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8" r:id="rId3"/>
    <p:sldId id="269" r:id="rId4"/>
    <p:sldId id="263" r:id="rId5"/>
    <p:sldId id="270" r:id="rId6"/>
    <p:sldId id="271" r:id="rId7"/>
    <p:sldId id="262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1532"/>
    <a:srgbClr val="79C80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30" autoAdjust="0"/>
  </p:normalViewPr>
  <p:slideViewPr>
    <p:cSldViewPr snapToObjects="1">
      <p:cViewPr varScale="1">
        <p:scale>
          <a:sx n="71" d="100"/>
          <a:sy n="71" d="100"/>
        </p:scale>
        <p:origin x="-10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7569A-DD1E-4A35-9541-678F3DCAB7FF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7917D-6B66-4600-8889-AB8566D6ED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4DDCE6-027E-4516-96BE-AC5227DC102E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1ACCD-1E8C-4635-B537-D75BD58717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FEE07-97FE-4BC6-B817-BC07B076A840}" type="datetimeFigureOut">
              <a:rPr lang="en-US" smtClean="0"/>
              <a:pPr/>
              <a:t>9/15/2008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366FB6-0947-4984-8AB2-8C4F60C868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1026738"/>
            <a:ext cx="7086600" cy="503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981200"/>
            <a:ext cx="70866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304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900">
                <a:solidFill>
                  <a:srgbClr val="79C802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CIO&amp;CEO Congress </a:t>
            </a:r>
            <a:r>
              <a:rPr lang="ru-RU" dirty="0" smtClean="0"/>
              <a:t>«</a:t>
            </a:r>
            <a:r>
              <a:rPr lang="en-US" dirty="0" err="1" smtClean="0"/>
              <a:t>ПодмосковныеВечера</a:t>
            </a:r>
            <a:r>
              <a:rPr lang="ru-RU" dirty="0" smtClean="0"/>
              <a:t>»</a:t>
            </a:r>
            <a:endParaRPr lang="en-US" dirty="0" smtClean="0"/>
          </a:p>
          <a:p>
            <a:r>
              <a:rPr lang="ru-RU" dirty="0" smtClean="0"/>
              <a:t>Сентябрь </a:t>
            </a:r>
            <a:r>
              <a:rPr lang="en-US" dirty="0" smtClean="0"/>
              <a:t>2008</a:t>
            </a:r>
            <a:endParaRPr lang="en-US" dirty="0"/>
          </a:p>
        </p:txBody>
      </p:sp>
      <p:pic>
        <p:nvPicPr>
          <p:cNvPr id="7" name="Picture 6" descr="con_logo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676400" cy="1026738"/>
          </a:xfrm>
          <a:prstGeom prst="rect">
            <a:avLst/>
          </a:prstGeom>
        </p:spPr>
      </p:pic>
      <p:pic>
        <p:nvPicPr>
          <p:cNvPr id="6" name="Picture 5" descr="articul_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629400" y="304800"/>
            <a:ext cx="2294659" cy="44478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200" kern="1200">
          <a:solidFill>
            <a:srgbClr val="FF6600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1pPr>
      <a:lvl2pPr marL="0" indent="-342900" algn="l" defTabSz="457200" rtl="0" eaLnBrk="1" latinLnBrk="0" hangingPunct="1">
        <a:spcBef>
          <a:spcPct val="20000"/>
        </a:spcBef>
        <a:buSzPct val="70000"/>
        <a:buFont typeface="+mj-lt"/>
        <a:buAutoNum type="alphaLcPeriod"/>
        <a:defRPr sz="1600" kern="1200">
          <a:solidFill>
            <a:srgbClr val="FF6600"/>
          </a:solidFill>
          <a:latin typeface="Arial"/>
          <a:ea typeface="+mn-ea"/>
          <a:cs typeface="Arial"/>
        </a:defRPr>
      </a:lvl2pPr>
      <a:lvl3pPr marL="396000" indent="-230400" algn="l" defTabSz="457200" rtl="0" eaLnBrk="1" latinLnBrk="0" hangingPunct="1">
        <a:spcBef>
          <a:spcPts val="384"/>
        </a:spcBef>
        <a:buFont typeface="Arial"/>
        <a:buNone/>
        <a:defRPr sz="1600" kern="1200">
          <a:solidFill>
            <a:schemeClr val="tx1">
              <a:lumMod val="65000"/>
              <a:lumOff val="35000"/>
            </a:schemeClr>
          </a:solidFill>
          <a:latin typeface="Arial"/>
          <a:ea typeface="+mn-ea"/>
          <a:cs typeface="Arial"/>
        </a:defRPr>
      </a:lvl3pPr>
      <a:lvl4pPr marL="396000" indent="-228600" algn="l" defTabSz="457200" rtl="0" eaLnBrk="1" latinLnBrk="0" hangingPunct="1">
        <a:spcBef>
          <a:spcPts val="336"/>
        </a:spcBef>
        <a:buFont typeface="Arial"/>
        <a:buNone/>
        <a:defRPr sz="1400" kern="1200">
          <a:ln>
            <a:noFill/>
          </a:ln>
          <a:solidFill>
            <a:srgbClr val="79C802"/>
          </a:solidFill>
          <a:latin typeface="Arial"/>
          <a:ea typeface="+mn-ea"/>
          <a:cs typeface="Arial"/>
        </a:defRPr>
      </a:lvl4pPr>
      <a:lvl5pPr marL="396000" indent="-228600" algn="l" defTabSz="457200" rtl="0" eaLnBrk="1" latinLnBrk="0" hangingPunct="1">
        <a:spcBef>
          <a:spcPts val="336"/>
        </a:spcBef>
        <a:buFont typeface="Arial"/>
        <a:buNone/>
        <a:defRPr sz="1400" kern="1200">
          <a:ln>
            <a:noFill/>
          </a:ln>
          <a:solidFill>
            <a:srgbClr val="CC1532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vn@articu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1142984"/>
            <a:ext cx="8186766" cy="1500198"/>
          </a:xfrm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Веб-технологии</a:t>
            </a:r>
            <a:r>
              <a:rPr lang="ru-RU" sz="2800" dirty="0" smtClean="0"/>
              <a:t> и корпоративные сайты - что делать с ними CIO и </a:t>
            </a:r>
            <a:r>
              <a:rPr lang="ru-RU" sz="2800" dirty="0" err="1" smtClean="0"/>
              <a:t>CIOшное</a:t>
            </a:r>
            <a:r>
              <a:rPr lang="ru-RU" sz="2800" dirty="0" smtClean="0"/>
              <a:t> ли это дело</a:t>
            </a:r>
            <a:endParaRPr lang="ru-RU" sz="2800" dirty="0"/>
          </a:p>
        </p:txBody>
      </p:sp>
      <p:pic>
        <p:nvPicPr>
          <p:cNvPr id="4" name="Content Placeholder 3" descr="zast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2643182"/>
            <a:ext cx="5357850" cy="38219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Articul</a:t>
            </a:r>
            <a:r>
              <a:rPr lang="en-US" dirty="0" smtClean="0"/>
              <a:t> Media. </a:t>
            </a:r>
            <a:r>
              <a:rPr lang="ru-RU" dirty="0" smtClean="0"/>
              <a:t>Кто мы и что мы делаем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Консалтинг в области интернет решений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Интерактивные коммуникации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Разработка стратегии поведения в интернете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Интернет маркетинг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Дизайн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</a:t>
            </a:r>
            <a:r>
              <a:rPr lang="ru-RU" dirty="0" err="1" smtClean="0"/>
              <a:t>оздание</a:t>
            </a:r>
            <a:r>
              <a:rPr lang="ru-RU" dirty="0" smtClean="0"/>
              <a:t> законченных программных  </a:t>
            </a:r>
            <a:r>
              <a:rPr lang="ru-RU" dirty="0" err="1" smtClean="0"/>
              <a:t>веб-решений</a:t>
            </a:r>
            <a:r>
              <a:rPr lang="ru-RU" dirty="0" smtClean="0"/>
              <a:t>, </a:t>
            </a:r>
            <a:r>
              <a:rPr lang="ru-RU" dirty="0" err="1" smtClean="0"/>
              <a:t>e-commerce</a:t>
            </a:r>
            <a:r>
              <a:rPr lang="ru-RU" dirty="0" smtClean="0"/>
              <a:t> продуктов, мультимедиа</a:t>
            </a:r>
            <a:r>
              <a:rPr lang="en-US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Техническая поддержка созданных проектов</a:t>
            </a:r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 </a:t>
            </a:r>
            <a:r>
              <a:rPr lang="ru-RU" dirty="0" smtClean="0"/>
              <a:t>и Маркетинг. Компетенции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>
                <a:solidFill>
                  <a:srgbClr val="79C802"/>
                </a:solidFill>
              </a:rPr>
              <a:t>IT</a:t>
            </a:r>
            <a:endParaRPr lang="ru-RU" dirty="0" smtClean="0">
              <a:solidFill>
                <a:srgbClr val="79C802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6600"/>
              </a:buClr>
              <a:buSzPct val="70000"/>
              <a:buFont typeface="+mj-lt"/>
              <a:buAutoNum type="alphaLcPeriod"/>
            </a:pPr>
            <a:r>
              <a:rPr lang="ru-RU" sz="1600" dirty="0" err="1" smtClean="0">
                <a:solidFill>
                  <a:srgbClr val="FF6600"/>
                </a:solidFill>
              </a:rPr>
              <a:t>Птаформа</a:t>
            </a:r>
            <a:r>
              <a:rPr lang="ru-RU" sz="1600" dirty="0" smtClean="0">
                <a:solidFill>
                  <a:srgbClr val="FF6600"/>
                </a:solidFill>
              </a:rPr>
              <a:t>  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6600"/>
              </a:buClr>
              <a:buSzPct val="70000"/>
              <a:buFont typeface="+mj-lt"/>
              <a:buAutoNum type="alphaLcPeriod"/>
            </a:pPr>
            <a:r>
              <a:rPr lang="ru-RU" sz="1600" dirty="0" err="1" smtClean="0">
                <a:solidFill>
                  <a:srgbClr val="FF6600"/>
                </a:solidFill>
              </a:rPr>
              <a:t>Техноологии</a:t>
            </a:r>
            <a:endParaRPr lang="ru-RU" sz="1600" dirty="0" smtClean="0">
              <a:solidFill>
                <a:srgbClr val="FF66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6600"/>
              </a:buClr>
              <a:buSzPct val="70000"/>
              <a:buFont typeface="+mj-lt"/>
              <a:buAutoNum type="alphaLcPeriod"/>
            </a:pPr>
            <a:r>
              <a:rPr lang="ru-RU" sz="1600" dirty="0" smtClean="0">
                <a:solidFill>
                  <a:srgbClr val="FF6600"/>
                </a:solidFill>
              </a:rPr>
              <a:t>Безопасность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6600"/>
              </a:buClr>
              <a:buSzPct val="70000"/>
              <a:buFont typeface="+mj-lt"/>
              <a:buAutoNum type="alphaLcPeriod"/>
            </a:pPr>
            <a:endParaRPr lang="ru-RU" sz="1600" dirty="0" smtClean="0">
              <a:solidFill>
                <a:srgbClr val="FF6600"/>
              </a:solidFill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ru-RU" dirty="0" smtClean="0">
                <a:solidFill>
                  <a:srgbClr val="79C802"/>
                </a:solidFill>
              </a:rPr>
              <a:t>Маркетинг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6600"/>
              </a:buClr>
              <a:buSzPct val="70000"/>
              <a:buFont typeface="+mj-lt"/>
              <a:buAutoNum type="alphaLcPeriod"/>
            </a:pPr>
            <a:r>
              <a:rPr lang="ru-RU" sz="1600" dirty="0" err="1" smtClean="0">
                <a:solidFill>
                  <a:srgbClr val="FF6600"/>
                </a:solidFill>
              </a:rPr>
              <a:t>Контент</a:t>
            </a:r>
            <a:endParaRPr lang="ru-RU" sz="1600" dirty="0" smtClean="0">
              <a:solidFill>
                <a:srgbClr val="FF66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FF6600"/>
              </a:buClr>
              <a:buSzPct val="70000"/>
              <a:buFont typeface="+mj-lt"/>
              <a:buAutoNum type="alphaLcPeriod"/>
            </a:pPr>
            <a:r>
              <a:rPr lang="ru-RU" sz="1600" dirty="0" smtClean="0">
                <a:solidFill>
                  <a:srgbClr val="FF6600"/>
                </a:solidFill>
              </a:rPr>
              <a:t>Коммуникации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Эффективность. </a:t>
            </a:r>
            <a:r>
              <a:rPr lang="en-US" dirty="0" smtClean="0"/>
              <a:t> </a:t>
            </a:r>
            <a:r>
              <a:rPr lang="ru-RU" dirty="0" smtClean="0"/>
              <a:t>Типовой проект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9C802"/>
                </a:solidFill>
              </a:rPr>
              <a:t>Типовой проект</a:t>
            </a:r>
            <a:r>
              <a:rPr lang="en-US" dirty="0" smtClean="0">
                <a:solidFill>
                  <a:srgbClr val="79C802"/>
                </a:solidFill>
              </a:rPr>
              <a:t>. </a:t>
            </a:r>
            <a:r>
              <a:rPr lang="ru-RU" dirty="0" smtClean="0">
                <a:solidFill>
                  <a:srgbClr val="79C802"/>
                </a:solidFill>
              </a:rPr>
              <a:t>1 типовой вариант</a:t>
            </a:r>
          </a:p>
          <a:p>
            <a:endParaRPr lang="ru-RU" dirty="0"/>
          </a:p>
        </p:txBody>
      </p:sp>
      <p:pic>
        <p:nvPicPr>
          <p:cNvPr id="4" name="Picture 3" descr="pm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2586050"/>
            <a:ext cx="5917522" cy="37719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Эффективность. </a:t>
            </a:r>
            <a:r>
              <a:rPr lang="en-US" dirty="0" smtClean="0"/>
              <a:t> </a:t>
            </a:r>
            <a:r>
              <a:rPr lang="ru-RU" dirty="0" smtClean="0"/>
              <a:t>Типовой проект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9C802"/>
                </a:solidFill>
              </a:rPr>
              <a:t>Типовой проект</a:t>
            </a:r>
            <a:r>
              <a:rPr lang="en-US" dirty="0" smtClean="0">
                <a:solidFill>
                  <a:srgbClr val="79C802"/>
                </a:solidFill>
              </a:rPr>
              <a:t>. </a:t>
            </a:r>
            <a:r>
              <a:rPr lang="ru-RU" dirty="0" smtClean="0">
                <a:solidFill>
                  <a:srgbClr val="79C802"/>
                </a:solidFill>
              </a:rPr>
              <a:t>2 типовой вариант</a:t>
            </a:r>
            <a:endParaRPr lang="ru-RU" dirty="0"/>
          </a:p>
        </p:txBody>
      </p:sp>
      <p:pic>
        <p:nvPicPr>
          <p:cNvPr id="4" name="Picture 3" descr="pm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428868"/>
            <a:ext cx="6332201" cy="36242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Эффективность. Как правильно</a:t>
            </a:r>
            <a:endParaRPr lang="ru-RU" dirty="0"/>
          </a:p>
        </p:txBody>
      </p:sp>
      <p:pic>
        <p:nvPicPr>
          <p:cNvPr id="4" name="Content Placeholder 3" descr="pm3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279" y="1857364"/>
            <a:ext cx="6845059" cy="442915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Должен ли этим заниматься CIO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dirty="0" smtClean="0"/>
              <a:t>Задачу бизнес ставит </a:t>
            </a:r>
            <a:r>
              <a:rPr lang="en-US" dirty="0" smtClean="0"/>
              <a:t>IT</a:t>
            </a:r>
            <a:endParaRPr lang="ru-RU" dirty="0" smtClean="0"/>
          </a:p>
          <a:p>
            <a:pPr>
              <a:buFontTx/>
              <a:buChar char="-"/>
            </a:pPr>
            <a:r>
              <a:rPr lang="en-US" dirty="0" smtClean="0"/>
              <a:t>IT </a:t>
            </a:r>
            <a:r>
              <a:rPr lang="ru-RU" dirty="0" smtClean="0"/>
              <a:t>отвечает за результат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marL="0" indent="0"/>
            <a:r>
              <a:rPr lang="en-US" dirty="0" smtClean="0"/>
              <a:t>CIO </a:t>
            </a:r>
            <a:r>
              <a:rPr lang="ru-RU" dirty="0" smtClean="0"/>
              <a:t>является связующим звеном между бизнесом и </a:t>
            </a:r>
            <a:r>
              <a:rPr lang="ru-RU" dirty="0" smtClean="0"/>
              <a:t>технологиями</a:t>
            </a:r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r>
              <a:rPr lang="ru-RU" dirty="0" smtClean="0"/>
              <a:t>Ответ</a:t>
            </a:r>
            <a:r>
              <a:rPr lang="en-US" dirty="0" smtClean="0"/>
              <a:t>: </a:t>
            </a:r>
            <a:r>
              <a:rPr lang="ru-RU" dirty="0" smtClean="0"/>
              <a:t>да, должен!</a:t>
            </a:r>
            <a:endParaRPr lang="ru-RU" dirty="0" smtClean="0"/>
          </a:p>
          <a:p>
            <a:pPr>
              <a:buFontTx/>
              <a:buChar char="-"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Контакты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Евгений Викторович Новиков</a:t>
            </a:r>
            <a:endParaRPr lang="en-US" dirty="0" smtClean="0"/>
          </a:p>
          <a:p>
            <a:r>
              <a:rPr lang="ru-RU" dirty="0" smtClean="0"/>
              <a:t>Бизнес-директор</a:t>
            </a:r>
          </a:p>
          <a:p>
            <a:r>
              <a:rPr lang="en-US" dirty="0" smtClean="0">
                <a:hlinkClick r:id="rId2"/>
              </a:rPr>
              <a:t>evn@articul.ru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79C802"/>
                </a:solidFill>
              </a:rPr>
              <a:t>Вопросы</a:t>
            </a:r>
            <a:r>
              <a:rPr lang="en-US" dirty="0" smtClean="0">
                <a:solidFill>
                  <a:srgbClr val="79C802"/>
                </a:solidFill>
              </a:rPr>
              <a:t>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1653</TotalTime>
  <Words>121</Words>
  <Application>Microsoft Macintosh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Веб-технологии и корпоративные сайты - что делать с ними CIO и CIOшное ли это дело</vt:lpstr>
      <vt:lpstr>Articul Media. Кто мы и что мы делаем?</vt:lpstr>
      <vt:lpstr>IT и Маркетинг. Компетенции</vt:lpstr>
      <vt:lpstr>Эффективность.  Типовой проект</vt:lpstr>
      <vt:lpstr>Эффективность.  Типовой проект</vt:lpstr>
      <vt:lpstr>Эффективность. Как правильно</vt:lpstr>
      <vt:lpstr>Должен ли этим заниматься CIO?</vt:lpstr>
      <vt:lpstr>Контакты</vt:lpstr>
    </vt:vector>
  </TitlesOfParts>
  <Company>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Alisa 1</dc:creator>
  <cp:lastModifiedBy>1</cp:lastModifiedBy>
  <cp:revision>47</cp:revision>
  <dcterms:created xsi:type="dcterms:W3CDTF">2008-09-12T12:47:32Z</dcterms:created>
  <dcterms:modified xsi:type="dcterms:W3CDTF">2008-09-15T10:59:39Z</dcterms:modified>
</cp:coreProperties>
</file>