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7" r:id="rId4"/>
  </p:sldMasterIdLst>
  <p:notesMasterIdLst>
    <p:notesMasterId r:id="rId13"/>
  </p:notesMasterIdLst>
  <p:sldIdLst>
    <p:sldId id="256" r:id="rId5"/>
    <p:sldId id="258" r:id="rId6"/>
    <p:sldId id="259" r:id="rId7"/>
    <p:sldId id="260" r:id="rId8"/>
    <p:sldId id="261" r:id="rId9"/>
    <p:sldId id="262" r:id="rId10"/>
    <p:sldId id="263" r:id="rId11"/>
    <p:sldId id="264" r:id="rId12"/>
  </p:sldIdLst>
  <p:sldSz cx="9144000" cy="6858000" type="screen4x3"/>
  <p:notesSz cx="6858000" cy="9945688"/>
  <p:defaultTextStyle>
    <a:defPPr>
      <a:defRPr lang="ru-RU"/>
    </a:defPPr>
    <a:lvl1pPr marL="0" algn="l" defTabSz="913818" rtl="0" eaLnBrk="1" latinLnBrk="0" hangingPunct="1">
      <a:defRPr sz="1800" kern="1200">
        <a:solidFill>
          <a:schemeClr val="tx1"/>
        </a:solidFill>
        <a:latin typeface="+mn-lt"/>
        <a:ea typeface="+mn-ea"/>
        <a:cs typeface="+mn-cs"/>
      </a:defRPr>
    </a:lvl1pPr>
    <a:lvl2pPr marL="456912" algn="l" defTabSz="913818" rtl="0" eaLnBrk="1" latinLnBrk="0" hangingPunct="1">
      <a:defRPr sz="1800" kern="1200">
        <a:solidFill>
          <a:schemeClr val="tx1"/>
        </a:solidFill>
        <a:latin typeface="+mn-lt"/>
        <a:ea typeface="+mn-ea"/>
        <a:cs typeface="+mn-cs"/>
      </a:defRPr>
    </a:lvl2pPr>
    <a:lvl3pPr marL="913818" algn="l" defTabSz="913818" rtl="0" eaLnBrk="1" latinLnBrk="0" hangingPunct="1">
      <a:defRPr sz="1800" kern="1200">
        <a:solidFill>
          <a:schemeClr val="tx1"/>
        </a:solidFill>
        <a:latin typeface="+mn-lt"/>
        <a:ea typeface="+mn-ea"/>
        <a:cs typeface="+mn-cs"/>
      </a:defRPr>
    </a:lvl3pPr>
    <a:lvl4pPr marL="1370730" algn="l" defTabSz="913818" rtl="0" eaLnBrk="1" latinLnBrk="0" hangingPunct="1">
      <a:defRPr sz="1800" kern="1200">
        <a:solidFill>
          <a:schemeClr val="tx1"/>
        </a:solidFill>
        <a:latin typeface="+mn-lt"/>
        <a:ea typeface="+mn-ea"/>
        <a:cs typeface="+mn-cs"/>
      </a:defRPr>
    </a:lvl4pPr>
    <a:lvl5pPr marL="1827638" algn="l" defTabSz="913818" rtl="0" eaLnBrk="1" latinLnBrk="0" hangingPunct="1">
      <a:defRPr sz="1800" kern="1200">
        <a:solidFill>
          <a:schemeClr val="tx1"/>
        </a:solidFill>
        <a:latin typeface="+mn-lt"/>
        <a:ea typeface="+mn-ea"/>
        <a:cs typeface="+mn-cs"/>
      </a:defRPr>
    </a:lvl5pPr>
    <a:lvl6pPr marL="2284547" algn="l" defTabSz="913818" rtl="0" eaLnBrk="1" latinLnBrk="0" hangingPunct="1">
      <a:defRPr sz="1800" kern="1200">
        <a:solidFill>
          <a:schemeClr val="tx1"/>
        </a:solidFill>
        <a:latin typeface="+mn-lt"/>
        <a:ea typeface="+mn-ea"/>
        <a:cs typeface="+mn-cs"/>
      </a:defRPr>
    </a:lvl6pPr>
    <a:lvl7pPr marL="2741455" algn="l" defTabSz="913818" rtl="0" eaLnBrk="1" latinLnBrk="0" hangingPunct="1">
      <a:defRPr sz="1800" kern="1200">
        <a:solidFill>
          <a:schemeClr val="tx1"/>
        </a:solidFill>
        <a:latin typeface="+mn-lt"/>
        <a:ea typeface="+mn-ea"/>
        <a:cs typeface="+mn-cs"/>
      </a:defRPr>
    </a:lvl7pPr>
    <a:lvl8pPr marL="3198366" algn="l" defTabSz="913818" rtl="0" eaLnBrk="1" latinLnBrk="0" hangingPunct="1">
      <a:defRPr sz="1800" kern="1200">
        <a:solidFill>
          <a:schemeClr val="tx1"/>
        </a:solidFill>
        <a:latin typeface="+mn-lt"/>
        <a:ea typeface="+mn-ea"/>
        <a:cs typeface="+mn-cs"/>
      </a:defRPr>
    </a:lvl8pPr>
    <a:lvl9pPr marL="3655275" algn="l" defTabSz="91381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398" autoAdjust="0"/>
    <p:restoredTop sz="94190" autoAdjust="0"/>
  </p:normalViewPr>
  <p:slideViewPr>
    <p:cSldViewPr>
      <p:cViewPr varScale="1">
        <p:scale>
          <a:sx n="84" d="100"/>
          <a:sy n="84" d="100"/>
        </p:scale>
        <p:origin x="-5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B3EE96-15F5-4BB0-A08E-E8EC56F350B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756CE320-B00F-40FD-A220-770BD57306A2}">
      <dgm:prSet phldrT="[Text]" custT="1"/>
      <dgm:spPr/>
      <dgm:t>
        <a:bodyPr/>
        <a:lstStyle/>
        <a:p>
          <a:r>
            <a:rPr lang="en-US" sz="1600" b="1" dirty="0" err="1" smtClean="0"/>
            <a:t>Birger</a:t>
          </a:r>
          <a:r>
            <a:rPr lang="en-US" sz="1600" b="1" dirty="0" smtClean="0"/>
            <a:t> </a:t>
          </a:r>
          <a:r>
            <a:rPr lang="en-US" sz="1600" b="1" dirty="0" smtClean="0"/>
            <a:t>Steen</a:t>
          </a:r>
          <a:r>
            <a:rPr lang="ru-RU" sz="1600" b="1" dirty="0" smtClean="0"/>
            <a:t/>
          </a:r>
          <a:br>
            <a:rPr lang="ru-RU" sz="1600" b="1" dirty="0" smtClean="0"/>
          </a:br>
          <a:r>
            <a:rPr lang="ru-RU" sz="1600" b="1" dirty="0" smtClean="0"/>
            <a:t>ген. директор </a:t>
          </a:r>
          <a:r>
            <a:rPr lang="en-US" sz="1600" b="1" dirty="0" smtClean="0"/>
            <a:t>Microsoft </a:t>
          </a:r>
          <a:r>
            <a:rPr lang="ru-RU" sz="1600" b="1" dirty="0" smtClean="0"/>
            <a:t>Россия</a:t>
          </a:r>
          <a:endParaRPr lang="ru-RU" sz="1600" dirty="0"/>
        </a:p>
      </dgm:t>
    </dgm:pt>
    <dgm:pt modelId="{81EA0E8C-2AFA-48F5-8A01-819B4AEB9742}" type="parTrans" cxnId="{283EBAA8-309F-4687-B1C7-1633A1016C52}">
      <dgm:prSet/>
      <dgm:spPr/>
      <dgm:t>
        <a:bodyPr/>
        <a:lstStyle/>
        <a:p>
          <a:endParaRPr lang="ru-RU"/>
        </a:p>
      </dgm:t>
    </dgm:pt>
    <dgm:pt modelId="{DFFF5721-BFA8-4FE3-AAF8-9DEC8F7F2B08}" type="sibTrans" cxnId="{283EBAA8-309F-4687-B1C7-1633A1016C52}">
      <dgm:prSet/>
      <dgm:spPr/>
      <dgm:t>
        <a:bodyPr/>
        <a:lstStyle/>
        <a:p>
          <a:endParaRPr lang="ru-RU"/>
        </a:p>
      </dgm:t>
    </dgm:pt>
    <dgm:pt modelId="{664BE0AE-D5DD-47B3-A9DD-2B755F93FE81}">
      <dgm:prSet phldrT="[Text]" custT="1"/>
      <dgm:spPr/>
      <dgm:t>
        <a:bodyPr/>
        <a:lstStyle/>
        <a:p>
          <a:r>
            <a:rPr lang="ru-RU" sz="1400" b="1" dirty="0" smtClean="0"/>
            <a:t>Владимир </a:t>
          </a:r>
          <a:r>
            <a:rPr lang="ru-RU" sz="1400" b="1" dirty="0" smtClean="0"/>
            <a:t>Водянов</a:t>
          </a:r>
          <a:endParaRPr lang="en-US" sz="1400" b="1" dirty="0" smtClean="0"/>
        </a:p>
        <a:p>
          <a:r>
            <a:rPr lang="ru-RU" sz="1400" b="1" dirty="0" smtClean="0"/>
            <a:t>директор</a:t>
          </a:r>
          <a:r>
            <a:rPr lang="en-US" sz="1400" b="1" dirty="0" smtClean="0"/>
            <a:t/>
          </a:r>
          <a:br>
            <a:rPr lang="en-US" sz="1400" b="1" dirty="0" smtClean="0"/>
          </a:br>
          <a:r>
            <a:rPr lang="en-US" sz="1400" b="1" dirty="0" smtClean="0"/>
            <a:t>Microsoft Business Solutions</a:t>
          </a:r>
          <a:endParaRPr lang="ru-RU" sz="1400" b="1" dirty="0"/>
        </a:p>
      </dgm:t>
    </dgm:pt>
    <dgm:pt modelId="{C7710506-C044-47DD-A9B4-492A09720306}" type="parTrans" cxnId="{2AB1063E-8AD3-4E79-AFA1-1784DFB160E7}">
      <dgm:prSet/>
      <dgm:spPr/>
      <dgm:t>
        <a:bodyPr/>
        <a:lstStyle/>
        <a:p>
          <a:endParaRPr lang="ru-RU"/>
        </a:p>
      </dgm:t>
    </dgm:pt>
    <dgm:pt modelId="{281BB572-C177-4312-99DE-78EC41D62F87}" type="sibTrans" cxnId="{2AB1063E-8AD3-4E79-AFA1-1784DFB160E7}">
      <dgm:prSet/>
      <dgm:spPr/>
      <dgm:t>
        <a:bodyPr/>
        <a:lstStyle/>
        <a:p>
          <a:endParaRPr lang="ru-RU"/>
        </a:p>
      </dgm:t>
    </dgm:pt>
    <dgm:pt modelId="{AF3ECC94-4690-4E8A-B5C9-0A31D57164DF}">
      <dgm:prSet phldrT="[Text]" custT="1"/>
      <dgm:spPr/>
      <dgm:t>
        <a:bodyPr/>
        <a:lstStyle/>
        <a:p>
          <a:r>
            <a:rPr lang="ru-RU" sz="1400" b="1" dirty="0" smtClean="0"/>
            <a:t>Алена </a:t>
          </a:r>
          <a:r>
            <a:rPr lang="ru-RU" sz="1400" b="1" dirty="0" smtClean="0"/>
            <a:t>Геклер </a:t>
          </a:r>
          <a:r>
            <a:rPr lang="en-US" sz="1400" b="1" dirty="0" smtClean="0"/>
            <a:t>Partners</a:t>
          </a:r>
          <a:endParaRPr lang="ru-RU" sz="1400" b="1" dirty="0"/>
        </a:p>
      </dgm:t>
    </dgm:pt>
    <dgm:pt modelId="{12E56619-9022-4688-8255-C7C958D9EC3E}" type="parTrans" cxnId="{B4E670D5-0DB7-485F-A07E-3DFA79156742}">
      <dgm:prSet/>
      <dgm:spPr/>
      <dgm:t>
        <a:bodyPr/>
        <a:lstStyle/>
        <a:p>
          <a:endParaRPr lang="ru-RU"/>
        </a:p>
      </dgm:t>
    </dgm:pt>
    <dgm:pt modelId="{807031E1-F6AA-42D8-A897-59B05F76AFAD}" type="sibTrans" cxnId="{B4E670D5-0DB7-485F-A07E-3DFA79156742}">
      <dgm:prSet/>
      <dgm:spPr/>
      <dgm:t>
        <a:bodyPr/>
        <a:lstStyle/>
        <a:p>
          <a:endParaRPr lang="ru-RU"/>
        </a:p>
      </dgm:t>
    </dgm:pt>
    <dgm:pt modelId="{09B31116-CA48-43F9-9167-3C1A67DC2D01}">
      <dgm:prSet phldrT="[Text]" custT="1"/>
      <dgm:spPr/>
      <dgm:t>
        <a:bodyPr/>
        <a:lstStyle/>
        <a:p>
          <a:r>
            <a:rPr lang="ru-RU" sz="1400" b="1" dirty="0" smtClean="0"/>
            <a:t>Екатерина</a:t>
          </a:r>
          <a:r>
            <a:rPr lang="ru-RU" sz="1400" dirty="0" smtClean="0"/>
            <a:t> </a:t>
          </a:r>
          <a:r>
            <a:rPr lang="ru-RU" sz="1400" b="1" dirty="0" err="1" smtClean="0"/>
            <a:t>Корбутова</a:t>
          </a:r>
          <a:r>
            <a:rPr lang="en-US" sz="1400" b="1" dirty="0" smtClean="0"/>
            <a:t> CRM</a:t>
          </a:r>
          <a:endParaRPr lang="ru-RU" sz="1400" b="1" dirty="0"/>
        </a:p>
      </dgm:t>
    </dgm:pt>
    <dgm:pt modelId="{787EA34E-A0BF-4DDA-9193-DD161AA5E6E7}" type="parTrans" cxnId="{A22029E2-0D47-49CD-A897-2AF1704BFFF4}">
      <dgm:prSet/>
      <dgm:spPr/>
      <dgm:t>
        <a:bodyPr/>
        <a:lstStyle/>
        <a:p>
          <a:endParaRPr lang="ru-RU"/>
        </a:p>
      </dgm:t>
    </dgm:pt>
    <dgm:pt modelId="{E15C4A85-D501-4851-BB3C-F7F5CA0AD19D}" type="sibTrans" cxnId="{A22029E2-0D47-49CD-A897-2AF1704BFFF4}">
      <dgm:prSet/>
      <dgm:spPr/>
      <dgm:t>
        <a:bodyPr/>
        <a:lstStyle/>
        <a:p>
          <a:endParaRPr lang="ru-RU"/>
        </a:p>
      </dgm:t>
    </dgm:pt>
    <dgm:pt modelId="{6070BC80-2BD1-4865-B579-5567B2B3FFF6}">
      <dgm:prSet phldrT="[Text]" custT="1"/>
      <dgm:spPr/>
      <dgm:t>
        <a:bodyPr/>
        <a:lstStyle/>
        <a:p>
          <a:r>
            <a:rPr lang="ru-RU" sz="1400" b="1" dirty="0" smtClean="0"/>
            <a:t>Сергей </a:t>
          </a:r>
          <a:r>
            <a:rPr lang="ru-RU" sz="1400" b="1" dirty="0" smtClean="0"/>
            <a:t>Осипов</a:t>
          </a:r>
          <a:r>
            <a:rPr lang="en-US" sz="1400" b="1" dirty="0" smtClean="0"/>
            <a:t> Solutions</a:t>
          </a:r>
          <a:endParaRPr lang="ru-RU" sz="1400" b="1" dirty="0"/>
        </a:p>
      </dgm:t>
    </dgm:pt>
    <dgm:pt modelId="{6362ACDE-AE8C-4F4D-B04D-F2970F214F40}" type="parTrans" cxnId="{91F1BA48-B4A2-4C8A-9BAF-A9CF582CD1A3}">
      <dgm:prSet/>
      <dgm:spPr/>
      <dgm:t>
        <a:bodyPr/>
        <a:lstStyle/>
        <a:p>
          <a:endParaRPr lang="ru-RU"/>
        </a:p>
      </dgm:t>
    </dgm:pt>
    <dgm:pt modelId="{D116BCBF-ED8A-4477-8ACD-F00693B3EDE3}" type="sibTrans" cxnId="{91F1BA48-B4A2-4C8A-9BAF-A9CF582CD1A3}">
      <dgm:prSet/>
      <dgm:spPr/>
      <dgm:t>
        <a:bodyPr/>
        <a:lstStyle/>
        <a:p>
          <a:endParaRPr lang="ru-RU"/>
        </a:p>
      </dgm:t>
    </dgm:pt>
    <dgm:pt modelId="{DDDACC10-2165-4392-876E-774064CEBC34}">
      <dgm:prSet phldrT="[Text]" custT="1"/>
      <dgm:spPr/>
      <dgm:t>
        <a:bodyPr/>
        <a:lstStyle/>
        <a:p>
          <a:r>
            <a:rPr lang="ru-RU" sz="1300" b="1" dirty="0" smtClean="0"/>
            <a:t>Мария </a:t>
          </a:r>
          <a:r>
            <a:rPr lang="ru-RU" sz="1300" b="1" dirty="0" smtClean="0"/>
            <a:t>Дубровская</a:t>
          </a:r>
          <a:r>
            <a:rPr lang="en-US" sz="1300" b="1" dirty="0" smtClean="0"/>
            <a:t> Marketing</a:t>
          </a:r>
          <a:endParaRPr lang="ru-RU" sz="1300" b="1" dirty="0"/>
        </a:p>
      </dgm:t>
    </dgm:pt>
    <dgm:pt modelId="{F45F57A0-EC0E-4C8A-931A-771E4000C5C2}" type="parTrans" cxnId="{D411B413-FCD1-4C99-A203-390E89B27EAD}">
      <dgm:prSet/>
      <dgm:spPr/>
      <dgm:t>
        <a:bodyPr/>
        <a:lstStyle/>
        <a:p>
          <a:endParaRPr lang="ru-RU"/>
        </a:p>
      </dgm:t>
    </dgm:pt>
    <dgm:pt modelId="{60565071-D6A2-4091-98B8-1EF1F614C7A3}" type="sibTrans" cxnId="{D411B413-FCD1-4C99-A203-390E89B27EAD}">
      <dgm:prSet/>
      <dgm:spPr/>
      <dgm:t>
        <a:bodyPr/>
        <a:lstStyle/>
        <a:p>
          <a:endParaRPr lang="ru-RU"/>
        </a:p>
      </dgm:t>
    </dgm:pt>
    <dgm:pt modelId="{4F095FB0-F9DB-4A5B-A093-A674A824972B}">
      <dgm:prSet phldrT="[Text]" custT="1"/>
      <dgm:spPr/>
      <dgm:t>
        <a:bodyPr/>
        <a:lstStyle/>
        <a:p>
          <a:r>
            <a:rPr lang="ru-RU" sz="1400" b="1" dirty="0" smtClean="0"/>
            <a:t>Сергей </a:t>
          </a:r>
          <a:r>
            <a:rPr lang="ru-RU" sz="1400" b="1" dirty="0" smtClean="0"/>
            <a:t>Павлов</a:t>
          </a:r>
          <a:r>
            <a:rPr lang="en-US" sz="1400" b="1" dirty="0" smtClean="0"/>
            <a:t> Business Ops</a:t>
          </a:r>
          <a:endParaRPr lang="ru-RU" sz="1400" b="1" dirty="0"/>
        </a:p>
      </dgm:t>
    </dgm:pt>
    <dgm:pt modelId="{B4B1F4F2-DE04-4B05-A4FA-0E81251E4042}" type="parTrans" cxnId="{7AD2DCD3-5708-4A9A-94E5-BA3FFCDE3BC1}">
      <dgm:prSet/>
      <dgm:spPr/>
      <dgm:t>
        <a:bodyPr/>
        <a:lstStyle/>
        <a:p>
          <a:endParaRPr lang="ru-RU"/>
        </a:p>
      </dgm:t>
    </dgm:pt>
    <dgm:pt modelId="{51A4BF71-7714-4B73-AB63-702E8193DEF4}" type="sibTrans" cxnId="{7AD2DCD3-5708-4A9A-94E5-BA3FFCDE3BC1}">
      <dgm:prSet/>
      <dgm:spPr/>
      <dgm:t>
        <a:bodyPr/>
        <a:lstStyle/>
        <a:p>
          <a:endParaRPr lang="ru-RU"/>
        </a:p>
      </dgm:t>
    </dgm:pt>
    <dgm:pt modelId="{0CE28872-3189-4297-ADC2-D2EBD4D7CD02}">
      <dgm:prSet phldrT="[Text]" custT="1"/>
      <dgm:spPr/>
      <dgm:t>
        <a:bodyPr/>
        <a:lstStyle/>
        <a:p>
          <a:r>
            <a:rPr lang="ru-RU" sz="1400" b="1" dirty="0" smtClean="0"/>
            <a:t>Зинаида </a:t>
          </a:r>
          <a:r>
            <a:rPr lang="ru-RU" sz="1400" b="1" dirty="0" smtClean="0"/>
            <a:t>Казанкова</a:t>
          </a:r>
          <a:r>
            <a:rPr lang="en-US" sz="1400" b="1" dirty="0" smtClean="0"/>
            <a:t> ISS</a:t>
          </a:r>
          <a:endParaRPr lang="ru-RU" sz="1400" b="1" dirty="0"/>
        </a:p>
      </dgm:t>
    </dgm:pt>
    <dgm:pt modelId="{E5EE3B36-FCCB-489D-9559-DA05D637D223}" type="parTrans" cxnId="{FFD4C6C2-49FC-4B14-8747-57207712D39F}">
      <dgm:prSet/>
      <dgm:spPr/>
      <dgm:t>
        <a:bodyPr/>
        <a:lstStyle/>
        <a:p>
          <a:endParaRPr lang="ru-RU"/>
        </a:p>
      </dgm:t>
    </dgm:pt>
    <dgm:pt modelId="{C6A17D31-371C-4CF6-9767-8D9DE75D92A0}" type="sibTrans" cxnId="{FFD4C6C2-49FC-4B14-8747-57207712D39F}">
      <dgm:prSet/>
      <dgm:spPr/>
      <dgm:t>
        <a:bodyPr/>
        <a:lstStyle/>
        <a:p>
          <a:endParaRPr lang="ru-RU"/>
        </a:p>
      </dgm:t>
    </dgm:pt>
    <dgm:pt modelId="{EBB8A4ED-40CB-4D2E-A024-6272740DB710}" type="pres">
      <dgm:prSet presAssocID="{46B3EE96-15F5-4BB0-A08E-E8EC56F350B5}" presName="hierChild1" presStyleCnt="0">
        <dgm:presLayoutVars>
          <dgm:chPref val="1"/>
          <dgm:dir/>
          <dgm:animOne val="branch"/>
          <dgm:animLvl val="lvl"/>
          <dgm:resizeHandles/>
        </dgm:presLayoutVars>
      </dgm:prSet>
      <dgm:spPr/>
      <dgm:t>
        <a:bodyPr/>
        <a:lstStyle/>
        <a:p>
          <a:endParaRPr lang="ru-RU"/>
        </a:p>
      </dgm:t>
    </dgm:pt>
    <dgm:pt modelId="{07F4C6D4-0BA8-4934-8C94-A9CDEBE03E56}" type="pres">
      <dgm:prSet presAssocID="{756CE320-B00F-40FD-A220-770BD57306A2}" presName="hierRoot1" presStyleCnt="0"/>
      <dgm:spPr/>
    </dgm:pt>
    <dgm:pt modelId="{6F5CF02C-4D74-4503-8D72-A01CC63E6D62}" type="pres">
      <dgm:prSet presAssocID="{756CE320-B00F-40FD-A220-770BD57306A2}" presName="composite" presStyleCnt="0"/>
      <dgm:spPr/>
    </dgm:pt>
    <dgm:pt modelId="{94CB8CF7-BE38-43CE-9118-1657389D6485}" type="pres">
      <dgm:prSet presAssocID="{756CE320-B00F-40FD-A220-770BD57306A2}" presName="background" presStyleLbl="node0" presStyleIdx="0" presStyleCnt="1"/>
      <dgm:spPr/>
    </dgm:pt>
    <dgm:pt modelId="{00C0C660-E779-4DFC-A914-977C7D01A55C}" type="pres">
      <dgm:prSet presAssocID="{756CE320-B00F-40FD-A220-770BD57306A2}" presName="text" presStyleLbl="fgAcc0" presStyleIdx="0" presStyleCnt="1" custScaleX="166150" custLinFactNeighborY="210">
        <dgm:presLayoutVars>
          <dgm:chPref val="3"/>
        </dgm:presLayoutVars>
      </dgm:prSet>
      <dgm:spPr/>
      <dgm:t>
        <a:bodyPr/>
        <a:lstStyle/>
        <a:p>
          <a:endParaRPr lang="ru-RU"/>
        </a:p>
      </dgm:t>
    </dgm:pt>
    <dgm:pt modelId="{3A73CF2E-BAC2-4817-8260-A8E430EC3355}" type="pres">
      <dgm:prSet presAssocID="{756CE320-B00F-40FD-A220-770BD57306A2}" presName="hierChild2" presStyleCnt="0"/>
      <dgm:spPr/>
    </dgm:pt>
    <dgm:pt modelId="{BFC28AF6-5AB1-4C97-BD65-5B00385C08E7}" type="pres">
      <dgm:prSet presAssocID="{C7710506-C044-47DD-A9B4-492A09720306}" presName="Name10" presStyleLbl="parChTrans1D2" presStyleIdx="0" presStyleCnt="1"/>
      <dgm:spPr/>
      <dgm:t>
        <a:bodyPr/>
        <a:lstStyle/>
        <a:p>
          <a:endParaRPr lang="ru-RU"/>
        </a:p>
      </dgm:t>
    </dgm:pt>
    <dgm:pt modelId="{1DB46063-6FD8-4316-B5AD-6F3DFBB54B38}" type="pres">
      <dgm:prSet presAssocID="{664BE0AE-D5DD-47B3-A9DD-2B755F93FE81}" presName="hierRoot2" presStyleCnt="0"/>
      <dgm:spPr/>
    </dgm:pt>
    <dgm:pt modelId="{A42E056B-E643-4B52-9799-B7C73E0793CC}" type="pres">
      <dgm:prSet presAssocID="{664BE0AE-D5DD-47B3-A9DD-2B755F93FE81}" presName="composite2" presStyleCnt="0"/>
      <dgm:spPr/>
    </dgm:pt>
    <dgm:pt modelId="{8C3B0AE3-4547-4ECF-814E-C6BF461EA5F0}" type="pres">
      <dgm:prSet presAssocID="{664BE0AE-D5DD-47B3-A9DD-2B755F93FE81}" presName="background2" presStyleLbl="node2" presStyleIdx="0" presStyleCnt="1"/>
      <dgm:spPr/>
    </dgm:pt>
    <dgm:pt modelId="{3C7F0E66-3F5D-43BF-81C0-B16FABDC1E30}" type="pres">
      <dgm:prSet presAssocID="{664BE0AE-D5DD-47B3-A9DD-2B755F93FE81}" presName="text2" presStyleLbl="fgAcc2" presStyleIdx="0" presStyleCnt="1" custScaleX="244972">
        <dgm:presLayoutVars>
          <dgm:chPref val="3"/>
        </dgm:presLayoutVars>
      </dgm:prSet>
      <dgm:spPr/>
      <dgm:t>
        <a:bodyPr/>
        <a:lstStyle/>
        <a:p>
          <a:endParaRPr lang="ru-RU"/>
        </a:p>
      </dgm:t>
    </dgm:pt>
    <dgm:pt modelId="{FD8F7C7C-A1D0-4876-A223-C42DBD4CE1D0}" type="pres">
      <dgm:prSet presAssocID="{664BE0AE-D5DD-47B3-A9DD-2B755F93FE81}" presName="hierChild3" presStyleCnt="0"/>
      <dgm:spPr/>
    </dgm:pt>
    <dgm:pt modelId="{9D285345-8095-4F67-B57B-9BD5643B4F6A}" type="pres">
      <dgm:prSet presAssocID="{12E56619-9022-4688-8255-C7C958D9EC3E}" presName="Name17" presStyleLbl="parChTrans1D3" presStyleIdx="0" presStyleCnt="6"/>
      <dgm:spPr/>
      <dgm:t>
        <a:bodyPr/>
        <a:lstStyle/>
        <a:p>
          <a:endParaRPr lang="ru-RU"/>
        </a:p>
      </dgm:t>
    </dgm:pt>
    <dgm:pt modelId="{EB56D1A0-BF09-4ED4-AB4D-45B9E10D6FA6}" type="pres">
      <dgm:prSet presAssocID="{AF3ECC94-4690-4E8A-B5C9-0A31D57164DF}" presName="hierRoot3" presStyleCnt="0"/>
      <dgm:spPr/>
    </dgm:pt>
    <dgm:pt modelId="{D0F64A60-835C-4C84-B265-7198F578151C}" type="pres">
      <dgm:prSet presAssocID="{AF3ECC94-4690-4E8A-B5C9-0A31D57164DF}" presName="composite3" presStyleCnt="0"/>
      <dgm:spPr/>
    </dgm:pt>
    <dgm:pt modelId="{68E56022-7FE7-44C4-BF75-C0DE98659697}" type="pres">
      <dgm:prSet presAssocID="{AF3ECC94-4690-4E8A-B5C9-0A31D57164DF}" presName="background3" presStyleLbl="node3" presStyleIdx="0" presStyleCnt="6"/>
      <dgm:spPr/>
    </dgm:pt>
    <dgm:pt modelId="{DDD1BDD2-A93B-4E87-9C68-5FDE181D9A80}" type="pres">
      <dgm:prSet presAssocID="{AF3ECC94-4690-4E8A-B5C9-0A31D57164DF}" presName="text3" presStyleLbl="fgAcc3" presStyleIdx="0" presStyleCnt="6">
        <dgm:presLayoutVars>
          <dgm:chPref val="3"/>
        </dgm:presLayoutVars>
      </dgm:prSet>
      <dgm:spPr/>
      <dgm:t>
        <a:bodyPr/>
        <a:lstStyle/>
        <a:p>
          <a:endParaRPr lang="ru-RU"/>
        </a:p>
      </dgm:t>
    </dgm:pt>
    <dgm:pt modelId="{8C3BDB6A-2D34-46CC-9930-3DB3A9D3A2AB}" type="pres">
      <dgm:prSet presAssocID="{AF3ECC94-4690-4E8A-B5C9-0A31D57164DF}" presName="hierChild4" presStyleCnt="0"/>
      <dgm:spPr/>
    </dgm:pt>
    <dgm:pt modelId="{EE6D22EB-4791-4008-AC8D-C8E069344581}" type="pres">
      <dgm:prSet presAssocID="{787EA34E-A0BF-4DDA-9193-DD161AA5E6E7}" presName="Name17" presStyleLbl="parChTrans1D3" presStyleIdx="1" presStyleCnt="6"/>
      <dgm:spPr/>
      <dgm:t>
        <a:bodyPr/>
        <a:lstStyle/>
        <a:p>
          <a:endParaRPr lang="ru-RU"/>
        </a:p>
      </dgm:t>
    </dgm:pt>
    <dgm:pt modelId="{01E87829-CAC0-4DC5-81DF-F42DC5C03A51}" type="pres">
      <dgm:prSet presAssocID="{09B31116-CA48-43F9-9167-3C1A67DC2D01}" presName="hierRoot3" presStyleCnt="0"/>
      <dgm:spPr/>
    </dgm:pt>
    <dgm:pt modelId="{E83A7CBB-CF80-490D-8907-78358E595A66}" type="pres">
      <dgm:prSet presAssocID="{09B31116-CA48-43F9-9167-3C1A67DC2D01}" presName="composite3" presStyleCnt="0"/>
      <dgm:spPr/>
    </dgm:pt>
    <dgm:pt modelId="{8E5C55B7-49CF-4EDE-8D8A-AD66F677CDD1}" type="pres">
      <dgm:prSet presAssocID="{09B31116-CA48-43F9-9167-3C1A67DC2D01}" presName="background3" presStyleLbl="node3" presStyleIdx="1" presStyleCnt="6"/>
      <dgm:spPr/>
    </dgm:pt>
    <dgm:pt modelId="{B741A727-33CF-4638-9E26-E890DE4705A9}" type="pres">
      <dgm:prSet presAssocID="{09B31116-CA48-43F9-9167-3C1A67DC2D01}" presName="text3" presStyleLbl="fgAcc3" presStyleIdx="1" presStyleCnt="6">
        <dgm:presLayoutVars>
          <dgm:chPref val="3"/>
        </dgm:presLayoutVars>
      </dgm:prSet>
      <dgm:spPr/>
      <dgm:t>
        <a:bodyPr/>
        <a:lstStyle/>
        <a:p>
          <a:endParaRPr lang="ru-RU"/>
        </a:p>
      </dgm:t>
    </dgm:pt>
    <dgm:pt modelId="{171C851A-6546-4293-BCF4-D1145A062613}" type="pres">
      <dgm:prSet presAssocID="{09B31116-CA48-43F9-9167-3C1A67DC2D01}" presName="hierChild4" presStyleCnt="0"/>
      <dgm:spPr/>
    </dgm:pt>
    <dgm:pt modelId="{5E9CF216-01B1-4279-9F9F-CB9E895B2809}" type="pres">
      <dgm:prSet presAssocID="{6362ACDE-AE8C-4F4D-B04D-F2970F214F40}" presName="Name17" presStyleLbl="parChTrans1D3" presStyleIdx="2" presStyleCnt="6"/>
      <dgm:spPr/>
      <dgm:t>
        <a:bodyPr/>
        <a:lstStyle/>
        <a:p>
          <a:endParaRPr lang="ru-RU"/>
        </a:p>
      </dgm:t>
    </dgm:pt>
    <dgm:pt modelId="{DD85842A-823A-4808-8FB0-CACF8B493416}" type="pres">
      <dgm:prSet presAssocID="{6070BC80-2BD1-4865-B579-5567B2B3FFF6}" presName="hierRoot3" presStyleCnt="0"/>
      <dgm:spPr/>
    </dgm:pt>
    <dgm:pt modelId="{7F492942-1F14-4321-9772-20FEFD04D537}" type="pres">
      <dgm:prSet presAssocID="{6070BC80-2BD1-4865-B579-5567B2B3FFF6}" presName="composite3" presStyleCnt="0"/>
      <dgm:spPr/>
    </dgm:pt>
    <dgm:pt modelId="{5AD98AA2-50ED-4CDF-9D75-1CA0D952C758}" type="pres">
      <dgm:prSet presAssocID="{6070BC80-2BD1-4865-B579-5567B2B3FFF6}" presName="background3" presStyleLbl="node3" presStyleIdx="2" presStyleCnt="6"/>
      <dgm:spPr/>
    </dgm:pt>
    <dgm:pt modelId="{73E55BDC-A69A-411F-93EB-3528F1E335AD}" type="pres">
      <dgm:prSet presAssocID="{6070BC80-2BD1-4865-B579-5567B2B3FFF6}" presName="text3" presStyleLbl="fgAcc3" presStyleIdx="2" presStyleCnt="6">
        <dgm:presLayoutVars>
          <dgm:chPref val="3"/>
        </dgm:presLayoutVars>
      </dgm:prSet>
      <dgm:spPr/>
      <dgm:t>
        <a:bodyPr/>
        <a:lstStyle/>
        <a:p>
          <a:endParaRPr lang="ru-RU"/>
        </a:p>
      </dgm:t>
    </dgm:pt>
    <dgm:pt modelId="{7DE585D8-195D-4008-82D4-D31879B8A2ED}" type="pres">
      <dgm:prSet presAssocID="{6070BC80-2BD1-4865-B579-5567B2B3FFF6}" presName="hierChild4" presStyleCnt="0"/>
      <dgm:spPr/>
    </dgm:pt>
    <dgm:pt modelId="{46A2FA05-79B8-492D-AE14-DD6EF1EB3869}" type="pres">
      <dgm:prSet presAssocID="{F45F57A0-EC0E-4C8A-931A-771E4000C5C2}" presName="Name17" presStyleLbl="parChTrans1D3" presStyleIdx="3" presStyleCnt="6"/>
      <dgm:spPr/>
      <dgm:t>
        <a:bodyPr/>
        <a:lstStyle/>
        <a:p>
          <a:endParaRPr lang="ru-RU"/>
        </a:p>
      </dgm:t>
    </dgm:pt>
    <dgm:pt modelId="{E738EBAA-DE58-4179-9D9E-260D90F336A2}" type="pres">
      <dgm:prSet presAssocID="{DDDACC10-2165-4392-876E-774064CEBC34}" presName="hierRoot3" presStyleCnt="0"/>
      <dgm:spPr/>
    </dgm:pt>
    <dgm:pt modelId="{461E5AFC-97D2-4B02-8D5D-3D7AC7D3118C}" type="pres">
      <dgm:prSet presAssocID="{DDDACC10-2165-4392-876E-774064CEBC34}" presName="composite3" presStyleCnt="0"/>
      <dgm:spPr/>
    </dgm:pt>
    <dgm:pt modelId="{E666BE8A-92BE-463A-A707-E2F40C402B2C}" type="pres">
      <dgm:prSet presAssocID="{DDDACC10-2165-4392-876E-774064CEBC34}" presName="background3" presStyleLbl="node3" presStyleIdx="3" presStyleCnt="6"/>
      <dgm:spPr/>
    </dgm:pt>
    <dgm:pt modelId="{5EEACC21-7E6D-4C8A-871F-293F82594A3F}" type="pres">
      <dgm:prSet presAssocID="{DDDACC10-2165-4392-876E-774064CEBC34}" presName="text3" presStyleLbl="fgAcc3" presStyleIdx="3" presStyleCnt="6">
        <dgm:presLayoutVars>
          <dgm:chPref val="3"/>
        </dgm:presLayoutVars>
      </dgm:prSet>
      <dgm:spPr/>
      <dgm:t>
        <a:bodyPr/>
        <a:lstStyle/>
        <a:p>
          <a:endParaRPr lang="ru-RU"/>
        </a:p>
      </dgm:t>
    </dgm:pt>
    <dgm:pt modelId="{3A229F58-BFB2-4875-ADE9-033F441C677A}" type="pres">
      <dgm:prSet presAssocID="{DDDACC10-2165-4392-876E-774064CEBC34}" presName="hierChild4" presStyleCnt="0"/>
      <dgm:spPr/>
    </dgm:pt>
    <dgm:pt modelId="{D700FDA7-343B-48A8-AFE9-F9D2651087E5}" type="pres">
      <dgm:prSet presAssocID="{B4B1F4F2-DE04-4B05-A4FA-0E81251E4042}" presName="Name17" presStyleLbl="parChTrans1D3" presStyleIdx="4" presStyleCnt="6"/>
      <dgm:spPr/>
      <dgm:t>
        <a:bodyPr/>
        <a:lstStyle/>
        <a:p>
          <a:endParaRPr lang="ru-RU"/>
        </a:p>
      </dgm:t>
    </dgm:pt>
    <dgm:pt modelId="{2BF255B2-C07C-4A24-A074-B8E48576F273}" type="pres">
      <dgm:prSet presAssocID="{4F095FB0-F9DB-4A5B-A093-A674A824972B}" presName="hierRoot3" presStyleCnt="0"/>
      <dgm:spPr/>
    </dgm:pt>
    <dgm:pt modelId="{2E6A9CF6-5357-42C7-BAFA-C30FD9CAD02A}" type="pres">
      <dgm:prSet presAssocID="{4F095FB0-F9DB-4A5B-A093-A674A824972B}" presName="composite3" presStyleCnt="0"/>
      <dgm:spPr/>
    </dgm:pt>
    <dgm:pt modelId="{94A6DD58-22A7-4900-942F-520467E670C1}" type="pres">
      <dgm:prSet presAssocID="{4F095FB0-F9DB-4A5B-A093-A674A824972B}" presName="background3" presStyleLbl="node3" presStyleIdx="4" presStyleCnt="6"/>
      <dgm:spPr/>
    </dgm:pt>
    <dgm:pt modelId="{21A374D9-81B9-40FE-8835-8A83A1470914}" type="pres">
      <dgm:prSet presAssocID="{4F095FB0-F9DB-4A5B-A093-A674A824972B}" presName="text3" presStyleLbl="fgAcc3" presStyleIdx="4" presStyleCnt="6" custScaleX="125569">
        <dgm:presLayoutVars>
          <dgm:chPref val="3"/>
        </dgm:presLayoutVars>
      </dgm:prSet>
      <dgm:spPr/>
      <dgm:t>
        <a:bodyPr/>
        <a:lstStyle/>
        <a:p>
          <a:endParaRPr lang="ru-RU"/>
        </a:p>
      </dgm:t>
    </dgm:pt>
    <dgm:pt modelId="{361367E1-B9E6-4FB2-BAEF-39A9D9E09EEE}" type="pres">
      <dgm:prSet presAssocID="{4F095FB0-F9DB-4A5B-A093-A674A824972B}" presName="hierChild4" presStyleCnt="0"/>
      <dgm:spPr/>
    </dgm:pt>
    <dgm:pt modelId="{F5D8C933-E8F9-4319-87C3-573901966070}" type="pres">
      <dgm:prSet presAssocID="{E5EE3B36-FCCB-489D-9559-DA05D637D223}" presName="Name17" presStyleLbl="parChTrans1D3" presStyleIdx="5" presStyleCnt="6"/>
      <dgm:spPr/>
      <dgm:t>
        <a:bodyPr/>
        <a:lstStyle/>
        <a:p>
          <a:endParaRPr lang="ru-RU"/>
        </a:p>
      </dgm:t>
    </dgm:pt>
    <dgm:pt modelId="{B514D1A2-9511-4943-AAD2-43019370177D}" type="pres">
      <dgm:prSet presAssocID="{0CE28872-3189-4297-ADC2-D2EBD4D7CD02}" presName="hierRoot3" presStyleCnt="0"/>
      <dgm:spPr/>
    </dgm:pt>
    <dgm:pt modelId="{82E223CC-9DE7-4C66-958E-8702C28B762D}" type="pres">
      <dgm:prSet presAssocID="{0CE28872-3189-4297-ADC2-D2EBD4D7CD02}" presName="composite3" presStyleCnt="0"/>
      <dgm:spPr/>
    </dgm:pt>
    <dgm:pt modelId="{035B7B38-F27D-4077-8FD7-D02579A973C9}" type="pres">
      <dgm:prSet presAssocID="{0CE28872-3189-4297-ADC2-D2EBD4D7CD02}" presName="background3" presStyleLbl="node3" presStyleIdx="5" presStyleCnt="6"/>
      <dgm:spPr/>
    </dgm:pt>
    <dgm:pt modelId="{3B78197E-32CD-4A37-8CA6-F05529903875}" type="pres">
      <dgm:prSet presAssocID="{0CE28872-3189-4297-ADC2-D2EBD4D7CD02}" presName="text3" presStyleLbl="fgAcc3" presStyleIdx="5" presStyleCnt="6">
        <dgm:presLayoutVars>
          <dgm:chPref val="3"/>
        </dgm:presLayoutVars>
      </dgm:prSet>
      <dgm:spPr/>
      <dgm:t>
        <a:bodyPr/>
        <a:lstStyle/>
        <a:p>
          <a:endParaRPr lang="ru-RU"/>
        </a:p>
      </dgm:t>
    </dgm:pt>
    <dgm:pt modelId="{7CF19FD8-063B-4B8A-8883-A536721F004F}" type="pres">
      <dgm:prSet presAssocID="{0CE28872-3189-4297-ADC2-D2EBD4D7CD02}" presName="hierChild4" presStyleCnt="0"/>
      <dgm:spPr/>
    </dgm:pt>
  </dgm:ptLst>
  <dgm:cxnLst>
    <dgm:cxn modelId="{8B5ACDA4-CEF3-45B3-88EE-BE4E7D5C3F9D}" type="presOf" srcId="{46B3EE96-15F5-4BB0-A08E-E8EC56F350B5}" destId="{EBB8A4ED-40CB-4D2E-A024-6272740DB710}" srcOrd="0" destOrd="0" presId="urn:microsoft.com/office/officeart/2005/8/layout/hierarchy1"/>
    <dgm:cxn modelId="{314DB96F-74F0-40FE-910B-46DF5E46C456}" type="presOf" srcId="{664BE0AE-D5DD-47B3-A9DD-2B755F93FE81}" destId="{3C7F0E66-3F5D-43BF-81C0-B16FABDC1E30}" srcOrd="0" destOrd="0" presId="urn:microsoft.com/office/officeart/2005/8/layout/hierarchy1"/>
    <dgm:cxn modelId="{283EBAA8-309F-4687-B1C7-1633A1016C52}" srcId="{46B3EE96-15F5-4BB0-A08E-E8EC56F350B5}" destId="{756CE320-B00F-40FD-A220-770BD57306A2}" srcOrd="0" destOrd="0" parTransId="{81EA0E8C-2AFA-48F5-8A01-819B4AEB9742}" sibTransId="{DFFF5721-BFA8-4FE3-AAF8-9DEC8F7F2B08}"/>
    <dgm:cxn modelId="{90369243-FED0-4D35-9275-FE54745B4AC7}" type="presOf" srcId="{4F095FB0-F9DB-4A5B-A093-A674A824972B}" destId="{21A374D9-81B9-40FE-8835-8A83A1470914}" srcOrd="0" destOrd="0" presId="urn:microsoft.com/office/officeart/2005/8/layout/hierarchy1"/>
    <dgm:cxn modelId="{91F1BA48-B4A2-4C8A-9BAF-A9CF582CD1A3}" srcId="{664BE0AE-D5DD-47B3-A9DD-2B755F93FE81}" destId="{6070BC80-2BD1-4865-B579-5567B2B3FFF6}" srcOrd="2" destOrd="0" parTransId="{6362ACDE-AE8C-4F4D-B04D-F2970F214F40}" sibTransId="{D116BCBF-ED8A-4477-8ACD-F00693B3EDE3}"/>
    <dgm:cxn modelId="{A22029E2-0D47-49CD-A897-2AF1704BFFF4}" srcId="{664BE0AE-D5DD-47B3-A9DD-2B755F93FE81}" destId="{09B31116-CA48-43F9-9167-3C1A67DC2D01}" srcOrd="1" destOrd="0" parTransId="{787EA34E-A0BF-4DDA-9193-DD161AA5E6E7}" sibTransId="{E15C4A85-D501-4851-BB3C-F7F5CA0AD19D}"/>
    <dgm:cxn modelId="{718A24F1-44F9-4C96-90DB-E24CAD8C48BD}" type="presOf" srcId="{F45F57A0-EC0E-4C8A-931A-771E4000C5C2}" destId="{46A2FA05-79B8-492D-AE14-DD6EF1EB3869}" srcOrd="0" destOrd="0" presId="urn:microsoft.com/office/officeart/2005/8/layout/hierarchy1"/>
    <dgm:cxn modelId="{5E30656A-3760-47CA-8559-808A0C348F76}" type="presOf" srcId="{E5EE3B36-FCCB-489D-9559-DA05D637D223}" destId="{F5D8C933-E8F9-4319-87C3-573901966070}" srcOrd="0" destOrd="0" presId="urn:microsoft.com/office/officeart/2005/8/layout/hierarchy1"/>
    <dgm:cxn modelId="{8D1BD3FF-75A5-440E-ABA6-3379501EE832}" type="presOf" srcId="{09B31116-CA48-43F9-9167-3C1A67DC2D01}" destId="{B741A727-33CF-4638-9E26-E890DE4705A9}" srcOrd="0" destOrd="0" presId="urn:microsoft.com/office/officeart/2005/8/layout/hierarchy1"/>
    <dgm:cxn modelId="{47D4786D-15FC-4D80-BFE0-167D4C671AAD}" type="presOf" srcId="{0CE28872-3189-4297-ADC2-D2EBD4D7CD02}" destId="{3B78197E-32CD-4A37-8CA6-F05529903875}" srcOrd="0" destOrd="0" presId="urn:microsoft.com/office/officeart/2005/8/layout/hierarchy1"/>
    <dgm:cxn modelId="{1A9A1D22-4BD7-45C7-A37C-4F84407DCB2C}" type="presOf" srcId="{C7710506-C044-47DD-A9B4-492A09720306}" destId="{BFC28AF6-5AB1-4C97-BD65-5B00385C08E7}" srcOrd="0" destOrd="0" presId="urn:microsoft.com/office/officeart/2005/8/layout/hierarchy1"/>
    <dgm:cxn modelId="{FEC3A854-7873-4BB7-8F2D-07921EA2D7A8}" type="presOf" srcId="{756CE320-B00F-40FD-A220-770BD57306A2}" destId="{00C0C660-E779-4DFC-A914-977C7D01A55C}" srcOrd="0" destOrd="0" presId="urn:microsoft.com/office/officeart/2005/8/layout/hierarchy1"/>
    <dgm:cxn modelId="{C3AB4B36-1C35-40D4-92AA-84708EEFE38D}" type="presOf" srcId="{6070BC80-2BD1-4865-B579-5567B2B3FFF6}" destId="{73E55BDC-A69A-411F-93EB-3528F1E335AD}" srcOrd="0" destOrd="0" presId="urn:microsoft.com/office/officeart/2005/8/layout/hierarchy1"/>
    <dgm:cxn modelId="{7AD2DCD3-5708-4A9A-94E5-BA3FFCDE3BC1}" srcId="{664BE0AE-D5DD-47B3-A9DD-2B755F93FE81}" destId="{4F095FB0-F9DB-4A5B-A093-A674A824972B}" srcOrd="4" destOrd="0" parTransId="{B4B1F4F2-DE04-4B05-A4FA-0E81251E4042}" sibTransId="{51A4BF71-7714-4B73-AB63-702E8193DEF4}"/>
    <dgm:cxn modelId="{2AB1063E-8AD3-4E79-AFA1-1784DFB160E7}" srcId="{756CE320-B00F-40FD-A220-770BD57306A2}" destId="{664BE0AE-D5DD-47B3-A9DD-2B755F93FE81}" srcOrd="0" destOrd="0" parTransId="{C7710506-C044-47DD-A9B4-492A09720306}" sibTransId="{281BB572-C177-4312-99DE-78EC41D62F87}"/>
    <dgm:cxn modelId="{D411B413-FCD1-4C99-A203-390E89B27EAD}" srcId="{664BE0AE-D5DD-47B3-A9DD-2B755F93FE81}" destId="{DDDACC10-2165-4392-876E-774064CEBC34}" srcOrd="3" destOrd="0" parTransId="{F45F57A0-EC0E-4C8A-931A-771E4000C5C2}" sibTransId="{60565071-D6A2-4091-98B8-1EF1F614C7A3}"/>
    <dgm:cxn modelId="{FFD4C6C2-49FC-4B14-8747-57207712D39F}" srcId="{664BE0AE-D5DD-47B3-A9DD-2B755F93FE81}" destId="{0CE28872-3189-4297-ADC2-D2EBD4D7CD02}" srcOrd="5" destOrd="0" parTransId="{E5EE3B36-FCCB-489D-9559-DA05D637D223}" sibTransId="{C6A17D31-371C-4CF6-9767-8D9DE75D92A0}"/>
    <dgm:cxn modelId="{947AEE11-03C9-4119-8DDC-1B8566E2F378}" type="presOf" srcId="{787EA34E-A0BF-4DDA-9193-DD161AA5E6E7}" destId="{EE6D22EB-4791-4008-AC8D-C8E069344581}" srcOrd="0" destOrd="0" presId="urn:microsoft.com/office/officeart/2005/8/layout/hierarchy1"/>
    <dgm:cxn modelId="{D154C1C6-8012-484C-9DCC-D99407C34E06}" type="presOf" srcId="{B4B1F4F2-DE04-4B05-A4FA-0E81251E4042}" destId="{D700FDA7-343B-48A8-AFE9-F9D2651087E5}" srcOrd="0" destOrd="0" presId="urn:microsoft.com/office/officeart/2005/8/layout/hierarchy1"/>
    <dgm:cxn modelId="{B4E670D5-0DB7-485F-A07E-3DFA79156742}" srcId="{664BE0AE-D5DD-47B3-A9DD-2B755F93FE81}" destId="{AF3ECC94-4690-4E8A-B5C9-0A31D57164DF}" srcOrd="0" destOrd="0" parTransId="{12E56619-9022-4688-8255-C7C958D9EC3E}" sibTransId="{807031E1-F6AA-42D8-A897-59B05F76AFAD}"/>
    <dgm:cxn modelId="{BBB1BA6A-7688-4F17-A269-B353EA6EC94A}" type="presOf" srcId="{6362ACDE-AE8C-4F4D-B04D-F2970F214F40}" destId="{5E9CF216-01B1-4279-9F9F-CB9E895B2809}" srcOrd="0" destOrd="0" presId="urn:microsoft.com/office/officeart/2005/8/layout/hierarchy1"/>
    <dgm:cxn modelId="{6853DB14-F676-43BD-9A62-565A9A045DDA}" type="presOf" srcId="{12E56619-9022-4688-8255-C7C958D9EC3E}" destId="{9D285345-8095-4F67-B57B-9BD5643B4F6A}" srcOrd="0" destOrd="0" presId="urn:microsoft.com/office/officeart/2005/8/layout/hierarchy1"/>
    <dgm:cxn modelId="{35639464-349D-4185-AFBD-8E07BC56093A}" type="presOf" srcId="{AF3ECC94-4690-4E8A-B5C9-0A31D57164DF}" destId="{DDD1BDD2-A93B-4E87-9C68-5FDE181D9A80}" srcOrd="0" destOrd="0" presId="urn:microsoft.com/office/officeart/2005/8/layout/hierarchy1"/>
    <dgm:cxn modelId="{F6B361FC-811A-46CC-A29D-841F511441BA}" type="presOf" srcId="{DDDACC10-2165-4392-876E-774064CEBC34}" destId="{5EEACC21-7E6D-4C8A-871F-293F82594A3F}" srcOrd="0" destOrd="0" presId="urn:microsoft.com/office/officeart/2005/8/layout/hierarchy1"/>
    <dgm:cxn modelId="{8658ED23-2275-49B3-9709-E0A218C3ACF7}" type="presParOf" srcId="{EBB8A4ED-40CB-4D2E-A024-6272740DB710}" destId="{07F4C6D4-0BA8-4934-8C94-A9CDEBE03E56}" srcOrd="0" destOrd="0" presId="urn:microsoft.com/office/officeart/2005/8/layout/hierarchy1"/>
    <dgm:cxn modelId="{9DAFCCA4-8F5E-4B60-BA08-B300347FF5E1}" type="presParOf" srcId="{07F4C6D4-0BA8-4934-8C94-A9CDEBE03E56}" destId="{6F5CF02C-4D74-4503-8D72-A01CC63E6D62}" srcOrd="0" destOrd="0" presId="urn:microsoft.com/office/officeart/2005/8/layout/hierarchy1"/>
    <dgm:cxn modelId="{5602237F-7ADF-4FB1-A2DC-ADAF64A0DE5B}" type="presParOf" srcId="{6F5CF02C-4D74-4503-8D72-A01CC63E6D62}" destId="{94CB8CF7-BE38-43CE-9118-1657389D6485}" srcOrd="0" destOrd="0" presId="urn:microsoft.com/office/officeart/2005/8/layout/hierarchy1"/>
    <dgm:cxn modelId="{844C903A-E9E9-4ED7-A789-D83EA72F51E0}" type="presParOf" srcId="{6F5CF02C-4D74-4503-8D72-A01CC63E6D62}" destId="{00C0C660-E779-4DFC-A914-977C7D01A55C}" srcOrd="1" destOrd="0" presId="urn:microsoft.com/office/officeart/2005/8/layout/hierarchy1"/>
    <dgm:cxn modelId="{9B8F3559-983C-4540-9521-DAC72C117603}" type="presParOf" srcId="{07F4C6D4-0BA8-4934-8C94-A9CDEBE03E56}" destId="{3A73CF2E-BAC2-4817-8260-A8E430EC3355}" srcOrd="1" destOrd="0" presId="urn:microsoft.com/office/officeart/2005/8/layout/hierarchy1"/>
    <dgm:cxn modelId="{BA6278F2-DE0A-455E-92CA-D910B3923750}" type="presParOf" srcId="{3A73CF2E-BAC2-4817-8260-A8E430EC3355}" destId="{BFC28AF6-5AB1-4C97-BD65-5B00385C08E7}" srcOrd="0" destOrd="0" presId="urn:microsoft.com/office/officeart/2005/8/layout/hierarchy1"/>
    <dgm:cxn modelId="{00B5D372-DBC1-4AAE-98F6-2AC6A3A71D35}" type="presParOf" srcId="{3A73CF2E-BAC2-4817-8260-A8E430EC3355}" destId="{1DB46063-6FD8-4316-B5AD-6F3DFBB54B38}" srcOrd="1" destOrd="0" presId="urn:microsoft.com/office/officeart/2005/8/layout/hierarchy1"/>
    <dgm:cxn modelId="{9C34C6BE-902E-43F0-91DD-1C7739A26DF6}" type="presParOf" srcId="{1DB46063-6FD8-4316-B5AD-6F3DFBB54B38}" destId="{A42E056B-E643-4B52-9799-B7C73E0793CC}" srcOrd="0" destOrd="0" presId="urn:microsoft.com/office/officeart/2005/8/layout/hierarchy1"/>
    <dgm:cxn modelId="{202AB76B-99D4-4360-B529-EBD6F9D29E17}" type="presParOf" srcId="{A42E056B-E643-4B52-9799-B7C73E0793CC}" destId="{8C3B0AE3-4547-4ECF-814E-C6BF461EA5F0}" srcOrd="0" destOrd="0" presId="urn:microsoft.com/office/officeart/2005/8/layout/hierarchy1"/>
    <dgm:cxn modelId="{5E7519E4-6DC3-4998-BCAB-F09B8E412400}" type="presParOf" srcId="{A42E056B-E643-4B52-9799-B7C73E0793CC}" destId="{3C7F0E66-3F5D-43BF-81C0-B16FABDC1E30}" srcOrd="1" destOrd="0" presId="urn:microsoft.com/office/officeart/2005/8/layout/hierarchy1"/>
    <dgm:cxn modelId="{64D5946B-F8A4-4C36-B828-300ABC665484}" type="presParOf" srcId="{1DB46063-6FD8-4316-B5AD-6F3DFBB54B38}" destId="{FD8F7C7C-A1D0-4876-A223-C42DBD4CE1D0}" srcOrd="1" destOrd="0" presId="urn:microsoft.com/office/officeart/2005/8/layout/hierarchy1"/>
    <dgm:cxn modelId="{AE4910DB-E4DF-4F3B-88E5-FF4CA5E6AD43}" type="presParOf" srcId="{FD8F7C7C-A1D0-4876-A223-C42DBD4CE1D0}" destId="{9D285345-8095-4F67-B57B-9BD5643B4F6A}" srcOrd="0" destOrd="0" presId="urn:microsoft.com/office/officeart/2005/8/layout/hierarchy1"/>
    <dgm:cxn modelId="{DAF7CC98-A666-4209-A62F-53EA53B93DC0}" type="presParOf" srcId="{FD8F7C7C-A1D0-4876-A223-C42DBD4CE1D0}" destId="{EB56D1A0-BF09-4ED4-AB4D-45B9E10D6FA6}" srcOrd="1" destOrd="0" presId="urn:microsoft.com/office/officeart/2005/8/layout/hierarchy1"/>
    <dgm:cxn modelId="{27DE11F8-CFF4-458F-A36A-40DEC37521F6}" type="presParOf" srcId="{EB56D1A0-BF09-4ED4-AB4D-45B9E10D6FA6}" destId="{D0F64A60-835C-4C84-B265-7198F578151C}" srcOrd="0" destOrd="0" presId="urn:microsoft.com/office/officeart/2005/8/layout/hierarchy1"/>
    <dgm:cxn modelId="{4E35142A-AFBE-41DC-8DCB-B9A818C8FF56}" type="presParOf" srcId="{D0F64A60-835C-4C84-B265-7198F578151C}" destId="{68E56022-7FE7-44C4-BF75-C0DE98659697}" srcOrd="0" destOrd="0" presId="urn:microsoft.com/office/officeart/2005/8/layout/hierarchy1"/>
    <dgm:cxn modelId="{713C2828-2CDF-4D52-B2B9-E59337707FDC}" type="presParOf" srcId="{D0F64A60-835C-4C84-B265-7198F578151C}" destId="{DDD1BDD2-A93B-4E87-9C68-5FDE181D9A80}" srcOrd="1" destOrd="0" presId="urn:microsoft.com/office/officeart/2005/8/layout/hierarchy1"/>
    <dgm:cxn modelId="{311D2AAD-927D-43E8-81B4-394A07321245}" type="presParOf" srcId="{EB56D1A0-BF09-4ED4-AB4D-45B9E10D6FA6}" destId="{8C3BDB6A-2D34-46CC-9930-3DB3A9D3A2AB}" srcOrd="1" destOrd="0" presId="urn:microsoft.com/office/officeart/2005/8/layout/hierarchy1"/>
    <dgm:cxn modelId="{E1B44DB7-9AA1-4111-8B63-F582E7317B35}" type="presParOf" srcId="{FD8F7C7C-A1D0-4876-A223-C42DBD4CE1D0}" destId="{EE6D22EB-4791-4008-AC8D-C8E069344581}" srcOrd="2" destOrd="0" presId="urn:microsoft.com/office/officeart/2005/8/layout/hierarchy1"/>
    <dgm:cxn modelId="{01CD82D5-D4EB-4233-8691-C70715F7EE93}" type="presParOf" srcId="{FD8F7C7C-A1D0-4876-A223-C42DBD4CE1D0}" destId="{01E87829-CAC0-4DC5-81DF-F42DC5C03A51}" srcOrd="3" destOrd="0" presId="urn:microsoft.com/office/officeart/2005/8/layout/hierarchy1"/>
    <dgm:cxn modelId="{CA0352B8-37FF-44E3-9769-18CF96A1FA97}" type="presParOf" srcId="{01E87829-CAC0-4DC5-81DF-F42DC5C03A51}" destId="{E83A7CBB-CF80-490D-8907-78358E595A66}" srcOrd="0" destOrd="0" presId="urn:microsoft.com/office/officeart/2005/8/layout/hierarchy1"/>
    <dgm:cxn modelId="{4A94DBB2-4EF6-4EE7-81B9-1F27C7C7E59B}" type="presParOf" srcId="{E83A7CBB-CF80-490D-8907-78358E595A66}" destId="{8E5C55B7-49CF-4EDE-8D8A-AD66F677CDD1}" srcOrd="0" destOrd="0" presId="urn:microsoft.com/office/officeart/2005/8/layout/hierarchy1"/>
    <dgm:cxn modelId="{23B6D962-C6E1-498A-B8F6-0C2BE00FB3D2}" type="presParOf" srcId="{E83A7CBB-CF80-490D-8907-78358E595A66}" destId="{B741A727-33CF-4638-9E26-E890DE4705A9}" srcOrd="1" destOrd="0" presId="urn:microsoft.com/office/officeart/2005/8/layout/hierarchy1"/>
    <dgm:cxn modelId="{FF7C1DD7-0CFD-4ABB-ACED-62E31AD64870}" type="presParOf" srcId="{01E87829-CAC0-4DC5-81DF-F42DC5C03A51}" destId="{171C851A-6546-4293-BCF4-D1145A062613}" srcOrd="1" destOrd="0" presId="urn:microsoft.com/office/officeart/2005/8/layout/hierarchy1"/>
    <dgm:cxn modelId="{1B507BD3-A177-4AC1-B9E4-2BD3F9E41316}" type="presParOf" srcId="{FD8F7C7C-A1D0-4876-A223-C42DBD4CE1D0}" destId="{5E9CF216-01B1-4279-9F9F-CB9E895B2809}" srcOrd="4" destOrd="0" presId="urn:microsoft.com/office/officeart/2005/8/layout/hierarchy1"/>
    <dgm:cxn modelId="{A17D0B4C-0CE0-4B88-8339-37B0AC7B90B1}" type="presParOf" srcId="{FD8F7C7C-A1D0-4876-A223-C42DBD4CE1D0}" destId="{DD85842A-823A-4808-8FB0-CACF8B493416}" srcOrd="5" destOrd="0" presId="urn:microsoft.com/office/officeart/2005/8/layout/hierarchy1"/>
    <dgm:cxn modelId="{ACF21A43-F53F-438E-8948-80F50CFB06BA}" type="presParOf" srcId="{DD85842A-823A-4808-8FB0-CACF8B493416}" destId="{7F492942-1F14-4321-9772-20FEFD04D537}" srcOrd="0" destOrd="0" presId="urn:microsoft.com/office/officeart/2005/8/layout/hierarchy1"/>
    <dgm:cxn modelId="{59378859-9886-4EDB-BFBD-3FEC60422764}" type="presParOf" srcId="{7F492942-1F14-4321-9772-20FEFD04D537}" destId="{5AD98AA2-50ED-4CDF-9D75-1CA0D952C758}" srcOrd="0" destOrd="0" presId="urn:microsoft.com/office/officeart/2005/8/layout/hierarchy1"/>
    <dgm:cxn modelId="{32576B63-1929-4ABA-9C83-EB9F134D94BD}" type="presParOf" srcId="{7F492942-1F14-4321-9772-20FEFD04D537}" destId="{73E55BDC-A69A-411F-93EB-3528F1E335AD}" srcOrd="1" destOrd="0" presId="urn:microsoft.com/office/officeart/2005/8/layout/hierarchy1"/>
    <dgm:cxn modelId="{40F221D8-58DA-4691-A763-024CD259F116}" type="presParOf" srcId="{DD85842A-823A-4808-8FB0-CACF8B493416}" destId="{7DE585D8-195D-4008-82D4-D31879B8A2ED}" srcOrd="1" destOrd="0" presId="urn:microsoft.com/office/officeart/2005/8/layout/hierarchy1"/>
    <dgm:cxn modelId="{282ACE4E-B5FB-48C6-B84A-02159C649538}" type="presParOf" srcId="{FD8F7C7C-A1D0-4876-A223-C42DBD4CE1D0}" destId="{46A2FA05-79B8-492D-AE14-DD6EF1EB3869}" srcOrd="6" destOrd="0" presId="urn:microsoft.com/office/officeart/2005/8/layout/hierarchy1"/>
    <dgm:cxn modelId="{E910AB11-8021-414B-AA45-17FA1FEC8076}" type="presParOf" srcId="{FD8F7C7C-A1D0-4876-A223-C42DBD4CE1D0}" destId="{E738EBAA-DE58-4179-9D9E-260D90F336A2}" srcOrd="7" destOrd="0" presId="urn:microsoft.com/office/officeart/2005/8/layout/hierarchy1"/>
    <dgm:cxn modelId="{19356474-854B-4F31-8500-D9544241F047}" type="presParOf" srcId="{E738EBAA-DE58-4179-9D9E-260D90F336A2}" destId="{461E5AFC-97D2-4B02-8D5D-3D7AC7D3118C}" srcOrd="0" destOrd="0" presId="urn:microsoft.com/office/officeart/2005/8/layout/hierarchy1"/>
    <dgm:cxn modelId="{A44C978B-D254-456A-A06A-33422CB6314B}" type="presParOf" srcId="{461E5AFC-97D2-4B02-8D5D-3D7AC7D3118C}" destId="{E666BE8A-92BE-463A-A707-E2F40C402B2C}" srcOrd="0" destOrd="0" presId="urn:microsoft.com/office/officeart/2005/8/layout/hierarchy1"/>
    <dgm:cxn modelId="{BC82C69E-EBA3-413D-B327-568F495F231D}" type="presParOf" srcId="{461E5AFC-97D2-4B02-8D5D-3D7AC7D3118C}" destId="{5EEACC21-7E6D-4C8A-871F-293F82594A3F}" srcOrd="1" destOrd="0" presId="urn:microsoft.com/office/officeart/2005/8/layout/hierarchy1"/>
    <dgm:cxn modelId="{99453F37-77FD-402A-9DA3-77077FDEA47B}" type="presParOf" srcId="{E738EBAA-DE58-4179-9D9E-260D90F336A2}" destId="{3A229F58-BFB2-4875-ADE9-033F441C677A}" srcOrd="1" destOrd="0" presId="urn:microsoft.com/office/officeart/2005/8/layout/hierarchy1"/>
    <dgm:cxn modelId="{3CFFDDBF-BCCD-4F93-AB96-87796D8BA6E5}" type="presParOf" srcId="{FD8F7C7C-A1D0-4876-A223-C42DBD4CE1D0}" destId="{D700FDA7-343B-48A8-AFE9-F9D2651087E5}" srcOrd="8" destOrd="0" presId="urn:microsoft.com/office/officeart/2005/8/layout/hierarchy1"/>
    <dgm:cxn modelId="{DBE10523-D1AD-40CF-BDA8-B3A441980A3B}" type="presParOf" srcId="{FD8F7C7C-A1D0-4876-A223-C42DBD4CE1D0}" destId="{2BF255B2-C07C-4A24-A074-B8E48576F273}" srcOrd="9" destOrd="0" presId="urn:microsoft.com/office/officeart/2005/8/layout/hierarchy1"/>
    <dgm:cxn modelId="{379B88B8-D2CB-446A-848C-CA9B360E1010}" type="presParOf" srcId="{2BF255B2-C07C-4A24-A074-B8E48576F273}" destId="{2E6A9CF6-5357-42C7-BAFA-C30FD9CAD02A}" srcOrd="0" destOrd="0" presId="urn:microsoft.com/office/officeart/2005/8/layout/hierarchy1"/>
    <dgm:cxn modelId="{D30D7616-9C2B-49A1-8C2C-FA5EA306AC8E}" type="presParOf" srcId="{2E6A9CF6-5357-42C7-BAFA-C30FD9CAD02A}" destId="{94A6DD58-22A7-4900-942F-520467E670C1}" srcOrd="0" destOrd="0" presId="urn:microsoft.com/office/officeart/2005/8/layout/hierarchy1"/>
    <dgm:cxn modelId="{E8C74AE0-ABE3-45F8-AAE5-357CA1267797}" type="presParOf" srcId="{2E6A9CF6-5357-42C7-BAFA-C30FD9CAD02A}" destId="{21A374D9-81B9-40FE-8835-8A83A1470914}" srcOrd="1" destOrd="0" presId="urn:microsoft.com/office/officeart/2005/8/layout/hierarchy1"/>
    <dgm:cxn modelId="{041C49E0-007F-435B-8807-D016C4B87B98}" type="presParOf" srcId="{2BF255B2-C07C-4A24-A074-B8E48576F273}" destId="{361367E1-B9E6-4FB2-BAEF-39A9D9E09EEE}" srcOrd="1" destOrd="0" presId="urn:microsoft.com/office/officeart/2005/8/layout/hierarchy1"/>
    <dgm:cxn modelId="{81953067-50B7-4B86-8BA4-EB61CF53A65B}" type="presParOf" srcId="{FD8F7C7C-A1D0-4876-A223-C42DBD4CE1D0}" destId="{F5D8C933-E8F9-4319-87C3-573901966070}" srcOrd="10" destOrd="0" presId="urn:microsoft.com/office/officeart/2005/8/layout/hierarchy1"/>
    <dgm:cxn modelId="{779B8967-093D-4C07-97E2-24A6E0A64826}" type="presParOf" srcId="{FD8F7C7C-A1D0-4876-A223-C42DBD4CE1D0}" destId="{B514D1A2-9511-4943-AAD2-43019370177D}" srcOrd="11" destOrd="0" presId="urn:microsoft.com/office/officeart/2005/8/layout/hierarchy1"/>
    <dgm:cxn modelId="{9207EE98-3EDD-43E2-ABAA-2A6B8222DEA5}" type="presParOf" srcId="{B514D1A2-9511-4943-AAD2-43019370177D}" destId="{82E223CC-9DE7-4C66-958E-8702C28B762D}" srcOrd="0" destOrd="0" presId="urn:microsoft.com/office/officeart/2005/8/layout/hierarchy1"/>
    <dgm:cxn modelId="{5C8793BD-5F3C-4407-A3C0-C275F104F1C5}" type="presParOf" srcId="{82E223CC-9DE7-4C66-958E-8702C28B762D}" destId="{035B7B38-F27D-4077-8FD7-D02579A973C9}" srcOrd="0" destOrd="0" presId="urn:microsoft.com/office/officeart/2005/8/layout/hierarchy1"/>
    <dgm:cxn modelId="{D0DC0B4A-7409-411A-BCBF-613E9CCA6EDF}" type="presParOf" srcId="{82E223CC-9DE7-4C66-958E-8702C28B762D}" destId="{3B78197E-32CD-4A37-8CA6-F05529903875}" srcOrd="1" destOrd="0" presId="urn:microsoft.com/office/officeart/2005/8/layout/hierarchy1"/>
    <dgm:cxn modelId="{956A5F11-1178-42B0-94F6-4B9BD7643770}" type="presParOf" srcId="{B514D1A2-9511-4943-AAD2-43019370177D}" destId="{7CF19FD8-063B-4B8A-8883-A536721F004F}"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033C2045-79F0-4C89-921A-A220D24F9A7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ru-RU"/>
        </a:p>
      </dgm:t>
    </dgm:pt>
    <dgm:pt modelId="{5084FAC9-BF5F-4725-BFA2-F53040A69082}">
      <dgm:prSet phldrT="[Text]"/>
      <dgm:spPr/>
      <dgm:t>
        <a:bodyPr/>
        <a:lstStyle/>
        <a:p>
          <a:r>
            <a:rPr lang="ru-RU" b="1" dirty="0" smtClean="0"/>
            <a:t>Кирилл</a:t>
          </a:r>
          <a:r>
            <a:rPr lang="ru-RU" dirty="0" smtClean="0"/>
            <a:t> </a:t>
          </a:r>
          <a:r>
            <a:rPr lang="ru-RU" b="1" dirty="0" smtClean="0"/>
            <a:t>Татаринов</a:t>
          </a:r>
          <a:r>
            <a:rPr lang="en-US" b="1" dirty="0" smtClean="0"/>
            <a:t> VP MBS</a:t>
          </a:r>
          <a:endParaRPr lang="ru-RU" b="1" dirty="0"/>
        </a:p>
      </dgm:t>
    </dgm:pt>
    <dgm:pt modelId="{5273A063-0F97-4D07-8CF3-F3200109DECB}" type="parTrans" cxnId="{14D88701-9F9C-4BCC-AAEA-2A1C2F1F710A}">
      <dgm:prSet/>
      <dgm:spPr/>
      <dgm:t>
        <a:bodyPr/>
        <a:lstStyle/>
        <a:p>
          <a:endParaRPr lang="ru-RU"/>
        </a:p>
      </dgm:t>
    </dgm:pt>
    <dgm:pt modelId="{1610C259-53E2-40F1-8601-465F907979F9}" type="sibTrans" cxnId="{14D88701-9F9C-4BCC-AAEA-2A1C2F1F710A}">
      <dgm:prSet/>
      <dgm:spPr/>
      <dgm:t>
        <a:bodyPr/>
        <a:lstStyle/>
        <a:p>
          <a:endParaRPr lang="ru-RU"/>
        </a:p>
      </dgm:t>
    </dgm:pt>
    <dgm:pt modelId="{ABFC54CD-8505-4A5B-A12F-949EAA156807}">
      <dgm:prSet phldrT="[Text]"/>
      <dgm:spPr/>
      <dgm:t>
        <a:bodyPr/>
        <a:lstStyle/>
        <a:p>
          <a:r>
            <a:rPr lang="en-US" b="1" dirty="0" smtClean="0"/>
            <a:t>Cesar </a:t>
          </a:r>
          <a:r>
            <a:rPr lang="en-US" b="1" dirty="0" err="1" smtClean="0"/>
            <a:t>Cernuda</a:t>
          </a:r>
          <a:r>
            <a:rPr lang="en-US" b="1" dirty="0" smtClean="0"/>
            <a:t> MBS Europe</a:t>
          </a:r>
          <a:endParaRPr lang="ru-RU" b="1" dirty="0"/>
        </a:p>
      </dgm:t>
    </dgm:pt>
    <dgm:pt modelId="{71850E05-2A05-4681-8F28-18E483B0872F}" type="parTrans" cxnId="{8697165B-C57D-4A10-A36F-6E5F305C439A}">
      <dgm:prSet/>
      <dgm:spPr/>
      <dgm:t>
        <a:bodyPr/>
        <a:lstStyle/>
        <a:p>
          <a:endParaRPr lang="ru-RU"/>
        </a:p>
      </dgm:t>
    </dgm:pt>
    <dgm:pt modelId="{C9145703-042E-4C35-86A4-58CB79224A6C}" type="sibTrans" cxnId="{8697165B-C57D-4A10-A36F-6E5F305C439A}">
      <dgm:prSet/>
      <dgm:spPr/>
      <dgm:t>
        <a:bodyPr/>
        <a:lstStyle/>
        <a:p>
          <a:endParaRPr lang="ru-RU"/>
        </a:p>
      </dgm:t>
    </dgm:pt>
    <dgm:pt modelId="{17E6195F-F601-4891-94B0-BB5B1510C6C0}">
      <dgm:prSet phldrT="[Text]"/>
      <dgm:spPr/>
      <dgm:t>
        <a:bodyPr/>
        <a:lstStyle/>
        <a:p>
          <a:r>
            <a:rPr lang="en-US" b="1" dirty="0" smtClean="0"/>
            <a:t>Rob </a:t>
          </a:r>
          <a:r>
            <a:rPr lang="en-US" b="1" dirty="0" err="1" smtClean="0"/>
            <a:t>Simoncic</a:t>
          </a:r>
          <a:r>
            <a:rPr lang="en-US" b="1" dirty="0" smtClean="0"/>
            <a:t> MBS CEE</a:t>
          </a:r>
          <a:endParaRPr lang="ru-RU" b="1" dirty="0"/>
        </a:p>
      </dgm:t>
    </dgm:pt>
    <dgm:pt modelId="{083AF43C-0A5A-42E8-932A-AD2B3877CC34}" type="parTrans" cxnId="{7E6E4352-9FAD-4098-BCFB-B4190B639991}">
      <dgm:prSet/>
      <dgm:spPr/>
      <dgm:t>
        <a:bodyPr/>
        <a:lstStyle/>
        <a:p>
          <a:endParaRPr lang="ru-RU"/>
        </a:p>
      </dgm:t>
    </dgm:pt>
    <dgm:pt modelId="{338FFC6E-014B-4950-A117-74721CC43E53}" type="sibTrans" cxnId="{7E6E4352-9FAD-4098-BCFB-B4190B639991}">
      <dgm:prSet/>
      <dgm:spPr/>
      <dgm:t>
        <a:bodyPr/>
        <a:lstStyle/>
        <a:p>
          <a:endParaRPr lang="ru-RU"/>
        </a:p>
      </dgm:t>
    </dgm:pt>
    <dgm:pt modelId="{7EEB9CDD-1430-4C64-9C30-D8719166E7CF}" type="pres">
      <dgm:prSet presAssocID="{033C2045-79F0-4C89-921A-A220D24F9A7B}" presName="hierChild1" presStyleCnt="0">
        <dgm:presLayoutVars>
          <dgm:chPref val="1"/>
          <dgm:dir/>
          <dgm:animOne val="branch"/>
          <dgm:animLvl val="lvl"/>
          <dgm:resizeHandles/>
        </dgm:presLayoutVars>
      </dgm:prSet>
      <dgm:spPr/>
      <dgm:t>
        <a:bodyPr/>
        <a:lstStyle/>
        <a:p>
          <a:endParaRPr lang="ru-RU"/>
        </a:p>
      </dgm:t>
    </dgm:pt>
    <dgm:pt modelId="{40EAA279-08C3-4C3D-B116-CE50B23F8BB9}" type="pres">
      <dgm:prSet presAssocID="{5084FAC9-BF5F-4725-BFA2-F53040A69082}" presName="hierRoot1" presStyleCnt="0"/>
      <dgm:spPr/>
    </dgm:pt>
    <dgm:pt modelId="{542F0262-65A4-47A7-B6FC-7387A0D23775}" type="pres">
      <dgm:prSet presAssocID="{5084FAC9-BF5F-4725-BFA2-F53040A69082}" presName="composite" presStyleCnt="0"/>
      <dgm:spPr/>
    </dgm:pt>
    <dgm:pt modelId="{3D71B0EF-1EED-484E-9188-601D5C713174}" type="pres">
      <dgm:prSet presAssocID="{5084FAC9-BF5F-4725-BFA2-F53040A69082}" presName="background" presStyleLbl="node0" presStyleIdx="0" presStyleCnt="1"/>
      <dgm:spPr/>
    </dgm:pt>
    <dgm:pt modelId="{B24268E8-1D98-417D-A2BD-758AAF933EB7}" type="pres">
      <dgm:prSet presAssocID="{5084FAC9-BF5F-4725-BFA2-F53040A69082}" presName="text" presStyleLbl="fgAcc0" presStyleIdx="0" presStyleCnt="1" custScaleX="90841">
        <dgm:presLayoutVars>
          <dgm:chPref val="3"/>
        </dgm:presLayoutVars>
      </dgm:prSet>
      <dgm:spPr/>
      <dgm:t>
        <a:bodyPr/>
        <a:lstStyle/>
        <a:p>
          <a:endParaRPr lang="ru-RU"/>
        </a:p>
      </dgm:t>
    </dgm:pt>
    <dgm:pt modelId="{F7C4887D-7EB7-4596-B263-505107E6505A}" type="pres">
      <dgm:prSet presAssocID="{5084FAC9-BF5F-4725-BFA2-F53040A69082}" presName="hierChild2" presStyleCnt="0"/>
      <dgm:spPr/>
    </dgm:pt>
    <dgm:pt modelId="{CFDC477C-1CAD-453E-B669-38EBF021839F}" type="pres">
      <dgm:prSet presAssocID="{71850E05-2A05-4681-8F28-18E483B0872F}" presName="Name10" presStyleLbl="parChTrans1D2" presStyleIdx="0" presStyleCnt="1"/>
      <dgm:spPr/>
      <dgm:t>
        <a:bodyPr/>
        <a:lstStyle/>
        <a:p>
          <a:endParaRPr lang="ru-RU"/>
        </a:p>
      </dgm:t>
    </dgm:pt>
    <dgm:pt modelId="{5D5449C7-3104-4C65-8ECC-1E44EFAAED5A}" type="pres">
      <dgm:prSet presAssocID="{ABFC54CD-8505-4A5B-A12F-949EAA156807}" presName="hierRoot2" presStyleCnt="0"/>
      <dgm:spPr/>
    </dgm:pt>
    <dgm:pt modelId="{320382B8-7C0B-4D47-8A84-A7AB6B4E0FF6}" type="pres">
      <dgm:prSet presAssocID="{ABFC54CD-8505-4A5B-A12F-949EAA156807}" presName="composite2" presStyleCnt="0"/>
      <dgm:spPr/>
    </dgm:pt>
    <dgm:pt modelId="{97EEF35B-20ED-4DC4-8AF9-E9191F4535B5}" type="pres">
      <dgm:prSet presAssocID="{ABFC54CD-8505-4A5B-A12F-949EAA156807}" presName="background2" presStyleLbl="node2" presStyleIdx="0" presStyleCnt="1"/>
      <dgm:spPr/>
    </dgm:pt>
    <dgm:pt modelId="{7307CEB5-CAE3-4AFD-A2E2-ECC8A8026F46}" type="pres">
      <dgm:prSet presAssocID="{ABFC54CD-8505-4A5B-A12F-949EAA156807}" presName="text2" presStyleLbl="fgAcc2" presStyleIdx="0" presStyleCnt="1" custScaleX="111111">
        <dgm:presLayoutVars>
          <dgm:chPref val="3"/>
        </dgm:presLayoutVars>
      </dgm:prSet>
      <dgm:spPr/>
      <dgm:t>
        <a:bodyPr/>
        <a:lstStyle/>
        <a:p>
          <a:endParaRPr lang="ru-RU"/>
        </a:p>
      </dgm:t>
    </dgm:pt>
    <dgm:pt modelId="{377B8530-9AC9-43CD-A858-C42BF18BCC43}" type="pres">
      <dgm:prSet presAssocID="{ABFC54CD-8505-4A5B-A12F-949EAA156807}" presName="hierChild3" presStyleCnt="0"/>
      <dgm:spPr/>
    </dgm:pt>
    <dgm:pt modelId="{6EBA764D-2787-4A69-9716-D7DF132150E6}" type="pres">
      <dgm:prSet presAssocID="{083AF43C-0A5A-42E8-932A-AD2B3877CC34}" presName="Name17" presStyleLbl="parChTrans1D3" presStyleIdx="0" presStyleCnt="1"/>
      <dgm:spPr/>
      <dgm:t>
        <a:bodyPr/>
        <a:lstStyle/>
        <a:p>
          <a:endParaRPr lang="ru-RU"/>
        </a:p>
      </dgm:t>
    </dgm:pt>
    <dgm:pt modelId="{5C0D7C5B-6DF2-4667-86DD-E368B7BD54D0}" type="pres">
      <dgm:prSet presAssocID="{17E6195F-F601-4891-94B0-BB5B1510C6C0}" presName="hierRoot3" presStyleCnt="0"/>
      <dgm:spPr/>
    </dgm:pt>
    <dgm:pt modelId="{91996579-57D6-46DA-9D17-58108695A620}" type="pres">
      <dgm:prSet presAssocID="{17E6195F-F601-4891-94B0-BB5B1510C6C0}" presName="composite3" presStyleCnt="0"/>
      <dgm:spPr/>
    </dgm:pt>
    <dgm:pt modelId="{A47DF0CC-A931-4714-AC61-7AC639E81018}" type="pres">
      <dgm:prSet presAssocID="{17E6195F-F601-4891-94B0-BB5B1510C6C0}" presName="background3" presStyleLbl="node3" presStyleIdx="0" presStyleCnt="1"/>
      <dgm:spPr/>
    </dgm:pt>
    <dgm:pt modelId="{28A4E657-D5BA-4930-87F4-304AD6CCCB98}" type="pres">
      <dgm:prSet presAssocID="{17E6195F-F601-4891-94B0-BB5B1510C6C0}" presName="text3" presStyleLbl="fgAcc3" presStyleIdx="0" presStyleCnt="1">
        <dgm:presLayoutVars>
          <dgm:chPref val="3"/>
        </dgm:presLayoutVars>
      </dgm:prSet>
      <dgm:spPr/>
      <dgm:t>
        <a:bodyPr/>
        <a:lstStyle/>
        <a:p>
          <a:endParaRPr lang="ru-RU"/>
        </a:p>
      </dgm:t>
    </dgm:pt>
    <dgm:pt modelId="{6005A7B9-6E5E-49B9-8450-D8287EA49AE3}" type="pres">
      <dgm:prSet presAssocID="{17E6195F-F601-4891-94B0-BB5B1510C6C0}" presName="hierChild4" presStyleCnt="0"/>
      <dgm:spPr/>
    </dgm:pt>
  </dgm:ptLst>
  <dgm:cxnLst>
    <dgm:cxn modelId="{8697165B-C57D-4A10-A36F-6E5F305C439A}" srcId="{5084FAC9-BF5F-4725-BFA2-F53040A69082}" destId="{ABFC54CD-8505-4A5B-A12F-949EAA156807}" srcOrd="0" destOrd="0" parTransId="{71850E05-2A05-4681-8F28-18E483B0872F}" sibTransId="{C9145703-042E-4C35-86A4-58CB79224A6C}"/>
    <dgm:cxn modelId="{DC451A1E-7C93-4005-A7AE-67A8291262EB}" type="presOf" srcId="{17E6195F-F601-4891-94B0-BB5B1510C6C0}" destId="{28A4E657-D5BA-4930-87F4-304AD6CCCB98}" srcOrd="0" destOrd="0" presId="urn:microsoft.com/office/officeart/2005/8/layout/hierarchy1"/>
    <dgm:cxn modelId="{2C72403A-7B77-4543-A2AE-145A39DA97AA}" type="presOf" srcId="{ABFC54CD-8505-4A5B-A12F-949EAA156807}" destId="{7307CEB5-CAE3-4AFD-A2E2-ECC8A8026F46}" srcOrd="0" destOrd="0" presId="urn:microsoft.com/office/officeart/2005/8/layout/hierarchy1"/>
    <dgm:cxn modelId="{7B806AD6-A9E4-4318-88AC-CBEADA158CEF}" type="presOf" srcId="{71850E05-2A05-4681-8F28-18E483B0872F}" destId="{CFDC477C-1CAD-453E-B669-38EBF021839F}" srcOrd="0" destOrd="0" presId="urn:microsoft.com/office/officeart/2005/8/layout/hierarchy1"/>
    <dgm:cxn modelId="{7BEA60FB-B814-400F-8D95-34FCBCC7FA23}" type="presOf" srcId="{033C2045-79F0-4C89-921A-A220D24F9A7B}" destId="{7EEB9CDD-1430-4C64-9C30-D8719166E7CF}" srcOrd="0" destOrd="0" presId="urn:microsoft.com/office/officeart/2005/8/layout/hierarchy1"/>
    <dgm:cxn modelId="{8BA60649-084D-4490-A999-87398B45E2C4}" type="presOf" srcId="{083AF43C-0A5A-42E8-932A-AD2B3877CC34}" destId="{6EBA764D-2787-4A69-9716-D7DF132150E6}" srcOrd="0" destOrd="0" presId="urn:microsoft.com/office/officeart/2005/8/layout/hierarchy1"/>
    <dgm:cxn modelId="{2F8B8827-DC1A-4C48-8E8A-7661FE235635}" type="presOf" srcId="{5084FAC9-BF5F-4725-BFA2-F53040A69082}" destId="{B24268E8-1D98-417D-A2BD-758AAF933EB7}" srcOrd="0" destOrd="0" presId="urn:microsoft.com/office/officeart/2005/8/layout/hierarchy1"/>
    <dgm:cxn modelId="{14D88701-9F9C-4BCC-AAEA-2A1C2F1F710A}" srcId="{033C2045-79F0-4C89-921A-A220D24F9A7B}" destId="{5084FAC9-BF5F-4725-BFA2-F53040A69082}" srcOrd="0" destOrd="0" parTransId="{5273A063-0F97-4D07-8CF3-F3200109DECB}" sibTransId="{1610C259-53E2-40F1-8601-465F907979F9}"/>
    <dgm:cxn modelId="{7E6E4352-9FAD-4098-BCFB-B4190B639991}" srcId="{ABFC54CD-8505-4A5B-A12F-949EAA156807}" destId="{17E6195F-F601-4891-94B0-BB5B1510C6C0}" srcOrd="0" destOrd="0" parTransId="{083AF43C-0A5A-42E8-932A-AD2B3877CC34}" sibTransId="{338FFC6E-014B-4950-A117-74721CC43E53}"/>
    <dgm:cxn modelId="{08176D7B-6A19-484D-A5ED-A5FFCAF86B51}" type="presParOf" srcId="{7EEB9CDD-1430-4C64-9C30-D8719166E7CF}" destId="{40EAA279-08C3-4C3D-B116-CE50B23F8BB9}" srcOrd="0" destOrd="0" presId="urn:microsoft.com/office/officeart/2005/8/layout/hierarchy1"/>
    <dgm:cxn modelId="{14C59EEA-59D8-4109-87EA-BC6ED3588016}" type="presParOf" srcId="{40EAA279-08C3-4C3D-B116-CE50B23F8BB9}" destId="{542F0262-65A4-47A7-B6FC-7387A0D23775}" srcOrd="0" destOrd="0" presId="urn:microsoft.com/office/officeart/2005/8/layout/hierarchy1"/>
    <dgm:cxn modelId="{71A5C8BA-B55C-440D-B4C7-34E3DAFD133F}" type="presParOf" srcId="{542F0262-65A4-47A7-B6FC-7387A0D23775}" destId="{3D71B0EF-1EED-484E-9188-601D5C713174}" srcOrd="0" destOrd="0" presId="urn:microsoft.com/office/officeart/2005/8/layout/hierarchy1"/>
    <dgm:cxn modelId="{CFA10492-59AB-4B3C-BD84-4C637220CC26}" type="presParOf" srcId="{542F0262-65A4-47A7-B6FC-7387A0D23775}" destId="{B24268E8-1D98-417D-A2BD-758AAF933EB7}" srcOrd="1" destOrd="0" presId="urn:microsoft.com/office/officeart/2005/8/layout/hierarchy1"/>
    <dgm:cxn modelId="{FAFFD562-2EAA-4736-A340-7240BE96A7A6}" type="presParOf" srcId="{40EAA279-08C3-4C3D-B116-CE50B23F8BB9}" destId="{F7C4887D-7EB7-4596-B263-505107E6505A}" srcOrd="1" destOrd="0" presId="urn:microsoft.com/office/officeart/2005/8/layout/hierarchy1"/>
    <dgm:cxn modelId="{62FA8790-C9D4-4A7B-AA4C-D29FF93AC804}" type="presParOf" srcId="{F7C4887D-7EB7-4596-B263-505107E6505A}" destId="{CFDC477C-1CAD-453E-B669-38EBF021839F}" srcOrd="0" destOrd="0" presId="urn:microsoft.com/office/officeart/2005/8/layout/hierarchy1"/>
    <dgm:cxn modelId="{F12C1217-EFE6-43D7-B5BC-513380DC36FB}" type="presParOf" srcId="{F7C4887D-7EB7-4596-B263-505107E6505A}" destId="{5D5449C7-3104-4C65-8ECC-1E44EFAAED5A}" srcOrd="1" destOrd="0" presId="urn:microsoft.com/office/officeart/2005/8/layout/hierarchy1"/>
    <dgm:cxn modelId="{9FDC4D97-F80D-4E4D-914A-0FF4A6A49BCE}" type="presParOf" srcId="{5D5449C7-3104-4C65-8ECC-1E44EFAAED5A}" destId="{320382B8-7C0B-4D47-8A84-A7AB6B4E0FF6}" srcOrd="0" destOrd="0" presId="urn:microsoft.com/office/officeart/2005/8/layout/hierarchy1"/>
    <dgm:cxn modelId="{5D671A4E-CF37-4F88-BBE9-42A13AA71DCB}" type="presParOf" srcId="{320382B8-7C0B-4D47-8A84-A7AB6B4E0FF6}" destId="{97EEF35B-20ED-4DC4-8AF9-E9191F4535B5}" srcOrd="0" destOrd="0" presId="urn:microsoft.com/office/officeart/2005/8/layout/hierarchy1"/>
    <dgm:cxn modelId="{68A35258-FC80-493A-8E70-80BE11CB2FC4}" type="presParOf" srcId="{320382B8-7C0B-4D47-8A84-A7AB6B4E0FF6}" destId="{7307CEB5-CAE3-4AFD-A2E2-ECC8A8026F46}" srcOrd="1" destOrd="0" presId="urn:microsoft.com/office/officeart/2005/8/layout/hierarchy1"/>
    <dgm:cxn modelId="{DF992655-3437-43B4-A0E6-851D388162A3}" type="presParOf" srcId="{5D5449C7-3104-4C65-8ECC-1E44EFAAED5A}" destId="{377B8530-9AC9-43CD-A858-C42BF18BCC43}" srcOrd="1" destOrd="0" presId="urn:microsoft.com/office/officeart/2005/8/layout/hierarchy1"/>
    <dgm:cxn modelId="{7B3B01E6-ABD9-44DA-8075-2EC84B0222A1}" type="presParOf" srcId="{377B8530-9AC9-43CD-A858-C42BF18BCC43}" destId="{6EBA764D-2787-4A69-9716-D7DF132150E6}" srcOrd="0" destOrd="0" presId="urn:microsoft.com/office/officeart/2005/8/layout/hierarchy1"/>
    <dgm:cxn modelId="{F579DDF4-9867-4FAA-B7AE-C075FE1CD169}" type="presParOf" srcId="{377B8530-9AC9-43CD-A858-C42BF18BCC43}" destId="{5C0D7C5B-6DF2-4667-86DD-E368B7BD54D0}" srcOrd="1" destOrd="0" presId="urn:microsoft.com/office/officeart/2005/8/layout/hierarchy1"/>
    <dgm:cxn modelId="{3C246774-6ABA-4BA6-A89B-411AB4070DF4}" type="presParOf" srcId="{5C0D7C5B-6DF2-4667-86DD-E368B7BD54D0}" destId="{91996579-57D6-46DA-9D17-58108695A620}" srcOrd="0" destOrd="0" presId="urn:microsoft.com/office/officeart/2005/8/layout/hierarchy1"/>
    <dgm:cxn modelId="{BB4D0604-5F4C-4391-BBAA-84F45692C7E7}" type="presParOf" srcId="{91996579-57D6-46DA-9D17-58108695A620}" destId="{A47DF0CC-A931-4714-AC61-7AC639E81018}" srcOrd="0" destOrd="0" presId="urn:microsoft.com/office/officeart/2005/8/layout/hierarchy1"/>
    <dgm:cxn modelId="{11743570-61B7-4C3C-8ABD-A53F43161344}" type="presParOf" srcId="{91996579-57D6-46DA-9D17-58108695A620}" destId="{28A4E657-D5BA-4930-87F4-304AD6CCCB98}" srcOrd="1" destOrd="0" presId="urn:microsoft.com/office/officeart/2005/8/layout/hierarchy1"/>
    <dgm:cxn modelId="{2B21421D-A72A-448A-9049-4D3EB6AF798F}" type="presParOf" srcId="{5C0D7C5B-6DF2-4667-86DD-E368B7BD54D0}" destId="{6005A7B9-6E5E-49B9-8450-D8287EA49AE3}"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96888"/>
          </a:xfrm>
          <a:prstGeom prst="rect">
            <a:avLst/>
          </a:prstGeom>
        </p:spPr>
        <p:txBody>
          <a:bodyPr vert="horz" lIns="91440" tIns="45720" rIns="91440" bIns="45720" rtlCol="0"/>
          <a:lstStyle>
            <a:lvl1pPr algn="r">
              <a:defRPr sz="1200"/>
            </a:lvl1pPr>
          </a:lstStyle>
          <a:p>
            <a:fld id="{3B6C5806-1081-4E01-A7DF-EB9BE5CBEC14}" type="datetimeFigureOut">
              <a:rPr lang="ru-RU" smtClean="0"/>
              <a:pPr/>
              <a:t>21.08.2008</a:t>
            </a:fld>
            <a:endParaRPr lang="ru-R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724400"/>
            <a:ext cx="5486400" cy="4475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9447213"/>
            <a:ext cx="2971800" cy="4968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9447213"/>
            <a:ext cx="2971800" cy="496887"/>
          </a:xfrm>
          <a:prstGeom prst="rect">
            <a:avLst/>
          </a:prstGeom>
        </p:spPr>
        <p:txBody>
          <a:bodyPr vert="horz" lIns="91440" tIns="45720" rIns="91440" bIns="45720" rtlCol="0" anchor="b"/>
          <a:lstStyle>
            <a:lvl1pPr algn="r">
              <a:defRPr sz="1200"/>
            </a:lvl1pPr>
          </a:lstStyle>
          <a:p>
            <a:fld id="{B298130D-27A8-4BE0-9534-17D49CBA66B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Рассказ</a:t>
            </a:r>
            <a:r>
              <a:rPr lang="ru-RU" baseline="0" dirty="0" smtClean="0"/>
              <a:t> о структуре </a:t>
            </a:r>
            <a:r>
              <a:rPr lang="en-US" baseline="0" dirty="0" smtClean="0"/>
              <a:t>MBS </a:t>
            </a:r>
            <a:r>
              <a:rPr lang="ru-RU" baseline="0" dirty="0" smtClean="0"/>
              <a:t>и предназначении отдельных команд</a:t>
            </a:r>
            <a:endParaRPr lang="ru-RU" dirty="0"/>
          </a:p>
        </p:txBody>
      </p:sp>
      <p:sp>
        <p:nvSpPr>
          <p:cNvPr id="4" name="Slide Number Placeholder 3"/>
          <p:cNvSpPr>
            <a:spLocks noGrp="1"/>
          </p:cNvSpPr>
          <p:nvPr>
            <p:ph type="sldNum" sz="quarter" idx="10"/>
          </p:nvPr>
        </p:nvSpPr>
        <p:spPr/>
        <p:txBody>
          <a:bodyPr/>
          <a:lstStyle/>
          <a:p>
            <a:fld id="{B298130D-27A8-4BE0-9534-17D49CBA66B6}"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193" y="2129965"/>
            <a:ext cx="7773614" cy="1470728"/>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2012" y="3885769"/>
            <a:ext cx="6399989" cy="1752564"/>
          </a:xfrm>
        </p:spPr>
        <p:txBody>
          <a:bodyPr/>
          <a:lstStyle>
            <a:lvl1pPr marL="0" indent="0" algn="ctr">
              <a:buNone/>
              <a:defRPr>
                <a:solidFill>
                  <a:schemeClr val="tx1">
                    <a:tint val="75000"/>
                  </a:schemeClr>
                </a:solidFill>
              </a:defRPr>
            </a:lvl1pPr>
            <a:lvl2pPr marL="466181" indent="0" algn="ctr">
              <a:buNone/>
              <a:defRPr>
                <a:solidFill>
                  <a:schemeClr val="tx1">
                    <a:tint val="75000"/>
                  </a:schemeClr>
                </a:solidFill>
              </a:defRPr>
            </a:lvl2pPr>
            <a:lvl3pPr marL="932369" indent="0" algn="ctr">
              <a:buNone/>
              <a:defRPr>
                <a:solidFill>
                  <a:schemeClr val="tx1">
                    <a:tint val="75000"/>
                  </a:schemeClr>
                </a:solidFill>
              </a:defRPr>
            </a:lvl3pPr>
            <a:lvl4pPr marL="1398555" indent="0" algn="ctr">
              <a:buNone/>
              <a:defRPr>
                <a:solidFill>
                  <a:schemeClr val="tx1">
                    <a:tint val="75000"/>
                  </a:schemeClr>
                </a:solidFill>
              </a:defRPr>
            </a:lvl4pPr>
            <a:lvl5pPr marL="1864738" indent="0" algn="ctr">
              <a:buNone/>
              <a:defRPr>
                <a:solidFill>
                  <a:schemeClr val="tx1">
                    <a:tint val="75000"/>
                  </a:schemeClr>
                </a:solidFill>
              </a:defRPr>
            </a:lvl5pPr>
            <a:lvl6pPr marL="2330924" indent="0" algn="ctr">
              <a:buNone/>
              <a:defRPr>
                <a:solidFill>
                  <a:schemeClr val="tx1">
                    <a:tint val="75000"/>
                  </a:schemeClr>
                </a:solidFill>
              </a:defRPr>
            </a:lvl6pPr>
            <a:lvl7pPr marL="2797106" indent="0" algn="ctr">
              <a:buNone/>
              <a:defRPr>
                <a:solidFill>
                  <a:schemeClr val="tx1">
                    <a:tint val="75000"/>
                  </a:schemeClr>
                </a:solidFill>
              </a:defRPr>
            </a:lvl7pPr>
            <a:lvl8pPr marL="3263291" indent="0" algn="ctr">
              <a:buNone/>
              <a:defRPr>
                <a:solidFill>
                  <a:schemeClr val="tx1">
                    <a:tint val="75000"/>
                  </a:schemeClr>
                </a:solidFill>
              </a:defRPr>
            </a:lvl8pPr>
            <a:lvl9pPr marL="3729478"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A146C791-4C7E-475F-890F-F5AF2C45EA09}"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5DCAD46-8576-46BD-82F4-0A3FBB948B24}"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14" y="275356"/>
            <a:ext cx="2057197" cy="5850519"/>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6795" y="275356"/>
            <a:ext cx="6017708" cy="58505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2DFE0DD5-E07B-4814-B6CB-F3A38D107E6C}"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193" y="2129965"/>
            <a:ext cx="7773614" cy="1470728"/>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2009" y="3885769"/>
            <a:ext cx="6399989" cy="1752564"/>
          </a:xfrm>
        </p:spPr>
        <p:txBody>
          <a:bodyPr/>
          <a:lstStyle>
            <a:lvl1pPr marL="0" indent="0" algn="ctr">
              <a:buNone/>
              <a:defRPr>
                <a:solidFill>
                  <a:schemeClr val="tx1">
                    <a:tint val="75000"/>
                  </a:schemeClr>
                </a:solidFill>
              </a:defRPr>
            </a:lvl1pPr>
            <a:lvl2pPr marL="466331" indent="0" algn="ctr">
              <a:buNone/>
              <a:defRPr>
                <a:solidFill>
                  <a:schemeClr val="tx1">
                    <a:tint val="75000"/>
                  </a:schemeClr>
                </a:solidFill>
              </a:defRPr>
            </a:lvl2pPr>
            <a:lvl3pPr marL="932665" indent="0" algn="ctr">
              <a:buNone/>
              <a:defRPr>
                <a:solidFill>
                  <a:schemeClr val="tx1">
                    <a:tint val="75000"/>
                  </a:schemeClr>
                </a:solidFill>
              </a:defRPr>
            </a:lvl3pPr>
            <a:lvl4pPr marL="1398999" indent="0" algn="ctr">
              <a:buNone/>
              <a:defRPr>
                <a:solidFill>
                  <a:schemeClr val="tx1">
                    <a:tint val="75000"/>
                  </a:schemeClr>
                </a:solidFill>
              </a:defRPr>
            </a:lvl4pPr>
            <a:lvl5pPr marL="1865332" indent="0" algn="ctr">
              <a:buNone/>
              <a:defRPr>
                <a:solidFill>
                  <a:schemeClr val="tx1">
                    <a:tint val="75000"/>
                  </a:schemeClr>
                </a:solidFill>
              </a:defRPr>
            </a:lvl5pPr>
            <a:lvl6pPr marL="2331665" indent="0" algn="ctr">
              <a:buNone/>
              <a:defRPr>
                <a:solidFill>
                  <a:schemeClr val="tx1">
                    <a:tint val="75000"/>
                  </a:schemeClr>
                </a:solidFill>
              </a:defRPr>
            </a:lvl6pPr>
            <a:lvl7pPr marL="2797996" indent="0" algn="ctr">
              <a:buNone/>
              <a:defRPr>
                <a:solidFill>
                  <a:schemeClr val="tx1">
                    <a:tint val="75000"/>
                  </a:schemeClr>
                </a:solidFill>
              </a:defRPr>
            </a:lvl7pPr>
            <a:lvl8pPr marL="3264329" indent="0" algn="ctr">
              <a:buNone/>
              <a:defRPr>
                <a:solidFill>
                  <a:schemeClr val="tx1">
                    <a:tint val="75000"/>
                  </a:schemeClr>
                </a:solidFill>
              </a:defRPr>
            </a:lvl8pPr>
            <a:lvl9pPr marL="3730663"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A146C791-4C7E-475F-890F-F5AF2C45EA09}"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795" y="150205"/>
            <a:ext cx="8509378" cy="782771"/>
          </a:xfrm>
        </p:spPr>
        <p:txBody>
          <a:bodyPr/>
          <a:lstStyle/>
          <a:p>
            <a:r>
              <a:rPr lang="en-US" smtClean="0"/>
              <a:t>Click to edit Master title style</a:t>
            </a:r>
            <a:endParaRPr lang="ru-RU"/>
          </a:p>
        </p:txBody>
      </p:sp>
      <p:sp>
        <p:nvSpPr>
          <p:cNvPr id="3" name="Content Placeholder 2"/>
          <p:cNvSpPr>
            <a:spLocks noGrp="1"/>
          </p:cNvSpPr>
          <p:nvPr>
            <p:ph idx="1"/>
          </p:nvPr>
        </p:nvSpPr>
        <p:spPr>
          <a:xfrm>
            <a:off x="456795" y="932973"/>
            <a:ext cx="8509378" cy="5192903"/>
          </a:xfrm>
        </p:spPr>
        <p:txBody>
          <a:bodyPr/>
          <a:lstStyle>
            <a:lvl1pPr>
              <a:buNone/>
              <a:defRPr sz="1800" b="1"/>
            </a:lvl1pPr>
            <a:lvl2pPr>
              <a:buFont typeface="Arial" pitchFamily="34" charset="0"/>
              <a:buChar char="•"/>
              <a:defRPr sz="1800"/>
            </a:lvl2pPr>
            <a:lvl3pPr>
              <a:buFont typeface="Arial" pitchFamily="34" charset="0"/>
              <a:buChar char="─"/>
              <a:defRPr sz="1600"/>
            </a:lvl3pPr>
            <a:lvl4pPr>
              <a:defRPr sz="1400"/>
            </a:lvl4pPr>
            <a:lvl5pPr>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Date Placeholder 3"/>
          <p:cNvSpPr>
            <a:spLocks noGrp="1"/>
          </p:cNvSpPr>
          <p:nvPr>
            <p:ph type="dt" sz="half" idx="10"/>
          </p:nvPr>
        </p:nvSpPr>
        <p:spPr/>
        <p:txBody>
          <a:bodyPr/>
          <a:lstStyle/>
          <a:p>
            <a:fld id="{5F9D18D2-EFF7-424B-8C42-1AC06F0428E7}"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37959" y="6355883"/>
            <a:ext cx="449249" cy="366062"/>
          </a:xfrm>
        </p:spPr>
        <p:txBody>
          <a:bodyPr/>
          <a:lstStyle/>
          <a:p>
            <a:fld id="{60959BAA-8426-43DA-860F-6A468778ABA2}" type="slidenum">
              <a:rPr lang="ru-RU" smtClean="0"/>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2" y="4407330"/>
            <a:ext cx="7771995" cy="1362205"/>
          </a:xfrm>
        </p:spPr>
        <p:txBody>
          <a:bodyPr anchor="t"/>
          <a:lstStyle>
            <a:lvl1pPr algn="l">
              <a:lnSpc>
                <a:spcPct val="100000"/>
              </a:lnSpc>
              <a:defRPr sz="4100" b="1" cap="all"/>
            </a:lvl1pPr>
          </a:lstStyle>
          <a:p>
            <a:r>
              <a:rPr lang="en-US" dirty="0" smtClean="0"/>
              <a:t>Click to edit Master title style</a:t>
            </a:r>
            <a:endParaRPr lang="ru-RU" dirty="0"/>
          </a:p>
        </p:txBody>
      </p:sp>
      <p:sp>
        <p:nvSpPr>
          <p:cNvPr id="3" name="Text Placeholder 2"/>
          <p:cNvSpPr>
            <a:spLocks noGrp="1"/>
          </p:cNvSpPr>
          <p:nvPr>
            <p:ph type="body" idx="1"/>
          </p:nvPr>
        </p:nvSpPr>
        <p:spPr>
          <a:xfrm>
            <a:off x="722452" y="2907443"/>
            <a:ext cx="7771995" cy="1499884"/>
          </a:xfrm>
        </p:spPr>
        <p:txBody>
          <a:bodyPr anchor="b"/>
          <a:lstStyle>
            <a:lvl1pPr marL="0" indent="0">
              <a:buNone/>
              <a:defRPr sz="2000">
                <a:solidFill>
                  <a:schemeClr val="tx1"/>
                </a:solidFill>
              </a:defRPr>
            </a:lvl1pPr>
            <a:lvl2pPr marL="466331" indent="0">
              <a:buNone/>
              <a:defRPr sz="1800">
                <a:solidFill>
                  <a:schemeClr val="tx1">
                    <a:tint val="75000"/>
                  </a:schemeClr>
                </a:solidFill>
              </a:defRPr>
            </a:lvl2pPr>
            <a:lvl3pPr marL="932665" indent="0">
              <a:buNone/>
              <a:defRPr sz="1600">
                <a:solidFill>
                  <a:schemeClr val="tx1">
                    <a:tint val="75000"/>
                  </a:schemeClr>
                </a:solidFill>
              </a:defRPr>
            </a:lvl3pPr>
            <a:lvl4pPr marL="1398999" indent="0">
              <a:buNone/>
              <a:defRPr sz="1400">
                <a:solidFill>
                  <a:schemeClr val="tx1">
                    <a:tint val="75000"/>
                  </a:schemeClr>
                </a:solidFill>
              </a:defRPr>
            </a:lvl4pPr>
            <a:lvl5pPr marL="1865332" indent="0">
              <a:buNone/>
              <a:defRPr sz="1400">
                <a:solidFill>
                  <a:schemeClr val="tx1">
                    <a:tint val="75000"/>
                  </a:schemeClr>
                </a:solidFill>
              </a:defRPr>
            </a:lvl5pPr>
            <a:lvl6pPr marL="2331665" indent="0">
              <a:buNone/>
              <a:defRPr sz="1400">
                <a:solidFill>
                  <a:schemeClr val="tx1">
                    <a:tint val="75000"/>
                  </a:schemeClr>
                </a:solidFill>
              </a:defRPr>
            </a:lvl6pPr>
            <a:lvl7pPr marL="2797996" indent="0">
              <a:buNone/>
              <a:defRPr sz="1400">
                <a:solidFill>
                  <a:schemeClr val="tx1">
                    <a:tint val="75000"/>
                  </a:schemeClr>
                </a:solidFill>
              </a:defRPr>
            </a:lvl7pPr>
            <a:lvl8pPr marL="3264329" indent="0">
              <a:buNone/>
              <a:defRPr sz="1400">
                <a:solidFill>
                  <a:schemeClr val="tx1">
                    <a:tint val="75000"/>
                  </a:schemeClr>
                </a:solidFill>
              </a:defRPr>
            </a:lvl8pPr>
            <a:lvl9pPr marL="3730663"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A6B2D-5AB3-4EFF-985C-040194F5C9E0}"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6795" y="921596"/>
            <a:ext cx="4036642" cy="5204280"/>
          </a:xfrm>
        </p:spPr>
        <p:txBody>
          <a:bodyPr>
            <a:normAutofit/>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Content Placeholder 3"/>
          <p:cNvSpPr>
            <a:spLocks noGrp="1"/>
          </p:cNvSpPr>
          <p:nvPr>
            <p:ph sz="half" idx="2"/>
          </p:nvPr>
        </p:nvSpPr>
        <p:spPr>
          <a:xfrm>
            <a:off x="4648942" y="921596"/>
            <a:ext cx="4038263" cy="5204280"/>
          </a:xfrm>
        </p:spPr>
        <p:txBody>
          <a:bodyPr>
            <a:normAutofit/>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5" name="Date Placeholder 4"/>
          <p:cNvSpPr>
            <a:spLocks noGrp="1"/>
          </p:cNvSpPr>
          <p:nvPr>
            <p:ph type="dt" sz="half" idx="10"/>
          </p:nvPr>
        </p:nvSpPr>
        <p:spPr/>
        <p:txBody>
          <a:bodyPr/>
          <a:lstStyle/>
          <a:p>
            <a:fld id="{04579BB3-988A-4A6D-B525-E667E93349E0}" type="datetime1">
              <a:rPr lang="ru-RU" smtClean="0"/>
              <a:pPr/>
              <a:t>21.08.2008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6799" y="1535522"/>
            <a:ext cx="4039882" cy="639800"/>
          </a:xfrm>
        </p:spPr>
        <p:txBody>
          <a:bodyPr anchor="b"/>
          <a:lstStyle>
            <a:lvl1pPr marL="0" indent="0">
              <a:buNone/>
              <a:defRPr sz="2400" b="1"/>
            </a:lvl1pPr>
            <a:lvl2pPr marL="466331" indent="0">
              <a:buNone/>
              <a:defRPr sz="2000" b="1"/>
            </a:lvl2pPr>
            <a:lvl3pPr marL="932665" indent="0">
              <a:buNone/>
              <a:defRPr sz="1800" b="1"/>
            </a:lvl3pPr>
            <a:lvl4pPr marL="1398999" indent="0">
              <a:buNone/>
              <a:defRPr sz="1600" b="1"/>
            </a:lvl4pPr>
            <a:lvl5pPr marL="1865332" indent="0">
              <a:buNone/>
              <a:defRPr sz="1600" b="1"/>
            </a:lvl5pPr>
            <a:lvl6pPr marL="2331665" indent="0">
              <a:buNone/>
              <a:defRPr sz="1600" b="1"/>
            </a:lvl6pPr>
            <a:lvl7pPr marL="2797996" indent="0">
              <a:buNone/>
              <a:defRPr sz="1600" b="1"/>
            </a:lvl7pPr>
            <a:lvl8pPr marL="3264329" indent="0">
              <a:buNone/>
              <a:defRPr sz="1600" b="1"/>
            </a:lvl8pPr>
            <a:lvl9pPr marL="373066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799"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703" y="1535522"/>
            <a:ext cx="4041502" cy="639800"/>
          </a:xfrm>
        </p:spPr>
        <p:txBody>
          <a:bodyPr anchor="b"/>
          <a:lstStyle>
            <a:lvl1pPr marL="0" indent="0">
              <a:buNone/>
              <a:defRPr sz="2400" b="1"/>
            </a:lvl1pPr>
            <a:lvl2pPr marL="466331" indent="0">
              <a:buNone/>
              <a:defRPr sz="2000" b="1"/>
            </a:lvl2pPr>
            <a:lvl3pPr marL="932665" indent="0">
              <a:buNone/>
              <a:defRPr sz="1800" b="1"/>
            </a:lvl3pPr>
            <a:lvl4pPr marL="1398999" indent="0">
              <a:buNone/>
              <a:defRPr sz="1600" b="1"/>
            </a:lvl4pPr>
            <a:lvl5pPr marL="1865332" indent="0">
              <a:buNone/>
              <a:defRPr sz="1600" b="1"/>
            </a:lvl5pPr>
            <a:lvl6pPr marL="2331665" indent="0">
              <a:buNone/>
              <a:defRPr sz="1600" b="1"/>
            </a:lvl6pPr>
            <a:lvl7pPr marL="2797996" indent="0">
              <a:buNone/>
              <a:defRPr sz="1600" b="1"/>
            </a:lvl7pPr>
            <a:lvl8pPr marL="3264329" indent="0">
              <a:buNone/>
              <a:defRPr sz="1600" b="1"/>
            </a:lvl8pPr>
            <a:lvl9pPr marL="373066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000D0846-277C-42BF-A014-8A014D7368E3}" type="datetime1">
              <a:rPr lang="ru-RU" smtClean="0"/>
              <a:pPr/>
              <a:t>21.08.2008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ru-RU" dirty="0"/>
          </a:p>
        </p:txBody>
      </p:sp>
      <p:sp>
        <p:nvSpPr>
          <p:cNvPr id="3" name="Date Placeholder 2"/>
          <p:cNvSpPr>
            <a:spLocks noGrp="1"/>
          </p:cNvSpPr>
          <p:nvPr>
            <p:ph type="dt" sz="half" idx="10"/>
          </p:nvPr>
        </p:nvSpPr>
        <p:spPr/>
        <p:txBody>
          <a:bodyPr/>
          <a:lstStyle/>
          <a:p>
            <a:fld id="{E885E66B-C1E2-466B-94A5-93554626693E}" type="datetime1">
              <a:rPr lang="ru-RU" smtClean="0"/>
              <a:pPr/>
              <a:t>21.08.2008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AE9A5-BA1A-444A-AAC3-BAC2DFACF915}" type="datetime1">
              <a:rPr lang="ru-RU" smtClean="0"/>
              <a:pPr/>
              <a:t>21.08.2008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41"/>
            <a:ext cx="3008044" cy="1161357"/>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4988" y="273741"/>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331" indent="0">
              <a:buNone/>
              <a:defRPr sz="1200"/>
            </a:lvl2pPr>
            <a:lvl3pPr marL="932665" indent="0">
              <a:buNone/>
              <a:defRPr sz="1000"/>
            </a:lvl3pPr>
            <a:lvl4pPr marL="1398999" indent="0">
              <a:buNone/>
              <a:defRPr sz="900"/>
            </a:lvl4pPr>
            <a:lvl5pPr marL="1865332" indent="0">
              <a:buNone/>
              <a:defRPr sz="900"/>
            </a:lvl5pPr>
            <a:lvl6pPr marL="2331665" indent="0">
              <a:buNone/>
              <a:defRPr sz="900"/>
            </a:lvl6pPr>
            <a:lvl7pPr marL="2797996" indent="0">
              <a:buNone/>
              <a:defRPr sz="900"/>
            </a:lvl7pPr>
            <a:lvl8pPr marL="3264329" indent="0">
              <a:buNone/>
              <a:defRPr sz="900"/>
            </a:lvl8pPr>
            <a:lvl9pPr marL="37306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48CF0-85DB-4608-8FE2-A5FE2FA3D41B}" type="datetime1">
              <a:rPr lang="ru-RU" smtClean="0"/>
              <a:pPr/>
              <a:t>21.08.2008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795" y="150205"/>
            <a:ext cx="8509378" cy="782771"/>
          </a:xfrm>
        </p:spPr>
        <p:txBody>
          <a:bodyPr/>
          <a:lstStyle/>
          <a:p>
            <a:r>
              <a:rPr lang="en-US" smtClean="0"/>
              <a:t>Click to edit Master title style</a:t>
            </a:r>
            <a:endParaRPr lang="ru-RU"/>
          </a:p>
        </p:txBody>
      </p:sp>
      <p:sp>
        <p:nvSpPr>
          <p:cNvPr id="3" name="Content Placeholder 2"/>
          <p:cNvSpPr>
            <a:spLocks noGrp="1"/>
          </p:cNvSpPr>
          <p:nvPr>
            <p:ph idx="1"/>
          </p:nvPr>
        </p:nvSpPr>
        <p:spPr>
          <a:xfrm>
            <a:off x="456795" y="932973"/>
            <a:ext cx="8509378" cy="5192903"/>
          </a:xfrm>
        </p:spPr>
        <p:txBody>
          <a:bodyPr/>
          <a:lstStyle>
            <a:lvl1pPr>
              <a:buNone/>
              <a:defRPr sz="1800" b="1"/>
            </a:lvl1pPr>
            <a:lvl2pPr>
              <a:buFont typeface="Arial" pitchFamily="34" charset="0"/>
              <a:buChar char="•"/>
              <a:defRPr sz="1800"/>
            </a:lvl2pPr>
            <a:lvl3pPr>
              <a:buFont typeface="Arial" pitchFamily="34" charset="0"/>
              <a:buChar char="─"/>
              <a:defRPr sz="1600"/>
            </a:lvl3pPr>
            <a:lvl4pPr>
              <a:defRPr sz="1400"/>
            </a:lvl4pPr>
            <a:lvl5pPr>
              <a:buFont typeface="Arial" pitchFamily="34" charset="0"/>
              <a:buChar cha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Date Placeholder 3"/>
          <p:cNvSpPr>
            <a:spLocks noGrp="1"/>
          </p:cNvSpPr>
          <p:nvPr>
            <p:ph type="dt" sz="half" idx="10"/>
          </p:nvPr>
        </p:nvSpPr>
        <p:spPr/>
        <p:txBody>
          <a:bodyPr/>
          <a:lstStyle/>
          <a:p>
            <a:fld id="{5F9D18D2-EFF7-424B-8C42-1AC06F0428E7}"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37962" y="6355886"/>
            <a:ext cx="449249" cy="366062"/>
          </a:xfrm>
        </p:spPr>
        <p:txBody>
          <a:bodyPr/>
          <a:lstStyle/>
          <a:p>
            <a:fld id="{60959BAA-8426-43DA-860F-6A468778ABA2}" type="slidenum">
              <a:rPr lang="ru-RU" smtClean="0"/>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27"/>
            <a:ext cx="5486400" cy="566911"/>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331" indent="0">
              <a:buNone/>
              <a:defRPr sz="2900"/>
            </a:lvl2pPr>
            <a:lvl3pPr marL="932665" indent="0">
              <a:buNone/>
              <a:defRPr sz="2400"/>
            </a:lvl3pPr>
            <a:lvl4pPr marL="1398999" indent="0">
              <a:buNone/>
              <a:defRPr sz="2000"/>
            </a:lvl4pPr>
            <a:lvl5pPr marL="1865332" indent="0">
              <a:buNone/>
              <a:defRPr sz="2000"/>
            </a:lvl5pPr>
            <a:lvl6pPr marL="2331665" indent="0">
              <a:buNone/>
              <a:defRPr sz="2000"/>
            </a:lvl6pPr>
            <a:lvl7pPr marL="2797996" indent="0">
              <a:buNone/>
              <a:defRPr sz="2000"/>
            </a:lvl7pPr>
            <a:lvl8pPr marL="3264329" indent="0">
              <a:buNone/>
              <a:defRPr sz="2000"/>
            </a:lvl8pPr>
            <a:lvl9pPr marL="3730663" indent="0">
              <a:buNone/>
              <a:defRPr sz="2000"/>
            </a:lvl9pPr>
          </a:lstStyle>
          <a:p>
            <a:endParaRPr lang="ru-RU"/>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331" indent="0">
              <a:buNone/>
              <a:defRPr sz="1200"/>
            </a:lvl2pPr>
            <a:lvl3pPr marL="932665" indent="0">
              <a:buNone/>
              <a:defRPr sz="1000"/>
            </a:lvl3pPr>
            <a:lvl4pPr marL="1398999" indent="0">
              <a:buNone/>
              <a:defRPr sz="900"/>
            </a:lvl4pPr>
            <a:lvl5pPr marL="1865332" indent="0">
              <a:buNone/>
              <a:defRPr sz="900"/>
            </a:lvl5pPr>
            <a:lvl6pPr marL="2331665" indent="0">
              <a:buNone/>
              <a:defRPr sz="900"/>
            </a:lvl6pPr>
            <a:lvl7pPr marL="2797996" indent="0">
              <a:buNone/>
              <a:defRPr sz="900"/>
            </a:lvl7pPr>
            <a:lvl8pPr marL="3264329" indent="0">
              <a:buNone/>
              <a:defRPr sz="900"/>
            </a:lvl8pPr>
            <a:lvl9pPr marL="3730663"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E2B20-1936-4019-8E47-6BB985AD2A1E}" type="datetime1">
              <a:rPr lang="ru-RU" smtClean="0"/>
              <a:pPr/>
              <a:t>21.08.2008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C5DCAD46-8576-46BD-82F4-0A3FBB948B24}"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011" y="275356"/>
            <a:ext cx="2057197" cy="5850519"/>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6795" y="275356"/>
            <a:ext cx="6017708" cy="58505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2DFE0DD5-E07B-4814-B6CB-F3A38D107E6C}"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_Microsoft Dynamics Title">
    <p:bg bwMode="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bwMode="white">
          <a:xfrm>
            <a:off x="682626" y="4965023"/>
            <a:ext cx="7797346"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b="0" cap="none"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bwMode="white">
          <a:xfrm>
            <a:off x="682625" y="5459415"/>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7" name="Text Placeholder 12"/>
          <p:cNvSpPr>
            <a:spLocks noGrp="1"/>
          </p:cNvSpPr>
          <p:nvPr>
            <p:ph type="body" sz="quarter" idx="11" hasCustomPrompt="1"/>
          </p:nvPr>
        </p:nvSpPr>
        <p:spPr>
          <a:xfrm>
            <a:off x="573024" y="3995928"/>
            <a:ext cx="7994033" cy="99719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b="0" cap="none"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5" y="3996309"/>
            <a:ext cx="7989888"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5" y="3995928"/>
            <a:ext cx="7989888"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2"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74676" y="3995928"/>
            <a:ext cx="7988299"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86903"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6" y="5458968"/>
            <a:ext cx="7794624"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80099" cy="101104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Microsoft Dynamics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965192"/>
            <a:ext cx="7794625" cy="433965"/>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280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bwMode="white">
          <a:xfrm>
            <a:off x="682625" y="5458968"/>
            <a:ext cx="7794625" cy="2492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1800">
                <a:solidFill>
                  <a:schemeClr val="tx1"/>
                </a:solidFill>
                <a:effectLst>
                  <a:outerShdw blurRad="38100" dist="38100" dir="2700000" algn="tl">
                    <a:srgbClr val="000000">
                      <a:alpha val="43137"/>
                    </a:srgbClr>
                  </a:outerShdw>
                </a:effectLst>
                <a:latin typeface="+mn-lt"/>
                <a:ea typeface="+mn-ea"/>
                <a:cs typeface="+mn-cs"/>
              </a:defRPr>
            </a:lvl1pPr>
          </a:lstStyle>
          <a:p>
            <a:r>
              <a:rPr lang="en-US" smtClean="0"/>
              <a:t>Click to edit Master subtitle style</a:t>
            </a:r>
            <a:endParaRPr lang="en-US" dirty="0"/>
          </a:p>
        </p:txBody>
      </p:sp>
      <p:sp>
        <p:nvSpPr>
          <p:cNvPr id="12" name="Text Placeholder 12"/>
          <p:cNvSpPr>
            <a:spLocks noGrp="1"/>
          </p:cNvSpPr>
          <p:nvPr>
            <p:ph type="body" sz="quarter" idx="10" hasCustomPrompt="1"/>
          </p:nvPr>
        </p:nvSpPr>
        <p:spPr>
          <a:xfrm>
            <a:off x="576072" y="3995928"/>
            <a:ext cx="7990985" cy="997196"/>
          </a:xfrm>
          <a:noFill/>
          <a:ln w="9525">
            <a:noFill/>
            <a:miter lim="800000"/>
            <a:headEnd/>
            <a:tailEnd/>
          </a:ln>
        </p:spPr>
        <p:txBody>
          <a:bodyPr vert="horz" wrap="none" lIns="0" tIns="0" rIns="0" bIns="0" numCol="1" anchor="t" anchorCtr="0" compatLnSpc="1">
            <a:prstTxWarp prst="textNoShape">
              <a:avLst/>
            </a:prstTxWarp>
            <a:noAutofit/>
          </a:bodyPr>
          <a:lstStyle>
            <a:lvl1pPr algn="l" defTabSz="911225" rtl="0" fontAlgn="base">
              <a:lnSpc>
                <a:spcPct val="90000"/>
              </a:lnSpc>
              <a:spcBef>
                <a:spcPct val="0"/>
              </a:spcBef>
              <a:spcAft>
                <a:spcPct val="0"/>
              </a:spcAft>
              <a:buFontTx/>
              <a:buNone/>
              <a:defRPr lang="en-US" sz="7200" b="0" kern="1200" cap="all" spc="-300" baseline="0" dirty="0" smtClean="0">
                <a:ln w="3175">
                  <a:noFill/>
                </a:ln>
                <a:solidFill>
                  <a:srgbClr val="336699"/>
                </a:solidFill>
                <a:effectLst/>
                <a:latin typeface="Segoe" pitchFamily="34" charset="0"/>
                <a:ea typeface="+mn-ea"/>
                <a:cs typeface="Arial" charset="0"/>
              </a:defRPr>
            </a:lvl1pPr>
            <a:lvl2pPr>
              <a:buFontTx/>
              <a:buNone/>
              <a:defRPr/>
            </a:lvl2pPr>
            <a:lvl3pPr>
              <a:buFontTx/>
              <a:buNone/>
              <a:defRPr/>
            </a:lvl3pPr>
            <a:lvl4pPr>
              <a:buFontTx/>
              <a:buNone/>
              <a:defRPr/>
            </a:lvl4pPr>
            <a:lvl5pPr>
              <a:buFontTx/>
              <a:buNone/>
              <a:defRPr/>
            </a:lvl5pPr>
          </a:lstStyle>
          <a:p>
            <a:pPr marL="381000" lvl="0" indent="-381000" algn="l" defTabSz="911225" rtl="0" fontAlgn="base">
              <a:lnSpc>
                <a:spcPct val="90000"/>
              </a:lnSpc>
              <a:spcBef>
                <a:spcPct val="30000"/>
              </a:spcBef>
              <a:spcAft>
                <a:spcPct val="0"/>
              </a:spcAft>
              <a:buClr>
                <a:schemeClr val="tx2"/>
              </a:buClr>
              <a:buSzPct val="95000"/>
              <a:buFontTx/>
              <a:buNone/>
            </a:pPr>
            <a:r>
              <a:rPr lang="en-US" dirty="0" smtClean="0"/>
              <a:t>Click to edit text</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55" y="4407333"/>
            <a:ext cx="7771995" cy="1362205"/>
          </a:xfrm>
        </p:spPr>
        <p:txBody>
          <a:bodyPr anchor="t"/>
          <a:lstStyle>
            <a:lvl1pPr algn="l">
              <a:lnSpc>
                <a:spcPct val="100000"/>
              </a:lnSpc>
              <a:defRPr sz="4100" b="1" cap="all"/>
            </a:lvl1pPr>
          </a:lstStyle>
          <a:p>
            <a:r>
              <a:rPr lang="en-US" dirty="0" smtClean="0"/>
              <a:t>Click to edit Master title style</a:t>
            </a:r>
            <a:endParaRPr lang="ru-RU" dirty="0"/>
          </a:p>
        </p:txBody>
      </p:sp>
      <p:sp>
        <p:nvSpPr>
          <p:cNvPr id="3" name="Text Placeholder 2"/>
          <p:cNvSpPr>
            <a:spLocks noGrp="1"/>
          </p:cNvSpPr>
          <p:nvPr>
            <p:ph type="body" idx="1"/>
          </p:nvPr>
        </p:nvSpPr>
        <p:spPr>
          <a:xfrm>
            <a:off x="722455" y="2907443"/>
            <a:ext cx="7771995" cy="1499884"/>
          </a:xfrm>
        </p:spPr>
        <p:txBody>
          <a:bodyPr anchor="b"/>
          <a:lstStyle>
            <a:lvl1pPr marL="0" indent="0">
              <a:buNone/>
              <a:defRPr sz="2000">
                <a:solidFill>
                  <a:schemeClr val="tx1"/>
                </a:solidFill>
              </a:defRPr>
            </a:lvl1pPr>
            <a:lvl2pPr marL="466181" indent="0">
              <a:buNone/>
              <a:defRPr sz="1800">
                <a:solidFill>
                  <a:schemeClr val="tx1">
                    <a:tint val="75000"/>
                  </a:schemeClr>
                </a:solidFill>
              </a:defRPr>
            </a:lvl2pPr>
            <a:lvl3pPr marL="932369" indent="0">
              <a:buNone/>
              <a:defRPr sz="1600">
                <a:solidFill>
                  <a:schemeClr val="tx1">
                    <a:tint val="75000"/>
                  </a:schemeClr>
                </a:solidFill>
              </a:defRPr>
            </a:lvl3pPr>
            <a:lvl4pPr marL="1398555" indent="0">
              <a:buNone/>
              <a:defRPr sz="1400">
                <a:solidFill>
                  <a:schemeClr val="tx1">
                    <a:tint val="75000"/>
                  </a:schemeClr>
                </a:solidFill>
              </a:defRPr>
            </a:lvl4pPr>
            <a:lvl5pPr marL="1864738" indent="0">
              <a:buNone/>
              <a:defRPr sz="1400">
                <a:solidFill>
                  <a:schemeClr val="tx1">
                    <a:tint val="75000"/>
                  </a:schemeClr>
                </a:solidFill>
              </a:defRPr>
            </a:lvl5pPr>
            <a:lvl6pPr marL="2330924" indent="0">
              <a:buNone/>
              <a:defRPr sz="1400">
                <a:solidFill>
                  <a:schemeClr val="tx1">
                    <a:tint val="75000"/>
                  </a:schemeClr>
                </a:solidFill>
              </a:defRPr>
            </a:lvl6pPr>
            <a:lvl7pPr marL="2797106" indent="0">
              <a:buNone/>
              <a:defRPr sz="1400">
                <a:solidFill>
                  <a:schemeClr val="tx1">
                    <a:tint val="75000"/>
                  </a:schemeClr>
                </a:solidFill>
              </a:defRPr>
            </a:lvl7pPr>
            <a:lvl8pPr marL="3263291" indent="0">
              <a:buNone/>
              <a:defRPr sz="1400">
                <a:solidFill>
                  <a:schemeClr val="tx1">
                    <a:tint val="75000"/>
                  </a:schemeClr>
                </a:solidFill>
              </a:defRPr>
            </a:lvl8pPr>
            <a:lvl9pPr marL="372947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8A6B2D-5AB3-4EFF-985C-040194F5C9E0}" type="datetime1">
              <a:rPr lang="ru-RU" smtClean="0"/>
              <a:pPr/>
              <a:t>21.08.2008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Microsoft Dynamics No Art Titl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18435" name="Rectangle 3"/>
          <p:cNvSpPr>
            <a:spLocks noGrp="1" noChangeArrowheads="1"/>
          </p:cNvSpPr>
          <p:nvPr>
            <p:ph type="subTitle" idx="1"/>
          </p:nvPr>
        </p:nvSpPr>
        <p:spPr>
          <a:xfrm>
            <a:off x="690563" y="4570678"/>
            <a:ext cx="7807857" cy="443198"/>
          </a:xfrm>
        </p:spPr>
        <p:txBody>
          <a:bodyPr anchor="b"/>
          <a:lstStyle>
            <a:lvl1pPr marL="0" indent="0">
              <a:spcBef>
                <a:spcPct val="0"/>
              </a:spcBef>
              <a:buFont typeface="Wingdings" pitchFamily="2" charset="2"/>
              <a:buNone/>
              <a:defRPr lang="en-US" sz="3200" b="0" cap="none" spc="-150" dirty="0">
                <a:ln w="18415" cmpd="sng">
                  <a:noFill/>
                  <a:prstDash val="solid"/>
                </a:ln>
                <a:solidFill>
                  <a:schemeClr val="tx1"/>
                </a:solidFill>
                <a:effectLst>
                  <a:outerShdw blurRad="50800" dist="38100" dir="2700000" algn="tl" rotWithShape="0">
                    <a:prstClr val="black">
                      <a:alpha val="40000"/>
                    </a:prstClr>
                  </a:outerShdw>
                </a:effectLst>
                <a:latin typeface="+mn-lt"/>
                <a:ea typeface="+mn-ea"/>
                <a:cs typeface="Arial" charset="0"/>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1812398"/>
            <a:ext cx="8125128" cy="750205"/>
          </a:xfrm>
          <a:noFill/>
          <a:ln w="9525" algn="ctr">
            <a:noFill/>
            <a:miter lim="800000"/>
            <a:headEnd/>
            <a:tailEnd/>
          </a:ln>
        </p:spPr>
        <p:txBody>
          <a:bodyPr/>
          <a:lstStyle>
            <a:lvl1pPr algn="l" defTabSz="912630" rtl="0" eaLnBrk="0" fontAlgn="base" hangingPunct="0">
              <a:lnSpc>
                <a:spcPct val="90000"/>
              </a:lnSpc>
              <a:spcBef>
                <a:spcPct val="0"/>
              </a:spcBef>
              <a:spcAft>
                <a:spcPct val="0"/>
              </a:spcAft>
              <a:defRPr lang="en-US" sz="5400" b="0" cap="none"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Microsoft Dynamics Demo">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demo</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Microsoft Dynamics Video">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video</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1_Microsoft Dynamics Partner">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814881" y="507599"/>
            <a:ext cx="574968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partner</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2_Microsoft Dynamics Customer">
    <p:spTree>
      <p:nvGrpSpPr>
        <p:cNvPr id="1" name=""/>
        <p:cNvGrpSpPr/>
        <p:nvPr/>
      </p:nvGrpSpPr>
      <p:grpSpPr>
        <a:xfrm>
          <a:off x="0" y="0"/>
          <a:ext cx="0" cy="0"/>
          <a:chOff x="0" y="0"/>
          <a:chExt cx="0" cy="0"/>
        </a:xfrm>
      </p:grpSpPr>
      <p:pic>
        <p:nvPicPr>
          <p:cNvPr id="4"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2318657" y="507599"/>
            <a:ext cx="6245906"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customer</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07857"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18437"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Microsoft Dynamics Announcing">
    <p:spTree>
      <p:nvGrpSpPr>
        <p:cNvPr id="1" name=""/>
        <p:cNvGrpSpPr/>
        <p:nvPr/>
      </p:nvGrpSpPr>
      <p:grpSpPr>
        <a:xfrm>
          <a:off x="0" y="0"/>
          <a:ext cx="0" cy="0"/>
          <a:chOff x="0" y="0"/>
          <a:chExt cx="0" cy="0"/>
        </a:xfrm>
      </p:grpSpPr>
      <p:pic>
        <p:nvPicPr>
          <p:cNvPr id="6"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5" name="Rectangle 4"/>
          <p:cNvSpPr/>
          <p:nvPr/>
        </p:nvSpPr>
        <p:spPr>
          <a:xfrm>
            <a:off x="877823" y="580751"/>
            <a:ext cx="7686739" cy="1938992"/>
          </a:xfrm>
          <a:prstGeom prst="rect">
            <a:avLst/>
          </a:prstGeom>
          <a:noFill/>
        </p:spPr>
        <p:txBody>
          <a:bodyPr wrap="square">
            <a:spAutoFit/>
          </a:bodyPr>
          <a:lstStyle/>
          <a:p>
            <a:pPr algn="r">
              <a:defRPr/>
            </a:pPr>
            <a:r>
              <a:rPr lang="en-US" sz="12000" spc="-800" dirty="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announcing</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18435" name="Rectangle 3"/>
          <p:cNvSpPr>
            <a:spLocks noGrp="1" noChangeArrowheads="1"/>
          </p:cNvSpPr>
          <p:nvPr>
            <p:ph type="subTitle" idx="1"/>
          </p:nvPr>
        </p:nvSpPr>
        <p:spPr>
          <a:xfrm>
            <a:off x="690563" y="4579938"/>
            <a:ext cx="7874000" cy="443198"/>
          </a:xfrm>
        </p:spPr>
        <p:txBody>
          <a:bodyPr/>
          <a:lstStyle>
            <a:lvl1pPr marL="0" indent="0">
              <a:spcBef>
                <a:spcPct val="0"/>
              </a:spcBef>
              <a:buFont typeface="Wingdings" pitchFamily="2" charset="2"/>
              <a:buNone/>
              <a:defRPr sz="3200" spc="-150">
                <a:solidFill>
                  <a:schemeClr val="tx2"/>
                </a:solidFill>
              </a:defRPr>
            </a:lvl1pPr>
          </a:lstStyle>
          <a:p>
            <a:r>
              <a:rPr lang="en-US" smtClean="0"/>
              <a:t>Click to edit Master subtitle style</a:t>
            </a:r>
            <a:endParaRPr lang="en-US" dirty="0"/>
          </a:p>
        </p:txBody>
      </p:sp>
      <p:sp>
        <p:nvSpPr>
          <p:cNvPr id="18434" name="Rectangle 2"/>
          <p:cNvSpPr>
            <a:spLocks noGrp="1" noChangeArrowheads="1"/>
          </p:cNvSpPr>
          <p:nvPr>
            <p:ph type="ctrTitle"/>
          </p:nvPr>
        </p:nvSpPr>
        <p:spPr>
          <a:xfrm>
            <a:off x="690563" y="2959808"/>
            <a:ext cx="7874000" cy="750205"/>
          </a:xfrm>
          <a:ln algn="ctr"/>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icrosoft Dynamics Q&amp;A">
    <p:spTree>
      <p:nvGrpSpPr>
        <p:cNvPr id="1" name=""/>
        <p:cNvGrpSpPr/>
        <p:nvPr/>
      </p:nvGrpSpPr>
      <p:grpSpPr>
        <a:xfrm>
          <a:off x="0" y="0"/>
          <a:ext cx="0" cy="0"/>
          <a:chOff x="0" y="0"/>
          <a:chExt cx="0" cy="0"/>
        </a:xfrm>
      </p:grpSpPr>
      <p:pic>
        <p:nvPicPr>
          <p:cNvPr id="5"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4" name="Rectangle 3"/>
          <p:cNvSpPr/>
          <p:nvPr/>
        </p:nvSpPr>
        <p:spPr>
          <a:xfrm>
            <a:off x="3035862" y="516743"/>
            <a:ext cx="556680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Q</a:t>
            </a:r>
            <a:r>
              <a:rPr lang="en-US" sz="72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&amp;</a:t>
            </a: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A</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Microsoft Dynamics Thank You">
    <p:spTree>
      <p:nvGrpSpPr>
        <p:cNvPr id="1" name=""/>
        <p:cNvGrpSpPr/>
        <p:nvPr/>
      </p:nvGrpSpPr>
      <p:grpSpPr>
        <a:xfrm>
          <a:off x="0" y="0"/>
          <a:ext cx="0" cy="0"/>
          <a:chOff x="0" y="0"/>
          <a:chExt cx="0" cy="0"/>
        </a:xfrm>
      </p:grpSpPr>
      <p:pic>
        <p:nvPicPr>
          <p:cNvPr id="5" name="Picture 6" descr="white-curve-bar.png"/>
          <p:cNvPicPr>
            <a:picLocks noChangeAspect="1"/>
          </p:cNvPicPr>
          <p:nvPr/>
        </p:nvPicPr>
        <p:blipFill>
          <a:blip r:embed="rId2"/>
          <a:srcRect/>
          <a:stretch>
            <a:fillRect/>
          </a:stretch>
        </p:blipFill>
        <p:spPr bwMode="auto">
          <a:xfrm>
            <a:off x="0" y="2157413"/>
            <a:ext cx="9144000" cy="1401762"/>
          </a:xfrm>
          <a:prstGeom prst="rect">
            <a:avLst/>
          </a:prstGeom>
          <a:noFill/>
          <a:ln w="9525">
            <a:noFill/>
            <a:miter lim="800000"/>
            <a:headEnd/>
            <a:tailEnd/>
          </a:ln>
        </p:spPr>
      </p:pic>
      <p:sp>
        <p:nvSpPr>
          <p:cNvPr id="4" name="Rectangle 3"/>
          <p:cNvSpPr/>
          <p:nvPr/>
        </p:nvSpPr>
        <p:spPr>
          <a:xfrm>
            <a:off x="1850315" y="516743"/>
            <a:ext cx="6752349"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reflection blurRad="6350" stA="55000" endA="300" endPos="45500" dir="5400000" sy="-100000" algn="bl" rotWithShape="0"/>
                </a:effectLst>
              </a:rPr>
              <a:t>thank you</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reflection blurRad="6350" stA="50000" endA="300" endPos="50000" dist="29997"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Microsoft Dynamics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Microsoft Dynamics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buFont typeface="Segoe" pitchFamily="34" charset="0"/>
              <a:buChar cha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6795" y="921596"/>
            <a:ext cx="4036642" cy="5204280"/>
          </a:xfrm>
        </p:spPr>
        <p:txBody>
          <a:bodyPr>
            <a:normAutofit/>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Content Placeholder 3"/>
          <p:cNvSpPr>
            <a:spLocks noGrp="1"/>
          </p:cNvSpPr>
          <p:nvPr>
            <p:ph sz="half" idx="2"/>
          </p:nvPr>
        </p:nvSpPr>
        <p:spPr>
          <a:xfrm>
            <a:off x="4648942" y="921596"/>
            <a:ext cx="4038263" cy="5204280"/>
          </a:xfrm>
        </p:spPr>
        <p:txBody>
          <a:bodyPr>
            <a:normAutofit/>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5" name="Date Placeholder 4"/>
          <p:cNvSpPr>
            <a:spLocks noGrp="1"/>
          </p:cNvSpPr>
          <p:nvPr>
            <p:ph type="dt" sz="half" idx="10"/>
          </p:nvPr>
        </p:nvSpPr>
        <p:spPr/>
        <p:txBody>
          <a:bodyPr/>
          <a:lstStyle/>
          <a:p>
            <a:fld id="{04579BB3-988A-4A6D-B525-E667E93349E0}" type="datetime1">
              <a:rPr lang="ru-RU" smtClean="0"/>
              <a:pPr/>
              <a:t>21.08.2008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Microsoft Dynamics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Microsoft Dynamics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0688" y="1169988"/>
            <a:ext cx="4105592" cy="2492990"/>
          </a:xfrm>
        </p:spPr>
        <p:txBody>
          <a:bodyPr/>
          <a:lstStyle>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11"/>
          </p:nvPr>
        </p:nvSpPr>
        <p:spPr>
          <a:xfrm>
            <a:off x="4791456" y="1162050"/>
            <a:ext cx="4005073" cy="2492990"/>
          </a:xfrm>
        </p:spPr>
        <p:txBody>
          <a:bodyPr/>
          <a:lstStyle>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Microsoft Dynamics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reserve="1">
  <p:cSld name="Microsoft Dynamics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o logo Clos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27038" y="5988898"/>
            <a:ext cx="8437562" cy="481013"/>
          </a:xfrm>
          <a:prstGeom prst="rect">
            <a:avLst/>
          </a:prstGeom>
          <a:noFill/>
          <a:ln w="12700">
            <a:noFill/>
            <a:miter lim="800000"/>
            <a:headEnd type="none" w="sm" len="sm"/>
            <a:tailEnd type="none" w="sm" len="sm"/>
          </a:ln>
          <a:effectLst/>
        </p:spPr>
        <p:txBody>
          <a:bodyPr>
            <a:spAutoFit/>
          </a:bodyPr>
          <a:lstStyle/>
          <a:p>
            <a:pPr algn="ctr">
              <a:lnSpc>
                <a:spcPct val="85000"/>
              </a:lnSpc>
              <a:spcBef>
                <a:spcPct val="20000"/>
              </a:spcBef>
              <a:defRPr/>
            </a:pPr>
            <a:r>
              <a:rPr lang="en-US" sz="700" dirty="0">
                <a:solidFill>
                  <a:srgbClr val="FFFFFF"/>
                </a:solidFill>
              </a:rPr>
              <a:t>© 2007 Microsoft Corporation. All rights reserved. Microsoft, Windows, Windows Vista and other product names are or may be registered trademarks and/or trademarks in the U.S. and/or other countries.</a:t>
            </a:r>
          </a:p>
          <a:p>
            <a:pPr algn="ctr">
              <a:lnSpc>
                <a:spcPct val="85000"/>
              </a:lnSpc>
              <a:spcBef>
                <a:spcPct val="20000"/>
              </a:spcBef>
              <a:defRPr/>
            </a:pPr>
            <a:r>
              <a:rPr lang="en-US" sz="700" dirty="0">
                <a:solidFill>
                  <a:srgbClr val="FFFFFF"/>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rPr>
            </a:br>
            <a:r>
              <a:rPr lang="en-US" sz="700" dirty="0">
                <a:solidFill>
                  <a:srgbClr val="FFFFFF"/>
                </a:solidFill>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No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No logo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logo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logo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20688" y="1169988"/>
            <a:ext cx="4105592" cy="478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791456" y="1162050"/>
            <a:ext cx="4005073" cy="481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No logo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6802" y="1535525"/>
            <a:ext cx="403988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6802" y="2175318"/>
            <a:ext cx="403988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703" y="1535525"/>
            <a:ext cx="4041502" cy="639800"/>
          </a:xfrm>
        </p:spPr>
        <p:txBody>
          <a:bodyPr anchor="b"/>
          <a:lstStyle>
            <a:lvl1pPr marL="0" indent="0">
              <a:buNone/>
              <a:defRPr sz="2400" b="1"/>
            </a:lvl1pPr>
            <a:lvl2pPr marL="466181" indent="0">
              <a:buNone/>
              <a:defRPr sz="2000" b="1"/>
            </a:lvl2pPr>
            <a:lvl3pPr marL="932369" indent="0">
              <a:buNone/>
              <a:defRPr sz="1800" b="1"/>
            </a:lvl3pPr>
            <a:lvl4pPr marL="1398555" indent="0">
              <a:buNone/>
              <a:defRPr sz="1600" b="1"/>
            </a:lvl4pPr>
            <a:lvl5pPr marL="1864738" indent="0">
              <a:buNone/>
              <a:defRPr sz="1600" b="1"/>
            </a:lvl5pPr>
            <a:lvl6pPr marL="2330924" indent="0">
              <a:buNone/>
              <a:defRPr sz="1600" b="1"/>
            </a:lvl6pPr>
            <a:lvl7pPr marL="2797106" indent="0">
              <a:buNone/>
              <a:defRPr sz="1600" b="1"/>
            </a:lvl7pPr>
            <a:lvl8pPr marL="3263291" indent="0">
              <a:buNone/>
              <a:defRPr sz="1600" b="1"/>
            </a:lvl8pPr>
            <a:lvl9pPr marL="372947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703" y="2175318"/>
            <a:ext cx="4041502" cy="395055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000D0846-277C-42BF-A014-8A014D7368E3}" type="datetime1">
              <a:rPr lang="ru-RU" smtClean="0"/>
              <a:pPr/>
              <a:t>21.08.2008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No logo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ru-RU" dirty="0"/>
          </a:p>
        </p:txBody>
      </p:sp>
      <p:sp>
        <p:nvSpPr>
          <p:cNvPr id="3" name="Date Placeholder 2"/>
          <p:cNvSpPr>
            <a:spLocks noGrp="1"/>
          </p:cNvSpPr>
          <p:nvPr>
            <p:ph type="dt" sz="half" idx="10"/>
          </p:nvPr>
        </p:nvSpPr>
        <p:spPr/>
        <p:txBody>
          <a:bodyPr/>
          <a:lstStyle/>
          <a:p>
            <a:fld id="{E885E66B-C1E2-466B-94A5-93554626693E}" type="datetime1">
              <a:rPr lang="ru-RU" smtClean="0"/>
              <a:pPr/>
              <a:t>21.08.2008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AE9A5-BA1A-444A-AAC3-BAC2DFACF915}" type="datetime1">
              <a:rPr lang="ru-RU" smtClean="0"/>
              <a:pPr/>
              <a:t>21.08.2008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6795" y="273744"/>
            <a:ext cx="3008044" cy="1161357"/>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4988" y="273744"/>
            <a:ext cx="5112217" cy="5852138"/>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6795" y="1435094"/>
            <a:ext cx="3008044" cy="4690781"/>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F48CF0-85DB-4608-8FE2-A5FE2FA3D41B}" type="datetime1">
              <a:rPr lang="ru-RU" smtClean="0"/>
              <a:pPr/>
              <a:t>21.08.2008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544" y="4800930"/>
            <a:ext cx="5486400" cy="566911"/>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1544" y="612264"/>
            <a:ext cx="5486400" cy="4115772"/>
          </a:xfrm>
        </p:spPr>
        <p:txBody>
          <a:bodyPr/>
          <a:lstStyle>
            <a:lvl1pPr marL="0" indent="0">
              <a:buNone/>
              <a:defRPr sz="3300"/>
            </a:lvl1pPr>
            <a:lvl2pPr marL="466181" indent="0">
              <a:buNone/>
              <a:defRPr sz="2900"/>
            </a:lvl2pPr>
            <a:lvl3pPr marL="932369" indent="0">
              <a:buNone/>
              <a:defRPr sz="2400"/>
            </a:lvl3pPr>
            <a:lvl4pPr marL="1398555" indent="0">
              <a:buNone/>
              <a:defRPr sz="2000"/>
            </a:lvl4pPr>
            <a:lvl5pPr marL="1864738" indent="0">
              <a:buNone/>
              <a:defRPr sz="2000"/>
            </a:lvl5pPr>
            <a:lvl6pPr marL="2330924" indent="0">
              <a:buNone/>
              <a:defRPr sz="2000"/>
            </a:lvl6pPr>
            <a:lvl7pPr marL="2797106" indent="0">
              <a:buNone/>
              <a:defRPr sz="2000"/>
            </a:lvl7pPr>
            <a:lvl8pPr marL="3263291" indent="0">
              <a:buNone/>
              <a:defRPr sz="2000"/>
            </a:lvl8pPr>
            <a:lvl9pPr marL="3729478" indent="0">
              <a:buNone/>
              <a:defRPr sz="2000"/>
            </a:lvl9pPr>
          </a:lstStyle>
          <a:p>
            <a:endParaRPr lang="ru-RU"/>
          </a:p>
        </p:txBody>
      </p:sp>
      <p:sp>
        <p:nvSpPr>
          <p:cNvPr id="4" name="Text Placeholder 3"/>
          <p:cNvSpPr>
            <a:spLocks noGrp="1"/>
          </p:cNvSpPr>
          <p:nvPr>
            <p:ph type="body" sz="half" idx="2"/>
          </p:nvPr>
        </p:nvSpPr>
        <p:spPr>
          <a:xfrm>
            <a:off x="1791544" y="5367835"/>
            <a:ext cx="5486400" cy="805014"/>
          </a:xfrm>
        </p:spPr>
        <p:txBody>
          <a:bodyPr/>
          <a:lstStyle>
            <a:lvl1pPr marL="0" indent="0">
              <a:buNone/>
              <a:defRPr sz="1400"/>
            </a:lvl1pPr>
            <a:lvl2pPr marL="466181" indent="0">
              <a:buNone/>
              <a:defRPr sz="1200"/>
            </a:lvl2pPr>
            <a:lvl3pPr marL="932369" indent="0">
              <a:buNone/>
              <a:defRPr sz="1000"/>
            </a:lvl3pPr>
            <a:lvl4pPr marL="1398555" indent="0">
              <a:buNone/>
              <a:defRPr sz="900"/>
            </a:lvl4pPr>
            <a:lvl5pPr marL="1864738" indent="0">
              <a:buNone/>
              <a:defRPr sz="900"/>
            </a:lvl5pPr>
            <a:lvl6pPr marL="2330924" indent="0">
              <a:buNone/>
              <a:defRPr sz="900"/>
            </a:lvl6pPr>
            <a:lvl7pPr marL="2797106" indent="0">
              <a:buNone/>
              <a:defRPr sz="900"/>
            </a:lvl7pPr>
            <a:lvl8pPr marL="3263291" indent="0">
              <a:buNone/>
              <a:defRPr sz="900"/>
            </a:lvl8pPr>
            <a:lvl9pPr marL="372947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0E2B20-1936-4019-8E47-6BB985AD2A1E}" type="datetime1">
              <a:rPr lang="ru-RU" smtClean="0"/>
              <a:pPr/>
              <a:t>21.08.2008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0959BAA-8426-43DA-860F-6A468778ABA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image" Target="../media/image3.png"/><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jpeg"/><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slideLayout" Target="../slideLayouts/slideLayout47.xml"/><Relationship Id="rId7" Type="http://schemas.openxmlformats.org/officeDocument/2006/relationships/theme" Target="../theme/theme4.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795" y="150205"/>
            <a:ext cx="8509378" cy="782771"/>
          </a:xfrm>
          <a:prstGeom prst="rect">
            <a:avLst/>
          </a:prstGeom>
        </p:spPr>
        <p:txBody>
          <a:bodyPr vert="horz" lIns="93236" tIns="46619" rIns="93236" bIns="46619" rtlCol="0" anchor="ctr">
            <a:noAutofit/>
          </a:bodyPr>
          <a:lstStyle/>
          <a:p>
            <a:r>
              <a:rPr lang="en-US" dirty="0" smtClean="0"/>
              <a:t>Click to edit Master title style</a:t>
            </a:r>
            <a:br>
              <a:rPr lang="en-US" dirty="0" smtClean="0"/>
            </a:br>
            <a:r>
              <a:rPr lang="en-US" dirty="0" smtClean="0"/>
              <a:t>maybe two lines</a:t>
            </a:r>
            <a:endParaRPr lang="ru-RU" dirty="0"/>
          </a:p>
        </p:txBody>
      </p:sp>
      <p:sp>
        <p:nvSpPr>
          <p:cNvPr id="3" name="Text Placeholder 2"/>
          <p:cNvSpPr>
            <a:spLocks noGrp="1"/>
          </p:cNvSpPr>
          <p:nvPr>
            <p:ph type="body" idx="1"/>
          </p:nvPr>
        </p:nvSpPr>
        <p:spPr>
          <a:xfrm>
            <a:off x="456795" y="932973"/>
            <a:ext cx="8509378" cy="5192903"/>
          </a:xfrm>
          <a:prstGeom prst="rect">
            <a:avLst/>
          </a:prstGeom>
        </p:spPr>
        <p:txBody>
          <a:bodyPr vert="horz" lIns="93236" tIns="46619" rIns="93236" bIns="466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Date Placeholder 3"/>
          <p:cNvSpPr>
            <a:spLocks noGrp="1"/>
          </p:cNvSpPr>
          <p:nvPr>
            <p:ph type="dt" sz="half" idx="2"/>
          </p:nvPr>
        </p:nvSpPr>
        <p:spPr>
          <a:xfrm>
            <a:off x="456795" y="6355886"/>
            <a:ext cx="2133330" cy="366062"/>
          </a:xfrm>
          <a:prstGeom prst="rect">
            <a:avLst/>
          </a:prstGeom>
        </p:spPr>
        <p:txBody>
          <a:bodyPr vert="horz" lIns="93236" tIns="46619" rIns="93236" bIns="46619" rtlCol="0" anchor="ctr"/>
          <a:lstStyle>
            <a:lvl1pPr algn="l">
              <a:defRPr sz="1200">
                <a:solidFill>
                  <a:schemeClr val="tx1">
                    <a:tint val="75000"/>
                  </a:schemeClr>
                </a:solidFill>
              </a:defRPr>
            </a:lvl1pPr>
          </a:lstStyle>
          <a:p>
            <a:fld id="{EF7792AD-31E1-4A1D-89F7-8460B7E83B88}" type="datetime1">
              <a:rPr lang="ru-RU" smtClean="0"/>
              <a:pPr/>
              <a:t>21.08.2008</a:t>
            </a:fld>
            <a:endParaRPr lang="ru-RU"/>
          </a:p>
        </p:txBody>
      </p:sp>
      <p:sp>
        <p:nvSpPr>
          <p:cNvPr id="5" name="Footer Placeholder 4"/>
          <p:cNvSpPr>
            <a:spLocks noGrp="1"/>
          </p:cNvSpPr>
          <p:nvPr>
            <p:ph type="ftr" sz="quarter" idx="3"/>
          </p:nvPr>
        </p:nvSpPr>
        <p:spPr>
          <a:xfrm>
            <a:off x="3124673" y="6355886"/>
            <a:ext cx="2894654" cy="366062"/>
          </a:xfrm>
          <a:prstGeom prst="rect">
            <a:avLst/>
          </a:prstGeom>
        </p:spPr>
        <p:txBody>
          <a:bodyPr vert="horz" lIns="93236" tIns="46619" rIns="93236" bIns="46619"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875" y="6355886"/>
            <a:ext cx="2133330" cy="366062"/>
          </a:xfrm>
          <a:prstGeom prst="rect">
            <a:avLst/>
          </a:prstGeom>
        </p:spPr>
        <p:txBody>
          <a:bodyPr vert="horz" lIns="93236" tIns="46619" rIns="93236" bIns="46619" rtlCol="0" anchor="ctr"/>
          <a:lstStyle>
            <a:lvl1pPr algn="r">
              <a:defRPr sz="1200">
                <a:solidFill>
                  <a:schemeClr val="tx1">
                    <a:tint val="75000"/>
                  </a:schemeClr>
                </a:solidFill>
              </a:defRPr>
            </a:lvl1pPr>
          </a:lstStyle>
          <a:p>
            <a:fld id="{4EDA893A-BB61-47E0-8C23-3622F6AA6F42}" type="slidenum">
              <a:rPr lang="ru-RU" smtClean="0"/>
              <a:pPr/>
              <a:t>‹#›</a:t>
            </a:fld>
            <a:endParaRPr lang="ru-RU" dirty="0"/>
          </a:p>
        </p:txBody>
      </p:sp>
      <p:pic>
        <p:nvPicPr>
          <p:cNvPr id="242690" name="Picture 2" descr="image001"/>
          <p:cNvPicPr>
            <a:picLocks noChangeAspect="1" noChangeArrowheads="1"/>
          </p:cNvPicPr>
          <p:nvPr/>
        </p:nvPicPr>
        <p:blipFill>
          <a:blip r:embed="rId13"/>
          <a:srcRect/>
          <a:stretch>
            <a:fillRect/>
          </a:stretch>
        </p:blipFill>
        <p:spPr bwMode="auto">
          <a:xfrm>
            <a:off x="7" y="0"/>
            <a:ext cx="709490" cy="513460"/>
          </a:xfrm>
          <a:prstGeom prst="rect">
            <a:avLst/>
          </a:prstGeom>
          <a:noFill/>
          <a:ln w="9525">
            <a:solidFill>
              <a:schemeClr val="tx1">
                <a:lumMod val="50000"/>
                <a:lumOff val="50000"/>
              </a:schemeClr>
            </a:solid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32369" rtl="0" eaLnBrk="1" latinLnBrk="0" hangingPunct="1">
        <a:lnSpc>
          <a:spcPts val="3061"/>
        </a:lnSpc>
        <a:spcBef>
          <a:spcPct val="0"/>
        </a:spcBef>
        <a:buNone/>
        <a:defRPr sz="2200" b="1" i="0" kern="1200">
          <a:solidFill>
            <a:schemeClr val="tx1"/>
          </a:solidFill>
          <a:latin typeface="Arial" pitchFamily="34" charset="0"/>
          <a:ea typeface="+mj-ea"/>
          <a:cs typeface="Arial" pitchFamily="34" charset="0"/>
        </a:defRPr>
      </a:lvl1pPr>
    </p:titleStyle>
    <p:bodyStyle>
      <a:lvl1pPr marL="349638" indent="-349638" algn="l" defTabSz="932369" rtl="0" eaLnBrk="1" latinLnBrk="0" hangingPunct="1">
        <a:spcBef>
          <a:spcPct val="20000"/>
        </a:spcBef>
        <a:buFont typeface="Arial" pitchFamily="34" charset="0"/>
        <a:buNone/>
        <a:defRPr sz="2200" kern="1200">
          <a:solidFill>
            <a:schemeClr val="tx1"/>
          </a:solidFill>
          <a:latin typeface="Arial" pitchFamily="34" charset="0"/>
          <a:ea typeface="+mn-ea"/>
          <a:cs typeface="Arial" pitchFamily="34" charset="0"/>
        </a:defRPr>
      </a:lvl1pPr>
      <a:lvl2pPr marL="757549" indent="-291366" algn="l" defTabSz="932369"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65461" indent="-233094" algn="l" defTabSz="932369"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31646" indent="-233094" algn="l" defTabSz="932369"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97831" indent="-233094" algn="l" defTabSz="932369"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64015" indent="-233094" algn="l" defTabSz="93236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00" indent="-233094" algn="l" defTabSz="93236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384" indent="-233094" algn="l" defTabSz="93236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568" indent="-233094" algn="l" defTabSz="93236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32369" rtl="0" eaLnBrk="1" latinLnBrk="0" hangingPunct="1">
        <a:defRPr sz="1800" kern="1200">
          <a:solidFill>
            <a:schemeClr val="tx1"/>
          </a:solidFill>
          <a:latin typeface="+mn-lt"/>
          <a:ea typeface="+mn-ea"/>
          <a:cs typeface="+mn-cs"/>
        </a:defRPr>
      </a:lvl1pPr>
      <a:lvl2pPr marL="466181" algn="l" defTabSz="932369" rtl="0" eaLnBrk="1" latinLnBrk="0" hangingPunct="1">
        <a:defRPr sz="1800" kern="1200">
          <a:solidFill>
            <a:schemeClr val="tx1"/>
          </a:solidFill>
          <a:latin typeface="+mn-lt"/>
          <a:ea typeface="+mn-ea"/>
          <a:cs typeface="+mn-cs"/>
        </a:defRPr>
      </a:lvl2pPr>
      <a:lvl3pPr marL="932369" algn="l" defTabSz="932369" rtl="0" eaLnBrk="1" latinLnBrk="0" hangingPunct="1">
        <a:defRPr sz="1800" kern="1200">
          <a:solidFill>
            <a:schemeClr val="tx1"/>
          </a:solidFill>
          <a:latin typeface="+mn-lt"/>
          <a:ea typeface="+mn-ea"/>
          <a:cs typeface="+mn-cs"/>
        </a:defRPr>
      </a:lvl3pPr>
      <a:lvl4pPr marL="1398555" algn="l" defTabSz="932369" rtl="0" eaLnBrk="1" latinLnBrk="0" hangingPunct="1">
        <a:defRPr sz="1800" kern="1200">
          <a:solidFill>
            <a:schemeClr val="tx1"/>
          </a:solidFill>
          <a:latin typeface="+mn-lt"/>
          <a:ea typeface="+mn-ea"/>
          <a:cs typeface="+mn-cs"/>
        </a:defRPr>
      </a:lvl4pPr>
      <a:lvl5pPr marL="1864738" algn="l" defTabSz="932369" rtl="0" eaLnBrk="1" latinLnBrk="0" hangingPunct="1">
        <a:defRPr sz="1800" kern="1200">
          <a:solidFill>
            <a:schemeClr val="tx1"/>
          </a:solidFill>
          <a:latin typeface="+mn-lt"/>
          <a:ea typeface="+mn-ea"/>
          <a:cs typeface="+mn-cs"/>
        </a:defRPr>
      </a:lvl5pPr>
      <a:lvl6pPr marL="2330924" algn="l" defTabSz="932369" rtl="0" eaLnBrk="1" latinLnBrk="0" hangingPunct="1">
        <a:defRPr sz="1800" kern="1200">
          <a:solidFill>
            <a:schemeClr val="tx1"/>
          </a:solidFill>
          <a:latin typeface="+mn-lt"/>
          <a:ea typeface="+mn-ea"/>
          <a:cs typeface="+mn-cs"/>
        </a:defRPr>
      </a:lvl6pPr>
      <a:lvl7pPr marL="2797106" algn="l" defTabSz="932369" rtl="0" eaLnBrk="1" latinLnBrk="0" hangingPunct="1">
        <a:defRPr sz="1800" kern="1200">
          <a:solidFill>
            <a:schemeClr val="tx1"/>
          </a:solidFill>
          <a:latin typeface="+mn-lt"/>
          <a:ea typeface="+mn-ea"/>
          <a:cs typeface="+mn-cs"/>
        </a:defRPr>
      </a:lvl7pPr>
      <a:lvl8pPr marL="3263291" algn="l" defTabSz="932369" rtl="0" eaLnBrk="1" latinLnBrk="0" hangingPunct="1">
        <a:defRPr sz="1800" kern="1200">
          <a:solidFill>
            <a:schemeClr val="tx1"/>
          </a:solidFill>
          <a:latin typeface="+mn-lt"/>
          <a:ea typeface="+mn-ea"/>
          <a:cs typeface="+mn-cs"/>
        </a:defRPr>
      </a:lvl8pPr>
      <a:lvl9pPr marL="3729478" algn="l" defTabSz="93236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795" y="150205"/>
            <a:ext cx="8509378" cy="782771"/>
          </a:xfrm>
          <a:prstGeom prst="rect">
            <a:avLst/>
          </a:prstGeom>
        </p:spPr>
        <p:txBody>
          <a:bodyPr vert="horz" lIns="93266" tIns="46633" rIns="93266" bIns="46633" rtlCol="0" anchor="ctr">
            <a:noAutofit/>
          </a:bodyPr>
          <a:lstStyle/>
          <a:p>
            <a:r>
              <a:rPr lang="en-US" dirty="0" smtClean="0"/>
              <a:t>Click to edit Master title style</a:t>
            </a:r>
            <a:br>
              <a:rPr lang="en-US" dirty="0" smtClean="0"/>
            </a:br>
            <a:r>
              <a:rPr lang="en-US" dirty="0" smtClean="0"/>
              <a:t>maybe two lines</a:t>
            </a:r>
            <a:endParaRPr lang="ru-RU" dirty="0"/>
          </a:p>
        </p:txBody>
      </p:sp>
      <p:sp>
        <p:nvSpPr>
          <p:cNvPr id="3" name="Text Placeholder 2"/>
          <p:cNvSpPr>
            <a:spLocks noGrp="1"/>
          </p:cNvSpPr>
          <p:nvPr>
            <p:ph type="body" idx="1"/>
          </p:nvPr>
        </p:nvSpPr>
        <p:spPr>
          <a:xfrm>
            <a:off x="456795" y="932973"/>
            <a:ext cx="8509378" cy="5192903"/>
          </a:xfrm>
          <a:prstGeom prst="rect">
            <a:avLst/>
          </a:prstGeom>
        </p:spPr>
        <p:txBody>
          <a:bodyPr vert="horz" lIns="93266" tIns="46633" rIns="93266" bIns="4663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4" name="Date Placeholder 3"/>
          <p:cNvSpPr>
            <a:spLocks noGrp="1"/>
          </p:cNvSpPr>
          <p:nvPr>
            <p:ph type="dt" sz="half" idx="2"/>
          </p:nvPr>
        </p:nvSpPr>
        <p:spPr>
          <a:xfrm>
            <a:off x="456795" y="6355883"/>
            <a:ext cx="2133330" cy="366062"/>
          </a:xfrm>
          <a:prstGeom prst="rect">
            <a:avLst/>
          </a:prstGeom>
        </p:spPr>
        <p:txBody>
          <a:bodyPr vert="horz" lIns="93266" tIns="46633" rIns="93266" bIns="46633" rtlCol="0" anchor="ctr"/>
          <a:lstStyle>
            <a:lvl1pPr algn="l">
              <a:defRPr sz="1200">
                <a:solidFill>
                  <a:schemeClr val="tx1">
                    <a:tint val="75000"/>
                  </a:schemeClr>
                </a:solidFill>
              </a:defRPr>
            </a:lvl1pPr>
          </a:lstStyle>
          <a:p>
            <a:fld id="{EF7792AD-31E1-4A1D-89F7-8460B7E83B88}" type="datetime1">
              <a:rPr lang="ru-RU" smtClean="0"/>
              <a:pPr/>
              <a:t>21.08.2008</a:t>
            </a:fld>
            <a:endParaRPr lang="ru-RU"/>
          </a:p>
        </p:txBody>
      </p:sp>
      <p:sp>
        <p:nvSpPr>
          <p:cNvPr id="5" name="Footer Placeholder 4"/>
          <p:cNvSpPr>
            <a:spLocks noGrp="1"/>
          </p:cNvSpPr>
          <p:nvPr>
            <p:ph type="ftr" sz="quarter" idx="3"/>
          </p:nvPr>
        </p:nvSpPr>
        <p:spPr>
          <a:xfrm>
            <a:off x="3124673" y="6355883"/>
            <a:ext cx="2894654" cy="366062"/>
          </a:xfrm>
          <a:prstGeom prst="rect">
            <a:avLst/>
          </a:prstGeom>
        </p:spPr>
        <p:txBody>
          <a:bodyPr vert="horz" lIns="93266" tIns="46633" rIns="93266" bIns="46633"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875" y="6355883"/>
            <a:ext cx="2133330" cy="366062"/>
          </a:xfrm>
          <a:prstGeom prst="rect">
            <a:avLst/>
          </a:prstGeom>
        </p:spPr>
        <p:txBody>
          <a:bodyPr vert="horz" lIns="93266" tIns="46633" rIns="93266" bIns="46633" rtlCol="0" anchor="ctr"/>
          <a:lstStyle>
            <a:lvl1pPr algn="r">
              <a:defRPr sz="1200">
                <a:solidFill>
                  <a:schemeClr val="tx1">
                    <a:tint val="75000"/>
                  </a:schemeClr>
                </a:solidFill>
              </a:defRPr>
            </a:lvl1pPr>
          </a:lstStyle>
          <a:p>
            <a:fld id="{4EDA893A-BB61-47E0-8C23-3622F6AA6F42}" type="slidenum">
              <a:rPr lang="ru-RU" smtClean="0"/>
              <a:pPr/>
              <a:t>‹#›</a:t>
            </a:fld>
            <a:endParaRPr lang="ru-RU" dirty="0"/>
          </a:p>
        </p:txBody>
      </p:sp>
      <p:pic>
        <p:nvPicPr>
          <p:cNvPr id="242690" name="Picture 2" descr="image001"/>
          <p:cNvPicPr>
            <a:picLocks noChangeAspect="1" noChangeArrowheads="1"/>
          </p:cNvPicPr>
          <p:nvPr/>
        </p:nvPicPr>
        <p:blipFill>
          <a:blip r:embed="rId13"/>
          <a:srcRect/>
          <a:stretch>
            <a:fillRect/>
          </a:stretch>
        </p:blipFill>
        <p:spPr bwMode="auto">
          <a:xfrm>
            <a:off x="4" y="0"/>
            <a:ext cx="709490" cy="513460"/>
          </a:xfrm>
          <a:prstGeom prst="rect">
            <a:avLst/>
          </a:prstGeom>
          <a:noFill/>
          <a:ln w="9525">
            <a:solidFill>
              <a:schemeClr val="tx1">
                <a:lumMod val="50000"/>
                <a:lumOff val="50000"/>
              </a:schemeClr>
            </a:solid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32665" rtl="0" eaLnBrk="1" latinLnBrk="0" hangingPunct="1">
        <a:lnSpc>
          <a:spcPts val="3061"/>
        </a:lnSpc>
        <a:spcBef>
          <a:spcPct val="0"/>
        </a:spcBef>
        <a:buNone/>
        <a:defRPr sz="2200" b="1" i="0" kern="1200">
          <a:solidFill>
            <a:schemeClr val="tx1"/>
          </a:solidFill>
          <a:latin typeface="Arial" pitchFamily="34" charset="0"/>
          <a:ea typeface="+mj-ea"/>
          <a:cs typeface="Arial" pitchFamily="34" charset="0"/>
        </a:defRPr>
      </a:lvl1pPr>
    </p:titleStyle>
    <p:bodyStyle>
      <a:lvl1pPr marL="349750" indent="-349750" algn="l" defTabSz="932665" rtl="0" eaLnBrk="1" latinLnBrk="0" hangingPunct="1">
        <a:spcBef>
          <a:spcPct val="20000"/>
        </a:spcBef>
        <a:buFont typeface="Arial" pitchFamily="34" charset="0"/>
        <a:buNone/>
        <a:defRPr sz="2200" kern="1200">
          <a:solidFill>
            <a:schemeClr val="tx1"/>
          </a:solidFill>
          <a:latin typeface="Arial" pitchFamily="34" charset="0"/>
          <a:ea typeface="+mn-ea"/>
          <a:cs typeface="Arial" pitchFamily="34" charset="0"/>
        </a:defRPr>
      </a:lvl1pPr>
      <a:lvl2pPr marL="757791" indent="-291459" algn="l" defTabSz="932665"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65832" indent="-233167" algn="l" defTabSz="932665"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32165" indent="-233167" algn="l" defTabSz="932665"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98498" indent="-233167" algn="l" defTabSz="932665"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64831" indent="-233167" algn="l" defTabSz="9326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63" indent="-233167" algn="l" defTabSz="9326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97" indent="-233167" algn="l" defTabSz="9326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29" indent="-233167" algn="l" defTabSz="9326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32665" rtl="0" eaLnBrk="1" latinLnBrk="0" hangingPunct="1">
        <a:defRPr sz="1800" kern="1200">
          <a:solidFill>
            <a:schemeClr val="tx1"/>
          </a:solidFill>
          <a:latin typeface="+mn-lt"/>
          <a:ea typeface="+mn-ea"/>
          <a:cs typeface="+mn-cs"/>
        </a:defRPr>
      </a:lvl1pPr>
      <a:lvl2pPr marL="466331" algn="l" defTabSz="932665" rtl="0" eaLnBrk="1" latinLnBrk="0" hangingPunct="1">
        <a:defRPr sz="1800" kern="1200">
          <a:solidFill>
            <a:schemeClr val="tx1"/>
          </a:solidFill>
          <a:latin typeface="+mn-lt"/>
          <a:ea typeface="+mn-ea"/>
          <a:cs typeface="+mn-cs"/>
        </a:defRPr>
      </a:lvl2pPr>
      <a:lvl3pPr marL="932665" algn="l" defTabSz="932665" rtl="0" eaLnBrk="1" latinLnBrk="0" hangingPunct="1">
        <a:defRPr sz="1800" kern="1200">
          <a:solidFill>
            <a:schemeClr val="tx1"/>
          </a:solidFill>
          <a:latin typeface="+mn-lt"/>
          <a:ea typeface="+mn-ea"/>
          <a:cs typeface="+mn-cs"/>
        </a:defRPr>
      </a:lvl3pPr>
      <a:lvl4pPr marL="1398999" algn="l" defTabSz="932665" rtl="0" eaLnBrk="1" latinLnBrk="0" hangingPunct="1">
        <a:defRPr sz="1800" kern="1200">
          <a:solidFill>
            <a:schemeClr val="tx1"/>
          </a:solidFill>
          <a:latin typeface="+mn-lt"/>
          <a:ea typeface="+mn-ea"/>
          <a:cs typeface="+mn-cs"/>
        </a:defRPr>
      </a:lvl4pPr>
      <a:lvl5pPr marL="1865332" algn="l" defTabSz="932665" rtl="0" eaLnBrk="1" latinLnBrk="0" hangingPunct="1">
        <a:defRPr sz="1800" kern="1200">
          <a:solidFill>
            <a:schemeClr val="tx1"/>
          </a:solidFill>
          <a:latin typeface="+mn-lt"/>
          <a:ea typeface="+mn-ea"/>
          <a:cs typeface="+mn-cs"/>
        </a:defRPr>
      </a:lvl5pPr>
      <a:lvl6pPr marL="2331665" algn="l" defTabSz="932665" rtl="0" eaLnBrk="1" latinLnBrk="0" hangingPunct="1">
        <a:defRPr sz="1800" kern="1200">
          <a:solidFill>
            <a:schemeClr val="tx1"/>
          </a:solidFill>
          <a:latin typeface="+mn-lt"/>
          <a:ea typeface="+mn-ea"/>
          <a:cs typeface="+mn-cs"/>
        </a:defRPr>
      </a:lvl6pPr>
      <a:lvl7pPr marL="2797996" algn="l" defTabSz="932665" rtl="0" eaLnBrk="1" latinLnBrk="0" hangingPunct="1">
        <a:defRPr sz="1800" kern="1200">
          <a:solidFill>
            <a:schemeClr val="tx1"/>
          </a:solidFill>
          <a:latin typeface="+mn-lt"/>
          <a:ea typeface="+mn-ea"/>
          <a:cs typeface="+mn-cs"/>
        </a:defRPr>
      </a:lvl7pPr>
      <a:lvl8pPr marL="3264329" algn="l" defTabSz="932665" rtl="0" eaLnBrk="1" latinLnBrk="0" hangingPunct="1">
        <a:defRPr sz="1800" kern="1200">
          <a:solidFill>
            <a:schemeClr val="tx1"/>
          </a:solidFill>
          <a:latin typeface="+mn-lt"/>
          <a:ea typeface="+mn-ea"/>
          <a:cs typeface="+mn-cs"/>
        </a:defRPr>
      </a:lvl8pPr>
      <a:lvl9pPr marL="3730663" algn="l" defTabSz="9326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fld id="{24968ECE-82D2-474B-B41E-5346130C6391}" type="slidenum">
              <a:rPr lang="ru-RU" smtClean="0"/>
              <a:pPr/>
              <a:t>‹#›</a:t>
            </a:fld>
            <a:endParaRPr lang="ru-RU"/>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ransition>
    <p:fade/>
  </p:transition>
  <p:timing>
    <p:tnLst>
      <p:par>
        <p:cTn id="1" dur="indefinite" restart="never" nodeType="tmRoot"/>
      </p:par>
    </p:tnLst>
  </p:timing>
  <p:txStyles>
    <p:titleStyle>
      <a:lvl1pPr algn="l" defTabSz="911225" rtl="0" eaLnBrk="1" fontAlgn="base" hangingPunct="1">
        <a:lnSpc>
          <a:spcPct val="90000"/>
        </a:lnSpc>
        <a:spcBef>
          <a:spcPct val="0"/>
        </a:spcBef>
        <a:spcAft>
          <a:spcPct val="0"/>
        </a:spcAft>
        <a:defRPr lang="en-US" sz="5400" b="0" cap="none" spc="-300" baseline="0" dirty="0" smtClean="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2pPr>
      <a:lvl3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3pPr>
      <a:lvl4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4pPr>
      <a:lvl5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eaLnBrk="1" fontAlgn="base" hangingPunct="1">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eaLnBrk="1" fontAlgn="base" hangingPunct="1">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5"/>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5"/>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5"/>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25"/>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ransition>
    <p:fade/>
  </p:transition>
  <p:timing>
    <p:tnLst>
      <p:par>
        <p:cTn id="1" dur="indefinite" restart="never" nodeType="tmRoot"/>
      </p:par>
    </p:tnLst>
  </p:timing>
  <p:hf hdr="0" ftr="0" dt="0"/>
  <p:txStyles>
    <p:titleStyle>
      <a:lvl1pPr algn="l" defTabSz="911225" rtl="0" eaLnBrk="1" fontAlgn="base" hangingPunct="1">
        <a:lnSpc>
          <a:spcPct val="90000"/>
        </a:lnSpc>
        <a:spcBef>
          <a:spcPct val="0"/>
        </a:spcBef>
        <a:spcAft>
          <a:spcPct val="0"/>
        </a:spcAft>
        <a:defRPr lang="en-US" sz="5400" spc="-300"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2pPr>
      <a:lvl3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3pPr>
      <a:lvl4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4pPr>
      <a:lvl5pPr algn="l" defTabSz="911225" rtl="0" eaLnBrk="1" fontAlgn="base" hangingPunct="1">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1" fontAlgn="base" hangingPunct="1">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eaLnBrk="1" fontAlgn="base" hangingPunct="1">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eaLnBrk="1" fontAlgn="base" hangingPunct="1">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eaLnBrk="1" fontAlgn="base" hangingPunct="1">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diagramData" Target="../diagrams/data1.xml"/><Relationship Id="rId21" Type="http://schemas.openxmlformats.org/officeDocument/2006/relationships/image" Target="../media/image25.jpeg"/><Relationship Id="rId7" Type="http://schemas.openxmlformats.org/officeDocument/2006/relationships/diagramData" Target="../diagrams/data2.xml"/><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notesSlide" Target="../notesSlides/notesSlide1.xml"/><Relationship Id="rId16" Type="http://schemas.openxmlformats.org/officeDocument/2006/relationships/image" Target="../media/image20.jpeg"/><Relationship Id="rId20" Type="http://schemas.openxmlformats.org/officeDocument/2006/relationships/image" Target="../media/image24.jpeg"/><Relationship Id="rId1" Type="http://schemas.openxmlformats.org/officeDocument/2006/relationships/slideLayout" Target="../slideLayouts/slideLayout38.xml"/><Relationship Id="rId6" Type="http://schemas.openxmlformats.org/officeDocument/2006/relationships/diagramColors" Target="../diagrams/colors1.xml"/><Relationship Id="rId11" Type="http://schemas.openxmlformats.org/officeDocument/2006/relationships/image" Target="../media/image15.jpeg"/><Relationship Id="rId5" Type="http://schemas.openxmlformats.org/officeDocument/2006/relationships/diagramQuickStyle" Target="../diagrams/quickStyle1.xml"/><Relationship Id="rId15" Type="http://schemas.openxmlformats.org/officeDocument/2006/relationships/image" Target="../media/image19.jpeg"/><Relationship Id="rId10" Type="http://schemas.openxmlformats.org/officeDocument/2006/relationships/diagramColors" Target="../diagrams/colors2.xml"/><Relationship Id="rId19" Type="http://schemas.openxmlformats.org/officeDocument/2006/relationships/image" Target="../media/image23.jpeg"/><Relationship Id="rId4" Type="http://schemas.openxmlformats.org/officeDocument/2006/relationships/diagramLayout" Target="../diagrams/layout1.xml"/><Relationship Id="rId9" Type="http://schemas.openxmlformats.org/officeDocument/2006/relationships/diagramQuickStyle" Target="../diagrams/quickStyle2.xml"/><Relationship Id="rId14"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625" y="4965192"/>
            <a:ext cx="7794625" cy="932563"/>
          </a:xfrm>
        </p:spPr>
        <p:txBody>
          <a:bodyPr/>
          <a:lstStyle/>
          <a:p>
            <a:r>
              <a:rPr lang="ru-RU" sz="3600" dirty="0" smtClean="0"/>
              <a:t>Как общаться </a:t>
            </a:r>
            <a:r>
              <a:rPr lang="ru-RU" sz="3600" dirty="0" smtClean="0"/>
              <a:t>с </a:t>
            </a:r>
            <a:r>
              <a:rPr lang="ru-RU" sz="3600" dirty="0" err="1" smtClean="0"/>
              <a:t>вендорами</a:t>
            </a:r>
            <a:r>
              <a:rPr lang="ru-RU" sz="3600" dirty="0" smtClean="0"/>
              <a:t>?</a:t>
            </a:r>
            <a:r>
              <a:rPr lang="en-US" sz="3600" dirty="0" smtClean="0"/>
              <a:t/>
            </a:r>
            <a:br>
              <a:rPr lang="en-US" sz="3600" dirty="0" smtClean="0"/>
            </a:br>
            <a:endParaRPr lang="ru-RU" dirty="0"/>
          </a:p>
        </p:txBody>
      </p:sp>
      <p:sp>
        <p:nvSpPr>
          <p:cNvPr id="3" name="Subtitle 2"/>
          <p:cNvSpPr>
            <a:spLocks noGrp="1"/>
          </p:cNvSpPr>
          <p:nvPr>
            <p:ph type="subTitle" idx="1"/>
          </p:nvPr>
        </p:nvSpPr>
        <p:spPr>
          <a:xfrm>
            <a:off x="685800" y="5562600"/>
            <a:ext cx="7794625" cy="249299"/>
          </a:xfrm>
        </p:spPr>
        <p:txBody>
          <a:bodyPr>
            <a:noAutofit/>
          </a:bodyPr>
          <a:lstStyle/>
          <a:p>
            <a:r>
              <a:rPr lang="ru-RU" sz="2400" dirty="0" smtClean="0"/>
              <a:t>Владимир Водянов</a:t>
            </a:r>
            <a:endParaRPr lang="ru-RU" sz="2400" dirty="0" smtClean="0"/>
          </a:p>
          <a:p>
            <a:r>
              <a:rPr lang="ru-RU" sz="2400" dirty="0" smtClean="0"/>
              <a:t>Директор </a:t>
            </a:r>
            <a:r>
              <a:rPr sz="2400" smtClean="0"/>
              <a:t>MBS</a:t>
            </a:r>
            <a:r>
              <a:rPr lang="ru-RU" sz="2400" dirty="0" smtClean="0"/>
              <a:t>, </a:t>
            </a:r>
            <a:r>
              <a:rPr lang="en-US" sz="2400" dirty="0" smtClean="0"/>
              <a:t>Microsoft </a:t>
            </a:r>
            <a:r>
              <a:rPr lang="ru-RU" sz="2400" dirty="0" smtClean="0"/>
              <a:t>Россия </a:t>
            </a:r>
            <a:endParaRPr lang="ru-RU" sz="2400" dirty="0"/>
          </a:p>
        </p:txBody>
      </p:sp>
      <p:sp>
        <p:nvSpPr>
          <p:cNvPr id="4" name="Text Placeholder 3"/>
          <p:cNvSpPr>
            <a:spLocks noGrp="1"/>
          </p:cNvSpPr>
          <p:nvPr>
            <p:ph type="body" sz="quarter" idx="10"/>
          </p:nvPr>
        </p:nvSpPr>
        <p:spPr/>
        <p:txBody>
          <a:bodyPr/>
          <a:lstStyle/>
          <a:p>
            <a:r>
              <a:rPr lang="ru-RU" dirty="0" smtClean="0"/>
              <a:t>ПОНИМАНИЕ</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Общаться с вендорами</a:t>
            </a:r>
            <a:endParaRPr lang="ru-RU" dirty="0"/>
          </a:p>
        </p:txBody>
      </p:sp>
      <p:sp>
        <p:nvSpPr>
          <p:cNvPr id="3" name="Content Placeholder 2"/>
          <p:cNvSpPr>
            <a:spLocks noGrp="1"/>
          </p:cNvSpPr>
          <p:nvPr>
            <p:ph idx="1"/>
          </p:nvPr>
        </p:nvSpPr>
        <p:spPr/>
        <p:txBody>
          <a:bodyPr/>
          <a:lstStyle/>
          <a:p>
            <a:r>
              <a:rPr lang="ru-RU" dirty="0" smtClean="0"/>
              <a:t>Зачем вендорам локальные представительства</a:t>
            </a:r>
          </a:p>
          <a:p>
            <a:r>
              <a:rPr lang="ru-RU" dirty="0" smtClean="0"/>
              <a:t>Как устроен </a:t>
            </a:r>
            <a:r>
              <a:rPr lang="en-US" dirty="0" smtClean="0"/>
              <a:t>MBS </a:t>
            </a:r>
            <a:r>
              <a:rPr lang="ru-RU" dirty="0" smtClean="0"/>
              <a:t>в России</a:t>
            </a:r>
          </a:p>
          <a:p>
            <a:r>
              <a:rPr lang="ru-RU" dirty="0" smtClean="0"/>
              <a:t>Когда и зачем стоит общаться с вендором напрямую</a:t>
            </a:r>
          </a:p>
          <a:p>
            <a:r>
              <a:rPr lang="ru-RU" dirty="0" smtClean="0"/>
              <a:t>Зачем вендору общаться с клиентами</a:t>
            </a:r>
          </a:p>
          <a:p>
            <a:r>
              <a:rPr lang="ru-RU" dirty="0" smtClean="0"/>
              <a:t>Заключение</a:t>
            </a:r>
            <a:endParaRPr lang="en-US" dirty="0" smtClean="0"/>
          </a:p>
          <a:p>
            <a:endParaRPr lang="ru-RU"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p>
            <a:r>
              <a:rPr lang="ru-RU" sz="4800" dirty="0" smtClean="0"/>
              <a:t>Зачем нужны представительства</a:t>
            </a:r>
            <a:endParaRPr lang="ru-RU" sz="4800" dirty="0"/>
          </a:p>
        </p:txBody>
      </p:sp>
      <p:sp>
        <p:nvSpPr>
          <p:cNvPr id="3" name="Content Placeholder 2"/>
          <p:cNvSpPr>
            <a:spLocks noGrp="1"/>
          </p:cNvSpPr>
          <p:nvPr>
            <p:ph idx="1"/>
          </p:nvPr>
        </p:nvSpPr>
        <p:spPr>
          <a:xfrm>
            <a:off x="382588" y="1428750"/>
            <a:ext cx="8380412" cy="2076450"/>
          </a:xfrm>
        </p:spPr>
        <p:txBody>
          <a:bodyPr>
            <a:noAutofit/>
          </a:bodyPr>
          <a:lstStyle/>
          <a:p>
            <a:r>
              <a:rPr lang="ru-RU" sz="2400" dirty="0" smtClean="0"/>
              <a:t>Обеспечение логистики и ответы на операционные вопросы партнеров</a:t>
            </a:r>
          </a:p>
          <a:p>
            <a:r>
              <a:rPr lang="ru-RU" sz="2400" dirty="0" smtClean="0"/>
              <a:t>Обеспечение предсказуемости бизнеса для корпорации</a:t>
            </a:r>
          </a:p>
          <a:p>
            <a:r>
              <a:rPr lang="ru-RU" sz="2400" dirty="0" smtClean="0"/>
              <a:t>Определение стратегии работы на локальном рынке</a:t>
            </a:r>
          </a:p>
          <a:p>
            <a:r>
              <a:rPr lang="ru-RU" sz="2400" dirty="0" smtClean="0"/>
              <a:t>Развитие партнерского канала</a:t>
            </a:r>
          </a:p>
          <a:p>
            <a:r>
              <a:rPr lang="ru-RU" sz="2400" dirty="0" smtClean="0"/>
              <a:t>Конкуренция с другими вендорами на локальном рынке</a:t>
            </a:r>
          </a:p>
          <a:p>
            <a:r>
              <a:rPr lang="ru-RU" sz="2400" dirty="0" smtClean="0"/>
              <a:t>Локальный маркетинг</a:t>
            </a:r>
          </a:p>
          <a:p>
            <a:r>
              <a:rPr lang="ru-RU" sz="2400" dirty="0" smtClean="0"/>
              <a:t>Сбор информации о потребностях клиентов</a:t>
            </a:r>
          </a:p>
          <a:p>
            <a:r>
              <a:rPr lang="ru-RU" sz="2400" dirty="0" smtClean="0"/>
              <a:t>Контроль качества выполнения проектов</a:t>
            </a:r>
          </a:p>
          <a:p>
            <a:r>
              <a:rPr lang="ru-RU" sz="2400" dirty="0" smtClean="0"/>
              <a:t>Помощь клиентам в выборе наиболее подходящего партнера</a:t>
            </a:r>
          </a:p>
          <a:p>
            <a:r>
              <a:rPr lang="ru-RU" sz="2400" dirty="0" smtClean="0"/>
              <a:t>Организация сложных проектов </a:t>
            </a:r>
            <a:endParaRPr lang="ru-RU" sz="24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495794"/>
          </a:xfrm>
        </p:spPr>
        <p:txBody>
          <a:bodyPr/>
          <a:lstStyle/>
          <a:p>
            <a:r>
              <a:rPr lang="ru-RU" dirty="0" smtClean="0"/>
              <a:t>Как устроен </a:t>
            </a:r>
            <a:r>
              <a:rPr lang="en-US" dirty="0" smtClean="0"/>
              <a:t>MBS</a:t>
            </a:r>
            <a:br>
              <a:rPr lang="en-US" dirty="0" smtClean="0"/>
            </a:br>
            <a:r>
              <a:rPr lang="ru-RU" dirty="0" smtClean="0"/>
              <a:t>в Рос</a:t>
            </a:r>
            <a:r>
              <a:rPr smtClean="0"/>
              <a:t>c</a:t>
            </a:r>
            <a:r>
              <a:rPr lang="ru-RU" dirty="0" err="1" smtClean="0"/>
              <a:t>ии</a:t>
            </a:r>
            <a:endParaRPr lang="ru-RU" dirty="0"/>
          </a:p>
        </p:txBody>
      </p:sp>
      <p:graphicFrame>
        <p:nvGraphicFramePr>
          <p:cNvPr id="4" name="Content Placeholder 5"/>
          <p:cNvGraphicFramePr>
            <a:graphicFrameLocks/>
          </p:cNvGraphicFramePr>
          <p:nvPr/>
        </p:nvGraphicFramePr>
        <p:xfrm>
          <a:off x="76200" y="2221642"/>
          <a:ext cx="8380412" cy="3429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nvGraphicFramePr>
        <p:xfrm>
          <a:off x="6629416" y="964940"/>
          <a:ext cx="1428760" cy="34290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descr="tatarinov-1.jpg"/>
          <p:cNvPicPr>
            <a:picLocks noChangeAspect="1"/>
          </p:cNvPicPr>
          <p:nvPr/>
        </p:nvPicPr>
        <p:blipFill>
          <a:blip r:embed="rId11" cstate="print"/>
          <a:srcRect b="25000"/>
          <a:stretch>
            <a:fillRect/>
          </a:stretch>
        </p:blipFill>
        <p:spPr>
          <a:xfrm>
            <a:off x="6872318" y="255346"/>
            <a:ext cx="1020525" cy="1071546"/>
          </a:xfrm>
          <a:prstGeom prst="rect">
            <a:avLst/>
          </a:prstGeom>
        </p:spPr>
      </p:pic>
      <p:pic>
        <p:nvPicPr>
          <p:cNvPr id="7" name="Picture 6" descr="Cesar Cernuda 1.jpg"/>
          <p:cNvPicPr>
            <a:picLocks noChangeAspect="1"/>
          </p:cNvPicPr>
          <p:nvPr/>
        </p:nvPicPr>
        <p:blipFill>
          <a:blip r:embed="rId12"/>
          <a:srcRect l="19587" r="15123" b="39062"/>
          <a:stretch>
            <a:fillRect/>
          </a:stretch>
        </p:blipFill>
        <p:spPr>
          <a:xfrm>
            <a:off x="8015318" y="2003168"/>
            <a:ext cx="785818" cy="1100145"/>
          </a:xfrm>
          <a:prstGeom prst="rect">
            <a:avLst/>
          </a:prstGeom>
        </p:spPr>
      </p:pic>
      <p:pic>
        <p:nvPicPr>
          <p:cNvPr id="8" name="Picture 7" descr="Rob Simoncic.jpg"/>
          <p:cNvPicPr>
            <a:picLocks noChangeAspect="1"/>
          </p:cNvPicPr>
          <p:nvPr/>
        </p:nvPicPr>
        <p:blipFill>
          <a:blip r:embed="rId13"/>
          <a:srcRect b="27652"/>
          <a:stretch>
            <a:fillRect/>
          </a:stretch>
        </p:blipFill>
        <p:spPr>
          <a:xfrm>
            <a:off x="8039136" y="3217614"/>
            <a:ext cx="737703" cy="1000132"/>
          </a:xfrm>
          <a:prstGeom prst="rect">
            <a:avLst/>
          </a:prstGeom>
        </p:spPr>
      </p:pic>
      <p:pic>
        <p:nvPicPr>
          <p:cNvPr id="9" name="Picture 8" descr="ekorbut.jpg"/>
          <p:cNvPicPr>
            <a:picLocks noChangeAspect="1"/>
          </p:cNvPicPr>
          <p:nvPr/>
        </p:nvPicPr>
        <p:blipFill>
          <a:blip r:embed="rId14">
            <a:lum bright="10000" contrast="10000"/>
          </a:blip>
          <a:srcRect l="15385" r="15385" b="17396"/>
          <a:stretch>
            <a:fillRect/>
          </a:stretch>
        </p:blipFill>
        <p:spPr>
          <a:xfrm>
            <a:off x="1719274" y="5360746"/>
            <a:ext cx="838206" cy="1000132"/>
          </a:xfrm>
          <a:prstGeom prst="rect">
            <a:avLst/>
          </a:prstGeom>
        </p:spPr>
      </p:pic>
      <p:pic>
        <p:nvPicPr>
          <p:cNvPr id="10" name="Picture 9" descr="sergeyo.jpg"/>
          <p:cNvPicPr>
            <a:picLocks noChangeAspect="1"/>
          </p:cNvPicPr>
          <p:nvPr/>
        </p:nvPicPr>
        <p:blipFill>
          <a:blip r:embed="rId15" cstate="print"/>
          <a:srcRect l="12500" r="18748" b="12498"/>
          <a:stretch>
            <a:fillRect/>
          </a:stretch>
        </p:blipFill>
        <p:spPr>
          <a:xfrm>
            <a:off x="3138518" y="5360746"/>
            <a:ext cx="785818" cy="1000132"/>
          </a:xfrm>
          <a:prstGeom prst="rect">
            <a:avLst/>
          </a:prstGeom>
        </p:spPr>
      </p:pic>
      <p:pic>
        <p:nvPicPr>
          <p:cNvPr id="11" name="Picture 10" descr="marid.jpg"/>
          <p:cNvPicPr>
            <a:picLocks noChangeAspect="1"/>
          </p:cNvPicPr>
          <p:nvPr/>
        </p:nvPicPr>
        <p:blipFill>
          <a:blip r:embed="rId16" cstate="print"/>
          <a:srcRect/>
          <a:stretch>
            <a:fillRect/>
          </a:stretch>
        </p:blipFill>
        <p:spPr>
          <a:xfrm>
            <a:off x="4357718" y="5360746"/>
            <a:ext cx="1000132" cy="1000132"/>
          </a:xfrm>
          <a:prstGeom prst="rect">
            <a:avLst/>
          </a:prstGeom>
        </p:spPr>
      </p:pic>
      <p:pic>
        <p:nvPicPr>
          <p:cNvPr id="12" name="Picture 11" descr="spavlov.jpg"/>
          <p:cNvPicPr>
            <a:picLocks noChangeAspect="1"/>
          </p:cNvPicPr>
          <p:nvPr/>
        </p:nvPicPr>
        <p:blipFill>
          <a:blip r:embed="rId17" cstate="print"/>
          <a:srcRect l="13723" r="9805" b="17645"/>
          <a:stretch>
            <a:fillRect/>
          </a:stretch>
        </p:blipFill>
        <p:spPr>
          <a:xfrm>
            <a:off x="5934116" y="5360746"/>
            <a:ext cx="928694" cy="1000132"/>
          </a:xfrm>
          <a:prstGeom prst="rect">
            <a:avLst/>
          </a:prstGeom>
        </p:spPr>
      </p:pic>
      <p:pic>
        <p:nvPicPr>
          <p:cNvPr id="13" name="Picture 12" descr="i-zinaik.jpg"/>
          <p:cNvPicPr>
            <a:picLocks noChangeAspect="1"/>
          </p:cNvPicPr>
          <p:nvPr/>
        </p:nvPicPr>
        <p:blipFill>
          <a:blip r:embed="rId18" cstate="print"/>
          <a:srcRect l="6667" r="13333" b="6667"/>
          <a:stretch>
            <a:fillRect/>
          </a:stretch>
        </p:blipFill>
        <p:spPr>
          <a:xfrm>
            <a:off x="7386662" y="5360746"/>
            <a:ext cx="857256" cy="1000132"/>
          </a:xfrm>
          <a:prstGeom prst="rect">
            <a:avLst/>
          </a:prstGeom>
        </p:spPr>
      </p:pic>
      <p:pic>
        <p:nvPicPr>
          <p:cNvPr id="14" name="Picture 13" descr="birgers.jpg"/>
          <p:cNvPicPr>
            <a:picLocks noChangeAspect="1"/>
          </p:cNvPicPr>
          <p:nvPr/>
        </p:nvPicPr>
        <p:blipFill>
          <a:blip r:embed="rId19"/>
          <a:srcRect l="25000" t="5000" r="17500" b="22500"/>
          <a:stretch>
            <a:fillRect/>
          </a:stretch>
        </p:blipFill>
        <p:spPr>
          <a:xfrm>
            <a:off x="3758624" y="1189008"/>
            <a:ext cx="1132494" cy="1427928"/>
          </a:xfrm>
          <a:prstGeom prst="rect">
            <a:avLst/>
          </a:prstGeom>
        </p:spPr>
      </p:pic>
      <p:pic>
        <p:nvPicPr>
          <p:cNvPr id="15" name="Picture 14" descr="vlvodian.jpg"/>
          <p:cNvPicPr>
            <a:picLocks noChangeAspect="1"/>
          </p:cNvPicPr>
          <p:nvPr/>
        </p:nvPicPr>
        <p:blipFill>
          <a:blip r:embed="rId20"/>
          <a:srcRect l="18125" r="21875" b="18125"/>
          <a:stretch>
            <a:fillRect/>
          </a:stretch>
        </p:blipFill>
        <p:spPr>
          <a:xfrm>
            <a:off x="1919318" y="2845536"/>
            <a:ext cx="1125661" cy="1536052"/>
          </a:xfrm>
          <a:prstGeom prst="rect">
            <a:avLst/>
          </a:prstGeom>
        </p:spPr>
      </p:pic>
      <p:pic>
        <p:nvPicPr>
          <p:cNvPr id="16" name="Picture 15" descr="ageckler.jpg"/>
          <p:cNvPicPr>
            <a:picLocks noChangeAspect="1"/>
          </p:cNvPicPr>
          <p:nvPr/>
        </p:nvPicPr>
        <p:blipFill>
          <a:blip r:embed="rId21" cstate="print"/>
          <a:srcRect l="16250" t="3125" r="20000" b="12500"/>
          <a:stretch>
            <a:fillRect/>
          </a:stretch>
        </p:blipFill>
        <p:spPr>
          <a:xfrm>
            <a:off x="319118" y="5360746"/>
            <a:ext cx="785818" cy="1040054"/>
          </a:xfrm>
          <a:prstGeom prst="rect">
            <a:avLst/>
          </a:prstGeom>
        </p:spPr>
      </p:pic>
      <p:grpSp>
        <p:nvGrpSpPr>
          <p:cNvPr id="17" name="Group 16"/>
          <p:cNvGrpSpPr/>
          <p:nvPr/>
        </p:nvGrpSpPr>
        <p:grpSpPr>
          <a:xfrm rot="2385763">
            <a:off x="6090770" y="3543609"/>
            <a:ext cx="417606" cy="663505"/>
            <a:chOff x="1543787" y="1445080"/>
            <a:chExt cx="417606" cy="663505"/>
          </a:xfrm>
        </p:grpSpPr>
        <p:sp>
          <p:nvSpPr>
            <p:cNvPr id="18" name="Straight Connector 3"/>
            <p:cNvSpPr/>
            <p:nvPr/>
          </p:nvSpPr>
          <p:spPr>
            <a:xfrm rot="1873803">
              <a:off x="1847585" y="1445080"/>
              <a:ext cx="113808" cy="181626"/>
            </a:xfrm>
            <a:custGeom>
              <a:avLst/>
              <a:gdLst/>
              <a:ahLst/>
              <a:cxnLst/>
              <a:rect l="0" t="0" r="0" b="0"/>
              <a:pathLst>
                <a:path>
                  <a:moveTo>
                    <a:pt x="45720" y="0"/>
                  </a:moveTo>
                  <a:lnTo>
                    <a:pt x="45720" y="3739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Straight Connector 3"/>
            <p:cNvSpPr/>
            <p:nvPr/>
          </p:nvSpPr>
          <p:spPr>
            <a:xfrm rot="1873803">
              <a:off x="1543787" y="1927538"/>
              <a:ext cx="45719" cy="181047"/>
            </a:xfrm>
            <a:custGeom>
              <a:avLst/>
              <a:gdLst/>
              <a:ahLst/>
              <a:cxnLst/>
              <a:rect l="0" t="0" r="0" b="0"/>
              <a:pathLst>
                <a:path>
                  <a:moveTo>
                    <a:pt x="45720" y="0"/>
                  </a:moveTo>
                  <a:lnTo>
                    <a:pt x="45720" y="373977"/>
                  </a:lnTo>
                </a:path>
              </a:pathLst>
            </a:custGeom>
            <a:noFill/>
          </p:spPr>
          <p:style>
            <a:lnRef idx="2">
              <a:schemeClr val="accent1">
                <a:shade val="8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Как и когда стоит общаться</a:t>
            </a:r>
            <a:endParaRPr lang="ru-RU" dirty="0"/>
          </a:p>
        </p:txBody>
      </p:sp>
      <p:sp>
        <p:nvSpPr>
          <p:cNvPr id="3" name="Content Placeholder 2"/>
          <p:cNvSpPr>
            <a:spLocks noGrp="1"/>
          </p:cNvSpPr>
          <p:nvPr>
            <p:ph idx="1"/>
          </p:nvPr>
        </p:nvSpPr>
        <p:spPr>
          <a:xfrm>
            <a:off x="382588" y="1414463"/>
            <a:ext cx="8380412" cy="3545586"/>
          </a:xfrm>
        </p:spPr>
        <p:txBody>
          <a:bodyPr/>
          <a:lstStyle/>
          <a:p>
            <a:r>
              <a:rPr lang="ru-RU" sz="3200" dirty="0" smtClean="0"/>
              <a:t>Нет уверенности в правильности выбора продукта</a:t>
            </a:r>
          </a:p>
          <a:p>
            <a:r>
              <a:rPr lang="ru-RU" sz="3200" dirty="0" smtClean="0"/>
              <a:t>Есть сложности с выбором партнера</a:t>
            </a:r>
          </a:p>
          <a:p>
            <a:r>
              <a:rPr lang="ru-RU" sz="3200" dirty="0" smtClean="0"/>
              <a:t>Проект нетипичен для рынка или существуют вопросы, на которые партнеры затрудняются ответить</a:t>
            </a:r>
          </a:p>
          <a:p>
            <a:r>
              <a:rPr lang="ru-RU" sz="3200" dirty="0" smtClean="0"/>
              <a:t>Скидки </a:t>
            </a:r>
            <a:r>
              <a:rPr lang="ru-RU" sz="3200" dirty="0" smtClean="0">
                <a:sym typeface="Wingdings" pitchFamily="2" charset="2"/>
              </a:rPr>
              <a:t>?</a:t>
            </a:r>
            <a:endParaRPr lang="ru-RU" sz="320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Зачем вендору общаться </a:t>
            </a:r>
            <a:endParaRPr lang="ru-RU" dirty="0"/>
          </a:p>
        </p:txBody>
      </p:sp>
      <p:sp>
        <p:nvSpPr>
          <p:cNvPr id="3" name="Content Placeholder 2"/>
          <p:cNvSpPr>
            <a:spLocks noGrp="1"/>
          </p:cNvSpPr>
          <p:nvPr>
            <p:ph idx="1"/>
          </p:nvPr>
        </p:nvSpPr>
        <p:spPr/>
        <p:txBody>
          <a:bodyPr>
            <a:noAutofit/>
          </a:bodyPr>
          <a:lstStyle/>
          <a:p>
            <a:r>
              <a:rPr lang="ru-RU" sz="2800" dirty="0" smtClean="0"/>
              <a:t>Правильное понимание ситуации на рынке</a:t>
            </a:r>
          </a:p>
          <a:p>
            <a:r>
              <a:rPr lang="ru-RU" sz="2800" dirty="0" smtClean="0"/>
              <a:t>Помощь клиенту в сложных случаях или их предотвращение</a:t>
            </a:r>
          </a:p>
          <a:p>
            <a:r>
              <a:rPr lang="ru-RU" sz="2800" dirty="0" smtClean="0"/>
              <a:t>Получение информации о качестве работы партнеров</a:t>
            </a:r>
          </a:p>
          <a:p>
            <a:r>
              <a:rPr lang="ru-RU" sz="2800" dirty="0" smtClean="0"/>
              <a:t>Получение информации об изменениях в продукте, которые необходимы рынку</a:t>
            </a:r>
          </a:p>
          <a:p>
            <a:r>
              <a:rPr lang="ru-RU" sz="2800" dirty="0" smtClean="0"/>
              <a:t>Получение информации о дополнительных потребностях клиента </a:t>
            </a:r>
            <a:endParaRPr lang="ru-RU" sz="2800"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Заключение</a:t>
            </a:r>
            <a:endParaRPr lang="ru-RU" dirty="0"/>
          </a:p>
        </p:txBody>
      </p:sp>
      <p:sp>
        <p:nvSpPr>
          <p:cNvPr id="3" name="Content Placeholder 2"/>
          <p:cNvSpPr>
            <a:spLocks noGrp="1"/>
          </p:cNvSpPr>
          <p:nvPr>
            <p:ph idx="1"/>
          </p:nvPr>
        </p:nvSpPr>
        <p:spPr/>
        <p:txBody>
          <a:bodyPr/>
          <a:lstStyle/>
          <a:p>
            <a:r>
              <a:rPr lang="ru-RU" dirty="0" smtClean="0"/>
              <a:t>Прямое общение вендора и клиента полезно всем</a:t>
            </a:r>
          </a:p>
          <a:p>
            <a:r>
              <a:rPr lang="ru-RU" dirty="0" smtClean="0"/>
              <a:t>Общение с партнером не отменяет, а дополняет общение с вендором</a:t>
            </a:r>
          </a:p>
          <a:p>
            <a:r>
              <a:rPr lang="ru-RU" smtClean="0"/>
              <a:t>Вендор может не только продать, но и помочь </a:t>
            </a:r>
            <a:r>
              <a:rPr lang="ru-RU" smtClean="0">
                <a:sym typeface="Wingdings" pitchFamily="2" charset="2"/>
              </a:rPr>
              <a:t></a:t>
            </a:r>
            <a:endParaRPr lang="ru-RU"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theme/theme1.xml><?xml version="1.0" encoding="utf-8"?>
<a:theme xmlns:a="http://schemas.openxmlformats.org/drawingml/2006/main" name="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ct val="130000"/>
          </a:lnSpc>
          <a:defRPr sz="1400" b="1" dirty="0" smtClean="0"/>
        </a:defPPr>
      </a:lstStyle>
    </a:txDef>
  </a:objectDefaults>
  <a:extraClrSchemeLst/>
</a:theme>
</file>

<file path=ppt/theme/theme2.xml><?xml version="1.0" encoding="utf-8"?>
<a:theme xmlns:a="http://schemas.openxmlformats.org/drawingml/2006/main" name="1_BAS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nSpc>
            <a:spcPct val="130000"/>
          </a:lnSpc>
          <a:defRPr sz="1400" b="1" dirty="0" smtClean="0"/>
        </a:defPPr>
      </a:lstStyle>
    </a:txDef>
  </a:objectDefaults>
  <a:extraClrSchemeLst/>
</a:theme>
</file>

<file path=ppt/theme/theme3.xml><?xml version="1.0" encoding="utf-8"?>
<a:theme xmlns:a="http://schemas.openxmlformats.org/drawingml/2006/main" name="Theme1">
  <a:themeElements>
    <a:clrScheme name="Custom 4">
      <a:dk1>
        <a:srgbClr val="000000"/>
      </a:dk1>
      <a:lt1>
        <a:srgbClr val="FFFFFF"/>
      </a:lt1>
      <a:dk2>
        <a:srgbClr val="002F8E"/>
      </a:dk2>
      <a:lt2>
        <a:srgbClr val="FFFFFF"/>
      </a:lt2>
      <a:accent1>
        <a:srgbClr val="FFCC00"/>
      </a:accent1>
      <a:accent2>
        <a:srgbClr val="0099FF"/>
      </a:accent2>
      <a:accent3>
        <a:srgbClr val="66CC33"/>
      </a:accent3>
      <a:accent4>
        <a:srgbClr val="FF3300"/>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No logo">
  <a:themeElements>
    <a:clrScheme name="Microsoft PPT">
      <a:dk1>
        <a:srgbClr val="000000"/>
      </a:dk1>
      <a:lt1>
        <a:srgbClr val="FFFFFF"/>
      </a:lt1>
      <a:dk2>
        <a:srgbClr val="002F8E"/>
      </a:dk2>
      <a:lt2>
        <a:srgbClr val="FFFFFF"/>
      </a:lt2>
      <a:accent1>
        <a:srgbClr val="FFC000"/>
      </a:accent1>
      <a:accent2>
        <a:srgbClr val="3497AE"/>
      </a:accent2>
      <a:accent3>
        <a:srgbClr val="DF8045"/>
      </a:accent3>
      <a:accent4>
        <a:srgbClr val="7DCC2E"/>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 Russia</Template>
  <TotalTime>25</TotalTime>
  <Words>239</Words>
  <Application>Microsoft Office PowerPoint</Application>
  <PresentationFormat>On-screen Show (4:3)</PresentationFormat>
  <Paragraphs>51</Paragraphs>
  <Slides>8</Slides>
  <Notes>1</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BASIC</vt:lpstr>
      <vt:lpstr>1_BASIC</vt:lpstr>
      <vt:lpstr>Theme1</vt:lpstr>
      <vt:lpstr>No logo</vt:lpstr>
      <vt:lpstr>Как общаться с вендорами? </vt:lpstr>
      <vt:lpstr>Общаться с вендорами</vt:lpstr>
      <vt:lpstr>Зачем нужны представительства</vt:lpstr>
      <vt:lpstr>Как устроен MBS в Росcии</vt:lpstr>
      <vt:lpstr>Как и когда стоит общаться</vt:lpstr>
      <vt:lpstr>Зачем вендору общаться </vt:lpstr>
      <vt:lpstr>Заключение</vt:lpstr>
      <vt:lpstr>Slide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1B for EPG Private in FY12 Is it possible or science fiction?</dc:title>
  <dc:creator>Vladimir</dc:creator>
  <cp:lastModifiedBy>Kamill Akhmetov</cp:lastModifiedBy>
  <cp:revision>56</cp:revision>
  <dcterms:created xsi:type="dcterms:W3CDTF">2007-12-06T15:23:56Z</dcterms:created>
  <dcterms:modified xsi:type="dcterms:W3CDTF">2008-08-21T12:19:25Z</dcterms:modified>
</cp:coreProperties>
</file>