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Default Extension="xlsx" ContentType="application/vnd.openxmlformats-officedocument.spreadsheetml.sheet"/>
  <Override PartName="/ppt/charts/chart3.xml" ContentType="application/vnd.openxmlformats-officedocument.drawingml.chart+xml"/>
  <Override PartName="/customXml/itemProps4.xml" ContentType="application/vnd.openxmlformats-officedocument.customXmlProperties+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5"/>
  </p:sldMasterIdLst>
  <p:notesMasterIdLst>
    <p:notesMasterId r:id="rId10"/>
  </p:notesMasterIdLst>
  <p:handoutMasterIdLst>
    <p:handoutMasterId r:id="rId11"/>
  </p:handoutMasterIdLst>
  <p:sldIdLst>
    <p:sldId id="256" r:id="rId6"/>
    <p:sldId id="474" r:id="rId7"/>
    <p:sldId id="260" r:id="rId8"/>
    <p:sldId id="475" r:id="rId9"/>
  </p:sldIdLst>
  <p:sldSz cx="9144000" cy="6858000" type="screen4x3"/>
  <p:notesSz cx="7053263" cy="9356725"/>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Arial" pitchFamily="34" charset="0"/>
        <a:ea typeface="ＭＳ Ｐゴシック" pitchFamily="34" charset="-128"/>
        <a:cs typeface="+mn-cs"/>
      </a:defRPr>
    </a:lvl5pPr>
    <a:lvl6pPr marL="2286000" algn="l" defTabSz="914400" rtl="0" eaLnBrk="1" latinLnBrk="0" hangingPunct="1">
      <a:defRPr sz="2400" kern="1200">
        <a:solidFill>
          <a:schemeClr val="tx1"/>
        </a:solidFill>
        <a:latin typeface="Arial" pitchFamily="34" charset="0"/>
        <a:ea typeface="ＭＳ Ｐゴシック" pitchFamily="34" charset="-128"/>
        <a:cs typeface="+mn-cs"/>
      </a:defRPr>
    </a:lvl6pPr>
    <a:lvl7pPr marL="2743200" algn="l" defTabSz="914400" rtl="0" eaLnBrk="1" latinLnBrk="0" hangingPunct="1">
      <a:defRPr sz="2400" kern="1200">
        <a:solidFill>
          <a:schemeClr val="tx1"/>
        </a:solidFill>
        <a:latin typeface="Arial" pitchFamily="34" charset="0"/>
        <a:ea typeface="ＭＳ Ｐゴシック" pitchFamily="34" charset="-128"/>
        <a:cs typeface="+mn-cs"/>
      </a:defRPr>
    </a:lvl7pPr>
    <a:lvl8pPr marL="3200400" algn="l" defTabSz="914400" rtl="0" eaLnBrk="1" latinLnBrk="0" hangingPunct="1">
      <a:defRPr sz="2400" kern="1200">
        <a:solidFill>
          <a:schemeClr val="tx1"/>
        </a:solidFill>
        <a:latin typeface="Arial" pitchFamily="34" charset="0"/>
        <a:ea typeface="ＭＳ Ｐゴシック" pitchFamily="34" charset="-128"/>
        <a:cs typeface="+mn-cs"/>
      </a:defRPr>
    </a:lvl8pPr>
    <a:lvl9pPr marL="3657600" algn="l" defTabSz="914400" rtl="0" eaLnBrk="1" latinLnBrk="0" hangingPunct="1">
      <a:defRPr sz="2400" kern="1200">
        <a:solidFill>
          <a:schemeClr val="tx1"/>
        </a:solidFill>
        <a:latin typeface="Arial" pitchFamily="34"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BA6C0"/>
    <a:srgbClr val="DDDDDD"/>
    <a:srgbClr val="FFFFFF"/>
    <a:srgbClr val="FF0000"/>
    <a:srgbClr val="000000"/>
    <a:srgbClr val="FF9900"/>
    <a:srgbClr val="345A7B"/>
    <a:srgbClr val="88ADC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8085" autoAdjust="0"/>
    <p:restoredTop sz="86369" autoAdjust="0"/>
  </p:normalViewPr>
  <p:slideViewPr>
    <p:cSldViewPr snapToGrid="0">
      <p:cViewPr varScale="1">
        <p:scale>
          <a:sx n="114" d="100"/>
          <a:sy n="114" d="100"/>
        </p:scale>
        <p:origin x="-1296" y="-96"/>
      </p:cViewPr>
      <p:guideLst>
        <p:guide orient="horz" pos="4176"/>
        <p:guide pos="5376"/>
      </p:guideLst>
    </p:cSldViewPr>
  </p:slideViewPr>
  <p:outlineViewPr>
    <p:cViewPr>
      <p:scale>
        <a:sx n="33" d="100"/>
        <a:sy n="33" d="100"/>
      </p:scale>
      <p:origin x="0" y="15108"/>
    </p:cViewPr>
  </p:outlineViewPr>
  <p:notesTextViewPr>
    <p:cViewPr>
      <p:scale>
        <a:sx n="100" d="100"/>
        <a:sy n="100" d="100"/>
      </p:scale>
      <p:origin x="0" y="0"/>
    </p:cViewPr>
  </p:notesTextViewPr>
  <p:sorterViewPr>
    <p:cViewPr>
      <p:scale>
        <a:sx n="100" d="100"/>
        <a:sy n="100" d="100"/>
      </p:scale>
      <p:origin x="0" y="15396"/>
    </p:cViewPr>
  </p:sorterViewPr>
  <p:notesViewPr>
    <p:cSldViewPr snapToGrid="0">
      <p:cViewPr varScale="1">
        <p:scale>
          <a:sx n="84" d="100"/>
          <a:sy n="84" d="100"/>
        </p:scale>
        <p:origin x="-2670" y="-84"/>
      </p:cViewPr>
      <p:guideLst>
        <p:guide orient="horz" pos="2947"/>
        <p:guide pos="222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Office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style val="26"/>
  <c:chart>
    <c:title>
      <c:tx>
        <c:rich>
          <a:bodyPr/>
          <a:lstStyle/>
          <a:p>
            <a:pPr>
              <a:defRPr sz="1000"/>
            </a:pPr>
            <a:r>
              <a:rPr lang="ru-RU" sz="1000" dirty="0" smtClean="0"/>
              <a:t>Наиболее ограниченные ресурсы в ЦОД</a:t>
            </a:r>
            <a:endParaRPr lang="en-US" sz="1000" dirty="0"/>
          </a:p>
        </c:rich>
      </c:tx>
      <c:layout/>
    </c:title>
    <c:plotArea>
      <c:layout/>
      <c:barChart>
        <c:barDir val="bar"/>
        <c:grouping val="clustered"/>
        <c:ser>
          <c:idx val="2"/>
          <c:order val="0"/>
          <c:tx>
            <c:strRef>
              <c:f>Sheet1!$D$1</c:f>
              <c:strCache>
                <c:ptCount val="1"/>
                <c:pt idx="0">
                  <c:v>Total (n=292)</c:v>
                </c:pt>
              </c:strCache>
            </c:strRef>
          </c:tx>
          <c:dLbls>
            <c:txPr>
              <a:bodyPr/>
              <a:lstStyle/>
              <a:p>
                <a:pPr>
                  <a:defRPr sz="1100"/>
                </a:pPr>
                <a:endParaRPr lang="ru-RU"/>
              </a:p>
            </c:txPr>
            <c:showVal val="1"/>
          </c:dLbls>
          <c:cat>
            <c:strRef>
              <c:f>Sheet1!$A$2:$A$7</c:f>
              <c:strCache>
                <c:ptCount val="6"/>
                <c:pt idx="0">
                  <c:v>CPU</c:v>
                </c:pt>
                <c:pt idx="1">
                  <c:v>Memory</c:v>
                </c:pt>
                <c:pt idx="2">
                  <c:v>Network capacity</c:v>
                </c:pt>
                <c:pt idx="3">
                  <c:v>Rack space</c:v>
                </c:pt>
                <c:pt idx="4">
                  <c:v>Power</c:v>
                </c:pt>
                <c:pt idx="5">
                  <c:v>Storage</c:v>
                </c:pt>
              </c:strCache>
            </c:strRef>
          </c:cat>
          <c:val>
            <c:numRef>
              <c:f>Sheet1!$D$2:$D$7</c:f>
              <c:numCache>
                <c:formatCode>0%</c:formatCode>
                <c:ptCount val="6"/>
                <c:pt idx="0">
                  <c:v>7.0000000000000034E-2</c:v>
                </c:pt>
                <c:pt idx="1">
                  <c:v>9.0000000000000038E-2</c:v>
                </c:pt>
                <c:pt idx="2">
                  <c:v>0.2</c:v>
                </c:pt>
                <c:pt idx="3">
                  <c:v>0.2100000000000001</c:v>
                </c:pt>
                <c:pt idx="4">
                  <c:v>0.22000000000000006</c:v>
                </c:pt>
                <c:pt idx="5">
                  <c:v>0.22000000000000006</c:v>
                </c:pt>
              </c:numCache>
            </c:numRef>
          </c:val>
        </c:ser>
        <c:dLbls>
          <c:showVal val="1"/>
        </c:dLbls>
        <c:axId val="86268544"/>
        <c:axId val="93398912"/>
      </c:barChart>
      <c:catAx>
        <c:axId val="86268544"/>
        <c:scaling>
          <c:orientation val="minMax"/>
        </c:scaling>
        <c:axPos val="l"/>
        <c:numFmt formatCode="General" sourceLinked="1"/>
        <c:tickLblPos val="nextTo"/>
        <c:txPr>
          <a:bodyPr/>
          <a:lstStyle/>
          <a:p>
            <a:pPr>
              <a:defRPr sz="1100"/>
            </a:pPr>
            <a:endParaRPr lang="ru-RU"/>
          </a:p>
        </c:txPr>
        <c:crossAx val="93398912"/>
        <c:crosses val="autoZero"/>
        <c:auto val="1"/>
        <c:lblAlgn val="ctr"/>
        <c:lblOffset val="100"/>
      </c:catAx>
      <c:valAx>
        <c:axId val="93398912"/>
        <c:scaling>
          <c:orientation val="minMax"/>
          <c:max val="0.5"/>
          <c:min val="0"/>
        </c:scaling>
        <c:axPos val="b"/>
        <c:numFmt formatCode="0%" sourceLinked="1"/>
        <c:majorTickMark val="none"/>
        <c:tickLblPos val="none"/>
        <c:spPr>
          <a:ln>
            <a:noFill/>
          </a:ln>
        </c:spPr>
        <c:crossAx val="86268544"/>
        <c:crosses val="autoZero"/>
        <c:crossBetween val="between"/>
      </c:valAx>
    </c:plotArea>
    <c:plotVisOnly val="1"/>
    <c:dispBlanksAs val="gap"/>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ru-RU"/>
  <c:style val="26"/>
  <c:chart>
    <c:title>
      <c:tx>
        <c:rich>
          <a:bodyPr/>
          <a:lstStyle/>
          <a:p>
            <a:pPr>
              <a:defRPr sz="1000"/>
            </a:pPr>
            <a:r>
              <a:rPr lang="ru-RU" sz="1000" dirty="0" smtClean="0"/>
              <a:t>Вопрос:</a:t>
            </a:r>
            <a:r>
              <a:rPr lang="ru-RU" sz="1000" baseline="0" dirty="0" smtClean="0"/>
              <a:t> является ли снижение энергопотребления в вашем ЦОД одной из критических задач на ближайшие 3 года?</a:t>
            </a:r>
            <a:endParaRPr lang="en-US" sz="1000" dirty="0"/>
          </a:p>
        </c:rich>
      </c:tx>
      <c:layout>
        <c:manualLayout>
          <c:xMode val="edge"/>
          <c:yMode val="edge"/>
          <c:x val="9.6251809378019249E-2"/>
          <c:y val="4.961819837626618E-2"/>
        </c:manualLayout>
      </c:layout>
    </c:title>
    <c:plotArea>
      <c:layout>
        <c:manualLayout>
          <c:layoutTarget val="inner"/>
          <c:xMode val="edge"/>
          <c:yMode val="edge"/>
          <c:x val="8.4087952565219212E-2"/>
          <c:y val="0.50515947530637273"/>
          <c:w val="0.92327861358467744"/>
          <c:h val="0.45104946805313439"/>
        </c:manualLayout>
      </c:layout>
      <c:barChart>
        <c:barDir val="bar"/>
        <c:grouping val="clustered"/>
        <c:ser>
          <c:idx val="0"/>
          <c:order val="0"/>
          <c:tx>
            <c:strRef>
              <c:f>Sheet1!$B$1</c:f>
              <c:strCache>
                <c:ptCount val="1"/>
                <c:pt idx="0">
                  <c:v>Column1</c:v>
                </c:pt>
              </c:strCache>
            </c:strRef>
          </c:tx>
          <c:dLbls>
            <c:txPr>
              <a:bodyPr/>
              <a:lstStyle/>
              <a:p>
                <a:pPr>
                  <a:defRPr sz="1200"/>
                </a:pPr>
                <a:endParaRPr lang="ru-RU"/>
              </a:p>
            </c:txPr>
            <c:showVal val="1"/>
          </c:dLbls>
          <c:cat>
            <c:numRef>
              <c:f>Sheet1!$A$2</c:f>
              <c:numCache>
                <c:formatCode>General</c:formatCode>
                <c:ptCount val="1"/>
              </c:numCache>
            </c:numRef>
          </c:cat>
          <c:val>
            <c:numRef>
              <c:f>Sheet1!$B$2</c:f>
              <c:numCache>
                <c:formatCode>0%</c:formatCode>
                <c:ptCount val="1"/>
                <c:pt idx="0">
                  <c:v>0.74000000000000032</c:v>
                </c:pt>
              </c:numCache>
            </c:numRef>
          </c:val>
        </c:ser>
        <c:dLbls>
          <c:showVal val="1"/>
        </c:dLbls>
        <c:overlap val="-25"/>
        <c:axId val="69363584"/>
        <c:axId val="69365120"/>
      </c:barChart>
      <c:catAx>
        <c:axId val="69363584"/>
        <c:scaling>
          <c:orientation val="minMax"/>
        </c:scaling>
        <c:axPos val="l"/>
        <c:numFmt formatCode="General" sourceLinked="1"/>
        <c:majorTickMark val="none"/>
        <c:tickLblPos val="nextTo"/>
        <c:txPr>
          <a:bodyPr/>
          <a:lstStyle/>
          <a:p>
            <a:pPr>
              <a:defRPr sz="1200"/>
            </a:pPr>
            <a:endParaRPr lang="ru-RU"/>
          </a:p>
        </c:txPr>
        <c:crossAx val="69365120"/>
        <c:crosses val="autoZero"/>
        <c:auto val="1"/>
        <c:lblAlgn val="ctr"/>
        <c:lblOffset val="100"/>
      </c:catAx>
      <c:valAx>
        <c:axId val="69365120"/>
        <c:scaling>
          <c:orientation val="minMax"/>
          <c:max val="1"/>
          <c:min val="0"/>
        </c:scaling>
        <c:delete val="1"/>
        <c:axPos val="b"/>
        <c:numFmt formatCode="0%" sourceLinked="1"/>
        <c:majorTickMark val="none"/>
        <c:tickLblPos val="none"/>
        <c:crossAx val="69363584"/>
        <c:crosses val="autoZero"/>
        <c:crossBetween val="between"/>
      </c:valAx>
    </c:plotArea>
    <c:plotVisOnly val="1"/>
    <c:dispBlanksAs val="gap"/>
  </c:chart>
  <c:txPr>
    <a:bodyPr/>
    <a:lstStyle/>
    <a:p>
      <a:pPr>
        <a:defRPr sz="1799"/>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ru-RU"/>
  <c:style val="26"/>
  <c:chart>
    <c:title>
      <c:tx>
        <c:rich>
          <a:bodyPr/>
          <a:lstStyle/>
          <a:p>
            <a:pPr>
              <a:defRPr sz="1000"/>
            </a:pPr>
            <a:r>
              <a:rPr lang="ru-RU" sz="1000" dirty="0" smtClean="0"/>
              <a:t>Наиболее важные</a:t>
            </a:r>
            <a:r>
              <a:rPr lang="ru-RU" sz="1000" baseline="0" dirty="0" smtClean="0"/>
              <a:t> вопросы возникающие при выборе системы управления ЦОД</a:t>
            </a:r>
            <a:endParaRPr lang="en-US" sz="1000" dirty="0"/>
          </a:p>
        </c:rich>
      </c:tx>
      <c:layout/>
    </c:title>
    <c:plotArea>
      <c:layout/>
      <c:barChart>
        <c:barDir val="bar"/>
        <c:grouping val="clustered"/>
        <c:ser>
          <c:idx val="2"/>
          <c:order val="0"/>
          <c:tx>
            <c:strRef>
              <c:f>Sheet1!$D$1</c:f>
              <c:strCache>
                <c:ptCount val="1"/>
                <c:pt idx="0">
                  <c:v>Total (n=292)</c:v>
                </c:pt>
              </c:strCache>
            </c:strRef>
          </c:tx>
          <c:dLbls>
            <c:txPr>
              <a:bodyPr/>
              <a:lstStyle/>
              <a:p>
                <a:pPr>
                  <a:defRPr sz="1000"/>
                </a:pPr>
                <a:endParaRPr lang="ru-RU"/>
              </a:p>
            </c:txPr>
            <c:showVal val="1"/>
          </c:dLbls>
          <c:cat>
            <c:strRef>
              <c:f>Sheet1!$A$2:$A$9</c:f>
              <c:strCache>
                <c:ptCount val="8"/>
                <c:pt idx="0">
                  <c:v>Web-based UI</c:v>
                </c:pt>
                <c:pt idx="1">
                  <c:v>Extensibility</c:v>
                </c:pt>
                <c:pt idx="2">
                  <c:v>Single console for physical and virtual servers</c:v>
                </c:pt>
                <c:pt idx="3">
                  <c:v>Ease of use</c:v>
                </c:pt>
                <c:pt idx="4">
                  <c:v>Broad server platform support</c:v>
                </c:pt>
                <c:pt idx="5">
                  <c:v>Ability to automate manual tasks</c:v>
                </c:pt>
                <c:pt idx="6">
                  <c:v>Interoperability with existing tools</c:v>
                </c:pt>
                <c:pt idx="7">
                  <c:v>Price</c:v>
                </c:pt>
              </c:strCache>
            </c:strRef>
          </c:cat>
          <c:val>
            <c:numRef>
              <c:f>Sheet1!$D$2:$D$9</c:f>
              <c:numCache>
                <c:formatCode>0%</c:formatCode>
                <c:ptCount val="8"/>
                <c:pt idx="0">
                  <c:v>0.19</c:v>
                </c:pt>
                <c:pt idx="1">
                  <c:v>0.25</c:v>
                </c:pt>
                <c:pt idx="2">
                  <c:v>0.31000000000000022</c:v>
                </c:pt>
                <c:pt idx="3">
                  <c:v>0.36000000000000021</c:v>
                </c:pt>
                <c:pt idx="4">
                  <c:v>0.4</c:v>
                </c:pt>
                <c:pt idx="5">
                  <c:v>0.42000000000000021</c:v>
                </c:pt>
                <c:pt idx="6">
                  <c:v>0.52</c:v>
                </c:pt>
                <c:pt idx="7">
                  <c:v>0.55000000000000004</c:v>
                </c:pt>
              </c:numCache>
            </c:numRef>
          </c:val>
        </c:ser>
        <c:dLbls>
          <c:showVal val="1"/>
        </c:dLbls>
        <c:overlap val="-25"/>
        <c:axId val="69815296"/>
        <c:axId val="69825280"/>
      </c:barChart>
      <c:catAx>
        <c:axId val="69815296"/>
        <c:scaling>
          <c:orientation val="minMax"/>
        </c:scaling>
        <c:axPos val="l"/>
        <c:numFmt formatCode="General" sourceLinked="1"/>
        <c:majorTickMark val="none"/>
        <c:tickLblPos val="nextTo"/>
        <c:txPr>
          <a:bodyPr/>
          <a:lstStyle/>
          <a:p>
            <a:pPr>
              <a:defRPr sz="900"/>
            </a:pPr>
            <a:endParaRPr lang="ru-RU"/>
          </a:p>
        </c:txPr>
        <c:crossAx val="69825280"/>
        <c:crosses val="autoZero"/>
        <c:auto val="1"/>
        <c:lblAlgn val="ctr"/>
        <c:lblOffset val="100"/>
      </c:catAx>
      <c:valAx>
        <c:axId val="69825280"/>
        <c:scaling>
          <c:orientation val="minMax"/>
          <c:max val="1"/>
          <c:min val="0"/>
        </c:scaling>
        <c:delete val="1"/>
        <c:axPos val="b"/>
        <c:numFmt formatCode="0%" sourceLinked="1"/>
        <c:majorTickMark val="none"/>
        <c:tickLblPos val="none"/>
        <c:crossAx val="69815296"/>
        <c:crosses val="autoZero"/>
        <c:crossBetween val="between"/>
      </c:valAx>
    </c:plotArea>
    <c:plotVisOnly val="1"/>
    <c:dispBlanksAs val="gap"/>
  </c:chart>
  <c:txPr>
    <a:bodyPr/>
    <a:lstStyle/>
    <a:p>
      <a:pPr>
        <a:defRPr sz="1800"/>
      </a:pPr>
      <a:endParaRPr lang="ru-RU"/>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5938" cy="468313"/>
          </a:xfrm>
          <a:prstGeom prst="rect">
            <a:avLst/>
          </a:prstGeom>
        </p:spPr>
        <p:txBody>
          <a:bodyPr vert="horz" lIns="91440" tIns="45720" rIns="91440" bIns="45720" rtlCol="0"/>
          <a:lstStyle>
            <a:lvl1pPr algn="l" eaLnBrk="0" hangingPunct="0">
              <a:defRPr sz="1200" dirty="0">
                <a:latin typeface="Arial" charset="0"/>
                <a:ea typeface="ＭＳ Ｐゴシック" pitchFamily="1" charset="-128"/>
              </a:defRPr>
            </a:lvl1pPr>
          </a:lstStyle>
          <a:p>
            <a:pPr>
              <a:defRPr/>
            </a:pPr>
            <a:endParaRPr lang="en-US"/>
          </a:p>
        </p:txBody>
      </p:sp>
      <p:sp>
        <p:nvSpPr>
          <p:cNvPr id="3" name="Date Placeholder 2"/>
          <p:cNvSpPr>
            <a:spLocks noGrp="1"/>
          </p:cNvSpPr>
          <p:nvPr>
            <p:ph type="dt" sz="quarter" idx="1"/>
          </p:nvPr>
        </p:nvSpPr>
        <p:spPr>
          <a:xfrm>
            <a:off x="3995738" y="0"/>
            <a:ext cx="3055937" cy="468313"/>
          </a:xfrm>
          <a:prstGeom prst="rect">
            <a:avLst/>
          </a:prstGeom>
        </p:spPr>
        <p:txBody>
          <a:bodyPr vert="horz" lIns="91440" tIns="45720" rIns="91440" bIns="45720" rtlCol="0"/>
          <a:lstStyle>
            <a:lvl1pPr algn="r" eaLnBrk="0" hangingPunct="0">
              <a:defRPr sz="1200" smtClean="0">
                <a:latin typeface="Arial" charset="0"/>
                <a:ea typeface="ＭＳ Ｐゴシック" pitchFamily="1" charset="-128"/>
              </a:defRPr>
            </a:lvl1pPr>
          </a:lstStyle>
          <a:p>
            <a:pPr>
              <a:defRPr/>
            </a:pPr>
            <a:fld id="{3B532157-56B4-4C3F-B19D-CFDDB0A2C573}" type="datetimeFigureOut">
              <a:rPr lang="en-US"/>
              <a:pPr>
                <a:defRPr/>
              </a:pPr>
              <a:t>9/15/2008</a:t>
            </a:fld>
            <a:endParaRPr lang="en-US" dirty="0"/>
          </a:p>
        </p:txBody>
      </p:sp>
      <p:sp>
        <p:nvSpPr>
          <p:cNvPr id="4" name="Footer Placeholder 3"/>
          <p:cNvSpPr>
            <a:spLocks noGrp="1"/>
          </p:cNvSpPr>
          <p:nvPr>
            <p:ph type="ftr" sz="quarter" idx="2"/>
          </p:nvPr>
        </p:nvSpPr>
        <p:spPr>
          <a:xfrm>
            <a:off x="0" y="8886825"/>
            <a:ext cx="3055938" cy="468313"/>
          </a:xfrm>
          <a:prstGeom prst="rect">
            <a:avLst/>
          </a:prstGeom>
        </p:spPr>
        <p:txBody>
          <a:bodyPr vert="horz" lIns="91440" tIns="45720" rIns="91440" bIns="45720" rtlCol="0" anchor="b"/>
          <a:lstStyle>
            <a:lvl1pPr algn="l" eaLnBrk="0" hangingPunct="0">
              <a:defRPr sz="1200" dirty="0">
                <a:latin typeface="Arial" charset="0"/>
                <a:ea typeface="ＭＳ Ｐゴシック" pitchFamily="1" charset="-128"/>
              </a:defRPr>
            </a:lvl1pPr>
          </a:lstStyle>
          <a:p>
            <a:pPr>
              <a:defRPr/>
            </a:pPr>
            <a:endParaRPr lang="en-US"/>
          </a:p>
        </p:txBody>
      </p:sp>
      <p:sp>
        <p:nvSpPr>
          <p:cNvPr id="5" name="Slide Number Placeholder 4"/>
          <p:cNvSpPr>
            <a:spLocks noGrp="1"/>
          </p:cNvSpPr>
          <p:nvPr>
            <p:ph type="sldNum" sz="quarter" idx="3"/>
          </p:nvPr>
        </p:nvSpPr>
        <p:spPr>
          <a:xfrm>
            <a:off x="3995738" y="8886825"/>
            <a:ext cx="3055937" cy="468313"/>
          </a:xfrm>
          <a:prstGeom prst="rect">
            <a:avLst/>
          </a:prstGeom>
        </p:spPr>
        <p:txBody>
          <a:bodyPr vert="horz" lIns="91440" tIns="45720" rIns="91440" bIns="45720" rtlCol="0" anchor="b"/>
          <a:lstStyle>
            <a:lvl1pPr algn="r" eaLnBrk="0" hangingPunct="0">
              <a:defRPr sz="1200" smtClean="0">
                <a:latin typeface="Arial" charset="0"/>
                <a:ea typeface="ＭＳ Ｐゴシック" pitchFamily="1" charset="-128"/>
              </a:defRPr>
            </a:lvl1pPr>
          </a:lstStyle>
          <a:p>
            <a:pPr>
              <a:defRPr/>
            </a:pPr>
            <a:fld id="{C2D6C902-92DE-47F5-AB5F-2A8C492159B4}"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55938" cy="468313"/>
          </a:xfrm>
          <a:prstGeom prst="rect">
            <a:avLst/>
          </a:prstGeom>
          <a:noFill/>
          <a:ln w="9525">
            <a:noFill/>
            <a:miter lim="800000"/>
            <a:headEnd/>
            <a:tailEnd/>
          </a:ln>
        </p:spPr>
        <p:txBody>
          <a:bodyPr vert="horz" wrap="square" lIns="93763" tIns="46881" rIns="93763" bIns="46881" numCol="1" anchor="t" anchorCtr="0" compatLnSpc="1">
            <a:prstTxWarp prst="textNoShape">
              <a:avLst/>
            </a:prstTxWarp>
          </a:bodyPr>
          <a:lstStyle>
            <a:lvl1pPr eaLnBrk="0" hangingPunct="0">
              <a:defRPr sz="1200" dirty="0">
                <a:latin typeface="Arial" charset="0"/>
                <a:ea typeface="ＭＳ Ｐゴシック" pitchFamily="1" charset="-128"/>
              </a:defRPr>
            </a:lvl1pPr>
          </a:lstStyle>
          <a:p>
            <a:pPr>
              <a:defRPr/>
            </a:pPr>
            <a:endParaRPr lang="en-US"/>
          </a:p>
        </p:txBody>
      </p:sp>
      <p:sp>
        <p:nvSpPr>
          <p:cNvPr id="4099" name="Rectangle 3"/>
          <p:cNvSpPr>
            <a:spLocks noGrp="1" noChangeArrowheads="1"/>
          </p:cNvSpPr>
          <p:nvPr>
            <p:ph type="dt" idx="1"/>
          </p:nvPr>
        </p:nvSpPr>
        <p:spPr bwMode="auto">
          <a:xfrm>
            <a:off x="3997325" y="0"/>
            <a:ext cx="3055938" cy="468313"/>
          </a:xfrm>
          <a:prstGeom prst="rect">
            <a:avLst/>
          </a:prstGeom>
          <a:noFill/>
          <a:ln w="9525">
            <a:noFill/>
            <a:miter lim="800000"/>
            <a:headEnd/>
            <a:tailEnd/>
          </a:ln>
        </p:spPr>
        <p:txBody>
          <a:bodyPr vert="horz" wrap="square" lIns="93763" tIns="46881" rIns="93763" bIns="46881" numCol="1" anchor="t" anchorCtr="0" compatLnSpc="1">
            <a:prstTxWarp prst="textNoShape">
              <a:avLst/>
            </a:prstTxWarp>
          </a:bodyPr>
          <a:lstStyle>
            <a:lvl1pPr algn="r" eaLnBrk="0" hangingPunct="0">
              <a:defRPr sz="1200" dirty="0">
                <a:latin typeface="Arial" charset="0"/>
                <a:ea typeface="ＭＳ Ｐゴシック" pitchFamily="1" charset="-128"/>
              </a:defRPr>
            </a:lvl1pPr>
          </a:lstStyle>
          <a:p>
            <a:pPr>
              <a:defRPr/>
            </a:pPr>
            <a:endParaRPr lang="en-US"/>
          </a:p>
        </p:txBody>
      </p:sp>
      <p:sp>
        <p:nvSpPr>
          <p:cNvPr id="9220" name="Rectangle 4"/>
          <p:cNvSpPr>
            <a:spLocks noGrp="1" noRot="1" noChangeAspect="1" noChangeArrowheads="1" noTextEdit="1"/>
          </p:cNvSpPr>
          <p:nvPr>
            <p:ph type="sldImg" idx="2"/>
          </p:nvPr>
        </p:nvSpPr>
        <p:spPr bwMode="auto">
          <a:xfrm>
            <a:off x="1189038" y="701675"/>
            <a:ext cx="4676775" cy="3508375"/>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9800" y="4445000"/>
            <a:ext cx="5173663" cy="4210050"/>
          </a:xfrm>
          <a:prstGeom prst="rect">
            <a:avLst/>
          </a:prstGeom>
          <a:noFill/>
          <a:ln w="9525">
            <a:noFill/>
            <a:miter lim="800000"/>
            <a:headEnd/>
            <a:tailEnd/>
          </a:ln>
        </p:spPr>
        <p:txBody>
          <a:bodyPr vert="horz" wrap="square" lIns="93763" tIns="46881" rIns="93763" bIns="4688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88413"/>
            <a:ext cx="3055938" cy="468312"/>
          </a:xfrm>
          <a:prstGeom prst="rect">
            <a:avLst/>
          </a:prstGeom>
          <a:noFill/>
          <a:ln w="9525">
            <a:noFill/>
            <a:miter lim="800000"/>
            <a:headEnd/>
            <a:tailEnd/>
          </a:ln>
        </p:spPr>
        <p:txBody>
          <a:bodyPr vert="horz" wrap="square" lIns="93763" tIns="46881" rIns="93763" bIns="46881" numCol="1" anchor="b" anchorCtr="0" compatLnSpc="1">
            <a:prstTxWarp prst="textNoShape">
              <a:avLst/>
            </a:prstTxWarp>
          </a:bodyPr>
          <a:lstStyle>
            <a:lvl1pPr eaLnBrk="0" hangingPunct="0">
              <a:defRPr sz="1200" dirty="0">
                <a:latin typeface="Arial" charset="0"/>
                <a:ea typeface="ＭＳ Ｐゴシック" pitchFamily="1" charset="-128"/>
              </a:defRPr>
            </a:lvl1pPr>
          </a:lstStyle>
          <a:p>
            <a:pPr>
              <a:defRPr/>
            </a:pPr>
            <a:endParaRPr lang="en-US"/>
          </a:p>
        </p:txBody>
      </p:sp>
      <p:sp>
        <p:nvSpPr>
          <p:cNvPr id="4103" name="Rectangle 7"/>
          <p:cNvSpPr>
            <a:spLocks noGrp="1" noChangeArrowheads="1"/>
          </p:cNvSpPr>
          <p:nvPr>
            <p:ph type="sldNum" sz="quarter" idx="5"/>
          </p:nvPr>
        </p:nvSpPr>
        <p:spPr bwMode="auto">
          <a:xfrm>
            <a:off x="3997325" y="8888413"/>
            <a:ext cx="3055938" cy="468312"/>
          </a:xfrm>
          <a:prstGeom prst="rect">
            <a:avLst/>
          </a:prstGeom>
          <a:noFill/>
          <a:ln w="9525">
            <a:noFill/>
            <a:miter lim="800000"/>
            <a:headEnd/>
            <a:tailEnd/>
          </a:ln>
        </p:spPr>
        <p:txBody>
          <a:bodyPr vert="horz" wrap="square" lIns="93763" tIns="46881" rIns="93763" bIns="46881" numCol="1" anchor="b" anchorCtr="0" compatLnSpc="1">
            <a:prstTxWarp prst="textNoShape">
              <a:avLst/>
            </a:prstTxWarp>
          </a:bodyPr>
          <a:lstStyle>
            <a:lvl1pPr algn="r" eaLnBrk="0" hangingPunct="0">
              <a:defRPr sz="1200">
                <a:latin typeface="Arial" charset="0"/>
                <a:ea typeface="ＭＳ Ｐゴシック" pitchFamily="1" charset="-128"/>
              </a:defRPr>
            </a:lvl1pPr>
          </a:lstStyle>
          <a:p>
            <a:pPr>
              <a:defRPr/>
            </a:pPr>
            <a:fld id="{A289D233-B8C9-42A3-AE13-2A3786909DB9}"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1"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7"/>
          <p:cNvSpPr>
            <a:spLocks noGrp="1" noChangeArrowheads="1"/>
          </p:cNvSpPr>
          <p:nvPr>
            <p:ph type="sldNum" sz="quarter" idx="5"/>
          </p:nvPr>
        </p:nvSpPr>
        <p:spPr>
          <a:noFill/>
        </p:spPr>
        <p:txBody>
          <a:bodyPr/>
          <a:lstStyle/>
          <a:p>
            <a:fld id="{54A1DC6F-6ED0-44FE-B37E-025F385BF714}" type="slidenum">
              <a:rPr lang="en-US" smtClean="0">
                <a:latin typeface="Arial" pitchFamily="34" charset="0"/>
                <a:ea typeface="ＭＳ Ｐゴシック" pitchFamily="34" charset="-128"/>
              </a:rPr>
              <a:pPr/>
              <a:t>0</a:t>
            </a:fld>
            <a:endParaRPr lang="en-US" smtClean="0">
              <a:latin typeface="Arial" pitchFamily="34" charset="0"/>
              <a:ea typeface="ＭＳ Ｐゴシック" pitchFamily="34" charset="-128"/>
            </a:endParaRPr>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a:noFill/>
          <a:ln/>
        </p:spPr>
        <p:txBody>
          <a:bodyPr/>
          <a:lstStyle/>
          <a:p>
            <a:pPr eaLnBrk="1" hangingPunct="1"/>
            <a:endParaRPr lang="ru-RU" smtClean="0">
              <a:latin typeface="Arial" pitchFamily="34" charset="0"/>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pPr eaLnBrk="1" hangingPunct="1"/>
            <a:endParaRPr lang="ru-RU" smtClean="0">
              <a:latin typeface="Arial" pitchFamily="34" charset="0"/>
              <a:ea typeface="ＭＳ Ｐゴシック" pitchFamily="34" charset="-128"/>
            </a:endParaRPr>
          </a:p>
        </p:txBody>
      </p:sp>
      <p:sp>
        <p:nvSpPr>
          <p:cNvPr id="16387" name="Slide Number Placeholder 3"/>
          <p:cNvSpPr>
            <a:spLocks noGrp="1"/>
          </p:cNvSpPr>
          <p:nvPr>
            <p:ph type="sldNum" sz="quarter" idx="5"/>
          </p:nvPr>
        </p:nvSpPr>
        <p:spPr>
          <a:noFill/>
        </p:spPr>
        <p:txBody>
          <a:bodyPr/>
          <a:lstStyle/>
          <a:p>
            <a:fld id="{7DA55390-4E99-4E5D-860B-5611DDB59EC3}" type="slidenum">
              <a:rPr lang="en-US" smtClean="0">
                <a:latin typeface="Arial" pitchFamily="34" charset="0"/>
                <a:ea typeface="ＭＳ Ｐゴシック" pitchFamily="34" charset="-128"/>
              </a:rPr>
              <a:pPr/>
              <a:t>2</a:t>
            </a:fld>
            <a:endParaRPr lang="en-US" smtClean="0">
              <a:latin typeface="Arial" pitchFamily="34" charset="0"/>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a:ln/>
        </p:spPr>
      </p:sp>
      <p:sp>
        <p:nvSpPr>
          <p:cNvPr id="16386" name="Notes Placeholder 2"/>
          <p:cNvSpPr>
            <a:spLocks noGrp="1"/>
          </p:cNvSpPr>
          <p:nvPr>
            <p:ph type="body" idx="1"/>
          </p:nvPr>
        </p:nvSpPr>
        <p:spPr>
          <a:noFill/>
          <a:ln/>
        </p:spPr>
        <p:txBody>
          <a:bodyPr/>
          <a:lstStyle/>
          <a:p>
            <a:pPr eaLnBrk="1" hangingPunct="1"/>
            <a:endParaRPr lang="ru-RU" smtClean="0">
              <a:latin typeface="Arial" pitchFamily="34" charset="0"/>
              <a:ea typeface="ＭＳ Ｐゴシック" pitchFamily="34" charset="-128"/>
            </a:endParaRPr>
          </a:p>
        </p:txBody>
      </p:sp>
      <p:sp>
        <p:nvSpPr>
          <p:cNvPr id="16387" name="Slide Number Placeholder 3"/>
          <p:cNvSpPr>
            <a:spLocks noGrp="1"/>
          </p:cNvSpPr>
          <p:nvPr>
            <p:ph type="sldNum" sz="quarter" idx="5"/>
          </p:nvPr>
        </p:nvSpPr>
        <p:spPr>
          <a:noFill/>
        </p:spPr>
        <p:txBody>
          <a:bodyPr/>
          <a:lstStyle/>
          <a:p>
            <a:fld id="{7DA55390-4E99-4E5D-860B-5611DDB59EC3}" type="slidenum">
              <a:rPr lang="en-US" smtClean="0">
                <a:latin typeface="Arial" pitchFamily="34" charset="0"/>
                <a:ea typeface="ＭＳ Ｐゴシック" pitchFamily="34" charset="-128"/>
              </a:rPr>
              <a:pPr/>
              <a:t>3</a:t>
            </a:fld>
            <a:endParaRPr lang="en-US" smtClean="0">
              <a:latin typeface="Arial" pitchFamily="34" charset="0"/>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pptbg"/>
          <p:cNvPicPr>
            <a:picLocks noChangeAspect="1" noChangeArrowheads="1"/>
          </p:cNvPicPr>
          <p:nvPr userDrawn="1"/>
        </p:nvPicPr>
        <p:blipFill>
          <a:blip r:embed="rId2"/>
          <a:srcRect/>
          <a:stretch>
            <a:fillRect/>
          </a:stretch>
        </p:blipFill>
        <p:spPr bwMode="auto">
          <a:xfrm>
            <a:off x="0" y="4763"/>
            <a:ext cx="9144000" cy="6853237"/>
          </a:xfrm>
          <a:prstGeom prst="rect">
            <a:avLst/>
          </a:prstGeom>
          <a:noFill/>
          <a:ln w="9525">
            <a:noFill/>
            <a:miter lim="800000"/>
            <a:headEnd/>
            <a:tailEnd/>
          </a:ln>
        </p:spPr>
      </p:pic>
      <p:sp>
        <p:nvSpPr>
          <p:cNvPr id="5" name="Line 8"/>
          <p:cNvSpPr>
            <a:spLocks noChangeShapeType="1"/>
          </p:cNvSpPr>
          <p:nvPr userDrawn="1"/>
        </p:nvSpPr>
        <p:spPr bwMode="auto">
          <a:xfrm>
            <a:off x="1527175" y="3429000"/>
            <a:ext cx="6477000" cy="0"/>
          </a:xfrm>
          <a:prstGeom prst="line">
            <a:avLst/>
          </a:prstGeom>
          <a:noFill/>
          <a:ln w="9525">
            <a:solidFill>
              <a:srgbClr val="648EB2"/>
            </a:solidFill>
            <a:round/>
            <a:headEnd/>
            <a:tailEnd/>
          </a:ln>
        </p:spPr>
        <p:txBody>
          <a:bodyPr wrap="none" anchor="ctr"/>
          <a:lstStyle/>
          <a:p>
            <a:pPr eaLnBrk="0" hangingPunct="0">
              <a:defRPr/>
            </a:pPr>
            <a:endParaRPr lang="en-US" dirty="0">
              <a:latin typeface="Arial" charset="0"/>
              <a:ea typeface="ＭＳ Ｐゴシック" pitchFamily="1" charset="-128"/>
            </a:endParaRPr>
          </a:p>
        </p:txBody>
      </p:sp>
      <p:pic>
        <p:nvPicPr>
          <p:cNvPr id="7" name="Picture 12" descr="ms_logo_white"/>
          <p:cNvPicPr>
            <a:picLocks noChangeAspect="1" noChangeArrowheads="1"/>
          </p:cNvPicPr>
          <p:nvPr userDrawn="1"/>
        </p:nvPicPr>
        <p:blipFill>
          <a:blip r:embed="rId3"/>
          <a:srcRect/>
          <a:stretch>
            <a:fillRect/>
          </a:stretch>
        </p:blipFill>
        <p:spPr bwMode="auto">
          <a:xfrm>
            <a:off x="304800" y="6629400"/>
            <a:ext cx="685800" cy="111125"/>
          </a:xfrm>
          <a:prstGeom prst="rect">
            <a:avLst/>
          </a:prstGeom>
          <a:noFill/>
          <a:ln w="9525">
            <a:noFill/>
            <a:miter lim="800000"/>
            <a:headEnd/>
            <a:tailEnd/>
          </a:ln>
        </p:spPr>
      </p:pic>
      <p:sp>
        <p:nvSpPr>
          <p:cNvPr id="8" name="Text Box 13"/>
          <p:cNvSpPr txBox="1">
            <a:spLocks noChangeArrowheads="1"/>
          </p:cNvSpPr>
          <p:nvPr userDrawn="1"/>
        </p:nvSpPr>
        <p:spPr bwMode="auto">
          <a:xfrm>
            <a:off x="6797675" y="6553200"/>
            <a:ext cx="2209800" cy="244475"/>
          </a:xfrm>
          <a:prstGeom prst="rect">
            <a:avLst/>
          </a:prstGeom>
          <a:noFill/>
          <a:ln w="9525">
            <a:noFill/>
            <a:miter lim="800000"/>
            <a:headEnd/>
            <a:tailEnd/>
          </a:ln>
        </p:spPr>
        <p:txBody>
          <a:bodyPr>
            <a:spAutoFit/>
          </a:bodyPr>
          <a:lstStyle/>
          <a:p>
            <a:pPr algn="r" eaLnBrk="0" hangingPunct="0">
              <a:defRPr/>
            </a:pPr>
            <a:r>
              <a:rPr lang="en-US" sz="1000" dirty="0">
                <a:solidFill>
                  <a:schemeClr val="bg1"/>
                </a:solidFill>
                <a:latin typeface="Tahoma" pitchFamily="1" charset="0"/>
                <a:ea typeface="ＭＳ Ｐゴシック" pitchFamily="1" charset="-128"/>
              </a:rPr>
              <a:t>http</a:t>
            </a:r>
            <a:r>
              <a:rPr lang="en-US" sz="1000" dirty="0" smtClean="0">
                <a:solidFill>
                  <a:schemeClr val="bg1"/>
                </a:solidFill>
                <a:latin typeface="Tahoma" pitchFamily="1" charset="0"/>
                <a:ea typeface="ＭＳ Ｐゴシック" pitchFamily="1" charset="-128"/>
              </a:rPr>
              <a:t>://microsoft.com</a:t>
            </a:r>
            <a:endParaRPr lang="en-US" sz="1000" dirty="0">
              <a:solidFill>
                <a:schemeClr val="bg1"/>
              </a:solidFill>
              <a:latin typeface="Tahoma" pitchFamily="1" charset="0"/>
              <a:ea typeface="ＭＳ Ｐゴシック" pitchFamily="1" charset="-128"/>
            </a:endParaRPr>
          </a:p>
        </p:txBody>
      </p:sp>
      <p:sp>
        <p:nvSpPr>
          <p:cNvPr id="7170" name="Rectangle 2"/>
          <p:cNvSpPr>
            <a:spLocks noGrp="1" noChangeArrowheads="1"/>
          </p:cNvSpPr>
          <p:nvPr>
            <p:ph type="ctrTitle"/>
          </p:nvPr>
        </p:nvSpPr>
        <p:spPr>
          <a:xfrm>
            <a:off x="1524000" y="3048000"/>
            <a:ext cx="6553200" cy="304800"/>
          </a:xfrm>
          <a:effectLst>
            <a:outerShdw dist="12695" dir="5400000" algn="ctr" rotWithShape="0">
              <a:schemeClr val="tx1">
                <a:alpha val="64999"/>
              </a:schemeClr>
            </a:outerShdw>
          </a:effectLst>
        </p:spPr>
        <p:txBody>
          <a:bodyPr lIns="38100" tIns="0" rIns="0" bIns="0"/>
          <a:lstStyle>
            <a:lvl1pPr>
              <a:defRPr sz="1400">
                <a:solidFill>
                  <a:srgbClr val="8BA6C0"/>
                </a:solidFill>
              </a:defRPr>
            </a:lvl1pPr>
          </a:lstStyle>
          <a:p>
            <a:r>
              <a:rPr lang="en-US" smtClean="0"/>
              <a:t>Click to edit Master title style</a:t>
            </a:r>
            <a:endParaRPr lang="en-US"/>
          </a:p>
        </p:txBody>
      </p:sp>
      <p:sp>
        <p:nvSpPr>
          <p:cNvPr id="7171" name="Rectangle 3"/>
          <p:cNvSpPr>
            <a:spLocks noGrp="1" noChangeArrowheads="1"/>
          </p:cNvSpPr>
          <p:nvPr>
            <p:ph type="subTitle" idx="1"/>
          </p:nvPr>
        </p:nvSpPr>
        <p:spPr>
          <a:xfrm>
            <a:off x="1524000" y="3505200"/>
            <a:ext cx="6553200" cy="533400"/>
          </a:xfrm>
        </p:spPr>
        <p:txBody>
          <a:bodyPr lIns="38100" tIns="0" rIns="0" bIns="0"/>
          <a:lstStyle>
            <a:lvl1pPr marL="0" indent="0">
              <a:buFont typeface="Wingdings" pitchFamily="1" charset="2"/>
              <a:buNone/>
              <a:defRPr>
                <a:solidFill>
                  <a:schemeClr val="bg1"/>
                </a:solidFill>
              </a:defRPr>
            </a:lvl1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762000" y="2590800"/>
            <a:ext cx="7772400" cy="904875"/>
          </a:xfrm>
        </p:spPr>
        <p:txBody>
          <a:bodyPr anchor="b"/>
          <a:lstStyle>
            <a:lvl1pPr algn="l">
              <a:defRPr sz="2400" b="0" cap="all"/>
            </a:lvl1pPr>
          </a:lstStyle>
          <a:p>
            <a:r>
              <a:rPr lang="en-US" smtClean="0"/>
              <a:t>Click to edit Master title style</a:t>
            </a:r>
            <a:endParaRPr lang="en-US" dirty="0"/>
          </a:p>
        </p:txBody>
      </p:sp>
      <p:sp>
        <p:nvSpPr>
          <p:cNvPr id="5" name="Text Placeholder 2"/>
          <p:cNvSpPr>
            <a:spLocks noGrp="1"/>
          </p:cNvSpPr>
          <p:nvPr>
            <p:ph type="body" idx="1"/>
          </p:nvPr>
        </p:nvSpPr>
        <p:spPr>
          <a:xfrm>
            <a:off x="762000" y="3581400"/>
            <a:ext cx="7772400" cy="825500"/>
          </a:xfrm>
        </p:spPr>
        <p:txBody>
          <a:bodyPr/>
          <a:lstStyle>
            <a:lvl1pPr marL="0" indent="0">
              <a:buNone/>
              <a:defRPr sz="2000">
                <a:solidFill>
                  <a:srgbClr val="4A474B"/>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5" name="Title 1"/>
          <p:cNvSpPr>
            <a:spLocks noGrp="1"/>
          </p:cNvSpPr>
          <p:nvPr>
            <p:ph type="title"/>
          </p:nvPr>
        </p:nvSpPr>
        <p:spPr>
          <a:xfrm>
            <a:off x="685800" y="685800"/>
            <a:ext cx="7772400" cy="457200"/>
          </a:xfrm>
        </p:spPr>
        <p:txBody>
          <a:bodyPr/>
          <a:lstStyle/>
          <a:p>
            <a:r>
              <a:rPr lang="en-US" smtClean="0"/>
              <a:t>Click to edit Master title style</a:t>
            </a:r>
            <a:endParaRPr lang="en-US"/>
          </a:p>
        </p:txBody>
      </p:sp>
      <p:sp>
        <p:nvSpPr>
          <p:cNvPr id="6" name="Content Placeholder 2"/>
          <p:cNvSpPr>
            <a:spLocks noGrp="1"/>
          </p:cNvSpPr>
          <p:nvPr>
            <p:ph sz="half" idx="1"/>
          </p:nvPr>
        </p:nvSpPr>
        <p:spPr>
          <a:xfrm>
            <a:off x="685800" y="1188720"/>
            <a:ext cx="3810000" cy="59247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7" name="Content Placeholder 2"/>
          <p:cNvSpPr>
            <a:spLocks noGrp="1"/>
          </p:cNvSpPr>
          <p:nvPr>
            <p:ph sz="half" idx="10"/>
          </p:nvPr>
        </p:nvSpPr>
        <p:spPr>
          <a:xfrm>
            <a:off x="4648200" y="1188720"/>
            <a:ext cx="3810000" cy="59247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7" name="Text Placeholder 2"/>
          <p:cNvSpPr>
            <a:spLocks noGrp="1"/>
          </p:cNvSpPr>
          <p:nvPr>
            <p:ph type="body" idx="1"/>
          </p:nvPr>
        </p:nvSpPr>
        <p:spPr>
          <a:xfrm>
            <a:off x="685800" y="1188720"/>
            <a:ext cx="3811588" cy="365760"/>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itle 1"/>
          <p:cNvSpPr>
            <a:spLocks noGrp="1"/>
          </p:cNvSpPr>
          <p:nvPr>
            <p:ph type="title"/>
          </p:nvPr>
        </p:nvSpPr>
        <p:spPr>
          <a:xfrm>
            <a:off x="685800" y="685800"/>
            <a:ext cx="7772400" cy="457200"/>
          </a:xfrm>
        </p:spPr>
        <p:txBody>
          <a:bodyPr/>
          <a:lstStyle/>
          <a:p>
            <a:r>
              <a:rPr lang="en-US" smtClean="0"/>
              <a:t>Click to edit Master title style</a:t>
            </a:r>
            <a:endParaRPr lang="en-US" dirty="0"/>
          </a:p>
        </p:txBody>
      </p:sp>
      <p:sp>
        <p:nvSpPr>
          <p:cNvPr id="9" name="Content Placeholder 2"/>
          <p:cNvSpPr>
            <a:spLocks noGrp="1"/>
          </p:cNvSpPr>
          <p:nvPr>
            <p:ph sz="half" idx="10"/>
          </p:nvPr>
        </p:nvSpPr>
        <p:spPr>
          <a:xfrm>
            <a:off x="685800" y="1645920"/>
            <a:ext cx="3810000" cy="59247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10" name="Content Placeholder 2"/>
          <p:cNvSpPr>
            <a:spLocks noGrp="1"/>
          </p:cNvSpPr>
          <p:nvPr>
            <p:ph sz="half" idx="11"/>
          </p:nvPr>
        </p:nvSpPr>
        <p:spPr>
          <a:xfrm>
            <a:off x="4648200" y="1645920"/>
            <a:ext cx="3810000" cy="592470"/>
          </a:xfrm>
        </p:spPr>
        <p:txBody>
          <a:bodyPr/>
          <a:lstStyle>
            <a:lvl1pPr>
              <a:defRPr sz="1600"/>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p:txBody>
      </p:sp>
      <p:sp>
        <p:nvSpPr>
          <p:cNvPr id="11" name="Text Placeholder 2"/>
          <p:cNvSpPr>
            <a:spLocks noGrp="1"/>
          </p:cNvSpPr>
          <p:nvPr>
            <p:ph type="body" idx="12"/>
          </p:nvPr>
        </p:nvSpPr>
        <p:spPr>
          <a:xfrm>
            <a:off x="4648200" y="1188720"/>
            <a:ext cx="3811588" cy="365760"/>
          </a:xfrm>
        </p:spPr>
        <p:txBody>
          <a:bodyPr anchor="b"/>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4" descr="ppt_bg"/>
          <p:cNvPicPr>
            <a:picLocks noChangeAspect="1" noChangeArrowheads="1"/>
          </p:cNvPicPr>
          <p:nvPr/>
        </p:nvPicPr>
        <p:blipFill>
          <a:blip r:embed="rId9"/>
          <a:srcRect/>
          <a:stretch>
            <a:fillRect/>
          </a:stretch>
        </p:blipFill>
        <p:spPr bwMode="auto">
          <a:xfrm>
            <a:off x="0" y="6553200"/>
            <a:ext cx="9144000" cy="304800"/>
          </a:xfrm>
          <a:prstGeom prst="rect">
            <a:avLst/>
          </a:prstGeom>
          <a:noFill/>
          <a:ln w="9525">
            <a:noFill/>
            <a:miter lim="800000"/>
            <a:headEnd/>
            <a:tailEnd/>
          </a:ln>
        </p:spPr>
      </p:pic>
      <p:pic>
        <p:nvPicPr>
          <p:cNvPr id="1027" name="Picture 25" descr="ms_logo_white"/>
          <p:cNvPicPr>
            <a:picLocks noChangeAspect="1" noChangeArrowheads="1"/>
          </p:cNvPicPr>
          <p:nvPr/>
        </p:nvPicPr>
        <p:blipFill>
          <a:blip r:embed="rId10"/>
          <a:srcRect/>
          <a:stretch>
            <a:fillRect/>
          </a:stretch>
        </p:blipFill>
        <p:spPr bwMode="auto">
          <a:xfrm>
            <a:off x="304800" y="6650038"/>
            <a:ext cx="685800" cy="111125"/>
          </a:xfrm>
          <a:prstGeom prst="rect">
            <a:avLst/>
          </a:prstGeom>
          <a:noFill/>
          <a:ln w="9525">
            <a:noFill/>
            <a:miter lim="800000"/>
            <a:headEnd/>
            <a:tailEnd/>
          </a:ln>
        </p:spPr>
      </p:pic>
      <p:sp>
        <p:nvSpPr>
          <p:cNvPr id="1030" name="Rectangle 2"/>
          <p:cNvSpPr>
            <a:spLocks noGrp="1" noChangeArrowheads="1"/>
          </p:cNvSpPr>
          <p:nvPr>
            <p:ph type="title"/>
          </p:nvPr>
        </p:nvSpPr>
        <p:spPr bwMode="auto">
          <a:xfrm>
            <a:off x="685800" y="685800"/>
            <a:ext cx="7772400" cy="457200"/>
          </a:xfrm>
          <a:prstGeom prst="rect">
            <a:avLst/>
          </a:prstGeom>
          <a:noFill/>
          <a:ln w="9525">
            <a:noFill/>
            <a:miter lim="800000"/>
            <a:headEnd/>
            <a:tailEnd/>
          </a:ln>
        </p:spPr>
        <p:txBody>
          <a:bodyPr vert="horz" wrap="none" lIns="91440" tIns="45720" rIns="91440" bIns="45720" numCol="1" anchor="ctr" anchorCtr="0" compatLnSpc="1">
            <a:prstTxWarp prst="textNoShape">
              <a:avLst/>
            </a:prstTxWarp>
          </a:bodyPr>
          <a:lstStyle/>
          <a:p>
            <a:pPr lvl="0"/>
            <a:r>
              <a:rPr lang="en-US" smtClean="0"/>
              <a:t>Click to edit Master title style</a:t>
            </a:r>
          </a:p>
        </p:txBody>
      </p:sp>
      <p:sp>
        <p:nvSpPr>
          <p:cNvPr id="1031" name="Rectangle 3"/>
          <p:cNvSpPr>
            <a:spLocks noGrp="1" noChangeArrowheads="1"/>
          </p:cNvSpPr>
          <p:nvPr>
            <p:ph type="body" idx="1"/>
          </p:nvPr>
        </p:nvSpPr>
        <p:spPr bwMode="auto">
          <a:xfrm>
            <a:off x="685800" y="1189038"/>
            <a:ext cx="7772400" cy="5921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lvl="0"/>
            <a:r>
              <a:rPr lang="en-US" smtClean="0"/>
              <a:t>Click to edit Master text styles</a:t>
            </a:r>
          </a:p>
          <a:p>
            <a:pPr lvl="1"/>
            <a:r>
              <a:rPr lang="en-US" smtClean="0"/>
              <a:t>Second level</a:t>
            </a:r>
          </a:p>
        </p:txBody>
      </p:sp>
      <p:sp>
        <p:nvSpPr>
          <p:cNvPr id="8" name="TextBox 7"/>
          <p:cNvSpPr txBox="1"/>
          <p:nvPr userDrawn="1"/>
        </p:nvSpPr>
        <p:spPr>
          <a:xfrm>
            <a:off x="8802688" y="6581775"/>
            <a:ext cx="341312" cy="247650"/>
          </a:xfrm>
          <a:prstGeom prst="rect">
            <a:avLst/>
          </a:prstGeom>
          <a:noFill/>
        </p:spPr>
        <p:txBody>
          <a:bodyPr wrap="none">
            <a:spAutoFit/>
          </a:bodyPr>
          <a:lstStyle/>
          <a:p>
            <a:pPr eaLnBrk="0" hangingPunct="0">
              <a:defRPr/>
            </a:pPr>
            <a:fld id="{89750738-153B-4F3E-A29D-4111C4FF9DB3}" type="slidenum">
              <a:rPr lang="en-US" sz="1000">
                <a:solidFill>
                  <a:schemeClr val="bg1"/>
                </a:solidFill>
                <a:latin typeface="Arial" charset="0"/>
                <a:ea typeface="ＭＳ Ｐゴシック" pitchFamily="1" charset="-128"/>
              </a:rPr>
              <a:pPr eaLnBrk="0" hangingPunct="0">
                <a:defRPr/>
              </a:pPr>
              <a:t>‹#›</a:t>
            </a:fld>
            <a:endParaRPr lang="en-US" sz="1000" dirty="0">
              <a:solidFill>
                <a:schemeClr val="bg1"/>
              </a:solidFill>
              <a:latin typeface="Arial" charset="0"/>
              <a:ea typeface="ＭＳ Ｐゴシック" pitchFamily="1" charset="-128"/>
            </a:endParaRPr>
          </a:p>
        </p:txBody>
      </p:sp>
      <p:pic>
        <p:nvPicPr>
          <p:cNvPr id="12" name="Picture 24" descr="ppt_bg"/>
          <p:cNvPicPr>
            <a:picLocks noChangeAspect="1" noChangeArrowheads="1"/>
          </p:cNvPicPr>
          <p:nvPr userDrawn="1"/>
        </p:nvPicPr>
        <p:blipFill>
          <a:blip r:embed="rId9"/>
          <a:srcRect/>
          <a:stretch>
            <a:fillRect/>
          </a:stretch>
        </p:blipFill>
        <p:spPr bwMode="auto">
          <a:xfrm>
            <a:off x="0" y="0"/>
            <a:ext cx="9144000" cy="640080"/>
          </a:xfrm>
          <a:prstGeom prst="rect">
            <a:avLst/>
          </a:prstGeom>
          <a:noFill/>
          <a:ln w="9525">
            <a:noFill/>
            <a:miter lim="800000"/>
            <a:headEnd/>
            <a:tailEnd/>
          </a:ln>
        </p:spPr>
      </p:pic>
      <p:pic>
        <p:nvPicPr>
          <p:cNvPr id="1037" name="Picture 13"/>
          <p:cNvPicPr>
            <a:picLocks noChangeAspect="1" noChangeArrowheads="1"/>
          </p:cNvPicPr>
          <p:nvPr userDrawn="1"/>
        </p:nvPicPr>
        <p:blipFill>
          <a:blip r:embed="rId11"/>
          <a:srcRect/>
          <a:stretch>
            <a:fillRect/>
          </a:stretch>
        </p:blipFill>
        <p:spPr bwMode="auto">
          <a:xfrm>
            <a:off x="7417662" y="-1"/>
            <a:ext cx="1726338" cy="631767"/>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6" r:id="rId1"/>
    <p:sldLayoutId id="2147483650" r:id="rId2"/>
    <p:sldLayoutId id="2147483651" r:id="rId3"/>
    <p:sldLayoutId id="2147483652" r:id="rId4"/>
    <p:sldLayoutId id="2147483653" r:id="rId5"/>
    <p:sldLayoutId id="2147483654" r:id="rId6"/>
    <p:sldLayoutId id="2147483655" r:id="rId7"/>
  </p:sldLayoutIdLst>
  <p:hf hdr="0" ftr="0" dt="0"/>
  <p:txStyles>
    <p:titleStyle>
      <a:lvl1pPr algn="l" rtl="0" fontAlgn="base">
        <a:spcBef>
          <a:spcPct val="0"/>
        </a:spcBef>
        <a:spcAft>
          <a:spcPct val="0"/>
        </a:spcAft>
        <a:defRPr sz="2400">
          <a:solidFill>
            <a:srgbClr val="345A7B"/>
          </a:solidFill>
          <a:latin typeface="+mj-lt"/>
          <a:ea typeface="+mj-ea"/>
          <a:cs typeface="+mj-cs"/>
        </a:defRPr>
      </a:lvl1pPr>
      <a:lvl2pPr algn="l" rtl="0" fontAlgn="base">
        <a:spcBef>
          <a:spcPct val="0"/>
        </a:spcBef>
        <a:spcAft>
          <a:spcPct val="0"/>
        </a:spcAft>
        <a:defRPr sz="2400">
          <a:solidFill>
            <a:srgbClr val="345A7B"/>
          </a:solidFill>
          <a:latin typeface="Tahoma" pitchFamily="1" charset="0"/>
          <a:ea typeface="ＭＳ Ｐゴシック" pitchFamily="1" charset="-128"/>
        </a:defRPr>
      </a:lvl2pPr>
      <a:lvl3pPr algn="l" rtl="0" fontAlgn="base">
        <a:spcBef>
          <a:spcPct val="0"/>
        </a:spcBef>
        <a:spcAft>
          <a:spcPct val="0"/>
        </a:spcAft>
        <a:defRPr sz="2400">
          <a:solidFill>
            <a:srgbClr val="345A7B"/>
          </a:solidFill>
          <a:latin typeface="Tahoma" pitchFamily="1" charset="0"/>
          <a:ea typeface="ＭＳ Ｐゴシック" pitchFamily="1" charset="-128"/>
        </a:defRPr>
      </a:lvl3pPr>
      <a:lvl4pPr algn="l" rtl="0" fontAlgn="base">
        <a:spcBef>
          <a:spcPct val="0"/>
        </a:spcBef>
        <a:spcAft>
          <a:spcPct val="0"/>
        </a:spcAft>
        <a:defRPr sz="2400">
          <a:solidFill>
            <a:srgbClr val="345A7B"/>
          </a:solidFill>
          <a:latin typeface="Tahoma" pitchFamily="1" charset="0"/>
          <a:ea typeface="ＭＳ Ｐゴシック" pitchFamily="1" charset="-128"/>
        </a:defRPr>
      </a:lvl4pPr>
      <a:lvl5pPr algn="l" rtl="0" fontAlgn="base">
        <a:spcBef>
          <a:spcPct val="0"/>
        </a:spcBef>
        <a:spcAft>
          <a:spcPct val="0"/>
        </a:spcAft>
        <a:defRPr sz="2400">
          <a:solidFill>
            <a:srgbClr val="345A7B"/>
          </a:solidFill>
          <a:latin typeface="Tahoma" pitchFamily="1" charset="0"/>
          <a:ea typeface="ＭＳ Ｐゴシック" pitchFamily="1" charset="-128"/>
        </a:defRPr>
      </a:lvl5pPr>
      <a:lvl6pPr marL="457200" algn="l" rtl="0" eaLnBrk="1" fontAlgn="base" hangingPunct="1">
        <a:spcBef>
          <a:spcPct val="0"/>
        </a:spcBef>
        <a:spcAft>
          <a:spcPct val="0"/>
        </a:spcAft>
        <a:defRPr sz="2400">
          <a:solidFill>
            <a:srgbClr val="345A7B"/>
          </a:solidFill>
          <a:latin typeface="Tahoma" pitchFamily="1" charset="0"/>
          <a:ea typeface="ＭＳ Ｐゴシック" pitchFamily="1" charset="-128"/>
        </a:defRPr>
      </a:lvl6pPr>
      <a:lvl7pPr marL="914400" algn="l" rtl="0" eaLnBrk="1" fontAlgn="base" hangingPunct="1">
        <a:spcBef>
          <a:spcPct val="0"/>
        </a:spcBef>
        <a:spcAft>
          <a:spcPct val="0"/>
        </a:spcAft>
        <a:defRPr sz="2400">
          <a:solidFill>
            <a:srgbClr val="345A7B"/>
          </a:solidFill>
          <a:latin typeface="Tahoma" pitchFamily="1" charset="0"/>
          <a:ea typeface="ＭＳ Ｐゴシック" pitchFamily="1" charset="-128"/>
        </a:defRPr>
      </a:lvl7pPr>
      <a:lvl8pPr marL="1371600" algn="l" rtl="0" eaLnBrk="1" fontAlgn="base" hangingPunct="1">
        <a:spcBef>
          <a:spcPct val="0"/>
        </a:spcBef>
        <a:spcAft>
          <a:spcPct val="0"/>
        </a:spcAft>
        <a:defRPr sz="2400">
          <a:solidFill>
            <a:srgbClr val="345A7B"/>
          </a:solidFill>
          <a:latin typeface="Tahoma" pitchFamily="1" charset="0"/>
          <a:ea typeface="ＭＳ Ｐゴシック" pitchFamily="1" charset="-128"/>
        </a:defRPr>
      </a:lvl8pPr>
      <a:lvl9pPr marL="1828800" algn="l" rtl="0" eaLnBrk="1" fontAlgn="base" hangingPunct="1">
        <a:spcBef>
          <a:spcPct val="0"/>
        </a:spcBef>
        <a:spcAft>
          <a:spcPct val="0"/>
        </a:spcAft>
        <a:defRPr sz="2400">
          <a:solidFill>
            <a:srgbClr val="345A7B"/>
          </a:solidFill>
          <a:latin typeface="Tahoma" pitchFamily="1" charset="0"/>
          <a:ea typeface="ＭＳ Ｐゴシック" pitchFamily="1" charset="-128"/>
        </a:defRPr>
      </a:lvl9pPr>
    </p:titleStyle>
    <p:bodyStyle>
      <a:lvl1pPr marL="349250" indent="-349250" algn="l" rtl="0" fontAlgn="base">
        <a:spcBef>
          <a:spcPct val="0"/>
        </a:spcBef>
        <a:spcAft>
          <a:spcPts val="300"/>
        </a:spcAft>
        <a:buClr>
          <a:srgbClr val="D5902B"/>
        </a:buClr>
        <a:buFont typeface="Wingdings" pitchFamily="2" charset="2"/>
        <a:buChar char="§"/>
        <a:defRPr sz="1600">
          <a:solidFill>
            <a:schemeClr val="tx1"/>
          </a:solidFill>
          <a:latin typeface="+mn-lt"/>
          <a:ea typeface="+mn-ea"/>
          <a:cs typeface="+mn-cs"/>
        </a:defRPr>
      </a:lvl1pPr>
      <a:lvl2pPr marL="685800" indent="-336550" algn="l" rtl="0" fontAlgn="base">
        <a:spcBef>
          <a:spcPct val="0"/>
        </a:spcBef>
        <a:spcAft>
          <a:spcPts val="300"/>
        </a:spcAft>
        <a:buClr>
          <a:srgbClr val="EB9300"/>
        </a:buClr>
        <a:buFont typeface="Times"/>
        <a:buChar char="•"/>
        <a:defRPr sz="1400">
          <a:solidFill>
            <a:schemeClr val="tx1"/>
          </a:solidFill>
          <a:latin typeface="+mn-lt"/>
          <a:ea typeface="+mn-ea"/>
        </a:defRPr>
      </a:lvl2pPr>
      <a:lvl3pPr marL="1143000" indent="-228600" algn="l" rtl="0" fontAlgn="base">
        <a:spcBef>
          <a:spcPct val="20000"/>
        </a:spcBef>
        <a:spcAft>
          <a:spcPct val="0"/>
        </a:spcAft>
        <a:buClr>
          <a:srgbClr val="EB9300"/>
        </a:buClr>
        <a:buChar char="–"/>
        <a:defRPr sz="1400">
          <a:solidFill>
            <a:srgbClr val="4A474B"/>
          </a:solidFill>
          <a:latin typeface="+mn-lt"/>
          <a:ea typeface="+mn-ea"/>
        </a:defRPr>
      </a:lvl3pPr>
      <a:lvl4pPr marL="1600200" indent="-228600" algn="l" rtl="0" fontAlgn="base">
        <a:spcBef>
          <a:spcPct val="20000"/>
        </a:spcBef>
        <a:spcAft>
          <a:spcPct val="0"/>
        </a:spcAft>
        <a:buClr>
          <a:srgbClr val="EB9300"/>
        </a:buClr>
        <a:buFont typeface="Times"/>
        <a:buChar char="•"/>
        <a:defRPr sz="1400">
          <a:solidFill>
            <a:srgbClr val="4A474B"/>
          </a:solidFill>
          <a:latin typeface="+mn-lt"/>
          <a:ea typeface="+mn-ea"/>
        </a:defRPr>
      </a:lvl4pPr>
      <a:lvl5pPr marL="2057400" indent="-228600" algn="l" rtl="0" fontAlgn="base">
        <a:spcBef>
          <a:spcPct val="20000"/>
        </a:spcBef>
        <a:spcAft>
          <a:spcPct val="0"/>
        </a:spcAft>
        <a:buClr>
          <a:srgbClr val="EB9300"/>
        </a:buClr>
        <a:buFont typeface="Times"/>
        <a:buChar char="-"/>
        <a:defRPr sz="1400">
          <a:solidFill>
            <a:srgbClr val="4A474B"/>
          </a:solidFill>
          <a:latin typeface="+mn-lt"/>
          <a:ea typeface="+mn-ea"/>
        </a:defRPr>
      </a:lvl5pPr>
      <a:lvl6pPr marL="2514600" indent="-228600" algn="l" rtl="0" eaLnBrk="1" fontAlgn="base" hangingPunct="1">
        <a:spcBef>
          <a:spcPct val="20000"/>
        </a:spcBef>
        <a:spcAft>
          <a:spcPct val="0"/>
        </a:spcAft>
        <a:buClr>
          <a:srgbClr val="EB9300"/>
        </a:buClr>
        <a:buFont typeface="Times" pitchFamily="1" charset="0"/>
        <a:buChar char="-"/>
        <a:defRPr sz="1400">
          <a:solidFill>
            <a:srgbClr val="4A474B"/>
          </a:solidFill>
          <a:latin typeface="+mn-lt"/>
          <a:ea typeface="+mn-ea"/>
        </a:defRPr>
      </a:lvl6pPr>
      <a:lvl7pPr marL="2971800" indent="-228600" algn="l" rtl="0" eaLnBrk="1" fontAlgn="base" hangingPunct="1">
        <a:spcBef>
          <a:spcPct val="20000"/>
        </a:spcBef>
        <a:spcAft>
          <a:spcPct val="0"/>
        </a:spcAft>
        <a:buClr>
          <a:srgbClr val="EB9300"/>
        </a:buClr>
        <a:buFont typeface="Times" pitchFamily="1" charset="0"/>
        <a:buChar char="-"/>
        <a:defRPr sz="1400">
          <a:solidFill>
            <a:srgbClr val="4A474B"/>
          </a:solidFill>
          <a:latin typeface="+mn-lt"/>
          <a:ea typeface="+mn-ea"/>
        </a:defRPr>
      </a:lvl7pPr>
      <a:lvl8pPr marL="3429000" indent="-228600" algn="l" rtl="0" eaLnBrk="1" fontAlgn="base" hangingPunct="1">
        <a:spcBef>
          <a:spcPct val="20000"/>
        </a:spcBef>
        <a:spcAft>
          <a:spcPct val="0"/>
        </a:spcAft>
        <a:buClr>
          <a:srgbClr val="EB9300"/>
        </a:buClr>
        <a:buFont typeface="Times" pitchFamily="1" charset="0"/>
        <a:buChar char="-"/>
        <a:defRPr sz="1400">
          <a:solidFill>
            <a:srgbClr val="4A474B"/>
          </a:solidFill>
          <a:latin typeface="+mn-lt"/>
          <a:ea typeface="+mn-ea"/>
        </a:defRPr>
      </a:lvl8pPr>
      <a:lvl9pPr marL="3886200" indent="-228600" algn="l" rtl="0" eaLnBrk="1" fontAlgn="base" hangingPunct="1">
        <a:spcBef>
          <a:spcPct val="20000"/>
        </a:spcBef>
        <a:spcAft>
          <a:spcPct val="0"/>
        </a:spcAft>
        <a:buClr>
          <a:srgbClr val="EB9300"/>
        </a:buClr>
        <a:buFont typeface="Times" pitchFamily="1" charset="0"/>
        <a:buChar char="-"/>
        <a:defRPr sz="1400">
          <a:solidFill>
            <a:srgbClr val="4A474B"/>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4cio.ru/card.php?client_id=13951" TargetMode="External"/><Relationship Id="rId2" Type="http://schemas.openxmlformats.org/officeDocument/2006/relationships/hyperlink" Target="http://4cio.ru/card.php?client_id=1388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4" name="Rectangle 26"/>
          <p:cNvSpPr>
            <a:spLocks noGrp="1" noChangeArrowheads="1"/>
          </p:cNvSpPr>
          <p:nvPr>
            <p:ph type="ctrTitle"/>
          </p:nvPr>
        </p:nvSpPr>
        <p:spPr>
          <a:xfrm>
            <a:off x="1557556" y="1996581"/>
            <a:ext cx="6553200" cy="1593908"/>
          </a:xfrm>
        </p:spPr>
        <p:txBody>
          <a:bodyPr wrap="square"/>
          <a:lstStyle/>
          <a:p>
            <a:pPr>
              <a:defRPr/>
            </a:pPr>
            <a:r>
              <a:rPr lang="ru-RU" sz="2400" dirty="0" smtClean="0"/>
              <a:t>Секция 8</a:t>
            </a:r>
            <a:br>
              <a:rPr lang="ru-RU" sz="2400" dirty="0" smtClean="0"/>
            </a:br>
            <a:r>
              <a:rPr lang="ru-RU" sz="2400" dirty="0" smtClean="0"/>
              <a:t> </a:t>
            </a:r>
            <a:r>
              <a:rPr lang="ru-RU" sz="2400" b="1" dirty="0" smtClean="0"/>
              <a:t>"На что способна Виртуализация или как получить максимальную отдачу от инвестиций в </a:t>
            </a:r>
            <a:r>
              <a:rPr lang="ru-RU" sz="2400" b="1" dirty="0" err="1" smtClean="0"/>
              <a:t>ИТ-инфраструктуру</a:t>
            </a:r>
            <a:r>
              <a:rPr lang="ru-RU" sz="2400" b="1" dirty="0" smtClean="0"/>
              <a:t>"</a:t>
            </a:r>
            <a:r>
              <a:rPr lang="ru-RU" sz="2400" dirty="0" smtClean="0"/>
              <a:t/>
            </a:r>
            <a:br>
              <a:rPr lang="ru-RU" sz="2400" dirty="0" smtClean="0"/>
            </a:br>
            <a:endParaRPr lang="en-US" sz="2400" dirty="0"/>
          </a:p>
        </p:txBody>
      </p:sp>
      <p:sp>
        <p:nvSpPr>
          <p:cNvPr id="11266" name="Rectangle 27"/>
          <p:cNvSpPr>
            <a:spLocks noGrp="1" noChangeArrowheads="1"/>
          </p:cNvSpPr>
          <p:nvPr>
            <p:ph type="subTitle" idx="1"/>
          </p:nvPr>
        </p:nvSpPr>
        <p:spPr>
          <a:xfrm>
            <a:off x="1515611" y="5696125"/>
            <a:ext cx="6553200" cy="246221"/>
          </a:xfrm>
        </p:spPr>
        <p:txBody>
          <a:bodyPr/>
          <a:lstStyle/>
          <a:p>
            <a:pPr>
              <a:buFont typeface="Wingdings" pitchFamily="2" charset="2"/>
              <a:buNone/>
            </a:pPr>
            <a:r>
              <a:rPr lang="ru-RU" dirty="0" smtClean="0"/>
              <a:t>15 сентября 2008</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191237"/>
            <a:ext cx="8089084" cy="4739759"/>
          </a:xfrm>
        </p:spPr>
        <p:txBody>
          <a:bodyPr/>
          <a:lstStyle/>
          <a:p>
            <a:pPr>
              <a:buNone/>
            </a:pPr>
            <a:r>
              <a:rPr lang="ru-RU" b="1" dirty="0" smtClean="0">
                <a:hlinkClick r:id="rId2"/>
              </a:rPr>
              <a:t>Василий </a:t>
            </a:r>
            <a:r>
              <a:rPr lang="ru-RU" b="1" dirty="0" err="1" smtClean="0">
                <a:hlinkClick r:id="rId2"/>
              </a:rPr>
              <a:t>Маланин</a:t>
            </a:r>
            <a:r>
              <a:rPr lang="ru-RU" b="1" dirty="0" smtClean="0">
                <a:hlinkClick r:id="rId2"/>
              </a:rPr>
              <a:t> </a:t>
            </a:r>
            <a:r>
              <a:rPr lang="ru-RU" dirty="0" smtClean="0"/>
              <a:t>(Microsoft) - Менеджер по серверным продуктам</a:t>
            </a:r>
          </a:p>
          <a:p>
            <a:pPr>
              <a:buNone/>
            </a:pPr>
            <a:r>
              <a:rPr lang="ru-RU" dirty="0" smtClean="0"/>
              <a:t>Тема:</a:t>
            </a:r>
            <a:r>
              <a:rPr lang="ru-RU" b="1" dirty="0" smtClean="0"/>
              <a:t> «Новые возможности платформы Виртуализации от Microsoft»</a:t>
            </a:r>
            <a:endParaRPr lang="ru-RU" dirty="0" smtClean="0"/>
          </a:p>
          <a:p>
            <a:pPr>
              <a:buNone/>
            </a:pPr>
            <a:endParaRPr lang="ru-RU" b="1" dirty="0" smtClean="0">
              <a:hlinkClick r:id="rId2"/>
            </a:endParaRPr>
          </a:p>
          <a:p>
            <a:pPr marL="0">
              <a:buNone/>
            </a:pPr>
            <a:r>
              <a:rPr lang="ru-RU" b="1" dirty="0" smtClean="0">
                <a:hlinkClick r:id="rId3"/>
              </a:rPr>
              <a:t>Михаил Козлов </a:t>
            </a:r>
            <a:r>
              <a:rPr lang="ru-RU" dirty="0" smtClean="0"/>
              <a:t>(</a:t>
            </a:r>
            <a:r>
              <a:rPr lang="en-US" dirty="0" smtClean="0"/>
              <a:t>VMware</a:t>
            </a:r>
            <a:r>
              <a:rPr lang="ru-RU" dirty="0" smtClean="0"/>
              <a:t>) - Региональный менеджер,</a:t>
            </a:r>
            <a:r>
              <a:rPr lang="ru-RU" dirty="0" smtClean="0">
                <a:latin typeface="Calibri" pitchFamily="34" charset="0"/>
              </a:rPr>
              <a:t> </a:t>
            </a:r>
            <a:r>
              <a:rPr lang="en-US" dirty="0" smtClean="0"/>
              <a:t>Russia </a:t>
            </a:r>
            <a:r>
              <a:rPr lang="ru-RU" dirty="0" smtClean="0"/>
              <a:t>/</a:t>
            </a:r>
            <a:r>
              <a:rPr lang="en-US" dirty="0" smtClean="0"/>
              <a:t> CIS </a:t>
            </a:r>
            <a:r>
              <a:rPr lang="ru-RU" dirty="0" smtClean="0"/>
              <a:t/>
            </a:r>
            <a:br>
              <a:rPr lang="ru-RU" dirty="0" smtClean="0"/>
            </a:br>
            <a:r>
              <a:rPr lang="ru-RU" dirty="0" smtClean="0"/>
              <a:t>Тема: «</a:t>
            </a:r>
            <a:r>
              <a:rPr lang="en-US" b="1" dirty="0" smtClean="0"/>
              <a:t>VMware ESX </a:t>
            </a:r>
            <a:r>
              <a:rPr lang="ru-RU" b="1" dirty="0" smtClean="0"/>
              <a:t>и </a:t>
            </a:r>
            <a:r>
              <a:rPr lang="en-US" b="1" dirty="0" smtClean="0"/>
              <a:t>Microsoft SVVP</a:t>
            </a:r>
            <a:r>
              <a:rPr lang="ru-RU" b="1" dirty="0" smtClean="0"/>
              <a:t>. Новые правила лицензирования</a:t>
            </a:r>
            <a:r>
              <a:rPr lang="ru-RU" b="1" dirty="0" smtClean="0"/>
              <a:t>»</a:t>
            </a:r>
          </a:p>
          <a:p>
            <a:pPr marL="0">
              <a:buNone/>
            </a:pPr>
            <a:endParaRPr lang="ru-RU" b="1" dirty="0" smtClean="0"/>
          </a:p>
          <a:p>
            <a:pPr marL="0">
              <a:buNone/>
            </a:pPr>
            <a:r>
              <a:rPr lang="ru-RU" b="1" dirty="0" smtClean="0">
                <a:hlinkClick r:id="rId2"/>
              </a:rPr>
              <a:t>Михаил </a:t>
            </a:r>
            <a:r>
              <a:rPr lang="ru-RU" b="1" dirty="0" smtClean="0">
                <a:hlinkClick r:id="rId2"/>
              </a:rPr>
              <a:t>Толчельников</a:t>
            </a:r>
            <a:r>
              <a:rPr lang="ru-RU" dirty="0" smtClean="0"/>
              <a:t> (</a:t>
            </a:r>
            <a:r>
              <a:rPr lang="ru-RU" dirty="0" err="1" smtClean="0"/>
              <a:t>САБМиллер</a:t>
            </a:r>
            <a:r>
              <a:rPr lang="ru-RU" dirty="0" smtClean="0"/>
              <a:t> РУС) - Офицер по ИТ безопасности, менеджер по развитию ИТ сервисов</a:t>
            </a:r>
          </a:p>
          <a:p>
            <a:pPr marL="0">
              <a:buNone/>
            </a:pPr>
            <a:r>
              <a:rPr lang="ru-RU" dirty="0" smtClean="0"/>
              <a:t>Тема: </a:t>
            </a:r>
            <a:r>
              <a:rPr lang="ru-RU" b="1" dirty="0" smtClean="0"/>
              <a:t>«Как мы увеличили скорость развертывания новых сервисов в 100 раз и другие преимущества виртуализации»</a:t>
            </a:r>
          </a:p>
          <a:p>
            <a:endParaRPr lang="ru-RU" b="1" dirty="0" smtClean="0"/>
          </a:p>
          <a:p>
            <a:pPr>
              <a:buNone/>
            </a:pPr>
            <a:endParaRPr lang="ru-RU" b="1" dirty="0" smtClean="0"/>
          </a:p>
          <a:p>
            <a:pPr>
              <a:buNone/>
            </a:pPr>
            <a:endParaRPr lang="ru-RU" b="1" dirty="0" smtClean="0"/>
          </a:p>
          <a:p>
            <a:pPr>
              <a:buNone/>
            </a:pPr>
            <a:endParaRPr lang="ru-RU" b="1" dirty="0" smtClean="0"/>
          </a:p>
          <a:p>
            <a:pPr>
              <a:buNone/>
            </a:pPr>
            <a:r>
              <a:rPr lang="ru-RU" dirty="0" smtClean="0"/>
              <a:t>Ведущий:</a:t>
            </a:r>
          </a:p>
          <a:p>
            <a:pPr marL="0">
              <a:buNone/>
            </a:pPr>
            <a:r>
              <a:rPr lang="ru-RU" b="1" dirty="0" smtClean="0">
                <a:hlinkClick r:id="rId3"/>
              </a:rPr>
              <a:t>Денис Панов </a:t>
            </a:r>
            <a:r>
              <a:rPr lang="ru-RU" dirty="0" smtClean="0"/>
              <a:t>(Microsoft) - Менеджер по продуктам управления инфраструктурой </a:t>
            </a:r>
            <a:r>
              <a:rPr lang="en-US" dirty="0" smtClean="0"/>
              <a:t>Microsoft System Center</a:t>
            </a:r>
            <a:endParaRPr lang="ru-RU" dirty="0"/>
          </a:p>
        </p:txBody>
      </p:sp>
      <p:sp>
        <p:nvSpPr>
          <p:cNvPr id="5" name="Title 1"/>
          <p:cNvSpPr>
            <a:spLocks noGrp="1"/>
          </p:cNvSpPr>
          <p:nvPr>
            <p:ph type="title"/>
          </p:nvPr>
        </p:nvSpPr>
        <p:spPr>
          <a:xfrm>
            <a:off x="685800" y="685800"/>
            <a:ext cx="7772400" cy="457200"/>
          </a:xfrm>
        </p:spPr>
        <p:txBody>
          <a:bodyPr/>
          <a:lstStyle/>
          <a:p>
            <a:r>
              <a:rPr lang="ru-RU" dirty="0" smtClean="0"/>
              <a:t>Участники секции:</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685800" y="685800"/>
            <a:ext cx="7736747" cy="723550"/>
          </a:xfrm>
        </p:spPr>
        <p:txBody>
          <a:bodyPr wrap="square"/>
          <a:lstStyle/>
          <a:p>
            <a:r>
              <a:rPr lang="ru-RU" dirty="0" smtClean="0"/>
              <a:t>Исследование </a:t>
            </a:r>
            <a:r>
              <a:rPr lang="en-US" dirty="0" smtClean="0"/>
              <a:t>Microsoft and </a:t>
            </a:r>
            <a:r>
              <a:rPr lang="en-US" dirty="0" err="1" smtClean="0"/>
              <a:t>ConStat</a:t>
            </a:r>
            <a:r>
              <a:rPr lang="en-US" dirty="0" smtClean="0"/>
              <a:t> </a:t>
            </a:r>
            <a:r>
              <a:rPr lang="ru-RU" dirty="0" smtClean="0"/>
              <a:t>относительно решений по управлению ЦОД (</a:t>
            </a:r>
            <a:r>
              <a:rPr lang="en-US" dirty="0" smtClean="0"/>
              <a:t>Datacenter</a:t>
            </a:r>
            <a:r>
              <a:rPr lang="ru-RU" dirty="0" smtClean="0"/>
              <a:t>)</a:t>
            </a:r>
            <a:endParaRPr lang="en-US" dirty="0" smtClean="0"/>
          </a:p>
        </p:txBody>
      </p:sp>
      <p:sp>
        <p:nvSpPr>
          <p:cNvPr id="15362" name="Content Placeholder 2"/>
          <p:cNvSpPr>
            <a:spLocks noGrp="1"/>
          </p:cNvSpPr>
          <p:nvPr>
            <p:ph idx="1"/>
          </p:nvPr>
        </p:nvSpPr>
        <p:spPr>
          <a:xfrm>
            <a:off x="310551" y="1189038"/>
            <a:ext cx="8324491" cy="5090111"/>
          </a:xfrm>
        </p:spPr>
        <p:txBody>
          <a:bodyPr/>
          <a:lstStyle/>
          <a:p>
            <a:pPr marL="228600" indent="-228600">
              <a:spcBef>
                <a:spcPct val="25000"/>
              </a:spcBef>
            </a:pPr>
            <a:endParaRPr lang="ru-RU" sz="2000" dirty="0" smtClean="0"/>
          </a:p>
          <a:p>
            <a:pPr marL="228600" indent="-228600">
              <a:spcBef>
                <a:spcPct val="25000"/>
              </a:spcBef>
            </a:pPr>
            <a:r>
              <a:rPr lang="ru-RU" sz="2000" dirty="0" smtClean="0"/>
              <a:t>Был </a:t>
            </a:r>
            <a:r>
              <a:rPr lang="ru-RU" sz="2000" dirty="0" smtClean="0"/>
              <a:t>проведен опрос 292 Технических Директоров компаний, отвечающих следующим условиям </a:t>
            </a:r>
            <a:r>
              <a:rPr lang="ru-RU" i="1" dirty="0" smtClean="0"/>
              <a:t>(часть условий приведены ниже)</a:t>
            </a:r>
          </a:p>
          <a:p>
            <a:pPr marL="228600" indent="-228600">
              <a:spcBef>
                <a:spcPct val="25000"/>
              </a:spcBef>
            </a:pPr>
            <a:endParaRPr lang="ru-RU" i="1" dirty="0" smtClean="0"/>
          </a:p>
          <a:p>
            <a:pPr marL="228600" indent="-228600">
              <a:spcBef>
                <a:spcPct val="25000"/>
              </a:spcBef>
            </a:pPr>
            <a:endParaRPr lang="ru-RU" i="1" dirty="0" smtClean="0"/>
          </a:p>
          <a:p>
            <a:pPr marL="628650" lvl="1" indent="-285750">
              <a:lnSpc>
                <a:spcPct val="90000"/>
              </a:lnSpc>
              <a:spcBef>
                <a:spcPts val="400"/>
              </a:spcBef>
              <a:buClr>
                <a:srgbClr val="E7612C"/>
              </a:buClr>
              <a:buFontTx/>
              <a:buChar char="•"/>
              <a:defRPr/>
            </a:pPr>
            <a:r>
              <a:rPr lang="ru-RU" sz="2000" dirty="0" smtClean="0">
                <a:ea typeface="Tahoma" pitchFamily="34" charset="0"/>
                <a:cs typeface="Tahoma" pitchFamily="34" charset="0"/>
              </a:rPr>
              <a:t>С инфраструктурой от </a:t>
            </a:r>
            <a:r>
              <a:rPr lang="en-US" sz="2000" dirty="0" smtClean="0">
                <a:ea typeface="Tahoma" pitchFamily="34" charset="0"/>
                <a:cs typeface="Tahoma" pitchFamily="34" charset="0"/>
              </a:rPr>
              <a:t>500</a:t>
            </a:r>
            <a:r>
              <a:rPr lang="ru-RU" sz="2000" dirty="0" smtClean="0">
                <a:ea typeface="Tahoma" pitchFamily="34" charset="0"/>
                <a:cs typeface="Tahoma" pitchFamily="34" charset="0"/>
              </a:rPr>
              <a:t> ПК и 100 серверов</a:t>
            </a:r>
            <a:endParaRPr lang="en-US" sz="2000" dirty="0" smtClean="0">
              <a:ea typeface="Tahoma" pitchFamily="34" charset="0"/>
              <a:cs typeface="Tahoma" pitchFamily="34" charset="0"/>
            </a:endParaRPr>
          </a:p>
          <a:p>
            <a:pPr marL="628650" lvl="1" indent="-285750">
              <a:lnSpc>
                <a:spcPct val="90000"/>
              </a:lnSpc>
              <a:spcBef>
                <a:spcPts val="400"/>
              </a:spcBef>
              <a:buClr>
                <a:srgbClr val="E7612C"/>
              </a:buClr>
              <a:buFontTx/>
              <a:buChar char="•"/>
              <a:defRPr/>
            </a:pPr>
            <a:r>
              <a:rPr lang="ru-RU" sz="2000" dirty="0" smtClean="0">
                <a:ea typeface="Tahoma" pitchFamily="34" charset="0"/>
                <a:cs typeface="Tahoma" pitchFamily="34" charset="0"/>
              </a:rPr>
              <a:t>От </a:t>
            </a:r>
            <a:r>
              <a:rPr lang="en-US" sz="2000" dirty="0" smtClean="0">
                <a:ea typeface="Tahoma" pitchFamily="34" charset="0"/>
                <a:cs typeface="Tahoma" pitchFamily="34" charset="0"/>
              </a:rPr>
              <a:t>50% </a:t>
            </a:r>
            <a:r>
              <a:rPr lang="ru-RU" sz="2000" dirty="0" smtClean="0">
                <a:ea typeface="Tahoma" pitchFamily="34" charset="0"/>
                <a:cs typeface="Tahoma" pitchFamily="34" charset="0"/>
              </a:rPr>
              <a:t>серверов работающих под ОС </a:t>
            </a:r>
            <a:r>
              <a:rPr lang="en-US" sz="2000" dirty="0" smtClean="0">
                <a:ea typeface="Tahoma" pitchFamily="34" charset="0"/>
                <a:cs typeface="Tahoma" pitchFamily="34" charset="0"/>
              </a:rPr>
              <a:t>Windows 2000 </a:t>
            </a:r>
            <a:r>
              <a:rPr lang="ru-RU" sz="2000" dirty="0" smtClean="0">
                <a:ea typeface="Tahoma" pitchFamily="34" charset="0"/>
                <a:cs typeface="Tahoma" pitchFamily="34" charset="0"/>
              </a:rPr>
              <a:t>или</a:t>
            </a:r>
            <a:r>
              <a:rPr lang="en-US" sz="2000" dirty="0" smtClean="0">
                <a:ea typeface="Tahoma" pitchFamily="34" charset="0"/>
                <a:cs typeface="Tahoma" pitchFamily="34" charset="0"/>
              </a:rPr>
              <a:t> 2003</a:t>
            </a:r>
          </a:p>
          <a:p>
            <a:pPr marL="628650" lvl="1" indent="-285750">
              <a:lnSpc>
                <a:spcPct val="90000"/>
              </a:lnSpc>
              <a:spcBef>
                <a:spcPts val="400"/>
              </a:spcBef>
              <a:buClr>
                <a:srgbClr val="E7612C"/>
              </a:buClr>
              <a:buFontTx/>
              <a:buChar char="•"/>
              <a:defRPr/>
            </a:pPr>
            <a:r>
              <a:rPr lang="ru-RU" sz="2000" dirty="0" smtClean="0">
                <a:ea typeface="Tahoma" pitchFamily="34" charset="0"/>
                <a:cs typeface="Tahoma" pitchFamily="34" charset="0"/>
              </a:rPr>
              <a:t>С ответственностью принимать решения по закупке инструментария по управлению ИТ инфраструктурой</a:t>
            </a:r>
          </a:p>
          <a:p>
            <a:pPr marL="628650" lvl="1" indent="-285750">
              <a:lnSpc>
                <a:spcPct val="90000"/>
              </a:lnSpc>
              <a:spcBef>
                <a:spcPts val="400"/>
              </a:spcBef>
              <a:buClr>
                <a:srgbClr val="E7612C"/>
              </a:buClr>
              <a:buFontTx/>
              <a:buChar char="•"/>
              <a:defRPr/>
            </a:pPr>
            <a:r>
              <a:rPr lang="ru-RU" sz="2000" dirty="0" smtClean="0">
                <a:ea typeface="Tahoma" pitchFamily="34" charset="0"/>
                <a:cs typeface="Tahoma" pitchFamily="34" charset="0"/>
              </a:rPr>
              <a:t>Использующих ЦОД, серверную комнату для размещения серверов, и принимающих решения по такому размещению</a:t>
            </a:r>
            <a:endParaRPr lang="ru-RU" dirty="0" smtClean="0"/>
          </a:p>
          <a:p>
            <a:pPr marL="292100" indent="-285750">
              <a:lnSpc>
                <a:spcPct val="90000"/>
              </a:lnSpc>
              <a:spcBef>
                <a:spcPts val="400"/>
              </a:spcBef>
              <a:buClr>
                <a:srgbClr val="E7612C"/>
              </a:buClr>
              <a:buNone/>
              <a:defRPr/>
            </a:pPr>
            <a:endParaRPr lang="ru-RU" sz="1600" dirty="0" smtClean="0"/>
          </a:p>
          <a:p>
            <a:pPr marL="292100" indent="-285750">
              <a:lnSpc>
                <a:spcPct val="90000"/>
              </a:lnSpc>
              <a:spcBef>
                <a:spcPts val="400"/>
              </a:spcBef>
              <a:buClr>
                <a:srgbClr val="E7612C"/>
              </a:buClr>
              <a:buNone/>
              <a:defRPr/>
            </a:pPr>
            <a:endParaRPr lang="ru-RU" dirty="0" smtClean="0"/>
          </a:p>
          <a:p>
            <a:pPr marL="292100" indent="-285750">
              <a:lnSpc>
                <a:spcPct val="90000"/>
              </a:lnSpc>
              <a:spcBef>
                <a:spcPts val="400"/>
              </a:spcBef>
              <a:buClr>
                <a:srgbClr val="E7612C"/>
              </a:buClr>
              <a:buNone/>
              <a:defRPr/>
            </a:pPr>
            <a:endParaRPr lang="ru-RU" sz="1600" dirty="0" smtClean="0"/>
          </a:p>
          <a:p>
            <a:pPr marL="292100" indent="-285750">
              <a:lnSpc>
                <a:spcPct val="90000"/>
              </a:lnSpc>
              <a:spcBef>
                <a:spcPts val="400"/>
              </a:spcBef>
              <a:buClr>
                <a:srgbClr val="E7612C"/>
              </a:buClr>
              <a:buNone/>
              <a:defRPr/>
            </a:pPr>
            <a:endParaRPr lang="ru-RU"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2"/>
          <p:cNvSpPr>
            <a:spLocks noGrp="1"/>
          </p:cNvSpPr>
          <p:nvPr>
            <p:ph idx="1"/>
          </p:nvPr>
        </p:nvSpPr>
        <p:spPr>
          <a:xfrm>
            <a:off x="254479" y="783596"/>
            <a:ext cx="7772400" cy="5679504"/>
          </a:xfrm>
        </p:spPr>
        <p:txBody>
          <a:bodyPr/>
          <a:lstStyle/>
          <a:p>
            <a:pPr marL="292100" indent="-285750">
              <a:lnSpc>
                <a:spcPct val="90000"/>
              </a:lnSpc>
              <a:spcBef>
                <a:spcPts val="400"/>
              </a:spcBef>
              <a:buClr>
                <a:srgbClr val="E7612C"/>
              </a:buClr>
              <a:buNone/>
              <a:defRPr/>
            </a:pPr>
            <a:r>
              <a:rPr lang="ru-RU" sz="1600" dirty="0" smtClean="0"/>
              <a:t>мы получили следующие результаты касательно управлению ЦОД:</a:t>
            </a:r>
          </a:p>
          <a:p>
            <a:pPr marL="292100" indent="-285750">
              <a:lnSpc>
                <a:spcPct val="90000"/>
              </a:lnSpc>
              <a:spcBef>
                <a:spcPts val="400"/>
              </a:spcBef>
              <a:buClr>
                <a:srgbClr val="E7612C"/>
              </a:buClr>
              <a:buNone/>
              <a:defRPr/>
            </a:pPr>
            <a:endParaRPr lang="ru-RU" dirty="0" smtClean="0"/>
          </a:p>
          <a:p>
            <a:pPr marL="228600" indent="-228600">
              <a:lnSpc>
                <a:spcPct val="90000"/>
              </a:lnSpc>
              <a:spcBef>
                <a:spcPts val="300"/>
              </a:spcBef>
              <a:buClr>
                <a:srgbClr val="E7612C"/>
              </a:buClr>
              <a:buSzPct val="90000"/>
              <a:buFont typeface="Wingdings" pitchFamily="1" charset="2"/>
              <a:buChar char="§"/>
              <a:defRPr/>
            </a:pPr>
            <a:r>
              <a:rPr lang="en-US" sz="1400" dirty="0" smtClean="0"/>
              <a:t>Storage (22%), power (22%), rack space (21%), and network capacity (20%) are all equally likely to be seen as being the most constrained datacenter resource among large-sized organizations.</a:t>
            </a:r>
            <a:endParaRPr lang="ru-RU" sz="1400" dirty="0" smtClean="0"/>
          </a:p>
          <a:p>
            <a:pPr marL="228600" indent="-228600">
              <a:spcBef>
                <a:spcPts val="300"/>
              </a:spcBef>
              <a:buClr>
                <a:srgbClr val="E7612C"/>
              </a:buClr>
              <a:buSzPct val="90000"/>
              <a:buFont typeface="Wingdings" pitchFamily="1" charset="2"/>
              <a:buChar char="§"/>
              <a:defRPr/>
            </a:pPr>
            <a:r>
              <a:rPr lang="en-US" sz="1400" dirty="0" smtClean="0"/>
              <a:t>Price (55%) and interoperability (52%), followed by the ability to automate manual tasks (42%), and broad server platform support (40%) are among the “top three most important considerations” when acquiring new management software for the datacenter.</a:t>
            </a:r>
          </a:p>
          <a:p>
            <a:pPr marL="228600" indent="-228600">
              <a:spcBef>
                <a:spcPts val="300"/>
              </a:spcBef>
              <a:buClr>
                <a:srgbClr val="E7612C"/>
              </a:buClr>
              <a:buSzPct val="90000"/>
              <a:buFont typeface="Wingdings" pitchFamily="1" charset="2"/>
              <a:buChar char="§"/>
              <a:defRPr/>
            </a:pPr>
            <a:r>
              <a:rPr lang="en-US" sz="1400" dirty="0" smtClean="0"/>
              <a:t>The majority of ITDMs (</a:t>
            </a:r>
            <a:r>
              <a:rPr lang="en-US" sz="1400" dirty="0" smtClean="0">
                <a:solidFill>
                  <a:srgbClr val="FF0000"/>
                </a:solidFill>
              </a:rPr>
              <a:t>74%</a:t>
            </a:r>
            <a:r>
              <a:rPr lang="en-US" sz="1400" dirty="0" smtClean="0"/>
              <a:t>) consider having </a:t>
            </a:r>
            <a:r>
              <a:rPr lang="en-US" sz="1400" dirty="0" smtClean="0">
                <a:solidFill>
                  <a:srgbClr val="FF0000"/>
                </a:solidFill>
              </a:rPr>
              <a:t>a single datacenter management solution </a:t>
            </a:r>
            <a:r>
              <a:rPr lang="en-US" sz="1400" dirty="0" smtClean="0"/>
              <a:t>that is able to manage all the infrastructure, server platforms, and applications within the datacenter to be important (7, 8, or 9 on 9 point importance scale). </a:t>
            </a:r>
            <a:endParaRPr lang="ru-RU" sz="1400" dirty="0" smtClean="0"/>
          </a:p>
          <a:p>
            <a:pPr marL="228600" indent="-228600">
              <a:spcBef>
                <a:spcPts val="300"/>
              </a:spcBef>
              <a:buClr>
                <a:srgbClr val="E7612C"/>
              </a:buClr>
              <a:buSzPct val="90000"/>
              <a:buFont typeface="Wingdings" pitchFamily="1" charset="2"/>
              <a:buChar char="§"/>
              <a:defRPr/>
            </a:pPr>
            <a:r>
              <a:rPr lang="en-US" sz="1400" dirty="0" smtClean="0"/>
              <a:t>Three in four ITDMs (</a:t>
            </a:r>
            <a:r>
              <a:rPr lang="en-US" sz="1400" dirty="0" smtClean="0">
                <a:solidFill>
                  <a:srgbClr val="FF0000"/>
                </a:solidFill>
              </a:rPr>
              <a:t>74%</a:t>
            </a:r>
            <a:r>
              <a:rPr lang="en-US" sz="1400" dirty="0" smtClean="0"/>
              <a:t>) indicate </a:t>
            </a:r>
            <a:r>
              <a:rPr lang="en-US" sz="1400" dirty="0" smtClean="0">
                <a:solidFill>
                  <a:srgbClr val="FF0000"/>
                </a:solidFill>
              </a:rPr>
              <a:t>reducing power consumption </a:t>
            </a:r>
            <a:r>
              <a:rPr lang="en-US" sz="1400" dirty="0" smtClean="0"/>
              <a:t>is among the critical objectives of their company’s datacenter over the next three years.</a:t>
            </a:r>
          </a:p>
          <a:p>
            <a:pPr marL="228600" indent="-228600">
              <a:spcBef>
                <a:spcPts val="300"/>
              </a:spcBef>
              <a:buClr>
                <a:srgbClr val="E7612C"/>
              </a:buClr>
              <a:buSzPct val="90000"/>
              <a:buFont typeface="Wingdings" pitchFamily="1" charset="2"/>
              <a:buChar char="§"/>
              <a:defRPr/>
            </a:pPr>
            <a:endParaRPr lang="en-US" sz="1200" dirty="0" smtClean="0"/>
          </a:p>
          <a:p>
            <a:pPr marL="292100" indent="-285750">
              <a:lnSpc>
                <a:spcPct val="90000"/>
              </a:lnSpc>
              <a:spcBef>
                <a:spcPts val="400"/>
              </a:spcBef>
              <a:buClr>
                <a:srgbClr val="E7612C"/>
              </a:buClr>
              <a:defRPr/>
            </a:pPr>
            <a:endParaRPr lang="en-US" dirty="0" smtClean="0"/>
          </a:p>
          <a:p>
            <a:pPr marL="292100" indent="-285750">
              <a:lnSpc>
                <a:spcPct val="90000"/>
              </a:lnSpc>
              <a:spcBef>
                <a:spcPts val="400"/>
              </a:spcBef>
              <a:buClr>
                <a:srgbClr val="E7612C"/>
              </a:buClr>
              <a:buNone/>
              <a:defRPr/>
            </a:pPr>
            <a:endParaRPr lang="ru-RU" sz="1600" dirty="0" smtClean="0"/>
          </a:p>
          <a:p>
            <a:pPr marL="292100" indent="-285750">
              <a:lnSpc>
                <a:spcPct val="90000"/>
              </a:lnSpc>
              <a:spcBef>
                <a:spcPts val="400"/>
              </a:spcBef>
              <a:buClr>
                <a:srgbClr val="E7612C"/>
              </a:buClr>
              <a:buNone/>
              <a:defRPr/>
            </a:pPr>
            <a:endParaRPr lang="ru-RU" dirty="0" smtClean="0"/>
          </a:p>
          <a:p>
            <a:pPr marL="292100" indent="-285750">
              <a:lnSpc>
                <a:spcPct val="90000"/>
              </a:lnSpc>
              <a:spcBef>
                <a:spcPts val="400"/>
              </a:spcBef>
              <a:buClr>
                <a:srgbClr val="E7612C"/>
              </a:buClr>
              <a:buNone/>
              <a:defRPr/>
            </a:pPr>
            <a:endParaRPr lang="ru-RU" sz="1600" dirty="0" smtClean="0"/>
          </a:p>
          <a:p>
            <a:pPr marL="292100" indent="-285750">
              <a:lnSpc>
                <a:spcPct val="90000"/>
              </a:lnSpc>
              <a:spcBef>
                <a:spcPts val="400"/>
              </a:spcBef>
              <a:buClr>
                <a:srgbClr val="E7612C"/>
              </a:buClr>
              <a:buNone/>
              <a:defRPr/>
            </a:pPr>
            <a:endParaRPr lang="ru-RU" dirty="0" smtClean="0"/>
          </a:p>
          <a:p>
            <a:pPr marL="292100" indent="-285750">
              <a:lnSpc>
                <a:spcPct val="90000"/>
              </a:lnSpc>
              <a:spcBef>
                <a:spcPts val="400"/>
              </a:spcBef>
              <a:buClr>
                <a:srgbClr val="E7612C"/>
              </a:buClr>
              <a:buNone/>
              <a:defRPr/>
            </a:pPr>
            <a:endParaRPr lang="ru-RU" sz="1600" dirty="0" smtClean="0"/>
          </a:p>
          <a:p>
            <a:pPr marL="292100" indent="-285750">
              <a:lnSpc>
                <a:spcPct val="90000"/>
              </a:lnSpc>
              <a:spcBef>
                <a:spcPts val="400"/>
              </a:spcBef>
              <a:buClr>
                <a:srgbClr val="E7612C"/>
              </a:buClr>
              <a:buNone/>
              <a:defRPr/>
            </a:pPr>
            <a:endParaRPr lang="ru-RU" sz="1600" dirty="0" smtClean="0"/>
          </a:p>
        </p:txBody>
      </p:sp>
      <p:sp>
        <p:nvSpPr>
          <p:cNvPr id="4" name="TextBox 3"/>
          <p:cNvSpPr txBox="1"/>
          <p:nvPr/>
        </p:nvSpPr>
        <p:spPr>
          <a:xfrm>
            <a:off x="256817" y="1199070"/>
            <a:ext cx="7888894" cy="2907103"/>
          </a:xfrm>
          <a:prstGeom prst="rect">
            <a:avLst/>
          </a:prstGeom>
          <a:solidFill>
            <a:srgbClr val="92D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rtlCol="0">
            <a:noAutofit/>
          </a:bodyPr>
          <a:lstStyle/>
          <a:p>
            <a:pPr marL="342900" indent="-342900">
              <a:buFont typeface="Arial" pitchFamily="34" charset="0"/>
              <a:buChar char="•"/>
            </a:pPr>
            <a:r>
              <a:rPr lang="ru-RU" sz="1800" dirty="0" smtClean="0"/>
              <a:t>Необходимость снижения энергопотребления, места для стоек в серверной, уменьшение интерфейсов сетевых подключений, оптимизация хранилища данных. </a:t>
            </a:r>
          </a:p>
          <a:p>
            <a:pPr marL="800100" lvl="1" indent="-342900">
              <a:buFont typeface="Arial" pitchFamily="34" charset="0"/>
              <a:buChar char="•"/>
            </a:pPr>
            <a:r>
              <a:rPr lang="ru-RU" sz="1600" i="1" dirty="0" smtClean="0"/>
              <a:t>Решение: виртуализация, консолидации </a:t>
            </a:r>
            <a:r>
              <a:rPr lang="ru-RU" sz="1600" i="1" dirty="0" smtClean="0"/>
              <a:t>серверов</a:t>
            </a:r>
          </a:p>
          <a:p>
            <a:pPr marL="800100" lvl="1" indent="-342900"/>
            <a:endParaRPr lang="ru-RU" sz="1600" i="1" dirty="0" smtClean="0"/>
          </a:p>
          <a:p>
            <a:pPr marL="342900" indent="-342900">
              <a:buFont typeface="Arial" pitchFamily="34" charset="0"/>
              <a:buChar char="•"/>
            </a:pPr>
            <a:r>
              <a:rPr lang="ru-RU" sz="1800" dirty="0" smtClean="0"/>
              <a:t>Возможность управления из одного «окна управления» всей инфраструктурой, включающей физические и виртуальные </a:t>
            </a:r>
            <a:r>
              <a:rPr lang="ru-RU" sz="1800" dirty="0" smtClean="0"/>
              <a:t>машины.</a:t>
            </a:r>
            <a:endParaRPr lang="ru-RU" sz="1800" dirty="0" smtClean="0"/>
          </a:p>
          <a:p>
            <a:pPr marL="342900" indent="-342900">
              <a:buFont typeface="Arial" pitchFamily="34" charset="0"/>
              <a:buChar char="•"/>
            </a:pPr>
            <a:r>
              <a:rPr lang="ru-RU" sz="1800" dirty="0" smtClean="0"/>
              <a:t>Возможность управления из «одного окна» гетерогенными системами, включающими серверные платформы ОС </a:t>
            </a:r>
            <a:r>
              <a:rPr lang="en-US" sz="1800" dirty="0" smtClean="0"/>
              <a:t>Windows,</a:t>
            </a:r>
            <a:r>
              <a:rPr lang="ru-RU" sz="1800" dirty="0"/>
              <a:t> </a:t>
            </a:r>
            <a:r>
              <a:rPr lang="ru-RU" sz="1800" dirty="0" smtClean="0"/>
              <a:t> </a:t>
            </a:r>
            <a:r>
              <a:rPr lang="ru-RU" sz="1800" dirty="0" err="1" smtClean="0"/>
              <a:t>Unix</a:t>
            </a:r>
            <a:r>
              <a:rPr lang="ru-RU" sz="1800" dirty="0" smtClean="0"/>
              <a:t> </a:t>
            </a:r>
            <a:r>
              <a:rPr lang="ru-RU" sz="1800" dirty="0"/>
              <a:t>и </a:t>
            </a:r>
            <a:r>
              <a:rPr lang="ru-RU" sz="1800" dirty="0" err="1" smtClean="0"/>
              <a:t>Linux</a:t>
            </a:r>
            <a:endParaRPr lang="ru-RU" sz="1800" dirty="0"/>
          </a:p>
        </p:txBody>
      </p:sp>
      <p:graphicFrame>
        <p:nvGraphicFramePr>
          <p:cNvPr id="5" name="Chart 3"/>
          <p:cNvGraphicFramePr>
            <a:graphicFrameLocks/>
          </p:cNvGraphicFramePr>
          <p:nvPr/>
        </p:nvGraphicFramePr>
        <p:xfrm>
          <a:off x="1" y="4106174"/>
          <a:ext cx="2475780" cy="227087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3"/>
          <p:cNvGraphicFramePr>
            <a:graphicFrameLocks/>
          </p:cNvGraphicFramePr>
          <p:nvPr/>
        </p:nvGraphicFramePr>
        <p:xfrm>
          <a:off x="6452558" y="4106173"/>
          <a:ext cx="2691442" cy="221698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3"/>
          <p:cNvGraphicFramePr>
            <a:graphicFrameLocks/>
          </p:cNvGraphicFramePr>
          <p:nvPr/>
        </p:nvGraphicFramePr>
        <p:xfrm>
          <a:off x="2130725" y="4114798"/>
          <a:ext cx="4986067" cy="2286001"/>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theme/theme1.xml><?xml version="1.0" encoding="utf-8"?>
<a:theme xmlns:a="http://schemas.openxmlformats.org/drawingml/2006/main" name="PowerPoint_serverTools">
  <a:themeElements>
    <a:clrScheme name="Microsoft">
      <a:dk1>
        <a:srgbClr val="000000"/>
      </a:dk1>
      <a:lt1>
        <a:srgbClr val="FFFFFF"/>
      </a:lt1>
      <a:dk2>
        <a:srgbClr val="000000"/>
      </a:dk2>
      <a:lt2>
        <a:srgbClr val="808080"/>
      </a:lt2>
      <a:accent1>
        <a:srgbClr val="0996FF"/>
      </a:accent1>
      <a:accent2>
        <a:srgbClr val="339966"/>
      </a:accent2>
      <a:accent3>
        <a:srgbClr val="FF7C80"/>
      </a:accent3>
      <a:accent4>
        <a:srgbClr val="FFC000"/>
      </a:accent4>
      <a:accent5>
        <a:srgbClr val="57B7FF"/>
      </a:accent5>
      <a:accent6>
        <a:srgbClr val="AFDC7E"/>
      </a:accent6>
      <a:hlink>
        <a:srgbClr val="009999"/>
      </a:hlink>
      <a:folHlink>
        <a:srgbClr val="99CC00"/>
      </a:folHlink>
    </a:clrScheme>
    <a:fontScheme name="Blank Presentation">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rimary Research Document" ma:contentTypeID="0x0101007CFA08D1C187426DB2765165CF7C4A7A00171BB0290227491CB46BA991A8E7850500821B0F71C46D6947A7D324561DF4C569" ma:contentTypeVersion="9" ma:contentTypeDescription="A Primary Research document, stored and managed in the Market Research Portal." ma:contentTypeScope="" ma:versionID="5655bf8e521ece1605d736a1fb07a21e">
  <xsd:schema xmlns:xsd="http://www.w3.org/2001/XMLSchema" xmlns:p="http://schemas.microsoft.com/office/2006/metadata/properties" xmlns:ns2="c9f07cc8-0d9e-4312-9e9b-d18741851ccc" xmlns:ns3="39d36632-da37-43fe-88d3-92e8bae9af50" targetNamespace="http://schemas.microsoft.com/office/2006/metadata/properties" ma:root="true" ma:fieldsID="bcd8734c3e2d3a2089dcbab91988ab26" ns2:_="" ns3:_="">
    <xsd:import namespace="c9f07cc8-0d9e-4312-9e9b-d18741851ccc"/>
    <xsd:import namespace="39d36632-da37-43fe-88d3-92e8bae9af50"/>
    <xsd:element name="properties">
      <xsd:complexType>
        <xsd:sequence>
          <xsd:element name="documentManagement">
            <xsd:complexType>
              <xsd:all>
                <xsd:element ref="ns2:ResearchDescription" minOccurs="0"/>
                <xsd:element ref="ns2:ResearchAuthor" minOccurs="0"/>
                <xsd:element ref="ns2:ResearchPublicationDate" minOccurs="0"/>
                <xsd:element ref="ns2:ResearchUploadDate" minOccurs="0"/>
                <xsd:element ref="ns2:ResearchManager" minOccurs="0"/>
                <xsd:element ref="ns2:VendorName" minOccurs="0"/>
                <xsd:element ref="ns2:CallbackNumber" minOccurs="0"/>
                <xsd:element ref="ns3:CMRICategories" minOccurs="0"/>
                <xsd:element ref="ns3:CMRITeam" minOccurs="0"/>
                <xsd:element ref="ns3:ImplicitCMRICategories" minOccurs="0"/>
                <xsd:element ref="ns3:NavigationCategories" minOccurs="0"/>
                <xsd:element ref="ns3:ResearchDocumentStatus" minOccurs="0"/>
                <xsd:element ref="ns3:ResearchDocumentType" minOccurs="0"/>
                <xsd:element ref="ns3:ResearchProject" minOccurs="0"/>
              </xsd:all>
            </xsd:complexType>
          </xsd:element>
        </xsd:sequence>
      </xsd:complexType>
    </xsd:element>
  </xsd:schema>
  <xsd:schema xmlns:xsd="http://www.w3.org/2001/XMLSchema" xmlns:dms="http://schemas.microsoft.com/office/2006/documentManagement/types" targetNamespace="c9f07cc8-0d9e-4312-9e9b-d18741851ccc" elementFormDefault="qualified">
    <xsd:import namespace="http://schemas.microsoft.com/office/2006/documentManagement/types"/>
    <xsd:element name="ResearchDescription" ma:index="8" nillable="true" ma:displayName="Research Description" ma:description="Specifies the description of a Research Document." ma:hidden="true" ma:internalName="ResearchDescription">
      <xsd:simpleType>
        <xsd:restriction base="dms:Note"/>
      </xsd:simpleType>
    </xsd:element>
    <xsd:element name="ResearchAuthor" ma:index="9" nillable="true" ma:displayName="Research Author" ma:description="Specifies the name of the author or creator of a Research Document." ma:hidden="true" ma:internalName="ResearchAuthor">
      <xsd:simpleType>
        <xsd:restriction base="dms:Text"/>
      </xsd:simpleType>
    </xsd:element>
    <xsd:element name="ResearchPublicationDate" ma:index="10" nillable="true" ma:displayName="Research Publication Date" ma:description="Specifies the publication date of a Research Document." ma:hidden="true" ma:internalName="ResearchPublicationDate">
      <xsd:simpleType>
        <xsd:restriction base="dms:DateTime"/>
      </xsd:simpleType>
    </xsd:element>
    <xsd:element name="ResearchUploadDate" ma:index="11" nillable="true" ma:displayName="Research Upload Date" ma:description="Specifies the upload date of a Research Document." ma:hidden="true" ma:internalName="ResearchUploadDate">
      <xsd:simpleType>
        <xsd:restriction base="dms:DateTime"/>
      </xsd:simpleType>
    </xsd:element>
    <xsd:element name="ResearchManager" ma:index="12" nillable="true" ma:displayName="Research Manager" ma:description="Specifies the person who uploaded or authored the document." ma:hidden="true" ma:internalName="ResearchManag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VendorName" ma:index="13" nillable="true" ma:displayName="Vendor Name" ma:description="Specifies the name of a Vendor not included in the Project Vendors list." ma:hidden="true" ma:internalName="VendorName">
      <xsd:simpleType>
        <xsd:restriction base="dms:Text"/>
      </xsd:simpleType>
    </xsd:element>
    <xsd:element name="CallbackNumber" ma:index="14" nillable="true" ma:displayName="Callback Number" ma:internalName="CallbackNumber">
      <xsd:simpleType>
        <xsd:restriction base="dms:Text"/>
      </xsd:simpleType>
    </xsd:element>
  </xsd:schema>
  <xsd:schema xmlns:xsd="http://www.w3.org/2001/XMLSchema" xmlns:dms="http://schemas.microsoft.com/office/2006/documentManagement/types" targetNamespace="39d36632-da37-43fe-88d3-92e8bae9af50" elementFormDefault="qualified">
    <xsd:import namespace="http://schemas.microsoft.com/office/2006/documentManagement/types"/>
    <xsd:element name="CMRICategories" ma:index="15" nillable="true" ma:displayName="CMRI Categories" ma:description="Specifies a list of user-specified CMRI Categories." ma:list="{26CF68AD-8B97-45FA-AB18-1A45D2691375}" ma:internalName="CMRICategories" ma:showField="CategoryUniqueName" ma:web="39d36632-da37-43fe-88d3-92e8bae9af50">
      <xsd:complexType>
        <xsd:complexContent>
          <xsd:extension base="dms:MultiChoiceLookup">
            <xsd:sequence>
              <xsd:element name="Value" type="dms:Lookup" maxOccurs="unbounded" minOccurs="0" nillable="true"/>
            </xsd:sequence>
          </xsd:extension>
        </xsd:complexContent>
      </xsd:complexType>
    </xsd:element>
    <xsd:element name="CMRITeam" ma:index="16" nillable="true" ma:displayName="CMRI Team" ma:description="Specifies an associated Research Project." ma:list="{2C147F91-8300-41AF-8123-C6BC9F7E74FD}" ma:internalName="CMRITeam" ma:showField="Title" ma:web="39d36632-da37-43fe-88d3-92e8bae9af50">
      <xsd:simpleType>
        <xsd:restriction base="dms:Lookup"/>
      </xsd:simpleType>
    </xsd:element>
    <xsd:element name="ImplicitCMRICategories" ma:index="17" nillable="true" ma:displayName="Implicit CMRI Categories" ma:description="Provides a derived list of CMRI Categories based on the hierarchy." ma:list="{26CF68AD-8B97-45FA-AB18-1A45D2691375}" ma:internalName="ImplicitCMRICategories" ma:showField="CategoryUniqueName" ma:web="39d36632-da37-43fe-88d3-92e8bae9af50">
      <xsd:complexType>
        <xsd:complexContent>
          <xsd:extension base="dms:MultiChoiceLookup">
            <xsd:sequence>
              <xsd:element name="Value" type="dms:Lookup" maxOccurs="unbounded" minOccurs="0" nillable="true"/>
            </xsd:sequence>
          </xsd:extension>
        </xsd:complexContent>
      </xsd:complexType>
    </xsd:element>
    <xsd:element name="NavigationCategories" ma:index="18" nillable="true" ma:displayName="Navigation Categories" ma:description="Multi-value lookup from Navigation Categories list." ma:list="{2241A954-4195-4A1E-A5A8-B12056F10ECC}" ma:internalName="NavigationCategories" ma:showField="CategoryUniqueName" ma:web="39d36632-da37-43fe-88d3-92e8bae9af50">
      <xsd:complexType>
        <xsd:complexContent>
          <xsd:extension base="dms:MultiChoiceLookup">
            <xsd:sequence>
              <xsd:element name="Value" type="dms:Lookup" maxOccurs="unbounded" minOccurs="0" nillable="true"/>
            </xsd:sequence>
          </xsd:extension>
        </xsd:complexContent>
      </xsd:complexType>
    </xsd:element>
    <xsd:element name="ResearchDocumentStatus" ma:index="19" nillable="true" ma:displayName="Research Document Status" ma:description="Specifies the status (Draft or Final) of a Research Document." ma:list="{4551B7C2-08C1-42FD-A1D6-793B83AE0C83}" ma:internalName="ResearchDocumentStatus" ma:showField="Title" ma:web="39d36632-da37-43fe-88d3-92e8bae9af50">
      <xsd:simpleType>
        <xsd:restriction base="dms:Lookup"/>
      </xsd:simpleType>
    </xsd:element>
    <xsd:element name="ResearchDocumentType" ma:index="20" nillable="true" ma:displayName="Research Document Type" ma:description="Specifies the type of Research document (Final Report, Survey, etc.)" ma:list="{D8A973A0-F2AD-4A23-8B04-593C081984A9}" ma:internalName="ResearchDocumentType" ma:showField="Title" ma:web="39d36632-da37-43fe-88d3-92e8bae9af50">
      <xsd:simpleType>
        <xsd:restriction base="dms:Lookup"/>
      </xsd:simpleType>
    </xsd:element>
    <xsd:element name="ResearchProject" ma:index="21" nillable="true" ma:displayName="Research Project" ma:description="Specifies an associated Research Project." ma:list="{4A90A062-2883-4500-933A-0C1C383FADCF}" ma:internalName="ResearchProject" ma:showField="Title" ma:web="39d36632-da37-43fe-88d3-92e8bae9af50">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ResearchDocumentStatus xmlns="39d36632-da37-43fe-88d3-92e8bae9af50">2</ResearchDocumentStatus>
    <CMRICategories xmlns="39d36632-da37-43fe-88d3-92e8bae9af50">
      <Value xmlns="39d36632-da37-43fe-88d3-92e8bae9af50">857</Value>
      <Value xmlns="39d36632-da37-43fe-88d3-92e8bae9af50">158</Value>
      <Value xmlns="39d36632-da37-43fe-88d3-92e8bae9af50">244</Value>
      <Value xmlns="39d36632-da37-43fe-88d3-92e8bae9af50">332</Value>
    </CMRICategories>
    <VendorName xmlns="c9f07cc8-0d9e-4312-9e9b-d18741851ccc" xsi:nil="true"/>
    <NavigationCategories xmlns="39d36632-da37-43fe-88d3-92e8bae9af50">
      <Value xmlns="39d36632-da37-43fe-88d3-92e8bae9af50">2</Value>
      <Value xmlns="39d36632-da37-43fe-88d3-92e8bae9af50">3</Value>
      <Value xmlns="39d36632-da37-43fe-88d3-92e8bae9af50">69</Value>
      <Value xmlns="39d36632-da37-43fe-88d3-92e8bae9af50">77</Value>
      <Value xmlns="39d36632-da37-43fe-88d3-92e8bae9af50">78</Value>
      <Value xmlns="39d36632-da37-43fe-88d3-92e8bae9af50">85</Value>
      <Value xmlns="39d36632-da37-43fe-88d3-92e8bae9af50">87</Value>
      <Value xmlns="39d36632-da37-43fe-88d3-92e8bae9af50">117</Value>
      <Value xmlns="39d36632-da37-43fe-88d3-92e8bae9af50">123</Value>
      <Value xmlns="39d36632-da37-43fe-88d3-92e8bae9af50">130</Value>
      <Value xmlns="39d36632-da37-43fe-88d3-92e8bae9af50">137</Value>
    </NavigationCategories>
    <ResearchAuthor xmlns="c9f07cc8-0d9e-4312-9e9b-d18741851ccc">Constat</ResearchAuthor>
    <ImplicitCMRICategories xmlns="39d36632-da37-43fe-88d3-92e8bae9af50">
      <Value xmlns="39d36632-da37-43fe-88d3-92e8bae9af50">1</Value>
      <Value xmlns="39d36632-da37-43fe-88d3-92e8bae9af50">150</Value>
      <Value xmlns="39d36632-da37-43fe-88d3-92e8bae9af50">159</Value>
      <Value xmlns="39d36632-da37-43fe-88d3-92e8bae9af50">330</Value>
      <Value xmlns="39d36632-da37-43fe-88d3-92e8bae9af50">323</Value>
      <Value xmlns="39d36632-da37-43fe-88d3-92e8bae9af50">314</Value>
      <Value xmlns="39d36632-da37-43fe-88d3-92e8bae9af50">297</Value>
      <Value xmlns="39d36632-da37-43fe-88d3-92e8bae9af50">247</Value>
      <Value xmlns="39d36632-da37-43fe-88d3-92e8bae9af50">857</Value>
      <Value xmlns="39d36632-da37-43fe-88d3-92e8bae9af50">158</Value>
      <Value xmlns="39d36632-da37-43fe-88d3-92e8bae9af50">244</Value>
      <Value xmlns="39d36632-da37-43fe-88d3-92e8bae9af50">332</Value>
    </ImplicitCMRICategories>
    <ResearchDocumentType xmlns="39d36632-da37-43fe-88d3-92e8bae9af50">32</ResearchDocumentType>
    <ResearchManager xmlns="c9f07cc8-0d9e-4312-9e9b-d18741851ccc">
      <UserInfo xmlns="c9f07cc8-0d9e-4312-9e9b-d18741851ccc">
        <DisplayName xmlns="c9f07cc8-0d9e-4312-9e9b-d18741851ccc"/>
        <AccountId xmlns="c9f07cc8-0d9e-4312-9e9b-d18741851ccc">10553</AccountId>
        <AccountType xmlns="c9f07cc8-0d9e-4312-9e9b-d18741851ccc"/>
      </UserInfo>
    </ResearchManager>
    <ResearchPublicationDate xmlns="c9f07cc8-0d9e-4312-9e9b-d18741851ccc">2008-05-31T20:00:00+00:00</ResearchPublicationDate>
    <ResearchProject xmlns="39d36632-da37-43fe-88d3-92e8bae9af50">3677</ResearchProject>
    <CMRITeam xmlns="39d36632-da37-43fe-88d3-92e8bae9af50">4</CMRITeam>
    <CallbackNumber xmlns="c9f07cc8-0d9e-4312-9e9b-d18741851ccc" xsi:nil="true"/>
    <ResearchDescription xmlns="c9f07cc8-0d9e-4312-9e9b-d18741851ccc">Online survey results of feature prioritization. Microsoft intends to release a product, Datacenter Manager, focused on managing the IT resource needs within the datacenter and, potentially, extending beyond the datacenter. The System Center team would like to understand how IT decision makers would envision a datacenter management solution as well as understand specific issues facing IT professionals that may impact the design of an initial release of Datacenter Manager.</ResearchDescription>
    <ResearchUploadDate xmlns="c9f07cc8-0d9e-4312-9e9b-d18741851cc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LongProperties xmlns="http://schemas.microsoft.com/office/2006/metadata/longProperties">
  <LongProp xmlns="" name="ImplicitCMRICategories"><![CDATA[1;#Audiences and Segments;#150;#Customer Research System;#159;#Geographic Locations;#330;#Storage;#323;#Windows Server;#314;#Infrastructure Servers;#297;#Servers and Tools;#247;#Products;#857;#IT Decision Maker;#158;#Concept Value;#244;#United States;#332;#System Center]]></LongProp>
  <LongProp xmlns="" name="NavigationCategories"><![CDATA[2;#audseg;#3;#audseg.bdm;#69;#crs;#77;#crs.value;#78;#geo;#85;#geo.us;#87;#products;#117;#products.servertools;#123;#products.servertools.infrastructure;#130;#products.servertools.infrastructure.windows;#137;#products.servertools.infrastructure.windows.storage]]></LongProp>
  <LongProp xmlns="" name="ResearchDescription"><![CDATA[Online survey results of feature prioritization. Microsoft intends to release a product, Datacenter Manager, focused on managing the IT resource needs within the datacenter and, potentially, extending beyond the datacenter. The System Center team would like to understand how IT decision makers would envision a datacenter management solution as well as understand specific issues facing IT professionals that may impact the design of an initial release of Datacenter Manager.]]></LongProp>
</LongProperties>
</file>

<file path=customXml/itemProps1.xml><?xml version="1.0" encoding="utf-8"?>
<ds:datastoreItem xmlns:ds="http://schemas.openxmlformats.org/officeDocument/2006/customXml" ds:itemID="{37C01353-F0C6-430F-B920-744D0AA4A9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f07cc8-0d9e-4312-9e9b-d18741851ccc"/>
    <ds:schemaRef ds:uri="39d36632-da37-43fe-88d3-92e8bae9af50"/>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2D203E31-B0EF-424F-9D9F-BD956A226022}">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2d12f784-5a84-4863-a45f-3138af5ec802"/>
    <ds:schemaRef ds:uri="http://schemas.openxmlformats.org/package/2006/metadata/core-properties"/>
    <ds:schemaRef ds:uri="39d36632-da37-43fe-88d3-92e8bae9af50"/>
    <ds:schemaRef ds:uri="c9f07cc8-0d9e-4312-9e9b-d18741851ccc"/>
  </ds:schemaRefs>
</ds:datastoreItem>
</file>

<file path=customXml/itemProps3.xml><?xml version="1.0" encoding="utf-8"?>
<ds:datastoreItem xmlns:ds="http://schemas.openxmlformats.org/officeDocument/2006/customXml" ds:itemID="{9E9AF171-80DB-4E37-ADD7-B63A49F3819B}">
  <ds:schemaRefs>
    <ds:schemaRef ds:uri="http://schemas.microsoft.com/sharepoint/v3/contenttype/forms"/>
  </ds:schemaRefs>
</ds:datastoreItem>
</file>

<file path=customXml/itemProps4.xml><?xml version="1.0" encoding="utf-8"?>
<ds:datastoreItem xmlns:ds="http://schemas.openxmlformats.org/officeDocument/2006/customXml" ds:itemID="{EE5E73A5-77E7-4F09-A78D-941E766FF4C1}">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PowerPoint_serverTools</Template>
  <TotalTime>7219</TotalTime>
  <Words>375</Words>
  <PresentationFormat>On-screen Show (4:3)</PresentationFormat>
  <Paragraphs>50</Paragraphs>
  <Slides>4</Slides>
  <Notes>3</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PowerPoint_serverTools</vt:lpstr>
      <vt:lpstr>Секция 8  "На что способна Виртуализация или как получить максимальную отдачу от инвестиций в ИТ-инфраструктуру" </vt:lpstr>
      <vt:lpstr>Участники секции:</vt:lpstr>
      <vt:lpstr>Исследование Microsoft and ConStat относительно решений по управлению ЦОД (Datacenter)</vt:lpstr>
      <vt:lpstr>Slide 3</vt:lpstr>
    </vt:vector>
  </TitlesOfParts>
  <Company>ConStat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Microsoft System Center Datacenter Manager Functionality Final Report</dc:title>
  <dc:creator>ConStat, Inc.</dc:creator>
  <cp:lastModifiedBy>Denis Panov</cp:lastModifiedBy>
  <cp:revision>392</cp:revision>
  <dcterms:created xsi:type="dcterms:W3CDTF">2008-02-21T18:13:04Z</dcterms:created>
  <dcterms:modified xsi:type="dcterms:W3CDTF">2008-09-15T12:08:40Z</dcterms:modified>
  <cp:category>Microsoft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25300</vt:r8>
  </property>
  <property fmtid="{D5CDD505-2E9C-101B-9397-08002B2CF9AE}" pid="3" name="ContentTypeId">
    <vt:lpwstr>0x010100894096F9F096624B8476B536A0BCEF1F</vt:lpwstr>
  </property>
  <property fmtid="{D5CDD505-2E9C-101B-9397-08002B2CF9AE}" pid="4" name="Document Type">
    <vt:lpwstr>PowerPoint</vt:lpwstr>
  </property>
  <property fmtid="{D5CDD505-2E9C-101B-9397-08002B2CF9AE}" pid="5" name="PublishingExpirationDate">
    <vt:lpwstr/>
  </property>
  <property fmtid="{D5CDD505-2E9C-101B-9397-08002B2CF9AE}" pid="6" name="Template">
    <vt:lpwstr>Server Tools</vt:lpwstr>
  </property>
  <property fmtid="{D5CDD505-2E9C-101B-9397-08002B2CF9AE}" pid="7" name="PublishingStartDate">
    <vt:lpwstr/>
  </property>
  <property fmtid="{D5CDD505-2E9C-101B-9397-08002B2CF9AE}" pid="8" name="ContentType">
    <vt:lpwstr>Primary Research Document</vt:lpwstr>
  </property>
  <property fmtid="{D5CDD505-2E9C-101B-9397-08002B2CF9AE}" pid="9" name="display_urn:schemas-microsoft-com:office:office#ResearchManager">
    <vt:lpwstr>Greg Richardson</vt:lpwstr>
  </property>
</Properties>
</file>