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8.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theme/theme11.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4.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1"/>
    <p:sldMasterId id="2147483719" r:id="rId2"/>
    <p:sldMasterId id="2147483696" r:id="rId3"/>
    <p:sldMasterId id="2147483687" r:id="rId4"/>
    <p:sldMasterId id="2147483751" r:id="rId5"/>
    <p:sldMasterId id="2147483757" r:id="rId6"/>
    <p:sldMasterId id="2147483672" r:id="rId7"/>
    <p:sldMasterId id="2147483802" r:id="rId8"/>
    <p:sldMasterId id="2147483816" r:id="rId9"/>
    <p:sldMasterId id="2147483833" r:id="rId10"/>
    <p:sldMasterId id="2147483850" r:id="rId11"/>
    <p:sldMasterId id="2147483852" r:id="rId12"/>
    <p:sldMasterId id="2147483868" r:id="rId13"/>
    <p:sldMasterId id="2147483893" r:id="rId14"/>
    <p:sldMasterId id="2147483918" r:id="rId15"/>
  </p:sldMasterIdLst>
  <p:notesMasterIdLst>
    <p:notesMasterId r:id="rId40"/>
  </p:notesMasterIdLst>
  <p:handoutMasterIdLst>
    <p:handoutMasterId r:id="rId41"/>
  </p:handoutMasterIdLst>
  <p:sldIdLst>
    <p:sldId id="2176" r:id="rId16"/>
    <p:sldId id="1083" r:id="rId17"/>
    <p:sldId id="582" r:id="rId18"/>
    <p:sldId id="337" r:id="rId19"/>
    <p:sldId id="557" r:id="rId20"/>
    <p:sldId id="433" r:id="rId21"/>
    <p:sldId id="564" r:id="rId22"/>
    <p:sldId id="560" r:id="rId23"/>
    <p:sldId id="473" r:id="rId24"/>
    <p:sldId id="621" r:id="rId25"/>
    <p:sldId id="2175" r:id="rId26"/>
    <p:sldId id="300" r:id="rId27"/>
    <p:sldId id="1175" r:id="rId28"/>
    <p:sldId id="442" r:id="rId29"/>
    <p:sldId id="1174" r:id="rId30"/>
    <p:sldId id="549" r:id="rId31"/>
    <p:sldId id="1206" r:id="rId32"/>
    <p:sldId id="1084" r:id="rId33"/>
    <p:sldId id="529" r:id="rId34"/>
    <p:sldId id="1085" r:id="rId35"/>
    <p:sldId id="491" r:id="rId36"/>
    <p:sldId id="555" r:id="rId37"/>
    <p:sldId id="1029" r:id="rId38"/>
    <p:sldId id="1122" r:id="rId39"/>
  </p:sldIdLst>
  <p:sldSz cx="9144000" cy="5143500" type="screen16x9"/>
  <p:notesSz cx="6858000" cy="9144000"/>
  <p:defaultTextStyle>
    <a:defPPr>
      <a:defRPr lang="en-US"/>
    </a:defPPr>
    <a:lvl1pPr marL="0" algn="l" defTabSz="685664" rtl="0" eaLnBrk="1" latinLnBrk="0" hangingPunct="1">
      <a:defRPr sz="1400" kern="1200">
        <a:solidFill>
          <a:schemeClr val="tx1"/>
        </a:solidFill>
        <a:latin typeface="+mn-lt"/>
        <a:ea typeface="+mn-ea"/>
        <a:cs typeface="+mn-cs"/>
      </a:defRPr>
    </a:lvl1pPr>
    <a:lvl2pPr marL="342830" algn="l" defTabSz="685664" rtl="0" eaLnBrk="1" latinLnBrk="0" hangingPunct="1">
      <a:defRPr sz="1400" kern="1200">
        <a:solidFill>
          <a:schemeClr val="tx1"/>
        </a:solidFill>
        <a:latin typeface="+mn-lt"/>
        <a:ea typeface="+mn-ea"/>
        <a:cs typeface="+mn-cs"/>
      </a:defRPr>
    </a:lvl2pPr>
    <a:lvl3pPr marL="685664" algn="l" defTabSz="685664" rtl="0" eaLnBrk="1" latinLnBrk="0" hangingPunct="1">
      <a:defRPr sz="1400" kern="1200">
        <a:solidFill>
          <a:schemeClr val="tx1"/>
        </a:solidFill>
        <a:latin typeface="+mn-lt"/>
        <a:ea typeface="+mn-ea"/>
        <a:cs typeface="+mn-cs"/>
      </a:defRPr>
    </a:lvl3pPr>
    <a:lvl4pPr marL="1028496" algn="l" defTabSz="685664" rtl="0" eaLnBrk="1" latinLnBrk="0" hangingPunct="1">
      <a:defRPr sz="1400" kern="1200">
        <a:solidFill>
          <a:schemeClr val="tx1"/>
        </a:solidFill>
        <a:latin typeface="+mn-lt"/>
        <a:ea typeface="+mn-ea"/>
        <a:cs typeface="+mn-cs"/>
      </a:defRPr>
    </a:lvl4pPr>
    <a:lvl5pPr marL="1371328" algn="l" defTabSz="685664" rtl="0" eaLnBrk="1" latinLnBrk="0" hangingPunct="1">
      <a:defRPr sz="1400" kern="1200">
        <a:solidFill>
          <a:schemeClr val="tx1"/>
        </a:solidFill>
        <a:latin typeface="+mn-lt"/>
        <a:ea typeface="+mn-ea"/>
        <a:cs typeface="+mn-cs"/>
      </a:defRPr>
    </a:lvl5pPr>
    <a:lvl6pPr marL="1714163" algn="l" defTabSz="685664" rtl="0" eaLnBrk="1" latinLnBrk="0" hangingPunct="1">
      <a:defRPr sz="1400" kern="1200">
        <a:solidFill>
          <a:schemeClr val="tx1"/>
        </a:solidFill>
        <a:latin typeface="+mn-lt"/>
        <a:ea typeface="+mn-ea"/>
        <a:cs typeface="+mn-cs"/>
      </a:defRPr>
    </a:lvl6pPr>
    <a:lvl7pPr marL="2056991" algn="l" defTabSz="685664" rtl="0" eaLnBrk="1" latinLnBrk="0" hangingPunct="1">
      <a:defRPr sz="1400" kern="1200">
        <a:solidFill>
          <a:schemeClr val="tx1"/>
        </a:solidFill>
        <a:latin typeface="+mn-lt"/>
        <a:ea typeface="+mn-ea"/>
        <a:cs typeface="+mn-cs"/>
      </a:defRPr>
    </a:lvl7pPr>
    <a:lvl8pPr marL="2399820" algn="l" defTabSz="685664" rtl="0" eaLnBrk="1" latinLnBrk="0" hangingPunct="1">
      <a:defRPr sz="1400" kern="1200">
        <a:solidFill>
          <a:schemeClr val="tx1"/>
        </a:solidFill>
        <a:latin typeface="+mn-lt"/>
        <a:ea typeface="+mn-ea"/>
        <a:cs typeface="+mn-cs"/>
      </a:defRPr>
    </a:lvl8pPr>
    <a:lvl9pPr marL="2742650" algn="l" defTabSz="685664"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0000"/>
    <a:srgbClr val="9DCDFF"/>
    <a:srgbClr val="C5C6C7"/>
    <a:srgbClr val="FE4F02"/>
    <a:srgbClr val="9D9FA1"/>
    <a:srgbClr val="2D2D2D"/>
    <a:srgbClr val="55BA9E"/>
    <a:srgbClr val="FFFFFF"/>
    <a:srgbClr val="595959"/>
    <a:srgbClr val="2222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530" autoAdjust="0"/>
    <p:restoredTop sz="64762" autoAdjust="0"/>
  </p:normalViewPr>
  <p:slideViewPr>
    <p:cSldViewPr snapToGrid="0" snapToObjects="1">
      <p:cViewPr varScale="1">
        <p:scale>
          <a:sx n="107" d="100"/>
          <a:sy n="107" d="100"/>
        </p:scale>
        <p:origin x="2048" y="176"/>
      </p:cViewPr>
      <p:guideLst>
        <p:guide orient="horz" pos="1620"/>
        <p:guide pos="2880"/>
      </p:guideLst>
    </p:cSldViewPr>
  </p:slideViewPr>
  <p:notesTextViewPr>
    <p:cViewPr>
      <p:scale>
        <a:sx n="1" d="1"/>
        <a:sy n="1" d="1"/>
      </p:scale>
      <p:origin x="0" y="0"/>
    </p:cViewPr>
  </p:notesTextViewPr>
  <p:notesViewPr>
    <p:cSldViewPr snapToGrid="0" snapToObjects="1">
      <p:cViewPr varScale="1">
        <p:scale>
          <a:sx n="89" d="100"/>
          <a:sy n="89" d="100"/>
        </p:scale>
        <p:origin x="3840"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20" Type="http://schemas.openxmlformats.org/officeDocument/2006/relationships/slide" Target="slides/slide5.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DC4CDE4-5D96-0A45-BBB1-441E69C5472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Date Placeholder 2">
            <a:extLst>
              <a:ext uri="{FF2B5EF4-FFF2-40B4-BE49-F238E27FC236}">
                <a16:creationId xmlns:a16="http://schemas.microsoft.com/office/drawing/2014/main" id="{6352B5FE-1F57-124D-AE41-D6D51888BF3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F2BA97-1FBE-C941-9AD2-67E57ADCAE40}" type="datetimeFigureOut">
              <a:rPr lang="ru-RU" smtClean="0"/>
              <a:t>16.04.2019</a:t>
            </a:fld>
            <a:endParaRPr lang="ru-RU"/>
          </a:p>
        </p:txBody>
      </p:sp>
      <p:sp>
        <p:nvSpPr>
          <p:cNvPr id="4" name="Footer Placeholder 3">
            <a:extLst>
              <a:ext uri="{FF2B5EF4-FFF2-40B4-BE49-F238E27FC236}">
                <a16:creationId xmlns:a16="http://schemas.microsoft.com/office/drawing/2014/main" id="{DE3F7438-63C3-9A41-9D26-3C9D706F22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Slide Number Placeholder 4">
            <a:extLst>
              <a:ext uri="{FF2B5EF4-FFF2-40B4-BE49-F238E27FC236}">
                <a16:creationId xmlns:a16="http://schemas.microsoft.com/office/drawing/2014/main" id="{6FE77621-0FC7-A54A-B87A-6B3B037FF2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991A9E-5380-864A-BF0E-4C850902C52F}" type="slidenum">
              <a:rPr lang="ru-RU" smtClean="0"/>
              <a:t>‹#›</a:t>
            </a:fld>
            <a:endParaRPr lang="ru-RU"/>
          </a:p>
        </p:txBody>
      </p:sp>
    </p:spTree>
    <p:extLst>
      <p:ext uri="{BB962C8B-B14F-4D97-AF65-F5344CB8AC3E}">
        <p14:creationId xmlns:p14="http://schemas.microsoft.com/office/powerpoint/2010/main" val="20964342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FD4F0E-FBD7-0044-978C-3C81CA637440}" type="datetimeFigureOut">
              <a:rPr lang="en-US" smtClean="0"/>
              <a:t>4/16/19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A5F6D-AE36-2045-8FBC-CC75880C593C}" type="slidenum">
              <a:rPr lang="en-US" smtClean="0"/>
              <a:t>‹#›</a:t>
            </a:fld>
            <a:endParaRPr lang="en-US"/>
          </a:p>
        </p:txBody>
      </p:sp>
    </p:spTree>
    <p:extLst>
      <p:ext uri="{BB962C8B-B14F-4D97-AF65-F5344CB8AC3E}">
        <p14:creationId xmlns:p14="http://schemas.microsoft.com/office/powerpoint/2010/main" val="1161512644"/>
      </p:ext>
    </p:extLst>
  </p:cSld>
  <p:clrMap bg1="lt1" tx1="dk1" bg2="lt2" tx2="dk2" accent1="accent1" accent2="accent2" accent3="accent3" accent4="accent4" accent5="accent5" accent6="accent6" hlink="hlink" folHlink="folHlink"/>
  <p:notesStyle>
    <a:lvl1pPr marL="0" algn="l" defTabSz="685664" rtl="0" eaLnBrk="1" latinLnBrk="0" hangingPunct="1">
      <a:defRPr sz="900" kern="1200">
        <a:solidFill>
          <a:schemeClr val="tx1"/>
        </a:solidFill>
        <a:latin typeface="+mn-lt"/>
        <a:ea typeface="+mn-ea"/>
        <a:cs typeface="+mn-cs"/>
      </a:defRPr>
    </a:lvl1pPr>
    <a:lvl2pPr marL="342830" algn="l" defTabSz="685664" rtl="0" eaLnBrk="1" latinLnBrk="0" hangingPunct="1">
      <a:defRPr sz="900" kern="1200">
        <a:solidFill>
          <a:schemeClr val="tx1"/>
        </a:solidFill>
        <a:latin typeface="+mn-lt"/>
        <a:ea typeface="+mn-ea"/>
        <a:cs typeface="+mn-cs"/>
      </a:defRPr>
    </a:lvl2pPr>
    <a:lvl3pPr marL="685664" algn="l" defTabSz="685664" rtl="0" eaLnBrk="1" latinLnBrk="0" hangingPunct="1">
      <a:defRPr sz="900" kern="1200">
        <a:solidFill>
          <a:schemeClr val="tx1"/>
        </a:solidFill>
        <a:latin typeface="+mn-lt"/>
        <a:ea typeface="+mn-ea"/>
        <a:cs typeface="+mn-cs"/>
      </a:defRPr>
    </a:lvl3pPr>
    <a:lvl4pPr marL="1028496" algn="l" defTabSz="685664" rtl="0" eaLnBrk="1" latinLnBrk="0" hangingPunct="1">
      <a:defRPr sz="900" kern="1200">
        <a:solidFill>
          <a:schemeClr val="tx1"/>
        </a:solidFill>
        <a:latin typeface="+mn-lt"/>
        <a:ea typeface="+mn-ea"/>
        <a:cs typeface="+mn-cs"/>
      </a:defRPr>
    </a:lvl4pPr>
    <a:lvl5pPr marL="1371328" algn="l" defTabSz="685664" rtl="0" eaLnBrk="1" latinLnBrk="0" hangingPunct="1">
      <a:defRPr sz="900" kern="1200">
        <a:solidFill>
          <a:schemeClr val="tx1"/>
        </a:solidFill>
        <a:latin typeface="+mn-lt"/>
        <a:ea typeface="+mn-ea"/>
        <a:cs typeface="+mn-cs"/>
      </a:defRPr>
    </a:lvl5pPr>
    <a:lvl6pPr marL="1714163" algn="l" defTabSz="685664" rtl="0" eaLnBrk="1" latinLnBrk="0" hangingPunct="1">
      <a:defRPr sz="900" kern="1200">
        <a:solidFill>
          <a:schemeClr val="tx1"/>
        </a:solidFill>
        <a:latin typeface="+mn-lt"/>
        <a:ea typeface="+mn-ea"/>
        <a:cs typeface="+mn-cs"/>
      </a:defRPr>
    </a:lvl6pPr>
    <a:lvl7pPr marL="2056991" algn="l" defTabSz="685664" rtl="0" eaLnBrk="1" latinLnBrk="0" hangingPunct="1">
      <a:defRPr sz="900" kern="1200">
        <a:solidFill>
          <a:schemeClr val="tx1"/>
        </a:solidFill>
        <a:latin typeface="+mn-lt"/>
        <a:ea typeface="+mn-ea"/>
        <a:cs typeface="+mn-cs"/>
      </a:defRPr>
    </a:lvl7pPr>
    <a:lvl8pPr marL="2399820" algn="l" defTabSz="685664" rtl="0" eaLnBrk="1" latinLnBrk="0" hangingPunct="1">
      <a:defRPr sz="900" kern="1200">
        <a:solidFill>
          <a:schemeClr val="tx1"/>
        </a:solidFill>
        <a:latin typeface="+mn-lt"/>
        <a:ea typeface="+mn-ea"/>
        <a:cs typeface="+mn-cs"/>
      </a:defRPr>
    </a:lvl8pPr>
    <a:lvl9pPr marL="2742650" algn="l" defTabSz="685664"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ffin.ru/market/future/49871/#ixzz4cvUoS6k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a:t>
            </a:r>
            <a:r>
              <a:rPr lang="en-US" baseline="0" dirty="0"/>
              <a:t> simple, predictive support, commercial model</a:t>
            </a:r>
          </a:p>
          <a:p>
            <a:r>
              <a:rPr lang="en-US" baseline="0" dirty="0"/>
              <a:t>Long term investors, generated $500M cache, not profitable yet, spend 20% to RND</a:t>
            </a:r>
          </a:p>
          <a:p>
            <a:r>
              <a:rPr lang="en-US" baseline="0" dirty="0"/>
              <a:t>M use cases VDI, VSI, databases. Benefits </a:t>
            </a:r>
            <a:r>
              <a:rPr lang="mr-IN" baseline="0" dirty="0"/>
              <a:t>–</a:t>
            </a:r>
            <a:r>
              <a:rPr lang="en-US" baseline="0" dirty="0"/>
              <a:t> 10x performance, less cooling and power, TCO</a:t>
            </a:r>
          </a:p>
          <a:p>
            <a:r>
              <a:rPr lang="en-US" baseline="0" dirty="0"/>
              <a:t>What </a:t>
            </a:r>
            <a:r>
              <a:rPr lang="en-US" baseline="0" dirty="0" err="1"/>
              <a:t>flashblade</a:t>
            </a:r>
            <a:r>
              <a:rPr lang="en-US" baseline="0" dirty="0"/>
              <a:t> it? Imagine </a:t>
            </a:r>
            <a:r>
              <a:rPr lang="en-US" baseline="0" dirty="0" err="1"/>
              <a:t>FlashArray</a:t>
            </a:r>
            <a:r>
              <a:rPr lang="mr-IN" baseline="0" dirty="0"/>
              <a:t>…</a:t>
            </a:r>
            <a:r>
              <a:rPr lang="en-US" baseline="0" dirty="0"/>
              <a:t> 4U 1.6PB, full rack 16PB. Parallel processing of data for </a:t>
            </a:r>
          </a:p>
          <a:p>
            <a:r>
              <a:rPr lang="en-US" baseline="0" dirty="0"/>
              <a:t>Disks became bigger but not faster, 15k spindle rotates with same speed. Same will happen with SSD</a:t>
            </a:r>
          </a:p>
          <a:p>
            <a:r>
              <a:rPr lang="en-US" baseline="0" dirty="0"/>
              <a:t>Decided to launch </a:t>
            </a:r>
            <a:r>
              <a:rPr lang="en-US" baseline="0" dirty="0" err="1"/>
              <a:t>NVMe</a:t>
            </a:r>
            <a:r>
              <a:rPr lang="en-US" baseline="0" dirty="0"/>
              <a:t> </a:t>
            </a:r>
            <a:r>
              <a:rPr lang="mr-IN" baseline="0" dirty="0"/>
              <a:t>–</a:t>
            </a:r>
            <a:r>
              <a:rPr lang="en-US" baseline="0" dirty="0"/>
              <a:t> reduce latency and improve performance </a:t>
            </a:r>
            <a:r>
              <a:rPr lang="mr-IN" baseline="0" dirty="0"/>
              <a:t>–</a:t>
            </a:r>
            <a:r>
              <a:rPr lang="en-US" baseline="0" dirty="0"/>
              <a:t> where future is going. </a:t>
            </a:r>
          </a:p>
          <a:p>
            <a:r>
              <a:rPr lang="en-US" baseline="0" dirty="0"/>
              <a:t>2.000 employees globally</a:t>
            </a:r>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09AA5F6D-AE36-2045-8FBC-CC75880C593C}" type="slidenum">
              <a:rPr lang="en-US" smtClean="0"/>
              <a:t>2</a:t>
            </a:fld>
            <a:endParaRPr lang="en-US"/>
          </a:p>
        </p:txBody>
      </p:sp>
    </p:spTree>
    <p:extLst>
      <p:ext uri="{BB962C8B-B14F-4D97-AF65-F5344CB8AC3E}">
        <p14:creationId xmlns:p14="http://schemas.microsoft.com/office/powerpoint/2010/main" val="4222325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Возможно,</a:t>
            </a:r>
            <a:r>
              <a:rPr lang="ru-RU" baseline="0" dirty="0"/>
              <a:t> многие из вас видели наш отчет про клиента </a:t>
            </a:r>
            <a:r>
              <a:rPr lang="en-US" baseline="0" dirty="0"/>
              <a:t>F1</a:t>
            </a:r>
            <a:endParaRPr lang="ru-RU" baseline="0" dirty="0"/>
          </a:p>
          <a:p>
            <a:endParaRPr lang="ru-RU" baseline="0" dirty="0"/>
          </a:p>
          <a:p>
            <a:r>
              <a:rPr lang="ru-RU" baseline="0" dirty="0"/>
              <a:t>Нужны еще пара примеров, например, в Т сократили время разработки на 20-30</a:t>
            </a:r>
            <a:r>
              <a:rPr lang="en-US" baseline="0" dirty="0"/>
              <a:t>%</a:t>
            </a:r>
          </a:p>
          <a:p>
            <a:endParaRPr lang="en-US" baseline="0" dirty="0"/>
          </a:p>
          <a:p>
            <a:r>
              <a:rPr lang="en-US" dirty="0"/>
              <a:t>http://</a:t>
            </a:r>
            <a:r>
              <a:rPr lang="en-US" dirty="0" err="1"/>
              <a:t>blog.purestorage.com</a:t>
            </a:r>
            <a:r>
              <a:rPr lang="en-US" dirty="0"/>
              <a:t>/introducing-the-pure-pit-wall-delivering-race-insight-to-fans-in-partnership-with-the-mercedes-amg-petronas-formula-onetm-team/</a:t>
            </a:r>
          </a:p>
          <a:p>
            <a:endParaRPr lang="en-US" dirty="0"/>
          </a:p>
          <a:p>
            <a:r>
              <a:rPr lang="ru-RU" sz="900" kern="1200" dirty="0">
                <a:solidFill>
                  <a:schemeClr val="tx1"/>
                </a:solidFill>
                <a:latin typeface="+mn-lt"/>
                <a:ea typeface="+mn-ea"/>
                <a:cs typeface="+mn-cs"/>
              </a:rPr>
              <a:t>Так, 1 марта 2016 г. PSTG объявила о соглашении с командой F1 MERCEDES AMG PETRONAS на поставку и обслуживание </a:t>
            </a:r>
            <a:r>
              <a:rPr lang="ru-RU" sz="900" kern="1200" dirty="0" err="1">
                <a:solidFill>
                  <a:schemeClr val="tx1"/>
                </a:solidFill>
                <a:latin typeface="+mn-lt"/>
                <a:ea typeface="+mn-ea"/>
                <a:cs typeface="+mn-cs"/>
              </a:rPr>
              <a:t>флеш</a:t>
            </a:r>
            <a:r>
              <a:rPr lang="ru-RU" sz="900" kern="1200" dirty="0">
                <a:solidFill>
                  <a:schemeClr val="tx1"/>
                </a:solidFill>
                <a:latin typeface="+mn-lt"/>
                <a:ea typeface="+mn-ea"/>
                <a:cs typeface="+mn-cs"/>
              </a:rPr>
              <a:t>-массива для хранения и обработки данных. Заказчики объяснили свой выбор в пользу решения </a:t>
            </a:r>
            <a:r>
              <a:rPr lang="ru-RU" sz="900" kern="1200" dirty="0" err="1">
                <a:solidFill>
                  <a:schemeClr val="tx1"/>
                </a:solidFill>
                <a:latin typeface="+mn-lt"/>
                <a:ea typeface="+mn-ea"/>
                <a:cs typeface="+mn-cs"/>
              </a:rPr>
              <a:t>Pure</a:t>
            </a:r>
            <a:r>
              <a:rPr lang="ru-RU" sz="900" kern="1200" dirty="0">
                <a:solidFill>
                  <a:schemeClr val="tx1"/>
                </a:solidFill>
                <a:latin typeface="+mn-lt"/>
                <a:ea typeface="+mn-ea"/>
                <a:cs typeface="+mn-cs"/>
              </a:rPr>
              <a:t> </a:t>
            </a:r>
            <a:r>
              <a:rPr lang="ru-RU" sz="900" kern="1200" dirty="0" err="1">
                <a:solidFill>
                  <a:schemeClr val="tx1"/>
                </a:solidFill>
                <a:latin typeface="+mn-lt"/>
                <a:ea typeface="+mn-ea"/>
                <a:cs typeface="+mn-cs"/>
              </a:rPr>
              <a:t>Storage</a:t>
            </a:r>
            <a:r>
              <a:rPr lang="ru-RU" sz="900" kern="1200" dirty="0">
                <a:solidFill>
                  <a:schemeClr val="tx1"/>
                </a:solidFill>
                <a:latin typeface="+mn-lt"/>
                <a:ea typeface="+mn-ea"/>
                <a:cs typeface="+mn-cs"/>
              </a:rPr>
              <a:t> не только быстротой, но и отсутствием проблем с будущей модернизацией, ведь, фактически, продукт компании поставляется как услуга. </a:t>
            </a:r>
          </a:p>
          <a:p>
            <a:endParaRPr lang="ru-RU" sz="900" kern="1200" dirty="0">
              <a:solidFill>
                <a:schemeClr val="tx1"/>
              </a:solidFill>
              <a:latin typeface="+mn-lt"/>
              <a:ea typeface="+mn-ea"/>
              <a:cs typeface="+mn-cs"/>
            </a:endParaRPr>
          </a:p>
          <a:p>
            <a:r>
              <a:rPr lang="en-US" sz="900" kern="1200" dirty="0" err="1">
                <a:solidFill>
                  <a:schemeClr val="tx1"/>
                </a:solidFill>
                <a:latin typeface="+mn-lt"/>
                <a:ea typeface="+mn-ea"/>
                <a:cs typeface="+mn-cs"/>
              </a:rPr>
              <a:t>Источник</a:t>
            </a:r>
            <a:r>
              <a:rPr lang="en-US" sz="900" kern="1200" dirty="0">
                <a:solidFill>
                  <a:schemeClr val="tx1"/>
                </a:solidFill>
                <a:latin typeface="+mn-lt"/>
                <a:ea typeface="+mn-ea"/>
                <a:cs typeface="+mn-cs"/>
              </a:rPr>
              <a:t>: </a:t>
            </a:r>
            <a:r>
              <a:rPr lang="en-US" sz="900" kern="1200" dirty="0">
                <a:solidFill>
                  <a:schemeClr val="tx1"/>
                </a:solidFill>
                <a:latin typeface="+mn-lt"/>
                <a:ea typeface="+mn-ea"/>
                <a:cs typeface="+mn-cs"/>
                <a:hlinkClick r:id="rId3"/>
              </a:rPr>
              <a:t>https://ffin.ru/market/future/49871/#ixzz4cvUoS6kL</a:t>
            </a:r>
            <a:endParaRPr lang="en-US" dirty="0"/>
          </a:p>
          <a:p>
            <a:endParaRPr lang="en-US" dirty="0"/>
          </a:p>
        </p:txBody>
      </p:sp>
      <p:sp>
        <p:nvSpPr>
          <p:cNvPr id="4" name="Slide Number Placeholder 3"/>
          <p:cNvSpPr>
            <a:spLocks noGrp="1"/>
          </p:cNvSpPr>
          <p:nvPr>
            <p:ph type="sldNum" sz="quarter" idx="10"/>
          </p:nvPr>
        </p:nvSpPr>
        <p:spPr/>
        <p:txBody>
          <a:bodyPr/>
          <a:lstStyle/>
          <a:p>
            <a:fld id="{09AA5F6D-AE36-2045-8FBC-CC75880C593C}" type="slidenum">
              <a:rPr lang="en-US" smtClean="0"/>
              <a:t>14</a:t>
            </a:fld>
            <a:endParaRPr lang="en-US"/>
          </a:p>
        </p:txBody>
      </p:sp>
    </p:spTree>
    <p:extLst>
      <p:ext uri="{BB962C8B-B14F-4D97-AF65-F5344CB8AC3E}">
        <p14:creationId xmlns:p14="http://schemas.microsoft.com/office/powerpoint/2010/main" val="6566851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AA5F6D-AE36-2045-8FBC-CC75880C593C}" type="slidenum">
              <a:rPr lang="en-US" smtClean="0"/>
              <a:t>16</a:t>
            </a:fld>
            <a:endParaRPr lang="en-US"/>
          </a:p>
        </p:txBody>
      </p:sp>
    </p:spTree>
    <p:extLst>
      <p:ext uri="{BB962C8B-B14F-4D97-AF65-F5344CB8AC3E}">
        <p14:creationId xmlns:p14="http://schemas.microsoft.com/office/powerpoint/2010/main" val="1399550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err="1"/>
              <a:t>FlashArray</a:t>
            </a:r>
            <a:r>
              <a:rPr lang="en-US" dirty="0"/>
              <a:t> Chassis: </a:t>
            </a:r>
          </a:p>
          <a:p>
            <a:pPr algn="l"/>
            <a:r>
              <a:rPr lang="en-US" sz="900" dirty="0">
                <a:solidFill>
                  <a:schemeClr val="bg1"/>
                </a:solidFill>
              </a:rPr>
              <a:t>  </a:t>
            </a:r>
            <a:r>
              <a:rPr lang="en-US" sz="900" dirty="0" err="1">
                <a:solidFill>
                  <a:schemeClr val="bg1"/>
                </a:solidFill>
              </a:rPr>
              <a:t>PCIe</a:t>
            </a:r>
            <a:r>
              <a:rPr lang="en-US" sz="900" dirty="0">
                <a:solidFill>
                  <a:schemeClr val="bg1"/>
                </a:solidFill>
              </a:rPr>
              <a:t>/</a:t>
            </a:r>
            <a:r>
              <a:rPr lang="en-US" sz="900" dirty="0" err="1">
                <a:solidFill>
                  <a:schemeClr val="bg1"/>
                </a:solidFill>
              </a:rPr>
              <a:t>NVMe</a:t>
            </a:r>
            <a:r>
              <a:rPr lang="en-US" sz="900" dirty="0">
                <a:solidFill>
                  <a:schemeClr val="bg1"/>
                </a:solidFill>
              </a:rPr>
              <a:t> and 12 Gb/s SAS fabrics</a:t>
            </a:r>
          </a:p>
          <a:p>
            <a:pPr algn="l"/>
            <a:endParaRPr lang="en-US" sz="900" dirty="0">
              <a:solidFill>
                <a:schemeClr val="bg1"/>
              </a:solidFill>
            </a:endParaRPr>
          </a:p>
          <a:p>
            <a:pPr algn="l"/>
            <a:r>
              <a:rPr lang="en-US" sz="900" dirty="0" err="1">
                <a:solidFill>
                  <a:schemeClr val="bg1"/>
                </a:solidFill>
              </a:rPr>
              <a:t>DirectFlash</a:t>
            </a:r>
            <a:r>
              <a:rPr lang="en-US" sz="900" dirty="0">
                <a:solidFill>
                  <a:schemeClr val="bg1"/>
                </a:solidFill>
              </a:rPr>
              <a:t> Module (</a:t>
            </a:r>
            <a:r>
              <a:rPr lang="en-US" sz="900" dirty="0" err="1">
                <a:solidFill>
                  <a:schemeClr val="bg1"/>
                </a:solidFill>
              </a:rPr>
              <a:t>NVMe</a:t>
            </a:r>
            <a:r>
              <a:rPr lang="en-US" sz="900" dirty="0">
                <a:solidFill>
                  <a:schemeClr val="bg1"/>
                </a:solidFill>
              </a:rPr>
              <a:t>): </a:t>
            </a:r>
          </a:p>
          <a:p>
            <a:pPr algn="l"/>
            <a:r>
              <a:rPr lang="en-US" sz="900" dirty="0">
                <a:solidFill>
                  <a:schemeClr val="bg1"/>
                </a:solidFill>
              </a:rPr>
              <a:t>  20 DFM or SAS FM </a:t>
            </a:r>
          </a:p>
          <a:p>
            <a:pPr algn="l"/>
            <a:r>
              <a:rPr lang="en-US" sz="900" dirty="0">
                <a:solidFill>
                  <a:schemeClr val="bg1"/>
                </a:solidFill>
              </a:rPr>
              <a:t>  DFM: 2.2, 4.5, 9.1, 18.3 TB</a:t>
            </a:r>
          </a:p>
          <a:p>
            <a:pPr algn="l"/>
            <a:r>
              <a:rPr lang="en-US" sz="900" dirty="0">
                <a:solidFill>
                  <a:schemeClr val="bg1"/>
                </a:solidFill>
              </a:rPr>
              <a:t>  SAS FM: 480, 960 GB, 1.92, 3.8, 7.6 TB</a:t>
            </a:r>
          </a:p>
          <a:p>
            <a:pPr algn="l"/>
            <a:endParaRPr lang="en-US" sz="900" dirty="0">
              <a:solidFill>
                <a:schemeClr val="bg1"/>
              </a:solidFill>
            </a:endParaRPr>
          </a:p>
          <a:p>
            <a:pPr algn="l"/>
            <a:r>
              <a:rPr lang="en-US" sz="900" dirty="0">
                <a:solidFill>
                  <a:schemeClr val="bg1"/>
                </a:solidFill>
              </a:rPr>
              <a:t>NV-RAM Module:</a:t>
            </a:r>
          </a:p>
          <a:p>
            <a:pPr algn="l"/>
            <a:r>
              <a:rPr lang="en-US" sz="900" dirty="0">
                <a:solidFill>
                  <a:schemeClr val="bg1"/>
                </a:solidFill>
              </a:rPr>
              <a:t>  2 or 4 HA NV-RAM</a:t>
            </a:r>
          </a:p>
          <a:p>
            <a:pPr algn="l"/>
            <a:endParaRPr lang="en-US" sz="900" dirty="0">
              <a:solidFill>
                <a:schemeClr val="bg1"/>
              </a:solidFill>
            </a:endParaRPr>
          </a:p>
          <a:p>
            <a:pPr algn="l"/>
            <a:r>
              <a:rPr lang="en-US" sz="900" dirty="0" err="1">
                <a:solidFill>
                  <a:schemeClr val="bg1"/>
                </a:solidFill>
              </a:rPr>
              <a:t>DirectFlash</a:t>
            </a:r>
            <a:r>
              <a:rPr lang="en-US" sz="900" dirty="0">
                <a:solidFill>
                  <a:schemeClr val="bg1"/>
                </a:solidFill>
              </a:rPr>
              <a:t> Shelf:</a:t>
            </a:r>
          </a:p>
          <a:p>
            <a:pPr algn="l"/>
            <a:r>
              <a:rPr lang="en-US" sz="900" dirty="0">
                <a:solidFill>
                  <a:schemeClr val="bg1"/>
                </a:solidFill>
              </a:rPr>
              <a:t>  Up to 2 Shelves</a:t>
            </a:r>
          </a:p>
          <a:p>
            <a:pPr lvl="0" algn="l">
              <a:lnSpc>
                <a:spcPct val="80000"/>
              </a:lnSpc>
              <a:defRPr/>
            </a:pPr>
            <a:r>
              <a:rPr lang="en-US" sz="900" dirty="0">
                <a:solidFill>
                  <a:schemeClr val="bg1"/>
                </a:solidFill>
              </a:rPr>
              <a:t>  28 x DFMs: Up to 1.9 PBs effective with 18.3 TB DFMs</a:t>
            </a:r>
          </a:p>
          <a:p>
            <a:pPr lvl="0" algn="l">
              <a:lnSpc>
                <a:spcPct val="80000"/>
              </a:lnSpc>
              <a:defRPr/>
            </a:pPr>
            <a:r>
              <a:rPr lang="en-US" sz="900" dirty="0">
                <a:solidFill>
                  <a:schemeClr val="bg1"/>
                </a:solidFill>
              </a:rPr>
              <a:t>  </a:t>
            </a:r>
            <a:r>
              <a:rPr lang="en-US" sz="900" dirty="0" err="1">
                <a:solidFill>
                  <a:schemeClr val="bg1"/>
                </a:solidFill>
              </a:rPr>
              <a:t>NVMe-oF</a:t>
            </a:r>
            <a:r>
              <a:rPr lang="en-US" sz="900" dirty="0">
                <a:solidFill>
                  <a:schemeClr val="bg1"/>
                </a:solidFill>
              </a:rPr>
              <a:t> 50 Gb/s Ethernet </a:t>
            </a:r>
            <a:r>
              <a:rPr lang="en-US" sz="900" dirty="0" err="1">
                <a:solidFill>
                  <a:schemeClr val="bg1"/>
                </a:solidFill>
              </a:rPr>
              <a:t>RoCE</a:t>
            </a:r>
            <a:r>
              <a:rPr lang="en-US" sz="900" dirty="0">
                <a:solidFill>
                  <a:schemeClr val="bg1"/>
                </a:solidFill>
              </a:rPr>
              <a:t> v2</a:t>
            </a:r>
          </a:p>
          <a:p>
            <a:pPr lvl="0" algn="l">
              <a:lnSpc>
                <a:spcPct val="80000"/>
              </a:lnSpc>
              <a:defRPr/>
            </a:pPr>
            <a:endParaRPr lang="en-US" sz="900" dirty="0">
              <a:solidFill>
                <a:schemeClr val="bg1"/>
              </a:solidFill>
            </a:endParaRPr>
          </a:p>
          <a:p>
            <a:pPr lvl="0" algn="l">
              <a:lnSpc>
                <a:spcPct val="80000"/>
              </a:lnSpc>
              <a:defRPr/>
            </a:pPr>
            <a:r>
              <a:rPr lang="en-US" sz="900" dirty="0">
                <a:solidFill>
                  <a:schemeClr val="bg1"/>
                </a:solidFill>
              </a:rPr>
              <a:t>//X Controllers:</a:t>
            </a:r>
          </a:p>
          <a:p>
            <a:pPr algn="l"/>
            <a:r>
              <a:rPr lang="en-US" sz="900" dirty="0">
                <a:solidFill>
                  <a:schemeClr val="bg1"/>
                </a:solidFill>
              </a:rPr>
              <a:t>  2 HA Controllers</a:t>
            </a:r>
          </a:p>
          <a:p>
            <a:pPr algn="l"/>
            <a:r>
              <a:rPr lang="en-US" sz="900" dirty="0">
                <a:solidFill>
                  <a:schemeClr val="bg1"/>
                </a:solidFill>
              </a:rPr>
              <a:t>  //X10, //X20, //X50, </a:t>
            </a:r>
          </a:p>
          <a:p>
            <a:pPr algn="l"/>
            <a:r>
              <a:rPr lang="en-US" sz="900" dirty="0">
                <a:solidFill>
                  <a:schemeClr val="bg1"/>
                </a:solidFill>
              </a:rPr>
              <a:t>  //X70, //X90</a:t>
            </a:r>
          </a:p>
          <a:p>
            <a:pPr lvl="0" algn="l">
              <a:lnSpc>
                <a:spcPct val="80000"/>
              </a:lnSpc>
              <a:defRPr/>
            </a:pPr>
            <a:endParaRPr lang="en-US" sz="900" dirty="0">
              <a:solidFill>
                <a:schemeClr val="bg1"/>
              </a:solidFill>
            </a:endParaRPr>
          </a:p>
          <a:p>
            <a:pPr lvl="0" algn="l">
              <a:lnSpc>
                <a:spcPct val="80000"/>
              </a:lnSpc>
              <a:defRPr/>
            </a:pPr>
            <a:r>
              <a:rPr lang="en-US" sz="900" dirty="0">
                <a:solidFill>
                  <a:schemeClr val="bg1"/>
                </a:solidFill>
              </a:rPr>
              <a:t>IO Modules:</a:t>
            </a:r>
          </a:p>
          <a:p>
            <a:pPr algn="l"/>
            <a:r>
              <a:rPr lang="en-US" sz="900" dirty="0">
                <a:solidFill>
                  <a:schemeClr val="bg1"/>
                </a:solidFill>
              </a:rPr>
              <a:t>  6 slots</a:t>
            </a:r>
          </a:p>
          <a:p>
            <a:pPr algn="l"/>
            <a:r>
              <a:rPr lang="en-US" sz="900" dirty="0">
                <a:solidFill>
                  <a:schemeClr val="bg1"/>
                </a:solidFill>
              </a:rPr>
              <a:t>  2 &amp; 4 port FC: 16/32 Gb ((</a:t>
            </a:r>
            <a:r>
              <a:rPr lang="en-US" sz="900" dirty="0" err="1">
                <a:solidFill>
                  <a:schemeClr val="bg1"/>
                </a:solidFill>
              </a:rPr>
              <a:t>NVMe-oF</a:t>
            </a:r>
            <a:r>
              <a:rPr lang="en-US" sz="900" dirty="0">
                <a:solidFill>
                  <a:schemeClr val="bg1"/>
                </a:solidFill>
              </a:rPr>
              <a:t> Ready) </a:t>
            </a:r>
          </a:p>
          <a:p>
            <a:pPr algn="l"/>
            <a:r>
              <a:rPr lang="en-US" sz="900" dirty="0">
                <a:solidFill>
                  <a:schemeClr val="bg1"/>
                </a:solidFill>
              </a:rPr>
              <a:t>  2-port Ethernet:        10GBase-T, 1/10/25/40 Gb</a:t>
            </a:r>
          </a:p>
          <a:p>
            <a:pPr lvl="0" algn="l"/>
            <a:r>
              <a:rPr lang="en-US" sz="900" dirty="0">
                <a:solidFill>
                  <a:schemeClr val="bg1"/>
                </a:solidFill>
                <a:cs typeface="Proxima Nova Light"/>
              </a:rPr>
              <a:t>  4x 10Gb ETHERNET ONBOARD</a:t>
            </a:r>
          </a:p>
          <a:p>
            <a:pPr algn="l"/>
            <a:endParaRPr lang="en-US" sz="900" dirty="0">
              <a:solidFill>
                <a:schemeClr val="bg1"/>
              </a:solidFill>
            </a:endParaRPr>
          </a:p>
          <a:p>
            <a:pPr lvl="0" algn="l">
              <a:lnSpc>
                <a:spcPct val="80000"/>
              </a:lnSpc>
              <a:defRPr/>
            </a:pPr>
            <a:endParaRPr lang="en-US" sz="900" dirty="0">
              <a:solidFill>
                <a:schemeClr val="bg1"/>
              </a:solidFill>
            </a:endParaRPr>
          </a:p>
          <a:p>
            <a:pPr lvl="0" algn="l">
              <a:lnSpc>
                <a:spcPct val="80000"/>
              </a:lnSpc>
              <a:defRPr/>
            </a:pPr>
            <a:endParaRPr lang="en-US" sz="900" dirty="0">
              <a:solidFill>
                <a:schemeClr val="bg1"/>
              </a:solidFill>
            </a:endParaRPr>
          </a:p>
          <a:p>
            <a:pPr lvl="0" algn="l">
              <a:lnSpc>
                <a:spcPct val="80000"/>
              </a:lnSpc>
              <a:defRPr/>
            </a:pPr>
            <a:endParaRPr lang="en-US" sz="900" dirty="0">
              <a:solidFill>
                <a:schemeClr val="bg1"/>
              </a:solidFill>
            </a:endParaRPr>
          </a:p>
          <a:p>
            <a:pPr lvl="0" algn="l">
              <a:lnSpc>
                <a:spcPct val="80000"/>
              </a:lnSpc>
              <a:defRPr/>
            </a:pPr>
            <a:endParaRPr lang="en-US" sz="900" dirty="0">
              <a:solidFill>
                <a:schemeClr val="bg1"/>
              </a:solidFill>
            </a:endParaRPr>
          </a:p>
          <a:p>
            <a:pPr algn="l"/>
            <a:endParaRPr lang="en-US" sz="900" dirty="0">
              <a:solidFill>
                <a:schemeClr val="bg1"/>
              </a:solidFill>
            </a:endParaRPr>
          </a:p>
          <a:p>
            <a:pPr algn="l"/>
            <a:endParaRPr lang="en-US" sz="900" dirty="0">
              <a:solidFill>
                <a:schemeClr val="bg1"/>
              </a:solidFill>
            </a:endParaRPr>
          </a:p>
          <a:p>
            <a:pPr algn="l"/>
            <a:endParaRPr lang="en-US" sz="900" dirty="0">
              <a:solidFill>
                <a:schemeClr val="bg1"/>
              </a:solidFill>
            </a:endParaRP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09AA5F6D-AE36-2045-8FBC-CC75880C593C}" type="slidenum">
              <a:rPr lang="en-US" smtClean="0"/>
              <a:t>17</a:t>
            </a:fld>
            <a:endParaRPr lang="en-US"/>
          </a:p>
        </p:txBody>
      </p:sp>
    </p:spTree>
    <p:extLst>
      <p:ext uri="{BB962C8B-B14F-4D97-AF65-F5344CB8AC3E}">
        <p14:creationId xmlns:p14="http://schemas.microsoft.com/office/powerpoint/2010/main" val="4123068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AA5F6D-AE36-2045-8FBC-CC75880C593C}" type="slidenum">
              <a:rPr lang="en-US" smtClean="0"/>
              <a:t>18</a:t>
            </a:fld>
            <a:endParaRPr lang="en-US" dirty="0"/>
          </a:p>
        </p:txBody>
      </p:sp>
    </p:spTree>
    <p:extLst>
      <p:ext uri="{BB962C8B-B14F-4D97-AF65-F5344CB8AC3E}">
        <p14:creationId xmlns:p14="http://schemas.microsoft.com/office/powerpoint/2010/main" val="3977376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AA5F6D-AE36-2045-8FBC-CC75880C593C}" type="slidenum">
              <a:rPr lang="en-US" smtClean="0"/>
              <a:t>19</a:t>
            </a:fld>
            <a:endParaRPr lang="en-US"/>
          </a:p>
        </p:txBody>
      </p:sp>
    </p:spTree>
    <p:extLst>
      <p:ext uri="{BB962C8B-B14F-4D97-AF65-F5344CB8AC3E}">
        <p14:creationId xmlns:p14="http://schemas.microsoft.com/office/powerpoint/2010/main" val="1859305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AA5F6D-AE36-2045-8FBC-CC75880C593C}" type="slidenum">
              <a:rPr lang="en-US" smtClean="0"/>
              <a:t>20</a:t>
            </a:fld>
            <a:endParaRPr lang="en-US"/>
          </a:p>
        </p:txBody>
      </p:sp>
    </p:spTree>
    <p:extLst>
      <p:ext uri="{BB962C8B-B14F-4D97-AF65-F5344CB8AC3E}">
        <p14:creationId xmlns:p14="http://schemas.microsoft.com/office/powerpoint/2010/main" val="2402490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AA5F6D-AE36-2045-8FBC-CC75880C593C}" type="slidenum">
              <a:rPr lang="en-US" smtClean="0"/>
              <a:t>21</a:t>
            </a:fld>
            <a:endParaRPr lang="en-US"/>
          </a:p>
        </p:txBody>
      </p:sp>
    </p:spTree>
    <p:extLst>
      <p:ext uri="{BB962C8B-B14F-4D97-AF65-F5344CB8AC3E}">
        <p14:creationId xmlns:p14="http://schemas.microsoft.com/office/powerpoint/2010/main" val="6345027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defRPr/>
            </a:pPr>
            <a:r>
              <a:rPr lang="en-US" dirty="0"/>
              <a:t> Perf vs. Size</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9AA5F6D-AE36-2045-8FBC-CC75880C59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105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team to help deliver,</a:t>
            </a:r>
          </a:p>
          <a:p>
            <a:endParaRPr lang="en-US" dirty="0"/>
          </a:p>
          <a:p>
            <a:r>
              <a:rPr lang="en-US" dirty="0"/>
              <a:t>NDA only with customers, confidential until Accelerate</a:t>
            </a:r>
          </a:p>
          <a:p>
            <a:endParaRPr lang="en-US" dirty="0"/>
          </a:p>
          <a:p>
            <a:endParaRPr lang="en-US" dirty="0"/>
          </a:p>
        </p:txBody>
      </p:sp>
      <p:sp>
        <p:nvSpPr>
          <p:cNvPr id="4" name="Slide Number Placeholder 3"/>
          <p:cNvSpPr>
            <a:spLocks noGrp="1"/>
          </p:cNvSpPr>
          <p:nvPr>
            <p:ph type="sldNum" sz="quarter" idx="10"/>
          </p:nvPr>
        </p:nvSpPr>
        <p:spPr/>
        <p:txBody>
          <a:bodyPr/>
          <a:lstStyle/>
          <a:p>
            <a:pPr defTabSz="697184">
              <a:defRPr/>
            </a:pPr>
            <a:fld id="{09AA5F6D-AE36-2045-8FBC-CC75880C593C}" type="slidenum">
              <a:rPr lang="en-US">
                <a:solidFill>
                  <a:prstClr val="black"/>
                </a:solidFill>
                <a:latin typeface="Calibri" panose="020F0502020204030204"/>
              </a:rPr>
              <a:pPr defTabSz="697184">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20818322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buFont typeface="Arial" charset="0"/>
              <a:buNone/>
            </a:pPr>
            <a:endParaRPr lang="en-US" dirty="0"/>
          </a:p>
        </p:txBody>
      </p:sp>
      <p:sp>
        <p:nvSpPr>
          <p:cNvPr id="4" name="Slide Number Placeholder 3"/>
          <p:cNvSpPr>
            <a:spLocks noGrp="1"/>
          </p:cNvSpPr>
          <p:nvPr>
            <p:ph type="sldNum" sz="quarter" idx="10"/>
          </p:nvPr>
        </p:nvSpPr>
        <p:spPr>
          <a:xfrm>
            <a:off x="3884613" y="8685214"/>
            <a:ext cx="2971800" cy="457200"/>
          </a:xfrm>
          <a:prstGeom prst="rect">
            <a:avLst/>
          </a:prstGeom>
        </p:spPr>
        <p:txBody>
          <a:bodyPr lIns="89940" tIns="44970" rIns="89940" bIns="44970"/>
          <a:lstStyle/>
          <a:p>
            <a:fld id="{B0E19A00-E4A2-415E-A57C-535B58B40EAF}" type="slidenum">
              <a:rPr lang="en-US" smtClean="0"/>
              <a:pPr/>
              <a:t>3</a:t>
            </a:fld>
            <a:endParaRPr lang="en-US"/>
          </a:p>
        </p:txBody>
      </p:sp>
    </p:spTree>
    <p:extLst>
      <p:ext uri="{BB962C8B-B14F-4D97-AF65-F5344CB8AC3E}">
        <p14:creationId xmlns:p14="http://schemas.microsoft.com/office/powerpoint/2010/main" val="850602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2400" dirty="0"/>
          </a:p>
        </p:txBody>
      </p:sp>
    </p:spTree>
    <p:extLst>
      <p:ext uri="{BB962C8B-B14F-4D97-AF65-F5344CB8AC3E}">
        <p14:creationId xmlns:p14="http://schemas.microsoft.com/office/powerpoint/2010/main" val="1230674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AA5F6D-AE36-2045-8FBC-CC75880C593C}" type="slidenum">
              <a:rPr lang="en-US" smtClean="0"/>
              <a:t>6</a:t>
            </a:fld>
            <a:endParaRPr lang="en-US"/>
          </a:p>
        </p:txBody>
      </p:sp>
    </p:spTree>
    <p:extLst>
      <p:ext uri="{BB962C8B-B14F-4D97-AF65-F5344CB8AC3E}">
        <p14:creationId xmlns:p14="http://schemas.microsoft.com/office/powerpoint/2010/main" val="3854538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7012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9AA5F6D-AE36-2045-8FBC-CC75880C593C}" type="slidenum">
              <a:rPr lang="en-US" smtClean="0"/>
              <a:t>9</a:t>
            </a:fld>
            <a:endParaRPr lang="en-US"/>
          </a:p>
        </p:txBody>
      </p:sp>
    </p:spTree>
    <p:extLst>
      <p:ext uri="{BB962C8B-B14F-4D97-AF65-F5344CB8AC3E}">
        <p14:creationId xmlns:p14="http://schemas.microsoft.com/office/powerpoint/2010/main" val="1025492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AA5F6D-AE36-2045-8FBC-CC75880C593C}" type="slidenum">
              <a:rPr lang="en-US" smtClean="0"/>
              <a:t>10</a:t>
            </a:fld>
            <a:endParaRPr lang="en-US"/>
          </a:p>
        </p:txBody>
      </p:sp>
    </p:spTree>
    <p:extLst>
      <p:ext uri="{BB962C8B-B14F-4D97-AF65-F5344CB8AC3E}">
        <p14:creationId xmlns:p14="http://schemas.microsoft.com/office/powerpoint/2010/main" val="59858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Мы не компания одного решения, хоть оно и является флагманским. Мы имеем целое портфолио решений</a:t>
            </a:r>
            <a:r>
              <a:rPr lang="en-US" dirty="0"/>
              <a:t>: all flash </a:t>
            </a:r>
            <a:r>
              <a:rPr lang="ru-RU" dirty="0"/>
              <a:t>массив, </a:t>
            </a:r>
            <a:r>
              <a:rPr lang="en-US" dirty="0"/>
              <a:t>scale-out NAS/Object, </a:t>
            </a:r>
            <a:r>
              <a:rPr lang="ru-RU" dirty="0"/>
              <a:t>СРК, а так же совместную разработку с </a:t>
            </a:r>
            <a:r>
              <a:rPr lang="en-US" dirty="0"/>
              <a:t>Cisco – </a:t>
            </a:r>
            <a:r>
              <a:rPr lang="ru-RU" dirty="0"/>
              <a:t>конвергентную инфраструктуру </a:t>
            </a:r>
            <a:r>
              <a:rPr lang="en-US" dirty="0" err="1"/>
              <a:t>FlashStack</a:t>
            </a:r>
            <a:endParaRPr lang="en-US" dirty="0"/>
          </a:p>
          <a:p>
            <a:endParaRPr lang="en-US" dirty="0"/>
          </a:p>
          <a:p>
            <a:r>
              <a:rPr lang="ru-RU" dirty="0"/>
              <a:t>Да, на этом слайде много коробочек, но речь же О</a:t>
            </a:r>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9AA5F6D-AE36-2045-8FBC-CC75880C593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6222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1828800" rtl="0" eaLnBrk="0" fontAlgn="base" latinLnBrk="0" hangingPunct="0">
              <a:lnSpc>
                <a:spcPct val="100000"/>
              </a:lnSpc>
              <a:spcBef>
                <a:spcPct val="0"/>
              </a:spcBef>
              <a:spcAft>
                <a:spcPct val="0"/>
              </a:spcAft>
              <a:buClrTx/>
              <a:buSzTx/>
              <a:buFontTx/>
              <a:buNone/>
              <a:tabLst/>
              <a:defRPr/>
            </a:pPr>
            <a:fld id="{BBA0D1C5-FC0E-2E44-B8D5-9DB3A481D93B}" type="slidenum">
              <a:rPr kumimoji="0" lang="en-US" sz="3600" b="0" i="0" u="none" strike="noStrike" kern="1200" cap="none" spc="0" normalizeH="0" baseline="0" noProof="0" smtClean="0">
                <a:ln>
                  <a:noFill/>
                </a:ln>
                <a:solidFill>
                  <a:srgbClr val="222222"/>
                </a:solidFill>
                <a:effectLst/>
                <a:uLnTx/>
                <a:uFillTx/>
                <a:latin typeface="Proxima Nova Light" charset="0"/>
                <a:sym typeface="Proxima Nova Light" charset="0"/>
              </a:rPr>
              <a:pPr marL="0" marR="0" lvl="0" indent="0" algn="l" defTabSz="1828800" rtl="0" eaLnBrk="0" fontAlgn="base" latinLnBrk="0" hangingPunct="0">
                <a:lnSpc>
                  <a:spcPct val="100000"/>
                </a:lnSpc>
                <a:spcBef>
                  <a:spcPct val="0"/>
                </a:spcBef>
                <a:spcAft>
                  <a:spcPct val="0"/>
                </a:spcAft>
                <a:buClrTx/>
                <a:buSzTx/>
                <a:buFontTx/>
                <a:buNone/>
                <a:tabLst/>
                <a:defRPr/>
              </a:pPr>
              <a:t>13</a:t>
            </a:fld>
            <a:endParaRPr kumimoji="0" lang="en-US" sz="3600" b="0" i="0" u="none" strike="noStrike" kern="1200" cap="none" spc="0" normalizeH="0" baseline="0" noProof="0">
              <a:ln>
                <a:noFill/>
              </a:ln>
              <a:solidFill>
                <a:srgbClr val="222222"/>
              </a:solidFill>
              <a:effectLst/>
              <a:uLnTx/>
              <a:uFillTx/>
              <a:latin typeface="Proxima Nova Light" charset="0"/>
              <a:sym typeface="Proxima Nova Light" charset="0"/>
            </a:endParaRPr>
          </a:p>
        </p:txBody>
      </p:sp>
    </p:spTree>
    <p:extLst>
      <p:ext uri="{BB962C8B-B14F-4D97-AF65-F5344CB8AC3E}">
        <p14:creationId xmlns:p14="http://schemas.microsoft.com/office/powerpoint/2010/main" val="745178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2-Line Title ">
    <p:spTree>
      <p:nvGrpSpPr>
        <p:cNvPr id="1" name=""/>
        <p:cNvGrpSpPr/>
        <p:nvPr/>
      </p:nvGrpSpPr>
      <p:grpSpPr>
        <a:xfrm>
          <a:off x="0" y="0"/>
          <a:ext cx="0" cy="0"/>
          <a:chOff x="0" y="0"/>
          <a:chExt cx="0" cy="0"/>
        </a:xfrm>
      </p:grpSpPr>
      <p:sp>
        <p:nvSpPr>
          <p:cNvPr id="17" name="Title 16"/>
          <p:cNvSpPr>
            <a:spLocks noGrp="1"/>
          </p:cNvSpPr>
          <p:nvPr>
            <p:ph type="title" hasCustomPrompt="1"/>
          </p:nvPr>
        </p:nvSpPr>
        <p:spPr>
          <a:xfrm>
            <a:off x="687331" y="2041205"/>
            <a:ext cx="4686300" cy="948115"/>
          </a:xfrm>
          <a:prstGeom prst="rect">
            <a:avLst/>
          </a:prstGeom>
        </p:spPr>
        <p:txBody>
          <a:bodyPr lIns="0" tIns="0" rIns="0" bIns="0" anchor="b"/>
          <a:lstStyle>
            <a:lvl1pPr algn="l" defTabSz="514350" rtl="0" eaLnBrk="0" fontAlgn="base" hangingPunct="0">
              <a:lnSpc>
                <a:spcPts val="3600"/>
              </a:lnSpc>
              <a:spcBef>
                <a:spcPct val="0"/>
              </a:spcBef>
              <a:spcAft>
                <a:spcPct val="0"/>
              </a:spcAft>
              <a:defRPr lang="en-US" sz="4500" kern="1200" baseline="0">
                <a:solidFill>
                  <a:srgbClr val="2D2D2D"/>
                </a:solidFill>
                <a:latin typeface="+mj-lt"/>
                <a:ea typeface="+mj-ea"/>
                <a:cs typeface="+mj-cs"/>
                <a:sym typeface="Proxima Nova Black" charset="0"/>
              </a:defRPr>
            </a:lvl1pPr>
          </a:lstStyle>
          <a:p>
            <a:pPr defTabSz="685800">
              <a:defRPr/>
            </a:pPr>
            <a:r>
              <a:rPr lang="en-US" sz="4500" dirty="0">
                <a:solidFill>
                  <a:srgbClr val="2D2D2D"/>
                </a:solidFill>
                <a:latin typeface="+mj-lt"/>
                <a:ea typeface="+mj-ea"/>
                <a:cs typeface="+mj-cs"/>
              </a:rPr>
              <a:t>PLACEHOLDER TITLE</a:t>
            </a:r>
          </a:p>
        </p:txBody>
      </p:sp>
      <p:sp>
        <p:nvSpPr>
          <p:cNvPr id="18" name="Rectangle 2"/>
          <p:cNvSpPr>
            <a:spLocks/>
          </p:cNvSpPr>
          <p:nvPr userDrawn="1"/>
        </p:nvSpPr>
        <p:spPr bwMode="auto">
          <a:xfrm>
            <a:off x="2" y="2041197"/>
            <a:ext cx="85725" cy="1061106"/>
          </a:xfrm>
          <a:prstGeom prst="rect">
            <a:avLst/>
          </a:prstGeom>
          <a:solidFill>
            <a:srgbClr val="FE5000"/>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9" tIns="19049" rIns="19049" bIns="19049" anchor="ctr"/>
          <a:lstStyle>
            <a:lvl1pPr defTabSz="825500">
              <a:defRPr sz="3600">
                <a:solidFill>
                  <a:srgbClr val="222222"/>
                </a:solidFill>
                <a:latin typeface="Proxima Nova Light" charset="0"/>
                <a:ea typeface="Proxima Nova Light" charset="0"/>
                <a:cs typeface="Proxima Nova Light" charset="0"/>
                <a:sym typeface="Proxima Nova Light" charset="0"/>
              </a:defRPr>
            </a:lvl1pPr>
            <a:lvl2pPr marL="742950" indent="-285750" defTabSz="825500">
              <a:defRPr sz="3600">
                <a:solidFill>
                  <a:srgbClr val="222222"/>
                </a:solidFill>
                <a:latin typeface="Proxima Nova Light" charset="0"/>
                <a:ea typeface="Proxima Nova Light" charset="0"/>
                <a:cs typeface="Proxima Nova Light" charset="0"/>
                <a:sym typeface="Proxima Nova Light" charset="0"/>
              </a:defRPr>
            </a:lvl2pPr>
            <a:lvl3pPr marL="1143000" indent="-228600" defTabSz="825500">
              <a:defRPr sz="3600">
                <a:solidFill>
                  <a:srgbClr val="222222"/>
                </a:solidFill>
                <a:latin typeface="Proxima Nova Light" charset="0"/>
                <a:ea typeface="Proxima Nova Light" charset="0"/>
                <a:cs typeface="Proxima Nova Light" charset="0"/>
                <a:sym typeface="Proxima Nova Light" charset="0"/>
              </a:defRPr>
            </a:lvl3pPr>
            <a:lvl4pPr marL="1600200" indent="-228600" defTabSz="825500">
              <a:defRPr sz="3600">
                <a:solidFill>
                  <a:srgbClr val="222222"/>
                </a:solidFill>
                <a:latin typeface="Proxima Nova Light" charset="0"/>
                <a:ea typeface="Proxima Nova Light" charset="0"/>
                <a:cs typeface="Proxima Nova Light" charset="0"/>
                <a:sym typeface="Proxima Nova Light" charset="0"/>
              </a:defRPr>
            </a:lvl4pPr>
            <a:lvl5pPr marL="2057400" indent="-228600" defTabSz="8255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algn="ctr" eaLnBrk="1"/>
            <a:endParaRPr lang="en-US" altLang="en-US" sz="1200">
              <a:solidFill>
                <a:srgbClr val="FFFFFF"/>
              </a:solidFill>
              <a:latin typeface="Helvetica Light" charset="0"/>
              <a:ea typeface="Helvetica Light" charset="0"/>
              <a:cs typeface="Helvetica Light" charset="0"/>
              <a:sym typeface="Helvetica Light" charset="0"/>
            </a:endParaRPr>
          </a:p>
        </p:txBody>
      </p:sp>
      <p:sp>
        <p:nvSpPr>
          <p:cNvPr id="3" name="Content Placeholder 2"/>
          <p:cNvSpPr>
            <a:spLocks noGrp="1"/>
          </p:cNvSpPr>
          <p:nvPr>
            <p:ph sz="quarter" idx="11" hasCustomPrompt="1"/>
          </p:nvPr>
        </p:nvSpPr>
        <p:spPr>
          <a:xfrm>
            <a:off x="687339" y="2941323"/>
            <a:ext cx="4138669" cy="198754"/>
          </a:xfrm>
          <a:prstGeom prst="rect">
            <a:avLst/>
          </a:prstGeom>
        </p:spPr>
        <p:txBody>
          <a:bodyPr lIns="0" tIns="0" rIns="0" bIns="0"/>
          <a:lstStyle>
            <a:lvl1pPr marL="0" indent="0">
              <a:buNone/>
              <a:defRPr lang="en-US" sz="1500" kern="1200" dirty="0" smtClean="0">
                <a:solidFill>
                  <a:srgbClr val="2D2D2D"/>
                </a:solidFill>
                <a:latin typeface="+mn-lt"/>
                <a:ea typeface="+mn-ea"/>
                <a:cs typeface="+mn-cs"/>
                <a:sym typeface="Proxima Nova" charset="0"/>
              </a:defRPr>
            </a:lvl1pPr>
            <a:lvl2pPr>
              <a:defRPr>
                <a:solidFill>
                  <a:srgbClr val="2D2D2D"/>
                </a:solidFill>
              </a:defRPr>
            </a:lvl2pPr>
          </a:lstStyle>
          <a:p>
            <a:pPr marL="0" marR="0" lvl="0" indent="-128564" algn="l" defTabSz="685664" rtl="0" eaLnBrk="0" fontAlgn="base" latinLnBrk="0" hangingPunct="0">
              <a:lnSpc>
                <a:spcPct val="90000"/>
              </a:lnSpc>
              <a:spcBef>
                <a:spcPts val="1350"/>
              </a:spcBef>
              <a:spcAft>
                <a:spcPct val="0"/>
              </a:spcAft>
              <a:buClrTx/>
              <a:buSzPct val="100000"/>
              <a:buNone/>
              <a:tabLst/>
              <a:defRPr/>
            </a:pPr>
            <a:r>
              <a:rPr lang="en-US" dirty="0"/>
              <a:t>PLACEHOLDER SUBTITLE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628650" y="516434"/>
            <a:ext cx="7886700" cy="400050"/>
          </a:xfrm>
          <a:prstGeom prst="rect">
            <a:avLst/>
          </a:prstGeom>
        </p:spPr>
        <p:txBody>
          <a:bodyPr lIns="0" tIns="45712" rIns="0" bIns="45712">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628055" y="916484"/>
            <a:ext cx="7886700" cy="200025"/>
          </a:xfrm>
          <a:prstGeom prst="rect">
            <a:avLst/>
          </a:prstGeom>
        </p:spPr>
        <p:txBody>
          <a:bodyPr lIns="0" tIns="45712" rIns="0" bIns="45712">
            <a:normAutofit/>
          </a:bodyPr>
          <a:lstStyle>
            <a:lvl1pPr>
              <a:buNone/>
              <a:defRPr sz="1400" b="0" i="0">
                <a:solidFill>
                  <a:srgbClr val="2D2D2D"/>
                </a:solidFill>
                <a:latin typeface="Proxima Nova" charset="0"/>
                <a:ea typeface="Proxima Nova" charset="0"/>
                <a:cs typeface="Proxima Nova" charset="0"/>
              </a:defRPr>
            </a:lvl1pPr>
            <a:lvl2pPr marL="128564" indent="0">
              <a:buNone/>
              <a:defRPr/>
            </a:lvl2pPr>
            <a:lvl3pPr marL="128564" indent="0">
              <a:buNone/>
              <a:defRPr/>
            </a:lvl3pPr>
            <a:lvl4pPr marL="257126" indent="0">
              <a:buNone/>
              <a:defRPr/>
            </a:lvl4pPr>
            <a:lvl5pPr marL="257126"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628056" y="1421012"/>
            <a:ext cx="5744170" cy="2943225"/>
          </a:xfrm>
          <a:prstGeom prst="rect">
            <a:avLst/>
          </a:prstGeom>
        </p:spPr>
        <p:txBody>
          <a:bodyPr lIns="0" tIns="0" rIns="0" bIns="0">
            <a:normAutofit/>
          </a:bodyPr>
          <a:lstStyle>
            <a:lvl1pPr marL="0" indent="0" eaLnBrk="1">
              <a:spcBef>
                <a:spcPts val="1350"/>
              </a:spcBef>
              <a:buSzPct val="100000"/>
              <a:buFont typeface="+mj-lt"/>
              <a:buNone/>
              <a:defRPr lang="en-US" sz="1400" b="0" i="0" kern="1200" baseline="0" dirty="0" smtClean="0">
                <a:solidFill>
                  <a:srgbClr val="222222"/>
                </a:solidFill>
                <a:latin typeface="Proxima Nova Light" charset="0"/>
                <a:ea typeface="Proxima Nova Light" charset="0"/>
                <a:cs typeface="Proxima Nova Light" charset="0"/>
                <a:sym typeface="Proxima Nova" charset="0"/>
              </a:defRPr>
            </a:lvl1pPr>
            <a:lvl2pPr marL="128564" indent="0" eaLnBrk="1">
              <a:spcBef>
                <a:spcPts val="1350"/>
              </a:spcBef>
              <a:buSzPct val="100000"/>
              <a:buFontTx/>
              <a:buChar char="•"/>
              <a:defRPr/>
            </a:lvl2pPr>
            <a:lvl3pPr marL="128564" indent="0">
              <a:buFont typeface="+mj-lt"/>
              <a:buNone/>
              <a:defRPr/>
            </a:lvl3pPr>
            <a:lvl4pPr marL="257126" indent="0">
              <a:buFont typeface="+mj-lt"/>
              <a:buNone/>
              <a:defRPr/>
            </a:lvl4pPr>
            <a:lvl5pPr marL="257126" indent="0">
              <a:buFont typeface="+mj-lt"/>
              <a:buNone/>
              <a:defRPr/>
            </a:lvl5pPr>
          </a:lstStyle>
          <a:p>
            <a:pPr lvl="0"/>
            <a:r>
              <a:rPr lang="en-US" dirty="0"/>
              <a:t>Text goes here</a:t>
            </a:r>
            <a:r>
              <a:rPr lang="is-IS" dirty="0"/>
              <a:t>…</a:t>
            </a:r>
            <a:endParaRPr lang="en-US" dirty="0"/>
          </a:p>
        </p:txBody>
      </p:sp>
      <p:sp>
        <p:nvSpPr>
          <p:cNvPr id="3" name="Footer Placeholder 2"/>
          <p:cNvSpPr>
            <a:spLocks noGrp="1"/>
          </p:cNvSpPr>
          <p:nvPr>
            <p:ph type="ftr" sz="quarter" idx="12"/>
          </p:nvPr>
        </p:nvSpPr>
        <p:spPr/>
        <p:txBody>
          <a:bodyPr/>
          <a:lstStyle/>
          <a:p>
            <a:pPr defTabSz="342830" fontAlgn="base" hangingPunct="0">
              <a:spcBef>
                <a:spcPct val="0"/>
              </a:spcBef>
              <a:spcAft>
                <a:spcPct val="0"/>
              </a:spcAft>
              <a:defRPr/>
            </a:pPr>
            <a:r>
              <a:rPr lang="en-US" altLang="en-US" sz="600">
                <a:solidFill>
                  <a:srgbClr val="9D9FA1"/>
                </a:solidFill>
                <a:sym typeface="Proxima Nova" charset="0"/>
              </a:rPr>
              <a:t>CONFIDENTIAL DOCUMENT, DO NOT SHARE 2 OR DISTRIBUTE.</a:t>
            </a:r>
          </a:p>
          <a:p>
            <a:endParaRPr lang="en-US" dirty="0"/>
          </a:p>
        </p:txBody>
      </p:sp>
    </p:spTree>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Black Title + Subti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843343"/>
            <a:ext cx="7886700" cy="284162"/>
          </a:xfrm>
          <a:prstGeom prst="rect">
            <a:avLst/>
          </a:prstGeom>
        </p:spPr>
        <p:txBody>
          <a:bodyPr lIns="0" tIns="0" rIns="0" bIns="0"/>
          <a:lstStyle>
            <a:lvl1pPr algn="ctr" defTabSz="685800"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1"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marL="285750" indent="-285750" algn="ctr">
              <a:buFont typeface="Arial" charset="0"/>
              <a:buNone/>
              <a:defRPr lang="en-US" sz="1350" b="1" i="0" kern="1200" baseline="0" dirty="0" smtClean="0">
                <a:solidFill>
                  <a:srgbClr val="FFFFFF"/>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ctr" defTabSz="685800" rtl="0" eaLnBrk="0" fontAlgn="base" hangingPunct="0">
              <a:lnSpc>
                <a:spcPct val="90000"/>
              </a:lnSpc>
              <a:spcBef>
                <a:spcPts val="1350"/>
              </a:spcBef>
              <a:spcAft>
                <a:spcPct val="0"/>
              </a:spcAft>
              <a:buSzPct val="100000"/>
            </a:pPr>
            <a:r>
              <a:rPr lang="en-US" dirty="0"/>
              <a:t>PLACEHOLDER SUBTITLE</a:t>
            </a:r>
          </a:p>
        </p:txBody>
      </p:sp>
      <p:cxnSp>
        <p:nvCxnSpPr>
          <p:cNvPr id="5" name="Straight Connector 4"/>
          <p:cNvCxnSpPr/>
          <p:nvPr userDrawn="1"/>
        </p:nvCxnSpPr>
        <p:spPr bwMode="auto">
          <a:xfrm rot="5400000" flipH="1">
            <a:off x="5914494" y="2458193"/>
            <a:ext cx="189140"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 name="Straight Connector 6"/>
          <p:cNvCxnSpPr/>
          <p:nvPr userDrawn="1"/>
        </p:nvCxnSpPr>
        <p:spPr bwMode="auto">
          <a:xfrm rot="5400000" flipH="1">
            <a:off x="3040366" y="2458193"/>
            <a:ext cx="189140"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4" name="Content Placeholder 13"/>
          <p:cNvSpPr>
            <a:spLocks noGrp="1"/>
          </p:cNvSpPr>
          <p:nvPr>
            <p:ph sz="quarter" idx="11" hasCustomPrompt="1"/>
          </p:nvPr>
        </p:nvSpPr>
        <p:spPr>
          <a:xfrm>
            <a:off x="628644" y="2126067"/>
            <a:ext cx="2138449" cy="802206"/>
          </a:xfrm>
          <a:prstGeom prst="rect">
            <a:avLst/>
          </a:prstGeom>
        </p:spPr>
        <p:txBody>
          <a:bodyPr/>
          <a:lstStyle>
            <a:lvl1pPr algn="ctr">
              <a:buNone/>
              <a:defRPr lang="en-US" sz="4613"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FFFFF"/>
                </a:solidFill>
                <a:latin typeface="Proxima Nova Black" charset="0"/>
                <a:ea typeface="Proxima Nova Black" charset="0"/>
                <a:cs typeface="Proxima Nova Black" charset="0"/>
              </a:rPr>
              <a:t>1</a:t>
            </a:r>
          </a:p>
        </p:txBody>
      </p:sp>
      <p:sp>
        <p:nvSpPr>
          <p:cNvPr id="15" name="Content Placeholder 13"/>
          <p:cNvSpPr>
            <a:spLocks noGrp="1"/>
          </p:cNvSpPr>
          <p:nvPr>
            <p:ph sz="quarter" idx="12" hasCustomPrompt="1"/>
          </p:nvPr>
        </p:nvSpPr>
        <p:spPr>
          <a:xfrm>
            <a:off x="3502770" y="2126067"/>
            <a:ext cx="2138449" cy="802206"/>
          </a:xfrm>
          <a:prstGeom prst="rect">
            <a:avLst/>
          </a:prstGeom>
        </p:spPr>
        <p:txBody>
          <a:bodyPr/>
          <a:lstStyle>
            <a:lvl1pPr algn="ctr">
              <a:buNone/>
              <a:defRPr lang="en-US" sz="4613"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FFFFF"/>
                </a:solidFill>
                <a:latin typeface="Proxima Nova Black" charset="0"/>
                <a:ea typeface="Proxima Nova Black" charset="0"/>
                <a:cs typeface="Proxima Nova Black" charset="0"/>
              </a:rPr>
              <a:t>2</a:t>
            </a:r>
          </a:p>
        </p:txBody>
      </p:sp>
      <p:sp>
        <p:nvSpPr>
          <p:cNvPr id="16" name="Content Placeholder 13"/>
          <p:cNvSpPr>
            <a:spLocks noGrp="1"/>
          </p:cNvSpPr>
          <p:nvPr>
            <p:ph sz="quarter" idx="13" hasCustomPrompt="1"/>
          </p:nvPr>
        </p:nvSpPr>
        <p:spPr>
          <a:xfrm>
            <a:off x="6376893" y="2126067"/>
            <a:ext cx="2138449" cy="802206"/>
          </a:xfrm>
          <a:prstGeom prst="rect">
            <a:avLst/>
          </a:prstGeom>
        </p:spPr>
        <p:txBody>
          <a:bodyPr/>
          <a:lstStyle>
            <a:lvl1pPr algn="ctr">
              <a:buNone/>
              <a:defRPr lang="en-US" sz="4613"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FFFFF"/>
                </a:solidFill>
                <a:latin typeface="Proxima Nova Black" charset="0"/>
                <a:ea typeface="Proxima Nova Black" charset="0"/>
                <a:cs typeface="Proxima Nova Black" charset="0"/>
              </a:rPr>
              <a:t>3</a:t>
            </a:r>
          </a:p>
        </p:txBody>
      </p:sp>
      <p:sp>
        <p:nvSpPr>
          <p:cNvPr id="18" name="Content Placeholder 17"/>
          <p:cNvSpPr>
            <a:spLocks noGrp="1"/>
          </p:cNvSpPr>
          <p:nvPr>
            <p:ph sz="quarter" idx="14" hasCustomPrompt="1"/>
          </p:nvPr>
        </p:nvSpPr>
        <p:spPr>
          <a:xfrm>
            <a:off x="628644" y="2788746"/>
            <a:ext cx="2138447"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dirty="0" smtClean="0">
                <a:solidFill>
                  <a:srgbClr val="FFFFFF"/>
                </a:solidFill>
                <a:latin typeface="Proxima Nova" charset="0"/>
                <a:ea typeface="Proxima Nova" charset="0"/>
                <a:cs typeface="Proxima Nova" charset="0"/>
                <a:sym typeface="Proxima Nova" charset="0"/>
              </a:defRPr>
            </a:lvl1pPr>
          </a:lstStyle>
          <a:p>
            <a:pPr algn="ctr"/>
            <a:r>
              <a:rPr lang="en-US" sz="900" b="1" kern="1200" dirty="0">
                <a:solidFill>
                  <a:srgbClr val="FFFFFF"/>
                </a:solidFill>
                <a:latin typeface="Proxima Nova" charset="0"/>
                <a:ea typeface="Proxima Nova" charset="0"/>
                <a:cs typeface="Proxima Nova" charset="0"/>
              </a:rPr>
              <a:t>PLACEHOLDER SUBJECT INFORMATION</a:t>
            </a:r>
          </a:p>
        </p:txBody>
      </p:sp>
      <p:sp>
        <p:nvSpPr>
          <p:cNvPr id="19" name="Content Placeholder 17"/>
          <p:cNvSpPr>
            <a:spLocks noGrp="1"/>
          </p:cNvSpPr>
          <p:nvPr>
            <p:ph sz="quarter" idx="15" hasCustomPrompt="1"/>
          </p:nvPr>
        </p:nvSpPr>
        <p:spPr>
          <a:xfrm>
            <a:off x="3502765" y="2788746"/>
            <a:ext cx="2138447"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dirty="0" smtClean="0">
                <a:solidFill>
                  <a:srgbClr val="FFFFFF"/>
                </a:solidFill>
                <a:latin typeface="Proxima Nova" charset="0"/>
                <a:ea typeface="Proxima Nova" charset="0"/>
                <a:cs typeface="Proxima Nova" charset="0"/>
                <a:sym typeface="Proxima Nova" charset="0"/>
              </a:defRPr>
            </a:lvl1pPr>
          </a:lstStyle>
          <a:p>
            <a:pPr algn="ctr"/>
            <a:r>
              <a:rPr lang="en-US" sz="900" b="1" kern="1200" dirty="0">
                <a:solidFill>
                  <a:srgbClr val="FFFFFF"/>
                </a:solidFill>
                <a:latin typeface="Proxima Nova" charset="0"/>
                <a:ea typeface="Proxima Nova" charset="0"/>
                <a:cs typeface="Proxima Nova" charset="0"/>
              </a:rPr>
              <a:t>PLACEHOLDER SUBJECT INFORMATION</a:t>
            </a:r>
          </a:p>
        </p:txBody>
      </p:sp>
      <p:sp>
        <p:nvSpPr>
          <p:cNvPr id="20" name="Content Placeholder 17"/>
          <p:cNvSpPr>
            <a:spLocks noGrp="1"/>
          </p:cNvSpPr>
          <p:nvPr>
            <p:ph sz="quarter" idx="16" hasCustomPrompt="1"/>
          </p:nvPr>
        </p:nvSpPr>
        <p:spPr>
          <a:xfrm>
            <a:off x="6376895" y="2788746"/>
            <a:ext cx="2138447"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dirty="0" smtClean="0">
                <a:solidFill>
                  <a:srgbClr val="FFFFFF"/>
                </a:solidFill>
                <a:latin typeface="Proxima Nova" charset="0"/>
                <a:ea typeface="Proxima Nova" charset="0"/>
                <a:cs typeface="Proxima Nova" charset="0"/>
                <a:sym typeface="Proxima Nova" charset="0"/>
              </a:defRPr>
            </a:lvl1pPr>
          </a:lstStyle>
          <a:p>
            <a:pPr algn="ctr"/>
            <a:r>
              <a:rPr lang="en-US" sz="900" b="1" kern="1200" dirty="0">
                <a:solidFill>
                  <a:srgbClr val="FFFFFF"/>
                </a:solidFill>
                <a:latin typeface="Proxima Nova" charset="0"/>
                <a:ea typeface="Proxima Nova" charset="0"/>
                <a:cs typeface="Proxima Nova" charset="0"/>
              </a:rPr>
              <a:t>PLACEHOLDER SUBJECT INFORMATION</a:t>
            </a:r>
          </a:p>
        </p:txBody>
      </p:sp>
    </p:spTree>
    <p:extLst>
      <p:ext uri="{BB962C8B-B14F-4D97-AF65-F5344CB8AC3E}">
        <p14:creationId xmlns:p14="http://schemas.microsoft.com/office/powerpoint/2010/main" val="129077248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ck Title + Photo 2">
    <p:spTree>
      <p:nvGrpSpPr>
        <p:cNvPr id="1" name=""/>
        <p:cNvGrpSpPr/>
        <p:nvPr/>
      </p:nvGrpSpPr>
      <p:grpSpPr>
        <a:xfrm>
          <a:off x="0" y="0"/>
          <a:ext cx="0" cy="0"/>
          <a:chOff x="0" y="0"/>
          <a:chExt cx="0" cy="0"/>
        </a:xfrm>
      </p:grpSpPr>
      <p:sp>
        <p:nvSpPr>
          <p:cNvPr id="23" name="Title 7"/>
          <p:cNvSpPr>
            <a:spLocks noGrp="1"/>
          </p:cNvSpPr>
          <p:nvPr>
            <p:ph type="title" hasCustomPrompt="1"/>
          </p:nvPr>
        </p:nvSpPr>
        <p:spPr>
          <a:xfrm>
            <a:off x="628650" y="523228"/>
            <a:ext cx="2268929" cy="284162"/>
          </a:xfrm>
          <a:prstGeom prst="rect">
            <a:avLst/>
          </a:prstGeom>
        </p:spPr>
        <p:txBody>
          <a:bodyPr lIns="0" tIns="0" rIns="0" bIns="0"/>
          <a:lstStyle>
            <a:lvl1pPr>
              <a:defRPr lang="en-US" sz="2700" b="1" i="0" kern="1200" baseline="0" dirty="0" smtClean="0">
                <a:solidFill>
                  <a:schemeClr val="bg1"/>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24" name="Text Placeholder 5"/>
          <p:cNvSpPr>
            <a:spLocks noGrp="1"/>
          </p:cNvSpPr>
          <p:nvPr>
            <p:ph type="body" sz="quarter" idx="10" hasCustomPrompt="1"/>
          </p:nvPr>
        </p:nvSpPr>
        <p:spPr>
          <a:xfrm>
            <a:off x="628652" y="806421"/>
            <a:ext cx="2268928" cy="214914"/>
          </a:xfrm>
          <a:prstGeom prst="rect">
            <a:avLst/>
          </a:prstGeom>
        </p:spPr>
        <p:txBody>
          <a:bodyPr lIns="0" rIns="0">
            <a:noAutofit/>
          </a:bodyPr>
          <a:lstStyle>
            <a:lvl1pPr algn="l">
              <a:buNone/>
              <a:defRPr lang="en-US" sz="1350" b="0" i="0" kern="1200" baseline="0" dirty="0" smtClean="0">
                <a:solidFill>
                  <a:schemeClr val="bg1"/>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SUBJECT</a:t>
            </a:r>
          </a:p>
        </p:txBody>
      </p:sp>
      <p:sp>
        <p:nvSpPr>
          <p:cNvPr id="25" name="Text Placeholder 2"/>
          <p:cNvSpPr>
            <a:spLocks noGrp="1"/>
          </p:cNvSpPr>
          <p:nvPr>
            <p:ph type="body" sz="quarter" idx="11" hasCustomPrompt="1"/>
          </p:nvPr>
        </p:nvSpPr>
        <p:spPr>
          <a:xfrm>
            <a:off x="628650" y="1304528"/>
            <a:ext cx="2268929" cy="2570468"/>
          </a:xfrm>
          <a:prstGeom prst="rect">
            <a:avLst/>
          </a:prstGeom>
        </p:spPr>
        <p:txBody>
          <a:bodyPr lIns="0" tIns="0" rIns="0" bIns="0" anchor="t"/>
          <a:lstStyle>
            <a:lvl1pPr marL="0" marR="0" indent="0" algn="l" defTabSz="685800" rtl="0" eaLnBrk="0"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685800" rtl="0" eaLnBrk="0" fontAlgn="base" latinLnBrk="0" hangingPunct="0">
              <a:lnSpc>
                <a:spcPct val="90000"/>
              </a:lnSpc>
              <a:spcBef>
                <a:spcPts val="1350"/>
              </a:spcBef>
              <a:spcAft>
                <a:spcPct val="0"/>
              </a:spcAft>
              <a:buClrTx/>
              <a:buSzPct val="100000"/>
              <a:buFont typeface="+mj-lt"/>
              <a:buNone/>
              <a:tabLst/>
              <a:defRPr/>
            </a:pPr>
            <a:r>
              <a:rPr lang="en-US" dirty="0"/>
              <a:t>Text goes here</a:t>
            </a:r>
            <a:r>
              <a:rPr lang="is-IS" dirty="0"/>
              <a:t>…</a:t>
            </a:r>
            <a:endParaRPr lang="en-US" dirty="0"/>
          </a:p>
        </p:txBody>
      </p:sp>
      <p:cxnSp>
        <p:nvCxnSpPr>
          <p:cNvPr id="27" name="Straight Connector 26"/>
          <p:cNvCxnSpPr/>
          <p:nvPr userDrawn="1"/>
        </p:nvCxnSpPr>
        <p:spPr bwMode="auto">
          <a:xfrm flipH="1">
            <a:off x="0" y="1115565"/>
            <a:ext cx="1977656" cy="0"/>
          </a:xfrm>
          <a:prstGeom prst="line">
            <a:avLst/>
          </a:prstGeom>
          <a:solidFill>
            <a:srgbClr val="FFFFFF"/>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8" name="Straight Connector 27"/>
          <p:cNvCxnSpPr/>
          <p:nvPr userDrawn="1"/>
        </p:nvCxnSpPr>
        <p:spPr bwMode="auto">
          <a:xfrm flipH="1">
            <a:off x="5485378" y="3432748"/>
            <a:ext cx="1254879" cy="1792155"/>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 name="Straight Connector 28"/>
          <p:cNvCxnSpPr/>
          <p:nvPr userDrawn="1"/>
        </p:nvCxnSpPr>
        <p:spPr bwMode="auto">
          <a:xfrm flipH="1">
            <a:off x="7317971" y="-69214"/>
            <a:ext cx="1057880" cy="1510811"/>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 name="Straight Connector 29"/>
          <p:cNvCxnSpPr/>
          <p:nvPr userDrawn="1"/>
        </p:nvCxnSpPr>
        <p:spPr bwMode="auto">
          <a:xfrm flipH="1">
            <a:off x="7418785" y="1025707"/>
            <a:ext cx="2037329" cy="2909606"/>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1" name="Straight Connector 30"/>
          <p:cNvCxnSpPr/>
          <p:nvPr userDrawn="1"/>
        </p:nvCxnSpPr>
        <p:spPr bwMode="auto">
          <a:xfrm flipH="1">
            <a:off x="4633661" y="4715475"/>
            <a:ext cx="342349" cy="488924"/>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Connector 31"/>
          <p:cNvCxnSpPr/>
          <p:nvPr userDrawn="1"/>
        </p:nvCxnSpPr>
        <p:spPr bwMode="auto">
          <a:xfrm flipH="1">
            <a:off x="8422658" y="-101318"/>
            <a:ext cx="740724" cy="1057865"/>
          </a:xfrm>
          <a:prstGeom prst="line">
            <a:avLst/>
          </a:prstGeom>
          <a:solidFill>
            <a:srgbClr val="FFFFFF"/>
          </a:solidFill>
          <a:ln w="762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Connector 32"/>
          <p:cNvCxnSpPr/>
          <p:nvPr userDrawn="1"/>
        </p:nvCxnSpPr>
        <p:spPr bwMode="auto">
          <a:xfrm flipH="1">
            <a:off x="5563707" y="-579323"/>
            <a:ext cx="1884262" cy="2691007"/>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6" name="Picture Placeholder 8"/>
          <p:cNvSpPr>
            <a:spLocks noGrp="1"/>
          </p:cNvSpPr>
          <p:nvPr>
            <p:ph type="pic" sz="quarter" idx="12"/>
          </p:nvPr>
        </p:nvSpPr>
        <p:spPr>
          <a:xfrm>
            <a:off x="3171825" y="0"/>
            <a:ext cx="5972175" cy="5138738"/>
          </a:xfrm>
          <a:prstGeom prst="rect">
            <a:avLst/>
          </a:prstGeom>
        </p:spPr>
        <p:txBody>
          <a:bodyPr/>
          <a:lstStyle>
            <a:lvl1pPr>
              <a:buFontTx/>
              <a:buNone/>
              <a:defRPr>
                <a:solidFill>
                  <a:schemeClr val="tx1"/>
                </a:solidFill>
              </a:defRPr>
            </a:lvl1pPr>
          </a:lstStyle>
          <a:p>
            <a:endParaRPr lang="en-US" dirty="0"/>
          </a:p>
        </p:txBody>
      </p:sp>
    </p:spTree>
    <p:extLst>
      <p:ext uri="{BB962C8B-B14F-4D97-AF65-F5344CB8AC3E}">
        <p14:creationId xmlns:p14="http://schemas.microsoft.com/office/powerpoint/2010/main" val="103160898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ck Graphic">
    <p:spTree>
      <p:nvGrpSpPr>
        <p:cNvPr id="1" name=""/>
        <p:cNvGrpSpPr/>
        <p:nvPr/>
      </p:nvGrpSpPr>
      <p:grpSpPr>
        <a:xfrm>
          <a:off x="0" y="0"/>
          <a:ext cx="0" cy="0"/>
          <a:chOff x="0" y="0"/>
          <a:chExt cx="0" cy="0"/>
        </a:xfrm>
      </p:grpSpPr>
      <p:cxnSp>
        <p:nvCxnSpPr>
          <p:cNvPr id="4" name="Straight Connector 3"/>
          <p:cNvCxnSpPr/>
          <p:nvPr userDrawn="1"/>
        </p:nvCxnSpPr>
        <p:spPr bwMode="auto">
          <a:xfrm flipH="1">
            <a:off x="5485378" y="3432748"/>
            <a:ext cx="1254879" cy="1792155"/>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Connector 5"/>
          <p:cNvCxnSpPr/>
          <p:nvPr userDrawn="1"/>
        </p:nvCxnSpPr>
        <p:spPr bwMode="auto">
          <a:xfrm flipH="1">
            <a:off x="7317971" y="-69214"/>
            <a:ext cx="1057880" cy="1510811"/>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Connector 6"/>
          <p:cNvCxnSpPr/>
          <p:nvPr userDrawn="1"/>
        </p:nvCxnSpPr>
        <p:spPr bwMode="auto">
          <a:xfrm flipH="1">
            <a:off x="7418785" y="1025707"/>
            <a:ext cx="2037329" cy="2909606"/>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Connector 7"/>
          <p:cNvCxnSpPr/>
          <p:nvPr userDrawn="1"/>
        </p:nvCxnSpPr>
        <p:spPr bwMode="auto">
          <a:xfrm flipH="1">
            <a:off x="4633661" y="4715475"/>
            <a:ext cx="342349" cy="488924"/>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Connector 8"/>
          <p:cNvCxnSpPr/>
          <p:nvPr userDrawn="1"/>
        </p:nvCxnSpPr>
        <p:spPr bwMode="auto">
          <a:xfrm flipH="1">
            <a:off x="8422658" y="-101318"/>
            <a:ext cx="740724" cy="1057865"/>
          </a:xfrm>
          <a:prstGeom prst="line">
            <a:avLst/>
          </a:prstGeom>
          <a:solidFill>
            <a:srgbClr val="FFFFFF"/>
          </a:solidFill>
          <a:ln w="762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p:nvPr userDrawn="1"/>
        </p:nvCxnSpPr>
        <p:spPr bwMode="auto">
          <a:xfrm flipH="1">
            <a:off x="5563707" y="-579323"/>
            <a:ext cx="1884262" cy="2691007"/>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60137518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Black Lockup 1">
    <p:spTree>
      <p:nvGrpSpPr>
        <p:cNvPr id="1" name=""/>
        <p:cNvGrpSpPr/>
        <p:nvPr/>
      </p:nvGrpSpPr>
      <p:grpSpPr>
        <a:xfrm>
          <a:off x="0" y="0"/>
          <a:ext cx="0" cy="0"/>
          <a:chOff x="0" y="0"/>
          <a:chExt cx="0" cy="0"/>
        </a:xfrm>
      </p:grpSpPr>
      <p:sp>
        <p:nvSpPr>
          <p:cNvPr id="2" name="Title 6"/>
          <p:cNvSpPr>
            <a:spLocks noGrp="1"/>
          </p:cNvSpPr>
          <p:nvPr>
            <p:ph type="title" hasCustomPrompt="1"/>
          </p:nvPr>
        </p:nvSpPr>
        <p:spPr>
          <a:xfrm>
            <a:off x="628650" y="1473518"/>
            <a:ext cx="7886700" cy="1355407"/>
          </a:xfrm>
          <a:prstGeom prst="rect">
            <a:avLst/>
          </a:prstGeom>
          <a:noFill/>
        </p:spPr>
        <p:txBody>
          <a:bodyPr lIns="0" tIns="0" rIns="0" bIns="0">
            <a:normAutofit/>
          </a:bodyPr>
          <a:lstStyle>
            <a:lvl1pPr algn="ctr">
              <a:defRPr lang="en-US" sz="13500" kern="1200" spc="-300" dirty="0">
                <a:solidFill>
                  <a:srgbClr val="FFFFFF"/>
                </a:solidFill>
                <a:latin typeface="+mj-lt"/>
                <a:ea typeface="+mj-ea"/>
                <a:cs typeface="+mj-cs"/>
                <a:sym typeface="Proxima Nova Black" charset="0"/>
              </a:defRPr>
            </a:lvl1pPr>
          </a:lstStyle>
          <a:p>
            <a:r>
              <a:rPr lang="en-US" dirty="0"/>
              <a:t>STORAGE</a:t>
            </a:r>
          </a:p>
        </p:txBody>
      </p:sp>
      <p:sp>
        <p:nvSpPr>
          <p:cNvPr id="3" name="Content Placeholder 9"/>
          <p:cNvSpPr>
            <a:spLocks noGrp="1"/>
          </p:cNvSpPr>
          <p:nvPr>
            <p:ph sz="quarter" idx="10" hasCustomPrompt="1"/>
          </p:nvPr>
        </p:nvSpPr>
        <p:spPr>
          <a:xfrm>
            <a:off x="628650" y="2915116"/>
            <a:ext cx="7886700" cy="355600"/>
          </a:xfrm>
          <a:prstGeom prst="rect">
            <a:avLst/>
          </a:prstGeom>
        </p:spPr>
        <p:txBody>
          <a:bodyPr lIns="0" tIns="0" rIns="0" bIns="0"/>
          <a:lstStyle>
            <a:lvl1pPr algn="ctr" defTabSz="685800" rtl="0" eaLnBrk="0" fontAlgn="base" hangingPunct="0">
              <a:lnSpc>
                <a:spcPct val="90000"/>
              </a:lnSpc>
              <a:spcBef>
                <a:spcPct val="0"/>
              </a:spcBef>
              <a:spcAft>
                <a:spcPct val="0"/>
              </a:spcAft>
              <a:buSzPct val="100000"/>
              <a:buNone/>
              <a:defRPr lang="en-US" sz="2700" kern="120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2700" dirty="0">
                <a:solidFill>
                  <a:srgbClr val="FFFFFF"/>
                </a:solidFill>
                <a:latin typeface="Proxima Nova Thin" charset="0"/>
                <a:ea typeface="Proxima Nova Thin" charset="0"/>
                <a:cs typeface="Proxima Nova Thin" charset="0"/>
                <a:sym typeface="Proxima Nova Light" charset="0"/>
              </a:rPr>
              <a:t>MADE SIMPLE</a:t>
            </a:r>
          </a:p>
        </p:txBody>
      </p:sp>
    </p:spTree>
    <p:extLst>
      <p:ext uri="{BB962C8B-B14F-4D97-AF65-F5344CB8AC3E}">
        <p14:creationId xmlns:p14="http://schemas.microsoft.com/office/powerpoint/2010/main" val="41457697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Black Lockup 2">
    <p:spTree>
      <p:nvGrpSpPr>
        <p:cNvPr id="1" name=""/>
        <p:cNvGrpSpPr/>
        <p:nvPr/>
      </p:nvGrpSpPr>
      <p:grpSpPr>
        <a:xfrm>
          <a:off x="0" y="0"/>
          <a:ext cx="0" cy="0"/>
          <a:chOff x="0" y="0"/>
          <a:chExt cx="0" cy="0"/>
        </a:xfrm>
      </p:grpSpPr>
      <p:sp>
        <p:nvSpPr>
          <p:cNvPr id="4" name="Title 6"/>
          <p:cNvSpPr>
            <a:spLocks noGrp="1"/>
          </p:cNvSpPr>
          <p:nvPr>
            <p:ph type="title" hasCustomPrompt="1"/>
          </p:nvPr>
        </p:nvSpPr>
        <p:spPr>
          <a:xfrm>
            <a:off x="628650" y="1961198"/>
            <a:ext cx="7886700" cy="1355407"/>
          </a:xfrm>
          <a:prstGeom prst="rect">
            <a:avLst/>
          </a:prstGeom>
          <a:noFill/>
        </p:spPr>
        <p:txBody>
          <a:bodyPr lIns="0" tIns="0" rIns="0" bIns="0">
            <a:normAutofit/>
          </a:bodyPr>
          <a:lstStyle>
            <a:lvl1pPr algn="ctr">
              <a:defRPr lang="en-US" sz="13500" kern="1200" spc="-300" dirty="0">
                <a:solidFill>
                  <a:srgbClr val="FFFFFF"/>
                </a:solidFill>
                <a:latin typeface="+mj-lt"/>
                <a:ea typeface="+mj-ea"/>
                <a:cs typeface="+mj-cs"/>
                <a:sym typeface="Proxima Nova Black" charset="0"/>
              </a:defRPr>
            </a:lvl1pPr>
          </a:lstStyle>
          <a:p>
            <a:r>
              <a:rPr lang="en-US" dirty="0"/>
              <a:t>SIMPLE</a:t>
            </a:r>
          </a:p>
        </p:txBody>
      </p:sp>
      <p:sp>
        <p:nvSpPr>
          <p:cNvPr id="5" name="Content Placeholder 9"/>
          <p:cNvSpPr>
            <a:spLocks noGrp="1"/>
          </p:cNvSpPr>
          <p:nvPr>
            <p:ph sz="quarter" idx="10" hasCustomPrompt="1"/>
          </p:nvPr>
        </p:nvSpPr>
        <p:spPr>
          <a:xfrm>
            <a:off x="628650" y="1514158"/>
            <a:ext cx="7886700" cy="355600"/>
          </a:xfrm>
          <a:prstGeom prst="rect">
            <a:avLst/>
          </a:prstGeom>
        </p:spPr>
        <p:txBody>
          <a:bodyPr lIns="0" tIns="0" rIns="0" bIns="0"/>
          <a:lstStyle>
            <a:lvl1pPr algn="ctr" defTabSz="685800" rtl="0" eaLnBrk="0" fontAlgn="base" hangingPunct="0">
              <a:lnSpc>
                <a:spcPct val="90000"/>
              </a:lnSpc>
              <a:spcBef>
                <a:spcPct val="0"/>
              </a:spcBef>
              <a:spcAft>
                <a:spcPct val="0"/>
              </a:spcAft>
              <a:buSzPct val="100000"/>
              <a:buNone/>
              <a:defRPr lang="en-US" sz="2700" kern="1200" baseline="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2700" dirty="0">
                <a:solidFill>
                  <a:srgbClr val="FFFFFF"/>
                </a:solidFill>
                <a:latin typeface="Proxima Nova Thin" charset="0"/>
                <a:ea typeface="Proxima Nova Thin" charset="0"/>
                <a:cs typeface="Proxima Nova Thin" charset="0"/>
                <a:sym typeface="Proxima Nova Light" charset="0"/>
              </a:rPr>
              <a:t>STORAGE MADE</a:t>
            </a:r>
          </a:p>
        </p:txBody>
      </p:sp>
    </p:spTree>
    <p:extLst>
      <p:ext uri="{BB962C8B-B14F-4D97-AF65-F5344CB8AC3E}">
        <p14:creationId xmlns:p14="http://schemas.microsoft.com/office/powerpoint/2010/main" val="11813127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 Subhead">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5" name="Text Placeholder 5"/>
          <p:cNvSpPr>
            <a:spLocks noGrp="1"/>
          </p:cNvSpPr>
          <p:nvPr>
            <p:ph type="body" sz="quarter" idx="10" hasCustomPrompt="1"/>
          </p:nvPr>
        </p:nvSpPr>
        <p:spPr>
          <a:xfrm>
            <a:off x="628055" y="916484"/>
            <a:ext cx="7886700" cy="200025"/>
          </a:xfrm>
          <a:prstGeom prst="rect">
            <a:avLst/>
          </a:prstGeom>
        </p:spPr>
        <p:txBody>
          <a:bodyPr lIns="0" rIns="0">
            <a:normAutofit/>
          </a:bodyPr>
          <a:lstStyle>
            <a:lvl1pPr>
              <a:buNone/>
              <a:defRPr sz="1350" b="0" i="0">
                <a:solidFill>
                  <a:srgbClr val="2D2D2D"/>
                </a:solidFill>
                <a:latin typeface="Proxima Nova" charset="0"/>
                <a:ea typeface="Proxima Nova" charset="0"/>
                <a:cs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SUBHEAD GOES HERE + LOOKS LIKE THIS</a:t>
            </a:r>
          </a:p>
        </p:txBody>
      </p:sp>
      <p:sp>
        <p:nvSpPr>
          <p:cNvPr id="3" name="Footer Placeholder 2"/>
          <p:cNvSpPr>
            <a:spLocks noGrp="1"/>
          </p:cNvSpPr>
          <p:nvPr>
            <p:ph type="ftr" sz="quarter" idx="11"/>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olidFill>
                  <a:srgbClr val="9D9FA1"/>
                </a:solidFill>
                <a:sym typeface="Proxima Nova" charset="0"/>
              </a:rPr>
              <a:t>CONFIDENTIAL DOCUMENT, DO NOT SHARE 2 OR DISTRIBUTE.</a:t>
            </a:r>
          </a:p>
          <a:p>
            <a:endParaRPr lang="en-US" dirty="0">
              <a:solidFill>
                <a:srgbClr val="222222"/>
              </a:solidFill>
            </a:endParaRPr>
          </a:p>
        </p:txBody>
      </p:sp>
    </p:spTree>
    <p:extLst>
      <p:ext uri="{BB962C8B-B14F-4D97-AF65-F5344CB8AC3E}">
        <p14:creationId xmlns:p14="http://schemas.microsoft.com/office/powerpoint/2010/main" val="16917487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ext + Photo">
  <p:cSld name="Text + Photo">
    <p:spTree>
      <p:nvGrpSpPr>
        <p:cNvPr id="1" name="Shape 97"/>
        <p:cNvGrpSpPr/>
        <p:nvPr/>
      </p:nvGrpSpPr>
      <p:grpSpPr>
        <a:xfrm>
          <a:off x="0" y="0"/>
          <a:ext cx="0" cy="0"/>
          <a:chOff x="0" y="0"/>
          <a:chExt cx="0" cy="0"/>
        </a:xfrm>
      </p:grpSpPr>
      <p:sp>
        <p:nvSpPr>
          <p:cNvPr id="98" name="Shape 98"/>
          <p:cNvSpPr txBox="1">
            <a:spLocks noGrp="1"/>
          </p:cNvSpPr>
          <p:nvPr>
            <p:ph type="title"/>
          </p:nvPr>
        </p:nvSpPr>
        <p:spPr>
          <a:xfrm>
            <a:off x="628650" y="516434"/>
            <a:ext cx="7886700" cy="399900"/>
          </a:xfrm>
          <a:prstGeom prst="rect">
            <a:avLst/>
          </a:prstGeom>
          <a:noFill/>
          <a:ln>
            <a:noFill/>
          </a:ln>
        </p:spPr>
        <p:txBody>
          <a:bodyPr spcFirstLastPara="1" wrap="square" lIns="91425" tIns="91425" rIns="91425" bIns="91425" anchor="t" anchorCtr="0"/>
          <a:lstStyle>
            <a:lvl1pPr marR="0" lvl="0" algn="l" rtl="0">
              <a:lnSpc>
                <a:spcPct val="80000"/>
              </a:lnSpc>
              <a:spcBef>
                <a:spcPts val="0"/>
              </a:spcBef>
              <a:spcAft>
                <a:spcPts val="0"/>
              </a:spcAft>
              <a:buSzPts val="1400"/>
              <a:buNone/>
              <a:defRPr sz="3600" b="1" i="0" u="none" strike="noStrike" cap="none">
                <a:solidFill>
                  <a:schemeClr val="accent1"/>
                </a:solidFill>
                <a:latin typeface="Proxima Nova Extrabold"/>
                <a:ea typeface="Proxima Nova Extrabold"/>
                <a:cs typeface="Proxima Nova Extrabold"/>
                <a:sym typeface="Proxima Nova Extrabold"/>
              </a:defRPr>
            </a:lvl1pPr>
            <a:lvl2pPr marR="0" lvl="1" algn="l" rtl="0">
              <a:lnSpc>
                <a:spcPct val="80000"/>
              </a:lnSpc>
              <a:spcBef>
                <a:spcPts val="0"/>
              </a:spcBef>
              <a:spcAft>
                <a:spcPts val="0"/>
              </a:spcAft>
              <a:buSzPts val="1400"/>
              <a:buNone/>
              <a:defRPr sz="3600" b="0" i="0" u="none" strike="noStrike" cap="none">
                <a:solidFill>
                  <a:srgbClr val="EE2929"/>
                </a:solidFill>
                <a:latin typeface="Proxima Nova Extrabold"/>
                <a:ea typeface="Proxima Nova Extrabold"/>
                <a:cs typeface="Proxima Nova Extrabold"/>
                <a:sym typeface="Proxima Nova Extrabold"/>
              </a:defRPr>
            </a:lvl2pPr>
            <a:lvl3pPr marR="0" lvl="2" algn="l" rtl="0">
              <a:lnSpc>
                <a:spcPct val="80000"/>
              </a:lnSpc>
              <a:spcBef>
                <a:spcPts val="0"/>
              </a:spcBef>
              <a:spcAft>
                <a:spcPts val="0"/>
              </a:spcAft>
              <a:buSzPts val="1400"/>
              <a:buNone/>
              <a:defRPr sz="3600" b="0" i="0" u="none" strike="noStrike" cap="none">
                <a:solidFill>
                  <a:srgbClr val="EE2929"/>
                </a:solidFill>
                <a:latin typeface="Proxima Nova Extrabold"/>
                <a:ea typeface="Proxima Nova Extrabold"/>
                <a:cs typeface="Proxima Nova Extrabold"/>
                <a:sym typeface="Proxima Nova Extrabold"/>
              </a:defRPr>
            </a:lvl3pPr>
            <a:lvl4pPr marR="0" lvl="3" algn="l" rtl="0">
              <a:lnSpc>
                <a:spcPct val="80000"/>
              </a:lnSpc>
              <a:spcBef>
                <a:spcPts val="0"/>
              </a:spcBef>
              <a:spcAft>
                <a:spcPts val="0"/>
              </a:spcAft>
              <a:buSzPts val="1400"/>
              <a:buNone/>
              <a:defRPr sz="3600" b="0" i="0" u="none" strike="noStrike" cap="none">
                <a:solidFill>
                  <a:srgbClr val="EE2929"/>
                </a:solidFill>
                <a:latin typeface="Proxima Nova Extrabold"/>
                <a:ea typeface="Proxima Nova Extrabold"/>
                <a:cs typeface="Proxima Nova Extrabold"/>
                <a:sym typeface="Proxima Nova Extrabold"/>
              </a:defRPr>
            </a:lvl4pPr>
            <a:lvl5pPr marR="0" lvl="4" algn="l" rtl="0">
              <a:lnSpc>
                <a:spcPct val="80000"/>
              </a:lnSpc>
              <a:spcBef>
                <a:spcPts val="0"/>
              </a:spcBef>
              <a:spcAft>
                <a:spcPts val="0"/>
              </a:spcAft>
              <a:buSzPts val="1400"/>
              <a:buNone/>
              <a:defRPr sz="3600" b="0" i="0" u="none" strike="noStrike" cap="none">
                <a:solidFill>
                  <a:srgbClr val="EE2929"/>
                </a:solidFill>
                <a:latin typeface="Proxima Nova Extrabold"/>
                <a:ea typeface="Proxima Nova Extrabold"/>
                <a:cs typeface="Proxima Nova Extrabold"/>
                <a:sym typeface="Proxima Nova Extrabold"/>
              </a:defRPr>
            </a:lvl5pPr>
            <a:lvl6pPr marR="0" lvl="5" algn="l" rtl="0">
              <a:lnSpc>
                <a:spcPct val="80000"/>
              </a:lnSpc>
              <a:spcBef>
                <a:spcPts val="0"/>
              </a:spcBef>
              <a:spcAft>
                <a:spcPts val="0"/>
              </a:spcAft>
              <a:buSzPts val="1400"/>
              <a:buNone/>
              <a:defRPr sz="3600" b="0" i="0" u="none" strike="noStrike" cap="none">
                <a:solidFill>
                  <a:srgbClr val="EE2929"/>
                </a:solidFill>
                <a:latin typeface="Proxima Nova Extrabold"/>
                <a:ea typeface="Proxima Nova Extrabold"/>
                <a:cs typeface="Proxima Nova Extrabold"/>
                <a:sym typeface="Proxima Nova Extrabold"/>
              </a:defRPr>
            </a:lvl6pPr>
            <a:lvl7pPr marR="0" lvl="6" algn="l" rtl="0">
              <a:lnSpc>
                <a:spcPct val="80000"/>
              </a:lnSpc>
              <a:spcBef>
                <a:spcPts val="0"/>
              </a:spcBef>
              <a:spcAft>
                <a:spcPts val="0"/>
              </a:spcAft>
              <a:buSzPts val="1400"/>
              <a:buNone/>
              <a:defRPr sz="3600" b="0" i="0" u="none" strike="noStrike" cap="none">
                <a:solidFill>
                  <a:srgbClr val="EE2929"/>
                </a:solidFill>
                <a:latin typeface="Proxima Nova Extrabold"/>
                <a:ea typeface="Proxima Nova Extrabold"/>
                <a:cs typeface="Proxima Nova Extrabold"/>
                <a:sym typeface="Proxima Nova Extrabold"/>
              </a:defRPr>
            </a:lvl7pPr>
            <a:lvl8pPr marR="0" lvl="7" algn="l" rtl="0">
              <a:lnSpc>
                <a:spcPct val="80000"/>
              </a:lnSpc>
              <a:spcBef>
                <a:spcPts val="0"/>
              </a:spcBef>
              <a:spcAft>
                <a:spcPts val="0"/>
              </a:spcAft>
              <a:buSzPts val="1400"/>
              <a:buNone/>
              <a:defRPr sz="3600" b="0" i="0" u="none" strike="noStrike" cap="none">
                <a:solidFill>
                  <a:srgbClr val="EE2929"/>
                </a:solidFill>
                <a:latin typeface="Proxima Nova Extrabold"/>
                <a:ea typeface="Proxima Nova Extrabold"/>
                <a:cs typeface="Proxima Nova Extrabold"/>
                <a:sym typeface="Proxima Nova Extrabold"/>
              </a:defRPr>
            </a:lvl8pPr>
            <a:lvl9pPr marR="0" lvl="8" algn="l" rtl="0">
              <a:lnSpc>
                <a:spcPct val="80000"/>
              </a:lnSpc>
              <a:spcBef>
                <a:spcPts val="0"/>
              </a:spcBef>
              <a:spcAft>
                <a:spcPts val="0"/>
              </a:spcAft>
              <a:buSzPts val="1400"/>
              <a:buNone/>
              <a:defRPr sz="3600" b="0" i="0" u="none" strike="noStrike" cap="none">
                <a:solidFill>
                  <a:srgbClr val="EE2929"/>
                </a:solidFill>
                <a:latin typeface="Proxima Nova Extrabold"/>
                <a:ea typeface="Proxima Nova Extrabold"/>
                <a:cs typeface="Proxima Nova Extrabold"/>
                <a:sym typeface="Proxima Nova Extrabold"/>
              </a:defRPr>
            </a:lvl9pPr>
          </a:lstStyle>
          <a:p>
            <a:endParaRPr/>
          </a:p>
        </p:txBody>
      </p:sp>
      <p:sp>
        <p:nvSpPr>
          <p:cNvPr id="99" name="Shape 99"/>
          <p:cNvSpPr txBox="1">
            <a:spLocks noGrp="1"/>
          </p:cNvSpPr>
          <p:nvPr>
            <p:ph type="body" idx="1"/>
          </p:nvPr>
        </p:nvSpPr>
        <p:spPr>
          <a:xfrm>
            <a:off x="628055" y="916484"/>
            <a:ext cx="7886700" cy="2001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350"/>
              </a:spcBef>
              <a:spcAft>
                <a:spcPts val="0"/>
              </a:spcAft>
              <a:buClr>
                <a:srgbClr val="2D2D2D"/>
              </a:buClr>
              <a:buSzPts val="1350"/>
              <a:buFont typeface="Proxima Nova"/>
              <a:buNone/>
              <a:defRPr sz="1350" b="0" i="0" u="none" strike="noStrike" cap="none">
                <a:solidFill>
                  <a:srgbClr val="2D2D2D"/>
                </a:solidFill>
                <a:latin typeface="Proxima Nova"/>
                <a:ea typeface="Proxima Nova"/>
                <a:cs typeface="Proxima Nova"/>
                <a:sym typeface="Proxima Nova"/>
              </a:defRPr>
            </a:lvl1pPr>
            <a:lvl2pPr marL="914400" marR="0" lvl="1" indent="-228600" algn="l" rtl="0">
              <a:lnSpc>
                <a:spcPct val="90000"/>
              </a:lnSpc>
              <a:spcBef>
                <a:spcPts val="1350"/>
              </a:spcBef>
              <a:spcAft>
                <a:spcPts val="0"/>
              </a:spcAft>
              <a:buClr>
                <a:srgbClr val="222222"/>
              </a:buClr>
              <a:buSzPts val="1500"/>
              <a:buFont typeface="Proxima Nova"/>
              <a:buNone/>
              <a:defRPr sz="1500" b="0" i="0" u="none" strike="noStrike" cap="none">
                <a:solidFill>
                  <a:srgbClr val="222222"/>
                </a:solidFill>
                <a:latin typeface="Proxima Nova"/>
                <a:ea typeface="Proxima Nova"/>
                <a:cs typeface="Proxima Nova"/>
                <a:sym typeface="Proxima Nova"/>
              </a:defRPr>
            </a:lvl2pPr>
            <a:lvl3pPr marL="1371600" marR="0" lvl="2" indent="-228600" algn="l" rtl="0">
              <a:lnSpc>
                <a:spcPct val="90000"/>
              </a:lnSpc>
              <a:spcBef>
                <a:spcPts val="1350"/>
              </a:spcBef>
              <a:spcAft>
                <a:spcPts val="0"/>
              </a:spcAft>
              <a:buClr>
                <a:srgbClr val="222222"/>
              </a:buClr>
              <a:buSzPts val="1500"/>
              <a:buFont typeface="Proxima Nova"/>
              <a:buNone/>
              <a:defRPr sz="1500" b="0" i="0" u="none" strike="noStrike" cap="none">
                <a:solidFill>
                  <a:srgbClr val="222222"/>
                </a:solidFill>
                <a:latin typeface="Proxima Nova"/>
                <a:ea typeface="Proxima Nova"/>
                <a:cs typeface="Proxima Nova"/>
                <a:sym typeface="Proxima Nova"/>
              </a:defRPr>
            </a:lvl3pPr>
            <a:lvl4pPr marL="1828800" marR="0" lvl="3" indent="-228600" algn="l" rtl="0">
              <a:lnSpc>
                <a:spcPct val="90000"/>
              </a:lnSpc>
              <a:spcBef>
                <a:spcPts val="1350"/>
              </a:spcBef>
              <a:spcAft>
                <a:spcPts val="0"/>
              </a:spcAft>
              <a:buClr>
                <a:srgbClr val="222222"/>
              </a:buClr>
              <a:buSzPts val="1500"/>
              <a:buFont typeface="Proxima Nova"/>
              <a:buNone/>
              <a:defRPr sz="1500" b="0" i="0" u="none" strike="noStrike" cap="none">
                <a:solidFill>
                  <a:srgbClr val="222222"/>
                </a:solidFill>
                <a:latin typeface="Proxima Nova"/>
                <a:ea typeface="Proxima Nova"/>
                <a:cs typeface="Proxima Nova"/>
                <a:sym typeface="Proxima Nova"/>
              </a:defRPr>
            </a:lvl4pPr>
            <a:lvl5pPr marL="2286000" marR="0" lvl="4" indent="-228600" algn="l" rtl="0">
              <a:lnSpc>
                <a:spcPct val="90000"/>
              </a:lnSpc>
              <a:spcBef>
                <a:spcPts val="1350"/>
              </a:spcBef>
              <a:spcAft>
                <a:spcPts val="0"/>
              </a:spcAft>
              <a:buClr>
                <a:srgbClr val="222222"/>
              </a:buClr>
              <a:buSzPts val="1500"/>
              <a:buFont typeface="Proxima Nova"/>
              <a:buNone/>
              <a:defRPr sz="1500" b="0" i="0" u="none" strike="noStrike" cap="none">
                <a:solidFill>
                  <a:srgbClr val="222222"/>
                </a:solidFill>
                <a:latin typeface="Proxima Nova"/>
                <a:ea typeface="Proxima Nova"/>
                <a:cs typeface="Proxima Nova"/>
                <a:sym typeface="Proxima Nova"/>
              </a:defRPr>
            </a:lvl5pPr>
            <a:lvl6pPr marL="2743200" marR="0" lvl="5"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Proxima Nova"/>
                <a:ea typeface="Proxima Nova"/>
                <a:cs typeface="Proxima Nova"/>
                <a:sym typeface="Proxima Nova"/>
              </a:defRPr>
            </a:lvl6pPr>
            <a:lvl7pPr marL="3200400" marR="0" lvl="6"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Proxima Nova"/>
                <a:ea typeface="Proxima Nova"/>
                <a:cs typeface="Proxima Nova"/>
                <a:sym typeface="Proxima Nova"/>
              </a:defRPr>
            </a:lvl7pPr>
            <a:lvl8pPr marL="3657600" marR="0" lvl="7"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Proxima Nova"/>
                <a:ea typeface="Proxima Nova"/>
                <a:cs typeface="Proxima Nova"/>
                <a:sym typeface="Proxima Nova"/>
              </a:defRPr>
            </a:lvl8pPr>
            <a:lvl9pPr marL="4114800" marR="0" lvl="8"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Proxima Nova"/>
                <a:ea typeface="Proxima Nova"/>
                <a:cs typeface="Proxima Nova"/>
                <a:sym typeface="Proxima Nova"/>
              </a:defRPr>
            </a:lvl9pPr>
          </a:lstStyle>
          <a:p>
            <a:endParaRPr/>
          </a:p>
        </p:txBody>
      </p:sp>
      <p:sp>
        <p:nvSpPr>
          <p:cNvPr id="100" name="Shape 100"/>
          <p:cNvSpPr txBox="1">
            <a:spLocks noGrp="1"/>
          </p:cNvSpPr>
          <p:nvPr>
            <p:ph type="body" idx="2"/>
          </p:nvPr>
        </p:nvSpPr>
        <p:spPr>
          <a:xfrm>
            <a:off x="628055" y="1421011"/>
            <a:ext cx="3829500" cy="29433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350"/>
              </a:spcBef>
              <a:spcAft>
                <a:spcPts val="0"/>
              </a:spcAft>
              <a:buClr>
                <a:srgbClr val="2D2D2D"/>
              </a:buClr>
              <a:buSzPts val="1350"/>
              <a:buFont typeface="Proxima Nova Extrabold"/>
              <a:buNone/>
              <a:defRPr sz="1350" b="0" i="0" u="none" strike="noStrike" cap="none">
                <a:solidFill>
                  <a:srgbClr val="2D2D2D"/>
                </a:solidFill>
                <a:latin typeface="Proxima Nova"/>
                <a:ea typeface="Proxima Nova"/>
                <a:cs typeface="Proxima Nova"/>
                <a:sym typeface="Proxima Nova"/>
              </a:defRPr>
            </a:lvl1pPr>
            <a:lvl2pPr marL="914400" marR="0" lvl="1" indent="-323850" algn="l" rtl="0">
              <a:lnSpc>
                <a:spcPct val="90000"/>
              </a:lnSpc>
              <a:spcBef>
                <a:spcPts val="1350"/>
              </a:spcBef>
              <a:spcAft>
                <a:spcPts val="0"/>
              </a:spcAft>
              <a:buClr>
                <a:srgbClr val="222222"/>
              </a:buClr>
              <a:buSzPts val="1500"/>
              <a:buFont typeface="Proxima Nova"/>
              <a:buChar char="•"/>
              <a:defRPr sz="1500" b="0" i="0" u="none" strike="noStrike" cap="none">
                <a:solidFill>
                  <a:srgbClr val="222222"/>
                </a:solidFill>
                <a:latin typeface="Proxima Nova"/>
                <a:ea typeface="Proxima Nova"/>
                <a:cs typeface="Proxima Nova"/>
                <a:sym typeface="Proxima Nova"/>
              </a:defRPr>
            </a:lvl2pPr>
            <a:lvl3pPr marL="1371600" marR="0" lvl="2" indent="-228600" algn="l" rtl="0">
              <a:lnSpc>
                <a:spcPct val="90000"/>
              </a:lnSpc>
              <a:spcBef>
                <a:spcPts val="1350"/>
              </a:spcBef>
              <a:spcAft>
                <a:spcPts val="0"/>
              </a:spcAft>
              <a:buClr>
                <a:srgbClr val="222222"/>
              </a:buClr>
              <a:buSzPts val="1500"/>
              <a:buFont typeface="Proxima Nova Extrabold"/>
              <a:buNone/>
              <a:defRPr sz="1500" b="0" i="0" u="none" strike="noStrike" cap="none">
                <a:solidFill>
                  <a:srgbClr val="222222"/>
                </a:solidFill>
                <a:latin typeface="Proxima Nova"/>
                <a:ea typeface="Proxima Nova"/>
                <a:cs typeface="Proxima Nova"/>
                <a:sym typeface="Proxima Nova"/>
              </a:defRPr>
            </a:lvl3pPr>
            <a:lvl4pPr marL="1828800" marR="0" lvl="3" indent="-228600" algn="l" rtl="0">
              <a:lnSpc>
                <a:spcPct val="90000"/>
              </a:lnSpc>
              <a:spcBef>
                <a:spcPts val="1350"/>
              </a:spcBef>
              <a:spcAft>
                <a:spcPts val="0"/>
              </a:spcAft>
              <a:buClr>
                <a:srgbClr val="222222"/>
              </a:buClr>
              <a:buSzPts val="1500"/>
              <a:buFont typeface="Proxima Nova Extrabold"/>
              <a:buNone/>
              <a:defRPr sz="1500" b="0" i="0" u="none" strike="noStrike" cap="none">
                <a:solidFill>
                  <a:srgbClr val="222222"/>
                </a:solidFill>
                <a:latin typeface="Proxima Nova"/>
                <a:ea typeface="Proxima Nova"/>
                <a:cs typeface="Proxima Nova"/>
                <a:sym typeface="Proxima Nova"/>
              </a:defRPr>
            </a:lvl4pPr>
            <a:lvl5pPr marL="2286000" marR="0" lvl="4" indent="-228600" algn="l" rtl="0">
              <a:lnSpc>
                <a:spcPct val="90000"/>
              </a:lnSpc>
              <a:spcBef>
                <a:spcPts val="1350"/>
              </a:spcBef>
              <a:spcAft>
                <a:spcPts val="0"/>
              </a:spcAft>
              <a:buClr>
                <a:srgbClr val="222222"/>
              </a:buClr>
              <a:buSzPts val="1500"/>
              <a:buFont typeface="Proxima Nova Extrabold"/>
              <a:buNone/>
              <a:defRPr sz="1500" b="0" i="0" u="none" strike="noStrike" cap="none">
                <a:solidFill>
                  <a:srgbClr val="222222"/>
                </a:solidFill>
                <a:latin typeface="Proxima Nova"/>
                <a:ea typeface="Proxima Nova"/>
                <a:cs typeface="Proxima Nova"/>
                <a:sym typeface="Proxima Nova"/>
              </a:defRPr>
            </a:lvl5pPr>
            <a:lvl6pPr marL="2743200" marR="0" lvl="5"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Proxima Nova"/>
                <a:ea typeface="Proxima Nova"/>
                <a:cs typeface="Proxima Nova"/>
                <a:sym typeface="Proxima Nova"/>
              </a:defRPr>
            </a:lvl6pPr>
            <a:lvl7pPr marL="3200400" marR="0" lvl="6"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Proxima Nova"/>
                <a:ea typeface="Proxima Nova"/>
                <a:cs typeface="Proxima Nova"/>
                <a:sym typeface="Proxima Nova"/>
              </a:defRPr>
            </a:lvl7pPr>
            <a:lvl8pPr marL="3657600" marR="0" lvl="7"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Proxima Nova"/>
                <a:ea typeface="Proxima Nova"/>
                <a:cs typeface="Proxima Nova"/>
                <a:sym typeface="Proxima Nova"/>
              </a:defRPr>
            </a:lvl8pPr>
            <a:lvl9pPr marL="4114800" marR="0" lvl="8"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Proxima Nova"/>
                <a:ea typeface="Proxima Nova"/>
                <a:cs typeface="Proxima Nova"/>
                <a:sym typeface="Proxima Nova"/>
              </a:defRPr>
            </a:lvl9pPr>
          </a:lstStyle>
          <a:p>
            <a:endParaRPr/>
          </a:p>
        </p:txBody>
      </p:sp>
      <p:sp>
        <p:nvSpPr>
          <p:cNvPr id="101" name="Shape 101"/>
          <p:cNvSpPr txBox="1">
            <a:spLocks noGrp="1"/>
          </p:cNvSpPr>
          <p:nvPr>
            <p:ph type="body" idx="3"/>
          </p:nvPr>
        </p:nvSpPr>
        <p:spPr>
          <a:xfrm>
            <a:off x="4857750" y="1421011"/>
            <a:ext cx="3657000" cy="29433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350"/>
              </a:spcBef>
              <a:spcAft>
                <a:spcPts val="0"/>
              </a:spcAft>
              <a:buClr>
                <a:srgbClr val="222222"/>
              </a:buClr>
              <a:buSzPts val="1350"/>
              <a:buFont typeface="Proxima Nova"/>
              <a:buNone/>
              <a:defRPr sz="1350" b="0" i="0" u="none" strike="noStrike" cap="none">
                <a:solidFill>
                  <a:srgbClr val="222222"/>
                </a:solidFill>
                <a:latin typeface="Proxima Nova"/>
                <a:ea typeface="Proxima Nova"/>
                <a:cs typeface="Proxima Nova"/>
                <a:sym typeface="Proxima Nova"/>
              </a:defRPr>
            </a:lvl1pPr>
            <a:lvl2pPr marL="914400" marR="0" lvl="1" indent="-228600" algn="l" rtl="0">
              <a:lnSpc>
                <a:spcPct val="90000"/>
              </a:lnSpc>
              <a:spcBef>
                <a:spcPts val="1350"/>
              </a:spcBef>
              <a:spcAft>
                <a:spcPts val="0"/>
              </a:spcAft>
              <a:buClr>
                <a:srgbClr val="222222"/>
              </a:buClr>
              <a:buSzPts val="1500"/>
              <a:buFont typeface="Proxima Nova"/>
              <a:buNone/>
              <a:defRPr sz="1500" b="0" i="0" u="none" strike="noStrike" cap="none">
                <a:solidFill>
                  <a:srgbClr val="222222"/>
                </a:solidFill>
                <a:latin typeface="Proxima Nova"/>
                <a:ea typeface="Proxima Nova"/>
                <a:cs typeface="Proxima Nova"/>
                <a:sym typeface="Proxima Nova"/>
              </a:defRPr>
            </a:lvl2pPr>
            <a:lvl3pPr marL="1371600" marR="0" lvl="2" indent="-228600" algn="l" rtl="0">
              <a:lnSpc>
                <a:spcPct val="90000"/>
              </a:lnSpc>
              <a:spcBef>
                <a:spcPts val="1350"/>
              </a:spcBef>
              <a:spcAft>
                <a:spcPts val="0"/>
              </a:spcAft>
              <a:buClr>
                <a:srgbClr val="222222"/>
              </a:buClr>
              <a:buSzPts val="1500"/>
              <a:buFont typeface="Proxima Nova"/>
              <a:buNone/>
              <a:defRPr sz="1500" b="0" i="0" u="none" strike="noStrike" cap="none">
                <a:solidFill>
                  <a:srgbClr val="222222"/>
                </a:solidFill>
                <a:latin typeface="Proxima Nova"/>
                <a:ea typeface="Proxima Nova"/>
                <a:cs typeface="Proxima Nova"/>
                <a:sym typeface="Proxima Nova"/>
              </a:defRPr>
            </a:lvl3pPr>
            <a:lvl4pPr marL="1828800" marR="0" lvl="3" indent="-228600" algn="l" rtl="0">
              <a:lnSpc>
                <a:spcPct val="90000"/>
              </a:lnSpc>
              <a:spcBef>
                <a:spcPts val="1350"/>
              </a:spcBef>
              <a:spcAft>
                <a:spcPts val="0"/>
              </a:spcAft>
              <a:buClr>
                <a:srgbClr val="222222"/>
              </a:buClr>
              <a:buSzPts val="1500"/>
              <a:buFont typeface="Proxima Nova"/>
              <a:buNone/>
              <a:defRPr sz="1500" b="0" i="0" u="none" strike="noStrike" cap="none">
                <a:solidFill>
                  <a:srgbClr val="222222"/>
                </a:solidFill>
                <a:latin typeface="Proxima Nova"/>
                <a:ea typeface="Proxima Nova"/>
                <a:cs typeface="Proxima Nova"/>
                <a:sym typeface="Proxima Nova"/>
              </a:defRPr>
            </a:lvl4pPr>
            <a:lvl5pPr marL="2286000" marR="0" lvl="4" indent="-228600" algn="l" rtl="0">
              <a:lnSpc>
                <a:spcPct val="90000"/>
              </a:lnSpc>
              <a:spcBef>
                <a:spcPts val="1350"/>
              </a:spcBef>
              <a:spcAft>
                <a:spcPts val="0"/>
              </a:spcAft>
              <a:buClr>
                <a:srgbClr val="222222"/>
              </a:buClr>
              <a:buSzPts val="1500"/>
              <a:buFont typeface="Proxima Nova"/>
              <a:buNone/>
              <a:defRPr sz="1500" b="0" i="0" u="none" strike="noStrike" cap="none">
                <a:solidFill>
                  <a:srgbClr val="222222"/>
                </a:solidFill>
                <a:latin typeface="Proxima Nova"/>
                <a:ea typeface="Proxima Nova"/>
                <a:cs typeface="Proxima Nova"/>
                <a:sym typeface="Proxima Nova"/>
              </a:defRPr>
            </a:lvl5pPr>
            <a:lvl6pPr marL="2743200" marR="0" lvl="5"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Proxima Nova"/>
                <a:ea typeface="Proxima Nova"/>
                <a:cs typeface="Proxima Nova"/>
                <a:sym typeface="Proxima Nova"/>
              </a:defRPr>
            </a:lvl6pPr>
            <a:lvl7pPr marL="3200400" marR="0" lvl="6"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Proxima Nova"/>
                <a:ea typeface="Proxima Nova"/>
                <a:cs typeface="Proxima Nova"/>
                <a:sym typeface="Proxima Nova"/>
              </a:defRPr>
            </a:lvl7pPr>
            <a:lvl8pPr marL="3657600" marR="0" lvl="7"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Proxima Nova"/>
                <a:ea typeface="Proxima Nova"/>
                <a:cs typeface="Proxima Nova"/>
                <a:sym typeface="Proxima Nova"/>
              </a:defRPr>
            </a:lvl8pPr>
            <a:lvl9pPr marL="4114800" marR="0" lvl="8" indent="-271462" algn="l" rtl="0">
              <a:lnSpc>
                <a:spcPct val="90000"/>
              </a:lnSpc>
              <a:spcBef>
                <a:spcPts val="188"/>
              </a:spcBef>
              <a:spcAft>
                <a:spcPts val="0"/>
              </a:spcAft>
              <a:buClr>
                <a:schemeClr val="dk1"/>
              </a:buClr>
              <a:buSzPts val="675"/>
              <a:buFont typeface="Arial"/>
              <a:buChar char="•"/>
              <a:defRPr sz="675" b="0" i="0" u="none" strike="noStrike" cap="none">
                <a:solidFill>
                  <a:schemeClr val="dk1"/>
                </a:solidFill>
                <a:latin typeface="Proxima Nova"/>
                <a:ea typeface="Proxima Nova"/>
                <a:cs typeface="Proxima Nova"/>
                <a:sym typeface="Proxima Nova"/>
              </a:defRPr>
            </a:lvl9pPr>
          </a:lstStyle>
          <a:p>
            <a:endParaRPr/>
          </a:p>
        </p:txBody>
      </p:sp>
      <p:sp>
        <p:nvSpPr>
          <p:cNvPr id="102" name="Shape 102"/>
          <p:cNvSpPr txBox="1">
            <a:spLocks noGrp="1"/>
          </p:cNvSpPr>
          <p:nvPr>
            <p:ph type="ftr" idx="11"/>
          </p:nvPr>
        </p:nvSpPr>
        <p:spPr>
          <a:xfrm>
            <a:off x="3319975" y="4760370"/>
            <a:ext cx="2504100" cy="2745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8A8A8A"/>
              </a:buClr>
              <a:buSzPts val="800"/>
              <a:buFont typeface="Proxima Nova"/>
              <a:buNone/>
              <a:defRPr sz="800" b="0" i="0" u="none" strike="noStrike" cap="none">
                <a:solidFill>
                  <a:srgbClr val="8A8A8A"/>
                </a:solidFill>
                <a:latin typeface="Proxima Nova"/>
                <a:ea typeface="Proxima Nova"/>
                <a:cs typeface="Proxima Nova"/>
                <a:sym typeface="Proxima Nova"/>
              </a:defRPr>
            </a:lvl1pPr>
            <a:lvl2pPr marR="0" lvl="1" algn="l" rtl="0">
              <a:spcBef>
                <a:spcPts val="0"/>
              </a:spcBef>
              <a:spcAft>
                <a:spcPts val="0"/>
              </a:spcAft>
              <a:buSzPts val="1400"/>
              <a:buNone/>
              <a:defRPr sz="1350" b="0" i="0" u="none" strike="noStrike" cap="none">
                <a:solidFill>
                  <a:schemeClr val="dk1"/>
                </a:solidFill>
                <a:latin typeface="Proxima Nova"/>
                <a:ea typeface="Proxima Nova"/>
                <a:cs typeface="Proxima Nova"/>
                <a:sym typeface="Proxima Nova"/>
              </a:defRPr>
            </a:lvl2pPr>
            <a:lvl3pPr marR="0" lvl="2" algn="l" rtl="0">
              <a:spcBef>
                <a:spcPts val="0"/>
              </a:spcBef>
              <a:spcAft>
                <a:spcPts val="0"/>
              </a:spcAft>
              <a:buSzPts val="1400"/>
              <a:buNone/>
              <a:defRPr sz="1350" b="0" i="0" u="none" strike="noStrike" cap="none">
                <a:solidFill>
                  <a:schemeClr val="dk1"/>
                </a:solidFill>
                <a:latin typeface="Proxima Nova"/>
                <a:ea typeface="Proxima Nova"/>
                <a:cs typeface="Proxima Nova"/>
                <a:sym typeface="Proxima Nova"/>
              </a:defRPr>
            </a:lvl3pPr>
            <a:lvl4pPr marR="0" lvl="3" algn="l" rtl="0">
              <a:spcBef>
                <a:spcPts val="0"/>
              </a:spcBef>
              <a:spcAft>
                <a:spcPts val="0"/>
              </a:spcAft>
              <a:buSzPts val="1400"/>
              <a:buNone/>
              <a:defRPr sz="1350" b="0" i="0" u="none" strike="noStrike" cap="none">
                <a:solidFill>
                  <a:schemeClr val="dk1"/>
                </a:solidFill>
                <a:latin typeface="Proxima Nova"/>
                <a:ea typeface="Proxima Nova"/>
                <a:cs typeface="Proxima Nova"/>
                <a:sym typeface="Proxima Nova"/>
              </a:defRPr>
            </a:lvl4pPr>
            <a:lvl5pPr marR="0" lvl="4" algn="l" rtl="0">
              <a:spcBef>
                <a:spcPts val="0"/>
              </a:spcBef>
              <a:spcAft>
                <a:spcPts val="0"/>
              </a:spcAft>
              <a:buSzPts val="1400"/>
              <a:buNone/>
              <a:defRPr sz="1350" b="0" i="0" u="none" strike="noStrike" cap="none">
                <a:solidFill>
                  <a:schemeClr val="dk1"/>
                </a:solidFill>
                <a:latin typeface="Proxima Nova"/>
                <a:ea typeface="Proxima Nova"/>
                <a:cs typeface="Proxima Nova"/>
                <a:sym typeface="Proxima Nova"/>
              </a:defRPr>
            </a:lvl5pPr>
            <a:lvl6pPr marR="0" lvl="5" algn="l" rtl="0">
              <a:spcBef>
                <a:spcPts val="0"/>
              </a:spcBef>
              <a:spcAft>
                <a:spcPts val="0"/>
              </a:spcAft>
              <a:buSzPts val="1400"/>
              <a:buNone/>
              <a:defRPr sz="1350" b="0" i="0" u="none" strike="noStrike" cap="none">
                <a:solidFill>
                  <a:schemeClr val="dk1"/>
                </a:solidFill>
                <a:latin typeface="Proxima Nova"/>
                <a:ea typeface="Proxima Nova"/>
                <a:cs typeface="Proxima Nova"/>
                <a:sym typeface="Proxima Nova"/>
              </a:defRPr>
            </a:lvl6pPr>
            <a:lvl7pPr marR="0" lvl="6" algn="l" rtl="0">
              <a:spcBef>
                <a:spcPts val="0"/>
              </a:spcBef>
              <a:spcAft>
                <a:spcPts val="0"/>
              </a:spcAft>
              <a:buSzPts val="1400"/>
              <a:buNone/>
              <a:defRPr sz="1350" b="0" i="0" u="none" strike="noStrike" cap="none">
                <a:solidFill>
                  <a:schemeClr val="dk1"/>
                </a:solidFill>
                <a:latin typeface="Proxima Nova"/>
                <a:ea typeface="Proxima Nova"/>
                <a:cs typeface="Proxima Nova"/>
                <a:sym typeface="Proxima Nova"/>
              </a:defRPr>
            </a:lvl7pPr>
            <a:lvl8pPr marR="0" lvl="7" algn="l" rtl="0">
              <a:spcBef>
                <a:spcPts val="0"/>
              </a:spcBef>
              <a:spcAft>
                <a:spcPts val="0"/>
              </a:spcAft>
              <a:buSzPts val="1400"/>
              <a:buNone/>
              <a:defRPr sz="1350" b="0" i="0" u="none" strike="noStrike" cap="none">
                <a:solidFill>
                  <a:schemeClr val="dk1"/>
                </a:solidFill>
                <a:latin typeface="Proxima Nova"/>
                <a:ea typeface="Proxima Nova"/>
                <a:cs typeface="Proxima Nova"/>
                <a:sym typeface="Proxima Nova"/>
              </a:defRPr>
            </a:lvl8pPr>
            <a:lvl9pPr marR="0" lvl="8" algn="l" rtl="0">
              <a:spcBef>
                <a:spcPts val="0"/>
              </a:spcBef>
              <a:spcAft>
                <a:spcPts val="0"/>
              </a:spcAft>
              <a:buSzPts val="1400"/>
              <a:buNone/>
              <a:defRPr sz="1350" b="0" i="0" u="none" strike="noStrike" cap="none">
                <a:solidFill>
                  <a:schemeClr val="dk1"/>
                </a:solidFill>
                <a:latin typeface="Proxima Nova"/>
                <a:ea typeface="Proxima Nova"/>
                <a:cs typeface="Proxima Nova"/>
                <a:sym typeface="Proxima Nova"/>
              </a:defRPr>
            </a:lvl9pPr>
          </a:lstStyle>
          <a:p>
            <a:endParaRPr/>
          </a:p>
        </p:txBody>
      </p:sp>
    </p:spTree>
    <p:extLst>
      <p:ext uri="{BB962C8B-B14F-4D97-AF65-F5344CB8AC3E}">
        <p14:creationId xmlns:p14="http://schemas.microsoft.com/office/powerpoint/2010/main" val="204445410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itle + Subtile 2">
    <p:spTree>
      <p:nvGrpSpPr>
        <p:cNvPr id="1" name=""/>
        <p:cNvGrpSpPr/>
        <p:nvPr/>
      </p:nvGrpSpPr>
      <p:grpSpPr>
        <a:xfrm>
          <a:off x="0" y="0"/>
          <a:ext cx="0" cy="0"/>
          <a:chOff x="0" y="0"/>
          <a:chExt cx="0" cy="0"/>
        </a:xfrm>
      </p:grpSpPr>
      <p:cxnSp>
        <p:nvCxnSpPr>
          <p:cNvPr id="5" name="Straight Connector 4"/>
          <p:cNvCxnSpPr/>
          <p:nvPr userDrawn="1"/>
        </p:nvCxnSpPr>
        <p:spPr bwMode="auto">
          <a:xfrm flipH="1">
            <a:off x="628651" y="1436649"/>
            <a:ext cx="78866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628650" y="844312"/>
            <a:ext cx="7886700" cy="284162"/>
          </a:xfrm>
          <a:prstGeom prst="rect">
            <a:avLst/>
          </a:prstGeom>
        </p:spPr>
        <p:txBody>
          <a:bodyPr lIns="0" tIns="0" rIns="0" bIns="0"/>
          <a:lstStyle>
            <a:lvl1pPr algn="ctr" eaLnBrk="0" fontAlgn="base" hangingPunct="0">
              <a:spcBef>
                <a:spcPct val="0"/>
              </a:spcBef>
              <a:spcAft>
                <a:spcPct val="0"/>
              </a:spcAft>
              <a:defRPr lang="en-US" sz="27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27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algn="ctr">
              <a:buNone/>
              <a:defRPr lang="en-US" sz="1350" b="0" i="0" kern="1200" baseline="0" dirty="0">
                <a:solidFill>
                  <a:srgbClr val="222222"/>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PLACEHOLDER SUBTITLE</a:t>
            </a:r>
          </a:p>
        </p:txBody>
      </p:sp>
      <p:sp>
        <p:nvSpPr>
          <p:cNvPr id="3" name="Footer Placeholder 2"/>
          <p:cNvSpPr>
            <a:spLocks noGrp="1"/>
          </p:cNvSpPr>
          <p:nvPr>
            <p:ph type="ftr" sz="quarter" idx="11"/>
          </p:nvPr>
        </p:nvSpPr>
        <p:spPr/>
        <p:txBody>
          <a:bodyPr/>
          <a:lstStyle/>
          <a:p>
            <a:pPr defTabSz="342900" fontAlgn="base" hangingPunct="0">
              <a:spcBef>
                <a:spcPct val="0"/>
              </a:spcBef>
              <a:spcAft>
                <a:spcPct val="0"/>
              </a:spcAft>
              <a:defRPr/>
            </a:pPr>
            <a:r>
              <a:rPr lang="en-US" altLang="en-US" sz="563">
                <a:solidFill>
                  <a:srgbClr val="9D9FA1"/>
                </a:solidFill>
                <a:sym typeface="Proxima Nova" charset="0"/>
              </a:rPr>
              <a:t>CONFIDENTIAL DOCUMENT, DO NOT SHARE 2 OR DISTRIBUTE.</a:t>
            </a:r>
          </a:p>
          <a:p>
            <a:endParaRPr lang="en-US" dirty="0">
              <a:solidFill>
                <a:srgbClr val="222222">
                  <a:tint val="75000"/>
                </a:srgbClr>
              </a:solidFill>
            </a:endParaRPr>
          </a:p>
        </p:txBody>
      </p:sp>
    </p:spTree>
    <p:extLst>
      <p:ext uri="{BB962C8B-B14F-4D97-AF65-F5344CB8AC3E}">
        <p14:creationId xmlns:p14="http://schemas.microsoft.com/office/powerpoint/2010/main" val="279629007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87060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ck Full Image">
    <p:spTree>
      <p:nvGrpSpPr>
        <p:cNvPr id="1" name=""/>
        <p:cNvGrpSpPr/>
        <p:nvPr/>
      </p:nvGrpSpPr>
      <p:grpSpPr>
        <a:xfrm>
          <a:off x="0" y="0"/>
          <a:ext cx="0" cy="0"/>
          <a:chOff x="0" y="0"/>
          <a:chExt cx="0" cy="0"/>
        </a:xfrm>
      </p:grpSpPr>
      <p:sp>
        <p:nvSpPr>
          <p:cNvPr id="2" name="Picture Placeholder 8"/>
          <p:cNvSpPr>
            <a:spLocks noGrp="1"/>
          </p:cNvSpPr>
          <p:nvPr>
            <p:ph type="pic" sz="quarter" idx="11"/>
          </p:nvPr>
        </p:nvSpPr>
        <p:spPr>
          <a:xfrm>
            <a:off x="0" y="0"/>
            <a:ext cx="9144000" cy="5143500"/>
          </a:xfrm>
          <a:prstGeom prst="rect">
            <a:avLst/>
          </a:prstGeom>
        </p:spPr>
        <p:txBody>
          <a:bodyPr/>
          <a:lstStyle>
            <a:lvl1pPr>
              <a:buFontTx/>
              <a:buNone/>
              <a:defRPr>
                <a:solidFill>
                  <a:schemeClr val="tx1"/>
                </a:solidFill>
              </a:defRPr>
            </a:lvl1pPr>
          </a:lstStyle>
          <a:p>
            <a:endParaRPr lang="en-US" dirty="0"/>
          </a:p>
        </p:txBody>
      </p:sp>
      <p:sp>
        <p:nvSpPr>
          <p:cNvPr id="3" name="Footer Placeholder 2"/>
          <p:cNvSpPr>
            <a:spLocks noGrp="1"/>
          </p:cNvSpPr>
          <p:nvPr>
            <p:ph type="ftr" sz="quarter" idx="12"/>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ym typeface="Proxima Nova" charset="0"/>
              </a:rPr>
              <a:t>CONFIDENTIAL DOCUMENT, DO NOT SHARE 2 OR DISTRIBUTE.</a:t>
            </a:r>
          </a:p>
          <a:p>
            <a:endParaRPr lang="en-US" dirty="0"/>
          </a:p>
        </p:txBody>
      </p:sp>
    </p:spTree>
    <p:extLst>
      <p:ext uri="{BB962C8B-B14F-4D97-AF65-F5344CB8AC3E}">
        <p14:creationId xmlns:p14="http://schemas.microsoft.com/office/powerpoint/2010/main" val="1043540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628650" y="516434"/>
            <a:ext cx="7886700" cy="400050"/>
          </a:xfrm>
          <a:prstGeom prst="rect">
            <a:avLst/>
          </a:prstGeom>
        </p:spPr>
        <p:txBody>
          <a:bodyPr lIns="0" tIns="45712" rIns="0" bIns="45712">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628055" y="916484"/>
            <a:ext cx="7886700" cy="200025"/>
          </a:xfrm>
          <a:prstGeom prst="rect">
            <a:avLst/>
          </a:prstGeom>
        </p:spPr>
        <p:txBody>
          <a:bodyPr lIns="0" tIns="45712" rIns="0" bIns="45712">
            <a:normAutofit/>
          </a:bodyPr>
          <a:lstStyle>
            <a:lvl1pPr>
              <a:buNone/>
              <a:defRPr sz="1400" b="0" i="0">
                <a:solidFill>
                  <a:srgbClr val="2D2D2D"/>
                </a:solidFill>
                <a:latin typeface="Proxima Nova" charset="0"/>
                <a:ea typeface="Proxima Nova" charset="0"/>
                <a:cs typeface="Proxima Nova" charset="0"/>
              </a:defRPr>
            </a:lvl1pPr>
            <a:lvl2pPr marL="128564" indent="0">
              <a:buNone/>
              <a:defRPr/>
            </a:lvl2pPr>
            <a:lvl3pPr marL="128564" indent="0">
              <a:buNone/>
              <a:defRPr/>
            </a:lvl3pPr>
            <a:lvl4pPr marL="257126" indent="0">
              <a:buNone/>
              <a:defRPr/>
            </a:lvl4pPr>
            <a:lvl5pPr marL="257126"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628056" y="1421012"/>
            <a:ext cx="5744170" cy="2943225"/>
          </a:xfrm>
          <a:prstGeom prst="rect">
            <a:avLst/>
          </a:prstGeom>
        </p:spPr>
        <p:txBody>
          <a:bodyPr lIns="0" tIns="0" rIns="0" bIns="0">
            <a:normAutofit/>
          </a:bodyPr>
          <a:lstStyle>
            <a:lvl1pPr marL="346004" indent="-346004" algn="l" defTabSz="685664" rtl="0" eaLnBrk="1" fontAlgn="base" hangingPunct="0">
              <a:lnSpc>
                <a:spcPct val="90000"/>
              </a:lnSpc>
              <a:spcBef>
                <a:spcPts val="1350"/>
              </a:spcBef>
              <a:spcAft>
                <a:spcPct val="0"/>
              </a:spcAft>
              <a:buSzPct val="100000"/>
              <a:buFont typeface="CambriaMath" charset="0"/>
              <a:buChar char="⎯"/>
              <a:tabLst/>
              <a:defRPr lang="is-IS" sz="1400" b="0" i="0" kern="1200" baseline="0" dirty="0" smtClean="0">
                <a:solidFill>
                  <a:srgbClr val="222222"/>
                </a:solidFill>
                <a:latin typeface="Proxima Nova Medium" charset="0"/>
                <a:ea typeface="Proxima Nova Medium" charset="0"/>
                <a:cs typeface="Proxima Nova Medium" charset="0"/>
                <a:sym typeface="Proxima Nova" charset="0"/>
              </a:defRPr>
            </a:lvl1pPr>
            <a:lvl2pPr marL="685664" indent="-341243" algn="l" defTabSz="685664" rtl="0" eaLnBrk="1" fontAlgn="base" hangingPunct="0">
              <a:lnSpc>
                <a:spcPct val="90000"/>
              </a:lnSpc>
              <a:spcBef>
                <a:spcPts val="1350"/>
              </a:spcBef>
              <a:spcAft>
                <a:spcPct val="0"/>
              </a:spcAft>
              <a:buSzPct val="100000"/>
              <a:buFont typeface="CambriaMath" charset="0"/>
              <a:buChar char="⎯"/>
              <a:tabLst/>
              <a:defRPr lang="is-IS" sz="1200" b="0" i="0" kern="1200" baseline="0" dirty="0" smtClean="0">
                <a:solidFill>
                  <a:schemeClr val="tx2"/>
                </a:solidFill>
                <a:latin typeface="Proxima Nova Light" charset="0"/>
                <a:ea typeface="Proxima Nova Light" charset="0"/>
                <a:cs typeface="Proxima Nova Light" charset="0"/>
                <a:sym typeface="Proxima Nova" charset="0"/>
              </a:defRPr>
            </a:lvl2pPr>
            <a:lvl3pPr marL="1031670" marR="0" indent="-341243" algn="l" defTabSz="685664" rtl="0" eaLnBrk="1" fontAlgn="base" latinLnBrk="0" hangingPunct="0">
              <a:lnSpc>
                <a:spcPct val="90000"/>
              </a:lnSpc>
              <a:spcBef>
                <a:spcPts val="1350"/>
              </a:spcBef>
              <a:spcAft>
                <a:spcPct val="0"/>
              </a:spcAft>
              <a:buClr>
                <a:schemeClr val="accent6"/>
              </a:buClr>
              <a:buSzPct val="100000"/>
              <a:buFont typeface="CambriaMath" charset="0"/>
              <a:buChar char="⎯"/>
              <a:tabLst/>
              <a:defRPr lang="en-US" sz="1200" b="0" i="0" kern="1200" baseline="0" dirty="0" smtClean="0">
                <a:solidFill>
                  <a:schemeClr val="accent2"/>
                </a:solidFill>
                <a:latin typeface="Proxima Nova Light" charset="0"/>
                <a:ea typeface="Proxima Nova Light" charset="0"/>
                <a:cs typeface="Proxima Nova Light" charset="0"/>
                <a:sym typeface="Proxima Nova" charset="0"/>
              </a:defRPr>
            </a:lvl3pPr>
            <a:lvl4pPr marL="257126" indent="0">
              <a:buFont typeface="+mj-lt"/>
              <a:buNone/>
              <a:defRPr/>
            </a:lvl4pPr>
            <a:lvl5pPr marL="257126" indent="0">
              <a:buFont typeface="+mj-lt"/>
              <a:buNone/>
              <a:defRPr/>
            </a:lvl5pPr>
          </a:lstStyle>
          <a:p>
            <a:pPr marL="342830" lvl="0" indent="-342830" algn="l" defTabSz="685664" rtl="0" eaLnBrk="1" fontAlgn="base" hangingPunct="0">
              <a:lnSpc>
                <a:spcPct val="90000"/>
              </a:lnSpc>
              <a:spcBef>
                <a:spcPts val="1350"/>
              </a:spcBef>
              <a:spcAft>
                <a:spcPct val="0"/>
              </a:spcAft>
              <a:buSzPct val="100000"/>
            </a:pPr>
            <a:r>
              <a:rPr lang="en-US" dirty="0"/>
              <a:t>Level One Bullet</a:t>
            </a:r>
          </a:p>
          <a:p>
            <a:pPr marL="682489" lvl="1" indent="-342830" algn="l" defTabSz="685664" rtl="0" eaLnBrk="1" fontAlgn="base" hangingPunct="0">
              <a:lnSpc>
                <a:spcPct val="90000"/>
              </a:lnSpc>
              <a:spcBef>
                <a:spcPts val="1350"/>
              </a:spcBef>
              <a:spcAft>
                <a:spcPct val="0"/>
              </a:spcAft>
              <a:buSzPct val="100000"/>
            </a:pPr>
            <a:r>
              <a:rPr lang="en-US" dirty="0"/>
              <a:t>Level Two Bullet</a:t>
            </a:r>
          </a:p>
          <a:p>
            <a:pPr marL="1028496" lvl="2" indent="-342830" algn="l" defTabSz="685664" rtl="0" eaLnBrk="1" fontAlgn="base" hangingPunct="0">
              <a:lnSpc>
                <a:spcPct val="90000"/>
              </a:lnSpc>
              <a:spcBef>
                <a:spcPts val="1350"/>
              </a:spcBef>
              <a:spcAft>
                <a:spcPct val="0"/>
              </a:spcAft>
              <a:buSzPct val="100000"/>
            </a:pPr>
            <a:r>
              <a:rPr lang="en-US" dirty="0"/>
              <a:t>Level Three Bullet</a:t>
            </a:r>
          </a:p>
        </p:txBody>
      </p:sp>
      <p:sp>
        <p:nvSpPr>
          <p:cNvPr id="3" name="Footer Placeholder 2"/>
          <p:cNvSpPr>
            <a:spLocks noGrp="1"/>
          </p:cNvSpPr>
          <p:nvPr>
            <p:ph type="ftr" sz="quarter" idx="12"/>
          </p:nvPr>
        </p:nvSpPr>
        <p:spPr/>
        <p:txBody>
          <a:bodyPr/>
          <a:lstStyle/>
          <a:p>
            <a:pPr defTabSz="342830" fontAlgn="base" hangingPunct="0">
              <a:spcBef>
                <a:spcPct val="0"/>
              </a:spcBef>
              <a:spcAft>
                <a:spcPct val="0"/>
              </a:spcAft>
              <a:defRPr/>
            </a:pPr>
            <a:r>
              <a:rPr lang="en-US" altLang="en-US" sz="600">
                <a:solidFill>
                  <a:srgbClr val="9D9FA1"/>
                </a:solidFill>
                <a:sym typeface="Proxima Nova" charset="0"/>
              </a:rPr>
              <a:t>CONFIDENTIAL DOCUMENT, DO NOT SHARE 2 OR DISTRIBUTE.</a:t>
            </a:r>
          </a:p>
          <a:p>
            <a:endParaRPr lang="en-US" dirty="0"/>
          </a:p>
        </p:txBody>
      </p:sp>
    </p:spTree>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Black Callout and Photo">
    <p:spTree>
      <p:nvGrpSpPr>
        <p:cNvPr id="1" name=""/>
        <p:cNvGrpSpPr/>
        <p:nvPr/>
      </p:nvGrpSpPr>
      <p:grpSpPr>
        <a:xfrm>
          <a:off x="0" y="0"/>
          <a:ext cx="0" cy="0"/>
          <a:chOff x="0" y="0"/>
          <a:chExt cx="0" cy="0"/>
        </a:xfrm>
      </p:grpSpPr>
      <p:sp>
        <p:nvSpPr>
          <p:cNvPr id="3" name="Picture Placeholder 8"/>
          <p:cNvSpPr>
            <a:spLocks noGrp="1"/>
          </p:cNvSpPr>
          <p:nvPr>
            <p:ph type="pic" sz="quarter" idx="11"/>
          </p:nvPr>
        </p:nvSpPr>
        <p:spPr>
          <a:xfrm>
            <a:off x="4657725" y="-9525"/>
            <a:ext cx="4486275" cy="5153025"/>
          </a:xfrm>
          <a:prstGeom prst="rect">
            <a:avLst/>
          </a:prstGeom>
        </p:spPr>
        <p:txBody>
          <a:bodyPr/>
          <a:lstStyle>
            <a:lvl1pPr>
              <a:buFontTx/>
              <a:buNone/>
              <a:defRPr>
                <a:solidFill>
                  <a:schemeClr val="tx1"/>
                </a:solidFill>
              </a:defRPr>
            </a:lvl1pPr>
          </a:lstStyle>
          <a:p>
            <a:endParaRPr lang="en-US" dirty="0"/>
          </a:p>
        </p:txBody>
      </p:sp>
      <p:sp>
        <p:nvSpPr>
          <p:cNvPr id="4" name="Text Placeholder 8"/>
          <p:cNvSpPr>
            <a:spLocks noGrp="1"/>
          </p:cNvSpPr>
          <p:nvPr>
            <p:ph type="body" sz="quarter" idx="12" hasCustomPrompt="1"/>
          </p:nvPr>
        </p:nvSpPr>
        <p:spPr>
          <a:xfrm>
            <a:off x="678656" y="1879146"/>
            <a:ext cx="3136106" cy="315516"/>
          </a:xfrm>
          <a:prstGeom prst="rect">
            <a:avLst/>
          </a:prstGeom>
        </p:spPr>
        <p:txBody>
          <a:bodyPr/>
          <a:lstStyle>
            <a:lvl1pPr algn="l">
              <a:lnSpc>
                <a:spcPct val="100000"/>
              </a:lnSpc>
              <a:spcBef>
                <a:spcPts val="0"/>
              </a:spcBef>
              <a:buFontTx/>
              <a:buNone/>
              <a:defRPr sz="1800" b="1" i="0" baseline="0">
                <a:solidFill>
                  <a:schemeClr val="bg1"/>
                </a:solidFill>
                <a:latin typeface="Proxima Nova" charset="0"/>
                <a:ea typeface="Proxima Nova" charset="0"/>
                <a:cs typeface="Proxima Nova" charset="0"/>
              </a:defRPr>
            </a:lvl1pPr>
            <a:lvl2pPr marL="128588" indent="0">
              <a:buFontTx/>
              <a:buNone/>
              <a:defRPr/>
            </a:lvl2pPr>
            <a:lvl3pPr marL="128588" indent="0">
              <a:buFontTx/>
              <a:buNone/>
              <a:defRPr/>
            </a:lvl3pPr>
            <a:lvl4pPr marL="257175" indent="0">
              <a:buFontTx/>
              <a:buNone/>
              <a:defRPr/>
            </a:lvl4pPr>
            <a:lvl5pPr marL="257175" indent="0">
              <a:buFontTx/>
              <a:buNone/>
              <a:defRPr/>
            </a:lvl5pPr>
          </a:lstStyle>
          <a:p>
            <a:pPr lvl="0"/>
            <a:r>
              <a:rPr lang="en-US" dirty="0"/>
              <a:t>PHOTO TITLE</a:t>
            </a:r>
          </a:p>
        </p:txBody>
      </p:sp>
      <p:sp>
        <p:nvSpPr>
          <p:cNvPr id="5" name="Text Placeholder 10"/>
          <p:cNvSpPr>
            <a:spLocks noGrp="1"/>
          </p:cNvSpPr>
          <p:nvPr>
            <p:ph type="body" sz="quarter" idx="13" hasCustomPrompt="1"/>
          </p:nvPr>
        </p:nvSpPr>
        <p:spPr>
          <a:xfrm>
            <a:off x="678657" y="2194662"/>
            <a:ext cx="3136106" cy="1100988"/>
          </a:xfrm>
          <a:prstGeom prst="rect">
            <a:avLst/>
          </a:prstGeom>
        </p:spPr>
        <p:txBody>
          <a:bodyPr/>
          <a:lstStyle>
            <a:lvl1pPr algn="l">
              <a:buFontTx/>
              <a:buNone/>
              <a:defRPr sz="1350" b="0" i="0" baseline="0">
                <a:solidFill>
                  <a:schemeClr val="bg1"/>
                </a:solidFill>
                <a:latin typeface="Proxima Nova" charset="0"/>
                <a:ea typeface="Proxima Nova" charset="0"/>
                <a:cs typeface="Proxima Nova" charset="0"/>
              </a:defRPr>
            </a:lvl1pPr>
            <a:lvl2pPr marL="128588" indent="0" algn="r">
              <a:buFontTx/>
              <a:buNone/>
              <a:defRPr b="0" i="0">
                <a:solidFill>
                  <a:schemeClr val="bg1"/>
                </a:solidFill>
                <a:latin typeface="Proxima Nova" charset="0"/>
                <a:ea typeface="Proxima Nova" charset="0"/>
                <a:cs typeface="Proxima Nova" charset="0"/>
              </a:defRPr>
            </a:lvl2pPr>
            <a:lvl3pPr marL="128588" indent="0" algn="r">
              <a:buFontTx/>
              <a:buNone/>
              <a:defRPr b="0" i="0">
                <a:solidFill>
                  <a:schemeClr val="bg1"/>
                </a:solidFill>
                <a:latin typeface="Proxima Nova" charset="0"/>
                <a:ea typeface="Proxima Nova" charset="0"/>
                <a:cs typeface="Proxima Nova" charset="0"/>
              </a:defRPr>
            </a:lvl3pPr>
            <a:lvl4pPr marL="257175" indent="0" algn="r">
              <a:buFontTx/>
              <a:buNone/>
              <a:defRPr b="0" i="0">
                <a:solidFill>
                  <a:schemeClr val="bg1"/>
                </a:solidFill>
                <a:latin typeface="Proxima Nova" charset="0"/>
                <a:ea typeface="Proxima Nova" charset="0"/>
                <a:cs typeface="Proxima Nova" charset="0"/>
              </a:defRPr>
            </a:lvl4pPr>
            <a:lvl5pPr marL="257175" indent="0" algn="r">
              <a:buFontTx/>
              <a:buNone/>
              <a:defRPr b="0" i="0">
                <a:solidFill>
                  <a:schemeClr val="bg1"/>
                </a:solidFill>
                <a:latin typeface="Proxima Nova" charset="0"/>
                <a:ea typeface="Proxima Nova" charset="0"/>
                <a:cs typeface="Proxima Nova" charset="0"/>
              </a:defRPr>
            </a:lvl5pPr>
          </a:lstStyle>
          <a:p>
            <a:pPr lvl="0"/>
            <a:r>
              <a:rPr lang="en-US" dirty="0"/>
              <a:t>Photo description</a:t>
            </a:r>
          </a:p>
        </p:txBody>
      </p:sp>
      <p:cxnSp>
        <p:nvCxnSpPr>
          <p:cNvPr id="6" name="Straight Connector 5"/>
          <p:cNvCxnSpPr/>
          <p:nvPr userDrawn="1"/>
        </p:nvCxnSpPr>
        <p:spPr bwMode="auto">
          <a:xfrm>
            <a:off x="4229100" y="1879146"/>
            <a:ext cx="0" cy="1416504"/>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78582472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Black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164276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ck Tit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1080158"/>
            <a:ext cx="7886700" cy="284162"/>
          </a:xfrm>
          <a:prstGeom prst="rect">
            <a:avLst/>
          </a:prstGeom>
        </p:spPr>
        <p:txBody>
          <a:bodyPr lIns="0" tIns="0" rIns="0" bIns="0"/>
          <a:lstStyle>
            <a:lvl1pPr algn="ctr" defTabSz="685800"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1"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Footer Placeholder 3"/>
          <p:cNvSpPr>
            <a:spLocks noGrp="1"/>
          </p:cNvSpPr>
          <p:nvPr>
            <p:ph type="ftr" sz="quarter" idx="10"/>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ym typeface="Proxima Nova" charset="0"/>
              </a:rPr>
              <a:t>CONFIDENTIAL DOCUMENT, DO NOT SHARE 2 OR DISTRIBUTE.</a:t>
            </a:r>
          </a:p>
          <a:p>
            <a:endParaRPr lang="en-US" dirty="0"/>
          </a:p>
        </p:txBody>
      </p:sp>
    </p:spTree>
    <p:extLst>
      <p:ext uri="{BB962C8B-B14F-4D97-AF65-F5344CB8AC3E}">
        <p14:creationId xmlns:p14="http://schemas.microsoft.com/office/powerpoint/2010/main" val="865954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Black Title + Subti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843343"/>
            <a:ext cx="7886700" cy="284162"/>
          </a:xfrm>
          <a:prstGeom prst="rect">
            <a:avLst/>
          </a:prstGeom>
        </p:spPr>
        <p:txBody>
          <a:bodyPr lIns="0" tIns="0" rIns="0" bIns="0"/>
          <a:lstStyle>
            <a:lvl1pPr algn="ctr" defTabSz="685800"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1"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marL="285750" indent="-285750" algn="ctr">
              <a:buFont typeface="Arial" charset="0"/>
              <a:buNone/>
              <a:defRPr lang="en-US" sz="1350" b="1" i="0" kern="1200" baseline="0" dirty="0" smtClean="0">
                <a:solidFill>
                  <a:srgbClr val="FFFFFF"/>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ctr" defTabSz="685800" rtl="0" eaLnBrk="0" fontAlgn="base" hangingPunct="0">
              <a:lnSpc>
                <a:spcPct val="90000"/>
              </a:lnSpc>
              <a:spcBef>
                <a:spcPts val="1350"/>
              </a:spcBef>
              <a:spcAft>
                <a:spcPct val="0"/>
              </a:spcAft>
              <a:buSzPct val="100000"/>
            </a:pPr>
            <a:r>
              <a:rPr lang="en-US" dirty="0"/>
              <a:t>PLACEHOLDER SUBTITLE</a:t>
            </a:r>
          </a:p>
        </p:txBody>
      </p:sp>
      <p:sp>
        <p:nvSpPr>
          <p:cNvPr id="5" name="Footer Placeholder 4"/>
          <p:cNvSpPr>
            <a:spLocks noGrp="1"/>
          </p:cNvSpPr>
          <p:nvPr>
            <p:ph type="ftr" sz="quarter" idx="11"/>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ym typeface="Proxima Nova" charset="0"/>
              </a:rPr>
              <a:t>CONFIDENTIAL DOCUMENT, DO NOT SHARE 2 OR DISTRIBUTE.</a:t>
            </a:r>
          </a:p>
          <a:p>
            <a:endParaRPr lang="en-US" dirty="0"/>
          </a:p>
        </p:txBody>
      </p:sp>
    </p:spTree>
    <p:extLst>
      <p:ext uri="{BB962C8B-B14F-4D97-AF65-F5344CB8AC3E}">
        <p14:creationId xmlns:p14="http://schemas.microsoft.com/office/powerpoint/2010/main" val="12423928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Black Title + Text">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843343"/>
            <a:ext cx="7886700" cy="284162"/>
          </a:xfrm>
          <a:prstGeom prst="rect">
            <a:avLst/>
          </a:prstGeom>
        </p:spPr>
        <p:txBody>
          <a:bodyPr lIns="0" tIns="0" rIns="0" bIns="0"/>
          <a:lstStyle>
            <a:lvl1pPr algn="ctr" defTabSz="685800"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1"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marL="285750" indent="-285750" algn="ctr">
              <a:buFont typeface="Arial" charset="0"/>
              <a:buNone/>
              <a:defRPr lang="en-US" sz="1350" b="1" i="0" kern="1200" baseline="0" dirty="0" smtClean="0">
                <a:solidFill>
                  <a:srgbClr val="FFFFFF"/>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ctr" defTabSz="685800" rtl="0" eaLnBrk="0" fontAlgn="base" hangingPunct="0">
              <a:lnSpc>
                <a:spcPct val="90000"/>
              </a:lnSpc>
              <a:spcBef>
                <a:spcPts val="1350"/>
              </a:spcBef>
              <a:spcAft>
                <a:spcPct val="0"/>
              </a:spcAft>
              <a:buSzPct val="100000"/>
            </a:pPr>
            <a:r>
              <a:rPr lang="en-US" dirty="0"/>
              <a:t>PLACEHOLDER SUBTITLE</a:t>
            </a:r>
          </a:p>
        </p:txBody>
      </p:sp>
      <p:sp>
        <p:nvSpPr>
          <p:cNvPr id="5" name="Text Placeholder 2"/>
          <p:cNvSpPr>
            <a:spLocks noGrp="1"/>
          </p:cNvSpPr>
          <p:nvPr>
            <p:ph type="body" sz="quarter" idx="11" hasCustomPrompt="1"/>
          </p:nvPr>
        </p:nvSpPr>
        <p:spPr>
          <a:xfrm>
            <a:off x="628650" y="1625612"/>
            <a:ext cx="7886700" cy="2570468"/>
          </a:xfrm>
          <a:prstGeom prst="rect">
            <a:avLst/>
          </a:prstGeom>
        </p:spPr>
        <p:txBody>
          <a:bodyPr lIns="0" tIns="0" rIns="0" bIns="0" anchor="ctr"/>
          <a:lstStyle>
            <a:lvl1pPr marL="228600" marR="0" indent="0" algn="l" defTabSz="685800" rtl="0" eaLnBrk="0"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685800" rtl="0" eaLnBrk="0" fontAlgn="base" latinLnBrk="0" hangingPunct="0">
              <a:lnSpc>
                <a:spcPct val="90000"/>
              </a:lnSpc>
              <a:spcBef>
                <a:spcPts val="1350"/>
              </a:spcBef>
              <a:spcAft>
                <a:spcPct val="0"/>
              </a:spcAft>
              <a:buClrTx/>
              <a:buSzPct val="100000"/>
              <a:buFont typeface="+mj-lt"/>
              <a:buNone/>
              <a:tabLst/>
              <a:defRPr/>
            </a:pPr>
            <a:r>
              <a:rPr lang="en-US" dirty="0"/>
              <a:t>Text goes here</a:t>
            </a:r>
            <a:r>
              <a:rPr lang="is-IS" dirty="0"/>
              <a:t>…</a:t>
            </a:r>
            <a:endParaRPr lang="en-US" dirty="0"/>
          </a:p>
        </p:txBody>
      </p:sp>
      <p:sp>
        <p:nvSpPr>
          <p:cNvPr id="6" name="Footer Placeholder 5"/>
          <p:cNvSpPr>
            <a:spLocks noGrp="1"/>
          </p:cNvSpPr>
          <p:nvPr>
            <p:ph type="ftr" sz="quarter" idx="12"/>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ym typeface="Proxima Nova" charset="0"/>
              </a:rPr>
              <a:t>CONFIDENTIAL DOCUMENT, DO NOT SHARE 2 OR DISTRIBUTE.</a:t>
            </a:r>
          </a:p>
          <a:p>
            <a:endParaRPr lang="en-US" dirty="0"/>
          </a:p>
        </p:txBody>
      </p:sp>
    </p:spTree>
    <p:extLst>
      <p:ext uri="{BB962C8B-B14F-4D97-AF65-F5344CB8AC3E}">
        <p14:creationId xmlns:p14="http://schemas.microsoft.com/office/powerpoint/2010/main" val="111365166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Black Title + Bullets">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843343"/>
            <a:ext cx="7886700" cy="284162"/>
          </a:xfrm>
          <a:prstGeom prst="rect">
            <a:avLst/>
          </a:prstGeom>
        </p:spPr>
        <p:txBody>
          <a:bodyPr lIns="0" tIns="0" rIns="0" bIns="0"/>
          <a:lstStyle>
            <a:lvl1pPr algn="ctr" defTabSz="685800"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1"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marL="285750" indent="-285750" algn="ctr">
              <a:buFont typeface="Arial" charset="0"/>
              <a:buNone/>
              <a:defRPr lang="en-US" sz="1350" b="1" i="0" kern="1200" baseline="0" dirty="0" smtClean="0">
                <a:solidFill>
                  <a:srgbClr val="FFFFFF"/>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ctr" defTabSz="685800" rtl="0" eaLnBrk="0" fontAlgn="base" hangingPunct="0">
              <a:lnSpc>
                <a:spcPct val="90000"/>
              </a:lnSpc>
              <a:spcBef>
                <a:spcPts val="1350"/>
              </a:spcBef>
              <a:spcAft>
                <a:spcPct val="0"/>
              </a:spcAft>
              <a:buSzPct val="100000"/>
            </a:pPr>
            <a:r>
              <a:rPr lang="en-US" dirty="0"/>
              <a:t>PLACEHOLDER SUBTITLE</a:t>
            </a:r>
          </a:p>
        </p:txBody>
      </p:sp>
      <p:sp>
        <p:nvSpPr>
          <p:cNvPr id="5" name="Text Placeholder 2"/>
          <p:cNvSpPr>
            <a:spLocks noGrp="1"/>
          </p:cNvSpPr>
          <p:nvPr>
            <p:ph type="body" sz="quarter" idx="11" hasCustomPrompt="1"/>
          </p:nvPr>
        </p:nvSpPr>
        <p:spPr>
          <a:xfrm>
            <a:off x="628650" y="1625612"/>
            <a:ext cx="7886700" cy="2570468"/>
          </a:xfrm>
          <a:prstGeom prst="rect">
            <a:avLst/>
          </a:prstGeom>
        </p:spPr>
        <p:txBody>
          <a:bodyPr lIns="0" tIns="0" rIns="0" bIns="0" anchor="ctr"/>
          <a:lstStyle>
            <a:lvl1pPr marL="171450" marR="0" indent="-171450" algn="l" defTabSz="685800" rtl="0" eaLnBrk="0" fontAlgn="base" latinLnBrk="0" hangingPunct="0">
              <a:lnSpc>
                <a:spcPct val="90000"/>
              </a:lnSpc>
              <a:spcBef>
                <a:spcPts val="1350"/>
              </a:spcBef>
              <a:spcAft>
                <a:spcPct val="0"/>
              </a:spcAft>
              <a:buClrTx/>
              <a:buSzPct val="100000"/>
              <a:buFont typeface="CambriaMath" charset="0"/>
              <a:buChar char="⎯"/>
              <a:tabLst/>
              <a:defRPr lang="en-US" sz="1200" b="0" i="0" kern="120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685800" rtl="0" eaLnBrk="0" fontAlgn="base" latinLnBrk="0" hangingPunct="0">
              <a:lnSpc>
                <a:spcPct val="90000"/>
              </a:lnSpc>
              <a:spcBef>
                <a:spcPts val="1350"/>
              </a:spcBef>
              <a:spcAft>
                <a:spcPct val="0"/>
              </a:spcAft>
              <a:buClrTx/>
              <a:buSzPct val="100000"/>
              <a:tabLst/>
              <a:defRPr/>
            </a:pPr>
            <a:r>
              <a:rPr lang="en-US" dirty="0"/>
              <a:t>Text goes here</a:t>
            </a:r>
            <a:r>
              <a:rPr lang="is-IS" dirty="0"/>
              <a:t>…</a:t>
            </a:r>
          </a:p>
          <a:p>
            <a:pPr marL="0" marR="0" lvl="0" indent="0" algn="l" defTabSz="685800" rtl="0" eaLnBrk="0" fontAlgn="base" latinLnBrk="0" hangingPunct="0">
              <a:lnSpc>
                <a:spcPct val="90000"/>
              </a:lnSpc>
              <a:spcBef>
                <a:spcPts val="1350"/>
              </a:spcBef>
              <a:spcAft>
                <a:spcPct val="0"/>
              </a:spcAft>
              <a:buClrTx/>
              <a:buSzPct val="100000"/>
              <a:tabLst/>
              <a:defRPr/>
            </a:pPr>
            <a:r>
              <a:rPr lang="is-IS" dirty="0"/>
              <a:t>Text goes here...</a:t>
            </a:r>
          </a:p>
          <a:p>
            <a:pPr marL="0" marR="0" lvl="0" indent="0" algn="l" defTabSz="685800" rtl="0" eaLnBrk="0" fontAlgn="base" latinLnBrk="0" hangingPunct="0">
              <a:lnSpc>
                <a:spcPct val="90000"/>
              </a:lnSpc>
              <a:spcBef>
                <a:spcPts val="1350"/>
              </a:spcBef>
              <a:spcAft>
                <a:spcPct val="0"/>
              </a:spcAft>
              <a:buClrTx/>
              <a:buSzPct val="100000"/>
              <a:tabLst/>
              <a:defRPr/>
            </a:pPr>
            <a:r>
              <a:rPr lang="is-IS" dirty="0"/>
              <a:t>Text goes here...</a:t>
            </a:r>
            <a:endParaRPr lang="en-US" dirty="0"/>
          </a:p>
        </p:txBody>
      </p:sp>
      <p:sp>
        <p:nvSpPr>
          <p:cNvPr id="6" name="Footer Placeholder 5"/>
          <p:cNvSpPr>
            <a:spLocks noGrp="1"/>
          </p:cNvSpPr>
          <p:nvPr>
            <p:ph type="ftr" sz="quarter" idx="12"/>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ym typeface="Proxima Nova" charset="0"/>
              </a:rPr>
              <a:t>CONFIDENTIAL DOCUMENT, DO NOT SHARE 2 OR DISTRIBUTE.</a:t>
            </a:r>
          </a:p>
          <a:p>
            <a:endParaRPr lang="en-US" dirty="0"/>
          </a:p>
        </p:txBody>
      </p:sp>
    </p:spTree>
    <p:extLst>
      <p:ext uri="{BB962C8B-B14F-4D97-AF65-F5344CB8AC3E}">
        <p14:creationId xmlns:p14="http://schemas.microsoft.com/office/powerpoint/2010/main" val="18038595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Black Title + Numbers">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843343"/>
            <a:ext cx="7886700" cy="284162"/>
          </a:xfrm>
          <a:prstGeom prst="rect">
            <a:avLst/>
          </a:prstGeom>
        </p:spPr>
        <p:txBody>
          <a:bodyPr lIns="0" tIns="0" rIns="0" bIns="0"/>
          <a:lstStyle>
            <a:lvl1pPr algn="ctr" defTabSz="685800"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1"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marL="285750" indent="-285750" algn="ctr">
              <a:buFont typeface="Arial" charset="0"/>
              <a:buNone/>
              <a:defRPr lang="en-US" sz="1350" b="1" i="0" kern="1200" baseline="0" dirty="0" smtClean="0">
                <a:solidFill>
                  <a:srgbClr val="FFFFFF"/>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ctr" defTabSz="685800" rtl="0" eaLnBrk="0" fontAlgn="base" hangingPunct="0">
              <a:lnSpc>
                <a:spcPct val="90000"/>
              </a:lnSpc>
              <a:spcBef>
                <a:spcPts val="1350"/>
              </a:spcBef>
              <a:spcAft>
                <a:spcPct val="0"/>
              </a:spcAft>
              <a:buSzPct val="100000"/>
            </a:pPr>
            <a:r>
              <a:rPr lang="en-US" dirty="0"/>
              <a:t>PLACEHOLDER SUBTITLE</a:t>
            </a:r>
          </a:p>
        </p:txBody>
      </p:sp>
      <p:sp>
        <p:nvSpPr>
          <p:cNvPr id="5" name="Text Placeholder 2"/>
          <p:cNvSpPr>
            <a:spLocks noGrp="1"/>
          </p:cNvSpPr>
          <p:nvPr>
            <p:ph type="body" sz="quarter" idx="11" hasCustomPrompt="1"/>
          </p:nvPr>
        </p:nvSpPr>
        <p:spPr>
          <a:xfrm>
            <a:off x="628650" y="1625612"/>
            <a:ext cx="7886700" cy="2570468"/>
          </a:xfrm>
          <a:prstGeom prst="rect">
            <a:avLst/>
          </a:prstGeom>
        </p:spPr>
        <p:txBody>
          <a:bodyPr lIns="0" tIns="0" rIns="0" bIns="0" anchor="ctr"/>
          <a:lstStyle>
            <a:lvl1pPr marL="228600" marR="0" indent="-228600" algn="l" defTabSz="685800" rtl="0" eaLnBrk="0" fontAlgn="base" latinLnBrk="0" hangingPunct="0">
              <a:lnSpc>
                <a:spcPct val="90000"/>
              </a:lnSpc>
              <a:spcBef>
                <a:spcPts val="1350"/>
              </a:spcBef>
              <a:spcAft>
                <a:spcPct val="0"/>
              </a:spcAft>
              <a:buClrTx/>
              <a:buSzPct val="100000"/>
              <a:buFont typeface="+mj-lt"/>
              <a:buAutoNum type="arabicPeriod"/>
              <a:tabLst/>
              <a:defRPr lang="en-US" sz="1200" b="0" i="0" kern="1200" baseline="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685800" rtl="0" eaLnBrk="0" fontAlgn="base" latinLnBrk="0" hangingPunct="0">
              <a:lnSpc>
                <a:spcPct val="90000"/>
              </a:lnSpc>
              <a:spcBef>
                <a:spcPts val="1350"/>
              </a:spcBef>
              <a:spcAft>
                <a:spcPct val="0"/>
              </a:spcAft>
              <a:buClrTx/>
              <a:buSzPct val="100000"/>
              <a:tabLst/>
              <a:defRPr/>
            </a:pPr>
            <a:r>
              <a:rPr lang="en-US" dirty="0"/>
              <a:t>Text goes here</a:t>
            </a:r>
            <a:r>
              <a:rPr lang="is-IS" dirty="0"/>
              <a:t>…</a:t>
            </a:r>
          </a:p>
          <a:p>
            <a:pPr marL="0" marR="0" lvl="0" indent="0" algn="l" defTabSz="685800" rtl="0" eaLnBrk="0" fontAlgn="base" latinLnBrk="0" hangingPunct="0">
              <a:lnSpc>
                <a:spcPct val="90000"/>
              </a:lnSpc>
              <a:spcBef>
                <a:spcPts val="1350"/>
              </a:spcBef>
              <a:spcAft>
                <a:spcPct val="0"/>
              </a:spcAft>
              <a:buClrTx/>
              <a:buSzPct val="100000"/>
              <a:tabLst/>
              <a:defRPr/>
            </a:pPr>
            <a:r>
              <a:rPr lang="is-IS" dirty="0"/>
              <a:t>Text goes here...</a:t>
            </a:r>
          </a:p>
          <a:p>
            <a:pPr marL="0" marR="0" lvl="0" indent="0" algn="l" defTabSz="685800" rtl="0" eaLnBrk="0" fontAlgn="base" latinLnBrk="0" hangingPunct="0">
              <a:lnSpc>
                <a:spcPct val="90000"/>
              </a:lnSpc>
              <a:spcBef>
                <a:spcPts val="1350"/>
              </a:spcBef>
              <a:spcAft>
                <a:spcPct val="0"/>
              </a:spcAft>
              <a:buClrTx/>
              <a:buSzPct val="100000"/>
              <a:tabLst/>
              <a:defRPr/>
            </a:pPr>
            <a:r>
              <a:rPr lang="is-IS" dirty="0"/>
              <a:t>Text goes here...</a:t>
            </a:r>
            <a:endParaRPr lang="en-US" dirty="0"/>
          </a:p>
        </p:txBody>
      </p:sp>
      <p:sp>
        <p:nvSpPr>
          <p:cNvPr id="6" name="Footer Placeholder 5"/>
          <p:cNvSpPr>
            <a:spLocks noGrp="1"/>
          </p:cNvSpPr>
          <p:nvPr>
            <p:ph type="ftr" sz="quarter" idx="12"/>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ym typeface="Proxima Nova" charset="0"/>
              </a:rPr>
              <a:t>CONFIDENTIAL DOCUMENT, DO NOT SHARE 2 OR DISTRIBUTE.</a:t>
            </a:r>
          </a:p>
          <a:p>
            <a:endParaRPr lang="en-US" dirty="0"/>
          </a:p>
        </p:txBody>
      </p:sp>
    </p:spTree>
    <p:extLst>
      <p:ext uri="{BB962C8B-B14F-4D97-AF65-F5344CB8AC3E}">
        <p14:creationId xmlns:p14="http://schemas.microsoft.com/office/powerpoint/2010/main" val="18831492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_Black Title + Subti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843343"/>
            <a:ext cx="7886700" cy="284162"/>
          </a:xfrm>
          <a:prstGeom prst="rect">
            <a:avLst/>
          </a:prstGeom>
        </p:spPr>
        <p:txBody>
          <a:bodyPr lIns="0" tIns="0" rIns="0" bIns="0"/>
          <a:lstStyle>
            <a:lvl1pPr algn="ctr" defTabSz="685800"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1"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marL="285750" indent="-285750" algn="ctr">
              <a:buFont typeface="Arial" charset="0"/>
              <a:buNone/>
              <a:defRPr lang="en-US" sz="1350" b="1" i="0" kern="1200" baseline="0" dirty="0" smtClean="0">
                <a:solidFill>
                  <a:srgbClr val="FFFFFF"/>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ctr" defTabSz="685800" rtl="0" eaLnBrk="0" fontAlgn="base" hangingPunct="0">
              <a:lnSpc>
                <a:spcPct val="90000"/>
              </a:lnSpc>
              <a:spcBef>
                <a:spcPts val="1350"/>
              </a:spcBef>
              <a:spcAft>
                <a:spcPct val="0"/>
              </a:spcAft>
              <a:buSzPct val="100000"/>
            </a:pPr>
            <a:r>
              <a:rPr lang="en-US" dirty="0"/>
              <a:t>PLACEHOLDER SUBTITLE</a:t>
            </a:r>
          </a:p>
        </p:txBody>
      </p:sp>
      <p:cxnSp>
        <p:nvCxnSpPr>
          <p:cNvPr id="28" name="Straight Connector 27"/>
          <p:cNvCxnSpPr/>
          <p:nvPr userDrawn="1"/>
        </p:nvCxnSpPr>
        <p:spPr bwMode="auto">
          <a:xfrm rot="5400000" flipH="1">
            <a:off x="4477432" y="2458193"/>
            <a:ext cx="189140"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9" name="Content Placeholder 13"/>
          <p:cNvSpPr>
            <a:spLocks noGrp="1"/>
          </p:cNvSpPr>
          <p:nvPr>
            <p:ph sz="quarter" idx="11" hasCustomPrompt="1"/>
          </p:nvPr>
        </p:nvSpPr>
        <p:spPr>
          <a:xfrm>
            <a:off x="628650" y="2126067"/>
            <a:ext cx="3575509" cy="802206"/>
          </a:xfrm>
          <a:prstGeom prst="rect">
            <a:avLst/>
          </a:prstGeom>
        </p:spPr>
        <p:txBody>
          <a:bodyPr/>
          <a:lstStyle>
            <a:lvl1pPr algn="ctr" defTabSz="685800" rtl="0" eaLnBrk="0" fontAlgn="base" hangingPunct="0">
              <a:lnSpc>
                <a:spcPct val="90000"/>
              </a:lnSpc>
              <a:spcBef>
                <a:spcPts val="1350"/>
              </a:spcBef>
              <a:spcAft>
                <a:spcPct val="0"/>
              </a:spcAft>
              <a:buSzPct val="100000"/>
              <a:buNone/>
              <a:defRPr lang="en-US" sz="4613"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FFFFF"/>
                </a:solidFill>
                <a:latin typeface="Proxima Nova Black" charset="0"/>
                <a:ea typeface="Proxima Nova Black" charset="0"/>
                <a:cs typeface="Proxima Nova Black" charset="0"/>
              </a:rPr>
              <a:t>1</a:t>
            </a:r>
          </a:p>
        </p:txBody>
      </p:sp>
      <p:sp>
        <p:nvSpPr>
          <p:cNvPr id="30" name="Content Placeholder 13"/>
          <p:cNvSpPr>
            <a:spLocks noGrp="1"/>
          </p:cNvSpPr>
          <p:nvPr>
            <p:ph sz="quarter" idx="12" hasCustomPrompt="1"/>
          </p:nvPr>
        </p:nvSpPr>
        <p:spPr>
          <a:xfrm>
            <a:off x="4939836" y="2126067"/>
            <a:ext cx="3575514" cy="802206"/>
          </a:xfrm>
          <a:prstGeom prst="rect">
            <a:avLst/>
          </a:prstGeom>
        </p:spPr>
        <p:txBody>
          <a:bodyPr/>
          <a:lstStyle>
            <a:lvl1pPr algn="ctr" defTabSz="685800" rtl="0" eaLnBrk="0" fontAlgn="base" hangingPunct="0">
              <a:lnSpc>
                <a:spcPct val="90000"/>
              </a:lnSpc>
              <a:spcBef>
                <a:spcPts val="1350"/>
              </a:spcBef>
              <a:spcAft>
                <a:spcPct val="0"/>
              </a:spcAft>
              <a:buSzPct val="100000"/>
              <a:buNone/>
              <a:defRPr lang="en-US" sz="4613"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FFFFF"/>
                </a:solidFill>
                <a:latin typeface="Proxima Nova Black" charset="0"/>
                <a:ea typeface="Proxima Nova Black" charset="0"/>
                <a:cs typeface="Proxima Nova Black" charset="0"/>
              </a:rPr>
              <a:t>2</a:t>
            </a:r>
          </a:p>
        </p:txBody>
      </p:sp>
      <p:sp>
        <p:nvSpPr>
          <p:cNvPr id="31" name="Content Placeholder 17"/>
          <p:cNvSpPr>
            <a:spLocks noGrp="1"/>
          </p:cNvSpPr>
          <p:nvPr>
            <p:ph sz="quarter" idx="14" hasCustomPrompt="1"/>
          </p:nvPr>
        </p:nvSpPr>
        <p:spPr>
          <a:xfrm>
            <a:off x="628652" y="2788746"/>
            <a:ext cx="3575506"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baseline="0" dirty="0" smtClean="0">
                <a:solidFill>
                  <a:srgbClr val="FFFFFF"/>
                </a:solidFill>
                <a:latin typeface="Proxima Nova" charset="0"/>
                <a:ea typeface="Proxima Nova" charset="0"/>
                <a:cs typeface="Proxima Nova" charset="0"/>
                <a:sym typeface="Proxima Nova" charset="0"/>
              </a:defRPr>
            </a:lvl1pPr>
          </a:lstStyle>
          <a:p>
            <a:pPr algn="ctr"/>
            <a:r>
              <a:rPr lang="en-US" sz="900" b="1" kern="1200" dirty="0">
                <a:solidFill>
                  <a:srgbClr val="FFFFFF"/>
                </a:solidFill>
                <a:latin typeface="Proxima Nova" charset="0"/>
                <a:ea typeface="Proxima Nova" charset="0"/>
                <a:cs typeface="Proxima Nova" charset="0"/>
              </a:rPr>
              <a:t>PLACEHOLDER SUBJECT</a:t>
            </a:r>
          </a:p>
        </p:txBody>
      </p:sp>
      <p:sp>
        <p:nvSpPr>
          <p:cNvPr id="32" name="Content Placeholder 17"/>
          <p:cNvSpPr>
            <a:spLocks noGrp="1"/>
          </p:cNvSpPr>
          <p:nvPr>
            <p:ph sz="quarter" idx="15" hasCustomPrompt="1"/>
          </p:nvPr>
        </p:nvSpPr>
        <p:spPr>
          <a:xfrm>
            <a:off x="4939831" y="2788746"/>
            <a:ext cx="3575511"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dirty="0" smtClean="0">
                <a:solidFill>
                  <a:srgbClr val="FFFFFF"/>
                </a:solidFill>
                <a:latin typeface="Proxima Nova" charset="0"/>
                <a:ea typeface="Proxima Nova" charset="0"/>
                <a:cs typeface="Proxima Nova" charset="0"/>
                <a:sym typeface="Proxima Nova" charset="0"/>
              </a:defRPr>
            </a:lvl1pPr>
          </a:lstStyle>
          <a:p>
            <a:pPr algn="ctr"/>
            <a:r>
              <a:rPr lang="en-US" sz="900" b="1" kern="1200" dirty="0">
                <a:solidFill>
                  <a:srgbClr val="FFFFFF"/>
                </a:solidFill>
                <a:latin typeface="Proxima Nova" charset="0"/>
                <a:ea typeface="Proxima Nova" charset="0"/>
                <a:cs typeface="Proxima Nova" charset="0"/>
              </a:rPr>
              <a:t>PLACEHOLDER SUBJECT</a:t>
            </a:r>
          </a:p>
        </p:txBody>
      </p:sp>
      <p:sp>
        <p:nvSpPr>
          <p:cNvPr id="5" name="Footer Placeholder 4"/>
          <p:cNvSpPr>
            <a:spLocks noGrp="1"/>
          </p:cNvSpPr>
          <p:nvPr>
            <p:ph type="ftr" sz="quarter" idx="16"/>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ym typeface="Proxima Nova" charset="0"/>
              </a:rPr>
              <a:t>CONFIDENTIAL DOCUMENT, DO NOT SHARE 2 OR DISTRIBUTE.</a:t>
            </a:r>
          </a:p>
          <a:p>
            <a:endParaRPr lang="en-US" dirty="0"/>
          </a:p>
        </p:txBody>
      </p:sp>
    </p:spTree>
    <p:extLst>
      <p:ext uri="{BB962C8B-B14F-4D97-AF65-F5344CB8AC3E}">
        <p14:creationId xmlns:p14="http://schemas.microsoft.com/office/powerpoint/2010/main" val="40867717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Black Title + Subti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843343"/>
            <a:ext cx="7886700" cy="284162"/>
          </a:xfrm>
          <a:prstGeom prst="rect">
            <a:avLst/>
          </a:prstGeom>
        </p:spPr>
        <p:txBody>
          <a:bodyPr lIns="0" tIns="0" rIns="0" bIns="0"/>
          <a:lstStyle>
            <a:lvl1pPr algn="ctr" defTabSz="685800"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1"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marL="285750" indent="-285750" algn="ctr">
              <a:buFont typeface="Arial" charset="0"/>
              <a:buNone/>
              <a:defRPr lang="en-US" sz="1350" b="1" i="0" kern="1200" baseline="0" dirty="0" smtClean="0">
                <a:solidFill>
                  <a:srgbClr val="FFFFFF"/>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ctr" defTabSz="685800" rtl="0" eaLnBrk="0" fontAlgn="base" hangingPunct="0">
              <a:lnSpc>
                <a:spcPct val="90000"/>
              </a:lnSpc>
              <a:spcBef>
                <a:spcPts val="1350"/>
              </a:spcBef>
              <a:spcAft>
                <a:spcPct val="0"/>
              </a:spcAft>
              <a:buSzPct val="100000"/>
            </a:pPr>
            <a:r>
              <a:rPr lang="en-US" dirty="0"/>
              <a:t>PLACEHOLDER SUBTITLE</a:t>
            </a:r>
          </a:p>
        </p:txBody>
      </p:sp>
      <p:cxnSp>
        <p:nvCxnSpPr>
          <p:cNvPr id="5" name="Straight Connector 4"/>
          <p:cNvCxnSpPr/>
          <p:nvPr userDrawn="1"/>
        </p:nvCxnSpPr>
        <p:spPr bwMode="auto">
          <a:xfrm rot="5400000" flipH="1">
            <a:off x="5914494" y="2458193"/>
            <a:ext cx="189140"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 name="Straight Connector 6"/>
          <p:cNvCxnSpPr/>
          <p:nvPr userDrawn="1"/>
        </p:nvCxnSpPr>
        <p:spPr bwMode="auto">
          <a:xfrm rot="5400000" flipH="1">
            <a:off x="3040366" y="2458193"/>
            <a:ext cx="189140"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4" name="Content Placeholder 13"/>
          <p:cNvSpPr>
            <a:spLocks noGrp="1"/>
          </p:cNvSpPr>
          <p:nvPr>
            <p:ph sz="quarter" idx="11" hasCustomPrompt="1"/>
          </p:nvPr>
        </p:nvSpPr>
        <p:spPr>
          <a:xfrm>
            <a:off x="628644" y="2126067"/>
            <a:ext cx="2138449" cy="802206"/>
          </a:xfrm>
          <a:prstGeom prst="rect">
            <a:avLst/>
          </a:prstGeom>
        </p:spPr>
        <p:txBody>
          <a:bodyPr/>
          <a:lstStyle>
            <a:lvl1pPr algn="ctr">
              <a:buNone/>
              <a:defRPr lang="en-US" sz="4613"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FFFFF"/>
                </a:solidFill>
                <a:latin typeface="Proxima Nova Black" charset="0"/>
                <a:ea typeface="Proxima Nova Black" charset="0"/>
                <a:cs typeface="Proxima Nova Black" charset="0"/>
              </a:rPr>
              <a:t>1</a:t>
            </a:r>
          </a:p>
        </p:txBody>
      </p:sp>
      <p:sp>
        <p:nvSpPr>
          <p:cNvPr id="15" name="Content Placeholder 13"/>
          <p:cNvSpPr>
            <a:spLocks noGrp="1"/>
          </p:cNvSpPr>
          <p:nvPr>
            <p:ph sz="quarter" idx="12" hasCustomPrompt="1"/>
          </p:nvPr>
        </p:nvSpPr>
        <p:spPr>
          <a:xfrm>
            <a:off x="3502770" y="2126067"/>
            <a:ext cx="2138449" cy="802206"/>
          </a:xfrm>
          <a:prstGeom prst="rect">
            <a:avLst/>
          </a:prstGeom>
        </p:spPr>
        <p:txBody>
          <a:bodyPr/>
          <a:lstStyle>
            <a:lvl1pPr algn="ctr">
              <a:buNone/>
              <a:defRPr lang="en-US" sz="4613"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FFFFF"/>
                </a:solidFill>
                <a:latin typeface="Proxima Nova Black" charset="0"/>
                <a:ea typeface="Proxima Nova Black" charset="0"/>
                <a:cs typeface="Proxima Nova Black" charset="0"/>
              </a:rPr>
              <a:t>2</a:t>
            </a:r>
          </a:p>
        </p:txBody>
      </p:sp>
      <p:sp>
        <p:nvSpPr>
          <p:cNvPr id="16" name="Content Placeholder 13"/>
          <p:cNvSpPr>
            <a:spLocks noGrp="1"/>
          </p:cNvSpPr>
          <p:nvPr>
            <p:ph sz="quarter" idx="13" hasCustomPrompt="1"/>
          </p:nvPr>
        </p:nvSpPr>
        <p:spPr>
          <a:xfrm>
            <a:off x="6376893" y="2126067"/>
            <a:ext cx="2138449" cy="802206"/>
          </a:xfrm>
          <a:prstGeom prst="rect">
            <a:avLst/>
          </a:prstGeom>
        </p:spPr>
        <p:txBody>
          <a:bodyPr/>
          <a:lstStyle>
            <a:lvl1pPr algn="ctr">
              <a:buNone/>
              <a:defRPr lang="en-US" sz="4613"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FFFFF"/>
                </a:solidFill>
                <a:latin typeface="Proxima Nova Black" charset="0"/>
                <a:ea typeface="Proxima Nova Black" charset="0"/>
                <a:cs typeface="Proxima Nova Black" charset="0"/>
              </a:rPr>
              <a:t>3</a:t>
            </a:r>
          </a:p>
        </p:txBody>
      </p:sp>
      <p:sp>
        <p:nvSpPr>
          <p:cNvPr id="18" name="Content Placeholder 17"/>
          <p:cNvSpPr>
            <a:spLocks noGrp="1"/>
          </p:cNvSpPr>
          <p:nvPr>
            <p:ph sz="quarter" idx="14" hasCustomPrompt="1"/>
          </p:nvPr>
        </p:nvSpPr>
        <p:spPr>
          <a:xfrm>
            <a:off x="628644" y="2788746"/>
            <a:ext cx="2138447"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dirty="0" smtClean="0">
                <a:solidFill>
                  <a:srgbClr val="FFFFFF"/>
                </a:solidFill>
                <a:latin typeface="Proxima Nova" charset="0"/>
                <a:ea typeface="Proxima Nova" charset="0"/>
                <a:cs typeface="Proxima Nova" charset="0"/>
                <a:sym typeface="Proxima Nova" charset="0"/>
              </a:defRPr>
            </a:lvl1pPr>
          </a:lstStyle>
          <a:p>
            <a:pPr algn="ctr"/>
            <a:r>
              <a:rPr lang="en-US" sz="900" b="1" kern="1200" dirty="0">
                <a:solidFill>
                  <a:srgbClr val="FFFFFF"/>
                </a:solidFill>
                <a:latin typeface="Proxima Nova" charset="0"/>
                <a:ea typeface="Proxima Nova" charset="0"/>
                <a:cs typeface="Proxima Nova" charset="0"/>
              </a:rPr>
              <a:t>PLACEHOLDER SUBJECT INFORMATION</a:t>
            </a:r>
          </a:p>
        </p:txBody>
      </p:sp>
      <p:sp>
        <p:nvSpPr>
          <p:cNvPr id="19" name="Content Placeholder 17"/>
          <p:cNvSpPr>
            <a:spLocks noGrp="1"/>
          </p:cNvSpPr>
          <p:nvPr>
            <p:ph sz="quarter" idx="15" hasCustomPrompt="1"/>
          </p:nvPr>
        </p:nvSpPr>
        <p:spPr>
          <a:xfrm>
            <a:off x="3502765" y="2788746"/>
            <a:ext cx="2138447"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dirty="0" smtClean="0">
                <a:solidFill>
                  <a:srgbClr val="FFFFFF"/>
                </a:solidFill>
                <a:latin typeface="Proxima Nova" charset="0"/>
                <a:ea typeface="Proxima Nova" charset="0"/>
                <a:cs typeface="Proxima Nova" charset="0"/>
                <a:sym typeface="Proxima Nova" charset="0"/>
              </a:defRPr>
            </a:lvl1pPr>
          </a:lstStyle>
          <a:p>
            <a:pPr algn="ctr"/>
            <a:r>
              <a:rPr lang="en-US" sz="900" b="1" kern="1200" dirty="0">
                <a:solidFill>
                  <a:srgbClr val="FFFFFF"/>
                </a:solidFill>
                <a:latin typeface="Proxima Nova" charset="0"/>
                <a:ea typeface="Proxima Nova" charset="0"/>
                <a:cs typeface="Proxima Nova" charset="0"/>
              </a:rPr>
              <a:t>PLACEHOLDER SUBJECT INFORMATION</a:t>
            </a:r>
          </a:p>
        </p:txBody>
      </p:sp>
      <p:sp>
        <p:nvSpPr>
          <p:cNvPr id="20" name="Content Placeholder 17"/>
          <p:cNvSpPr>
            <a:spLocks noGrp="1"/>
          </p:cNvSpPr>
          <p:nvPr>
            <p:ph sz="quarter" idx="16" hasCustomPrompt="1"/>
          </p:nvPr>
        </p:nvSpPr>
        <p:spPr>
          <a:xfrm>
            <a:off x="6376895" y="2788746"/>
            <a:ext cx="2138447"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dirty="0" smtClean="0">
                <a:solidFill>
                  <a:srgbClr val="FFFFFF"/>
                </a:solidFill>
                <a:latin typeface="Proxima Nova" charset="0"/>
                <a:ea typeface="Proxima Nova" charset="0"/>
                <a:cs typeface="Proxima Nova" charset="0"/>
                <a:sym typeface="Proxima Nova" charset="0"/>
              </a:defRPr>
            </a:lvl1pPr>
          </a:lstStyle>
          <a:p>
            <a:pPr algn="ctr"/>
            <a:r>
              <a:rPr lang="en-US" sz="900" b="1" kern="1200" dirty="0">
                <a:solidFill>
                  <a:srgbClr val="FFFFFF"/>
                </a:solidFill>
                <a:latin typeface="Proxima Nova" charset="0"/>
                <a:ea typeface="Proxima Nova" charset="0"/>
                <a:cs typeface="Proxima Nova" charset="0"/>
              </a:rPr>
              <a:t>PLACEHOLDER SUBJECT INFORMATION</a:t>
            </a:r>
          </a:p>
        </p:txBody>
      </p:sp>
      <p:sp>
        <p:nvSpPr>
          <p:cNvPr id="6" name="Footer Placeholder 5"/>
          <p:cNvSpPr>
            <a:spLocks noGrp="1"/>
          </p:cNvSpPr>
          <p:nvPr>
            <p:ph type="ftr" sz="quarter" idx="17"/>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ym typeface="Proxima Nova" charset="0"/>
              </a:rPr>
              <a:t>CONFIDENTIAL DOCUMENT, DO NOT SHARE 2 OR DISTRIBUTE.</a:t>
            </a:r>
          </a:p>
          <a:p>
            <a:endParaRPr lang="en-US" dirty="0"/>
          </a:p>
        </p:txBody>
      </p:sp>
    </p:spTree>
    <p:extLst>
      <p:ext uri="{BB962C8B-B14F-4D97-AF65-F5344CB8AC3E}">
        <p14:creationId xmlns:p14="http://schemas.microsoft.com/office/powerpoint/2010/main" val="2342797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ck Title + Photo 2">
    <p:spTree>
      <p:nvGrpSpPr>
        <p:cNvPr id="1" name=""/>
        <p:cNvGrpSpPr/>
        <p:nvPr/>
      </p:nvGrpSpPr>
      <p:grpSpPr>
        <a:xfrm>
          <a:off x="0" y="0"/>
          <a:ext cx="0" cy="0"/>
          <a:chOff x="0" y="0"/>
          <a:chExt cx="0" cy="0"/>
        </a:xfrm>
      </p:grpSpPr>
      <p:sp>
        <p:nvSpPr>
          <p:cNvPr id="23" name="Title 7"/>
          <p:cNvSpPr>
            <a:spLocks noGrp="1"/>
          </p:cNvSpPr>
          <p:nvPr>
            <p:ph type="title" hasCustomPrompt="1"/>
          </p:nvPr>
        </p:nvSpPr>
        <p:spPr>
          <a:xfrm>
            <a:off x="628650" y="523228"/>
            <a:ext cx="2268929" cy="284162"/>
          </a:xfrm>
          <a:prstGeom prst="rect">
            <a:avLst/>
          </a:prstGeom>
        </p:spPr>
        <p:txBody>
          <a:bodyPr lIns="0" tIns="0" rIns="0" bIns="0"/>
          <a:lstStyle>
            <a:lvl1pPr>
              <a:defRPr lang="en-US" sz="2700" b="1" i="0" kern="1200" baseline="0" dirty="0" smtClean="0">
                <a:solidFill>
                  <a:schemeClr val="bg1"/>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24" name="Text Placeholder 5"/>
          <p:cNvSpPr>
            <a:spLocks noGrp="1"/>
          </p:cNvSpPr>
          <p:nvPr>
            <p:ph type="body" sz="quarter" idx="10" hasCustomPrompt="1"/>
          </p:nvPr>
        </p:nvSpPr>
        <p:spPr>
          <a:xfrm>
            <a:off x="628652" y="806421"/>
            <a:ext cx="2268928" cy="214914"/>
          </a:xfrm>
          <a:prstGeom prst="rect">
            <a:avLst/>
          </a:prstGeom>
        </p:spPr>
        <p:txBody>
          <a:bodyPr lIns="0" rIns="0">
            <a:noAutofit/>
          </a:bodyPr>
          <a:lstStyle>
            <a:lvl1pPr algn="l">
              <a:buNone/>
              <a:defRPr lang="en-US" sz="1350" b="0" i="0" kern="1200" baseline="0" dirty="0" smtClean="0">
                <a:solidFill>
                  <a:schemeClr val="bg1"/>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SUBJECT</a:t>
            </a:r>
          </a:p>
        </p:txBody>
      </p:sp>
      <p:sp>
        <p:nvSpPr>
          <p:cNvPr id="25" name="Text Placeholder 2"/>
          <p:cNvSpPr>
            <a:spLocks noGrp="1"/>
          </p:cNvSpPr>
          <p:nvPr>
            <p:ph type="body" sz="quarter" idx="11" hasCustomPrompt="1"/>
          </p:nvPr>
        </p:nvSpPr>
        <p:spPr>
          <a:xfrm>
            <a:off x="628650" y="1304528"/>
            <a:ext cx="2268929" cy="2570468"/>
          </a:xfrm>
          <a:prstGeom prst="rect">
            <a:avLst/>
          </a:prstGeom>
        </p:spPr>
        <p:txBody>
          <a:bodyPr lIns="0" tIns="0" rIns="0" bIns="0" anchor="t"/>
          <a:lstStyle>
            <a:lvl1pPr marL="0" marR="0" indent="0" algn="l" defTabSz="685800" rtl="0" eaLnBrk="0"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685800" rtl="0" eaLnBrk="0" fontAlgn="base" latinLnBrk="0" hangingPunct="0">
              <a:lnSpc>
                <a:spcPct val="90000"/>
              </a:lnSpc>
              <a:spcBef>
                <a:spcPts val="1350"/>
              </a:spcBef>
              <a:spcAft>
                <a:spcPct val="0"/>
              </a:spcAft>
              <a:buClrTx/>
              <a:buSzPct val="100000"/>
              <a:buFont typeface="+mj-lt"/>
              <a:buNone/>
              <a:tabLst/>
              <a:defRPr/>
            </a:pPr>
            <a:r>
              <a:rPr lang="en-US" dirty="0"/>
              <a:t>Text goes here</a:t>
            </a:r>
            <a:r>
              <a:rPr lang="is-IS" dirty="0"/>
              <a:t>…</a:t>
            </a:r>
            <a:endParaRPr lang="en-US" dirty="0"/>
          </a:p>
        </p:txBody>
      </p:sp>
      <p:cxnSp>
        <p:nvCxnSpPr>
          <p:cNvPr id="27" name="Straight Connector 26"/>
          <p:cNvCxnSpPr/>
          <p:nvPr userDrawn="1"/>
        </p:nvCxnSpPr>
        <p:spPr bwMode="auto">
          <a:xfrm flipH="1">
            <a:off x="0" y="1115565"/>
            <a:ext cx="1977656" cy="0"/>
          </a:xfrm>
          <a:prstGeom prst="line">
            <a:avLst/>
          </a:prstGeom>
          <a:solidFill>
            <a:srgbClr val="FFFFFF"/>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8" name="Straight Connector 27"/>
          <p:cNvCxnSpPr/>
          <p:nvPr userDrawn="1"/>
        </p:nvCxnSpPr>
        <p:spPr bwMode="auto">
          <a:xfrm flipH="1">
            <a:off x="5485378" y="3432748"/>
            <a:ext cx="1254879" cy="1792155"/>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9" name="Straight Connector 28"/>
          <p:cNvCxnSpPr/>
          <p:nvPr userDrawn="1"/>
        </p:nvCxnSpPr>
        <p:spPr bwMode="auto">
          <a:xfrm flipH="1">
            <a:off x="7317971" y="-69214"/>
            <a:ext cx="1057880" cy="1510811"/>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0" name="Straight Connector 29"/>
          <p:cNvCxnSpPr/>
          <p:nvPr userDrawn="1"/>
        </p:nvCxnSpPr>
        <p:spPr bwMode="auto">
          <a:xfrm flipH="1">
            <a:off x="7418785" y="1025707"/>
            <a:ext cx="2037329" cy="2909606"/>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1" name="Straight Connector 30"/>
          <p:cNvCxnSpPr/>
          <p:nvPr userDrawn="1"/>
        </p:nvCxnSpPr>
        <p:spPr bwMode="auto">
          <a:xfrm flipH="1">
            <a:off x="4633661" y="4715475"/>
            <a:ext cx="342349" cy="488924"/>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2" name="Straight Connector 31"/>
          <p:cNvCxnSpPr/>
          <p:nvPr userDrawn="1"/>
        </p:nvCxnSpPr>
        <p:spPr bwMode="auto">
          <a:xfrm flipH="1">
            <a:off x="8422658" y="-101318"/>
            <a:ext cx="740724" cy="1057865"/>
          </a:xfrm>
          <a:prstGeom prst="line">
            <a:avLst/>
          </a:prstGeom>
          <a:solidFill>
            <a:srgbClr val="FFFFFF"/>
          </a:solidFill>
          <a:ln w="762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3" name="Straight Connector 32"/>
          <p:cNvCxnSpPr/>
          <p:nvPr userDrawn="1"/>
        </p:nvCxnSpPr>
        <p:spPr bwMode="auto">
          <a:xfrm flipH="1">
            <a:off x="5563707" y="-579323"/>
            <a:ext cx="1884262" cy="2691007"/>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6" name="Picture Placeholder 8"/>
          <p:cNvSpPr>
            <a:spLocks noGrp="1"/>
          </p:cNvSpPr>
          <p:nvPr>
            <p:ph type="pic" sz="quarter" idx="12"/>
          </p:nvPr>
        </p:nvSpPr>
        <p:spPr>
          <a:xfrm>
            <a:off x="3171825" y="0"/>
            <a:ext cx="5972175" cy="5138738"/>
          </a:xfrm>
          <a:prstGeom prst="rect">
            <a:avLst/>
          </a:prstGeom>
        </p:spPr>
        <p:txBody>
          <a:bodyPr/>
          <a:lstStyle>
            <a:lvl1pPr>
              <a:buFontTx/>
              <a:buNone/>
              <a:defRPr>
                <a:solidFill>
                  <a:schemeClr val="tx1"/>
                </a:solidFill>
              </a:defRPr>
            </a:lvl1pPr>
          </a:lstStyle>
          <a:p>
            <a:endParaRPr lang="en-US" dirty="0"/>
          </a:p>
        </p:txBody>
      </p:sp>
    </p:spTree>
    <p:extLst>
      <p:ext uri="{BB962C8B-B14F-4D97-AF65-F5344CB8AC3E}">
        <p14:creationId xmlns:p14="http://schemas.microsoft.com/office/powerpoint/2010/main" val="81082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Numbers">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628650" y="516434"/>
            <a:ext cx="7886700" cy="400050"/>
          </a:xfrm>
          <a:prstGeom prst="rect">
            <a:avLst/>
          </a:prstGeom>
        </p:spPr>
        <p:txBody>
          <a:bodyPr lIns="0" tIns="45712" rIns="0" bIns="45712">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628055" y="916484"/>
            <a:ext cx="7886700" cy="200025"/>
          </a:xfrm>
          <a:prstGeom prst="rect">
            <a:avLst/>
          </a:prstGeom>
        </p:spPr>
        <p:txBody>
          <a:bodyPr lIns="0" tIns="45712" rIns="0" bIns="45712">
            <a:normAutofit/>
          </a:bodyPr>
          <a:lstStyle>
            <a:lvl1pPr>
              <a:buNone/>
              <a:defRPr sz="1400" b="0" i="0">
                <a:solidFill>
                  <a:srgbClr val="2D2D2D"/>
                </a:solidFill>
                <a:latin typeface="Proxima Nova" charset="0"/>
                <a:ea typeface="Proxima Nova" charset="0"/>
                <a:cs typeface="Proxima Nova" charset="0"/>
              </a:defRPr>
            </a:lvl1pPr>
            <a:lvl2pPr marL="128564" indent="0">
              <a:buNone/>
              <a:defRPr/>
            </a:lvl2pPr>
            <a:lvl3pPr marL="128564" indent="0">
              <a:buNone/>
              <a:defRPr/>
            </a:lvl3pPr>
            <a:lvl4pPr marL="257126" indent="0">
              <a:buNone/>
              <a:defRPr/>
            </a:lvl4pPr>
            <a:lvl5pPr marL="257126"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628056" y="1421012"/>
            <a:ext cx="5744170" cy="2943225"/>
          </a:xfrm>
          <a:prstGeom prst="rect">
            <a:avLst/>
          </a:prstGeom>
        </p:spPr>
        <p:txBody>
          <a:bodyPr lIns="0" tIns="0" rIns="0" bIns="0">
            <a:normAutofit/>
          </a:bodyPr>
          <a:lstStyle>
            <a:lvl1pPr marL="342830" indent="-342830" algn="l" defTabSz="685664" rtl="0" eaLnBrk="1" fontAlgn="base" hangingPunct="0">
              <a:lnSpc>
                <a:spcPct val="90000"/>
              </a:lnSpc>
              <a:spcBef>
                <a:spcPts val="1350"/>
              </a:spcBef>
              <a:spcAft>
                <a:spcPct val="0"/>
              </a:spcAft>
              <a:buSzPct val="100000"/>
              <a:buFont typeface="+mj-lt"/>
              <a:buAutoNum type="arabicPeriod"/>
              <a:defRPr lang="is-IS" sz="1400" b="0" i="0" kern="1200" baseline="0" dirty="0" smtClean="0">
                <a:solidFill>
                  <a:schemeClr val="tx2"/>
                </a:solidFill>
                <a:latin typeface="Proxima Nova Medium" charset="0"/>
                <a:ea typeface="Proxima Nova Medium" charset="0"/>
                <a:cs typeface="Proxima Nova Medium" charset="0"/>
                <a:sym typeface="Proxima Nova" charset="0"/>
              </a:defRPr>
            </a:lvl1pPr>
            <a:lvl2pPr marL="687252" indent="-339653" algn="l" defTabSz="685664" rtl="0" eaLnBrk="1" fontAlgn="base" hangingPunct="0">
              <a:lnSpc>
                <a:spcPct val="90000"/>
              </a:lnSpc>
              <a:spcBef>
                <a:spcPts val="1350"/>
              </a:spcBef>
              <a:spcAft>
                <a:spcPct val="0"/>
              </a:spcAft>
              <a:buSzPct val="100000"/>
              <a:buFont typeface="+mj-lt"/>
              <a:buAutoNum type="arabicPeriod"/>
              <a:tabLst/>
              <a:defRPr lang="is-IS" sz="1200" b="0" i="0" kern="1200" baseline="0" dirty="0" smtClean="0">
                <a:solidFill>
                  <a:schemeClr val="tx2"/>
                </a:solidFill>
                <a:latin typeface="Proxima Nova Light" charset="0"/>
                <a:ea typeface="Proxima Nova Light" charset="0"/>
                <a:cs typeface="Proxima Nova Light" charset="0"/>
                <a:sym typeface="Proxima Nova" charset="0"/>
              </a:defRPr>
            </a:lvl2pPr>
            <a:lvl3pPr marL="1031670" indent="-344417" algn="l" defTabSz="685664" rtl="0" eaLnBrk="1" fontAlgn="base" hangingPunct="0">
              <a:lnSpc>
                <a:spcPct val="90000"/>
              </a:lnSpc>
              <a:spcBef>
                <a:spcPts val="1350"/>
              </a:spcBef>
              <a:spcAft>
                <a:spcPct val="0"/>
              </a:spcAft>
              <a:buSzPct val="100000"/>
              <a:buFont typeface="+mj-lt"/>
              <a:buAutoNum type="arabicPeriod"/>
              <a:tabLst/>
              <a:defRPr lang="en-US" sz="1200" b="0" i="0" kern="1200" baseline="0" dirty="0" smtClean="0">
                <a:solidFill>
                  <a:schemeClr val="accent2"/>
                </a:solidFill>
                <a:latin typeface="Proxima Nova Light" charset="0"/>
                <a:ea typeface="Proxima Nova Light" charset="0"/>
                <a:cs typeface="Proxima Nova Light" charset="0"/>
                <a:sym typeface="Proxima Nova" charset="0"/>
              </a:defRPr>
            </a:lvl3pPr>
            <a:lvl4pPr marL="257126" indent="0">
              <a:buFont typeface="+mj-lt"/>
              <a:buNone/>
              <a:defRPr/>
            </a:lvl4pPr>
            <a:lvl5pPr marL="257126" indent="0">
              <a:buFont typeface="+mj-lt"/>
              <a:buNone/>
              <a:defRPr/>
            </a:lvl5pPr>
          </a:lstStyle>
          <a:p>
            <a:pPr marL="342830" lvl="0" indent="-342830" algn="l" defTabSz="685664" rtl="0" eaLnBrk="1" fontAlgn="base" hangingPunct="0">
              <a:lnSpc>
                <a:spcPct val="90000"/>
              </a:lnSpc>
              <a:spcBef>
                <a:spcPts val="1350"/>
              </a:spcBef>
              <a:spcAft>
                <a:spcPct val="0"/>
              </a:spcAft>
              <a:buSzPct val="100000"/>
            </a:pPr>
            <a:r>
              <a:rPr lang="en-US" dirty="0"/>
              <a:t>Level One Number</a:t>
            </a:r>
          </a:p>
          <a:p>
            <a:pPr marL="687252" lvl="1" indent="-342830" algn="l" defTabSz="685664" rtl="0" eaLnBrk="1" fontAlgn="base" hangingPunct="0">
              <a:lnSpc>
                <a:spcPct val="90000"/>
              </a:lnSpc>
              <a:spcBef>
                <a:spcPts val="1350"/>
              </a:spcBef>
              <a:spcAft>
                <a:spcPct val="0"/>
              </a:spcAft>
              <a:buSzPct val="100000"/>
            </a:pPr>
            <a:r>
              <a:rPr lang="en-US" dirty="0"/>
              <a:t>Level Two Number</a:t>
            </a:r>
          </a:p>
          <a:p>
            <a:pPr marL="1031670" lvl="2" indent="-342830" algn="l" defTabSz="685664" rtl="0" eaLnBrk="1" fontAlgn="base" hangingPunct="0">
              <a:lnSpc>
                <a:spcPct val="90000"/>
              </a:lnSpc>
              <a:spcBef>
                <a:spcPts val="1350"/>
              </a:spcBef>
              <a:spcAft>
                <a:spcPct val="0"/>
              </a:spcAft>
              <a:buSzPct val="100000"/>
            </a:pPr>
            <a:r>
              <a:rPr lang="en-US" dirty="0"/>
              <a:t>Level Three Number</a:t>
            </a:r>
          </a:p>
        </p:txBody>
      </p:sp>
      <p:sp>
        <p:nvSpPr>
          <p:cNvPr id="3" name="Footer Placeholder 2"/>
          <p:cNvSpPr>
            <a:spLocks noGrp="1"/>
          </p:cNvSpPr>
          <p:nvPr>
            <p:ph type="ftr" sz="quarter" idx="12"/>
          </p:nvPr>
        </p:nvSpPr>
        <p:spPr/>
        <p:txBody>
          <a:bodyPr/>
          <a:lstStyle/>
          <a:p>
            <a:pPr defTabSz="342830" fontAlgn="base" hangingPunct="0">
              <a:spcBef>
                <a:spcPct val="0"/>
              </a:spcBef>
              <a:spcAft>
                <a:spcPct val="0"/>
              </a:spcAft>
              <a:defRPr/>
            </a:pPr>
            <a:r>
              <a:rPr lang="en-US" altLang="en-US" sz="600">
                <a:solidFill>
                  <a:srgbClr val="9D9FA1"/>
                </a:solidFill>
                <a:sym typeface="Proxima Nova" charset="0"/>
              </a:rPr>
              <a:t>CONFIDENTIAL DOCUMENT, DO NOT SHARE 2 OR DISTRIBUTE.</a:t>
            </a:r>
          </a:p>
          <a:p>
            <a:endParaRPr lang="en-US" dirty="0"/>
          </a:p>
        </p:txBody>
      </p:sp>
    </p:spTree>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ck Graphic">
    <p:spTree>
      <p:nvGrpSpPr>
        <p:cNvPr id="1" name=""/>
        <p:cNvGrpSpPr/>
        <p:nvPr/>
      </p:nvGrpSpPr>
      <p:grpSpPr>
        <a:xfrm>
          <a:off x="0" y="0"/>
          <a:ext cx="0" cy="0"/>
          <a:chOff x="0" y="0"/>
          <a:chExt cx="0" cy="0"/>
        </a:xfrm>
      </p:grpSpPr>
      <p:cxnSp>
        <p:nvCxnSpPr>
          <p:cNvPr id="4" name="Straight Connector 3"/>
          <p:cNvCxnSpPr/>
          <p:nvPr userDrawn="1"/>
        </p:nvCxnSpPr>
        <p:spPr bwMode="auto">
          <a:xfrm flipH="1">
            <a:off x="5485378" y="3432748"/>
            <a:ext cx="1254879" cy="1792155"/>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 name="Straight Connector 5"/>
          <p:cNvCxnSpPr/>
          <p:nvPr userDrawn="1"/>
        </p:nvCxnSpPr>
        <p:spPr bwMode="auto">
          <a:xfrm flipH="1">
            <a:off x="7317971" y="-69214"/>
            <a:ext cx="1057880" cy="1510811"/>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 name="Straight Connector 6"/>
          <p:cNvCxnSpPr/>
          <p:nvPr userDrawn="1"/>
        </p:nvCxnSpPr>
        <p:spPr bwMode="auto">
          <a:xfrm flipH="1">
            <a:off x="7418785" y="1025707"/>
            <a:ext cx="2037329" cy="2909606"/>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 name="Straight Connector 7"/>
          <p:cNvCxnSpPr/>
          <p:nvPr userDrawn="1"/>
        </p:nvCxnSpPr>
        <p:spPr bwMode="auto">
          <a:xfrm flipH="1">
            <a:off x="4633661" y="4715475"/>
            <a:ext cx="342349" cy="488924"/>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 name="Straight Connector 8"/>
          <p:cNvCxnSpPr/>
          <p:nvPr userDrawn="1"/>
        </p:nvCxnSpPr>
        <p:spPr bwMode="auto">
          <a:xfrm flipH="1">
            <a:off x="8422658" y="-101318"/>
            <a:ext cx="740724" cy="1057865"/>
          </a:xfrm>
          <a:prstGeom prst="line">
            <a:avLst/>
          </a:prstGeom>
          <a:solidFill>
            <a:srgbClr val="FFFFFF"/>
          </a:solidFill>
          <a:ln w="762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Connector 12"/>
          <p:cNvCxnSpPr/>
          <p:nvPr userDrawn="1"/>
        </p:nvCxnSpPr>
        <p:spPr bwMode="auto">
          <a:xfrm flipH="1">
            <a:off x="5563707" y="-579323"/>
            <a:ext cx="1884262" cy="2691007"/>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7910311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lack Lockup 1">
    <p:spTree>
      <p:nvGrpSpPr>
        <p:cNvPr id="1" name=""/>
        <p:cNvGrpSpPr/>
        <p:nvPr/>
      </p:nvGrpSpPr>
      <p:grpSpPr>
        <a:xfrm>
          <a:off x="0" y="0"/>
          <a:ext cx="0" cy="0"/>
          <a:chOff x="0" y="0"/>
          <a:chExt cx="0" cy="0"/>
        </a:xfrm>
      </p:grpSpPr>
      <p:sp>
        <p:nvSpPr>
          <p:cNvPr id="2" name="Title 6"/>
          <p:cNvSpPr>
            <a:spLocks noGrp="1"/>
          </p:cNvSpPr>
          <p:nvPr>
            <p:ph type="title" hasCustomPrompt="1"/>
          </p:nvPr>
        </p:nvSpPr>
        <p:spPr>
          <a:xfrm>
            <a:off x="628650" y="1473518"/>
            <a:ext cx="7886700" cy="1355407"/>
          </a:xfrm>
          <a:prstGeom prst="rect">
            <a:avLst/>
          </a:prstGeom>
          <a:noFill/>
        </p:spPr>
        <p:txBody>
          <a:bodyPr lIns="0" tIns="0" rIns="0" bIns="0">
            <a:normAutofit/>
          </a:bodyPr>
          <a:lstStyle>
            <a:lvl1pPr algn="ctr">
              <a:defRPr lang="en-US" sz="13500" kern="1200" spc="-300" dirty="0">
                <a:solidFill>
                  <a:srgbClr val="FFFFFF"/>
                </a:solidFill>
                <a:latin typeface="+mj-lt"/>
                <a:ea typeface="+mj-ea"/>
                <a:cs typeface="+mj-cs"/>
                <a:sym typeface="Proxima Nova Black" charset="0"/>
              </a:defRPr>
            </a:lvl1pPr>
          </a:lstStyle>
          <a:p>
            <a:r>
              <a:rPr lang="en-US" dirty="0"/>
              <a:t>STORAGE</a:t>
            </a:r>
          </a:p>
        </p:txBody>
      </p:sp>
      <p:sp>
        <p:nvSpPr>
          <p:cNvPr id="3" name="Content Placeholder 9"/>
          <p:cNvSpPr>
            <a:spLocks noGrp="1"/>
          </p:cNvSpPr>
          <p:nvPr>
            <p:ph sz="quarter" idx="10" hasCustomPrompt="1"/>
          </p:nvPr>
        </p:nvSpPr>
        <p:spPr>
          <a:xfrm>
            <a:off x="628650" y="2915116"/>
            <a:ext cx="7886700" cy="355600"/>
          </a:xfrm>
          <a:prstGeom prst="rect">
            <a:avLst/>
          </a:prstGeom>
        </p:spPr>
        <p:txBody>
          <a:bodyPr lIns="0" tIns="0" rIns="0" bIns="0"/>
          <a:lstStyle>
            <a:lvl1pPr algn="ctr" defTabSz="685800" rtl="0" eaLnBrk="0" fontAlgn="base" hangingPunct="0">
              <a:lnSpc>
                <a:spcPct val="90000"/>
              </a:lnSpc>
              <a:spcBef>
                <a:spcPct val="0"/>
              </a:spcBef>
              <a:spcAft>
                <a:spcPct val="0"/>
              </a:spcAft>
              <a:buSzPct val="100000"/>
              <a:buNone/>
              <a:defRPr lang="en-US" sz="2700" kern="120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2700" dirty="0">
                <a:solidFill>
                  <a:srgbClr val="FFFFFF"/>
                </a:solidFill>
                <a:latin typeface="Proxima Nova Thin" charset="0"/>
                <a:ea typeface="Proxima Nova Thin" charset="0"/>
                <a:cs typeface="Proxima Nova Thin" charset="0"/>
                <a:sym typeface="Proxima Nova Light" charset="0"/>
              </a:rPr>
              <a:t>MADE SIMPLE</a:t>
            </a:r>
          </a:p>
        </p:txBody>
      </p:sp>
      <p:sp>
        <p:nvSpPr>
          <p:cNvPr id="4" name="Footer Placeholder 3"/>
          <p:cNvSpPr>
            <a:spLocks noGrp="1"/>
          </p:cNvSpPr>
          <p:nvPr>
            <p:ph type="ftr" sz="quarter" idx="11"/>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ym typeface="Proxima Nova" charset="0"/>
              </a:rPr>
              <a:t>CONFIDENTIAL DOCUMENT, DO NOT SHARE 2 OR DISTRIBUTE.</a:t>
            </a:r>
          </a:p>
          <a:p>
            <a:endParaRPr lang="en-US" dirty="0"/>
          </a:p>
        </p:txBody>
      </p:sp>
    </p:spTree>
    <p:extLst>
      <p:ext uri="{BB962C8B-B14F-4D97-AF65-F5344CB8AC3E}">
        <p14:creationId xmlns:p14="http://schemas.microsoft.com/office/powerpoint/2010/main" val="27723112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Black Lockup 2">
    <p:spTree>
      <p:nvGrpSpPr>
        <p:cNvPr id="1" name=""/>
        <p:cNvGrpSpPr/>
        <p:nvPr/>
      </p:nvGrpSpPr>
      <p:grpSpPr>
        <a:xfrm>
          <a:off x="0" y="0"/>
          <a:ext cx="0" cy="0"/>
          <a:chOff x="0" y="0"/>
          <a:chExt cx="0" cy="0"/>
        </a:xfrm>
      </p:grpSpPr>
      <p:sp>
        <p:nvSpPr>
          <p:cNvPr id="4" name="Title 6"/>
          <p:cNvSpPr>
            <a:spLocks noGrp="1"/>
          </p:cNvSpPr>
          <p:nvPr>
            <p:ph type="title" hasCustomPrompt="1"/>
          </p:nvPr>
        </p:nvSpPr>
        <p:spPr>
          <a:xfrm>
            <a:off x="628650" y="1961198"/>
            <a:ext cx="7886700" cy="1355407"/>
          </a:xfrm>
          <a:prstGeom prst="rect">
            <a:avLst/>
          </a:prstGeom>
          <a:noFill/>
        </p:spPr>
        <p:txBody>
          <a:bodyPr lIns="0" tIns="0" rIns="0" bIns="0">
            <a:normAutofit/>
          </a:bodyPr>
          <a:lstStyle>
            <a:lvl1pPr algn="ctr">
              <a:defRPr lang="en-US" sz="13500" kern="1200" spc="-300" dirty="0">
                <a:solidFill>
                  <a:srgbClr val="FFFFFF"/>
                </a:solidFill>
                <a:latin typeface="+mj-lt"/>
                <a:ea typeface="+mj-ea"/>
                <a:cs typeface="+mj-cs"/>
                <a:sym typeface="Proxima Nova Black" charset="0"/>
              </a:defRPr>
            </a:lvl1pPr>
          </a:lstStyle>
          <a:p>
            <a:r>
              <a:rPr lang="en-US" dirty="0"/>
              <a:t>SIMPLE</a:t>
            </a:r>
          </a:p>
        </p:txBody>
      </p:sp>
      <p:sp>
        <p:nvSpPr>
          <p:cNvPr id="5" name="Content Placeholder 9"/>
          <p:cNvSpPr>
            <a:spLocks noGrp="1"/>
          </p:cNvSpPr>
          <p:nvPr>
            <p:ph sz="quarter" idx="10" hasCustomPrompt="1"/>
          </p:nvPr>
        </p:nvSpPr>
        <p:spPr>
          <a:xfrm>
            <a:off x="628650" y="1514158"/>
            <a:ext cx="7886700" cy="355600"/>
          </a:xfrm>
          <a:prstGeom prst="rect">
            <a:avLst/>
          </a:prstGeom>
        </p:spPr>
        <p:txBody>
          <a:bodyPr lIns="0" tIns="0" rIns="0" bIns="0"/>
          <a:lstStyle>
            <a:lvl1pPr algn="ctr" defTabSz="685800" rtl="0" eaLnBrk="0" fontAlgn="base" hangingPunct="0">
              <a:lnSpc>
                <a:spcPct val="90000"/>
              </a:lnSpc>
              <a:spcBef>
                <a:spcPct val="0"/>
              </a:spcBef>
              <a:spcAft>
                <a:spcPct val="0"/>
              </a:spcAft>
              <a:buSzPct val="100000"/>
              <a:buNone/>
              <a:defRPr lang="en-US" sz="2700" kern="1200" baseline="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2700" dirty="0">
                <a:solidFill>
                  <a:srgbClr val="FFFFFF"/>
                </a:solidFill>
                <a:latin typeface="Proxima Nova Thin" charset="0"/>
                <a:ea typeface="Proxima Nova Thin" charset="0"/>
                <a:cs typeface="Proxima Nova Thin" charset="0"/>
                <a:sym typeface="Proxima Nova Light" charset="0"/>
              </a:rPr>
              <a:t>STORAGE MADE</a:t>
            </a:r>
          </a:p>
        </p:txBody>
      </p:sp>
      <p:sp>
        <p:nvSpPr>
          <p:cNvPr id="2" name="Footer Placeholder 1"/>
          <p:cNvSpPr>
            <a:spLocks noGrp="1"/>
          </p:cNvSpPr>
          <p:nvPr>
            <p:ph type="ftr" sz="quarter" idx="11"/>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ym typeface="Proxima Nova" charset="0"/>
              </a:rPr>
              <a:t>CONFIDENTIAL DOCUMENT, DO NOT SHARE 2 OR DISTRIBUTE.</a:t>
            </a:r>
          </a:p>
          <a:p>
            <a:endParaRPr lang="en-US" dirty="0"/>
          </a:p>
        </p:txBody>
      </p:sp>
    </p:spTree>
    <p:extLst>
      <p:ext uri="{BB962C8B-B14F-4D97-AF65-F5344CB8AC3E}">
        <p14:creationId xmlns:p14="http://schemas.microsoft.com/office/powerpoint/2010/main" val="377721366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Title + Subhead">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5" name="Text Placeholder 5"/>
          <p:cNvSpPr>
            <a:spLocks noGrp="1"/>
          </p:cNvSpPr>
          <p:nvPr>
            <p:ph type="body" sz="quarter" idx="10" hasCustomPrompt="1"/>
          </p:nvPr>
        </p:nvSpPr>
        <p:spPr>
          <a:xfrm>
            <a:off x="628055" y="916484"/>
            <a:ext cx="7886700" cy="200025"/>
          </a:xfrm>
          <a:prstGeom prst="rect">
            <a:avLst/>
          </a:prstGeom>
        </p:spPr>
        <p:txBody>
          <a:bodyPr lIns="0" rIns="0">
            <a:normAutofit/>
          </a:bodyPr>
          <a:lstStyle>
            <a:lvl1pPr>
              <a:buNone/>
              <a:defRPr sz="1350" b="0" i="0">
                <a:solidFill>
                  <a:srgbClr val="2D2D2D"/>
                </a:solidFill>
                <a:latin typeface="Proxima Nova" charset="0"/>
                <a:ea typeface="Proxima Nova" charset="0"/>
                <a:cs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SUBHEAD GOES HERE + LOOKS LIKE THIS</a:t>
            </a:r>
          </a:p>
        </p:txBody>
      </p:sp>
      <p:sp>
        <p:nvSpPr>
          <p:cNvPr id="3" name="Footer Placeholder 2"/>
          <p:cNvSpPr>
            <a:spLocks noGrp="1"/>
          </p:cNvSpPr>
          <p:nvPr>
            <p:ph type="ftr" sz="quarter" idx="11"/>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14594996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4" name="Footer Placeholder 1"/>
          <p:cNvSpPr>
            <a:spLocks noGrp="1"/>
          </p:cNvSpPr>
          <p:nvPr>
            <p:ph type="ftr" sz="quarter" idx="3"/>
          </p:nvPr>
        </p:nvSpPr>
        <p:spPr>
          <a:xfrm>
            <a:off x="3319975" y="4760370"/>
            <a:ext cx="2504050" cy="274637"/>
          </a:xfrm>
          <a:prstGeom prst="rect">
            <a:avLst/>
          </a:prstGeom>
          <a:ln>
            <a:noFill/>
          </a:ln>
        </p:spPr>
        <p:txBody>
          <a:bodyPr vert="horz" lIns="91440" tIns="45720" rIns="91440" bIns="45720" rtlCol="0" anchor="ctr"/>
          <a:lstStyle>
            <a:lvl1pPr marL="0" marR="0" indent="0" algn="ctr" defTabSz="685800" rtl="0" eaLnBrk="1" fontAlgn="auto" latinLnBrk="0" hangingPunct="1">
              <a:lnSpc>
                <a:spcPct val="100000"/>
              </a:lnSpc>
              <a:spcBef>
                <a:spcPts val="0"/>
              </a:spcBef>
              <a:spcAft>
                <a:spcPts val="0"/>
              </a:spcAft>
              <a:buClrTx/>
              <a:buSzTx/>
              <a:buFontTx/>
              <a:buNone/>
              <a:tabLst/>
              <a:defRPr sz="800" b="1" i="0">
                <a:solidFill>
                  <a:schemeClr val="accent1"/>
                </a:solidFill>
                <a:latin typeface="Proxima Nova Black" charset="0"/>
                <a:ea typeface="Proxima Nova Black" charset="0"/>
                <a:cs typeface="Proxima Nova Black" charset="0"/>
              </a:defRPr>
            </a:lvl1pPr>
          </a:lstStyle>
          <a:p>
            <a:pPr defTabSz="342900" fontAlgn="base" hangingPunct="0">
              <a:spcBef>
                <a:spcPct val="0"/>
              </a:spcBef>
              <a:spcAft>
                <a:spcPct val="0"/>
              </a:spcAft>
              <a:defRPr/>
            </a:pPr>
            <a:r>
              <a:rPr lang="en-US" altLang="en-US" sz="563">
                <a:solidFill>
                  <a:srgbClr val="FE5000"/>
                </a:solidFill>
                <a:sym typeface="Proxima Nova" charset="0"/>
              </a:rPr>
              <a:t>PURE STORAGE CONFIDENTIAL </a:t>
            </a:r>
            <a:r>
              <a:rPr lang="mr-IN" altLang="en-US" sz="563">
                <a:solidFill>
                  <a:srgbClr val="FE5000"/>
                </a:solidFill>
                <a:sym typeface="Proxima Nova" charset="0"/>
              </a:rPr>
              <a:t>–</a:t>
            </a:r>
            <a:r>
              <a:rPr lang="en-US" altLang="en-US" sz="563">
                <a:solidFill>
                  <a:srgbClr val="FE5000"/>
                </a:solidFill>
                <a:sym typeface="Proxima Nova" charset="0"/>
              </a:rPr>
              <a:t> DO NOT DISTRIBUTE</a:t>
            </a:r>
          </a:p>
          <a:p>
            <a:endParaRPr lang="en-US" dirty="0">
              <a:solidFill>
                <a:srgbClr val="FE5000"/>
              </a:solidFill>
            </a:endParaRPr>
          </a:p>
        </p:txBody>
      </p:sp>
    </p:spTree>
    <p:extLst>
      <p:ext uri="{BB962C8B-B14F-4D97-AF65-F5344CB8AC3E}">
        <p14:creationId xmlns:p14="http://schemas.microsoft.com/office/powerpoint/2010/main" val="330853407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itle + Subhead">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5" name="Text Placeholder 5"/>
          <p:cNvSpPr>
            <a:spLocks noGrp="1"/>
          </p:cNvSpPr>
          <p:nvPr>
            <p:ph type="body" sz="quarter" idx="10" hasCustomPrompt="1"/>
          </p:nvPr>
        </p:nvSpPr>
        <p:spPr>
          <a:xfrm>
            <a:off x="628055" y="916484"/>
            <a:ext cx="7886700" cy="200025"/>
          </a:xfrm>
          <a:prstGeom prst="rect">
            <a:avLst/>
          </a:prstGeom>
        </p:spPr>
        <p:txBody>
          <a:bodyPr lIns="0" rIns="0">
            <a:normAutofit/>
          </a:bodyPr>
          <a:lstStyle>
            <a:lvl1pPr>
              <a:buNone/>
              <a:defRPr sz="1350" b="0" i="0">
                <a:solidFill>
                  <a:srgbClr val="2D2D2D"/>
                </a:solidFill>
                <a:latin typeface="Proxima Nova" charset="0"/>
                <a:ea typeface="Proxima Nova" charset="0"/>
                <a:cs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SUBHEAD GOES HERE + LOOKS LIKE THIS</a:t>
            </a:r>
          </a:p>
        </p:txBody>
      </p:sp>
      <p:sp>
        <p:nvSpPr>
          <p:cNvPr id="3" name="Footer Placeholder 2"/>
          <p:cNvSpPr>
            <a:spLocks noGrp="1"/>
          </p:cNvSpPr>
          <p:nvPr>
            <p:ph type="ftr" sz="quarter" idx="11"/>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olidFill>
                  <a:srgbClr val="9D9FA1"/>
                </a:solidFill>
                <a:sym typeface="Proxima Nova" charset="0"/>
              </a:rPr>
              <a:t>CONFIDENTIAL DOCUMENT, DO NOT SHARE 2 OR DISTRIBUTE.</a:t>
            </a:r>
          </a:p>
          <a:p>
            <a:endParaRPr lang="en-US" dirty="0">
              <a:solidFill>
                <a:srgbClr val="FE5000"/>
              </a:solidFill>
            </a:endParaRPr>
          </a:p>
        </p:txBody>
      </p:sp>
    </p:spTree>
    <p:extLst>
      <p:ext uri="{BB962C8B-B14F-4D97-AF65-F5344CB8AC3E}">
        <p14:creationId xmlns:p14="http://schemas.microsoft.com/office/powerpoint/2010/main" val="152735314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628055" y="916484"/>
            <a:ext cx="7886700" cy="200025"/>
          </a:xfrm>
          <a:prstGeom prst="rect">
            <a:avLst/>
          </a:prstGeom>
        </p:spPr>
        <p:txBody>
          <a:bodyPr lIns="0" rIns="0">
            <a:normAutofit/>
          </a:bodyPr>
          <a:lstStyle>
            <a:lvl1pPr>
              <a:buNone/>
              <a:defRPr sz="1350" b="0" i="0">
                <a:solidFill>
                  <a:srgbClr val="2D2D2D"/>
                </a:solidFill>
                <a:latin typeface="Proxima Nova" charset="0"/>
                <a:ea typeface="Proxima Nova" charset="0"/>
                <a:cs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628055" y="1421011"/>
            <a:ext cx="5744170" cy="2943225"/>
          </a:xfrm>
          <a:prstGeom prst="rect">
            <a:avLst/>
          </a:prstGeom>
        </p:spPr>
        <p:txBody>
          <a:bodyPr lIns="0" tIns="0" rIns="0" bIns="0">
            <a:normAutofit/>
          </a:bodyPr>
          <a:lstStyle>
            <a:lvl1pPr marL="0" indent="0" eaLnBrk="1">
              <a:spcBef>
                <a:spcPts val="1350"/>
              </a:spcBef>
              <a:buSzPct val="100000"/>
              <a:buFont typeface="+mj-lt"/>
              <a:buNone/>
              <a:defRPr lang="en-US" sz="1350" b="0" i="0" kern="1200" baseline="0" dirty="0" smtClean="0">
                <a:solidFill>
                  <a:srgbClr val="222222"/>
                </a:solidFill>
                <a:latin typeface="Proxima Nova Light" charset="0"/>
                <a:ea typeface="Proxima Nova Light" charset="0"/>
                <a:cs typeface="Proxima Nova Light" charset="0"/>
                <a:sym typeface="Proxima Nova" charset="0"/>
              </a:defRPr>
            </a:lvl1pPr>
            <a:lvl2pPr marL="128588" indent="0" eaLnBrk="1">
              <a:spcBef>
                <a:spcPts val="1350"/>
              </a:spcBef>
              <a:buSzPct val="100000"/>
              <a:buFontTx/>
              <a:buChar char="•"/>
              <a:defRPr/>
            </a:lvl2pPr>
            <a:lvl3pPr marL="128588" indent="0">
              <a:buFont typeface="+mj-lt"/>
              <a:buNone/>
              <a:defRPr/>
            </a:lvl3pPr>
            <a:lvl4pPr marL="257175" indent="0">
              <a:buFont typeface="+mj-lt"/>
              <a:buNone/>
              <a:defRPr/>
            </a:lvl4pPr>
            <a:lvl5pPr marL="257175" indent="0">
              <a:buFont typeface="+mj-lt"/>
              <a:buNone/>
              <a:defRPr/>
            </a:lvl5pPr>
          </a:lstStyle>
          <a:p>
            <a:pPr lvl="0"/>
            <a:r>
              <a:rPr lang="en-US" dirty="0"/>
              <a:t>Text goes here</a:t>
            </a:r>
            <a:r>
              <a:rPr lang="is-IS" dirty="0"/>
              <a:t>…</a:t>
            </a:r>
            <a:endParaRPr lang="en-US" dirty="0"/>
          </a:p>
        </p:txBody>
      </p:sp>
      <p:sp>
        <p:nvSpPr>
          <p:cNvPr id="3" name="Footer Placeholder 2"/>
          <p:cNvSpPr>
            <a:spLocks noGrp="1"/>
          </p:cNvSpPr>
          <p:nvPr>
            <p:ph type="ftr" sz="quarter" idx="12"/>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olidFill>
                  <a:srgbClr val="9D9FA1"/>
                </a:solidFill>
                <a:sym typeface="Proxima Nova" charset="0"/>
              </a:rPr>
              <a:t>CONFIDENTIAL DOCUMENT, DO NOT SHARE 2 OR DISTRIBUTE.</a:t>
            </a:r>
          </a:p>
          <a:p>
            <a:endParaRPr lang="en-US" dirty="0">
              <a:solidFill>
                <a:srgbClr val="FE5000"/>
              </a:solidFill>
            </a:endParaRPr>
          </a:p>
        </p:txBody>
      </p:sp>
    </p:spTree>
    <p:extLst>
      <p:ext uri="{BB962C8B-B14F-4D97-AF65-F5344CB8AC3E}">
        <p14:creationId xmlns:p14="http://schemas.microsoft.com/office/powerpoint/2010/main" val="58781678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628055" y="916484"/>
            <a:ext cx="7886700" cy="200025"/>
          </a:xfrm>
          <a:prstGeom prst="rect">
            <a:avLst/>
          </a:prstGeom>
        </p:spPr>
        <p:txBody>
          <a:bodyPr lIns="0" rIns="0">
            <a:normAutofit/>
          </a:bodyPr>
          <a:lstStyle>
            <a:lvl1pPr>
              <a:buNone/>
              <a:defRPr sz="1350" b="0" i="0">
                <a:solidFill>
                  <a:srgbClr val="2D2D2D"/>
                </a:solidFill>
                <a:latin typeface="Proxima Nova" charset="0"/>
                <a:ea typeface="Proxima Nova" charset="0"/>
                <a:cs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628055" y="1421011"/>
            <a:ext cx="5744170" cy="2943225"/>
          </a:xfrm>
          <a:prstGeom prst="rect">
            <a:avLst/>
          </a:prstGeom>
        </p:spPr>
        <p:txBody>
          <a:bodyPr lIns="0" tIns="0" rIns="0" bIns="0">
            <a:normAutofit/>
          </a:bodyPr>
          <a:lstStyle>
            <a:lvl1pPr marL="346075" indent="-346075" algn="l" defTabSz="685800" rtl="0" eaLnBrk="1" fontAlgn="base" hangingPunct="0">
              <a:lnSpc>
                <a:spcPct val="90000"/>
              </a:lnSpc>
              <a:spcBef>
                <a:spcPts val="1350"/>
              </a:spcBef>
              <a:spcAft>
                <a:spcPct val="0"/>
              </a:spcAft>
              <a:buSzPct val="100000"/>
              <a:buFont typeface="CambriaMath" charset="0"/>
              <a:buChar char="⎯"/>
              <a:tabLst/>
              <a:defRPr lang="is-IS" sz="1350" b="0" i="0" kern="1200" baseline="0" dirty="0" smtClean="0">
                <a:solidFill>
                  <a:srgbClr val="222222"/>
                </a:solidFill>
                <a:latin typeface="Proxima Nova Medium" charset="0"/>
                <a:ea typeface="Proxima Nova Medium" charset="0"/>
                <a:cs typeface="Proxima Nova Medium" charset="0"/>
                <a:sym typeface="Proxima Nova" charset="0"/>
              </a:defRPr>
            </a:lvl1pPr>
            <a:lvl2pPr marL="685800" indent="-341313" algn="l" defTabSz="685800" rtl="0" eaLnBrk="1" fontAlgn="base" hangingPunct="0">
              <a:lnSpc>
                <a:spcPct val="90000"/>
              </a:lnSpc>
              <a:spcBef>
                <a:spcPts val="1350"/>
              </a:spcBef>
              <a:spcAft>
                <a:spcPct val="0"/>
              </a:spcAft>
              <a:buSzPct val="100000"/>
              <a:buFont typeface="CambriaMath" charset="0"/>
              <a:buChar char="⎯"/>
              <a:tabLst/>
              <a:defRPr lang="is-IS" sz="1200" b="0" i="0" kern="1200" baseline="0" dirty="0" smtClean="0">
                <a:solidFill>
                  <a:schemeClr val="tx2"/>
                </a:solidFill>
                <a:latin typeface="Proxima Nova Light" charset="0"/>
                <a:ea typeface="Proxima Nova Light" charset="0"/>
                <a:cs typeface="Proxima Nova Light" charset="0"/>
                <a:sym typeface="Proxima Nova" charset="0"/>
              </a:defRPr>
            </a:lvl2pPr>
            <a:lvl3pPr marL="1031875" marR="0" indent="-341313" algn="l" defTabSz="685800" rtl="0" eaLnBrk="1" fontAlgn="base" latinLnBrk="0" hangingPunct="0">
              <a:lnSpc>
                <a:spcPct val="90000"/>
              </a:lnSpc>
              <a:spcBef>
                <a:spcPts val="1350"/>
              </a:spcBef>
              <a:spcAft>
                <a:spcPct val="0"/>
              </a:spcAft>
              <a:buClr>
                <a:schemeClr val="accent6"/>
              </a:buClr>
              <a:buSzPct val="100000"/>
              <a:buFont typeface="CambriaMath" charset="0"/>
              <a:buChar char="⎯"/>
              <a:tabLst/>
              <a:defRPr lang="en-US" sz="1200" b="0" i="0" kern="1200" baseline="0" dirty="0" smtClean="0">
                <a:solidFill>
                  <a:schemeClr val="accent2"/>
                </a:solidFill>
                <a:latin typeface="Proxima Nova Light" charset="0"/>
                <a:ea typeface="Proxima Nova Light" charset="0"/>
                <a:cs typeface="Proxima Nova Light" charset="0"/>
                <a:sym typeface="Proxima Nova" charset="0"/>
              </a:defRPr>
            </a:lvl3pPr>
            <a:lvl4pPr marL="257175" indent="0">
              <a:buFont typeface="+mj-lt"/>
              <a:buNone/>
              <a:defRPr/>
            </a:lvl4pPr>
            <a:lvl5pPr marL="257175" indent="0">
              <a:buFont typeface="+mj-lt"/>
              <a:buNone/>
              <a:defRPr/>
            </a:lvl5pPr>
          </a:lstStyle>
          <a:p>
            <a:pPr marL="342900" lvl="0" indent="-342900" algn="l" defTabSz="685800" rtl="0" eaLnBrk="1" fontAlgn="base" hangingPunct="0">
              <a:lnSpc>
                <a:spcPct val="90000"/>
              </a:lnSpc>
              <a:spcBef>
                <a:spcPts val="1350"/>
              </a:spcBef>
              <a:spcAft>
                <a:spcPct val="0"/>
              </a:spcAft>
              <a:buSzPct val="100000"/>
            </a:pPr>
            <a:r>
              <a:rPr lang="en-US" dirty="0"/>
              <a:t>Level One Bullet</a:t>
            </a:r>
          </a:p>
          <a:p>
            <a:pPr marL="682625" lvl="1" indent="-342900" algn="l" defTabSz="685800" rtl="0" eaLnBrk="1" fontAlgn="base" hangingPunct="0">
              <a:lnSpc>
                <a:spcPct val="90000"/>
              </a:lnSpc>
              <a:spcBef>
                <a:spcPts val="1350"/>
              </a:spcBef>
              <a:spcAft>
                <a:spcPct val="0"/>
              </a:spcAft>
              <a:buSzPct val="100000"/>
            </a:pPr>
            <a:r>
              <a:rPr lang="en-US" dirty="0"/>
              <a:t>Level Two Bullet</a:t>
            </a:r>
          </a:p>
          <a:p>
            <a:pPr marL="1028700" lvl="2" indent="-342900" algn="l" defTabSz="685800" rtl="0" eaLnBrk="1" fontAlgn="base" hangingPunct="0">
              <a:lnSpc>
                <a:spcPct val="90000"/>
              </a:lnSpc>
              <a:spcBef>
                <a:spcPts val="1350"/>
              </a:spcBef>
              <a:spcAft>
                <a:spcPct val="0"/>
              </a:spcAft>
              <a:buSzPct val="100000"/>
            </a:pPr>
            <a:r>
              <a:rPr lang="en-US" dirty="0"/>
              <a:t>Level Three Bullet</a:t>
            </a:r>
          </a:p>
        </p:txBody>
      </p:sp>
      <p:sp>
        <p:nvSpPr>
          <p:cNvPr id="3" name="Footer Placeholder 2"/>
          <p:cNvSpPr>
            <a:spLocks noGrp="1"/>
          </p:cNvSpPr>
          <p:nvPr>
            <p:ph type="ftr" sz="quarter" idx="12"/>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olidFill>
                  <a:srgbClr val="9D9FA1"/>
                </a:solidFill>
                <a:sym typeface="Proxima Nova" charset="0"/>
              </a:rPr>
              <a:t>CONFIDENTIAL DOCUMENT, DO NOT SHARE 2 OR DISTRIBUTE.</a:t>
            </a:r>
          </a:p>
          <a:p>
            <a:endParaRPr lang="en-US" dirty="0">
              <a:solidFill>
                <a:srgbClr val="FE5000"/>
              </a:solidFill>
            </a:endParaRPr>
          </a:p>
        </p:txBody>
      </p:sp>
    </p:spTree>
    <p:extLst>
      <p:ext uri="{BB962C8B-B14F-4D97-AF65-F5344CB8AC3E}">
        <p14:creationId xmlns:p14="http://schemas.microsoft.com/office/powerpoint/2010/main" val="159518942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Title and Numbers">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628055" y="916484"/>
            <a:ext cx="7886700" cy="200025"/>
          </a:xfrm>
          <a:prstGeom prst="rect">
            <a:avLst/>
          </a:prstGeom>
        </p:spPr>
        <p:txBody>
          <a:bodyPr lIns="0" rIns="0">
            <a:normAutofit/>
          </a:bodyPr>
          <a:lstStyle>
            <a:lvl1pPr>
              <a:buNone/>
              <a:defRPr sz="1350" b="0" i="0">
                <a:solidFill>
                  <a:srgbClr val="2D2D2D"/>
                </a:solidFill>
                <a:latin typeface="Proxima Nova" charset="0"/>
                <a:ea typeface="Proxima Nova" charset="0"/>
                <a:cs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628055" y="1421011"/>
            <a:ext cx="5744170" cy="2943225"/>
          </a:xfrm>
          <a:prstGeom prst="rect">
            <a:avLst/>
          </a:prstGeom>
        </p:spPr>
        <p:txBody>
          <a:bodyPr lIns="0" tIns="0" rIns="0" bIns="0">
            <a:normAutofit/>
          </a:bodyPr>
          <a:lstStyle>
            <a:lvl1pPr marL="342900" indent="-342900" algn="l" defTabSz="685800" rtl="0" eaLnBrk="1" fontAlgn="base" hangingPunct="0">
              <a:lnSpc>
                <a:spcPct val="90000"/>
              </a:lnSpc>
              <a:spcBef>
                <a:spcPts val="1350"/>
              </a:spcBef>
              <a:spcAft>
                <a:spcPct val="0"/>
              </a:spcAft>
              <a:buSzPct val="100000"/>
              <a:buFont typeface="+mj-lt"/>
              <a:buAutoNum type="arabicPeriod"/>
              <a:defRPr lang="is-IS" sz="1350" b="0" i="0" kern="1200" baseline="0" dirty="0" smtClean="0">
                <a:solidFill>
                  <a:schemeClr val="tx2"/>
                </a:solidFill>
                <a:latin typeface="Proxima Nova Medium" charset="0"/>
                <a:ea typeface="Proxima Nova Medium" charset="0"/>
                <a:cs typeface="Proxima Nova Medium" charset="0"/>
                <a:sym typeface="Proxima Nova" charset="0"/>
              </a:defRPr>
            </a:lvl1pPr>
            <a:lvl2pPr marL="687388" indent="-339725" algn="l" defTabSz="685800" rtl="0" eaLnBrk="1" fontAlgn="base" hangingPunct="0">
              <a:lnSpc>
                <a:spcPct val="90000"/>
              </a:lnSpc>
              <a:spcBef>
                <a:spcPts val="1350"/>
              </a:spcBef>
              <a:spcAft>
                <a:spcPct val="0"/>
              </a:spcAft>
              <a:buSzPct val="100000"/>
              <a:buFont typeface="+mj-lt"/>
              <a:buAutoNum type="arabicPeriod"/>
              <a:tabLst/>
              <a:defRPr lang="is-IS" sz="1200" b="0" i="0" kern="1200" baseline="0" dirty="0" smtClean="0">
                <a:solidFill>
                  <a:schemeClr val="tx2"/>
                </a:solidFill>
                <a:latin typeface="Proxima Nova Light" charset="0"/>
                <a:ea typeface="Proxima Nova Light" charset="0"/>
                <a:cs typeface="Proxima Nova Light" charset="0"/>
                <a:sym typeface="Proxima Nova" charset="0"/>
              </a:defRPr>
            </a:lvl2pPr>
            <a:lvl3pPr marL="1031875" indent="-344488" algn="l" defTabSz="685800" rtl="0" eaLnBrk="1" fontAlgn="base" hangingPunct="0">
              <a:lnSpc>
                <a:spcPct val="90000"/>
              </a:lnSpc>
              <a:spcBef>
                <a:spcPts val="1350"/>
              </a:spcBef>
              <a:spcAft>
                <a:spcPct val="0"/>
              </a:spcAft>
              <a:buSzPct val="100000"/>
              <a:buFont typeface="+mj-lt"/>
              <a:buAutoNum type="arabicPeriod"/>
              <a:tabLst/>
              <a:defRPr lang="en-US" sz="1200" b="0" i="0" kern="1200" baseline="0" dirty="0" smtClean="0">
                <a:solidFill>
                  <a:schemeClr val="accent2"/>
                </a:solidFill>
                <a:latin typeface="Proxima Nova Light" charset="0"/>
                <a:ea typeface="Proxima Nova Light" charset="0"/>
                <a:cs typeface="Proxima Nova Light" charset="0"/>
                <a:sym typeface="Proxima Nova" charset="0"/>
              </a:defRPr>
            </a:lvl3pPr>
            <a:lvl4pPr marL="257175" indent="0">
              <a:buFont typeface="+mj-lt"/>
              <a:buNone/>
              <a:defRPr/>
            </a:lvl4pPr>
            <a:lvl5pPr marL="257175" indent="0">
              <a:buFont typeface="+mj-lt"/>
              <a:buNone/>
              <a:defRPr/>
            </a:lvl5pPr>
          </a:lstStyle>
          <a:p>
            <a:pPr marL="342900" lvl="0" indent="-342900" algn="l" defTabSz="685800" rtl="0" eaLnBrk="1" fontAlgn="base" hangingPunct="0">
              <a:lnSpc>
                <a:spcPct val="90000"/>
              </a:lnSpc>
              <a:spcBef>
                <a:spcPts val="1350"/>
              </a:spcBef>
              <a:spcAft>
                <a:spcPct val="0"/>
              </a:spcAft>
              <a:buSzPct val="100000"/>
            </a:pPr>
            <a:r>
              <a:rPr lang="en-US" dirty="0"/>
              <a:t>Level One Number</a:t>
            </a:r>
          </a:p>
          <a:p>
            <a:pPr marL="687388" lvl="1" indent="-342900" algn="l" defTabSz="685800" rtl="0" eaLnBrk="1" fontAlgn="base" hangingPunct="0">
              <a:lnSpc>
                <a:spcPct val="90000"/>
              </a:lnSpc>
              <a:spcBef>
                <a:spcPts val="1350"/>
              </a:spcBef>
              <a:spcAft>
                <a:spcPct val="0"/>
              </a:spcAft>
              <a:buSzPct val="100000"/>
            </a:pPr>
            <a:r>
              <a:rPr lang="en-US" dirty="0"/>
              <a:t>Level Two Number</a:t>
            </a:r>
          </a:p>
          <a:p>
            <a:pPr marL="1031875" lvl="2" indent="-342900" algn="l" defTabSz="685800" rtl="0" eaLnBrk="1" fontAlgn="base" hangingPunct="0">
              <a:lnSpc>
                <a:spcPct val="90000"/>
              </a:lnSpc>
              <a:spcBef>
                <a:spcPts val="1350"/>
              </a:spcBef>
              <a:spcAft>
                <a:spcPct val="0"/>
              </a:spcAft>
              <a:buSzPct val="100000"/>
            </a:pPr>
            <a:r>
              <a:rPr lang="en-US" dirty="0"/>
              <a:t>Level Three Number</a:t>
            </a:r>
          </a:p>
        </p:txBody>
      </p:sp>
      <p:sp>
        <p:nvSpPr>
          <p:cNvPr id="3" name="Footer Placeholder 2"/>
          <p:cNvSpPr>
            <a:spLocks noGrp="1"/>
          </p:cNvSpPr>
          <p:nvPr>
            <p:ph type="ftr" sz="quarter" idx="12"/>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olidFill>
                  <a:srgbClr val="9D9FA1"/>
                </a:solidFill>
                <a:sym typeface="Proxima Nova" charset="0"/>
              </a:rPr>
              <a:t>CONFIDENTIAL DOCUMENT, DO NOT SHARE 2 OR DISTRIBUTE.</a:t>
            </a:r>
          </a:p>
          <a:p>
            <a:endParaRPr lang="en-US" dirty="0">
              <a:solidFill>
                <a:srgbClr val="FE5000"/>
              </a:solidFill>
            </a:endParaRPr>
          </a:p>
        </p:txBody>
      </p:sp>
    </p:spTree>
    <p:extLst>
      <p:ext uri="{BB962C8B-B14F-4D97-AF65-F5344CB8AC3E}">
        <p14:creationId xmlns:p14="http://schemas.microsoft.com/office/powerpoint/2010/main" val="11679573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xt + Photo">
    <p:spTree>
      <p:nvGrpSpPr>
        <p:cNvPr id="1" name=""/>
        <p:cNvGrpSpPr/>
        <p:nvPr/>
      </p:nvGrpSpPr>
      <p:grpSpPr>
        <a:xfrm>
          <a:off x="0" y="0"/>
          <a:ext cx="0" cy="0"/>
          <a:chOff x="0" y="0"/>
          <a:chExt cx="0" cy="0"/>
        </a:xfrm>
      </p:grpSpPr>
      <p:sp>
        <p:nvSpPr>
          <p:cNvPr id="6"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7" name="Text Placeholder 5"/>
          <p:cNvSpPr>
            <a:spLocks noGrp="1"/>
          </p:cNvSpPr>
          <p:nvPr>
            <p:ph type="body" sz="quarter" idx="10" hasCustomPrompt="1"/>
          </p:nvPr>
        </p:nvSpPr>
        <p:spPr>
          <a:xfrm>
            <a:off x="628055" y="916484"/>
            <a:ext cx="7886700" cy="200025"/>
          </a:xfrm>
          <a:prstGeom prst="rect">
            <a:avLst/>
          </a:prstGeom>
        </p:spPr>
        <p:txBody>
          <a:bodyPr lIns="0" rIns="0">
            <a:normAutofit/>
          </a:bodyPr>
          <a:lstStyle>
            <a:lvl1pPr>
              <a:buNone/>
              <a:defRPr sz="1350" b="0" i="0">
                <a:solidFill>
                  <a:srgbClr val="2D2D2D"/>
                </a:solidFill>
                <a:latin typeface="Proxima Nova" charset="0"/>
                <a:ea typeface="Proxima Nova" charset="0"/>
                <a:cs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628055" y="1421011"/>
            <a:ext cx="3829645" cy="2943225"/>
          </a:xfrm>
          <a:prstGeom prst="rect">
            <a:avLst/>
          </a:prstGeom>
        </p:spPr>
        <p:txBody>
          <a:bodyPr lIns="0" tIns="0" rIns="0" bIns="0">
            <a:normAutofit/>
          </a:bodyPr>
          <a:lstStyle>
            <a:lvl1pPr marL="0" indent="0" eaLnBrk="1">
              <a:spcBef>
                <a:spcPts val="1350"/>
              </a:spcBef>
              <a:buSzPct val="100000"/>
              <a:buFont typeface="+mj-lt"/>
              <a:buNone/>
              <a:defRPr lang="en-US" sz="1350" b="0" i="0" kern="1200" baseline="0" dirty="0" smtClean="0">
                <a:solidFill>
                  <a:srgbClr val="2D2D2D"/>
                </a:solidFill>
                <a:latin typeface="Proxima Nova Light" charset="0"/>
                <a:ea typeface="Proxima Nova Light" charset="0"/>
                <a:cs typeface="Proxima Nova Light" charset="0"/>
                <a:sym typeface="Proxima Nova" charset="0"/>
              </a:defRPr>
            </a:lvl1pPr>
            <a:lvl2pPr marL="128588" indent="0" eaLnBrk="1">
              <a:spcBef>
                <a:spcPts val="1350"/>
              </a:spcBef>
              <a:buSzPct val="100000"/>
              <a:buFontTx/>
              <a:buChar char="•"/>
              <a:defRPr/>
            </a:lvl2pPr>
            <a:lvl3pPr marL="128588" indent="0">
              <a:buFont typeface="+mj-lt"/>
              <a:buNone/>
              <a:defRPr/>
            </a:lvl3pPr>
            <a:lvl4pPr marL="257175" indent="0">
              <a:buFont typeface="+mj-lt"/>
              <a:buNone/>
              <a:defRPr/>
            </a:lvl4pPr>
            <a:lvl5pPr marL="257175" indent="0">
              <a:buFont typeface="+mj-lt"/>
              <a:buNone/>
              <a:defRPr/>
            </a:lvl5pPr>
          </a:lstStyle>
          <a:p>
            <a:pPr marL="0" lvl="0" indent="0" algn="l" defTabSz="685800" rtl="0" eaLnBrk="1" fontAlgn="base" hangingPunct="0">
              <a:lnSpc>
                <a:spcPct val="90000"/>
              </a:lnSpc>
              <a:spcBef>
                <a:spcPts val="1350"/>
              </a:spcBef>
              <a:spcAft>
                <a:spcPct val="0"/>
              </a:spcAft>
              <a:buSzPct val="100000"/>
              <a:buFont typeface="+mj-lt"/>
              <a:buNone/>
            </a:pPr>
            <a:r>
              <a:rPr lang="en-US" dirty="0"/>
              <a:t>Text goes here</a:t>
            </a:r>
            <a:r>
              <a:rPr lang="is-IS" dirty="0"/>
              <a:t>…</a:t>
            </a:r>
            <a:endParaRPr lang="en-US" dirty="0"/>
          </a:p>
        </p:txBody>
      </p:sp>
      <p:sp>
        <p:nvSpPr>
          <p:cNvPr id="9" name="Content Placeholder 8"/>
          <p:cNvSpPr>
            <a:spLocks noGrp="1"/>
          </p:cNvSpPr>
          <p:nvPr>
            <p:ph sz="quarter" idx="12" hasCustomPrompt="1"/>
          </p:nvPr>
        </p:nvSpPr>
        <p:spPr>
          <a:xfrm>
            <a:off x="4857750" y="1421011"/>
            <a:ext cx="3657005" cy="2943225"/>
          </a:xfrm>
          <a:prstGeom prst="rect">
            <a:avLst/>
          </a:prstGeom>
        </p:spPr>
        <p:txBody>
          <a:bodyPr/>
          <a:lstStyle>
            <a:lvl1pPr>
              <a:buNone/>
              <a:defRPr lang="en-US" sz="1350" kern="1200" baseline="0" dirty="0" smtClean="0">
                <a:solidFill>
                  <a:srgbClr val="222222"/>
                </a:solidFill>
                <a:latin typeface="+mn-lt"/>
                <a:ea typeface="+mn-ea"/>
                <a:cs typeface="+mn-cs"/>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lgn="l" defTabSz="685800" rtl="0" eaLnBrk="0" fontAlgn="base" hangingPunct="0">
              <a:lnSpc>
                <a:spcPct val="90000"/>
              </a:lnSpc>
              <a:spcBef>
                <a:spcPts val="1350"/>
              </a:spcBef>
              <a:spcAft>
                <a:spcPct val="0"/>
              </a:spcAft>
              <a:buSzPct val="100000"/>
              <a:buNone/>
            </a:pPr>
            <a:r>
              <a:rPr lang="en-US" dirty="0"/>
              <a:t>Image goes here.</a:t>
            </a:r>
          </a:p>
        </p:txBody>
      </p:sp>
      <p:sp>
        <p:nvSpPr>
          <p:cNvPr id="3" name="Footer Placeholder 2"/>
          <p:cNvSpPr>
            <a:spLocks noGrp="1"/>
          </p:cNvSpPr>
          <p:nvPr>
            <p:ph type="ftr" sz="quarter" idx="13"/>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olidFill>
                  <a:srgbClr val="9D9FA1"/>
                </a:solidFill>
                <a:sym typeface="Proxima Nova" charset="0"/>
              </a:rPr>
              <a:t>CONFIDENTIAL DOCUMENT, DO NOT SHARE 2 OR DISTRIBUTE.</a:t>
            </a:r>
          </a:p>
          <a:p>
            <a:endParaRPr lang="en-US" dirty="0">
              <a:solidFill>
                <a:srgbClr val="FE5000"/>
              </a:solidFill>
            </a:endParaRPr>
          </a:p>
        </p:txBody>
      </p:sp>
    </p:spTree>
    <p:extLst>
      <p:ext uri="{BB962C8B-B14F-4D97-AF65-F5344CB8AC3E}">
        <p14:creationId xmlns:p14="http://schemas.microsoft.com/office/powerpoint/2010/main" val="32159053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 Photo">
    <p:spTree>
      <p:nvGrpSpPr>
        <p:cNvPr id="1" name=""/>
        <p:cNvGrpSpPr/>
        <p:nvPr/>
      </p:nvGrpSpPr>
      <p:grpSpPr>
        <a:xfrm>
          <a:off x="0" y="0"/>
          <a:ext cx="0" cy="0"/>
          <a:chOff x="0" y="0"/>
          <a:chExt cx="0" cy="0"/>
        </a:xfrm>
      </p:grpSpPr>
      <p:sp>
        <p:nvSpPr>
          <p:cNvPr id="6" name="Title 2"/>
          <p:cNvSpPr>
            <a:spLocks noGrp="1"/>
          </p:cNvSpPr>
          <p:nvPr>
            <p:ph type="title" hasCustomPrompt="1"/>
          </p:nvPr>
        </p:nvSpPr>
        <p:spPr>
          <a:xfrm>
            <a:off x="628650" y="516434"/>
            <a:ext cx="7886700" cy="400050"/>
          </a:xfrm>
          <a:prstGeom prst="rect">
            <a:avLst/>
          </a:prstGeom>
        </p:spPr>
        <p:txBody>
          <a:bodyPr lIns="0" tIns="45712" rIns="0" bIns="45712">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7" name="Text Placeholder 5"/>
          <p:cNvSpPr>
            <a:spLocks noGrp="1"/>
          </p:cNvSpPr>
          <p:nvPr>
            <p:ph type="body" sz="quarter" idx="10" hasCustomPrompt="1"/>
          </p:nvPr>
        </p:nvSpPr>
        <p:spPr>
          <a:xfrm>
            <a:off x="628055" y="916484"/>
            <a:ext cx="7886700" cy="200025"/>
          </a:xfrm>
          <a:prstGeom prst="rect">
            <a:avLst/>
          </a:prstGeom>
        </p:spPr>
        <p:txBody>
          <a:bodyPr lIns="0" tIns="45712" rIns="0" bIns="45712">
            <a:normAutofit/>
          </a:bodyPr>
          <a:lstStyle>
            <a:lvl1pPr>
              <a:buNone/>
              <a:defRPr sz="1400" b="0" i="0">
                <a:solidFill>
                  <a:srgbClr val="2D2D2D"/>
                </a:solidFill>
                <a:latin typeface="Proxima Nova" charset="0"/>
                <a:ea typeface="Proxima Nova" charset="0"/>
                <a:cs typeface="Proxima Nova" charset="0"/>
              </a:defRPr>
            </a:lvl1pPr>
            <a:lvl2pPr marL="128564" indent="0">
              <a:buNone/>
              <a:defRPr/>
            </a:lvl2pPr>
            <a:lvl3pPr marL="128564" indent="0">
              <a:buNone/>
              <a:defRPr/>
            </a:lvl3pPr>
            <a:lvl4pPr marL="257126" indent="0">
              <a:buNone/>
              <a:defRPr/>
            </a:lvl4pPr>
            <a:lvl5pPr marL="257126"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628063" y="1421012"/>
            <a:ext cx="3829645" cy="2943225"/>
          </a:xfrm>
          <a:prstGeom prst="rect">
            <a:avLst/>
          </a:prstGeom>
        </p:spPr>
        <p:txBody>
          <a:bodyPr lIns="0" tIns="0" rIns="0" bIns="0">
            <a:normAutofit/>
          </a:bodyPr>
          <a:lstStyle>
            <a:lvl1pPr marL="0" indent="0" eaLnBrk="1">
              <a:spcBef>
                <a:spcPts val="1350"/>
              </a:spcBef>
              <a:buSzPct val="100000"/>
              <a:buFont typeface="+mj-lt"/>
              <a:buNone/>
              <a:defRPr lang="en-US" sz="1400" b="0" i="0" kern="1200" baseline="0" dirty="0" smtClean="0">
                <a:solidFill>
                  <a:srgbClr val="2D2D2D"/>
                </a:solidFill>
                <a:latin typeface="Proxima Nova Light" charset="0"/>
                <a:ea typeface="Proxima Nova Light" charset="0"/>
                <a:cs typeface="Proxima Nova Light" charset="0"/>
                <a:sym typeface="Proxima Nova" charset="0"/>
              </a:defRPr>
            </a:lvl1pPr>
            <a:lvl2pPr marL="128564" indent="0" eaLnBrk="1">
              <a:spcBef>
                <a:spcPts val="1350"/>
              </a:spcBef>
              <a:buSzPct val="100000"/>
              <a:buFontTx/>
              <a:buChar char="•"/>
              <a:defRPr/>
            </a:lvl2pPr>
            <a:lvl3pPr marL="128564" indent="0">
              <a:buFont typeface="+mj-lt"/>
              <a:buNone/>
              <a:defRPr/>
            </a:lvl3pPr>
            <a:lvl4pPr marL="257126" indent="0">
              <a:buFont typeface="+mj-lt"/>
              <a:buNone/>
              <a:defRPr/>
            </a:lvl4pPr>
            <a:lvl5pPr marL="257126" indent="0">
              <a:buFont typeface="+mj-lt"/>
              <a:buNone/>
              <a:defRPr/>
            </a:lvl5pPr>
          </a:lstStyle>
          <a:p>
            <a:pPr marL="0" lvl="0" indent="0" algn="l" defTabSz="685664" rtl="0" eaLnBrk="1" fontAlgn="base" hangingPunct="0">
              <a:lnSpc>
                <a:spcPct val="90000"/>
              </a:lnSpc>
              <a:spcBef>
                <a:spcPts val="1350"/>
              </a:spcBef>
              <a:spcAft>
                <a:spcPct val="0"/>
              </a:spcAft>
              <a:buSzPct val="100000"/>
              <a:buFont typeface="+mj-lt"/>
              <a:buNone/>
            </a:pPr>
            <a:r>
              <a:rPr lang="en-US" dirty="0"/>
              <a:t>Text goes here</a:t>
            </a:r>
            <a:r>
              <a:rPr lang="is-IS" dirty="0"/>
              <a:t>…</a:t>
            </a:r>
            <a:endParaRPr lang="en-US" dirty="0"/>
          </a:p>
        </p:txBody>
      </p:sp>
      <p:sp>
        <p:nvSpPr>
          <p:cNvPr id="9" name="Content Placeholder 8"/>
          <p:cNvSpPr>
            <a:spLocks noGrp="1"/>
          </p:cNvSpPr>
          <p:nvPr>
            <p:ph sz="quarter" idx="12" hasCustomPrompt="1"/>
          </p:nvPr>
        </p:nvSpPr>
        <p:spPr>
          <a:xfrm>
            <a:off x="4857758" y="1421012"/>
            <a:ext cx="3657005" cy="2943225"/>
          </a:xfrm>
          <a:prstGeom prst="rect">
            <a:avLst/>
          </a:prstGeom>
        </p:spPr>
        <p:txBody>
          <a:bodyPr lIns="91424" tIns="45712" rIns="91424" bIns="45712"/>
          <a:lstStyle>
            <a:lvl1pPr>
              <a:buNone/>
              <a:defRPr lang="en-US" sz="1400" kern="1200" baseline="0" dirty="0" smtClean="0">
                <a:solidFill>
                  <a:srgbClr val="222222"/>
                </a:solidFill>
                <a:latin typeface="+mn-lt"/>
                <a:ea typeface="+mn-ea"/>
                <a:cs typeface="+mn-cs"/>
                <a:sym typeface="Proxima Nova" charset="0"/>
              </a:defRPr>
            </a:lvl1pPr>
            <a:lvl2pPr marL="128564" indent="0">
              <a:buNone/>
              <a:defRPr/>
            </a:lvl2pPr>
            <a:lvl3pPr marL="128564" indent="0">
              <a:buNone/>
              <a:defRPr/>
            </a:lvl3pPr>
            <a:lvl4pPr marL="257126" indent="0">
              <a:buNone/>
              <a:defRPr/>
            </a:lvl4pPr>
            <a:lvl5pPr marL="257126" indent="0">
              <a:buNone/>
              <a:defRPr/>
            </a:lvl5pPr>
          </a:lstStyle>
          <a:p>
            <a:pPr lvl="0" algn="l" defTabSz="685664" rtl="0" eaLnBrk="0" fontAlgn="base" hangingPunct="0">
              <a:lnSpc>
                <a:spcPct val="90000"/>
              </a:lnSpc>
              <a:spcBef>
                <a:spcPts val="1350"/>
              </a:spcBef>
              <a:spcAft>
                <a:spcPct val="0"/>
              </a:spcAft>
              <a:buSzPct val="100000"/>
              <a:buNone/>
            </a:pPr>
            <a:r>
              <a:rPr lang="en-US" dirty="0"/>
              <a:t>Image goes here.</a:t>
            </a:r>
          </a:p>
        </p:txBody>
      </p:sp>
      <p:sp>
        <p:nvSpPr>
          <p:cNvPr id="3" name="Footer Placeholder 2"/>
          <p:cNvSpPr>
            <a:spLocks noGrp="1"/>
          </p:cNvSpPr>
          <p:nvPr>
            <p:ph type="ftr" sz="quarter" idx="13"/>
          </p:nvPr>
        </p:nvSpPr>
        <p:spPr/>
        <p:txBody>
          <a:bodyPr/>
          <a:lstStyle/>
          <a:p>
            <a:pPr defTabSz="342830" fontAlgn="base" hangingPunct="0">
              <a:spcBef>
                <a:spcPct val="0"/>
              </a:spcBef>
              <a:spcAft>
                <a:spcPct val="0"/>
              </a:spcAft>
              <a:defRPr/>
            </a:pPr>
            <a:r>
              <a:rPr lang="en-US" altLang="en-US" sz="600">
                <a:solidFill>
                  <a:srgbClr val="9D9FA1"/>
                </a:solidFill>
                <a:sym typeface="Proxima Nova" charset="0"/>
              </a:rPr>
              <a:t>CONFIDENTIAL DOCUMENT, DO NOT SHARE 2 OR DISTRIBUTE.</a:t>
            </a:r>
          </a:p>
          <a:p>
            <a:endParaRPr lang="en-US" dirty="0"/>
          </a:p>
        </p:txBody>
      </p:sp>
    </p:spTree>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wo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628055" y="916484"/>
            <a:ext cx="7886700" cy="200025"/>
          </a:xfrm>
          <a:prstGeom prst="rect">
            <a:avLst/>
          </a:prstGeom>
        </p:spPr>
        <p:txBody>
          <a:bodyPr lIns="0" rIns="0">
            <a:normAutofit/>
          </a:bodyPr>
          <a:lstStyle>
            <a:lvl1pPr>
              <a:buNone/>
              <a:defRPr sz="1350" b="0" i="0">
                <a:solidFill>
                  <a:srgbClr val="2D2D2D"/>
                </a:solidFill>
                <a:latin typeface="Proxima Nova" charset="0"/>
                <a:ea typeface="Proxima Nova" charset="0"/>
                <a:cs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SUBHEAD GOES HERE + LOOKS LIKE THIS</a:t>
            </a:r>
          </a:p>
        </p:txBody>
      </p:sp>
      <p:sp>
        <p:nvSpPr>
          <p:cNvPr id="7" name="Content Placeholder 8"/>
          <p:cNvSpPr>
            <a:spLocks noGrp="1"/>
          </p:cNvSpPr>
          <p:nvPr>
            <p:ph sz="quarter" idx="12" hasCustomPrompt="1"/>
          </p:nvPr>
        </p:nvSpPr>
        <p:spPr>
          <a:xfrm>
            <a:off x="628055" y="1421011"/>
            <a:ext cx="3657005" cy="2836664"/>
          </a:xfrm>
          <a:prstGeom prst="rect">
            <a:avLst/>
          </a:prstGeom>
        </p:spPr>
        <p:txBody>
          <a:bodyPr lIns="0" tIns="0" rIns="0" bIns="0" anchor="ctr"/>
          <a:lstStyle>
            <a:lvl1pPr marL="0" indent="0" algn="l" defTabSz="685800" rtl="0" eaLnBrk="1" fontAlgn="base" hangingPunct="0">
              <a:lnSpc>
                <a:spcPct val="90000"/>
              </a:lnSpc>
              <a:spcBef>
                <a:spcPts val="1350"/>
              </a:spcBef>
              <a:spcAft>
                <a:spcPct val="0"/>
              </a:spcAft>
              <a:buSzPct val="100000"/>
              <a:buFont typeface="+mj-lt"/>
              <a:buNone/>
              <a:defRPr lang="en-US" sz="1350" b="0" i="0" kern="1200" baseline="0" dirty="0" smtClean="0">
                <a:solidFill>
                  <a:srgbClr val="222222"/>
                </a:solidFill>
                <a:latin typeface="Proxima Nova Light" charset="0"/>
                <a:ea typeface="Proxima Nova Light" charset="0"/>
                <a:cs typeface="Proxima Nova Light"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l" defTabSz="685800" rtl="0" eaLnBrk="1" fontAlgn="base" hangingPunct="0">
              <a:lnSpc>
                <a:spcPct val="90000"/>
              </a:lnSpc>
              <a:spcBef>
                <a:spcPts val="1350"/>
              </a:spcBef>
              <a:spcAft>
                <a:spcPct val="0"/>
              </a:spcAft>
              <a:buSzPct val="100000"/>
              <a:buFont typeface="+mj-lt"/>
              <a:buNone/>
            </a:pPr>
            <a:r>
              <a:rPr lang="en-US" dirty="0"/>
              <a:t>Text or image goes here</a:t>
            </a:r>
            <a:r>
              <a:rPr lang="is-IS" dirty="0"/>
              <a:t>…</a:t>
            </a:r>
            <a:endParaRPr lang="en-US" dirty="0"/>
          </a:p>
        </p:txBody>
      </p:sp>
      <p:sp>
        <p:nvSpPr>
          <p:cNvPr id="8" name="Content Placeholder 8"/>
          <p:cNvSpPr>
            <a:spLocks noGrp="1"/>
          </p:cNvSpPr>
          <p:nvPr>
            <p:ph sz="quarter" idx="13" hasCustomPrompt="1"/>
          </p:nvPr>
        </p:nvSpPr>
        <p:spPr>
          <a:xfrm>
            <a:off x="4867275" y="1421011"/>
            <a:ext cx="3657005" cy="2836664"/>
          </a:xfrm>
          <a:prstGeom prst="rect">
            <a:avLst/>
          </a:prstGeom>
        </p:spPr>
        <p:txBody>
          <a:bodyPr lIns="0" tIns="0" rIns="0" bIns="0" anchor="ctr"/>
          <a:lstStyle>
            <a:lvl1pPr marL="0" indent="0" algn="l" defTabSz="685800" rtl="0" eaLnBrk="1" fontAlgn="base" hangingPunct="0">
              <a:lnSpc>
                <a:spcPct val="90000"/>
              </a:lnSpc>
              <a:spcBef>
                <a:spcPts val="1350"/>
              </a:spcBef>
              <a:spcAft>
                <a:spcPct val="0"/>
              </a:spcAft>
              <a:buSzPct val="100000"/>
              <a:buFont typeface="+mj-lt"/>
              <a:buNone/>
              <a:defRPr lang="en-US" sz="1350" b="0" i="0" kern="1200" baseline="0" dirty="0" smtClean="0">
                <a:solidFill>
                  <a:srgbClr val="222222"/>
                </a:solidFill>
                <a:latin typeface="Proxima Nova Light" charset="0"/>
                <a:ea typeface="Proxima Nova Light" charset="0"/>
                <a:cs typeface="Proxima Nova Light"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l" defTabSz="685800" rtl="0" eaLnBrk="1" fontAlgn="base" hangingPunct="0">
              <a:lnSpc>
                <a:spcPct val="90000"/>
              </a:lnSpc>
              <a:spcBef>
                <a:spcPts val="1350"/>
              </a:spcBef>
              <a:spcAft>
                <a:spcPct val="0"/>
              </a:spcAft>
              <a:buSzPct val="100000"/>
              <a:buFont typeface="+mj-lt"/>
              <a:buNone/>
            </a:pPr>
            <a:r>
              <a:rPr lang="en-US" dirty="0"/>
              <a:t>Text or image goes here</a:t>
            </a:r>
            <a:r>
              <a:rPr lang="is-IS" dirty="0"/>
              <a:t>…</a:t>
            </a:r>
            <a:endParaRPr lang="en-US" dirty="0"/>
          </a:p>
        </p:txBody>
      </p:sp>
      <p:cxnSp>
        <p:nvCxnSpPr>
          <p:cNvPr id="10" name="Straight Connector 9"/>
          <p:cNvCxnSpPr/>
          <p:nvPr userDrawn="1"/>
        </p:nvCxnSpPr>
        <p:spPr bwMode="auto">
          <a:xfrm>
            <a:off x="4572000" y="2085975"/>
            <a:ext cx="0" cy="131445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 name="Footer Placeholder 2"/>
          <p:cNvSpPr>
            <a:spLocks noGrp="1"/>
          </p:cNvSpPr>
          <p:nvPr>
            <p:ph type="ftr" sz="quarter" idx="14"/>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olidFill>
                  <a:srgbClr val="9D9FA1"/>
                </a:solidFill>
                <a:sym typeface="Proxima Nova" charset="0"/>
              </a:rPr>
              <a:t>CONFIDENTIAL DOCUMENT, DO NOT SHARE 2 OR DISTRIBUTE.</a:t>
            </a:r>
          </a:p>
          <a:p>
            <a:endParaRPr lang="en-US" dirty="0">
              <a:solidFill>
                <a:srgbClr val="FE5000"/>
              </a:solidFill>
            </a:endParaRPr>
          </a:p>
        </p:txBody>
      </p:sp>
    </p:spTree>
    <p:extLst>
      <p:ext uri="{BB962C8B-B14F-4D97-AF65-F5344CB8AC3E}">
        <p14:creationId xmlns:p14="http://schemas.microsoft.com/office/powerpoint/2010/main" val="28249644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hree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628055" y="916484"/>
            <a:ext cx="7886700" cy="200025"/>
          </a:xfrm>
          <a:prstGeom prst="rect">
            <a:avLst/>
          </a:prstGeom>
        </p:spPr>
        <p:txBody>
          <a:bodyPr lIns="0" rIns="0">
            <a:normAutofit/>
          </a:bodyPr>
          <a:lstStyle>
            <a:lvl1pPr>
              <a:buNone/>
              <a:defRPr sz="1350" b="0" i="0">
                <a:solidFill>
                  <a:srgbClr val="2D2D2D"/>
                </a:solidFill>
                <a:latin typeface="Proxima Nova" charset="0"/>
                <a:ea typeface="Proxima Nova" charset="0"/>
                <a:cs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SUBHEAD GOES HERE + LOOKS LIKE THIS</a:t>
            </a:r>
          </a:p>
        </p:txBody>
      </p:sp>
      <p:sp>
        <p:nvSpPr>
          <p:cNvPr id="7" name="Content Placeholder 8"/>
          <p:cNvSpPr>
            <a:spLocks noGrp="1"/>
          </p:cNvSpPr>
          <p:nvPr>
            <p:ph sz="quarter" idx="12" hasCustomPrompt="1"/>
          </p:nvPr>
        </p:nvSpPr>
        <p:spPr>
          <a:xfrm>
            <a:off x="628055" y="1421011"/>
            <a:ext cx="2172295" cy="2836664"/>
          </a:xfrm>
          <a:prstGeom prst="rect">
            <a:avLst/>
          </a:prstGeom>
        </p:spPr>
        <p:txBody>
          <a:bodyPr lIns="0" tIns="0" rIns="0" bIns="0" anchor="ctr"/>
          <a:lstStyle>
            <a:lvl1pPr marL="0" marR="0" indent="0" algn="l" defTabSz="685800" rtl="0" eaLnBrk="1" fontAlgn="base" latinLnBrk="0" hangingPunct="0">
              <a:lnSpc>
                <a:spcPct val="90000"/>
              </a:lnSpc>
              <a:spcBef>
                <a:spcPts val="1350"/>
              </a:spcBef>
              <a:spcAft>
                <a:spcPct val="0"/>
              </a:spcAft>
              <a:buClrTx/>
              <a:buSzPct val="100000"/>
              <a:buFont typeface="+mj-lt"/>
              <a:buNone/>
              <a:tabLst/>
              <a:defRPr lang="en-US" sz="1350" b="0" i="0" kern="1200" baseline="0" dirty="0" smtClean="0">
                <a:solidFill>
                  <a:srgbClr val="222222"/>
                </a:solidFill>
                <a:latin typeface="Proxima Nova Light" charset="0"/>
                <a:ea typeface="Proxima Nova Light" charset="0"/>
                <a:cs typeface="Proxima Nova Light"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l" defTabSz="685800" rtl="0" eaLnBrk="1" fontAlgn="base" hangingPunct="0">
              <a:lnSpc>
                <a:spcPct val="90000"/>
              </a:lnSpc>
              <a:spcBef>
                <a:spcPts val="1350"/>
              </a:spcBef>
              <a:spcAft>
                <a:spcPct val="0"/>
              </a:spcAft>
              <a:buSzPct val="100000"/>
              <a:buFont typeface="+mj-lt"/>
              <a:buNone/>
            </a:pPr>
            <a:r>
              <a:rPr lang="en-US" dirty="0"/>
              <a:t>Text or image goes here…</a:t>
            </a:r>
          </a:p>
          <a:p>
            <a:pPr marL="0" lvl="0" indent="0" algn="l" defTabSz="685800" rtl="0" eaLnBrk="1" fontAlgn="base" hangingPunct="0">
              <a:lnSpc>
                <a:spcPct val="90000"/>
              </a:lnSpc>
              <a:spcBef>
                <a:spcPts val="1350"/>
              </a:spcBef>
              <a:spcAft>
                <a:spcPct val="0"/>
              </a:spcAft>
              <a:buSzPct val="100000"/>
              <a:buFont typeface="+mj-lt"/>
              <a:buNone/>
            </a:pPr>
            <a:endParaRPr lang="en-US" dirty="0"/>
          </a:p>
        </p:txBody>
      </p:sp>
      <p:sp>
        <p:nvSpPr>
          <p:cNvPr id="8" name="Content Placeholder 8"/>
          <p:cNvSpPr>
            <a:spLocks noGrp="1"/>
          </p:cNvSpPr>
          <p:nvPr>
            <p:ph sz="quarter" idx="13" hasCustomPrompt="1"/>
          </p:nvPr>
        </p:nvSpPr>
        <p:spPr>
          <a:xfrm>
            <a:off x="3485258" y="1421011"/>
            <a:ext cx="2172295" cy="2836664"/>
          </a:xfrm>
          <a:prstGeom prst="rect">
            <a:avLst/>
          </a:prstGeom>
        </p:spPr>
        <p:txBody>
          <a:bodyPr lIns="0" tIns="0" rIns="0" bIns="0" anchor="ctr"/>
          <a:lstStyle>
            <a:lvl1pPr marL="0" marR="0" indent="0" algn="l" defTabSz="685800" rtl="0" eaLnBrk="1" fontAlgn="base" latinLnBrk="0" hangingPunct="0">
              <a:lnSpc>
                <a:spcPct val="90000"/>
              </a:lnSpc>
              <a:spcBef>
                <a:spcPts val="1350"/>
              </a:spcBef>
              <a:spcAft>
                <a:spcPct val="0"/>
              </a:spcAft>
              <a:buClrTx/>
              <a:buSzPct val="100000"/>
              <a:buFont typeface="+mj-lt"/>
              <a:buNone/>
              <a:tabLst/>
              <a:defRPr lang="en-US" sz="1350" b="0" i="0" kern="1200" baseline="0" dirty="0" smtClean="0">
                <a:solidFill>
                  <a:srgbClr val="222222"/>
                </a:solidFill>
                <a:latin typeface="Proxima Nova Light" charset="0"/>
                <a:ea typeface="Proxima Nova Light" charset="0"/>
                <a:cs typeface="Proxima Nova Light"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l" defTabSz="685800" rtl="0" eaLnBrk="1" fontAlgn="base" hangingPunct="0">
              <a:lnSpc>
                <a:spcPct val="90000"/>
              </a:lnSpc>
              <a:spcBef>
                <a:spcPts val="1350"/>
              </a:spcBef>
              <a:spcAft>
                <a:spcPct val="0"/>
              </a:spcAft>
              <a:buSzPct val="100000"/>
              <a:buFont typeface="+mj-lt"/>
              <a:buNone/>
            </a:pPr>
            <a:r>
              <a:rPr lang="en-US" dirty="0"/>
              <a:t>Text or image goes here…</a:t>
            </a:r>
          </a:p>
          <a:p>
            <a:pPr marL="0" lvl="0" indent="0" algn="l" defTabSz="685800" rtl="0" eaLnBrk="1" fontAlgn="base" hangingPunct="0">
              <a:lnSpc>
                <a:spcPct val="90000"/>
              </a:lnSpc>
              <a:spcBef>
                <a:spcPts val="1350"/>
              </a:spcBef>
              <a:spcAft>
                <a:spcPct val="0"/>
              </a:spcAft>
              <a:buSzPct val="100000"/>
              <a:buFont typeface="+mj-lt"/>
              <a:buNone/>
            </a:pPr>
            <a:endParaRPr lang="en-US" dirty="0"/>
          </a:p>
        </p:txBody>
      </p:sp>
      <p:sp>
        <p:nvSpPr>
          <p:cNvPr id="9" name="Content Placeholder 8"/>
          <p:cNvSpPr>
            <a:spLocks noGrp="1"/>
          </p:cNvSpPr>
          <p:nvPr>
            <p:ph sz="quarter" idx="14" hasCustomPrompt="1"/>
          </p:nvPr>
        </p:nvSpPr>
        <p:spPr>
          <a:xfrm>
            <a:off x="6342460" y="1421011"/>
            <a:ext cx="2172295" cy="2836664"/>
          </a:xfrm>
          <a:prstGeom prst="rect">
            <a:avLst/>
          </a:prstGeom>
        </p:spPr>
        <p:txBody>
          <a:bodyPr lIns="0" tIns="0" rIns="0" bIns="0" anchor="ctr"/>
          <a:lstStyle>
            <a:lvl1pPr marL="0" marR="0" indent="0" algn="l" defTabSz="685800" rtl="0" eaLnBrk="1" fontAlgn="base" latinLnBrk="0" hangingPunct="0">
              <a:lnSpc>
                <a:spcPct val="90000"/>
              </a:lnSpc>
              <a:spcBef>
                <a:spcPts val="1350"/>
              </a:spcBef>
              <a:spcAft>
                <a:spcPct val="0"/>
              </a:spcAft>
              <a:buClrTx/>
              <a:buSzPct val="100000"/>
              <a:buFont typeface="+mj-lt"/>
              <a:buNone/>
              <a:tabLst/>
              <a:defRPr lang="en-US" sz="1350" b="0" i="0" kern="1200" baseline="0" dirty="0" smtClean="0">
                <a:solidFill>
                  <a:srgbClr val="222222"/>
                </a:solidFill>
                <a:latin typeface="Proxima Nova Light" charset="0"/>
                <a:ea typeface="Proxima Nova Light" charset="0"/>
                <a:cs typeface="Proxima Nova Light"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l" defTabSz="685800" rtl="0" eaLnBrk="1" fontAlgn="base" hangingPunct="0">
              <a:lnSpc>
                <a:spcPct val="90000"/>
              </a:lnSpc>
              <a:spcBef>
                <a:spcPts val="1350"/>
              </a:spcBef>
              <a:spcAft>
                <a:spcPct val="0"/>
              </a:spcAft>
              <a:buSzPct val="100000"/>
              <a:buFont typeface="+mj-lt"/>
              <a:buNone/>
            </a:pPr>
            <a:r>
              <a:rPr lang="en-US" dirty="0"/>
              <a:t>Text or image goes here…</a:t>
            </a:r>
          </a:p>
          <a:p>
            <a:pPr marL="0" lvl="0" indent="0" algn="l" defTabSz="685800" rtl="0" eaLnBrk="1" fontAlgn="base" hangingPunct="0">
              <a:lnSpc>
                <a:spcPct val="90000"/>
              </a:lnSpc>
              <a:spcBef>
                <a:spcPts val="1350"/>
              </a:spcBef>
              <a:spcAft>
                <a:spcPct val="0"/>
              </a:spcAft>
              <a:buSzPct val="100000"/>
              <a:buFont typeface="+mj-lt"/>
              <a:buNone/>
            </a:pPr>
            <a:endParaRPr lang="en-US" dirty="0"/>
          </a:p>
        </p:txBody>
      </p:sp>
      <p:cxnSp>
        <p:nvCxnSpPr>
          <p:cNvPr id="12" name="Straight Connector 11"/>
          <p:cNvCxnSpPr/>
          <p:nvPr userDrawn="1"/>
        </p:nvCxnSpPr>
        <p:spPr bwMode="auto">
          <a:xfrm>
            <a:off x="6000750" y="2085975"/>
            <a:ext cx="0" cy="131445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p:cNvCxnSpPr/>
          <p:nvPr userDrawn="1"/>
        </p:nvCxnSpPr>
        <p:spPr bwMode="auto">
          <a:xfrm>
            <a:off x="3143250" y="2085975"/>
            <a:ext cx="0" cy="131445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 name="Footer Placeholder 2"/>
          <p:cNvSpPr>
            <a:spLocks noGrp="1"/>
          </p:cNvSpPr>
          <p:nvPr>
            <p:ph type="ftr" sz="quarter" idx="15"/>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olidFill>
                  <a:srgbClr val="9D9FA1"/>
                </a:solidFill>
                <a:sym typeface="Proxima Nova" charset="0"/>
              </a:rPr>
              <a:t>CONFIDENTIAL DOCUMENT, DO NOT SHARE 2 OR DISTRIBUTE.</a:t>
            </a:r>
          </a:p>
          <a:p>
            <a:endParaRPr lang="en-US" dirty="0">
              <a:solidFill>
                <a:srgbClr val="FE5000"/>
              </a:solidFill>
            </a:endParaRPr>
          </a:p>
        </p:txBody>
      </p:sp>
    </p:spTree>
    <p:extLst>
      <p:ext uri="{BB962C8B-B14F-4D97-AF65-F5344CB8AC3E}">
        <p14:creationId xmlns:p14="http://schemas.microsoft.com/office/powerpoint/2010/main" val="408098884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Four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628055" y="916484"/>
            <a:ext cx="7886700" cy="200025"/>
          </a:xfrm>
          <a:prstGeom prst="rect">
            <a:avLst/>
          </a:prstGeom>
        </p:spPr>
        <p:txBody>
          <a:bodyPr lIns="0" rIns="0">
            <a:normAutofit/>
          </a:bodyPr>
          <a:lstStyle>
            <a:lvl1pPr>
              <a:buNone/>
              <a:defRPr sz="1350" b="0" i="0">
                <a:solidFill>
                  <a:srgbClr val="2D2D2D"/>
                </a:solidFill>
                <a:latin typeface="Proxima Nova" charset="0"/>
                <a:ea typeface="Proxima Nova" charset="0"/>
                <a:cs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SUBHEAD GOES HERE + LOOKS LIKE THIS</a:t>
            </a:r>
          </a:p>
        </p:txBody>
      </p:sp>
      <p:sp>
        <p:nvSpPr>
          <p:cNvPr id="7" name="Content Placeholder 8"/>
          <p:cNvSpPr>
            <a:spLocks noGrp="1"/>
          </p:cNvSpPr>
          <p:nvPr>
            <p:ph sz="quarter" idx="12" hasCustomPrompt="1"/>
          </p:nvPr>
        </p:nvSpPr>
        <p:spPr>
          <a:xfrm>
            <a:off x="628055" y="1421011"/>
            <a:ext cx="1372195" cy="2836664"/>
          </a:xfrm>
          <a:prstGeom prst="rect">
            <a:avLst/>
          </a:prstGeom>
        </p:spPr>
        <p:txBody>
          <a:bodyPr lIns="0" tIns="0" rIns="0" bIns="0" anchor="ctr">
            <a:normAutofit/>
          </a:bodyPr>
          <a:lstStyle>
            <a:lvl1pPr marL="0" marR="0" indent="0" algn="l" defTabSz="685800" rtl="0" eaLnBrk="1"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l" defTabSz="685800" rtl="0" eaLnBrk="1" fontAlgn="base" hangingPunct="0">
              <a:lnSpc>
                <a:spcPct val="90000"/>
              </a:lnSpc>
              <a:spcBef>
                <a:spcPts val="1350"/>
              </a:spcBef>
              <a:spcAft>
                <a:spcPct val="0"/>
              </a:spcAft>
              <a:buSzPct val="100000"/>
              <a:buFont typeface="+mj-lt"/>
              <a:buNone/>
            </a:pPr>
            <a:r>
              <a:rPr lang="en-US" dirty="0"/>
              <a:t>Text or image goes here…</a:t>
            </a:r>
          </a:p>
          <a:p>
            <a:pPr marL="0" lvl="0" indent="0" algn="l" defTabSz="685800" rtl="0" eaLnBrk="1" fontAlgn="base" hangingPunct="0">
              <a:lnSpc>
                <a:spcPct val="90000"/>
              </a:lnSpc>
              <a:spcBef>
                <a:spcPts val="1350"/>
              </a:spcBef>
              <a:spcAft>
                <a:spcPct val="0"/>
              </a:spcAft>
              <a:buSzPct val="100000"/>
              <a:buFont typeface="+mj-lt"/>
              <a:buNone/>
            </a:pPr>
            <a:endParaRPr lang="en-US" dirty="0"/>
          </a:p>
        </p:txBody>
      </p:sp>
      <p:cxnSp>
        <p:nvCxnSpPr>
          <p:cNvPr id="12" name="Straight Connector 11"/>
          <p:cNvCxnSpPr/>
          <p:nvPr userDrawn="1"/>
        </p:nvCxnSpPr>
        <p:spPr bwMode="auto">
          <a:xfrm>
            <a:off x="6743700" y="2085975"/>
            <a:ext cx="0" cy="131445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p:cNvCxnSpPr/>
          <p:nvPr userDrawn="1"/>
        </p:nvCxnSpPr>
        <p:spPr bwMode="auto">
          <a:xfrm>
            <a:off x="2400300" y="2085975"/>
            <a:ext cx="0" cy="131445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3" name="Content Placeholder 8"/>
          <p:cNvSpPr>
            <a:spLocks noGrp="1"/>
          </p:cNvSpPr>
          <p:nvPr>
            <p:ph sz="quarter" idx="15" hasCustomPrompt="1"/>
          </p:nvPr>
        </p:nvSpPr>
        <p:spPr>
          <a:xfrm>
            <a:off x="7142560" y="1421011"/>
            <a:ext cx="1372195" cy="2836664"/>
          </a:xfrm>
          <a:prstGeom prst="rect">
            <a:avLst/>
          </a:prstGeom>
        </p:spPr>
        <p:txBody>
          <a:bodyPr lIns="0" tIns="0" rIns="0" bIns="0" anchor="ctr">
            <a:normAutofit/>
          </a:bodyPr>
          <a:lstStyle>
            <a:lvl1pPr marL="0" marR="0" indent="0" algn="l" defTabSz="685800" rtl="0" eaLnBrk="1"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l" defTabSz="685800" rtl="0" eaLnBrk="1" fontAlgn="base" hangingPunct="0">
              <a:lnSpc>
                <a:spcPct val="90000"/>
              </a:lnSpc>
              <a:spcBef>
                <a:spcPts val="1350"/>
              </a:spcBef>
              <a:spcAft>
                <a:spcPct val="0"/>
              </a:spcAft>
              <a:buSzPct val="100000"/>
              <a:buFont typeface="+mj-lt"/>
              <a:buNone/>
            </a:pPr>
            <a:r>
              <a:rPr lang="en-US" dirty="0"/>
              <a:t>Text or image goes here…</a:t>
            </a:r>
          </a:p>
          <a:p>
            <a:pPr marL="0" lvl="0" indent="0" algn="l" defTabSz="685800" rtl="0" eaLnBrk="1" fontAlgn="base" hangingPunct="0">
              <a:lnSpc>
                <a:spcPct val="90000"/>
              </a:lnSpc>
              <a:spcBef>
                <a:spcPts val="1350"/>
              </a:spcBef>
              <a:spcAft>
                <a:spcPct val="0"/>
              </a:spcAft>
              <a:buSzPct val="100000"/>
              <a:buFont typeface="+mj-lt"/>
              <a:buNone/>
            </a:pPr>
            <a:endParaRPr lang="en-US" dirty="0"/>
          </a:p>
        </p:txBody>
      </p:sp>
      <p:sp>
        <p:nvSpPr>
          <p:cNvPr id="14" name="Content Placeholder 8"/>
          <p:cNvSpPr>
            <a:spLocks noGrp="1"/>
          </p:cNvSpPr>
          <p:nvPr>
            <p:ph sz="quarter" idx="14" hasCustomPrompt="1"/>
          </p:nvPr>
        </p:nvSpPr>
        <p:spPr>
          <a:xfrm>
            <a:off x="4971058" y="1421011"/>
            <a:ext cx="1372195" cy="2836664"/>
          </a:xfrm>
          <a:prstGeom prst="rect">
            <a:avLst/>
          </a:prstGeom>
        </p:spPr>
        <p:txBody>
          <a:bodyPr lIns="0" tIns="0" rIns="0" bIns="0" anchor="ctr">
            <a:normAutofit/>
          </a:bodyPr>
          <a:lstStyle>
            <a:lvl1pPr marL="0" marR="0" indent="0" algn="l" defTabSz="685800" rtl="0" eaLnBrk="1"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l" defTabSz="685800" rtl="0" eaLnBrk="1" fontAlgn="base" hangingPunct="0">
              <a:lnSpc>
                <a:spcPct val="90000"/>
              </a:lnSpc>
              <a:spcBef>
                <a:spcPts val="1350"/>
              </a:spcBef>
              <a:spcAft>
                <a:spcPct val="0"/>
              </a:spcAft>
              <a:buSzPct val="100000"/>
              <a:buFont typeface="+mj-lt"/>
              <a:buNone/>
            </a:pPr>
            <a:r>
              <a:rPr lang="en-US" dirty="0"/>
              <a:t>Text or image goes here…</a:t>
            </a:r>
          </a:p>
          <a:p>
            <a:pPr marL="0" lvl="0" indent="0" algn="l" defTabSz="685800" rtl="0" eaLnBrk="1" fontAlgn="base" hangingPunct="0">
              <a:lnSpc>
                <a:spcPct val="90000"/>
              </a:lnSpc>
              <a:spcBef>
                <a:spcPts val="1350"/>
              </a:spcBef>
              <a:spcAft>
                <a:spcPct val="0"/>
              </a:spcAft>
              <a:buSzPct val="100000"/>
              <a:buFont typeface="+mj-lt"/>
              <a:buNone/>
            </a:pPr>
            <a:endParaRPr lang="en-US" dirty="0"/>
          </a:p>
        </p:txBody>
      </p:sp>
      <p:cxnSp>
        <p:nvCxnSpPr>
          <p:cNvPr id="15" name="Straight Connector 14"/>
          <p:cNvCxnSpPr/>
          <p:nvPr userDrawn="1"/>
        </p:nvCxnSpPr>
        <p:spPr bwMode="auto">
          <a:xfrm>
            <a:off x="4572000" y="2085975"/>
            <a:ext cx="0" cy="131445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6" name="Content Placeholder 8"/>
          <p:cNvSpPr>
            <a:spLocks noGrp="1"/>
          </p:cNvSpPr>
          <p:nvPr>
            <p:ph sz="quarter" idx="13" hasCustomPrompt="1"/>
          </p:nvPr>
        </p:nvSpPr>
        <p:spPr>
          <a:xfrm>
            <a:off x="2799557" y="1421011"/>
            <a:ext cx="1372195" cy="2836664"/>
          </a:xfrm>
          <a:prstGeom prst="rect">
            <a:avLst/>
          </a:prstGeom>
        </p:spPr>
        <p:txBody>
          <a:bodyPr lIns="0" tIns="0" rIns="0" bIns="0" anchor="ctr">
            <a:normAutofit/>
          </a:bodyPr>
          <a:lstStyle>
            <a:lvl1pPr marL="0" marR="0" indent="0" algn="l" defTabSz="685800" rtl="0" eaLnBrk="1"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lvl="0" indent="0" algn="l" defTabSz="685800" rtl="0" eaLnBrk="1" fontAlgn="base" hangingPunct="0">
              <a:lnSpc>
                <a:spcPct val="90000"/>
              </a:lnSpc>
              <a:spcBef>
                <a:spcPts val="1350"/>
              </a:spcBef>
              <a:spcAft>
                <a:spcPct val="0"/>
              </a:spcAft>
              <a:buSzPct val="100000"/>
              <a:buFont typeface="+mj-lt"/>
              <a:buNone/>
            </a:pPr>
            <a:r>
              <a:rPr lang="en-US" dirty="0"/>
              <a:t>Text or image goes here…</a:t>
            </a:r>
          </a:p>
          <a:p>
            <a:pPr marL="0" lvl="0" indent="0" algn="l" defTabSz="685800" rtl="0" eaLnBrk="1" fontAlgn="base" hangingPunct="0">
              <a:lnSpc>
                <a:spcPct val="90000"/>
              </a:lnSpc>
              <a:spcBef>
                <a:spcPts val="1350"/>
              </a:spcBef>
              <a:spcAft>
                <a:spcPct val="0"/>
              </a:spcAft>
              <a:buSzPct val="100000"/>
              <a:buFont typeface="+mj-lt"/>
              <a:buNone/>
            </a:pPr>
            <a:endParaRPr lang="en-US" dirty="0"/>
          </a:p>
        </p:txBody>
      </p:sp>
      <p:sp>
        <p:nvSpPr>
          <p:cNvPr id="3" name="Footer Placeholder 2"/>
          <p:cNvSpPr>
            <a:spLocks noGrp="1"/>
          </p:cNvSpPr>
          <p:nvPr>
            <p:ph type="ftr" sz="quarter" idx="16"/>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olidFill>
                  <a:srgbClr val="9D9FA1"/>
                </a:solidFill>
                <a:sym typeface="Proxima Nova" charset="0"/>
              </a:rPr>
              <a:t>CONFIDENTIAL DOCUMENT, DO NOT SHARE 2 OR DISTRIBUTE.</a:t>
            </a:r>
          </a:p>
          <a:p>
            <a:endParaRPr lang="en-US" dirty="0">
              <a:solidFill>
                <a:srgbClr val="FE5000"/>
              </a:solidFill>
            </a:endParaRPr>
          </a:p>
        </p:txBody>
      </p:sp>
    </p:spTree>
    <p:extLst>
      <p:ext uri="{BB962C8B-B14F-4D97-AF65-F5344CB8AC3E}">
        <p14:creationId xmlns:p14="http://schemas.microsoft.com/office/powerpoint/2010/main" val="27777605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28650" y="1080158"/>
            <a:ext cx="7886700" cy="284162"/>
          </a:xfrm>
          <a:prstGeom prst="rect">
            <a:avLst/>
          </a:prstGeom>
        </p:spPr>
        <p:txBody>
          <a:bodyPr lIns="0" tIns="0" rIns="0" bIns="0"/>
          <a:lstStyle>
            <a:lvl1pPr algn="ctr" eaLnBrk="0" fontAlgn="base" hangingPunct="0">
              <a:spcBef>
                <a:spcPct val="0"/>
              </a:spcBef>
              <a:spcAft>
                <a:spcPct val="0"/>
              </a:spcAft>
              <a:defRPr lang="en-US" sz="2700" b="1" kern="1200" baseline="0" dirty="0" smtClean="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2700" b="1" dirty="0">
                <a:solidFill>
                  <a:srgbClr val="FE5002"/>
                </a:solidFill>
                <a:latin typeface="Proxima Nova Black" charset="0"/>
                <a:ea typeface="Proxima Nova Black" charset="0"/>
                <a:cs typeface="Proxima Nova Black" charset="0"/>
                <a:sym typeface="Proxima Nova Light" charset="0"/>
              </a:rPr>
              <a:t>PLACEHOLDER TITLE</a:t>
            </a:r>
          </a:p>
        </p:txBody>
      </p:sp>
      <p:cxnSp>
        <p:nvCxnSpPr>
          <p:cNvPr id="11" name="Straight Connector 10"/>
          <p:cNvCxnSpPr/>
          <p:nvPr userDrawn="1"/>
        </p:nvCxnSpPr>
        <p:spPr bwMode="auto">
          <a:xfrm flipH="1">
            <a:off x="628651" y="1436649"/>
            <a:ext cx="78866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 name="Footer Placeholder 2"/>
          <p:cNvSpPr>
            <a:spLocks noGrp="1"/>
          </p:cNvSpPr>
          <p:nvPr>
            <p:ph type="ftr" sz="quarter" idx="10"/>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olidFill>
                  <a:srgbClr val="9D9FA1"/>
                </a:solidFill>
                <a:sym typeface="Proxima Nova" charset="0"/>
              </a:rPr>
              <a:t>CONFIDENTIAL DOCUMENT, DO NOT SHARE 2 OR DISTRIBUTE.</a:t>
            </a:r>
          </a:p>
          <a:p>
            <a:endParaRPr lang="en-US" dirty="0">
              <a:solidFill>
                <a:srgbClr val="FE5000"/>
              </a:solidFill>
            </a:endParaRPr>
          </a:p>
        </p:txBody>
      </p:sp>
    </p:spTree>
    <p:extLst>
      <p:ext uri="{BB962C8B-B14F-4D97-AF65-F5344CB8AC3E}">
        <p14:creationId xmlns:p14="http://schemas.microsoft.com/office/powerpoint/2010/main" val="296737256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Title + Subtile 2">
    <p:spTree>
      <p:nvGrpSpPr>
        <p:cNvPr id="1" name=""/>
        <p:cNvGrpSpPr/>
        <p:nvPr/>
      </p:nvGrpSpPr>
      <p:grpSpPr>
        <a:xfrm>
          <a:off x="0" y="0"/>
          <a:ext cx="0" cy="0"/>
          <a:chOff x="0" y="0"/>
          <a:chExt cx="0" cy="0"/>
        </a:xfrm>
      </p:grpSpPr>
      <p:cxnSp>
        <p:nvCxnSpPr>
          <p:cNvPr id="5" name="Straight Connector 4"/>
          <p:cNvCxnSpPr/>
          <p:nvPr userDrawn="1"/>
        </p:nvCxnSpPr>
        <p:spPr bwMode="auto">
          <a:xfrm flipH="1">
            <a:off x="628651" y="1436649"/>
            <a:ext cx="78866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628650" y="844312"/>
            <a:ext cx="7886700" cy="284162"/>
          </a:xfrm>
          <a:prstGeom prst="rect">
            <a:avLst/>
          </a:prstGeom>
        </p:spPr>
        <p:txBody>
          <a:bodyPr lIns="0" tIns="0" rIns="0" bIns="0"/>
          <a:lstStyle>
            <a:lvl1pPr algn="ctr" eaLnBrk="0" fontAlgn="base" hangingPunct="0">
              <a:spcBef>
                <a:spcPct val="0"/>
              </a:spcBef>
              <a:spcAft>
                <a:spcPct val="0"/>
              </a:spcAft>
              <a:defRPr lang="en-US" sz="27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27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algn="ctr">
              <a:buNone/>
              <a:defRPr lang="en-US" sz="1350" b="0" i="0" kern="1200" baseline="0" dirty="0">
                <a:solidFill>
                  <a:srgbClr val="222222"/>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PLACEHOLDER SUBTITLE</a:t>
            </a:r>
          </a:p>
        </p:txBody>
      </p:sp>
      <p:sp>
        <p:nvSpPr>
          <p:cNvPr id="3" name="Footer Placeholder 2"/>
          <p:cNvSpPr>
            <a:spLocks noGrp="1"/>
          </p:cNvSpPr>
          <p:nvPr>
            <p:ph type="ftr" sz="quarter" idx="11"/>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olidFill>
                  <a:srgbClr val="9D9FA1"/>
                </a:solidFill>
                <a:sym typeface="Proxima Nova" charset="0"/>
              </a:rPr>
              <a:t>CONFIDENTIAL DOCUMENT, DO NOT SHARE 2 OR DISTRIBUTE.</a:t>
            </a:r>
          </a:p>
          <a:p>
            <a:endParaRPr lang="en-US" dirty="0">
              <a:solidFill>
                <a:srgbClr val="FE5000"/>
              </a:solidFill>
            </a:endParaRPr>
          </a:p>
        </p:txBody>
      </p:sp>
    </p:spTree>
    <p:extLst>
      <p:ext uri="{BB962C8B-B14F-4D97-AF65-F5344CB8AC3E}">
        <p14:creationId xmlns:p14="http://schemas.microsoft.com/office/powerpoint/2010/main" val="26256902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 Text 2">
    <p:spTree>
      <p:nvGrpSpPr>
        <p:cNvPr id="1" name=""/>
        <p:cNvGrpSpPr/>
        <p:nvPr/>
      </p:nvGrpSpPr>
      <p:grpSpPr>
        <a:xfrm>
          <a:off x="0" y="0"/>
          <a:ext cx="0" cy="0"/>
          <a:chOff x="0" y="0"/>
          <a:chExt cx="0" cy="0"/>
        </a:xfrm>
      </p:grpSpPr>
      <p:cxnSp>
        <p:nvCxnSpPr>
          <p:cNvPr id="5" name="Straight Connector 4"/>
          <p:cNvCxnSpPr/>
          <p:nvPr userDrawn="1"/>
        </p:nvCxnSpPr>
        <p:spPr bwMode="auto">
          <a:xfrm flipH="1">
            <a:off x="628651" y="1436649"/>
            <a:ext cx="78866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628650" y="844312"/>
            <a:ext cx="7886700" cy="284162"/>
          </a:xfrm>
          <a:prstGeom prst="rect">
            <a:avLst/>
          </a:prstGeom>
        </p:spPr>
        <p:txBody>
          <a:bodyPr lIns="0" tIns="0" rIns="0" bIns="0"/>
          <a:lstStyle>
            <a:lvl1pPr algn="ctr" eaLnBrk="0" fontAlgn="base" hangingPunct="0">
              <a:spcBef>
                <a:spcPct val="0"/>
              </a:spcBef>
              <a:spcAft>
                <a:spcPct val="0"/>
              </a:spcAft>
              <a:defRPr lang="en-US" sz="27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27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algn="ctr">
              <a:buNone/>
              <a:defRPr lang="en-US" sz="1350" b="0" i="0" kern="1200" baseline="0" dirty="0">
                <a:solidFill>
                  <a:srgbClr val="222222"/>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PLACEHOLDER SUBTITLE</a:t>
            </a:r>
          </a:p>
        </p:txBody>
      </p:sp>
      <p:sp>
        <p:nvSpPr>
          <p:cNvPr id="3" name="Text Placeholder 2"/>
          <p:cNvSpPr>
            <a:spLocks noGrp="1"/>
          </p:cNvSpPr>
          <p:nvPr>
            <p:ph type="body" sz="quarter" idx="11" hasCustomPrompt="1"/>
          </p:nvPr>
        </p:nvSpPr>
        <p:spPr>
          <a:xfrm>
            <a:off x="628650" y="1625612"/>
            <a:ext cx="7886700" cy="2570468"/>
          </a:xfrm>
          <a:prstGeom prst="rect">
            <a:avLst/>
          </a:prstGeom>
        </p:spPr>
        <p:txBody>
          <a:bodyPr lIns="0" tIns="0" rIns="0" bIns="0" anchor="ctr"/>
          <a:lstStyle>
            <a:lvl1pPr marL="0" marR="0" indent="0" algn="l" defTabSz="685800" rtl="0" eaLnBrk="0"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685800" rtl="0" eaLnBrk="0" fontAlgn="base" latinLnBrk="0" hangingPunct="0">
              <a:lnSpc>
                <a:spcPct val="90000"/>
              </a:lnSpc>
              <a:spcBef>
                <a:spcPts val="1350"/>
              </a:spcBef>
              <a:spcAft>
                <a:spcPct val="0"/>
              </a:spcAft>
              <a:buClrTx/>
              <a:buSzPct val="100000"/>
              <a:buFont typeface="+mj-lt"/>
              <a:buNone/>
              <a:tabLst/>
              <a:defRPr/>
            </a:pPr>
            <a:r>
              <a:rPr lang="en-US" dirty="0"/>
              <a:t>Text goes here</a:t>
            </a:r>
            <a:r>
              <a:rPr lang="is-IS" dirty="0"/>
              <a:t>…</a:t>
            </a:r>
            <a:endParaRPr lang="en-US" dirty="0"/>
          </a:p>
        </p:txBody>
      </p:sp>
      <p:sp>
        <p:nvSpPr>
          <p:cNvPr id="4" name="Footer Placeholder 3"/>
          <p:cNvSpPr>
            <a:spLocks noGrp="1"/>
          </p:cNvSpPr>
          <p:nvPr>
            <p:ph type="ftr" sz="quarter" idx="12"/>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olidFill>
                  <a:srgbClr val="9D9FA1"/>
                </a:solidFill>
                <a:sym typeface="Proxima Nova" charset="0"/>
              </a:rPr>
              <a:t>CONFIDENTIAL DOCUMENT, DO NOT SHARE 2 OR DISTRIBUTE.</a:t>
            </a:r>
          </a:p>
          <a:p>
            <a:endParaRPr lang="en-US" dirty="0">
              <a:solidFill>
                <a:srgbClr val="FE5000"/>
              </a:solidFill>
            </a:endParaRPr>
          </a:p>
        </p:txBody>
      </p:sp>
    </p:spTree>
    <p:extLst>
      <p:ext uri="{BB962C8B-B14F-4D97-AF65-F5344CB8AC3E}">
        <p14:creationId xmlns:p14="http://schemas.microsoft.com/office/powerpoint/2010/main" val="387521534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 Bullets 2">
    <p:spTree>
      <p:nvGrpSpPr>
        <p:cNvPr id="1" name=""/>
        <p:cNvGrpSpPr/>
        <p:nvPr/>
      </p:nvGrpSpPr>
      <p:grpSpPr>
        <a:xfrm>
          <a:off x="0" y="0"/>
          <a:ext cx="0" cy="0"/>
          <a:chOff x="0" y="0"/>
          <a:chExt cx="0" cy="0"/>
        </a:xfrm>
      </p:grpSpPr>
      <p:cxnSp>
        <p:nvCxnSpPr>
          <p:cNvPr id="5" name="Straight Connector 4"/>
          <p:cNvCxnSpPr/>
          <p:nvPr userDrawn="1"/>
        </p:nvCxnSpPr>
        <p:spPr bwMode="auto">
          <a:xfrm flipH="1">
            <a:off x="628651" y="1436649"/>
            <a:ext cx="78866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628650" y="844312"/>
            <a:ext cx="7886700" cy="284162"/>
          </a:xfrm>
          <a:prstGeom prst="rect">
            <a:avLst/>
          </a:prstGeom>
        </p:spPr>
        <p:txBody>
          <a:bodyPr lIns="0" tIns="0" rIns="0" bIns="0"/>
          <a:lstStyle>
            <a:lvl1pPr algn="ctr" eaLnBrk="0" fontAlgn="base" hangingPunct="0">
              <a:spcBef>
                <a:spcPct val="0"/>
              </a:spcBef>
              <a:spcAft>
                <a:spcPct val="0"/>
              </a:spcAft>
              <a:defRPr lang="en-US" sz="27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27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algn="ctr">
              <a:buNone/>
              <a:defRPr lang="en-US" sz="1350" b="0" i="0" kern="1200" baseline="0" dirty="0">
                <a:solidFill>
                  <a:srgbClr val="222222"/>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PLACEHOLDER SUBTITLE</a:t>
            </a:r>
          </a:p>
        </p:txBody>
      </p:sp>
      <p:sp>
        <p:nvSpPr>
          <p:cNvPr id="3" name="Text Placeholder 2"/>
          <p:cNvSpPr>
            <a:spLocks noGrp="1"/>
          </p:cNvSpPr>
          <p:nvPr>
            <p:ph type="body" sz="quarter" idx="11" hasCustomPrompt="1"/>
          </p:nvPr>
        </p:nvSpPr>
        <p:spPr>
          <a:xfrm>
            <a:off x="628650" y="1625612"/>
            <a:ext cx="7886700" cy="2570468"/>
          </a:xfrm>
          <a:prstGeom prst="rect">
            <a:avLst/>
          </a:prstGeom>
        </p:spPr>
        <p:txBody>
          <a:bodyPr lIns="0" tIns="0" rIns="0" bIns="0" anchor="ctr"/>
          <a:lstStyle>
            <a:lvl1pPr marL="171450" marR="0" indent="-171450" algn="l" defTabSz="685800" rtl="0" eaLnBrk="0" fontAlgn="base" latinLnBrk="0" hangingPunct="0">
              <a:lnSpc>
                <a:spcPct val="90000"/>
              </a:lnSpc>
              <a:spcBef>
                <a:spcPts val="1350"/>
              </a:spcBef>
              <a:spcAft>
                <a:spcPct val="0"/>
              </a:spcAft>
              <a:buClrTx/>
              <a:buSzPct val="100000"/>
              <a:buFont typeface="CambriaMath" charset="0"/>
              <a:buChar char="⎯"/>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685800" rtl="0" eaLnBrk="0" fontAlgn="base" latinLnBrk="0" hangingPunct="0">
              <a:lnSpc>
                <a:spcPct val="90000"/>
              </a:lnSpc>
              <a:spcBef>
                <a:spcPts val="1350"/>
              </a:spcBef>
              <a:spcAft>
                <a:spcPct val="0"/>
              </a:spcAft>
              <a:buClrTx/>
              <a:buSzPct val="100000"/>
              <a:tabLst/>
              <a:defRPr/>
            </a:pPr>
            <a:r>
              <a:rPr lang="en-US" dirty="0"/>
              <a:t>Text goes here</a:t>
            </a:r>
            <a:r>
              <a:rPr lang="is-IS" dirty="0"/>
              <a:t>…</a:t>
            </a:r>
          </a:p>
          <a:p>
            <a:pPr marL="0" marR="0" lvl="0" indent="0" algn="l" defTabSz="685800" rtl="0" eaLnBrk="0" fontAlgn="base" latinLnBrk="0" hangingPunct="0">
              <a:lnSpc>
                <a:spcPct val="90000"/>
              </a:lnSpc>
              <a:spcBef>
                <a:spcPts val="1350"/>
              </a:spcBef>
              <a:spcAft>
                <a:spcPct val="0"/>
              </a:spcAft>
              <a:buClrTx/>
              <a:buSzPct val="100000"/>
              <a:tabLst/>
              <a:defRPr/>
            </a:pPr>
            <a:r>
              <a:rPr lang="is-IS" dirty="0"/>
              <a:t>Text goes here...</a:t>
            </a:r>
          </a:p>
          <a:p>
            <a:pPr marL="0" marR="0" lvl="0" indent="0" algn="l" defTabSz="685800" rtl="0" eaLnBrk="0" fontAlgn="base" latinLnBrk="0" hangingPunct="0">
              <a:lnSpc>
                <a:spcPct val="90000"/>
              </a:lnSpc>
              <a:spcBef>
                <a:spcPts val="1350"/>
              </a:spcBef>
              <a:spcAft>
                <a:spcPct val="0"/>
              </a:spcAft>
              <a:buClrTx/>
              <a:buSzPct val="100000"/>
              <a:tabLst/>
              <a:defRPr/>
            </a:pPr>
            <a:r>
              <a:rPr lang="is-IS" dirty="0"/>
              <a:t>Text goes here...</a:t>
            </a:r>
            <a:endParaRPr lang="en-US" dirty="0"/>
          </a:p>
        </p:txBody>
      </p:sp>
      <p:sp>
        <p:nvSpPr>
          <p:cNvPr id="4" name="Footer Placeholder 3"/>
          <p:cNvSpPr>
            <a:spLocks noGrp="1"/>
          </p:cNvSpPr>
          <p:nvPr>
            <p:ph type="ftr" sz="quarter" idx="12"/>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olidFill>
                  <a:srgbClr val="9D9FA1"/>
                </a:solidFill>
                <a:sym typeface="Proxima Nova" charset="0"/>
              </a:rPr>
              <a:t>CONFIDENTIAL DOCUMENT, DO NOT SHARE 2 OR DISTRIBUTE.</a:t>
            </a:r>
          </a:p>
          <a:p>
            <a:endParaRPr lang="en-US" dirty="0">
              <a:solidFill>
                <a:srgbClr val="FE5000"/>
              </a:solidFill>
            </a:endParaRPr>
          </a:p>
        </p:txBody>
      </p:sp>
    </p:spTree>
    <p:extLst>
      <p:ext uri="{BB962C8B-B14F-4D97-AF65-F5344CB8AC3E}">
        <p14:creationId xmlns:p14="http://schemas.microsoft.com/office/powerpoint/2010/main" val="99149045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 Numbers 2">
    <p:spTree>
      <p:nvGrpSpPr>
        <p:cNvPr id="1" name=""/>
        <p:cNvGrpSpPr/>
        <p:nvPr/>
      </p:nvGrpSpPr>
      <p:grpSpPr>
        <a:xfrm>
          <a:off x="0" y="0"/>
          <a:ext cx="0" cy="0"/>
          <a:chOff x="0" y="0"/>
          <a:chExt cx="0" cy="0"/>
        </a:xfrm>
      </p:grpSpPr>
      <p:cxnSp>
        <p:nvCxnSpPr>
          <p:cNvPr id="5" name="Straight Connector 4"/>
          <p:cNvCxnSpPr/>
          <p:nvPr userDrawn="1"/>
        </p:nvCxnSpPr>
        <p:spPr bwMode="auto">
          <a:xfrm flipH="1">
            <a:off x="628651" y="1436649"/>
            <a:ext cx="78866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628650" y="844312"/>
            <a:ext cx="7886700" cy="284162"/>
          </a:xfrm>
          <a:prstGeom prst="rect">
            <a:avLst/>
          </a:prstGeom>
        </p:spPr>
        <p:txBody>
          <a:bodyPr lIns="0" tIns="0" rIns="0" bIns="0"/>
          <a:lstStyle>
            <a:lvl1pPr algn="ctr" eaLnBrk="0" fontAlgn="base" hangingPunct="0">
              <a:spcBef>
                <a:spcPct val="0"/>
              </a:spcBef>
              <a:spcAft>
                <a:spcPct val="0"/>
              </a:spcAft>
              <a:defRPr lang="en-US" sz="27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27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algn="ctr">
              <a:buNone/>
              <a:defRPr lang="en-US" sz="1350" b="0" i="0" kern="1200" baseline="0" dirty="0">
                <a:solidFill>
                  <a:srgbClr val="222222"/>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PLACEHOLDER SUBTITLE</a:t>
            </a:r>
          </a:p>
        </p:txBody>
      </p:sp>
      <p:sp>
        <p:nvSpPr>
          <p:cNvPr id="3" name="Text Placeholder 2"/>
          <p:cNvSpPr>
            <a:spLocks noGrp="1"/>
          </p:cNvSpPr>
          <p:nvPr>
            <p:ph type="body" sz="quarter" idx="11" hasCustomPrompt="1"/>
          </p:nvPr>
        </p:nvSpPr>
        <p:spPr>
          <a:xfrm>
            <a:off x="628650" y="1625612"/>
            <a:ext cx="7886700" cy="2570468"/>
          </a:xfrm>
          <a:prstGeom prst="rect">
            <a:avLst/>
          </a:prstGeom>
        </p:spPr>
        <p:txBody>
          <a:bodyPr lIns="0" tIns="0" rIns="0" bIns="0" anchor="ctr"/>
          <a:lstStyle>
            <a:lvl1pPr marL="228600" marR="0" indent="-228600" algn="l" defTabSz="685800" rtl="0" eaLnBrk="0" fontAlgn="base" latinLnBrk="0" hangingPunct="0">
              <a:lnSpc>
                <a:spcPct val="90000"/>
              </a:lnSpc>
              <a:spcBef>
                <a:spcPts val="1350"/>
              </a:spcBef>
              <a:spcAft>
                <a:spcPct val="0"/>
              </a:spcAft>
              <a:buClrTx/>
              <a:buSzPct val="100000"/>
              <a:buFont typeface="+mj-lt"/>
              <a:buAutoNum type="arabicPeriod"/>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685800" rtl="0" eaLnBrk="0" fontAlgn="base" latinLnBrk="0" hangingPunct="0">
              <a:lnSpc>
                <a:spcPct val="90000"/>
              </a:lnSpc>
              <a:spcBef>
                <a:spcPts val="1350"/>
              </a:spcBef>
              <a:spcAft>
                <a:spcPct val="0"/>
              </a:spcAft>
              <a:buClrTx/>
              <a:buSzPct val="100000"/>
              <a:tabLst/>
              <a:defRPr/>
            </a:pPr>
            <a:r>
              <a:rPr lang="en-US" dirty="0"/>
              <a:t>Text goes here</a:t>
            </a:r>
            <a:r>
              <a:rPr lang="is-IS" dirty="0"/>
              <a:t>…</a:t>
            </a:r>
          </a:p>
          <a:p>
            <a:pPr marL="0" marR="0" lvl="0" indent="0" algn="l" defTabSz="685800" rtl="0" eaLnBrk="0" fontAlgn="base" latinLnBrk="0" hangingPunct="0">
              <a:lnSpc>
                <a:spcPct val="90000"/>
              </a:lnSpc>
              <a:spcBef>
                <a:spcPts val="1350"/>
              </a:spcBef>
              <a:spcAft>
                <a:spcPct val="0"/>
              </a:spcAft>
              <a:buClrTx/>
              <a:buSzPct val="100000"/>
              <a:tabLst/>
              <a:defRPr/>
            </a:pPr>
            <a:r>
              <a:rPr lang="is-IS" dirty="0"/>
              <a:t>Text goes here...</a:t>
            </a:r>
          </a:p>
          <a:p>
            <a:pPr marL="0" marR="0" lvl="0" indent="0" algn="l" defTabSz="685800" rtl="0" eaLnBrk="0" fontAlgn="base" latinLnBrk="0" hangingPunct="0">
              <a:lnSpc>
                <a:spcPct val="90000"/>
              </a:lnSpc>
              <a:spcBef>
                <a:spcPts val="1350"/>
              </a:spcBef>
              <a:spcAft>
                <a:spcPct val="0"/>
              </a:spcAft>
              <a:buClrTx/>
              <a:buSzPct val="100000"/>
              <a:tabLst/>
              <a:defRPr/>
            </a:pPr>
            <a:r>
              <a:rPr lang="is-IS" dirty="0"/>
              <a:t>Text goes here...</a:t>
            </a:r>
            <a:endParaRPr lang="en-US" dirty="0"/>
          </a:p>
        </p:txBody>
      </p:sp>
      <p:sp>
        <p:nvSpPr>
          <p:cNvPr id="4" name="Footer Placeholder 3"/>
          <p:cNvSpPr>
            <a:spLocks noGrp="1"/>
          </p:cNvSpPr>
          <p:nvPr>
            <p:ph type="ftr" sz="quarter" idx="12"/>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olidFill>
                  <a:srgbClr val="9D9FA1"/>
                </a:solidFill>
                <a:sym typeface="Proxima Nova" charset="0"/>
              </a:rPr>
              <a:t>CONFIDENTIAL DOCUMENT, DO NOT SHARE 2 OR DISTRIBUTE.</a:t>
            </a:r>
          </a:p>
          <a:p>
            <a:endParaRPr lang="en-US" dirty="0">
              <a:solidFill>
                <a:srgbClr val="FE5000"/>
              </a:solidFill>
            </a:endParaRPr>
          </a:p>
        </p:txBody>
      </p:sp>
    </p:spTree>
    <p:extLst>
      <p:ext uri="{BB962C8B-B14F-4D97-AF65-F5344CB8AC3E}">
        <p14:creationId xmlns:p14="http://schemas.microsoft.com/office/powerpoint/2010/main" val="222724681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wo Up 2">
    <p:spTree>
      <p:nvGrpSpPr>
        <p:cNvPr id="1" name=""/>
        <p:cNvGrpSpPr/>
        <p:nvPr/>
      </p:nvGrpSpPr>
      <p:grpSpPr>
        <a:xfrm>
          <a:off x="0" y="0"/>
          <a:ext cx="0" cy="0"/>
          <a:chOff x="0" y="0"/>
          <a:chExt cx="0" cy="0"/>
        </a:xfrm>
      </p:grpSpPr>
      <p:cxnSp>
        <p:nvCxnSpPr>
          <p:cNvPr id="5" name="Straight Connector 4"/>
          <p:cNvCxnSpPr/>
          <p:nvPr userDrawn="1"/>
        </p:nvCxnSpPr>
        <p:spPr bwMode="auto">
          <a:xfrm flipH="1">
            <a:off x="628651" y="1436649"/>
            <a:ext cx="78866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628650" y="844312"/>
            <a:ext cx="7886700" cy="284162"/>
          </a:xfrm>
          <a:prstGeom prst="rect">
            <a:avLst/>
          </a:prstGeom>
        </p:spPr>
        <p:txBody>
          <a:bodyPr lIns="0" tIns="0" rIns="0" bIns="0"/>
          <a:lstStyle>
            <a:lvl1pPr algn="ctr" eaLnBrk="0" fontAlgn="base" hangingPunct="0">
              <a:spcBef>
                <a:spcPct val="0"/>
              </a:spcBef>
              <a:spcAft>
                <a:spcPct val="0"/>
              </a:spcAft>
              <a:defRPr lang="en-US" sz="27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27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algn="ctr">
              <a:buNone/>
              <a:defRPr lang="en-US" sz="1350" b="0" i="0" kern="1200" baseline="0" dirty="0">
                <a:solidFill>
                  <a:srgbClr val="222222"/>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PLACEHOLDER SUBTITLE</a:t>
            </a:r>
          </a:p>
        </p:txBody>
      </p:sp>
      <p:cxnSp>
        <p:nvCxnSpPr>
          <p:cNvPr id="14" name="Straight Connector 13"/>
          <p:cNvCxnSpPr/>
          <p:nvPr userDrawn="1"/>
        </p:nvCxnSpPr>
        <p:spPr bwMode="auto">
          <a:xfrm rot="5400000" flipH="1">
            <a:off x="4477431" y="2458193"/>
            <a:ext cx="189140" cy="0"/>
          </a:xfrm>
          <a:prstGeom prst="line">
            <a:avLst/>
          </a:prstGeom>
          <a:solidFill>
            <a:srgbClr val="FFFFFF"/>
          </a:solidFill>
          <a:ln w="12700" cap="flat" cmpd="sng" algn="ctr">
            <a:solidFill>
              <a:srgbClr val="9DA0A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6" name="Content Placeholder 13"/>
          <p:cNvSpPr>
            <a:spLocks noGrp="1"/>
          </p:cNvSpPr>
          <p:nvPr>
            <p:ph sz="quarter" idx="11" hasCustomPrompt="1"/>
          </p:nvPr>
        </p:nvSpPr>
        <p:spPr>
          <a:xfrm>
            <a:off x="628650" y="2126067"/>
            <a:ext cx="3575509" cy="802206"/>
          </a:xfrm>
          <a:prstGeom prst="rect">
            <a:avLst/>
          </a:prstGeom>
        </p:spPr>
        <p:txBody>
          <a:bodyPr/>
          <a:lstStyle>
            <a:lvl1pPr marL="0" marR="0" indent="0" algn="ctr" defTabSz="685800" rtl="0" eaLnBrk="0" fontAlgn="base" latinLnBrk="0" hangingPunct="0">
              <a:lnSpc>
                <a:spcPct val="90000"/>
              </a:lnSpc>
              <a:spcBef>
                <a:spcPts val="1350"/>
              </a:spcBef>
              <a:spcAft>
                <a:spcPct val="0"/>
              </a:spcAft>
              <a:buClrTx/>
              <a:buSzPct val="100000"/>
              <a:buFontTx/>
              <a:buNone/>
              <a:tabLst/>
              <a:defRPr lang="en-US" sz="4613" b="1" kern="1200" smtClean="0">
                <a:solidFill>
                  <a:srgbClr val="FE5002"/>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E5002"/>
                </a:solidFill>
                <a:latin typeface="Proxima Nova Black" charset="0"/>
                <a:ea typeface="Proxima Nova Black" charset="0"/>
                <a:cs typeface="Proxima Nova Black" charset="0"/>
              </a:rPr>
              <a:t>1</a:t>
            </a:r>
          </a:p>
        </p:txBody>
      </p:sp>
      <p:sp>
        <p:nvSpPr>
          <p:cNvPr id="17" name="Content Placeholder 13"/>
          <p:cNvSpPr>
            <a:spLocks noGrp="1"/>
          </p:cNvSpPr>
          <p:nvPr>
            <p:ph sz="quarter" idx="12" hasCustomPrompt="1"/>
          </p:nvPr>
        </p:nvSpPr>
        <p:spPr>
          <a:xfrm>
            <a:off x="4939836" y="2126067"/>
            <a:ext cx="3575514" cy="802206"/>
          </a:xfrm>
          <a:prstGeom prst="rect">
            <a:avLst/>
          </a:prstGeom>
        </p:spPr>
        <p:txBody>
          <a:bodyPr/>
          <a:lstStyle>
            <a:lvl1pPr algn="ctr">
              <a:buNone/>
              <a:defRPr lang="en-US" sz="4613"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E5002"/>
                </a:solidFill>
                <a:latin typeface="Proxima Nova Black" charset="0"/>
                <a:ea typeface="Proxima Nova Black" charset="0"/>
                <a:cs typeface="Proxima Nova Black" charset="0"/>
              </a:rPr>
              <a:t>2</a:t>
            </a:r>
          </a:p>
        </p:txBody>
      </p:sp>
      <p:sp>
        <p:nvSpPr>
          <p:cNvPr id="18" name="Content Placeholder 17"/>
          <p:cNvSpPr>
            <a:spLocks noGrp="1"/>
          </p:cNvSpPr>
          <p:nvPr>
            <p:ph sz="quarter" idx="14" hasCustomPrompt="1"/>
          </p:nvPr>
        </p:nvSpPr>
        <p:spPr>
          <a:xfrm>
            <a:off x="628652" y="2788746"/>
            <a:ext cx="3575506"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baseline="0" dirty="0" smtClean="0">
                <a:solidFill>
                  <a:srgbClr val="2D2D2D"/>
                </a:solidFill>
                <a:latin typeface="Proxima Nova" charset="0"/>
                <a:ea typeface="Proxima Nova" charset="0"/>
                <a:cs typeface="Proxima Nova" charset="0"/>
                <a:sym typeface="Proxima Nova" charset="0"/>
              </a:defRPr>
            </a:lvl1pPr>
          </a:lstStyle>
          <a:p>
            <a:pPr algn="ctr"/>
            <a:r>
              <a:rPr lang="en-US" sz="900" b="1" kern="1200" dirty="0">
                <a:solidFill>
                  <a:srgbClr val="2D2D2D"/>
                </a:solidFill>
                <a:latin typeface="Proxima Nova" charset="0"/>
                <a:ea typeface="Proxima Nova" charset="0"/>
                <a:cs typeface="Proxima Nova" charset="0"/>
              </a:rPr>
              <a:t>PLACEHOLDER SUBJECT</a:t>
            </a:r>
          </a:p>
        </p:txBody>
      </p:sp>
      <p:sp>
        <p:nvSpPr>
          <p:cNvPr id="19" name="Content Placeholder 17"/>
          <p:cNvSpPr>
            <a:spLocks noGrp="1"/>
          </p:cNvSpPr>
          <p:nvPr>
            <p:ph sz="quarter" idx="15" hasCustomPrompt="1"/>
          </p:nvPr>
        </p:nvSpPr>
        <p:spPr>
          <a:xfrm>
            <a:off x="4939831" y="2788746"/>
            <a:ext cx="3575511"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dirty="0" smtClean="0">
                <a:solidFill>
                  <a:srgbClr val="2D2D2D"/>
                </a:solidFill>
                <a:latin typeface="Proxima Nova" charset="0"/>
                <a:ea typeface="Proxima Nova" charset="0"/>
                <a:cs typeface="Proxima Nova" charset="0"/>
                <a:sym typeface="Proxima Nova" charset="0"/>
              </a:defRPr>
            </a:lvl1pPr>
          </a:lstStyle>
          <a:p>
            <a:pPr algn="ctr"/>
            <a:r>
              <a:rPr lang="en-US" sz="900" b="1" kern="1200" dirty="0">
                <a:solidFill>
                  <a:srgbClr val="2D2D2D"/>
                </a:solidFill>
                <a:latin typeface="Proxima Nova" charset="0"/>
                <a:ea typeface="Proxima Nova" charset="0"/>
                <a:cs typeface="Proxima Nova" charset="0"/>
              </a:rPr>
              <a:t>PLACEHOLDER SUBJECT</a:t>
            </a:r>
          </a:p>
        </p:txBody>
      </p:sp>
      <p:sp>
        <p:nvSpPr>
          <p:cNvPr id="3" name="Footer Placeholder 2"/>
          <p:cNvSpPr>
            <a:spLocks noGrp="1"/>
          </p:cNvSpPr>
          <p:nvPr>
            <p:ph type="ftr" sz="quarter" idx="16"/>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olidFill>
                  <a:srgbClr val="9D9FA1"/>
                </a:solidFill>
                <a:sym typeface="Proxima Nova" charset="0"/>
              </a:rPr>
              <a:t>CONFIDENTIAL DOCUMENT, DO NOT SHARE 2 OR DISTRIBUTE.</a:t>
            </a:r>
          </a:p>
          <a:p>
            <a:endParaRPr lang="en-US" dirty="0">
              <a:solidFill>
                <a:srgbClr val="FE5000"/>
              </a:solidFill>
            </a:endParaRPr>
          </a:p>
        </p:txBody>
      </p:sp>
    </p:spTree>
    <p:extLst>
      <p:ext uri="{BB962C8B-B14F-4D97-AF65-F5344CB8AC3E}">
        <p14:creationId xmlns:p14="http://schemas.microsoft.com/office/powerpoint/2010/main" val="209048920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hree Up 2">
    <p:spTree>
      <p:nvGrpSpPr>
        <p:cNvPr id="1" name=""/>
        <p:cNvGrpSpPr/>
        <p:nvPr/>
      </p:nvGrpSpPr>
      <p:grpSpPr>
        <a:xfrm>
          <a:off x="0" y="0"/>
          <a:ext cx="0" cy="0"/>
          <a:chOff x="0" y="0"/>
          <a:chExt cx="0" cy="0"/>
        </a:xfrm>
      </p:grpSpPr>
      <p:cxnSp>
        <p:nvCxnSpPr>
          <p:cNvPr id="5" name="Straight Connector 4"/>
          <p:cNvCxnSpPr/>
          <p:nvPr userDrawn="1"/>
        </p:nvCxnSpPr>
        <p:spPr bwMode="auto">
          <a:xfrm flipH="1">
            <a:off x="628651" y="1436649"/>
            <a:ext cx="78866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628650" y="844312"/>
            <a:ext cx="7886700" cy="284162"/>
          </a:xfrm>
          <a:prstGeom prst="rect">
            <a:avLst/>
          </a:prstGeom>
        </p:spPr>
        <p:txBody>
          <a:bodyPr lIns="0" tIns="0" rIns="0" bIns="0"/>
          <a:lstStyle>
            <a:lvl1pPr algn="ctr" eaLnBrk="0" fontAlgn="base" hangingPunct="0">
              <a:spcBef>
                <a:spcPct val="0"/>
              </a:spcBef>
              <a:spcAft>
                <a:spcPct val="0"/>
              </a:spcAft>
              <a:defRPr lang="en-US" sz="27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27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algn="ctr">
              <a:buNone/>
              <a:defRPr lang="en-US" sz="1350" b="0" i="0" kern="1200" baseline="0" dirty="0">
                <a:solidFill>
                  <a:srgbClr val="222222"/>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PLACEHOLDER SUBTITLE</a:t>
            </a:r>
          </a:p>
        </p:txBody>
      </p:sp>
      <p:cxnSp>
        <p:nvCxnSpPr>
          <p:cNvPr id="56" name="Straight Connector 55"/>
          <p:cNvCxnSpPr/>
          <p:nvPr userDrawn="1"/>
        </p:nvCxnSpPr>
        <p:spPr bwMode="auto">
          <a:xfrm rot="5400000" flipH="1">
            <a:off x="5914494" y="2458193"/>
            <a:ext cx="189140"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8" name="Straight Connector 57"/>
          <p:cNvCxnSpPr/>
          <p:nvPr userDrawn="1"/>
        </p:nvCxnSpPr>
        <p:spPr bwMode="auto">
          <a:xfrm rot="5400000" flipH="1">
            <a:off x="3040366" y="2458193"/>
            <a:ext cx="189140"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9" name="Content Placeholder 13"/>
          <p:cNvSpPr>
            <a:spLocks noGrp="1"/>
          </p:cNvSpPr>
          <p:nvPr>
            <p:ph sz="quarter" idx="11" hasCustomPrompt="1"/>
          </p:nvPr>
        </p:nvSpPr>
        <p:spPr>
          <a:xfrm>
            <a:off x="628644" y="2126067"/>
            <a:ext cx="2138449" cy="802206"/>
          </a:xfrm>
          <a:prstGeom prst="rect">
            <a:avLst/>
          </a:prstGeom>
        </p:spPr>
        <p:txBody>
          <a:bodyPr/>
          <a:lstStyle>
            <a:lvl1pPr algn="ctr" defTabSz="685800" rtl="0" eaLnBrk="0" fontAlgn="base" hangingPunct="0">
              <a:lnSpc>
                <a:spcPct val="90000"/>
              </a:lnSpc>
              <a:spcBef>
                <a:spcPts val="1350"/>
              </a:spcBef>
              <a:spcAft>
                <a:spcPct val="0"/>
              </a:spcAft>
              <a:buSzPct val="100000"/>
              <a:buNone/>
              <a:defRPr lang="en-US" sz="4613"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E5002"/>
                </a:solidFill>
                <a:latin typeface="Proxima Nova Black" charset="0"/>
                <a:ea typeface="Proxima Nova Black" charset="0"/>
                <a:cs typeface="Proxima Nova Black" charset="0"/>
              </a:rPr>
              <a:t>1</a:t>
            </a:r>
          </a:p>
        </p:txBody>
      </p:sp>
      <p:sp>
        <p:nvSpPr>
          <p:cNvPr id="60" name="Content Placeholder 13"/>
          <p:cNvSpPr>
            <a:spLocks noGrp="1"/>
          </p:cNvSpPr>
          <p:nvPr>
            <p:ph sz="quarter" idx="12" hasCustomPrompt="1"/>
          </p:nvPr>
        </p:nvSpPr>
        <p:spPr>
          <a:xfrm>
            <a:off x="3502770" y="2126067"/>
            <a:ext cx="2138449" cy="802206"/>
          </a:xfrm>
          <a:prstGeom prst="rect">
            <a:avLst/>
          </a:prstGeom>
        </p:spPr>
        <p:txBody>
          <a:bodyPr/>
          <a:lstStyle>
            <a:lvl1pPr algn="ctr" defTabSz="685800" rtl="0" eaLnBrk="0" fontAlgn="base" hangingPunct="0">
              <a:lnSpc>
                <a:spcPct val="90000"/>
              </a:lnSpc>
              <a:spcBef>
                <a:spcPts val="1350"/>
              </a:spcBef>
              <a:spcAft>
                <a:spcPct val="0"/>
              </a:spcAft>
              <a:buSzPct val="100000"/>
              <a:buNone/>
              <a:defRPr lang="en-US" sz="4613"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E5002"/>
                </a:solidFill>
                <a:latin typeface="Proxima Nova Black" charset="0"/>
                <a:ea typeface="Proxima Nova Black" charset="0"/>
                <a:cs typeface="Proxima Nova Black" charset="0"/>
              </a:rPr>
              <a:t>2</a:t>
            </a:r>
          </a:p>
        </p:txBody>
      </p:sp>
      <p:sp>
        <p:nvSpPr>
          <p:cNvPr id="61" name="Content Placeholder 13"/>
          <p:cNvSpPr>
            <a:spLocks noGrp="1"/>
          </p:cNvSpPr>
          <p:nvPr>
            <p:ph sz="quarter" idx="13" hasCustomPrompt="1"/>
          </p:nvPr>
        </p:nvSpPr>
        <p:spPr>
          <a:xfrm>
            <a:off x="6376893" y="2126067"/>
            <a:ext cx="2138449" cy="802206"/>
          </a:xfrm>
          <a:prstGeom prst="rect">
            <a:avLst/>
          </a:prstGeom>
        </p:spPr>
        <p:txBody>
          <a:bodyPr/>
          <a:lstStyle>
            <a:lvl1pPr algn="ctr">
              <a:buNone/>
              <a:defRPr lang="en-US" sz="4613"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E5002"/>
                </a:solidFill>
                <a:latin typeface="Proxima Nova Black" charset="0"/>
                <a:ea typeface="Proxima Nova Black" charset="0"/>
                <a:cs typeface="Proxima Nova Black" charset="0"/>
              </a:rPr>
              <a:t>3</a:t>
            </a:r>
          </a:p>
        </p:txBody>
      </p:sp>
      <p:sp>
        <p:nvSpPr>
          <p:cNvPr id="62" name="Content Placeholder 17"/>
          <p:cNvSpPr>
            <a:spLocks noGrp="1"/>
          </p:cNvSpPr>
          <p:nvPr>
            <p:ph sz="quarter" idx="14" hasCustomPrompt="1"/>
          </p:nvPr>
        </p:nvSpPr>
        <p:spPr>
          <a:xfrm>
            <a:off x="628644" y="2788746"/>
            <a:ext cx="2138447"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dirty="0" smtClean="0">
                <a:solidFill>
                  <a:srgbClr val="2D2D2D"/>
                </a:solidFill>
                <a:latin typeface="Proxima Nova" charset="0"/>
                <a:ea typeface="Proxima Nova" charset="0"/>
                <a:cs typeface="Proxima Nova" charset="0"/>
                <a:sym typeface="Proxima Nova" charset="0"/>
              </a:defRPr>
            </a:lvl1pPr>
          </a:lstStyle>
          <a:p>
            <a:pPr algn="ctr"/>
            <a:r>
              <a:rPr lang="en-US" sz="900" b="1" kern="1200" dirty="0">
                <a:solidFill>
                  <a:srgbClr val="2D2D2D"/>
                </a:solidFill>
                <a:latin typeface="Proxima Nova" charset="0"/>
                <a:ea typeface="Proxima Nova" charset="0"/>
                <a:cs typeface="Proxima Nova" charset="0"/>
              </a:rPr>
              <a:t>PLACEHOLDER SUBJECT INFORMATION</a:t>
            </a:r>
          </a:p>
        </p:txBody>
      </p:sp>
      <p:sp>
        <p:nvSpPr>
          <p:cNvPr id="63" name="Content Placeholder 17"/>
          <p:cNvSpPr>
            <a:spLocks noGrp="1"/>
          </p:cNvSpPr>
          <p:nvPr>
            <p:ph sz="quarter" idx="15" hasCustomPrompt="1"/>
          </p:nvPr>
        </p:nvSpPr>
        <p:spPr>
          <a:xfrm>
            <a:off x="3502765" y="2788746"/>
            <a:ext cx="2138447"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baseline="0" dirty="0" smtClean="0">
                <a:solidFill>
                  <a:srgbClr val="2D2D2D"/>
                </a:solidFill>
                <a:latin typeface="Proxima Nova" charset="0"/>
                <a:ea typeface="Proxima Nova" charset="0"/>
                <a:cs typeface="Proxima Nova" charset="0"/>
                <a:sym typeface="Proxima Nova" charset="0"/>
              </a:defRPr>
            </a:lvl1pPr>
          </a:lstStyle>
          <a:p>
            <a:pPr algn="ctr"/>
            <a:r>
              <a:rPr lang="en-US" sz="900" b="1" kern="1200" dirty="0">
                <a:solidFill>
                  <a:srgbClr val="2D2D2D"/>
                </a:solidFill>
                <a:latin typeface="Proxima Nova" charset="0"/>
                <a:ea typeface="Proxima Nova" charset="0"/>
                <a:cs typeface="Proxima Nova" charset="0"/>
              </a:rPr>
              <a:t>PLACEHOLDER SUBJECT INFORMATION</a:t>
            </a:r>
          </a:p>
        </p:txBody>
      </p:sp>
      <p:sp>
        <p:nvSpPr>
          <p:cNvPr id="64" name="Content Placeholder 17"/>
          <p:cNvSpPr>
            <a:spLocks noGrp="1"/>
          </p:cNvSpPr>
          <p:nvPr>
            <p:ph sz="quarter" idx="16" hasCustomPrompt="1"/>
          </p:nvPr>
        </p:nvSpPr>
        <p:spPr>
          <a:xfrm>
            <a:off x="6376895" y="2788746"/>
            <a:ext cx="2138447"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dirty="0" smtClean="0">
                <a:solidFill>
                  <a:srgbClr val="2D2D2D"/>
                </a:solidFill>
                <a:latin typeface="Proxima Nova" charset="0"/>
                <a:ea typeface="Proxima Nova" charset="0"/>
                <a:cs typeface="Proxima Nova" charset="0"/>
                <a:sym typeface="Proxima Nova" charset="0"/>
              </a:defRPr>
            </a:lvl1pPr>
          </a:lstStyle>
          <a:p>
            <a:pPr algn="ctr"/>
            <a:r>
              <a:rPr lang="en-US" sz="900" b="1" kern="1200" dirty="0">
                <a:solidFill>
                  <a:srgbClr val="2D2D2D"/>
                </a:solidFill>
                <a:latin typeface="Proxima Nova" charset="0"/>
                <a:ea typeface="Proxima Nova" charset="0"/>
                <a:cs typeface="Proxima Nova" charset="0"/>
              </a:rPr>
              <a:t>PLACEHOLDER SUBJECT INFORMATION</a:t>
            </a:r>
          </a:p>
        </p:txBody>
      </p:sp>
      <p:sp>
        <p:nvSpPr>
          <p:cNvPr id="3" name="Footer Placeholder 2"/>
          <p:cNvSpPr>
            <a:spLocks noGrp="1"/>
          </p:cNvSpPr>
          <p:nvPr>
            <p:ph type="ftr" sz="quarter" idx="17"/>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olidFill>
                  <a:srgbClr val="9D9FA1"/>
                </a:solidFill>
                <a:sym typeface="Proxima Nova" charset="0"/>
              </a:rPr>
              <a:t>CONFIDENTIAL DOCUMENT, DO NOT SHARE 2 OR DISTRIBUTE.</a:t>
            </a:r>
          </a:p>
          <a:p>
            <a:endParaRPr lang="en-US" dirty="0">
              <a:solidFill>
                <a:srgbClr val="FE5000"/>
              </a:solidFill>
            </a:endParaRPr>
          </a:p>
        </p:txBody>
      </p:sp>
    </p:spTree>
    <p:extLst>
      <p:ext uri="{BB962C8B-B14F-4D97-AF65-F5344CB8AC3E}">
        <p14:creationId xmlns:p14="http://schemas.microsoft.com/office/powerpoint/2010/main" val="4060535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628650" y="516434"/>
            <a:ext cx="7886700" cy="400050"/>
          </a:xfrm>
          <a:prstGeom prst="rect">
            <a:avLst/>
          </a:prstGeom>
        </p:spPr>
        <p:txBody>
          <a:bodyPr lIns="0" tIns="45712" rIns="0" bIns="45712">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628055" y="916484"/>
            <a:ext cx="7886700" cy="200025"/>
          </a:xfrm>
          <a:prstGeom prst="rect">
            <a:avLst/>
          </a:prstGeom>
        </p:spPr>
        <p:txBody>
          <a:bodyPr lIns="0" tIns="45712" rIns="0" bIns="45712">
            <a:normAutofit/>
          </a:bodyPr>
          <a:lstStyle>
            <a:lvl1pPr>
              <a:buNone/>
              <a:defRPr sz="1400" b="0" i="0">
                <a:solidFill>
                  <a:srgbClr val="2D2D2D"/>
                </a:solidFill>
                <a:latin typeface="Proxima Nova" charset="0"/>
                <a:ea typeface="Proxima Nova" charset="0"/>
                <a:cs typeface="Proxima Nova" charset="0"/>
              </a:defRPr>
            </a:lvl1pPr>
            <a:lvl2pPr marL="128564" indent="0">
              <a:buNone/>
              <a:defRPr/>
            </a:lvl2pPr>
            <a:lvl3pPr marL="128564" indent="0">
              <a:buNone/>
              <a:defRPr/>
            </a:lvl3pPr>
            <a:lvl4pPr marL="257126" indent="0">
              <a:buNone/>
              <a:defRPr/>
            </a:lvl4pPr>
            <a:lvl5pPr marL="257126" indent="0">
              <a:buNone/>
              <a:defRPr/>
            </a:lvl5pPr>
          </a:lstStyle>
          <a:p>
            <a:pPr lvl="0"/>
            <a:r>
              <a:rPr lang="en-US" dirty="0"/>
              <a:t>SUBHEAD GOES HERE + LOOKS LIKE THIS</a:t>
            </a:r>
          </a:p>
        </p:txBody>
      </p:sp>
      <p:sp>
        <p:nvSpPr>
          <p:cNvPr id="7" name="Content Placeholder 8"/>
          <p:cNvSpPr>
            <a:spLocks noGrp="1"/>
          </p:cNvSpPr>
          <p:nvPr>
            <p:ph sz="quarter" idx="12" hasCustomPrompt="1"/>
          </p:nvPr>
        </p:nvSpPr>
        <p:spPr>
          <a:xfrm>
            <a:off x="628063" y="1421011"/>
            <a:ext cx="3657005" cy="2836664"/>
          </a:xfrm>
          <a:prstGeom prst="rect">
            <a:avLst/>
          </a:prstGeom>
        </p:spPr>
        <p:txBody>
          <a:bodyPr lIns="0" tIns="0" rIns="0" bIns="0" anchor="ctr"/>
          <a:lstStyle>
            <a:lvl1pPr marL="0" indent="0" algn="l" defTabSz="685664" rtl="0" eaLnBrk="1" fontAlgn="base" hangingPunct="0">
              <a:lnSpc>
                <a:spcPct val="90000"/>
              </a:lnSpc>
              <a:spcBef>
                <a:spcPts val="1350"/>
              </a:spcBef>
              <a:spcAft>
                <a:spcPct val="0"/>
              </a:spcAft>
              <a:buSzPct val="100000"/>
              <a:buFont typeface="+mj-lt"/>
              <a:buNone/>
              <a:defRPr lang="en-US" sz="1400" b="0" i="0" kern="1200" baseline="0" dirty="0" smtClean="0">
                <a:solidFill>
                  <a:srgbClr val="222222"/>
                </a:solidFill>
                <a:latin typeface="Proxima Nova Light" charset="0"/>
                <a:ea typeface="Proxima Nova Light" charset="0"/>
                <a:cs typeface="Proxima Nova Light" charset="0"/>
                <a:sym typeface="Proxima Nova" charset="0"/>
              </a:defRPr>
            </a:lvl1pPr>
            <a:lvl2pPr marL="128564" indent="0">
              <a:buNone/>
              <a:defRPr/>
            </a:lvl2pPr>
            <a:lvl3pPr marL="128564" indent="0">
              <a:buNone/>
              <a:defRPr/>
            </a:lvl3pPr>
            <a:lvl4pPr marL="257126" indent="0">
              <a:buNone/>
              <a:defRPr/>
            </a:lvl4pPr>
            <a:lvl5pPr marL="257126" indent="0">
              <a:buNone/>
              <a:defRPr/>
            </a:lvl5pPr>
          </a:lstStyle>
          <a:p>
            <a:pPr marL="0" lvl="0" indent="0" algn="l" defTabSz="685664" rtl="0" eaLnBrk="1" fontAlgn="base" hangingPunct="0">
              <a:lnSpc>
                <a:spcPct val="90000"/>
              </a:lnSpc>
              <a:spcBef>
                <a:spcPts val="1350"/>
              </a:spcBef>
              <a:spcAft>
                <a:spcPct val="0"/>
              </a:spcAft>
              <a:buSzPct val="100000"/>
              <a:buFont typeface="+mj-lt"/>
              <a:buNone/>
            </a:pPr>
            <a:r>
              <a:rPr lang="en-US" dirty="0"/>
              <a:t>Text or image goes here</a:t>
            </a:r>
            <a:r>
              <a:rPr lang="is-IS" dirty="0"/>
              <a:t>…</a:t>
            </a:r>
            <a:endParaRPr lang="en-US" dirty="0"/>
          </a:p>
        </p:txBody>
      </p:sp>
      <p:sp>
        <p:nvSpPr>
          <p:cNvPr id="8" name="Content Placeholder 8"/>
          <p:cNvSpPr>
            <a:spLocks noGrp="1"/>
          </p:cNvSpPr>
          <p:nvPr>
            <p:ph sz="quarter" idx="13" hasCustomPrompt="1"/>
          </p:nvPr>
        </p:nvSpPr>
        <p:spPr>
          <a:xfrm>
            <a:off x="4867283" y="1421011"/>
            <a:ext cx="3657005" cy="2836664"/>
          </a:xfrm>
          <a:prstGeom prst="rect">
            <a:avLst/>
          </a:prstGeom>
        </p:spPr>
        <p:txBody>
          <a:bodyPr lIns="0" tIns="0" rIns="0" bIns="0" anchor="ctr"/>
          <a:lstStyle>
            <a:lvl1pPr marL="0" indent="0" algn="l" defTabSz="685664" rtl="0" eaLnBrk="1" fontAlgn="base" hangingPunct="0">
              <a:lnSpc>
                <a:spcPct val="90000"/>
              </a:lnSpc>
              <a:spcBef>
                <a:spcPts val="1350"/>
              </a:spcBef>
              <a:spcAft>
                <a:spcPct val="0"/>
              </a:spcAft>
              <a:buSzPct val="100000"/>
              <a:buFont typeface="+mj-lt"/>
              <a:buNone/>
              <a:defRPr lang="en-US" sz="1400" b="0" i="0" kern="1200" baseline="0" dirty="0" smtClean="0">
                <a:solidFill>
                  <a:srgbClr val="222222"/>
                </a:solidFill>
                <a:latin typeface="Proxima Nova Light" charset="0"/>
                <a:ea typeface="Proxima Nova Light" charset="0"/>
                <a:cs typeface="Proxima Nova Light" charset="0"/>
                <a:sym typeface="Proxima Nova" charset="0"/>
              </a:defRPr>
            </a:lvl1pPr>
            <a:lvl2pPr marL="128564" indent="0">
              <a:buNone/>
              <a:defRPr/>
            </a:lvl2pPr>
            <a:lvl3pPr marL="128564" indent="0">
              <a:buNone/>
              <a:defRPr/>
            </a:lvl3pPr>
            <a:lvl4pPr marL="257126" indent="0">
              <a:buNone/>
              <a:defRPr/>
            </a:lvl4pPr>
            <a:lvl5pPr marL="257126" indent="0">
              <a:buNone/>
              <a:defRPr/>
            </a:lvl5pPr>
          </a:lstStyle>
          <a:p>
            <a:pPr marL="0" lvl="0" indent="0" algn="l" defTabSz="685664" rtl="0" eaLnBrk="1" fontAlgn="base" hangingPunct="0">
              <a:lnSpc>
                <a:spcPct val="90000"/>
              </a:lnSpc>
              <a:spcBef>
                <a:spcPts val="1350"/>
              </a:spcBef>
              <a:spcAft>
                <a:spcPct val="0"/>
              </a:spcAft>
              <a:buSzPct val="100000"/>
              <a:buFont typeface="+mj-lt"/>
              <a:buNone/>
            </a:pPr>
            <a:r>
              <a:rPr lang="en-US" dirty="0"/>
              <a:t>Text or image goes here</a:t>
            </a:r>
            <a:r>
              <a:rPr lang="is-IS" dirty="0"/>
              <a:t>…</a:t>
            </a:r>
            <a:endParaRPr lang="en-US" dirty="0"/>
          </a:p>
        </p:txBody>
      </p:sp>
      <p:cxnSp>
        <p:nvCxnSpPr>
          <p:cNvPr id="10" name="Straight Connector 9"/>
          <p:cNvCxnSpPr/>
          <p:nvPr userDrawn="1"/>
        </p:nvCxnSpPr>
        <p:spPr bwMode="auto">
          <a:xfrm>
            <a:off x="4572000" y="2085975"/>
            <a:ext cx="0" cy="131445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 name="Footer Placeholder 2"/>
          <p:cNvSpPr>
            <a:spLocks noGrp="1"/>
          </p:cNvSpPr>
          <p:nvPr>
            <p:ph type="ftr" sz="quarter" idx="14"/>
          </p:nvPr>
        </p:nvSpPr>
        <p:spPr/>
        <p:txBody>
          <a:bodyPr/>
          <a:lstStyle/>
          <a:p>
            <a:pPr defTabSz="342830" fontAlgn="base" hangingPunct="0">
              <a:spcBef>
                <a:spcPct val="0"/>
              </a:spcBef>
              <a:spcAft>
                <a:spcPct val="0"/>
              </a:spcAft>
              <a:defRPr/>
            </a:pPr>
            <a:r>
              <a:rPr lang="en-US" altLang="en-US" sz="600">
                <a:solidFill>
                  <a:srgbClr val="9D9FA1"/>
                </a:solidFill>
                <a:sym typeface="Proxima Nova" charset="0"/>
              </a:rPr>
              <a:t>CONFIDENTIAL DOCUMENT, DO NOT SHARE 2 OR DISTRIBUTE.</a:t>
            </a:r>
          </a:p>
          <a:p>
            <a:endParaRPr lang="en-US" dirty="0"/>
          </a:p>
        </p:txBody>
      </p:sp>
    </p:spTree>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 Photo 2">
    <p:spTree>
      <p:nvGrpSpPr>
        <p:cNvPr id="1" name=""/>
        <p:cNvGrpSpPr/>
        <p:nvPr/>
      </p:nvGrpSpPr>
      <p:grpSpPr>
        <a:xfrm>
          <a:off x="0" y="0"/>
          <a:ext cx="0" cy="0"/>
          <a:chOff x="0" y="0"/>
          <a:chExt cx="0" cy="0"/>
        </a:xfrm>
      </p:grpSpPr>
      <p:cxnSp>
        <p:nvCxnSpPr>
          <p:cNvPr id="24" name="Straight Connector 23"/>
          <p:cNvCxnSpPr/>
          <p:nvPr userDrawn="1"/>
        </p:nvCxnSpPr>
        <p:spPr bwMode="auto">
          <a:xfrm flipH="1">
            <a:off x="5485378" y="3432748"/>
            <a:ext cx="1254879" cy="1792155"/>
          </a:xfrm>
          <a:prstGeom prst="line">
            <a:avLst/>
          </a:prstGeom>
          <a:solidFill>
            <a:srgbClr val="FFFFFF"/>
          </a:solidFill>
          <a:ln w="1905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5" name="Straight Connector 24"/>
          <p:cNvCxnSpPr/>
          <p:nvPr userDrawn="1"/>
        </p:nvCxnSpPr>
        <p:spPr bwMode="auto">
          <a:xfrm flipH="1">
            <a:off x="7317971" y="-69214"/>
            <a:ext cx="1057880" cy="1510811"/>
          </a:xfrm>
          <a:prstGeom prst="line">
            <a:avLst/>
          </a:prstGeom>
          <a:solidFill>
            <a:srgbClr val="FFFFFF"/>
          </a:solidFill>
          <a:ln w="381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Connector 25"/>
          <p:cNvCxnSpPr/>
          <p:nvPr userDrawn="1"/>
        </p:nvCxnSpPr>
        <p:spPr bwMode="auto">
          <a:xfrm flipH="1">
            <a:off x="7418785" y="1025707"/>
            <a:ext cx="2037329" cy="2909606"/>
          </a:xfrm>
          <a:prstGeom prst="line">
            <a:avLst/>
          </a:prstGeom>
          <a:solidFill>
            <a:srgbClr val="FFFFFF"/>
          </a:solidFill>
          <a:ln w="381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7" name="Straight Connector 26"/>
          <p:cNvCxnSpPr/>
          <p:nvPr userDrawn="1"/>
        </p:nvCxnSpPr>
        <p:spPr bwMode="auto">
          <a:xfrm flipH="1">
            <a:off x="4633661" y="4715475"/>
            <a:ext cx="342349" cy="488924"/>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Connector 27"/>
          <p:cNvCxnSpPr/>
          <p:nvPr userDrawn="1"/>
        </p:nvCxnSpPr>
        <p:spPr bwMode="auto">
          <a:xfrm flipH="1">
            <a:off x="8422658" y="-101318"/>
            <a:ext cx="740724" cy="1057865"/>
          </a:xfrm>
          <a:prstGeom prst="line">
            <a:avLst/>
          </a:prstGeom>
          <a:solidFill>
            <a:srgbClr val="FFFFFF"/>
          </a:solidFill>
          <a:ln w="762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9" name="Straight Connector 28"/>
          <p:cNvCxnSpPr/>
          <p:nvPr userDrawn="1"/>
        </p:nvCxnSpPr>
        <p:spPr bwMode="auto">
          <a:xfrm flipH="1">
            <a:off x="5563707" y="-579323"/>
            <a:ext cx="1884262" cy="2691007"/>
          </a:xfrm>
          <a:prstGeom prst="line">
            <a:avLst/>
          </a:prstGeom>
          <a:solidFill>
            <a:srgbClr val="FFFFFF"/>
          </a:solidFill>
          <a:ln w="1905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1" name="Picture Placeholder 8"/>
          <p:cNvSpPr>
            <a:spLocks noGrp="1"/>
          </p:cNvSpPr>
          <p:nvPr>
            <p:ph type="pic" sz="quarter" idx="12"/>
          </p:nvPr>
        </p:nvSpPr>
        <p:spPr>
          <a:xfrm>
            <a:off x="3171825" y="0"/>
            <a:ext cx="5972175" cy="5138738"/>
          </a:xfrm>
          <a:prstGeom prst="rect">
            <a:avLst/>
          </a:prstGeom>
        </p:spPr>
        <p:txBody>
          <a:bodyPr/>
          <a:lstStyle>
            <a:lvl1pPr>
              <a:buFontTx/>
              <a:buNone/>
              <a:defRPr>
                <a:solidFill>
                  <a:schemeClr val="tx1"/>
                </a:solidFill>
              </a:defRPr>
            </a:lvl1pPr>
          </a:lstStyle>
          <a:p>
            <a:endParaRPr lang="en-US" dirty="0"/>
          </a:p>
        </p:txBody>
      </p:sp>
      <p:sp>
        <p:nvSpPr>
          <p:cNvPr id="8" name="Title 7"/>
          <p:cNvSpPr>
            <a:spLocks noGrp="1"/>
          </p:cNvSpPr>
          <p:nvPr>
            <p:ph type="title" hasCustomPrompt="1"/>
          </p:nvPr>
        </p:nvSpPr>
        <p:spPr>
          <a:xfrm>
            <a:off x="628650" y="523228"/>
            <a:ext cx="2268929" cy="284162"/>
          </a:xfrm>
          <a:prstGeom prst="rect">
            <a:avLst/>
          </a:prstGeom>
        </p:spPr>
        <p:txBody>
          <a:bodyPr lIns="0" tIns="0" rIns="0" bIns="0"/>
          <a:lstStyle>
            <a:lvl1pPr>
              <a:defRPr lang="en-US" sz="27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628652" y="806421"/>
            <a:ext cx="2268928" cy="214914"/>
          </a:xfrm>
          <a:prstGeom prst="rect">
            <a:avLst/>
          </a:prstGeom>
        </p:spPr>
        <p:txBody>
          <a:bodyPr lIns="0" rIns="0">
            <a:noAutofit/>
          </a:bodyPr>
          <a:lstStyle>
            <a:lvl1pPr algn="l">
              <a:buNone/>
              <a:defRPr lang="en-US" sz="1350" b="0" i="0" kern="1200" baseline="0" dirty="0">
                <a:solidFill>
                  <a:srgbClr val="222222"/>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SUBJECT</a:t>
            </a:r>
          </a:p>
        </p:txBody>
      </p:sp>
      <p:sp>
        <p:nvSpPr>
          <p:cNvPr id="3" name="Text Placeholder 2"/>
          <p:cNvSpPr>
            <a:spLocks noGrp="1"/>
          </p:cNvSpPr>
          <p:nvPr>
            <p:ph type="body" sz="quarter" idx="11" hasCustomPrompt="1"/>
          </p:nvPr>
        </p:nvSpPr>
        <p:spPr>
          <a:xfrm>
            <a:off x="628650" y="1304528"/>
            <a:ext cx="2268929" cy="2570468"/>
          </a:xfrm>
          <a:prstGeom prst="rect">
            <a:avLst/>
          </a:prstGeom>
        </p:spPr>
        <p:txBody>
          <a:bodyPr lIns="0" tIns="0" rIns="0" bIns="0" anchor="t"/>
          <a:lstStyle>
            <a:lvl1pPr marL="0" marR="0" indent="0" algn="l" defTabSz="685800" rtl="0" eaLnBrk="0"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685800" rtl="0" eaLnBrk="0" fontAlgn="base" latinLnBrk="0" hangingPunct="0">
              <a:lnSpc>
                <a:spcPct val="90000"/>
              </a:lnSpc>
              <a:spcBef>
                <a:spcPts val="1350"/>
              </a:spcBef>
              <a:spcAft>
                <a:spcPct val="0"/>
              </a:spcAft>
              <a:buClrTx/>
              <a:buSzPct val="100000"/>
              <a:buFont typeface="+mj-lt"/>
              <a:buNone/>
              <a:tabLst/>
              <a:defRPr/>
            </a:pPr>
            <a:r>
              <a:rPr lang="en-US" dirty="0"/>
              <a:t>Text goes here</a:t>
            </a:r>
            <a:r>
              <a:rPr lang="is-IS" dirty="0"/>
              <a:t>…</a:t>
            </a:r>
            <a:endParaRPr lang="en-US" dirty="0"/>
          </a:p>
        </p:txBody>
      </p:sp>
      <p:cxnSp>
        <p:nvCxnSpPr>
          <p:cNvPr id="14" name="Straight Connector 13"/>
          <p:cNvCxnSpPr/>
          <p:nvPr userDrawn="1"/>
        </p:nvCxnSpPr>
        <p:spPr bwMode="auto">
          <a:xfrm flipH="1">
            <a:off x="0" y="1115565"/>
            <a:ext cx="1977656"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33138243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White Graphic">
    <p:spTree>
      <p:nvGrpSpPr>
        <p:cNvPr id="1" name=""/>
        <p:cNvGrpSpPr/>
        <p:nvPr/>
      </p:nvGrpSpPr>
      <p:grpSpPr>
        <a:xfrm>
          <a:off x="0" y="0"/>
          <a:ext cx="0" cy="0"/>
          <a:chOff x="0" y="0"/>
          <a:chExt cx="0" cy="0"/>
        </a:xfrm>
      </p:grpSpPr>
      <p:cxnSp>
        <p:nvCxnSpPr>
          <p:cNvPr id="9" name="Straight Connector 8"/>
          <p:cNvCxnSpPr/>
          <p:nvPr userDrawn="1"/>
        </p:nvCxnSpPr>
        <p:spPr bwMode="auto">
          <a:xfrm flipH="1">
            <a:off x="5485378" y="3432748"/>
            <a:ext cx="1254879" cy="1792155"/>
          </a:xfrm>
          <a:prstGeom prst="line">
            <a:avLst/>
          </a:prstGeom>
          <a:solidFill>
            <a:srgbClr val="FFFFFF"/>
          </a:solidFill>
          <a:ln w="1905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Connector 9"/>
          <p:cNvCxnSpPr/>
          <p:nvPr userDrawn="1"/>
        </p:nvCxnSpPr>
        <p:spPr bwMode="auto">
          <a:xfrm flipH="1">
            <a:off x="7317971" y="-69214"/>
            <a:ext cx="1057880" cy="1510811"/>
          </a:xfrm>
          <a:prstGeom prst="line">
            <a:avLst/>
          </a:prstGeom>
          <a:solidFill>
            <a:srgbClr val="FFFFFF"/>
          </a:solidFill>
          <a:ln w="381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userDrawn="1"/>
        </p:nvCxnSpPr>
        <p:spPr bwMode="auto">
          <a:xfrm flipH="1">
            <a:off x="7418785" y="1025707"/>
            <a:ext cx="2037329" cy="2909606"/>
          </a:xfrm>
          <a:prstGeom prst="line">
            <a:avLst/>
          </a:prstGeom>
          <a:solidFill>
            <a:srgbClr val="FFFFFF"/>
          </a:solidFill>
          <a:ln w="381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Connector 11"/>
          <p:cNvCxnSpPr/>
          <p:nvPr userDrawn="1"/>
        </p:nvCxnSpPr>
        <p:spPr bwMode="auto">
          <a:xfrm flipH="1">
            <a:off x="4633661" y="4715475"/>
            <a:ext cx="342349" cy="488924"/>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p:nvPr userDrawn="1"/>
        </p:nvCxnSpPr>
        <p:spPr bwMode="auto">
          <a:xfrm flipH="1">
            <a:off x="8422658" y="-101318"/>
            <a:ext cx="740724" cy="1057865"/>
          </a:xfrm>
          <a:prstGeom prst="line">
            <a:avLst/>
          </a:prstGeom>
          <a:solidFill>
            <a:srgbClr val="FFFFFF"/>
          </a:solidFill>
          <a:ln w="762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Connector 13"/>
          <p:cNvCxnSpPr/>
          <p:nvPr userDrawn="1"/>
        </p:nvCxnSpPr>
        <p:spPr bwMode="auto">
          <a:xfrm flipH="1">
            <a:off x="5563707" y="-579323"/>
            <a:ext cx="1884262" cy="2691007"/>
          </a:xfrm>
          <a:prstGeom prst="line">
            <a:avLst/>
          </a:prstGeom>
          <a:solidFill>
            <a:srgbClr val="FFFFFF"/>
          </a:solidFill>
          <a:ln w="1905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2382929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White 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olidFill>
                  <a:srgbClr val="9D9FA1"/>
                </a:solidFill>
                <a:sym typeface="Proxima Nova" charset="0"/>
              </a:rPr>
              <a:t>CONFIDENTIAL DOCUMENT, DO NOT SHARE 2 OR DISTRIBUTE.</a:t>
            </a:r>
          </a:p>
          <a:p>
            <a:endParaRPr lang="en-US" dirty="0">
              <a:solidFill>
                <a:srgbClr val="FE5000"/>
              </a:solidFill>
            </a:endParaRPr>
          </a:p>
        </p:txBody>
      </p:sp>
    </p:spTree>
    <p:extLst>
      <p:ext uri="{BB962C8B-B14F-4D97-AF65-F5344CB8AC3E}">
        <p14:creationId xmlns:p14="http://schemas.microsoft.com/office/powerpoint/2010/main" val="226331853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Grid of 8">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28650" y="523228"/>
            <a:ext cx="2268929" cy="284162"/>
          </a:xfrm>
          <a:prstGeom prst="rect">
            <a:avLst/>
          </a:prstGeom>
        </p:spPr>
        <p:txBody>
          <a:bodyPr lIns="0" tIns="0" rIns="0" bIns="0"/>
          <a:lstStyle>
            <a:lvl1pPr>
              <a:defRPr lang="en-US" sz="27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628652" y="806421"/>
            <a:ext cx="2268928" cy="214914"/>
          </a:xfrm>
          <a:prstGeom prst="rect">
            <a:avLst/>
          </a:prstGeom>
        </p:spPr>
        <p:txBody>
          <a:bodyPr lIns="0" rIns="0">
            <a:noAutofit/>
          </a:bodyPr>
          <a:lstStyle>
            <a:lvl1pPr algn="l">
              <a:buNone/>
              <a:defRPr lang="en-US" sz="1350" b="0" i="0" kern="1200" baseline="0" dirty="0">
                <a:solidFill>
                  <a:srgbClr val="222222"/>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SUBJECT</a:t>
            </a:r>
          </a:p>
        </p:txBody>
      </p:sp>
      <p:cxnSp>
        <p:nvCxnSpPr>
          <p:cNvPr id="14" name="Straight Connector 13"/>
          <p:cNvCxnSpPr/>
          <p:nvPr userDrawn="1"/>
        </p:nvCxnSpPr>
        <p:spPr bwMode="auto">
          <a:xfrm flipH="1">
            <a:off x="0" y="1115565"/>
            <a:ext cx="1977656"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7" name="Content Placeholder 2"/>
          <p:cNvSpPr>
            <a:spLocks noGrp="1"/>
          </p:cNvSpPr>
          <p:nvPr>
            <p:ph sz="quarter" idx="14"/>
          </p:nvPr>
        </p:nvSpPr>
        <p:spPr>
          <a:xfrm>
            <a:off x="1268093" y="1304527"/>
            <a:ext cx="1484975" cy="1484975"/>
          </a:xfrm>
          <a:prstGeom prst="rect">
            <a:avLst/>
          </a:prstGeom>
        </p:spPr>
        <p:txBody>
          <a:bodyPr/>
          <a:lstStyle>
            <a:lvl1pPr>
              <a:buNone/>
              <a:defRPr/>
            </a:lvl1pPr>
          </a:lstStyle>
          <a:p>
            <a:pPr lvl="0"/>
            <a:endParaRPr lang="en-US" dirty="0"/>
          </a:p>
        </p:txBody>
      </p:sp>
      <p:sp>
        <p:nvSpPr>
          <p:cNvPr id="18" name="Content Placeholder 2"/>
          <p:cNvSpPr>
            <a:spLocks noGrp="1"/>
          </p:cNvSpPr>
          <p:nvPr>
            <p:ph sz="quarter" idx="15"/>
          </p:nvPr>
        </p:nvSpPr>
        <p:spPr>
          <a:xfrm>
            <a:off x="2979053" y="1304527"/>
            <a:ext cx="1484975" cy="1484975"/>
          </a:xfrm>
          <a:prstGeom prst="rect">
            <a:avLst/>
          </a:prstGeom>
        </p:spPr>
        <p:txBody>
          <a:bodyPr/>
          <a:lstStyle>
            <a:lvl1pPr>
              <a:buNone/>
              <a:defRPr/>
            </a:lvl1pPr>
          </a:lstStyle>
          <a:p>
            <a:pPr lvl="0"/>
            <a:endParaRPr lang="en-US" dirty="0"/>
          </a:p>
        </p:txBody>
      </p:sp>
      <p:sp>
        <p:nvSpPr>
          <p:cNvPr id="19" name="Content Placeholder 2"/>
          <p:cNvSpPr>
            <a:spLocks noGrp="1"/>
          </p:cNvSpPr>
          <p:nvPr>
            <p:ph sz="quarter" idx="16"/>
          </p:nvPr>
        </p:nvSpPr>
        <p:spPr>
          <a:xfrm>
            <a:off x="4690013" y="1304527"/>
            <a:ext cx="1484975" cy="1484975"/>
          </a:xfrm>
          <a:prstGeom prst="rect">
            <a:avLst/>
          </a:prstGeom>
        </p:spPr>
        <p:txBody>
          <a:bodyPr/>
          <a:lstStyle>
            <a:lvl1pPr>
              <a:buNone/>
              <a:defRPr/>
            </a:lvl1pPr>
          </a:lstStyle>
          <a:p>
            <a:pPr lvl="0"/>
            <a:endParaRPr lang="en-US" dirty="0"/>
          </a:p>
        </p:txBody>
      </p:sp>
      <p:sp>
        <p:nvSpPr>
          <p:cNvPr id="20" name="Content Placeholder 2"/>
          <p:cNvSpPr>
            <a:spLocks noGrp="1"/>
          </p:cNvSpPr>
          <p:nvPr>
            <p:ph sz="quarter" idx="17"/>
          </p:nvPr>
        </p:nvSpPr>
        <p:spPr>
          <a:xfrm>
            <a:off x="6400973" y="1304527"/>
            <a:ext cx="1484975" cy="1484975"/>
          </a:xfrm>
          <a:prstGeom prst="rect">
            <a:avLst/>
          </a:prstGeom>
        </p:spPr>
        <p:txBody>
          <a:bodyPr/>
          <a:lstStyle>
            <a:lvl1pPr>
              <a:buNone/>
              <a:defRPr/>
            </a:lvl1pPr>
          </a:lstStyle>
          <a:p>
            <a:pPr lvl="0"/>
            <a:endParaRPr lang="en-US" dirty="0"/>
          </a:p>
        </p:txBody>
      </p:sp>
      <p:sp>
        <p:nvSpPr>
          <p:cNvPr id="42" name="Content Placeholder 2"/>
          <p:cNvSpPr>
            <a:spLocks noGrp="1"/>
          </p:cNvSpPr>
          <p:nvPr>
            <p:ph sz="quarter" idx="35"/>
          </p:nvPr>
        </p:nvSpPr>
        <p:spPr>
          <a:xfrm>
            <a:off x="1268093" y="3011379"/>
            <a:ext cx="1484975" cy="1484975"/>
          </a:xfrm>
          <a:prstGeom prst="rect">
            <a:avLst/>
          </a:prstGeom>
        </p:spPr>
        <p:txBody>
          <a:bodyPr/>
          <a:lstStyle>
            <a:lvl1pPr>
              <a:buNone/>
              <a:defRPr/>
            </a:lvl1pPr>
          </a:lstStyle>
          <a:p>
            <a:pPr lvl="0"/>
            <a:endParaRPr lang="en-US" dirty="0"/>
          </a:p>
        </p:txBody>
      </p:sp>
      <p:sp>
        <p:nvSpPr>
          <p:cNvPr id="43" name="Content Placeholder 2"/>
          <p:cNvSpPr>
            <a:spLocks noGrp="1"/>
          </p:cNvSpPr>
          <p:nvPr>
            <p:ph sz="quarter" idx="36"/>
          </p:nvPr>
        </p:nvSpPr>
        <p:spPr>
          <a:xfrm>
            <a:off x="2979053" y="3011379"/>
            <a:ext cx="1484975" cy="1484975"/>
          </a:xfrm>
          <a:prstGeom prst="rect">
            <a:avLst/>
          </a:prstGeom>
        </p:spPr>
        <p:txBody>
          <a:bodyPr/>
          <a:lstStyle>
            <a:lvl1pPr>
              <a:buNone/>
              <a:defRPr/>
            </a:lvl1pPr>
          </a:lstStyle>
          <a:p>
            <a:pPr lvl="0"/>
            <a:endParaRPr lang="en-US" dirty="0"/>
          </a:p>
        </p:txBody>
      </p:sp>
      <p:sp>
        <p:nvSpPr>
          <p:cNvPr id="44" name="Content Placeholder 2"/>
          <p:cNvSpPr>
            <a:spLocks noGrp="1"/>
          </p:cNvSpPr>
          <p:nvPr>
            <p:ph sz="quarter" idx="37"/>
          </p:nvPr>
        </p:nvSpPr>
        <p:spPr>
          <a:xfrm>
            <a:off x="4690013" y="3011379"/>
            <a:ext cx="1484975" cy="1484975"/>
          </a:xfrm>
          <a:prstGeom prst="rect">
            <a:avLst/>
          </a:prstGeom>
        </p:spPr>
        <p:txBody>
          <a:bodyPr/>
          <a:lstStyle>
            <a:lvl1pPr>
              <a:buNone/>
              <a:defRPr/>
            </a:lvl1pPr>
          </a:lstStyle>
          <a:p>
            <a:pPr lvl="0"/>
            <a:endParaRPr lang="en-US" dirty="0"/>
          </a:p>
        </p:txBody>
      </p:sp>
      <p:sp>
        <p:nvSpPr>
          <p:cNvPr id="45" name="Content Placeholder 2"/>
          <p:cNvSpPr>
            <a:spLocks noGrp="1"/>
          </p:cNvSpPr>
          <p:nvPr>
            <p:ph sz="quarter" idx="38"/>
          </p:nvPr>
        </p:nvSpPr>
        <p:spPr>
          <a:xfrm>
            <a:off x="6400973" y="3011379"/>
            <a:ext cx="1484975" cy="1484975"/>
          </a:xfrm>
          <a:prstGeom prst="rect">
            <a:avLst/>
          </a:prstGeom>
        </p:spPr>
        <p:txBody>
          <a:bodyPr/>
          <a:lstStyle>
            <a:lvl1pPr>
              <a:buNone/>
              <a:defRPr/>
            </a:lvl1pPr>
          </a:lstStyle>
          <a:p>
            <a:pPr lvl="0"/>
            <a:endParaRPr lang="en-US" dirty="0"/>
          </a:p>
        </p:txBody>
      </p:sp>
      <p:sp>
        <p:nvSpPr>
          <p:cNvPr id="2" name="Footer Placeholder 1"/>
          <p:cNvSpPr>
            <a:spLocks noGrp="1"/>
          </p:cNvSpPr>
          <p:nvPr>
            <p:ph type="ftr" sz="quarter" idx="39"/>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olidFill>
                  <a:srgbClr val="9D9FA1"/>
                </a:solidFill>
                <a:sym typeface="Proxima Nova" charset="0"/>
              </a:rPr>
              <a:t>CONFIDENTIAL DOCUMENT, DO NOT SHARE 2 OR DISTRIBUTE.</a:t>
            </a:r>
          </a:p>
          <a:p>
            <a:endParaRPr lang="en-US" dirty="0">
              <a:solidFill>
                <a:srgbClr val="FE5000"/>
              </a:solidFill>
            </a:endParaRPr>
          </a:p>
        </p:txBody>
      </p:sp>
    </p:spTree>
    <p:extLst>
      <p:ext uri="{BB962C8B-B14F-4D97-AF65-F5344CB8AC3E}">
        <p14:creationId xmlns:p14="http://schemas.microsoft.com/office/powerpoint/2010/main" val="22620221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Grid of 1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28650" y="523228"/>
            <a:ext cx="2268929" cy="284162"/>
          </a:xfrm>
          <a:prstGeom prst="rect">
            <a:avLst/>
          </a:prstGeom>
        </p:spPr>
        <p:txBody>
          <a:bodyPr lIns="0" tIns="0" rIns="0" bIns="0"/>
          <a:lstStyle>
            <a:lvl1pPr>
              <a:defRPr lang="en-US" sz="27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628652" y="806421"/>
            <a:ext cx="2268928" cy="214914"/>
          </a:xfrm>
          <a:prstGeom prst="rect">
            <a:avLst/>
          </a:prstGeom>
        </p:spPr>
        <p:txBody>
          <a:bodyPr lIns="0" rIns="0">
            <a:noAutofit/>
          </a:bodyPr>
          <a:lstStyle>
            <a:lvl1pPr algn="l">
              <a:buNone/>
              <a:defRPr lang="en-US" sz="1350" b="0" i="0" kern="1200" baseline="0" dirty="0">
                <a:solidFill>
                  <a:srgbClr val="222222"/>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SUBJECT</a:t>
            </a:r>
          </a:p>
        </p:txBody>
      </p:sp>
      <p:cxnSp>
        <p:nvCxnSpPr>
          <p:cNvPr id="14" name="Straight Connector 13"/>
          <p:cNvCxnSpPr/>
          <p:nvPr userDrawn="1"/>
        </p:nvCxnSpPr>
        <p:spPr bwMode="auto">
          <a:xfrm flipH="1">
            <a:off x="0" y="1115565"/>
            <a:ext cx="1977656"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 name="Content Placeholder 2"/>
          <p:cNvSpPr>
            <a:spLocks noGrp="1"/>
          </p:cNvSpPr>
          <p:nvPr>
            <p:ph sz="quarter" idx="14"/>
          </p:nvPr>
        </p:nvSpPr>
        <p:spPr>
          <a:xfrm>
            <a:off x="628644" y="1646172"/>
            <a:ext cx="1162970" cy="1162970"/>
          </a:xfrm>
          <a:prstGeom prst="rect">
            <a:avLst/>
          </a:prstGeom>
        </p:spPr>
        <p:txBody>
          <a:bodyPr/>
          <a:lstStyle>
            <a:lvl1pPr>
              <a:buNone/>
              <a:defRPr/>
            </a:lvl1pPr>
          </a:lstStyle>
          <a:p>
            <a:pPr lvl="0"/>
            <a:endParaRPr lang="en-US" dirty="0"/>
          </a:p>
        </p:txBody>
      </p:sp>
      <p:sp>
        <p:nvSpPr>
          <p:cNvPr id="9" name="Content Placeholder 2"/>
          <p:cNvSpPr>
            <a:spLocks noGrp="1"/>
          </p:cNvSpPr>
          <p:nvPr>
            <p:ph sz="quarter" idx="15"/>
          </p:nvPr>
        </p:nvSpPr>
        <p:spPr>
          <a:xfrm>
            <a:off x="1973391" y="1646172"/>
            <a:ext cx="1162970" cy="1162970"/>
          </a:xfrm>
          <a:prstGeom prst="rect">
            <a:avLst/>
          </a:prstGeom>
        </p:spPr>
        <p:txBody>
          <a:bodyPr/>
          <a:lstStyle>
            <a:lvl1pPr>
              <a:buNone/>
              <a:defRPr/>
            </a:lvl1pPr>
          </a:lstStyle>
          <a:p>
            <a:pPr lvl="0"/>
            <a:endParaRPr lang="en-US" dirty="0"/>
          </a:p>
        </p:txBody>
      </p:sp>
      <p:sp>
        <p:nvSpPr>
          <p:cNvPr id="12" name="Content Placeholder 2"/>
          <p:cNvSpPr>
            <a:spLocks noGrp="1"/>
          </p:cNvSpPr>
          <p:nvPr>
            <p:ph sz="quarter" idx="16"/>
          </p:nvPr>
        </p:nvSpPr>
        <p:spPr>
          <a:xfrm>
            <a:off x="3318138" y="1646172"/>
            <a:ext cx="1162970" cy="1162970"/>
          </a:xfrm>
          <a:prstGeom prst="rect">
            <a:avLst/>
          </a:prstGeom>
        </p:spPr>
        <p:txBody>
          <a:bodyPr/>
          <a:lstStyle>
            <a:lvl1pPr>
              <a:buNone/>
              <a:defRPr/>
            </a:lvl1pPr>
          </a:lstStyle>
          <a:p>
            <a:pPr lvl="0"/>
            <a:endParaRPr lang="en-US" dirty="0"/>
          </a:p>
        </p:txBody>
      </p:sp>
      <p:sp>
        <p:nvSpPr>
          <p:cNvPr id="13" name="Content Placeholder 2"/>
          <p:cNvSpPr>
            <a:spLocks noGrp="1"/>
          </p:cNvSpPr>
          <p:nvPr>
            <p:ph sz="quarter" idx="17"/>
          </p:nvPr>
        </p:nvSpPr>
        <p:spPr>
          <a:xfrm>
            <a:off x="4662885" y="1646172"/>
            <a:ext cx="1162970" cy="1162970"/>
          </a:xfrm>
          <a:prstGeom prst="rect">
            <a:avLst/>
          </a:prstGeom>
        </p:spPr>
        <p:txBody>
          <a:bodyPr/>
          <a:lstStyle>
            <a:lvl1pPr>
              <a:buNone/>
              <a:defRPr/>
            </a:lvl1pPr>
          </a:lstStyle>
          <a:p>
            <a:pPr lvl="0"/>
            <a:endParaRPr lang="en-US" dirty="0"/>
          </a:p>
        </p:txBody>
      </p:sp>
      <p:sp>
        <p:nvSpPr>
          <p:cNvPr id="15" name="Content Placeholder 2"/>
          <p:cNvSpPr>
            <a:spLocks noGrp="1"/>
          </p:cNvSpPr>
          <p:nvPr>
            <p:ph sz="quarter" idx="18"/>
          </p:nvPr>
        </p:nvSpPr>
        <p:spPr>
          <a:xfrm>
            <a:off x="6007632" y="1646172"/>
            <a:ext cx="1162970" cy="1162970"/>
          </a:xfrm>
          <a:prstGeom prst="rect">
            <a:avLst/>
          </a:prstGeom>
        </p:spPr>
        <p:txBody>
          <a:bodyPr/>
          <a:lstStyle>
            <a:lvl1pPr>
              <a:buNone/>
              <a:defRPr/>
            </a:lvl1pPr>
          </a:lstStyle>
          <a:p>
            <a:pPr lvl="0"/>
            <a:endParaRPr lang="en-US" dirty="0"/>
          </a:p>
        </p:txBody>
      </p:sp>
      <p:sp>
        <p:nvSpPr>
          <p:cNvPr id="24" name="Content Placeholder 2"/>
          <p:cNvSpPr>
            <a:spLocks noGrp="1"/>
          </p:cNvSpPr>
          <p:nvPr>
            <p:ph sz="quarter" idx="27"/>
          </p:nvPr>
        </p:nvSpPr>
        <p:spPr>
          <a:xfrm>
            <a:off x="7352380" y="1646172"/>
            <a:ext cx="1162970" cy="1162970"/>
          </a:xfrm>
          <a:prstGeom prst="rect">
            <a:avLst/>
          </a:prstGeom>
        </p:spPr>
        <p:txBody>
          <a:bodyPr/>
          <a:lstStyle>
            <a:lvl1pPr>
              <a:buNone/>
              <a:defRPr/>
            </a:lvl1pPr>
          </a:lstStyle>
          <a:p>
            <a:pPr lvl="0"/>
            <a:endParaRPr lang="en-US" dirty="0"/>
          </a:p>
        </p:txBody>
      </p:sp>
      <p:sp>
        <p:nvSpPr>
          <p:cNvPr id="32" name="Content Placeholder 2"/>
          <p:cNvSpPr>
            <a:spLocks noGrp="1"/>
          </p:cNvSpPr>
          <p:nvPr>
            <p:ph sz="quarter" idx="28"/>
          </p:nvPr>
        </p:nvSpPr>
        <p:spPr>
          <a:xfrm>
            <a:off x="628644" y="2998104"/>
            <a:ext cx="1162970" cy="1162970"/>
          </a:xfrm>
          <a:prstGeom prst="rect">
            <a:avLst/>
          </a:prstGeom>
        </p:spPr>
        <p:txBody>
          <a:bodyPr/>
          <a:lstStyle>
            <a:lvl1pPr>
              <a:buNone/>
              <a:defRPr/>
            </a:lvl1pPr>
          </a:lstStyle>
          <a:p>
            <a:pPr lvl="0"/>
            <a:endParaRPr lang="en-US" dirty="0"/>
          </a:p>
        </p:txBody>
      </p:sp>
      <p:sp>
        <p:nvSpPr>
          <p:cNvPr id="33" name="Content Placeholder 2"/>
          <p:cNvSpPr>
            <a:spLocks noGrp="1"/>
          </p:cNvSpPr>
          <p:nvPr>
            <p:ph sz="quarter" idx="29"/>
          </p:nvPr>
        </p:nvSpPr>
        <p:spPr>
          <a:xfrm>
            <a:off x="1973391" y="2998104"/>
            <a:ext cx="1162970" cy="1162970"/>
          </a:xfrm>
          <a:prstGeom prst="rect">
            <a:avLst/>
          </a:prstGeom>
        </p:spPr>
        <p:txBody>
          <a:bodyPr/>
          <a:lstStyle>
            <a:lvl1pPr>
              <a:buNone/>
              <a:defRPr/>
            </a:lvl1pPr>
          </a:lstStyle>
          <a:p>
            <a:pPr lvl="0"/>
            <a:endParaRPr lang="en-US" dirty="0"/>
          </a:p>
        </p:txBody>
      </p:sp>
      <p:sp>
        <p:nvSpPr>
          <p:cNvPr id="34" name="Content Placeholder 2"/>
          <p:cNvSpPr>
            <a:spLocks noGrp="1"/>
          </p:cNvSpPr>
          <p:nvPr>
            <p:ph sz="quarter" idx="30"/>
          </p:nvPr>
        </p:nvSpPr>
        <p:spPr>
          <a:xfrm>
            <a:off x="3318138" y="2998104"/>
            <a:ext cx="1162970" cy="1162970"/>
          </a:xfrm>
          <a:prstGeom prst="rect">
            <a:avLst/>
          </a:prstGeom>
        </p:spPr>
        <p:txBody>
          <a:bodyPr/>
          <a:lstStyle>
            <a:lvl1pPr>
              <a:buNone/>
              <a:defRPr/>
            </a:lvl1pPr>
          </a:lstStyle>
          <a:p>
            <a:pPr lvl="0"/>
            <a:endParaRPr lang="en-US" dirty="0"/>
          </a:p>
        </p:txBody>
      </p:sp>
      <p:sp>
        <p:nvSpPr>
          <p:cNvPr id="35" name="Content Placeholder 2"/>
          <p:cNvSpPr>
            <a:spLocks noGrp="1"/>
          </p:cNvSpPr>
          <p:nvPr>
            <p:ph sz="quarter" idx="31"/>
          </p:nvPr>
        </p:nvSpPr>
        <p:spPr>
          <a:xfrm>
            <a:off x="4662885" y="2998104"/>
            <a:ext cx="1162970" cy="1162970"/>
          </a:xfrm>
          <a:prstGeom prst="rect">
            <a:avLst/>
          </a:prstGeom>
        </p:spPr>
        <p:txBody>
          <a:bodyPr/>
          <a:lstStyle>
            <a:lvl1pPr>
              <a:buNone/>
              <a:defRPr/>
            </a:lvl1pPr>
          </a:lstStyle>
          <a:p>
            <a:pPr lvl="0"/>
            <a:endParaRPr lang="en-US" dirty="0"/>
          </a:p>
        </p:txBody>
      </p:sp>
      <p:sp>
        <p:nvSpPr>
          <p:cNvPr id="36" name="Content Placeholder 2"/>
          <p:cNvSpPr>
            <a:spLocks noGrp="1"/>
          </p:cNvSpPr>
          <p:nvPr>
            <p:ph sz="quarter" idx="32"/>
          </p:nvPr>
        </p:nvSpPr>
        <p:spPr>
          <a:xfrm>
            <a:off x="6007632" y="2998104"/>
            <a:ext cx="1162970" cy="1162970"/>
          </a:xfrm>
          <a:prstGeom prst="rect">
            <a:avLst/>
          </a:prstGeom>
        </p:spPr>
        <p:txBody>
          <a:bodyPr/>
          <a:lstStyle>
            <a:lvl1pPr>
              <a:buNone/>
              <a:defRPr/>
            </a:lvl1pPr>
          </a:lstStyle>
          <a:p>
            <a:pPr lvl="0"/>
            <a:endParaRPr lang="en-US" dirty="0"/>
          </a:p>
        </p:txBody>
      </p:sp>
      <p:sp>
        <p:nvSpPr>
          <p:cNvPr id="37" name="Content Placeholder 2"/>
          <p:cNvSpPr>
            <a:spLocks noGrp="1"/>
          </p:cNvSpPr>
          <p:nvPr>
            <p:ph sz="quarter" idx="33"/>
          </p:nvPr>
        </p:nvSpPr>
        <p:spPr>
          <a:xfrm>
            <a:off x="7352380" y="2998104"/>
            <a:ext cx="1162970" cy="1162970"/>
          </a:xfrm>
          <a:prstGeom prst="rect">
            <a:avLst/>
          </a:prstGeom>
        </p:spPr>
        <p:txBody>
          <a:bodyPr/>
          <a:lstStyle>
            <a:lvl1pPr>
              <a:buNone/>
              <a:defRPr/>
            </a:lvl1pPr>
          </a:lstStyle>
          <a:p>
            <a:pPr lvl="0"/>
            <a:endParaRPr lang="en-US" dirty="0"/>
          </a:p>
        </p:txBody>
      </p:sp>
      <p:sp>
        <p:nvSpPr>
          <p:cNvPr id="2" name="Footer Placeholder 1"/>
          <p:cNvSpPr>
            <a:spLocks noGrp="1"/>
          </p:cNvSpPr>
          <p:nvPr>
            <p:ph type="ftr" sz="quarter" idx="34"/>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olidFill>
                  <a:srgbClr val="9D9FA1"/>
                </a:solidFill>
                <a:sym typeface="Proxima Nova" charset="0"/>
              </a:rPr>
              <a:t>CONFIDENTIAL DOCUMENT, DO NOT SHARE 2 OR DISTRIBUTE.</a:t>
            </a:r>
          </a:p>
          <a:p>
            <a:endParaRPr lang="en-US" dirty="0">
              <a:solidFill>
                <a:srgbClr val="FE5000"/>
              </a:solidFill>
            </a:endParaRPr>
          </a:p>
        </p:txBody>
      </p:sp>
    </p:spTree>
    <p:extLst>
      <p:ext uri="{BB962C8B-B14F-4D97-AF65-F5344CB8AC3E}">
        <p14:creationId xmlns:p14="http://schemas.microsoft.com/office/powerpoint/2010/main" val="34757390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Grid of 21">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28650" y="523228"/>
            <a:ext cx="2268929" cy="284162"/>
          </a:xfrm>
          <a:prstGeom prst="rect">
            <a:avLst/>
          </a:prstGeom>
        </p:spPr>
        <p:txBody>
          <a:bodyPr lIns="0" tIns="0" rIns="0" bIns="0"/>
          <a:lstStyle>
            <a:lvl1pPr>
              <a:defRPr lang="en-US" sz="27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628652" y="806421"/>
            <a:ext cx="2268928" cy="214914"/>
          </a:xfrm>
          <a:prstGeom prst="rect">
            <a:avLst/>
          </a:prstGeom>
        </p:spPr>
        <p:txBody>
          <a:bodyPr lIns="0" rIns="0">
            <a:noAutofit/>
          </a:bodyPr>
          <a:lstStyle>
            <a:lvl1pPr algn="l">
              <a:buNone/>
              <a:defRPr lang="en-US" sz="1350" b="0" i="0" kern="1200" baseline="0" dirty="0">
                <a:solidFill>
                  <a:srgbClr val="222222"/>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SUBJECT</a:t>
            </a:r>
          </a:p>
        </p:txBody>
      </p:sp>
      <p:cxnSp>
        <p:nvCxnSpPr>
          <p:cNvPr id="14" name="Straight Connector 13"/>
          <p:cNvCxnSpPr/>
          <p:nvPr userDrawn="1"/>
        </p:nvCxnSpPr>
        <p:spPr bwMode="auto">
          <a:xfrm flipH="1">
            <a:off x="0" y="1115565"/>
            <a:ext cx="1977656"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 name="Content Placeholder 2"/>
          <p:cNvSpPr>
            <a:spLocks noGrp="1"/>
          </p:cNvSpPr>
          <p:nvPr>
            <p:ph sz="quarter" idx="14"/>
          </p:nvPr>
        </p:nvSpPr>
        <p:spPr>
          <a:xfrm>
            <a:off x="628644" y="1304528"/>
            <a:ext cx="914400" cy="914400"/>
          </a:xfrm>
          <a:prstGeom prst="rect">
            <a:avLst/>
          </a:prstGeom>
        </p:spPr>
        <p:txBody>
          <a:bodyPr/>
          <a:lstStyle>
            <a:lvl1pPr>
              <a:buNone/>
              <a:defRPr/>
            </a:lvl1pPr>
          </a:lstStyle>
          <a:p>
            <a:pPr lvl="0"/>
            <a:endParaRPr lang="en-US" dirty="0"/>
          </a:p>
        </p:txBody>
      </p:sp>
      <p:sp>
        <p:nvSpPr>
          <p:cNvPr id="9" name="Content Placeholder 2"/>
          <p:cNvSpPr>
            <a:spLocks noGrp="1"/>
          </p:cNvSpPr>
          <p:nvPr>
            <p:ph sz="quarter" idx="15"/>
          </p:nvPr>
        </p:nvSpPr>
        <p:spPr>
          <a:xfrm>
            <a:off x="1790695" y="1304528"/>
            <a:ext cx="914400" cy="914400"/>
          </a:xfrm>
          <a:prstGeom prst="rect">
            <a:avLst/>
          </a:prstGeom>
        </p:spPr>
        <p:txBody>
          <a:bodyPr/>
          <a:lstStyle>
            <a:lvl1pPr>
              <a:buNone/>
              <a:defRPr/>
            </a:lvl1pPr>
          </a:lstStyle>
          <a:p>
            <a:pPr lvl="0"/>
            <a:endParaRPr lang="en-US" dirty="0"/>
          </a:p>
        </p:txBody>
      </p:sp>
      <p:sp>
        <p:nvSpPr>
          <p:cNvPr id="12" name="Content Placeholder 2"/>
          <p:cNvSpPr>
            <a:spLocks noGrp="1"/>
          </p:cNvSpPr>
          <p:nvPr>
            <p:ph sz="quarter" idx="16"/>
          </p:nvPr>
        </p:nvSpPr>
        <p:spPr>
          <a:xfrm>
            <a:off x="2952746" y="1304528"/>
            <a:ext cx="914400" cy="914400"/>
          </a:xfrm>
          <a:prstGeom prst="rect">
            <a:avLst/>
          </a:prstGeom>
        </p:spPr>
        <p:txBody>
          <a:bodyPr/>
          <a:lstStyle>
            <a:lvl1pPr>
              <a:buNone/>
              <a:defRPr/>
            </a:lvl1pPr>
          </a:lstStyle>
          <a:p>
            <a:pPr lvl="0"/>
            <a:endParaRPr lang="en-US" dirty="0"/>
          </a:p>
        </p:txBody>
      </p:sp>
      <p:sp>
        <p:nvSpPr>
          <p:cNvPr id="13" name="Content Placeholder 2"/>
          <p:cNvSpPr>
            <a:spLocks noGrp="1"/>
          </p:cNvSpPr>
          <p:nvPr>
            <p:ph sz="quarter" idx="17"/>
          </p:nvPr>
        </p:nvSpPr>
        <p:spPr>
          <a:xfrm>
            <a:off x="4114797" y="1304528"/>
            <a:ext cx="914400" cy="914400"/>
          </a:xfrm>
          <a:prstGeom prst="rect">
            <a:avLst/>
          </a:prstGeom>
        </p:spPr>
        <p:txBody>
          <a:bodyPr/>
          <a:lstStyle>
            <a:lvl1pPr>
              <a:buNone/>
              <a:defRPr/>
            </a:lvl1pPr>
          </a:lstStyle>
          <a:p>
            <a:pPr lvl="0"/>
            <a:endParaRPr lang="en-US" dirty="0"/>
          </a:p>
        </p:txBody>
      </p:sp>
      <p:sp>
        <p:nvSpPr>
          <p:cNvPr id="15" name="Content Placeholder 2"/>
          <p:cNvSpPr>
            <a:spLocks noGrp="1"/>
          </p:cNvSpPr>
          <p:nvPr>
            <p:ph sz="quarter" idx="18"/>
          </p:nvPr>
        </p:nvSpPr>
        <p:spPr>
          <a:xfrm>
            <a:off x="5276848" y="1304528"/>
            <a:ext cx="914400" cy="914400"/>
          </a:xfrm>
          <a:prstGeom prst="rect">
            <a:avLst/>
          </a:prstGeom>
        </p:spPr>
        <p:txBody>
          <a:bodyPr/>
          <a:lstStyle>
            <a:lvl1pPr>
              <a:buNone/>
              <a:defRPr/>
            </a:lvl1pPr>
          </a:lstStyle>
          <a:p>
            <a:pPr lvl="0"/>
            <a:endParaRPr lang="en-US" dirty="0"/>
          </a:p>
        </p:txBody>
      </p:sp>
      <p:sp>
        <p:nvSpPr>
          <p:cNvPr id="16" name="Content Placeholder 2"/>
          <p:cNvSpPr>
            <a:spLocks noGrp="1"/>
          </p:cNvSpPr>
          <p:nvPr>
            <p:ph sz="quarter" idx="19"/>
          </p:nvPr>
        </p:nvSpPr>
        <p:spPr>
          <a:xfrm>
            <a:off x="6438899" y="1304528"/>
            <a:ext cx="914400" cy="914400"/>
          </a:xfrm>
          <a:prstGeom prst="rect">
            <a:avLst/>
          </a:prstGeom>
        </p:spPr>
        <p:txBody>
          <a:bodyPr/>
          <a:lstStyle>
            <a:lvl1pPr>
              <a:buNone/>
              <a:defRPr/>
            </a:lvl1pPr>
          </a:lstStyle>
          <a:p>
            <a:pPr lvl="0"/>
            <a:endParaRPr lang="en-US" dirty="0"/>
          </a:p>
        </p:txBody>
      </p:sp>
      <p:sp>
        <p:nvSpPr>
          <p:cNvPr id="17" name="Content Placeholder 2"/>
          <p:cNvSpPr>
            <a:spLocks noGrp="1"/>
          </p:cNvSpPr>
          <p:nvPr>
            <p:ph sz="quarter" idx="20"/>
          </p:nvPr>
        </p:nvSpPr>
        <p:spPr>
          <a:xfrm>
            <a:off x="7600950" y="1304528"/>
            <a:ext cx="914400" cy="914400"/>
          </a:xfrm>
          <a:prstGeom prst="rect">
            <a:avLst/>
          </a:prstGeom>
        </p:spPr>
        <p:txBody>
          <a:bodyPr/>
          <a:lstStyle>
            <a:lvl1pPr>
              <a:buNone/>
              <a:defRPr/>
            </a:lvl1pPr>
          </a:lstStyle>
          <a:p>
            <a:pPr lvl="0"/>
            <a:endParaRPr lang="en-US" dirty="0"/>
          </a:p>
        </p:txBody>
      </p:sp>
      <p:sp>
        <p:nvSpPr>
          <p:cNvPr id="18" name="Content Placeholder 2"/>
          <p:cNvSpPr>
            <a:spLocks noGrp="1"/>
          </p:cNvSpPr>
          <p:nvPr>
            <p:ph sz="quarter" idx="21"/>
          </p:nvPr>
        </p:nvSpPr>
        <p:spPr>
          <a:xfrm>
            <a:off x="628644" y="2443241"/>
            <a:ext cx="914400" cy="914400"/>
          </a:xfrm>
          <a:prstGeom prst="rect">
            <a:avLst/>
          </a:prstGeom>
        </p:spPr>
        <p:txBody>
          <a:bodyPr/>
          <a:lstStyle>
            <a:lvl1pPr>
              <a:buNone/>
              <a:defRPr/>
            </a:lvl1pPr>
          </a:lstStyle>
          <a:p>
            <a:pPr lvl="0"/>
            <a:endParaRPr lang="en-US" dirty="0"/>
          </a:p>
        </p:txBody>
      </p:sp>
      <p:sp>
        <p:nvSpPr>
          <p:cNvPr id="19" name="Content Placeholder 2"/>
          <p:cNvSpPr>
            <a:spLocks noGrp="1"/>
          </p:cNvSpPr>
          <p:nvPr>
            <p:ph sz="quarter" idx="22"/>
          </p:nvPr>
        </p:nvSpPr>
        <p:spPr>
          <a:xfrm>
            <a:off x="1790695" y="2443241"/>
            <a:ext cx="914400" cy="914400"/>
          </a:xfrm>
          <a:prstGeom prst="rect">
            <a:avLst/>
          </a:prstGeom>
        </p:spPr>
        <p:txBody>
          <a:bodyPr/>
          <a:lstStyle>
            <a:lvl1pPr>
              <a:buNone/>
              <a:defRPr/>
            </a:lvl1pPr>
          </a:lstStyle>
          <a:p>
            <a:pPr lvl="0"/>
            <a:endParaRPr lang="en-US" dirty="0"/>
          </a:p>
        </p:txBody>
      </p:sp>
      <p:sp>
        <p:nvSpPr>
          <p:cNvPr id="20" name="Content Placeholder 2"/>
          <p:cNvSpPr>
            <a:spLocks noGrp="1"/>
          </p:cNvSpPr>
          <p:nvPr>
            <p:ph sz="quarter" idx="23"/>
          </p:nvPr>
        </p:nvSpPr>
        <p:spPr>
          <a:xfrm>
            <a:off x="2952746" y="2443241"/>
            <a:ext cx="914400" cy="914400"/>
          </a:xfrm>
          <a:prstGeom prst="rect">
            <a:avLst/>
          </a:prstGeom>
        </p:spPr>
        <p:txBody>
          <a:bodyPr/>
          <a:lstStyle>
            <a:lvl1pPr>
              <a:buNone/>
              <a:defRPr/>
            </a:lvl1pPr>
          </a:lstStyle>
          <a:p>
            <a:pPr lvl="0"/>
            <a:endParaRPr lang="en-US" dirty="0"/>
          </a:p>
        </p:txBody>
      </p:sp>
      <p:sp>
        <p:nvSpPr>
          <p:cNvPr id="21" name="Content Placeholder 2"/>
          <p:cNvSpPr>
            <a:spLocks noGrp="1"/>
          </p:cNvSpPr>
          <p:nvPr>
            <p:ph sz="quarter" idx="24"/>
          </p:nvPr>
        </p:nvSpPr>
        <p:spPr>
          <a:xfrm>
            <a:off x="4114797" y="2443241"/>
            <a:ext cx="914400" cy="914400"/>
          </a:xfrm>
          <a:prstGeom prst="rect">
            <a:avLst/>
          </a:prstGeom>
        </p:spPr>
        <p:txBody>
          <a:bodyPr/>
          <a:lstStyle>
            <a:lvl1pPr>
              <a:buNone/>
              <a:defRPr/>
            </a:lvl1pPr>
          </a:lstStyle>
          <a:p>
            <a:pPr lvl="0"/>
            <a:endParaRPr lang="en-US" dirty="0"/>
          </a:p>
        </p:txBody>
      </p:sp>
      <p:sp>
        <p:nvSpPr>
          <p:cNvPr id="22" name="Content Placeholder 2"/>
          <p:cNvSpPr>
            <a:spLocks noGrp="1"/>
          </p:cNvSpPr>
          <p:nvPr>
            <p:ph sz="quarter" idx="25"/>
          </p:nvPr>
        </p:nvSpPr>
        <p:spPr>
          <a:xfrm>
            <a:off x="5276848" y="2443241"/>
            <a:ext cx="914400" cy="914400"/>
          </a:xfrm>
          <a:prstGeom prst="rect">
            <a:avLst/>
          </a:prstGeom>
        </p:spPr>
        <p:txBody>
          <a:bodyPr/>
          <a:lstStyle>
            <a:lvl1pPr>
              <a:buNone/>
              <a:defRPr/>
            </a:lvl1pPr>
          </a:lstStyle>
          <a:p>
            <a:pPr lvl="0"/>
            <a:endParaRPr lang="en-US" dirty="0"/>
          </a:p>
        </p:txBody>
      </p:sp>
      <p:sp>
        <p:nvSpPr>
          <p:cNvPr id="23" name="Content Placeholder 2"/>
          <p:cNvSpPr>
            <a:spLocks noGrp="1"/>
          </p:cNvSpPr>
          <p:nvPr>
            <p:ph sz="quarter" idx="26"/>
          </p:nvPr>
        </p:nvSpPr>
        <p:spPr>
          <a:xfrm>
            <a:off x="6438899" y="2443241"/>
            <a:ext cx="914400" cy="914400"/>
          </a:xfrm>
          <a:prstGeom prst="rect">
            <a:avLst/>
          </a:prstGeom>
        </p:spPr>
        <p:txBody>
          <a:bodyPr/>
          <a:lstStyle>
            <a:lvl1pPr>
              <a:buNone/>
              <a:defRPr/>
            </a:lvl1pPr>
          </a:lstStyle>
          <a:p>
            <a:pPr lvl="0"/>
            <a:endParaRPr lang="en-US" dirty="0"/>
          </a:p>
        </p:txBody>
      </p:sp>
      <p:sp>
        <p:nvSpPr>
          <p:cNvPr id="24" name="Content Placeholder 2"/>
          <p:cNvSpPr>
            <a:spLocks noGrp="1"/>
          </p:cNvSpPr>
          <p:nvPr>
            <p:ph sz="quarter" idx="27"/>
          </p:nvPr>
        </p:nvSpPr>
        <p:spPr>
          <a:xfrm>
            <a:off x="7600950" y="2443241"/>
            <a:ext cx="914400" cy="914400"/>
          </a:xfrm>
          <a:prstGeom prst="rect">
            <a:avLst/>
          </a:prstGeom>
        </p:spPr>
        <p:txBody>
          <a:bodyPr/>
          <a:lstStyle>
            <a:lvl1pPr>
              <a:buNone/>
              <a:defRPr/>
            </a:lvl1pPr>
          </a:lstStyle>
          <a:p>
            <a:pPr lvl="0"/>
            <a:endParaRPr lang="en-US" dirty="0"/>
          </a:p>
        </p:txBody>
      </p:sp>
      <p:sp>
        <p:nvSpPr>
          <p:cNvPr id="25" name="Content Placeholder 2"/>
          <p:cNvSpPr>
            <a:spLocks noGrp="1"/>
          </p:cNvSpPr>
          <p:nvPr>
            <p:ph sz="quarter" idx="28"/>
          </p:nvPr>
        </p:nvSpPr>
        <p:spPr>
          <a:xfrm>
            <a:off x="628644" y="3581954"/>
            <a:ext cx="914400" cy="914400"/>
          </a:xfrm>
          <a:prstGeom prst="rect">
            <a:avLst/>
          </a:prstGeom>
        </p:spPr>
        <p:txBody>
          <a:bodyPr/>
          <a:lstStyle>
            <a:lvl1pPr>
              <a:buNone/>
              <a:defRPr/>
            </a:lvl1pPr>
          </a:lstStyle>
          <a:p>
            <a:pPr lvl="0"/>
            <a:endParaRPr lang="en-US" dirty="0"/>
          </a:p>
        </p:txBody>
      </p:sp>
      <p:sp>
        <p:nvSpPr>
          <p:cNvPr id="26" name="Content Placeholder 2"/>
          <p:cNvSpPr>
            <a:spLocks noGrp="1"/>
          </p:cNvSpPr>
          <p:nvPr>
            <p:ph sz="quarter" idx="29"/>
          </p:nvPr>
        </p:nvSpPr>
        <p:spPr>
          <a:xfrm>
            <a:off x="1790695" y="3581954"/>
            <a:ext cx="914400" cy="914400"/>
          </a:xfrm>
          <a:prstGeom prst="rect">
            <a:avLst/>
          </a:prstGeom>
        </p:spPr>
        <p:txBody>
          <a:bodyPr/>
          <a:lstStyle>
            <a:lvl1pPr>
              <a:buNone/>
              <a:defRPr/>
            </a:lvl1pPr>
          </a:lstStyle>
          <a:p>
            <a:pPr lvl="0"/>
            <a:endParaRPr lang="en-US" dirty="0"/>
          </a:p>
        </p:txBody>
      </p:sp>
      <p:sp>
        <p:nvSpPr>
          <p:cNvPr id="27" name="Content Placeholder 2"/>
          <p:cNvSpPr>
            <a:spLocks noGrp="1"/>
          </p:cNvSpPr>
          <p:nvPr>
            <p:ph sz="quarter" idx="30"/>
          </p:nvPr>
        </p:nvSpPr>
        <p:spPr>
          <a:xfrm>
            <a:off x="2952746" y="3581954"/>
            <a:ext cx="914400" cy="914400"/>
          </a:xfrm>
          <a:prstGeom prst="rect">
            <a:avLst/>
          </a:prstGeom>
        </p:spPr>
        <p:txBody>
          <a:bodyPr/>
          <a:lstStyle>
            <a:lvl1pPr>
              <a:buNone/>
              <a:defRPr/>
            </a:lvl1pPr>
          </a:lstStyle>
          <a:p>
            <a:pPr lvl="0"/>
            <a:endParaRPr lang="en-US" dirty="0"/>
          </a:p>
        </p:txBody>
      </p:sp>
      <p:sp>
        <p:nvSpPr>
          <p:cNvPr id="28" name="Content Placeholder 2"/>
          <p:cNvSpPr>
            <a:spLocks noGrp="1"/>
          </p:cNvSpPr>
          <p:nvPr>
            <p:ph sz="quarter" idx="31"/>
          </p:nvPr>
        </p:nvSpPr>
        <p:spPr>
          <a:xfrm>
            <a:off x="4114797" y="3581954"/>
            <a:ext cx="914400" cy="914400"/>
          </a:xfrm>
          <a:prstGeom prst="rect">
            <a:avLst/>
          </a:prstGeom>
        </p:spPr>
        <p:txBody>
          <a:bodyPr/>
          <a:lstStyle>
            <a:lvl1pPr>
              <a:buNone/>
              <a:defRPr/>
            </a:lvl1pPr>
          </a:lstStyle>
          <a:p>
            <a:pPr lvl="0"/>
            <a:endParaRPr lang="en-US" dirty="0"/>
          </a:p>
        </p:txBody>
      </p:sp>
      <p:sp>
        <p:nvSpPr>
          <p:cNvPr id="29" name="Content Placeholder 2"/>
          <p:cNvSpPr>
            <a:spLocks noGrp="1"/>
          </p:cNvSpPr>
          <p:nvPr>
            <p:ph sz="quarter" idx="32"/>
          </p:nvPr>
        </p:nvSpPr>
        <p:spPr>
          <a:xfrm>
            <a:off x="5276848" y="3581954"/>
            <a:ext cx="914400" cy="914400"/>
          </a:xfrm>
          <a:prstGeom prst="rect">
            <a:avLst/>
          </a:prstGeom>
        </p:spPr>
        <p:txBody>
          <a:bodyPr/>
          <a:lstStyle>
            <a:lvl1pPr>
              <a:buNone/>
              <a:defRPr/>
            </a:lvl1pPr>
          </a:lstStyle>
          <a:p>
            <a:pPr lvl="0"/>
            <a:endParaRPr lang="en-US" dirty="0"/>
          </a:p>
        </p:txBody>
      </p:sp>
      <p:sp>
        <p:nvSpPr>
          <p:cNvPr id="30" name="Content Placeholder 2"/>
          <p:cNvSpPr>
            <a:spLocks noGrp="1"/>
          </p:cNvSpPr>
          <p:nvPr>
            <p:ph sz="quarter" idx="33"/>
          </p:nvPr>
        </p:nvSpPr>
        <p:spPr>
          <a:xfrm>
            <a:off x="6438899" y="3581954"/>
            <a:ext cx="914400" cy="914400"/>
          </a:xfrm>
          <a:prstGeom prst="rect">
            <a:avLst/>
          </a:prstGeom>
        </p:spPr>
        <p:txBody>
          <a:bodyPr/>
          <a:lstStyle>
            <a:lvl1pPr>
              <a:buNone/>
              <a:defRPr/>
            </a:lvl1pPr>
          </a:lstStyle>
          <a:p>
            <a:pPr lvl="0"/>
            <a:endParaRPr lang="en-US" dirty="0"/>
          </a:p>
        </p:txBody>
      </p:sp>
      <p:sp>
        <p:nvSpPr>
          <p:cNvPr id="31" name="Content Placeholder 2"/>
          <p:cNvSpPr>
            <a:spLocks noGrp="1"/>
          </p:cNvSpPr>
          <p:nvPr>
            <p:ph sz="quarter" idx="34"/>
          </p:nvPr>
        </p:nvSpPr>
        <p:spPr>
          <a:xfrm>
            <a:off x="7600950" y="3581954"/>
            <a:ext cx="914400" cy="914400"/>
          </a:xfrm>
          <a:prstGeom prst="rect">
            <a:avLst/>
          </a:prstGeom>
        </p:spPr>
        <p:txBody>
          <a:bodyPr/>
          <a:lstStyle>
            <a:lvl1pPr>
              <a:buNone/>
              <a:defRPr/>
            </a:lvl1pPr>
          </a:lstStyle>
          <a:p>
            <a:pPr lvl="0"/>
            <a:endParaRPr lang="en-US" dirty="0"/>
          </a:p>
        </p:txBody>
      </p:sp>
      <p:sp>
        <p:nvSpPr>
          <p:cNvPr id="2" name="Footer Placeholder 1"/>
          <p:cNvSpPr>
            <a:spLocks noGrp="1"/>
          </p:cNvSpPr>
          <p:nvPr>
            <p:ph type="ftr" sz="quarter" idx="35"/>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olidFill>
                  <a:srgbClr val="9D9FA1"/>
                </a:solidFill>
                <a:sym typeface="Proxima Nova" charset="0"/>
              </a:rPr>
              <a:t>CONFIDENTIAL DOCUMENT, DO NOT SHARE 2 OR DISTRIBUTE.</a:t>
            </a:r>
          </a:p>
          <a:p>
            <a:endParaRPr lang="en-US" dirty="0">
              <a:solidFill>
                <a:srgbClr val="FE5000"/>
              </a:solidFill>
            </a:endParaRPr>
          </a:p>
        </p:txBody>
      </p:sp>
    </p:spTree>
    <p:extLst>
      <p:ext uri="{BB962C8B-B14F-4D97-AF65-F5344CB8AC3E}">
        <p14:creationId xmlns:p14="http://schemas.microsoft.com/office/powerpoint/2010/main" val="126381929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Black Tit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1080158"/>
            <a:ext cx="7886700" cy="284162"/>
          </a:xfrm>
          <a:prstGeom prst="rect">
            <a:avLst/>
          </a:prstGeom>
        </p:spPr>
        <p:txBody>
          <a:bodyPr lIns="0" tIns="0" rIns="0" bIns="0"/>
          <a:lstStyle>
            <a:lvl1pPr algn="ctr" defTabSz="685800"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1"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Footer Placeholder 3"/>
          <p:cNvSpPr>
            <a:spLocks noGrp="1"/>
          </p:cNvSpPr>
          <p:nvPr>
            <p:ph type="ftr" sz="quarter" idx="10"/>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olidFill>
                  <a:srgbClr val="FE5000"/>
                </a:solidFill>
                <a:sym typeface="Proxima Nova" charset="0"/>
              </a:rPr>
              <a:t>CONFIDENTIAL DOCUMENT, DO NOT SHARE 2 OR DISTRIBUTE.</a:t>
            </a:r>
          </a:p>
          <a:p>
            <a:endParaRPr lang="en-US">
              <a:solidFill>
                <a:srgbClr val="FE5000"/>
              </a:solidFill>
            </a:endParaRPr>
          </a:p>
        </p:txBody>
      </p:sp>
    </p:spTree>
    <p:extLst>
      <p:ext uri="{BB962C8B-B14F-4D97-AF65-F5344CB8AC3E}">
        <p14:creationId xmlns:p14="http://schemas.microsoft.com/office/powerpoint/2010/main" val="38697729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445025"/>
            <a:ext cx="8520600" cy="572700"/>
          </a:xfrm>
          <a:prstGeom prst="rect">
            <a:avLst/>
          </a:prstGeom>
        </p:spPr>
        <p:txBody>
          <a:bodyPr lIns="91425" tIns="91425" rIns="91425" bIns="91425" anchor="t" anchorCtr="0"/>
          <a:lstStyle>
            <a:lvl1pPr lvl="0">
              <a:spcBef>
                <a:spcPts val="0"/>
              </a:spcBef>
              <a:defRPr>
                <a:solidFill>
                  <a:srgbClr val="FE5002"/>
                </a:solidFill>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152475"/>
            <a:ext cx="8520600" cy="34164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fld id="{00000000-1234-1234-1234-123412341234}" type="slidenum">
              <a:rPr lang="en">
                <a:solidFill>
                  <a:srgbClr val="222222"/>
                </a:solidFill>
              </a:rPr>
              <a:pPr/>
              <a:t>‹#›</a:t>
            </a:fld>
            <a:endParaRPr lang="en">
              <a:solidFill>
                <a:srgbClr val="222222"/>
              </a:solidFill>
            </a:endParaRPr>
          </a:p>
        </p:txBody>
      </p:sp>
    </p:spTree>
    <p:extLst>
      <p:ext uri="{BB962C8B-B14F-4D97-AF65-F5344CB8AC3E}">
        <p14:creationId xmlns:p14="http://schemas.microsoft.com/office/powerpoint/2010/main" val="373987758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Tree>
    <p:extLst>
      <p:ext uri="{BB962C8B-B14F-4D97-AF65-F5344CB8AC3E}">
        <p14:creationId xmlns:p14="http://schemas.microsoft.com/office/powerpoint/2010/main" val="57199904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itle + Subhead">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5" name="Text Placeholder 5"/>
          <p:cNvSpPr>
            <a:spLocks noGrp="1"/>
          </p:cNvSpPr>
          <p:nvPr>
            <p:ph type="body" sz="quarter" idx="10" hasCustomPrompt="1"/>
          </p:nvPr>
        </p:nvSpPr>
        <p:spPr>
          <a:xfrm>
            <a:off x="628055" y="916484"/>
            <a:ext cx="7886700" cy="200025"/>
          </a:xfrm>
          <a:prstGeom prst="rect">
            <a:avLst/>
          </a:prstGeom>
        </p:spPr>
        <p:txBody>
          <a:bodyPr lIns="0" rIns="0">
            <a:normAutofit/>
          </a:bodyPr>
          <a:lstStyle>
            <a:lvl1pPr>
              <a:buNone/>
              <a:defRPr sz="1350" b="0" i="0">
                <a:solidFill>
                  <a:srgbClr val="2D2D2D"/>
                </a:solidFill>
                <a:latin typeface="Proxima Nova" charset="0"/>
                <a:ea typeface="Proxima Nova" charset="0"/>
                <a:cs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SUBHEAD GOES HERE + LOOKS LIKE THIS</a:t>
            </a:r>
          </a:p>
        </p:txBody>
      </p:sp>
    </p:spTree>
    <p:extLst>
      <p:ext uri="{BB962C8B-B14F-4D97-AF65-F5344CB8AC3E}">
        <p14:creationId xmlns:p14="http://schemas.microsoft.com/office/powerpoint/2010/main" val="28213193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628650" y="516434"/>
            <a:ext cx="7886700" cy="400050"/>
          </a:xfrm>
          <a:prstGeom prst="rect">
            <a:avLst/>
          </a:prstGeom>
        </p:spPr>
        <p:txBody>
          <a:bodyPr lIns="0" tIns="45712" rIns="0" bIns="45712">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628055" y="916484"/>
            <a:ext cx="7886700" cy="200025"/>
          </a:xfrm>
          <a:prstGeom prst="rect">
            <a:avLst/>
          </a:prstGeom>
        </p:spPr>
        <p:txBody>
          <a:bodyPr lIns="0" tIns="45712" rIns="0" bIns="45712">
            <a:normAutofit/>
          </a:bodyPr>
          <a:lstStyle>
            <a:lvl1pPr>
              <a:buNone/>
              <a:defRPr sz="1400" b="0" i="0">
                <a:solidFill>
                  <a:srgbClr val="2D2D2D"/>
                </a:solidFill>
                <a:latin typeface="Proxima Nova" charset="0"/>
                <a:ea typeface="Proxima Nova" charset="0"/>
                <a:cs typeface="Proxima Nova" charset="0"/>
              </a:defRPr>
            </a:lvl1pPr>
            <a:lvl2pPr marL="128564" indent="0">
              <a:buNone/>
              <a:defRPr/>
            </a:lvl2pPr>
            <a:lvl3pPr marL="128564" indent="0">
              <a:buNone/>
              <a:defRPr/>
            </a:lvl3pPr>
            <a:lvl4pPr marL="257126" indent="0">
              <a:buNone/>
              <a:defRPr/>
            </a:lvl4pPr>
            <a:lvl5pPr marL="257126" indent="0">
              <a:buNone/>
              <a:defRPr/>
            </a:lvl5pPr>
          </a:lstStyle>
          <a:p>
            <a:pPr lvl="0"/>
            <a:r>
              <a:rPr lang="en-US" dirty="0"/>
              <a:t>SUBHEAD GOES HERE + LOOKS LIKE THIS</a:t>
            </a:r>
          </a:p>
        </p:txBody>
      </p:sp>
      <p:sp>
        <p:nvSpPr>
          <p:cNvPr id="7" name="Content Placeholder 8"/>
          <p:cNvSpPr>
            <a:spLocks noGrp="1"/>
          </p:cNvSpPr>
          <p:nvPr>
            <p:ph sz="quarter" idx="12" hasCustomPrompt="1"/>
          </p:nvPr>
        </p:nvSpPr>
        <p:spPr>
          <a:xfrm>
            <a:off x="628063" y="1421011"/>
            <a:ext cx="2172295" cy="2836664"/>
          </a:xfrm>
          <a:prstGeom prst="rect">
            <a:avLst/>
          </a:prstGeom>
        </p:spPr>
        <p:txBody>
          <a:bodyPr lIns="0" tIns="0" rIns="0" bIns="0" anchor="ctr"/>
          <a:lstStyle>
            <a:lvl1pPr marL="0" marR="0" indent="0" algn="l" defTabSz="685664" rtl="0" eaLnBrk="1" fontAlgn="base" latinLnBrk="0" hangingPunct="0">
              <a:lnSpc>
                <a:spcPct val="90000"/>
              </a:lnSpc>
              <a:spcBef>
                <a:spcPts val="1350"/>
              </a:spcBef>
              <a:spcAft>
                <a:spcPct val="0"/>
              </a:spcAft>
              <a:buClrTx/>
              <a:buSzPct val="100000"/>
              <a:buFont typeface="+mj-lt"/>
              <a:buNone/>
              <a:tabLst/>
              <a:defRPr lang="en-US" sz="1400" b="0" i="0" kern="1200" baseline="0" dirty="0" smtClean="0">
                <a:solidFill>
                  <a:srgbClr val="222222"/>
                </a:solidFill>
                <a:latin typeface="Proxima Nova Light" charset="0"/>
                <a:ea typeface="Proxima Nova Light" charset="0"/>
                <a:cs typeface="Proxima Nova Light" charset="0"/>
                <a:sym typeface="Proxima Nova" charset="0"/>
              </a:defRPr>
            </a:lvl1pPr>
            <a:lvl2pPr marL="128564" indent="0">
              <a:buNone/>
              <a:defRPr/>
            </a:lvl2pPr>
            <a:lvl3pPr marL="128564" indent="0">
              <a:buNone/>
              <a:defRPr/>
            </a:lvl3pPr>
            <a:lvl4pPr marL="257126" indent="0">
              <a:buNone/>
              <a:defRPr/>
            </a:lvl4pPr>
            <a:lvl5pPr marL="257126" indent="0">
              <a:buNone/>
              <a:defRPr/>
            </a:lvl5pPr>
          </a:lstStyle>
          <a:p>
            <a:pPr marL="0" lvl="0" indent="0" algn="l" defTabSz="685664" rtl="0" eaLnBrk="1" fontAlgn="base" hangingPunct="0">
              <a:lnSpc>
                <a:spcPct val="90000"/>
              </a:lnSpc>
              <a:spcBef>
                <a:spcPts val="1350"/>
              </a:spcBef>
              <a:spcAft>
                <a:spcPct val="0"/>
              </a:spcAft>
              <a:buSzPct val="100000"/>
              <a:buFont typeface="+mj-lt"/>
              <a:buNone/>
            </a:pPr>
            <a:r>
              <a:rPr lang="en-US" dirty="0"/>
              <a:t>Text or image goes here…</a:t>
            </a:r>
          </a:p>
          <a:p>
            <a:pPr marL="0" lvl="0" indent="0" algn="l" defTabSz="685664" rtl="0" eaLnBrk="1" fontAlgn="base" hangingPunct="0">
              <a:lnSpc>
                <a:spcPct val="90000"/>
              </a:lnSpc>
              <a:spcBef>
                <a:spcPts val="1350"/>
              </a:spcBef>
              <a:spcAft>
                <a:spcPct val="0"/>
              </a:spcAft>
              <a:buSzPct val="100000"/>
              <a:buFont typeface="+mj-lt"/>
              <a:buNone/>
            </a:pPr>
            <a:endParaRPr lang="en-US" dirty="0"/>
          </a:p>
        </p:txBody>
      </p:sp>
      <p:sp>
        <p:nvSpPr>
          <p:cNvPr id="8" name="Content Placeholder 8"/>
          <p:cNvSpPr>
            <a:spLocks noGrp="1"/>
          </p:cNvSpPr>
          <p:nvPr>
            <p:ph sz="quarter" idx="13" hasCustomPrompt="1"/>
          </p:nvPr>
        </p:nvSpPr>
        <p:spPr>
          <a:xfrm>
            <a:off x="3485266" y="1421011"/>
            <a:ext cx="2172295" cy="2836664"/>
          </a:xfrm>
          <a:prstGeom prst="rect">
            <a:avLst/>
          </a:prstGeom>
        </p:spPr>
        <p:txBody>
          <a:bodyPr lIns="0" tIns="0" rIns="0" bIns="0" anchor="ctr"/>
          <a:lstStyle>
            <a:lvl1pPr marL="0" marR="0" indent="0" algn="l" defTabSz="685664" rtl="0" eaLnBrk="1" fontAlgn="base" latinLnBrk="0" hangingPunct="0">
              <a:lnSpc>
                <a:spcPct val="90000"/>
              </a:lnSpc>
              <a:spcBef>
                <a:spcPts val="1350"/>
              </a:spcBef>
              <a:spcAft>
                <a:spcPct val="0"/>
              </a:spcAft>
              <a:buClrTx/>
              <a:buSzPct val="100000"/>
              <a:buFont typeface="+mj-lt"/>
              <a:buNone/>
              <a:tabLst/>
              <a:defRPr lang="en-US" sz="1400" b="0" i="0" kern="1200" baseline="0" dirty="0" smtClean="0">
                <a:solidFill>
                  <a:srgbClr val="222222"/>
                </a:solidFill>
                <a:latin typeface="Proxima Nova Light" charset="0"/>
                <a:ea typeface="Proxima Nova Light" charset="0"/>
                <a:cs typeface="Proxima Nova Light" charset="0"/>
                <a:sym typeface="Proxima Nova" charset="0"/>
              </a:defRPr>
            </a:lvl1pPr>
            <a:lvl2pPr marL="128564" indent="0">
              <a:buNone/>
              <a:defRPr/>
            </a:lvl2pPr>
            <a:lvl3pPr marL="128564" indent="0">
              <a:buNone/>
              <a:defRPr/>
            </a:lvl3pPr>
            <a:lvl4pPr marL="257126" indent="0">
              <a:buNone/>
              <a:defRPr/>
            </a:lvl4pPr>
            <a:lvl5pPr marL="257126" indent="0">
              <a:buNone/>
              <a:defRPr/>
            </a:lvl5pPr>
          </a:lstStyle>
          <a:p>
            <a:pPr marL="0" lvl="0" indent="0" algn="l" defTabSz="685664" rtl="0" eaLnBrk="1" fontAlgn="base" hangingPunct="0">
              <a:lnSpc>
                <a:spcPct val="90000"/>
              </a:lnSpc>
              <a:spcBef>
                <a:spcPts val="1350"/>
              </a:spcBef>
              <a:spcAft>
                <a:spcPct val="0"/>
              </a:spcAft>
              <a:buSzPct val="100000"/>
              <a:buFont typeface="+mj-lt"/>
              <a:buNone/>
            </a:pPr>
            <a:r>
              <a:rPr lang="en-US" dirty="0"/>
              <a:t>Text or image goes here…</a:t>
            </a:r>
          </a:p>
          <a:p>
            <a:pPr marL="0" lvl="0" indent="0" algn="l" defTabSz="685664" rtl="0" eaLnBrk="1" fontAlgn="base" hangingPunct="0">
              <a:lnSpc>
                <a:spcPct val="90000"/>
              </a:lnSpc>
              <a:spcBef>
                <a:spcPts val="1350"/>
              </a:spcBef>
              <a:spcAft>
                <a:spcPct val="0"/>
              </a:spcAft>
              <a:buSzPct val="100000"/>
              <a:buFont typeface="+mj-lt"/>
              <a:buNone/>
            </a:pPr>
            <a:endParaRPr lang="en-US" dirty="0"/>
          </a:p>
        </p:txBody>
      </p:sp>
      <p:sp>
        <p:nvSpPr>
          <p:cNvPr id="9" name="Content Placeholder 8"/>
          <p:cNvSpPr>
            <a:spLocks noGrp="1"/>
          </p:cNvSpPr>
          <p:nvPr>
            <p:ph sz="quarter" idx="14" hasCustomPrompt="1"/>
          </p:nvPr>
        </p:nvSpPr>
        <p:spPr>
          <a:xfrm>
            <a:off x="6342468" y="1421011"/>
            <a:ext cx="2172295" cy="2836664"/>
          </a:xfrm>
          <a:prstGeom prst="rect">
            <a:avLst/>
          </a:prstGeom>
        </p:spPr>
        <p:txBody>
          <a:bodyPr lIns="0" tIns="0" rIns="0" bIns="0" anchor="ctr"/>
          <a:lstStyle>
            <a:lvl1pPr marL="0" marR="0" indent="0" algn="l" defTabSz="685664" rtl="0" eaLnBrk="1" fontAlgn="base" latinLnBrk="0" hangingPunct="0">
              <a:lnSpc>
                <a:spcPct val="90000"/>
              </a:lnSpc>
              <a:spcBef>
                <a:spcPts val="1350"/>
              </a:spcBef>
              <a:spcAft>
                <a:spcPct val="0"/>
              </a:spcAft>
              <a:buClrTx/>
              <a:buSzPct val="100000"/>
              <a:buFont typeface="+mj-lt"/>
              <a:buNone/>
              <a:tabLst/>
              <a:defRPr lang="en-US" sz="1400" b="0" i="0" kern="1200" baseline="0" dirty="0" smtClean="0">
                <a:solidFill>
                  <a:srgbClr val="222222"/>
                </a:solidFill>
                <a:latin typeface="Proxima Nova Light" charset="0"/>
                <a:ea typeface="Proxima Nova Light" charset="0"/>
                <a:cs typeface="Proxima Nova Light" charset="0"/>
                <a:sym typeface="Proxima Nova" charset="0"/>
              </a:defRPr>
            </a:lvl1pPr>
            <a:lvl2pPr marL="128564" indent="0">
              <a:buNone/>
              <a:defRPr/>
            </a:lvl2pPr>
            <a:lvl3pPr marL="128564" indent="0">
              <a:buNone/>
              <a:defRPr/>
            </a:lvl3pPr>
            <a:lvl4pPr marL="257126" indent="0">
              <a:buNone/>
              <a:defRPr/>
            </a:lvl4pPr>
            <a:lvl5pPr marL="257126" indent="0">
              <a:buNone/>
              <a:defRPr/>
            </a:lvl5pPr>
          </a:lstStyle>
          <a:p>
            <a:pPr marL="0" lvl="0" indent="0" algn="l" defTabSz="685664" rtl="0" eaLnBrk="1" fontAlgn="base" hangingPunct="0">
              <a:lnSpc>
                <a:spcPct val="90000"/>
              </a:lnSpc>
              <a:spcBef>
                <a:spcPts val="1350"/>
              </a:spcBef>
              <a:spcAft>
                <a:spcPct val="0"/>
              </a:spcAft>
              <a:buSzPct val="100000"/>
              <a:buFont typeface="+mj-lt"/>
              <a:buNone/>
            </a:pPr>
            <a:r>
              <a:rPr lang="en-US" dirty="0"/>
              <a:t>Text or image goes here…</a:t>
            </a:r>
          </a:p>
          <a:p>
            <a:pPr marL="0" lvl="0" indent="0" algn="l" defTabSz="685664" rtl="0" eaLnBrk="1" fontAlgn="base" hangingPunct="0">
              <a:lnSpc>
                <a:spcPct val="90000"/>
              </a:lnSpc>
              <a:spcBef>
                <a:spcPts val="1350"/>
              </a:spcBef>
              <a:spcAft>
                <a:spcPct val="0"/>
              </a:spcAft>
              <a:buSzPct val="100000"/>
              <a:buFont typeface="+mj-lt"/>
              <a:buNone/>
            </a:pPr>
            <a:endParaRPr lang="en-US" dirty="0"/>
          </a:p>
        </p:txBody>
      </p:sp>
      <p:cxnSp>
        <p:nvCxnSpPr>
          <p:cNvPr id="12" name="Straight Connector 11"/>
          <p:cNvCxnSpPr/>
          <p:nvPr userDrawn="1"/>
        </p:nvCxnSpPr>
        <p:spPr bwMode="auto">
          <a:xfrm>
            <a:off x="6000750" y="2085975"/>
            <a:ext cx="0" cy="131445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Straight Connector 20"/>
          <p:cNvCxnSpPr/>
          <p:nvPr userDrawn="1"/>
        </p:nvCxnSpPr>
        <p:spPr bwMode="auto">
          <a:xfrm>
            <a:off x="3143250" y="2085975"/>
            <a:ext cx="0" cy="131445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 name="Footer Placeholder 2"/>
          <p:cNvSpPr>
            <a:spLocks noGrp="1"/>
          </p:cNvSpPr>
          <p:nvPr>
            <p:ph type="ftr" sz="quarter" idx="15"/>
          </p:nvPr>
        </p:nvSpPr>
        <p:spPr/>
        <p:txBody>
          <a:bodyPr/>
          <a:lstStyle/>
          <a:p>
            <a:pPr defTabSz="342830" fontAlgn="base" hangingPunct="0">
              <a:spcBef>
                <a:spcPct val="0"/>
              </a:spcBef>
              <a:spcAft>
                <a:spcPct val="0"/>
              </a:spcAft>
              <a:defRPr/>
            </a:pPr>
            <a:r>
              <a:rPr lang="en-US" altLang="en-US" sz="600">
                <a:solidFill>
                  <a:srgbClr val="9D9FA1"/>
                </a:solidFill>
                <a:sym typeface="Proxima Nova" charset="0"/>
              </a:rPr>
              <a:t>CONFIDENTIAL DOCUMENT, DO NOT SHARE 2 OR DISTRIBUTE.</a:t>
            </a:r>
          </a:p>
          <a:p>
            <a:endParaRPr lang="en-US" dirty="0"/>
          </a:p>
        </p:txBody>
      </p:sp>
    </p:spTree>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628055" y="916484"/>
            <a:ext cx="7886700" cy="200025"/>
          </a:xfrm>
          <a:prstGeom prst="rect">
            <a:avLst/>
          </a:prstGeom>
        </p:spPr>
        <p:txBody>
          <a:bodyPr lIns="0" rIns="0">
            <a:normAutofit/>
          </a:bodyPr>
          <a:lstStyle>
            <a:lvl1pPr>
              <a:buNone/>
              <a:defRPr sz="1350" b="0" i="0">
                <a:solidFill>
                  <a:srgbClr val="2D2D2D"/>
                </a:solidFill>
                <a:latin typeface="Proxima Nova" charset="0"/>
                <a:ea typeface="Proxima Nova" charset="0"/>
                <a:cs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628055" y="1421011"/>
            <a:ext cx="5744170" cy="2943225"/>
          </a:xfrm>
          <a:prstGeom prst="rect">
            <a:avLst/>
          </a:prstGeom>
        </p:spPr>
        <p:txBody>
          <a:bodyPr lIns="0" tIns="0" rIns="0" bIns="0">
            <a:normAutofit/>
          </a:bodyPr>
          <a:lstStyle>
            <a:lvl1pPr marL="0" indent="0" eaLnBrk="1">
              <a:spcBef>
                <a:spcPts val="1350"/>
              </a:spcBef>
              <a:buSzPct val="100000"/>
              <a:buFont typeface="+mj-lt"/>
              <a:buNone/>
              <a:defRPr lang="en-US" sz="1350" b="0" i="0" kern="1200" baseline="0" dirty="0" smtClean="0">
                <a:solidFill>
                  <a:srgbClr val="222222"/>
                </a:solidFill>
                <a:latin typeface="Proxima Nova Light" charset="0"/>
                <a:ea typeface="Proxima Nova Light" charset="0"/>
                <a:cs typeface="Proxima Nova Light" charset="0"/>
                <a:sym typeface="Proxima Nova" charset="0"/>
              </a:defRPr>
            </a:lvl1pPr>
            <a:lvl2pPr marL="128588" indent="0" eaLnBrk="1">
              <a:spcBef>
                <a:spcPts val="1350"/>
              </a:spcBef>
              <a:buSzPct val="100000"/>
              <a:buFontTx/>
              <a:buChar char="•"/>
              <a:defRPr/>
            </a:lvl2pPr>
            <a:lvl3pPr marL="128588" indent="0">
              <a:buFont typeface="+mj-lt"/>
              <a:buNone/>
              <a:defRPr/>
            </a:lvl3pPr>
            <a:lvl4pPr marL="257175" indent="0">
              <a:buFont typeface="+mj-lt"/>
              <a:buNone/>
              <a:defRPr/>
            </a:lvl4pPr>
            <a:lvl5pPr marL="257175" indent="0">
              <a:buFont typeface="+mj-lt"/>
              <a:buNone/>
              <a:defRPr/>
            </a:lvl5pPr>
          </a:lstStyle>
          <a:p>
            <a:pPr lvl="0"/>
            <a:r>
              <a:rPr lang="en-US" dirty="0"/>
              <a:t>Text goes here</a:t>
            </a:r>
            <a:r>
              <a:rPr lang="is-IS" dirty="0"/>
              <a:t>…</a:t>
            </a:r>
            <a:endParaRPr lang="en-US" dirty="0"/>
          </a:p>
        </p:txBody>
      </p:sp>
    </p:spTree>
    <p:extLst>
      <p:ext uri="{BB962C8B-B14F-4D97-AF65-F5344CB8AC3E}">
        <p14:creationId xmlns:p14="http://schemas.microsoft.com/office/powerpoint/2010/main" val="130604475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628055" y="916484"/>
            <a:ext cx="7886700" cy="200025"/>
          </a:xfrm>
          <a:prstGeom prst="rect">
            <a:avLst/>
          </a:prstGeom>
        </p:spPr>
        <p:txBody>
          <a:bodyPr lIns="0" rIns="0">
            <a:normAutofit/>
          </a:bodyPr>
          <a:lstStyle>
            <a:lvl1pPr>
              <a:buNone/>
              <a:defRPr sz="1350" b="0" i="0">
                <a:solidFill>
                  <a:srgbClr val="2D2D2D"/>
                </a:solidFill>
                <a:latin typeface="Proxima Nova" charset="0"/>
                <a:ea typeface="Proxima Nova" charset="0"/>
                <a:cs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628055" y="1421011"/>
            <a:ext cx="5744170" cy="2943225"/>
          </a:xfrm>
          <a:prstGeom prst="rect">
            <a:avLst/>
          </a:prstGeom>
        </p:spPr>
        <p:txBody>
          <a:bodyPr lIns="0" tIns="0" rIns="0" bIns="0">
            <a:normAutofit/>
          </a:bodyPr>
          <a:lstStyle>
            <a:lvl1pPr marL="346075" indent="-346075" algn="l" defTabSz="685800" rtl="0" eaLnBrk="1" fontAlgn="base" hangingPunct="0">
              <a:lnSpc>
                <a:spcPct val="90000"/>
              </a:lnSpc>
              <a:spcBef>
                <a:spcPts val="1350"/>
              </a:spcBef>
              <a:spcAft>
                <a:spcPct val="0"/>
              </a:spcAft>
              <a:buSzPct val="100000"/>
              <a:buFont typeface="CambriaMath" charset="0"/>
              <a:buChar char="⎯"/>
              <a:tabLst/>
              <a:defRPr lang="is-IS" sz="1350" b="0" i="0" kern="1200" baseline="0" dirty="0" smtClean="0">
                <a:solidFill>
                  <a:srgbClr val="222222"/>
                </a:solidFill>
                <a:latin typeface="Proxima Nova Medium" charset="0"/>
                <a:ea typeface="Proxima Nova Medium" charset="0"/>
                <a:cs typeface="Proxima Nova Medium" charset="0"/>
                <a:sym typeface="Proxima Nova" charset="0"/>
              </a:defRPr>
            </a:lvl1pPr>
            <a:lvl2pPr marL="685800" indent="-341313" algn="l" defTabSz="685800" rtl="0" eaLnBrk="1" fontAlgn="base" hangingPunct="0">
              <a:lnSpc>
                <a:spcPct val="90000"/>
              </a:lnSpc>
              <a:spcBef>
                <a:spcPts val="1350"/>
              </a:spcBef>
              <a:spcAft>
                <a:spcPct val="0"/>
              </a:spcAft>
              <a:buSzPct val="100000"/>
              <a:buFont typeface="CambriaMath" charset="0"/>
              <a:buChar char="⎯"/>
              <a:tabLst/>
              <a:defRPr lang="is-IS" sz="1200" b="0" i="0" kern="1200" baseline="0" dirty="0" smtClean="0">
                <a:solidFill>
                  <a:schemeClr val="tx2"/>
                </a:solidFill>
                <a:latin typeface="Proxima Nova Light" charset="0"/>
                <a:ea typeface="Proxima Nova Light" charset="0"/>
                <a:cs typeface="Proxima Nova Light" charset="0"/>
                <a:sym typeface="Proxima Nova" charset="0"/>
              </a:defRPr>
            </a:lvl2pPr>
            <a:lvl3pPr marL="1031875" marR="0" indent="-341313" algn="l" defTabSz="685800" rtl="0" eaLnBrk="1" fontAlgn="base" latinLnBrk="0" hangingPunct="0">
              <a:lnSpc>
                <a:spcPct val="90000"/>
              </a:lnSpc>
              <a:spcBef>
                <a:spcPts val="1350"/>
              </a:spcBef>
              <a:spcAft>
                <a:spcPct val="0"/>
              </a:spcAft>
              <a:buClr>
                <a:schemeClr val="accent6"/>
              </a:buClr>
              <a:buSzPct val="100000"/>
              <a:buFont typeface="CambriaMath" charset="0"/>
              <a:buChar char="⎯"/>
              <a:tabLst/>
              <a:defRPr lang="en-US" sz="1200" b="0" i="0" kern="1200" baseline="0" dirty="0" smtClean="0">
                <a:solidFill>
                  <a:schemeClr val="accent2"/>
                </a:solidFill>
                <a:latin typeface="Proxima Nova Light" charset="0"/>
                <a:ea typeface="Proxima Nova Light" charset="0"/>
                <a:cs typeface="Proxima Nova Light" charset="0"/>
                <a:sym typeface="Proxima Nova" charset="0"/>
              </a:defRPr>
            </a:lvl3pPr>
            <a:lvl4pPr marL="257175" indent="0">
              <a:buFont typeface="+mj-lt"/>
              <a:buNone/>
              <a:defRPr/>
            </a:lvl4pPr>
            <a:lvl5pPr marL="257175" indent="0">
              <a:buFont typeface="+mj-lt"/>
              <a:buNone/>
              <a:defRPr/>
            </a:lvl5pPr>
          </a:lstStyle>
          <a:p>
            <a:pPr marL="342900" lvl="0" indent="-342900" algn="l" defTabSz="685800" rtl="0" eaLnBrk="1" fontAlgn="base" hangingPunct="0">
              <a:lnSpc>
                <a:spcPct val="90000"/>
              </a:lnSpc>
              <a:spcBef>
                <a:spcPts val="1350"/>
              </a:spcBef>
              <a:spcAft>
                <a:spcPct val="0"/>
              </a:spcAft>
              <a:buSzPct val="100000"/>
            </a:pPr>
            <a:r>
              <a:rPr lang="en-US" dirty="0"/>
              <a:t>Level One Bullet</a:t>
            </a:r>
          </a:p>
          <a:p>
            <a:pPr marL="682625" lvl="1" indent="-342900" algn="l" defTabSz="685800" rtl="0" eaLnBrk="1" fontAlgn="base" hangingPunct="0">
              <a:lnSpc>
                <a:spcPct val="90000"/>
              </a:lnSpc>
              <a:spcBef>
                <a:spcPts val="1350"/>
              </a:spcBef>
              <a:spcAft>
                <a:spcPct val="0"/>
              </a:spcAft>
              <a:buSzPct val="100000"/>
            </a:pPr>
            <a:r>
              <a:rPr lang="en-US" dirty="0"/>
              <a:t>Level Two Bullet</a:t>
            </a:r>
          </a:p>
          <a:p>
            <a:pPr marL="1028700" lvl="2" indent="-342900" algn="l" defTabSz="685800" rtl="0" eaLnBrk="1" fontAlgn="base" hangingPunct="0">
              <a:lnSpc>
                <a:spcPct val="90000"/>
              </a:lnSpc>
              <a:spcBef>
                <a:spcPts val="1350"/>
              </a:spcBef>
              <a:spcAft>
                <a:spcPct val="0"/>
              </a:spcAft>
              <a:buSzPct val="100000"/>
            </a:pPr>
            <a:r>
              <a:rPr lang="en-US" dirty="0"/>
              <a:t>Level Three Bullet</a:t>
            </a:r>
          </a:p>
        </p:txBody>
      </p:sp>
    </p:spTree>
    <p:extLst>
      <p:ext uri="{BB962C8B-B14F-4D97-AF65-F5344CB8AC3E}">
        <p14:creationId xmlns:p14="http://schemas.microsoft.com/office/powerpoint/2010/main" val="26429678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Title and Numbers">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628055" y="916484"/>
            <a:ext cx="7886700" cy="200025"/>
          </a:xfrm>
          <a:prstGeom prst="rect">
            <a:avLst/>
          </a:prstGeom>
        </p:spPr>
        <p:txBody>
          <a:bodyPr lIns="0" rIns="0">
            <a:normAutofit/>
          </a:bodyPr>
          <a:lstStyle>
            <a:lvl1pPr>
              <a:buNone/>
              <a:defRPr sz="1350" b="0" i="0">
                <a:solidFill>
                  <a:srgbClr val="2D2D2D"/>
                </a:solidFill>
                <a:latin typeface="Proxima Nova" charset="0"/>
                <a:ea typeface="Proxima Nova" charset="0"/>
                <a:cs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628055" y="1421011"/>
            <a:ext cx="5744170" cy="2943225"/>
          </a:xfrm>
          <a:prstGeom prst="rect">
            <a:avLst/>
          </a:prstGeom>
        </p:spPr>
        <p:txBody>
          <a:bodyPr lIns="0" tIns="0" rIns="0" bIns="0">
            <a:normAutofit/>
          </a:bodyPr>
          <a:lstStyle>
            <a:lvl1pPr marL="342900" indent="-342900" algn="l" defTabSz="685800" rtl="0" eaLnBrk="1" fontAlgn="base" hangingPunct="0">
              <a:lnSpc>
                <a:spcPct val="90000"/>
              </a:lnSpc>
              <a:spcBef>
                <a:spcPts val="1350"/>
              </a:spcBef>
              <a:spcAft>
                <a:spcPct val="0"/>
              </a:spcAft>
              <a:buSzPct val="100000"/>
              <a:buFont typeface="+mj-lt"/>
              <a:buAutoNum type="arabicPeriod"/>
              <a:defRPr lang="is-IS" sz="1350" b="0" i="0" kern="1200" baseline="0" dirty="0" smtClean="0">
                <a:solidFill>
                  <a:schemeClr val="tx2"/>
                </a:solidFill>
                <a:latin typeface="Proxima Nova Medium" charset="0"/>
                <a:ea typeface="Proxima Nova Medium" charset="0"/>
                <a:cs typeface="Proxima Nova Medium" charset="0"/>
                <a:sym typeface="Proxima Nova" charset="0"/>
              </a:defRPr>
            </a:lvl1pPr>
            <a:lvl2pPr marL="687388" indent="-339725" algn="l" defTabSz="685800" rtl="0" eaLnBrk="1" fontAlgn="base" hangingPunct="0">
              <a:lnSpc>
                <a:spcPct val="90000"/>
              </a:lnSpc>
              <a:spcBef>
                <a:spcPts val="1350"/>
              </a:spcBef>
              <a:spcAft>
                <a:spcPct val="0"/>
              </a:spcAft>
              <a:buSzPct val="100000"/>
              <a:buFont typeface="+mj-lt"/>
              <a:buAutoNum type="arabicPeriod"/>
              <a:tabLst/>
              <a:defRPr lang="is-IS" sz="1200" b="0" i="0" kern="1200" baseline="0" dirty="0" smtClean="0">
                <a:solidFill>
                  <a:schemeClr val="tx2"/>
                </a:solidFill>
                <a:latin typeface="Proxima Nova Light" charset="0"/>
                <a:ea typeface="Proxima Nova Light" charset="0"/>
                <a:cs typeface="Proxima Nova Light" charset="0"/>
                <a:sym typeface="Proxima Nova" charset="0"/>
              </a:defRPr>
            </a:lvl2pPr>
            <a:lvl3pPr marL="1031875" indent="-344488" algn="l" defTabSz="685800" rtl="0" eaLnBrk="1" fontAlgn="base" hangingPunct="0">
              <a:lnSpc>
                <a:spcPct val="90000"/>
              </a:lnSpc>
              <a:spcBef>
                <a:spcPts val="1350"/>
              </a:spcBef>
              <a:spcAft>
                <a:spcPct val="0"/>
              </a:spcAft>
              <a:buSzPct val="100000"/>
              <a:buFont typeface="+mj-lt"/>
              <a:buAutoNum type="arabicPeriod"/>
              <a:tabLst/>
              <a:defRPr lang="en-US" sz="1200" b="0" i="0" kern="1200" baseline="0" dirty="0" smtClean="0">
                <a:solidFill>
                  <a:schemeClr val="accent2"/>
                </a:solidFill>
                <a:latin typeface="Proxima Nova Light" charset="0"/>
                <a:ea typeface="Proxima Nova Light" charset="0"/>
                <a:cs typeface="Proxima Nova Light" charset="0"/>
                <a:sym typeface="Proxima Nova" charset="0"/>
              </a:defRPr>
            </a:lvl3pPr>
            <a:lvl4pPr marL="257175" indent="0">
              <a:buFont typeface="+mj-lt"/>
              <a:buNone/>
              <a:defRPr/>
            </a:lvl4pPr>
            <a:lvl5pPr marL="257175" indent="0">
              <a:buFont typeface="+mj-lt"/>
              <a:buNone/>
              <a:defRPr/>
            </a:lvl5pPr>
          </a:lstStyle>
          <a:p>
            <a:pPr marL="342900" lvl="0" indent="-342900" algn="l" defTabSz="685800" rtl="0" eaLnBrk="1" fontAlgn="base" hangingPunct="0">
              <a:lnSpc>
                <a:spcPct val="90000"/>
              </a:lnSpc>
              <a:spcBef>
                <a:spcPts val="1350"/>
              </a:spcBef>
              <a:spcAft>
                <a:spcPct val="0"/>
              </a:spcAft>
              <a:buSzPct val="100000"/>
            </a:pPr>
            <a:r>
              <a:rPr lang="en-US" dirty="0"/>
              <a:t>Level One Number</a:t>
            </a:r>
          </a:p>
          <a:p>
            <a:pPr marL="687388" lvl="1" indent="-342900" algn="l" defTabSz="685800" rtl="0" eaLnBrk="1" fontAlgn="base" hangingPunct="0">
              <a:lnSpc>
                <a:spcPct val="90000"/>
              </a:lnSpc>
              <a:spcBef>
                <a:spcPts val="1350"/>
              </a:spcBef>
              <a:spcAft>
                <a:spcPct val="0"/>
              </a:spcAft>
              <a:buSzPct val="100000"/>
            </a:pPr>
            <a:r>
              <a:rPr lang="en-US" dirty="0"/>
              <a:t>Level Two Number</a:t>
            </a:r>
          </a:p>
          <a:p>
            <a:pPr marL="1031875" lvl="2" indent="-342900" algn="l" defTabSz="685800" rtl="0" eaLnBrk="1" fontAlgn="base" hangingPunct="0">
              <a:lnSpc>
                <a:spcPct val="90000"/>
              </a:lnSpc>
              <a:spcBef>
                <a:spcPts val="1350"/>
              </a:spcBef>
              <a:spcAft>
                <a:spcPct val="0"/>
              </a:spcAft>
              <a:buSzPct val="100000"/>
            </a:pPr>
            <a:r>
              <a:rPr lang="en-US" dirty="0"/>
              <a:t>Level Three Number</a:t>
            </a:r>
          </a:p>
        </p:txBody>
      </p:sp>
    </p:spTree>
    <p:extLst>
      <p:ext uri="{BB962C8B-B14F-4D97-AF65-F5344CB8AC3E}">
        <p14:creationId xmlns:p14="http://schemas.microsoft.com/office/powerpoint/2010/main" val="405346694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Text + Photo">
    <p:spTree>
      <p:nvGrpSpPr>
        <p:cNvPr id="1" name=""/>
        <p:cNvGrpSpPr/>
        <p:nvPr/>
      </p:nvGrpSpPr>
      <p:grpSpPr>
        <a:xfrm>
          <a:off x="0" y="0"/>
          <a:ext cx="0" cy="0"/>
          <a:chOff x="0" y="0"/>
          <a:chExt cx="0" cy="0"/>
        </a:xfrm>
      </p:grpSpPr>
      <p:sp>
        <p:nvSpPr>
          <p:cNvPr id="6"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7" name="Text Placeholder 5"/>
          <p:cNvSpPr>
            <a:spLocks noGrp="1"/>
          </p:cNvSpPr>
          <p:nvPr>
            <p:ph type="body" sz="quarter" idx="10" hasCustomPrompt="1"/>
          </p:nvPr>
        </p:nvSpPr>
        <p:spPr>
          <a:xfrm>
            <a:off x="628055" y="916484"/>
            <a:ext cx="7886700" cy="200025"/>
          </a:xfrm>
          <a:prstGeom prst="rect">
            <a:avLst/>
          </a:prstGeom>
        </p:spPr>
        <p:txBody>
          <a:bodyPr lIns="0" rIns="0">
            <a:normAutofit/>
          </a:bodyPr>
          <a:lstStyle>
            <a:lvl1pPr>
              <a:buNone/>
              <a:defRPr sz="1350" b="0" i="0">
                <a:solidFill>
                  <a:srgbClr val="2D2D2D"/>
                </a:solidFill>
                <a:latin typeface="Proxima Nova" charset="0"/>
                <a:ea typeface="Proxima Nova" charset="0"/>
                <a:cs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628055" y="1421011"/>
            <a:ext cx="3829645" cy="2943225"/>
          </a:xfrm>
          <a:prstGeom prst="rect">
            <a:avLst/>
          </a:prstGeom>
        </p:spPr>
        <p:txBody>
          <a:bodyPr lIns="0" tIns="0" rIns="0" bIns="0">
            <a:normAutofit/>
          </a:bodyPr>
          <a:lstStyle>
            <a:lvl1pPr marL="0" indent="0" eaLnBrk="1">
              <a:spcBef>
                <a:spcPts val="1350"/>
              </a:spcBef>
              <a:buSzPct val="100000"/>
              <a:buFont typeface="+mj-lt"/>
              <a:buNone/>
              <a:defRPr lang="en-US" sz="1350" b="0" i="0" kern="1200" baseline="0" dirty="0" smtClean="0">
                <a:solidFill>
                  <a:srgbClr val="2D2D2D"/>
                </a:solidFill>
                <a:latin typeface="Proxima Nova Light" charset="0"/>
                <a:ea typeface="Proxima Nova Light" charset="0"/>
                <a:cs typeface="Proxima Nova Light" charset="0"/>
                <a:sym typeface="Proxima Nova" charset="0"/>
              </a:defRPr>
            </a:lvl1pPr>
            <a:lvl2pPr marL="128588" indent="0" eaLnBrk="1">
              <a:spcBef>
                <a:spcPts val="1350"/>
              </a:spcBef>
              <a:buSzPct val="100000"/>
              <a:buFontTx/>
              <a:buChar char="•"/>
              <a:defRPr/>
            </a:lvl2pPr>
            <a:lvl3pPr marL="128588" indent="0">
              <a:buFont typeface="+mj-lt"/>
              <a:buNone/>
              <a:defRPr/>
            </a:lvl3pPr>
            <a:lvl4pPr marL="257175" indent="0">
              <a:buFont typeface="+mj-lt"/>
              <a:buNone/>
              <a:defRPr/>
            </a:lvl4pPr>
            <a:lvl5pPr marL="257175" indent="0">
              <a:buFont typeface="+mj-lt"/>
              <a:buNone/>
              <a:defRPr/>
            </a:lvl5pPr>
          </a:lstStyle>
          <a:p>
            <a:pPr marL="0" lvl="0" indent="0" algn="l" defTabSz="685800" rtl="0" eaLnBrk="1" fontAlgn="base" hangingPunct="0">
              <a:lnSpc>
                <a:spcPct val="90000"/>
              </a:lnSpc>
              <a:spcBef>
                <a:spcPts val="1350"/>
              </a:spcBef>
              <a:spcAft>
                <a:spcPct val="0"/>
              </a:spcAft>
              <a:buSzPct val="100000"/>
              <a:buFont typeface="+mj-lt"/>
              <a:buNone/>
            </a:pPr>
            <a:r>
              <a:rPr lang="en-US" dirty="0"/>
              <a:t>Text goes here</a:t>
            </a:r>
            <a:r>
              <a:rPr lang="is-IS" dirty="0"/>
              <a:t>…</a:t>
            </a:r>
            <a:endParaRPr lang="en-US" dirty="0"/>
          </a:p>
        </p:txBody>
      </p:sp>
      <p:sp>
        <p:nvSpPr>
          <p:cNvPr id="9" name="Content Placeholder 8"/>
          <p:cNvSpPr>
            <a:spLocks noGrp="1"/>
          </p:cNvSpPr>
          <p:nvPr>
            <p:ph sz="quarter" idx="12" hasCustomPrompt="1"/>
          </p:nvPr>
        </p:nvSpPr>
        <p:spPr>
          <a:xfrm>
            <a:off x="4857750" y="1421011"/>
            <a:ext cx="3657005" cy="2943225"/>
          </a:xfrm>
          <a:prstGeom prst="rect">
            <a:avLst/>
          </a:prstGeom>
        </p:spPr>
        <p:txBody>
          <a:bodyPr/>
          <a:lstStyle>
            <a:lvl1pPr>
              <a:buNone/>
              <a:defRPr lang="en-US" sz="1350" kern="1200" baseline="0" dirty="0" smtClean="0">
                <a:solidFill>
                  <a:srgbClr val="222222"/>
                </a:solidFill>
                <a:latin typeface="+mn-lt"/>
                <a:ea typeface="+mn-ea"/>
                <a:cs typeface="+mn-cs"/>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lgn="l" defTabSz="685800" rtl="0" eaLnBrk="0" fontAlgn="base" hangingPunct="0">
              <a:lnSpc>
                <a:spcPct val="90000"/>
              </a:lnSpc>
              <a:spcBef>
                <a:spcPts val="1350"/>
              </a:spcBef>
              <a:spcAft>
                <a:spcPct val="0"/>
              </a:spcAft>
              <a:buSzPct val="100000"/>
              <a:buNone/>
            </a:pPr>
            <a:r>
              <a:rPr lang="en-US" dirty="0"/>
              <a:t>Image goes here.</a:t>
            </a:r>
          </a:p>
        </p:txBody>
      </p:sp>
    </p:spTree>
    <p:extLst>
      <p:ext uri="{BB962C8B-B14F-4D97-AF65-F5344CB8AC3E}">
        <p14:creationId xmlns:p14="http://schemas.microsoft.com/office/powerpoint/2010/main" val="151905085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wo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628055" y="916484"/>
            <a:ext cx="7886700" cy="200025"/>
          </a:xfrm>
          <a:prstGeom prst="rect">
            <a:avLst/>
          </a:prstGeom>
        </p:spPr>
        <p:txBody>
          <a:bodyPr lIns="0" rIns="0">
            <a:normAutofit/>
          </a:bodyPr>
          <a:lstStyle>
            <a:lvl1pPr>
              <a:buNone/>
              <a:defRPr sz="1350" b="0" i="0">
                <a:solidFill>
                  <a:srgbClr val="2D2D2D"/>
                </a:solidFill>
                <a:latin typeface="Proxima Nova" charset="0"/>
                <a:ea typeface="Proxima Nova" charset="0"/>
                <a:cs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SUBHEAD GOES HERE + LOOKS LIKE THIS</a:t>
            </a:r>
          </a:p>
        </p:txBody>
      </p:sp>
      <p:sp>
        <p:nvSpPr>
          <p:cNvPr id="7" name="Content Placeholder 8"/>
          <p:cNvSpPr>
            <a:spLocks noGrp="1"/>
          </p:cNvSpPr>
          <p:nvPr>
            <p:ph sz="quarter" idx="12" hasCustomPrompt="1"/>
          </p:nvPr>
        </p:nvSpPr>
        <p:spPr>
          <a:xfrm>
            <a:off x="628055" y="1421011"/>
            <a:ext cx="3657005" cy="2836664"/>
          </a:xfrm>
          <a:prstGeom prst="rect">
            <a:avLst/>
          </a:prstGeom>
        </p:spPr>
        <p:txBody>
          <a:bodyPr lIns="0" tIns="0" rIns="0" bIns="0" anchor="ctr"/>
          <a:lstStyle>
            <a:lvl1pPr marL="0" indent="0" algn="l" defTabSz="685800" rtl="0" eaLnBrk="1" fontAlgn="base" hangingPunct="0">
              <a:lnSpc>
                <a:spcPct val="90000"/>
              </a:lnSpc>
              <a:spcBef>
                <a:spcPts val="1350"/>
              </a:spcBef>
              <a:spcAft>
                <a:spcPct val="0"/>
              </a:spcAft>
              <a:buSzPct val="100000"/>
              <a:buFont typeface="+mj-lt"/>
              <a:buNone/>
              <a:defRPr lang="en-US" sz="1350" b="0" i="0" kern="1200" baseline="0" dirty="0" smtClean="0">
                <a:solidFill>
                  <a:srgbClr val="222222"/>
                </a:solidFill>
                <a:latin typeface="Proxima Nova Light" charset="0"/>
                <a:ea typeface="Proxima Nova Light" charset="0"/>
                <a:cs typeface="Proxima Nova Light"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l" defTabSz="685800" rtl="0" eaLnBrk="1" fontAlgn="base" hangingPunct="0">
              <a:lnSpc>
                <a:spcPct val="90000"/>
              </a:lnSpc>
              <a:spcBef>
                <a:spcPts val="1350"/>
              </a:spcBef>
              <a:spcAft>
                <a:spcPct val="0"/>
              </a:spcAft>
              <a:buSzPct val="100000"/>
              <a:buFont typeface="+mj-lt"/>
              <a:buNone/>
            </a:pPr>
            <a:r>
              <a:rPr lang="en-US" dirty="0"/>
              <a:t>Text or image goes here</a:t>
            </a:r>
            <a:r>
              <a:rPr lang="is-IS" dirty="0"/>
              <a:t>…</a:t>
            </a:r>
            <a:endParaRPr lang="en-US" dirty="0"/>
          </a:p>
        </p:txBody>
      </p:sp>
      <p:sp>
        <p:nvSpPr>
          <p:cNvPr id="8" name="Content Placeholder 8"/>
          <p:cNvSpPr>
            <a:spLocks noGrp="1"/>
          </p:cNvSpPr>
          <p:nvPr>
            <p:ph sz="quarter" idx="13" hasCustomPrompt="1"/>
          </p:nvPr>
        </p:nvSpPr>
        <p:spPr>
          <a:xfrm>
            <a:off x="4867275" y="1421011"/>
            <a:ext cx="3657005" cy="2836664"/>
          </a:xfrm>
          <a:prstGeom prst="rect">
            <a:avLst/>
          </a:prstGeom>
        </p:spPr>
        <p:txBody>
          <a:bodyPr lIns="0" tIns="0" rIns="0" bIns="0" anchor="ctr"/>
          <a:lstStyle>
            <a:lvl1pPr marL="0" indent="0" algn="l" defTabSz="685800" rtl="0" eaLnBrk="1" fontAlgn="base" hangingPunct="0">
              <a:lnSpc>
                <a:spcPct val="90000"/>
              </a:lnSpc>
              <a:spcBef>
                <a:spcPts val="1350"/>
              </a:spcBef>
              <a:spcAft>
                <a:spcPct val="0"/>
              </a:spcAft>
              <a:buSzPct val="100000"/>
              <a:buFont typeface="+mj-lt"/>
              <a:buNone/>
              <a:defRPr lang="en-US" sz="1350" b="0" i="0" kern="1200" baseline="0" dirty="0" smtClean="0">
                <a:solidFill>
                  <a:srgbClr val="222222"/>
                </a:solidFill>
                <a:latin typeface="Proxima Nova Light" charset="0"/>
                <a:ea typeface="Proxima Nova Light" charset="0"/>
                <a:cs typeface="Proxima Nova Light"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l" defTabSz="685800" rtl="0" eaLnBrk="1" fontAlgn="base" hangingPunct="0">
              <a:lnSpc>
                <a:spcPct val="90000"/>
              </a:lnSpc>
              <a:spcBef>
                <a:spcPts val="1350"/>
              </a:spcBef>
              <a:spcAft>
                <a:spcPct val="0"/>
              </a:spcAft>
              <a:buSzPct val="100000"/>
              <a:buFont typeface="+mj-lt"/>
              <a:buNone/>
            </a:pPr>
            <a:r>
              <a:rPr lang="en-US" dirty="0"/>
              <a:t>Text or image goes here</a:t>
            </a:r>
            <a:r>
              <a:rPr lang="is-IS" dirty="0"/>
              <a:t>…</a:t>
            </a:r>
            <a:endParaRPr lang="en-US" dirty="0"/>
          </a:p>
        </p:txBody>
      </p:sp>
      <p:cxnSp>
        <p:nvCxnSpPr>
          <p:cNvPr id="10" name="Straight Connector 9"/>
          <p:cNvCxnSpPr/>
          <p:nvPr userDrawn="1"/>
        </p:nvCxnSpPr>
        <p:spPr bwMode="auto">
          <a:xfrm>
            <a:off x="4572000" y="2085975"/>
            <a:ext cx="0" cy="131445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8368317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hree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628055" y="916484"/>
            <a:ext cx="7886700" cy="200025"/>
          </a:xfrm>
          <a:prstGeom prst="rect">
            <a:avLst/>
          </a:prstGeom>
        </p:spPr>
        <p:txBody>
          <a:bodyPr lIns="0" rIns="0">
            <a:normAutofit/>
          </a:bodyPr>
          <a:lstStyle>
            <a:lvl1pPr>
              <a:buNone/>
              <a:defRPr sz="1350" b="0" i="0">
                <a:solidFill>
                  <a:srgbClr val="2D2D2D"/>
                </a:solidFill>
                <a:latin typeface="Proxima Nova" charset="0"/>
                <a:ea typeface="Proxima Nova" charset="0"/>
                <a:cs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SUBHEAD GOES HERE + LOOKS LIKE THIS</a:t>
            </a:r>
          </a:p>
        </p:txBody>
      </p:sp>
      <p:sp>
        <p:nvSpPr>
          <p:cNvPr id="7" name="Content Placeholder 8"/>
          <p:cNvSpPr>
            <a:spLocks noGrp="1"/>
          </p:cNvSpPr>
          <p:nvPr>
            <p:ph sz="quarter" idx="12" hasCustomPrompt="1"/>
          </p:nvPr>
        </p:nvSpPr>
        <p:spPr>
          <a:xfrm>
            <a:off x="628055" y="1421011"/>
            <a:ext cx="2172295" cy="2836664"/>
          </a:xfrm>
          <a:prstGeom prst="rect">
            <a:avLst/>
          </a:prstGeom>
        </p:spPr>
        <p:txBody>
          <a:bodyPr lIns="0" tIns="0" rIns="0" bIns="0" anchor="ctr"/>
          <a:lstStyle>
            <a:lvl1pPr marL="0" marR="0" indent="0" algn="l" defTabSz="685800" rtl="0" eaLnBrk="1" fontAlgn="base" latinLnBrk="0" hangingPunct="0">
              <a:lnSpc>
                <a:spcPct val="90000"/>
              </a:lnSpc>
              <a:spcBef>
                <a:spcPts val="1350"/>
              </a:spcBef>
              <a:spcAft>
                <a:spcPct val="0"/>
              </a:spcAft>
              <a:buClrTx/>
              <a:buSzPct val="100000"/>
              <a:buFont typeface="+mj-lt"/>
              <a:buNone/>
              <a:tabLst/>
              <a:defRPr lang="en-US" sz="1350" b="0" i="0" kern="1200" baseline="0" dirty="0" smtClean="0">
                <a:solidFill>
                  <a:srgbClr val="222222"/>
                </a:solidFill>
                <a:latin typeface="Proxima Nova Light" charset="0"/>
                <a:ea typeface="Proxima Nova Light" charset="0"/>
                <a:cs typeface="Proxima Nova Light"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l" defTabSz="685800" rtl="0" eaLnBrk="1" fontAlgn="base" hangingPunct="0">
              <a:lnSpc>
                <a:spcPct val="90000"/>
              </a:lnSpc>
              <a:spcBef>
                <a:spcPts val="1350"/>
              </a:spcBef>
              <a:spcAft>
                <a:spcPct val="0"/>
              </a:spcAft>
              <a:buSzPct val="100000"/>
              <a:buFont typeface="+mj-lt"/>
              <a:buNone/>
            </a:pPr>
            <a:r>
              <a:rPr lang="en-US" dirty="0"/>
              <a:t>Text or image goes here…</a:t>
            </a:r>
          </a:p>
          <a:p>
            <a:pPr marL="0" lvl="0" indent="0" algn="l" defTabSz="685800" rtl="0" eaLnBrk="1" fontAlgn="base" hangingPunct="0">
              <a:lnSpc>
                <a:spcPct val="90000"/>
              </a:lnSpc>
              <a:spcBef>
                <a:spcPts val="1350"/>
              </a:spcBef>
              <a:spcAft>
                <a:spcPct val="0"/>
              </a:spcAft>
              <a:buSzPct val="100000"/>
              <a:buFont typeface="+mj-lt"/>
              <a:buNone/>
            </a:pPr>
            <a:endParaRPr lang="en-US" dirty="0"/>
          </a:p>
        </p:txBody>
      </p:sp>
      <p:sp>
        <p:nvSpPr>
          <p:cNvPr id="8" name="Content Placeholder 8"/>
          <p:cNvSpPr>
            <a:spLocks noGrp="1"/>
          </p:cNvSpPr>
          <p:nvPr>
            <p:ph sz="quarter" idx="13" hasCustomPrompt="1"/>
          </p:nvPr>
        </p:nvSpPr>
        <p:spPr>
          <a:xfrm>
            <a:off x="3485258" y="1421011"/>
            <a:ext cx="2172295" cy="2836664"/>
          </a:xfrm>
          <a:prstGeom prst="rect">
            <a:avLst/>
          </a:prstGeom>
        </p:spPr>
        <p:txBody>
          <a:bodyPr lIns="0" tIns="0" rIns="0" bIns="0" anchor="ctr"/>
          <a:lstStyle>
            <a:lvl1pPr marL="0" marR="0" indent="0" algn="l" defTabSz="685800" rtl="0" eaLnBrk="1" fontAlgn="base" latinLnBrk="0" hangingPunct="0">
              <a:lnSpc>
                <a:spcPct val="90000"/>
              </a:lnSpc>
              <a:spcBef>
                <a:spcPts val="1350"/>
              </a:spcBef>
              <a:spcAft>
                <a:spcPct val="0"/>
              </a:spcAft>
              <a:buClrTx/>
              <a:buSzPct val="100000"/>
              <a:buFont typeface="+mj-lt"/>
              <a:buNone/>
              <a:tabLst/>
              <a:defRPr lang="en-US" sz="1350" b="0" i="0" kern="1200" baseline="0" dirty="0" smtClean="0">
                <a:solidFill>
                  <a:srgbClr val="222222"/>
                </a:solidFill>
                <a:latin typeface="Proxima Nova Light" charset="0"/>
                <a:ea typeface="Proxima Nova Light" charset="0"/>
                <a:cs typeface="Proxima Nova Light"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l" defTabSz="685800" rtl="0" eaLnBrk="1" fontAlgn="base" hangingPunct="0">
              <a:lnSpc>
                <a:spcPct val="90000"/>
              </a:lnSpc>
              <a:spcBef>
                <a:spcPts val="1350"/>
              </a:spcBef>
              <a:spcAft>
                <a:spcPct val="0"/>
              </a:spcAft>
              <a:buSzPct val="100000"/>
              <a:buFont typeface="+mj-lt"/>
              <a:buNone/>
            </a:pPr>
            <a:r>
              <a:rPr lang="en-US" dirty="0"/>
              <a:t>Text or image goes here…</a:t>
            </a:r>
          </a:p>
          <a:p>
            <a:pPr marL="0" lvl="0" indent="0" algn="l" defTabSz="685800" rtl="0" eaLnBrk="1" fontAlgn="base" hangingPunct="0">
              <a:lnSpc>
                <a:spcPct val="90000"/>
              </a:lnSpc>
              <a:spcBef>
                <a:spcPts val="1350"/>
              </a:spcBef>
              <a:spcAft>
                <a:spcPct val="0"/>
              </a:spcAft>
              <a:buSzPct val="100000"/>
              <a:buFont typeface="+mj-lt"/>
              <a:buNone/>
            </a:pPr>
            <a:endParaRPr lang="en-US" dirty="0"/>
          </a:p>
        </p:txBody>
      </p:sp>
      <p:sp>
        <p:nvSpPr>
          <p:cNvPr id="9" name="Content Placeholder 8"/>
          <p:cNvSpPr>
            <a:spLocks noGrp="1"/>
          </p:cNvSpPr>
          <p:nvPr>
            <p:ph sz="quarter" idx="14" hasCustomPrompt="1"/>
          </p:nvPr>
        </p:nvSpPr>
        <p:spPr>
          <a:xfrm>
            <a:off x="6342460" y="1421011"/>
            <a:ext cx="2172295" cy="2836664"/>
          </a:xfrm>
          <a:prstGeom prst="rect">
            <a:avLst/>
          </a:prstGeom>
        </p:spPr>
        <p:txBody>
          <a:bodyPr lIns="0" tIns="0" rIns="0" bIns="0" anchor="ctr"/>
          <a:lstStyle>
            <a:lvl1pPr marL="0" marR="0" indent="0" algn="l" defTabSz="685800" rtl="0" eaLnBrk="1" fontAlgn="base" latinLnBrk="0" hangingPunct="0">
              <a:lnSpc>
                <a:spcPct val="90000"/>
              </a:lnSpc>
              <a:spcBef>
                <a:spcPts val="1350"/>
              </a:spcBef>
              <a:spcAft>
                <a:spcPct val="0"/>
              </a:spcAft>
              <a:buClrTx/>
              <a:buSzPct val="100000"/>
              <a:buFont typeface="+mj-lt"/>
              <a:buNone/>
              <a:tabLst/>
              <a:defRPr lang="en-US" sz="1350" b="0" i="0" kern="1200" baseline="0" dirty="0" smtClean="0">
                <a:solidFill>
                  <a:srgbClr val="222222"/>
                </a:solidFill>
                <a:latin typeface="Proxima Nova Light" charset="0"/>
                <a:ea typeface="Proxima Nova Light" charset="0"/>
                <a:cs typeface="Proxima Nova Light"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l" defTabSz="685800" rtl="0" eaLnBrk="1" fontAlgn="base" hangingPunct="0">
              <a:lnSpc>
                <a:spcPct val="90000"/>
              </a:lnSpc>
              <a:spcBef>
                <a:spcPts val="1350"/>
              </a:spcBef>
              <a:spcAft>
                <a:spcPct val="0"/>
              </a:spcAft>
              <a:buSzPct val="100000"/>
              <a:buFont typeface="+mj-lt"/>
              <a:buNone/>
            </a:pPr>
            <a:r>
              <a:rPr lang="en-US" dirty="0"/>
              <a:t>Text or image goes here…</a:t>
            </a:r>
          </a:p>
          <a:p>
            <a:pPr marL="0" lvl="0" indent="0" algn="l" defTabSz="685800" rtl="0" eaLnBrk="1" fontAlgn="base" hangingPunct="0">
              <a:lnSpc>
                <a:spcPct val="90000"/>
              </a:lnSpc>
              <a:spcBef>
                <a:spcPts val="1350"/>
              </a:spcBef>
              <a:spcAft>
                <a:spcPct val="0"/>
              </a:spcAft>
              <a:buSzPct val="100000"/>
              <a:buFont typeface="+mj-lt"/>
              <a:buNone/>
            </a:pPr>
            <a:endParaRPr lang="en-US" dirty="0"/>
          </a:p>
        </p:txBody>
      </p:sp>
      <p:cxnSp>
        <p:nvCxnSpPr>
          <p:cNvPr id="12" name="Straight Connector 11"/>
          <p:cNvCxnSpPr/>
          <p:nvPr userDrawn="1"/>
        </p:nvCxnSpPr>
        <p:spPr bwMode="auto">
          <a:xfrm>
            <a:off x="6000750" y="2085975"/>
            <a:ext cx="0" cy="131445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p:cNvCxnSpPr/>
          <p:nvPr userDrawn="1"/>
        </p:nvCxnSpPr>
        <p:spPr bwMode="auto">
          <a:xfrm>
            <a:off x="3143250" y="2085975"/>
            <a:ext cx="0" cy="131445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41418269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Four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628055" y="916484"/>
            <a:ext cx="7886700" cy="200025"/>
          </a:xfrm>
          <a:prstGeom prst="rect">
            <a:avLst/>
          </a:prstGeom>
        </p:spPr>
        <p:txBody>
          <a:bodyPr lIns="0" rIns="0">
            <a:normAutofit/>
          </a:bodyPr>
          <a:lstStyle>
            <a:lvl1pPr>
              <a:buNone/>
              <a:defRPr sz="1350" b="0" i="0">
                <a:solidFill>
                  <a:srgbClr val="2D2D2D"/>
                </a:solidFill>
                <a:latin typeface="Proxima Nova" charset="0"/>
                <a:ea typeface="Proxima Nova" charset="0"/>
                <a:cs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SUBHEAD GOES HERE + LOOKS LIKE THIS</a:t>
            </a:r>
          </a:p>
        </p:txBody>
      </p:sp>
      <p:sp>
        <p:nvSpPr>
          <p:cNvPr id="7" name="Content Placeholder 8"/>
          <p:cNvSpPr>
            <a:spLocks noGrp="1"/>
          </p:cNvSpPr>
          <p:nvPr>
            <p:ph sz="quarter" idx="12" hasCustomPrompt="1"/>
          </p:nvPr>
        </p:nvSpPr>
        <p:spPr>
          <a:xfrm>
            <a:off x="628055" y="1421011"/>
            <a:ext cx="1372195" cy="2836664"/>
          </a:xfrm>
          <a:prstGeom prst="rect">
            <a:avLst/>
          </a:prstGeom>
        </p:spPr>
        <p:txBody>
          <a:bodyPr lIns="0" tIns="0" rIns="0" bIns="0" anchor="ctr">
            <a:normAutofit/>
          </a:bodyPr>
          <a:lstStyle>
            <a:lvl1pPr marL="0" marR="0" indent="0" algn="l" defTabSz="685800" rtl="0" eaLnBrk="1"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l" defTabSz="685800" rtl="0" eaLnBrk="1" fontAlgn="base" hangingPunct="0">
              <a:lnSpc>
                <a:spcPct val="90000"/>
              </a:lnSpc>
              <a:spcBef>
                <a:spcPts val="1350"/>
              </a:spcBef>
              <a:spcAft>
                <a:spcPct val="0"/>
              </a:spcAft>
              <a:buSzPct val="100000"/>
              <a:buFont typeface="+mj-lt"/>
              <a:buNone/>
            </a:pPr>
            <a:r>
              <a:rPr lang="en-US" dirty="0"/>
              <a:t>Text or image goes here…</a:t>
            </a:r>
          </a:p>
          <a:p>
            <a:pPr marL="0" lvl="0" indent="0" algn="l" defTabSz="685800" rtl="0" eaLnBrk="1" fontAlgn="base" hangingPunct="0">
              <a:lnSpc>
                <a:spcPct val="90000"/>
              </a:lnSpc>
              <a:spcBef>
                <a:spcPts val="1350"/>
              </a:spcBef>
              <a:spcAft>
                <a:spcPct val="0"/>
              </a:spcAft>
              <a:buSzPct val="100000"/>
              <a:buFont typeface="+mj-lt"/>
              <a:buNone/>
            </a:pPr>
            <a:endParaRPr lang="en-US" dirty="0"/>
          </a:p>
        </p:txBody>
      </p:sp>
      <p:cxnSp>
        <p:nvCxnSpPr>
          <p:cNvPr id="12" name="Straight Connector 11"/>
          <p:cNvCxnSpPr/>
          <p:nvPr userDrawn="1"/>
        </p:nvCxnSpPr>
        <p:spPr bwMode="auto">
          <a:xfrm>
            <a:off x="6743700" y="2085975"/>
            <a:ext cx="0" cy="131445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p:cNvCxnSpPr/>
          <p:nvPr userDrawn="1"/>
        </p:nvCxnSpPr>
        <p:spPr bwMode="auto">
          <a:xfrm>
            <a:off x="2400300" y="2085975"/>
            <a:ext cx="0" cy="131445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Content Placeholder 8"/>
          <p:cNvSpPr>
            <a:spLocks noGrp="1"/>
          </p:cNvSpPr>
          <p:nvPr>
            <p:ph sz="quarter" idx="15" hasCustomPrompt="1"/>
          </p:nvPr>
        </p:nvSpPr>
        <p:spPr>
          <a:xfrm>
            <a:off x="7142560" y="1421011"/>
            <a:ext cx="1372195" cy="2836664"/>
          </a:xfrm>
          <a:prstGeom prst="rect">
            <a:avLst/>
          </a:prstGeom>
        </p:spPr>
        <p:txBody>
          <a:bodyPr lIns="0" tIns="0" rIns="0" bIns="0" anchor="ctr">
            <a:normAutofit/>
          </a:bodyPr>
          <a:lstStyle>
            <a:lvl1pPr marL="0" marR="0" indent="0" algn="l" defTabSz="685800" rtl="0" eaLnBrk="1"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l" defTabSz="685800" rtl="0" eaLnBrk="1" fontAlgn="base" hangingPunct="0">
              <a:lnSpc>
                <a:spcPct val="90000"/>
              </a:lnSpc>
              <a:spcBef>
                <a:spcPts val="1350"/>
              </a:spcBef>
              <a:spcAft>
                <a:spcPct val="0"/>
              </a:spcAft>
              <a:buSzPct val="100000"/>
              <a:buFont typeface="+mj-lt"/>
              <a:buNone/>
            </a:pPr>
            <a:r>
              <a:rPr lang="en-US" dirty="0"/>
              <a:t>Text or image goes here…</a:t>
            </a:r>
          </a:p>
          <a:p>
            <a:pPr marL="0" lvl="0" indent="0" algn="l" defTabSz="685800" rtl="0" eaLnBrk="1" fontAlgn="base" hangingPunct="0">
              <a:lnSpc>
                <a:spcPct val="90000"/>
              </a:lnSpc>
              <a:spcBef>
                <a:spcPts val="1350"/>
              </a:spcBef>
              <a:spcAft>
                <a:spcPct val="0"/>
              </a:spcAft>
              <a:buSzPct val="100000"/>
              <a:buFont typeface="+mj-lt"/>
              <a:buNone/>
            </a:pPr>
            <a:endParaRPr lang="en-US" dirty="0"/>
          </a:p>
        </p:txBody>
      </p:sp>
      <p:sp>
        <p:nvSpPr>
          <p:cNvPr id="14" name="Content Placeholder 8"/>
          <p:cNvSpPr>
            <a:spLocks noGrp="1"/>
          </p:cNvSpPr>
          <p:nvPr>
            <p:ph sz="quarter" idx="14" hasCustomPrompt="1"/>
          </p:nvPr>
        </p:nvSpPr>
        <p:spPr>
          <a:xfrm>
            <a:off x="4971058" y="1421011"/>
            <a:ext cx="1372195" cy="2836664"/>
          </a:xfrm>
          <a:prstGeom prst="rect">
            <a:avLst/>
          </a:prstGeom>
        </p:spPr>
        <p:txBody>
          <a:bodyPr lIns="0" tIns="0" rIns="0" bIns="0" anchor="ctr">
            <a:normAutofit/>
          </a:bodyPr>
          <a:lstStyle>
            <a:lvl1pPr marL="0" marR="0" indent="0" algn="l" defTabSz="685800" rtl="0" eaLnBrk="1"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l" defTabSz="685800" rtl="0" eaLnBrk="1" fontAlgn="base" hangingPunct="0">
              <a:lnSpc>
                <a:spcPct val="90000"/>
              </a:lnSpc>
              <a:spcBef>
                <a:spcPts val="1350"/>
              </a:spcBef>
              <a:spcAft>
                <a:spcPct val="0"/>
              </a:spcAft>
              <a:buSzPct val="100000"/>
              <a:buFont typeface="+mj-lt"/>
              <a:buNone/>
            </a:pPr>
            <a:r>
              <a:rPr lang="en-US" dirty="0"/>
              <a:t>Text or image goes here…</a:t>
            </a:r>
          </a:p>
          <a:p>
            <a:pPr marL="0" lvl="0" indent="0" algn="l" defTabSz="685800" rtl="0" eaLnBrk="1" fontAlgn="base" hangingPunct="0">
              <a:lnSpc>
                <a:spcPct val="90000"/>
              </a:lnSpc>
              <a:spcBef>
                <a:spcPts val="1350"/>
              </a:spcBef>
              <a:spcAft>
                <a:spcPct val="0"/>
              </a:spcAft>
              <a:buSzPct val="100000"/>
              <a:buFont typeface="+mj-lt"/>
              <a:buNone/>
            </a:pPr>
            <a:endParaRPr lang="en-US" dirty="0"/>
          </a:p>
        </p:txBody>
      </p:sp>
      <p:cxnSp>
        <p:nvCxnSpPr>
          <p:cNvPr id="15" name="Straight Connector 14"/>
          <p:cNvCxnSpPr/>
          <p:nvPr userDrawn="1"/>
        </p:nvCxnSpPr>
        <p:spPr bwMode="auto">
          <a:xfrm>
            <a:off x="4572000" y="2085975"/>
            <a:ext cx="0" cy="131445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 name="Content Placeholder 8"/>
          <p:cNvSpPr>
            <a:spLocks noGrp="1"/>
          </p:cNvSpPr>
          <p:nvPr>
            <p:ph sz="quarter" idx="13" hasCustomPrompt="1"/>
          </p:nvPr>
        </p:nvSpPr>
        <p:spPr>
          <a:xfrm>
            <a:off x="2799557" y="1421011"/>
            <a:ext cx="1372195" cy="2836664"/>
          </a:xfrm>
          <a:prstGeom prst="rect">
            <a:avLst/>
          </a:prstGeom>
        </p:spPr>
        <p:txBody>
          <a:bodyPr lIns="0" tIns="0" rIns="0" bIns="0" anchor="ctr">
            <a:normAutofit/>
          </a:bodyPr>
          <a:lstStyle>
            <a:lvl1pPr marL="0" marR="0" indent="0" algn="l" defTabSz="685800" rtl="0" eaLnBrk="1"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lvl="0" indent="0" algn="l" defTabSz="685800" rtl="0" eaLnBrk="1" fontAlgn="base" hangingPunct="0">
              <a:lnSpc>
                <a:spcPct val="90000"/>
              </a:lnSpc>
              <a:spcBef>
                <a:spcPts val="1350"/>
              </a:spcBef>
              <a:spcAft>
                <a:spcPct val="0"/>
              </a:spcAft>
              <a:buSzPct val="100000"/>
              <a:buFont typeface="+mj-lt"/>
              <a:buNone/>
            </a:pPr>
            <a:r>
              <a:rPr lang="en-US" dirty="0"/>
              <a:t>Text or image goes here…</a:t>
            </a:r>
          </a:p>
          <a:p>
            <a:pPr marL="0" lvl="0" indent="0" algn="l" defTabSz="685800" rtl="0" eaLnBrk="1" fontAlgn="base" hangingPunct="0">
              <a:lnSpc>
                <a:spcPct val="90000"/>
              </a:lnSpc>
              <a:spcBef>
                <a:spcPts val="1350"/>
              </a:spcBef>
              <a:spcAft>
                <a:spcPct val="0"/>
              </a:spcAft>
              <a:buSzPct val="100000"/>
              <a:buFont typeface="+mj-lt"/>
              <a:buNone/>
            </a:pPr>
            <a:endParaRPr lang="en-US" dirty="0"/>
          </a:p>
        </p:txBody>
      </p:sp>
    </p:spTree>
    <p:extLst>
      <p:ext uri="{BB962C8B-B14F-4D97-AF65-F5344CB8AC3E}">
        <p14:creationId xmlns:p14="http://schemas.microsoft.com/office/powerpoint/2010/main" val="32385090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28650" y="1080158"/>
            <a:ext cx="7886700" cy="284162"/>
          </a:xfrm>
          <a:prstGeom prst="rect">
            <a:avLst/>
          </a:prstGeom>
        </p:spPr>
        <p:txBody>
          <a:bodyPr lIns="0" tIns="0" rIns="0" bIns="0"/>
          <a:lstStyle>
            <a:lvl1pPr algn="ctr" eaLnBrk="0" fontAlgn="base" hangingPunct="0">
              <a:spcBef>
                <a:spcPct val="0"/>
              </a:spcBef>
              <a:spcAft>
                <a:spcPct val="0"/>
              </a:spcAft>
              <a:defRPr lang="en-US" sz="2700" b="1" kern="1200" baseline="0" dirty="0" smtClean="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2700" b="1" dirty="0">
                <a:solidFill>
                  <a:srgbClr val="FE5002"/>
                </a:solidFill>
                <a:latin typeface="Proxima Nova Black" charset="0"/>
                <a:ea typeface="Proxima Nova Black" charset="0"/>
                <a:cs typeface="Proxima Nova Black" charset="0"/>
                <a:sym typeface="Proxima Nova Light" charset="0"/>
              </a:rPr>
              <a:t>PLACEHOLDER TITLE</a:t>
            </a:r>
          </a:p>
        </p:txBody>
      </p:sp>
      <p:cxnSp>
        <p:nvCxnSpPr>
          <p:cNvPr id="11" name="Straight Connector 10"/>
          <p:cNvCxnSpPr/>
          <p:nvPr userDrawn="1"/>
        </p:nvCxnSpPr>
        <p:spPr bwMode="auto">
          <a:xfrm flipH="1">
            <a:off x="628651" y="1436649"/>
            <a:ext cx="78866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27288912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 Subtile 2">
    <p:spTree>
      <p:nvGrpSpPr>
        <p:cNvPr id="1" name=""/>
        <p:cNvGrpSpPr/>
        <p:nvPr/>
      </p:nvGrpSpPr>
      <p:grpSpPr>
        <a:xfrm>
          <a:off x="0" y="0"/>
          <a:ext cx="0" cy="0"/>
          <a:chOff x="0" y="0"/>
          <a:chExt cx="0" cy="0"/>
        </a:xfrm>
      </p:grpSpPr>
      <p:cxnSp>
        <p:nvCxnSpPr>
          <p:cNvPr id="5" name="Straight Connector 4"/>
          <p:cNvCxnSpPr/>
          <p:nvPr userDrawn="1"/>
        </p:nvCxnSpPr>
        <p:spPr bwMode="auto">
          <a:xfrm flipH="1">
            <a:off x="628651" y="1436649"/>
            <a:ext cx="78866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628650" y="844312"/>
            <a:ext cx="7886700" cy="284162"/>
          </a:xfrm>
          <a:prstGeom prst="rect">
            <a:avLst/>
          </a:prstGeom>
        </p:spPr>
        <p:txBody>
          <a:bodyPr lIns="0" tIns="0" rIns="0" bIns="0"/>
          <a:lstStyle>
            <a:lvl1pPr algn="ctr" eaLnBrk="0" fontAlgn="base" hangingPunct="0">
              <a:spcBef>
                <a:spcPct val="0"/>
              </a:spcBef>
              <a:spcAft>
                <a:spcPct val="0"/>
              </a:spcAft>
              <a:defRPr lang="en-US" sz="27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27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algn="ctr">
              <a:buNone/>
              <a:defRPr lang="en-US" sz="1350" b="0" i="0" kern="1200" baseline="0" dirty="0">
                <a:solidFill>
                  <a:srgbClr val="222222"/>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PLACEHOLDER SUBTITLE</a:t>
            </a:r>
          </a:p>
        </p:txBody>
      </p:sp>
    </p:spTree>
    <p:extLst>
      <p:ext uri="{BB962C8B-B14F-4D97-AF65-F5344CB8AC3E}">
        <p14:creationId xmlns:p14="http://schemas.microsoft.com/office/powerpoint/2010/main" val="24818575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 Text 2">
    <p:spTree>
      <p:nvGrpSpPr>
        <p:cNvPr id="1" name=""/>
        <p:cNvGrpSpPr/>
        <p:nvPr/>
      </p:nvGrpSpPr>
      <p:grpSpPr>
        <a:xfrm>
          <a:off x="0" y="0"/>
          <a:ext cx="0" cy="0"/>
          <a:chOff x="0" y="0"/>
          <a:chExt cx="0" cy="0"/>
        </a:xfrm>
      </p:grpSpPr>
      <p:cxnSp>
        <p:nvCxnSpPr>
          <p:cNvPr id="5" name="Straight Connector 4"/>
          <p:cNvCxnSpPr/>
          <p:nvPr userDrawn="1"/>
        </p:nvCxnSpPr>
        <p:spPr bwMode="auto">
          <a:xfrm flipH="1">
            <a:off x="628651" y="1436649"/>
            <a:ext cx="78866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628650" y="844312"/>
            <a:ext cx="7886700" cy="284162"/>
          </a:xfrm>
          <a:prstGeom prst="rect">
            <a:avLst/>
          </a:prstGeom>
        </p:spPr>
        <p:txBody>
          <a:bodyPr lIns="0" tIns="0" rIns="0" bIns="0"/>
          <a:lstStyle>
            <a:lvl1pPr algn="ctr" eaLnBrk="0" fontAlgn="base" hangingPunct="0">
              <a:spcBef>
                <a:spcPct val="0"/>
              </a:spcBef>
              <a:spcAft>
                <a:spcPct val="0"/>
              </a:spcAft>
              <a:defRPr lang="en-US" sz="27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27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algn="ctr">
              <a:buNone/>
              <a:defRPr lang="en-US" sz="1350" b="0" i="0" kern="1200" baseline="0" dirty="0">
                <a:solidFill>
                  <a:srgbClr val="222222"/>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PLACEHOLDER SUBTITLE</a:t>
            </a:r>
          </a:p>
        </p:txBody>
      </p:sp>
      <p:sp>
        <p:nvSpPr>
          <p:cNvPr id="3" name="Text Placeholder 2"/>
          <p:cNvSpPr>
            <a:spLocks noGrp="1"/>
          </p:cNvSpPr>
          <p:nvPr>
            <p:ph type="body" sz="quarter" idx="11" hasCustomPrompt="1"/>
          </p:nvPr>
        </p:nvSpPr>
        <p:spPr>
          <a:xfrm>
            <a:off x="628650" y="1625612"/>
            <a:ext cx="7886700" cy="2570468"/>
          </a:xfrm>
          <a:prstGeom prst="rect">
            <a:avLst/>
          </a:prstGeom>
        </p:spPr>
        <p:txBody>
          <a:bodyPr lIns="0" tIns="0" rIns="0" bIns="0" anchor="ctr"/>
          <a:lstStyle>
            <a:lvl1pPr marL="0" marR="0" indent="0" algn="l" defTabSz="685800" rtl="0" eaLnBrk="0"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685800" rtl="0" eaLnBrk="0" fontAlgn="base" latinLnBrk="0" hangingPunct="0">
              <a:lnSpc>
                <a:spcPct val="90000"/>
              </a:lnSpc>
              <a:spcBef>
                <a:spcPts val="1350"/>
              </a:spcBef>
              <a:spcAft>
                <a:spcPct val="0"/>
              </a:spcAft>
              <a:buClrTx/>
              <a:buSzPct val="100000"/>
              <a:buFont typeface="+mj-lt"/>
              <a:buNone/>
              <a:tabLst/>
              <a:defRPr/>
            </a:pPr>
            <a:r>
              <a:rPr lang="en-US" dirty="0"/>
              <a:t>Text goes here</a:t>
            </a:r>
            <a:r>
              <a:rPr lang="is-IS" dirty="0"/>
              <a:t>…</a:t>
            </a:r>
            <a:endParaRPr lang="en-US" dirty="0"/>
          </a:p>
        </p:txBody>
      </p:sp>
    </p:spTree>
    <p:extLst>
      <p:ext uri="{BB962C8B-B14F-4D97-AF65-F5344CB8AC3E}">
        <p14:creationId xmlns:p14="http://schemas.microsoft.com/office/powerpoint/2010/main" val="3705305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Four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628650" y="516434"/>
            <a:ext cx="7886700" cy="400050"/>
          </a:xfrm>
          <a:prstGeom prst="rect">
            <a:avLst/>
          </a:prstGeom>
        </p:spPr>
        <p:txBody>
          <a:bodyPr lIns="0" tIns="45712" rIns="0" bIns="45712">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628055" y="916484"/>
            <a:ext cx="7886700" cy="200025"/>
          </a:xfrm>
          <a:prstGeom prst="rect">
            <a:avLst/>
          </a:prstGeom>
        </p:spPr>
        <p:txBody>
          <a:bodyPr lIns="0" tIns="45712" rIns="0" bIns="45712">
            <a:normAutofit/>
          </a:bodyPr>
          <a:lstStyle>
            <a:lvl1pPr>
              <a:buNone/>
              <a:defRPr sz="1400" b="0" i="0">
                <a:solidFill>
                  <a:srgbClr val="2D2D2D"/>
                </a:solidFill>
                <a:latin typeface="Proxima Nova" charset="0"/>
                <a:ea typeface="Proxima Nova" charset="0"/>
                <a:cs typeface="Proxima Nova" charset="0"/>
              </a:defRPr>
            </a:lvl1pPr>
            <a:lvl2pPr marL="128564" indent="0">
              <a:buNone/>
              <a:defRPr/>
            </a:lvl2pPr>
            <a:lvl3pPr marL="128564" indent="0">
              <a:buNone/>
              <a:defRPr/>
            </a:lvl3pPr>
            <a:lvl4pPr marL="257126" indent="0">
              <a:buNone/>
              <a:defRPr/>
            </a:lvl4pPr>
            <a:lvl5pPr marL="257126" indent="0">
              <a:buNone/>
              <a:defRPr/>
            </a:lvl5pPr>
          </a:lstStyle>
          <a:p>
            <a:pPr lvl="0"/>
            <a:r>
              <a:rPr lang="en-US" dirty="0"/>
              <a:t>SUBHEAD GOES HERE + LOOKS LIKE THIS</a:t>
            </a:r>
          </a:p>
        </p:txBody>
      </p:sp>
      <p:sp>
        <p:nvSpPr>
          <p:cNvPr id="7" name="Content Placeholder 8"/>
          <p:cNvSpPr>
            <a:spLocks noGrp="1"/>
          </p:cNvSpPr>
          <p:nvPr>
            <p:ph sz="quarter" idx="12" hasCustomPrompt="1"/>
          </p:nvPr>
        </p:nvSpPr>
        <p:spPr>
          <a:xfrm>
            <a:off x="628063" y="1421011"/>
            <a:ext cx="1372195" cy="2836664"/>
          </a:xfrm>
          <a:prstGeom prst="rect">
            <a:avLst/>
          </a:prstGeom>
        </p:spPr>
        <p:txBody>
          <a:bodyPr lIns="0" tIns="0" rIns="0" bIns="0" anchor="ctr">
            <a:normAutofit/>
          </a:bodyPr>
          <a:lstStyle>
            <a:lvl1pPr marL="0" marR="0" indent="0" algn="l" defTabSz="685664" rtl="0" eaLnBrk="1"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vl2pPr marL="128564" indent="0">
              <a:buNone/>
              <a:defRPr/>
            </a:lvl2pPr>
            <a:lvl3pPr marL="128564" indent="0">
              <a:buNone/>
              <a:defRPr/>
            </a:lvl3pPr>
            <a:lvl4pPr marL="257126" indent="0">
              <a:buNone/>
              <a:defRPr/>
            </a:lvl4pPr>
            <a:lvl5pPr marL="257126" indent="0">
              <a:buNone/>
              <a:defRPr/>
            </a:lvl5pPr>
          </a:lstStyle>
          <a:p>
            <a:pPr marL="0" lvl="0" indent="0" algn="l" defTabSz="685664" rtl="0" eaLnBrk="1" fontAlgn="base" hangingPunct="0">
              <a:lnSpc>
                <a:spcPct val="90000"/>
              </a:lnSpc>
              <a:spcBef>
                <a:spcPts val="1350"/>
              </a:spcBef>
              <a:spcAft>
                <a:spcPct val="0"/>
              </a:spcAft>
              <a:buSzPct val="100000"/>
              <a:buFont typeface="+mj-lt"/>
              <a:buNone/>
            </a:pPr>
            <a:r>
              <a:rPr lang="en-US" dirty="0"/>
              <a:t>Text or image goes here…</a:t>
            </a:r>
          </a:p>
          <a:p>
            <a:pPr marL="0" lvl="0" indent="0" algn="l" defTabSz="685664" rtl="0" eaLnBrk="1" fontAlgn="base" hangingPunct="0">
              <a:lnSpc>
                <a:spcPct val="90000"/>
              </a:lnSpc>
              <a:spcBef>
                <a:spcPts val="1350"/>
              </a:spcBef>
              <a:spcAft>
                <a:spcPct val="0"/>
              </a:spcAft>
              <a:buSzPct val="100000"/>
              <a:buFont typeface="+mj-lt"/>
              <a:buNone/>
            </a:pPr>
            <a:endParaRPr lang="en-US" dirty="0"/>
          </a:p>
        </p:txBody>
      </p:sp>
      <p:cxnSp>
        <p:nvCxnSpPr>
          <p:cNvPr id="12" name="Straight Connector 11"/>
          <p:cNvCxnSpPr/>
          <p:nvPr userDrawn="1"/>
        </p:nvCxnSpPr>
        <p:spPr bwMode="auto">
          <a:xfrm>
            <a:off x="6743700" y="2085975"/>
            <a:ext cx="0" cy="131445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1" name="Straight Connector 20"/>
          <p:cNvCxnSpPr/>
          <p:nvPr userDrawn="1"/>
        </p:nvCxnSpPr>
        <p:spPr bwMode="auto">
          <a:xfrm>
            <a:off x="2400300" y="2085975"/>
            <a:ext cx="0" cy="131445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3" name="Content Placeholder 8"/>
          <p:cNvSpPr>
            <a:spLocks noGrp="1"/>
          </p:cNvSpPr>
          <p:nvPr>
            <p:ph sz="quarter" idx="15" hasCustomPrompt="1"/>
          </p:nvPr>
        </p:nvSpPr>
        <p:spPr>
          <a:xfrm>
            <a:off x="7142568" y="1421011"/>
            <a:ext cx="1372195" cy="2836664"/>
          </a:xfrm>
          <a:prstGeom prst="rect">
            <a:avLst/>
          </a:prstGeom>
        </p:spPr>
        <p:txBody>
          <a:bodyPr lIns="0" tIns="0" rIns="0" bIns="0" anchor="ctr">
            <a:normAutofit/>
          </a:bodyPr>
          <a:lstStyle>
            <a:lvl1pPr marL="0" marR="0" indent="0" algn="l" defTabSz="685664" rtl="0" eaLnBrk="1"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vl2pPr marL="128564" indent="0">
              <a:buNone/>
              <a:defRPr/>
            </a:lvl2pPr>
            <a:lvl3pPr marL="128564" indent="0">
              <a:buNone/>
              <a:defRPr/>
            </a:lvl3pPr>
            <a:lvl4pPr marL="257126" indent="0">
              <a:buNone/>
              <a:defRPr/>
            </a:lvl4pPr>
            <a:lvl5pPr marL="257126" indent="0">
              <a:buNone/>
              <a:defRPr/>
            </a:lvl5pPr>
          </a:lstStyle>
          <a:p>
            <a:pPr marL="0" lvl="0" indent="0" algn="l" defTabSz="685664" rtl="0" eaLnBrk="1" fontAlgn="base" hangingPunct="0">
              <a:lnSpc>
                <a:spcPct val="90000"/>
              </a:lnSpc>
              <a:spcBef>
                <a:spcPts val="1350"/>
              </a:spcBef>
              <a:spcAft>
                <a:spcPct val="0"/>
              </a:spcAft>
              <a:buSzPct val="100000"/>
              <a:buFont typeface="+mj-lt"/>
              <a:buNone/>
            </a:pPr>
            <a:r>
              <a:rPr lang="en-US" dirty="0"/>
              <a:t>Text or image goes here…</a:t>
            </a:r>
          </a:p>
          <a:p>
            <a:pPr marL="0" lvl="0" indent="0" algn="l" defTabSz="685664" rtl="0" eaLnBrk="1" fontAlgn="base" hangingPunct="0">
              <a:lnSpc>
                <a:spcPct val="90000"/>
              </a:lnSpc>
              <a:spcBef>
                <a:spcPts val="1350"/>
              </a:spcBef>
              <a:spcAft>
                <a:spcPct val="0"/>
              </a:spcAft>
              <a:buSzPct val="100000"/>
              <a:buFont typeface="+mj-lt"/>
              <a:buNone/>
            </a:pPr>
            <a:endParaRPr lang="en-US" dirty="0"/>
          </a:p>
        </p:txBody>
      </p:sp>
      <p:sp>
        <p:nvSpPr>
          <p:cNvPr id="14" name="Content Placeholder 8"/>
          <p:cNvSpPr>
            <a:spLocks noGrp="1"/>
          </p:cNvSpPr>
          <p:nvPr>
            <p:ph sz="quarter" idx="14" hasCustomPrompt="1"/>
          </p:nvPr>
        </p:nvSpPr>
        <p:spPr>
          <a:xfrm>
            <a:off x="4971059" y="1421011"/>
            <a:ext cx="1372195" cy="2836664"/>
          </a:xfrm>
          <a:prstGeom prst="rect">
            <a:avLst/>
          </a:prstGeom>
        </p:spPr>
        <p:txBody>
          <a:bodyPr lIns="0" tIns="0" rIns="0" bIns="0" anchor="ctr">
            <a:normAutofit/>
          </a:bodyPr>
          <a:lstStyle>
            <a:lvl1pPr marL="0" marR="0" indent="0" algn="l" defTabSz="685664" rtl="0" eaLnBrk="1"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vl2pPr marL="128564" indent="0">
              <a:buNone/>
              <a:defRPr/>
            </a:lvl2pPr>
            <a:lvl3pPr marL="128564" indent="0">
              <a:buNone/>
              <a:defRPr/>
            </a:lvl3pPr>
            <a:lvl4pPr marL="257126" indent="0">
              <a:buNone/>
              <a:defRPr/>
            </a:lvl4pPr>
            <a:lvl5pPr marL="257126" indent="0">
              <a:buNone/>
              <a:defRPr/>
            </a:lvl5pPr>
          </a:lstStyle>
          <a:p>
            <a:pPr marL="0" lvl="0" indent="0" algn="l" defTabSz="685664" rtl="0" eaLnBrk="1" fontAlgn="base" hangingPunct="0">
              <a:lnSpc>
                <a:spcPct val="90000"/>
              </a:lnSpc>
              <a:spcBef>
                <a:spcPts val="1350"/>
              </a:spcBef>
              <a:spcAft>
                <a:spcPct val="0"/>
              </a:spcAft>
              <a:buSzPct val="100000"/>
              <a:buFont typeface="+mj-lt"/>
              <a:buNone/>
            </a:pPr>
            <a:r>
              <a:rPr lang="en-US" dirty="0"/>
              <a:t>Text or image goes here…</a:t>
            </a:r>
          </a:p>
          <a:p>
            <a:pPr marL="0" lvl="0" indent="0" algn="l" defTabSz="685664" rtl="0" eaLnBrk="1" fontAlgn="base" hangingPunct="0">
              <a:lnSpc>
                <a:spcPct val="90000"/>
              </a:lnSpc>
              <a:spcBef>
                <a:spcPts val="1350"/>
              </a:spcBef>
              <a:spcAft>
                <a:spcPct val="0"/>
              </a:spcAft>
              <a:buSzPct val="100000"/>
              <a:buFont typeface="+mj-lt"/>
              <a:buNone/>
            </a:pPr>
            <a:endParaRPr lang="en-US" dirty="0"/>
          </a:p>
        </p:txBody>
      </p:sp>
      <p:cxnSp>
        <p:nvCxnSpPr>
          <p:cNvPr id="15" name="Straight Connector 14"/>
          <p:cNvCxnSpPr/>
          <p:nvPr userDrawn="1"/>
        </p:nvCxnSpPr>
        <p:spPr bwMode="auto">
          <a:xfrm>
            <a:off x="4572000" y="2085975"/>
            <a:ext cx="0" cy="131445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6" name="Content Placeholder 8"/>
          <p:cNvSpPr>
            <a:spLocks noGrp="1"/>
          </p:cNvSpPr>
          <p:nvPr>
            <p:ph sz="quarter" idx="13" hasCustomPrompt="1"/>
          </p:nvPr>
        </p:nvSpPr>
        <p:spPr>
          <a:xfrm>
            <a:off x="2799565" y="1421011"/>
            <a:ext cx="1372195" cy="2836664"/>
          </a:xfrm>
          <a:prstGeom prst="rect">
            <a:avLst/>
          </a:prstGeom>
        </p:spPr>
        <p:txBody>
          <a:bodyPr lIns="0" tIns="0" rIns="0" bIns="0" anchor="ctr">
            <a:normAutofit/>
          </a:bodyPr>
          <a:lstStyle>
            <a:lvl1pPr marL="0" marR="0" indent="0" algn="l" defTabSz="685664" rtl="0" eaLnBrk="1"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lvl="0" indent="0" algn="l" defTabSz="685664" rtl="0" eaLnBrk="1" fontAlgn="base" hangingPunct="0">
              <a:lnSpc>
                <a:spcPct val="90000"/>
              </a:lnSpc>
              <a:spcBef>
                <a:spcPts val="1350"/>
              </a:spcBef>
              <a:spcAft>
                <a:spcPct val="0"/>
              </a:spcAft>
              <a:buSzPct val="100000"/>
              <a:buFont typeface="+mj-lt"/>
              <a:buNone/>
            </a:pPr>
            <a:r>
              <a:rPr lang="en-US" dirty="0"/>
              <a:t>Text or image goes here…</a:t>
            </a:r>
          </a:p>
          <a:p>
            <a:pPr marL="0" lvl="0" indent="0" algn="l" defTabSz="685664" rtl="0" eaLnBrk="1" fontAlgn="base" hangingPunct="0">
              <a:lnSpc>
                <a:spcPct val="90000"/>
              </a:lnSpc>
              <a:spcBef>
                <a:spcPts val="1350"/>
              </a:spcBef>
              <a:spcAft>
                <a:spcPct val="0"/>
              </a:spcAft>
              <a:buSzPct val="100000"/>
              <a:buFont typeface="+mj-lt"/>
              <a:buNone/>
            </a:pPr>
            <a:endParaRPr lang="en-US" dirty="0"/>
          </a:p>
        </p:txBody>
      </p:sp>
      <p:sp>
        <p:nvSpPr>
          <p:cNvPr id="3" name="Footer Placeholder 2"/>
          <p:cNvSpPr>
            <a:spLocks noGrp="1"/>
          </p:cNvSpPr>
          <p:nvPr>
            <p:ph type="ftr" sz="quarter" idx="16"/>
          </p:nvPr>
        </p:nvSpPr>
        <p:spPr/>
        <p:txBody>
          <a:bodyPr/>
          <a:lstStyle/>
          <a:p>
            <a:pPr defTabSz="342830" fontAlgn="base" hangingPunct="0">
              <a:spcBef>
                <a:spcPct val="0"/>
              </a:spcBef>
              <a:spcAft>
                <a:spcPct val="0"/>
              </a:spcAft>
              <a:defRPr/>
            </a:pPr>
            <a:r>
              <a:rPr lang="en-US" altLang="en-US" sz="600">
                <a:solidFill>
                  <a:srgbClr val="9D9FA1"/>
                </a:solidFill>
                <a:sym typeface="Proxima Nova" charset="0"/>
              </a:rPr>
              <a:t>CONFIDENTIAL DOCUMENT, DO NOT SHARE 2 OR DISTRIBUTE.</a:t>
            </a:r>
          </a:p>
          <a:p>
            <a:endParaRPr lang="en-US" dirty="0"/>
          </a:p>
        </p:txBody>
      </p:sp>
    </p:spTree>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 Bullets 2">
    <p:spTree>
      <p:nvGrpSpPr>
        <p:cNvPr id="1" name=""/>
        <p:cNvGrpSpPr/>
        <p:nvPr/>
      </p:nvGrpSpPr>
      <p:grpSpPr>
        <a:xfrm>
          <a:off x="0" y="0"/>
          <a:ext cx="0" cy="0"/>
          <a:chOff x="0" y="0"/>
          <a:chExt cx="0" cy="0"/>
        </a:xfrm>
      </p:grpSpPr>
      <p:cxnSp>
        <p:nvCxnSpPr>
          <p:cNvPr id="5" name="Straight Connector 4"/>
          <p:cNvCxnSpPr/>
          <p:nvPr userDrawn="1"/>
        </p:nvCxnSpPr>
        <p:spPr bwMode="auto">
          <a:xfrm flipH="1">
            <a:off x="628651" y="1436649"/>
            <a:ext cx="78866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628650" y="844312"/>
            <a:ext cx="7886700" cy="284162"/>
          </a:xfrm>
          <a:prstGeom prst="rect">
            <a:avLst/>
          </a:prstGeom>
        </p:spPr>
        <p:txBody>
          <a:bodyPr lIns="0" tIns="0" rIns="0" bIns="0"/>
          <a:lstStyle>
            <a:lvl1pPr algn="ctr" eaLnBrk="0" fontAlgn="base" hangingPunct="0">
              <a:spcBef>
                <a:spcPct val="0"/>
              </a:spcBef>
              <a:spcAft>
                <a:spcPct val="0"/>
              </a:spcAft>
              <a:defRPr lang="en-US" sz="27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27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algn="ctr">
              <a:buNone/>
              <a:defRPr lang="en-US" sz="1350" b="0" i="0" kern="1200" baseline="0" dirty="0">
                <a:solidFill>
                  <a:srgbClr val="222222"/>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PLACEHOLDER SUBTITLE</a:t>
            </a:r>
          </a:p>
        </p:txBody>
      </p:sp>
      <p:sp>
        <p:nvSpPr>
          <p:cNvPr id="3" name="Text Placeholder 2"/>
          <p:cNvSpPr>
            <a:spLocks noGrp="1"/>
          </p:cNvSpPr>
          <p:nvPr>
            <p:ph type="body" sz="quarter" idx="11" hasCustomPrompt="1"/>
          </p:nvPr>
        </p:nvSpPr>
        <p:spPr>
          <a:xfrm>
            <a:off x="628650" y="1625612"/>
            <a:ext cx="7886700" cy="2570468"/>
          </a:xfrm>
          <a:prstGeom prst="rect">
            <a:avLst/>
          </a:prstGeom>
        </p:spPr>
        <p:txBody>
          <a:bodyPr lIns="0" tIns="0" rIns="0" bIns="0" anchor="ctr"/>
          <a:lstStyle>
            <a:lvl1pPr marL="171450" marR="0" indent="-171450" algn="l" defTabSz="685800" rtl="0" eaLnBrk="0" fontAlgn="base" latinLnBrk="0" hangingPunct="0">
              <a:lnSpc>
                <a:spcPct val="90000"/>
              </a:lnSpc>
              <a:spcBef>
                <a:spcPts val="1350"/>
              </a:spcBef>
              <a:spcAft>
                <a:spcPct val="0"/>
              </a:spcAft>
              <a:buClrTx/>
              <a:buSzPct val="100000"/>
              <a:buFont typeface="CambriaMath" charset="0"/>
              <a:buChar char="⎯"/>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685800" rtl="0" eaLnBrk="0" fontAlgn="base" latinLnBrk="0" hangingPunct="0">
              <a:lnSpc>
                <a:spcPct val="90000"/>
              </a:lnSpc>
              <a:spcBef>
                <a:spcPts val="1350"/>
              </a:spcBef>
              <a:spcAft>
                <a:spcPct val="0"/>
              </a:spcAft>
              <a:buClrTx/>
              <a:buSzPct val="100000"/>
              <a:tabLst/>
              <a:defRPr/>
            </a:pPr>
            <a:r>
              <a:rPr lang="en-US" dirty="0"/>
              <a:t>Text goes here</a:t>
            </a:r>
            <a:r>
              <a:rPr lang="is-IS" dirty="0"/>
              <a:t>…</a:t>
            </a:r>
          </a:p>
          <a:p>
            <a:pPr marL="0" marR="0" lvl="0" indent="0" algn="l" defTabSz="685800" rtl="0" eaLnBrk="0" fontAlgn="base" latinLnBrk="0" hangingPunct="0">
              <a:lnSpc>
                <a:spcPct val="90000"/>
              </a:lnSpc>
              <a:spcBef>
                <a:spcPts val="1350"/>
              </a:spcBef>
              <a:spcAft>
                <a:spcPct val="0"/>
              </a:spcAft>
              <a:buClrTx/>
              <a:buSzPct val="100000"/>
              <a:tabLst/>
              <a:defRPr/>
            </a:pPr>
            <a:r>
              <a:rPr lang="is-IS" dirty="0"/>
              <a:t>Text goes here...</a:t>
            </a:r>
          </a:p>
          <a:p>
            <a:pPr marL="0" marR="0" lvl="0" indent="0" algn="l" defTabSz="685800" rtl="0" eaLnBrk="0" fontAlgn="base" latinLnBrk="0" hangingPunct="0">
              <a:lnSpc>
                <a:spcPct val="90000"/>
              </a:lnSpc>
              <a:spcBef>
                <a:spcPts val="1350"/>
              </a:spcBef>
              <a:spcAft>
                <a:spcPct val="0"/>
              </a:spcAft>
              <a:buClrTx/>
              <a:buSzPct val="100000"/>
              <a:tabLst/>
              <a:defRPr/>
            </a:pPr>
            <a:r>
              <a:rPr lang="is-IS" dirty="0"/>
              <a:t>Text goes here...</a:t>
            </a:r>
            <a:endParaRPr lang="en-US" dirty="0"/>
          </a:p>
        </p:txBody>
      </p:sp>
    </p:spTree>
    <p:extLst>
      <p:ext uri="{BB962C8B-B14F-4D97-AF65-F5344CB8AC3E}">
        <p14:creationId xmlns:p14="http://schemas.microsoft.com/office/powerpoint/2010/main" val="109804371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 Numbers 2">
    <p:spTree>
      <p:nvGrpSpPr>
        <p:cNvPr id="1" name=""/>
        <p:cNvGrpSpPr/>
        <p:nvPr/>
      </p:nvGrpSpPr>
      <p:grpSpPr>
        <a:xfrm>
          <a:off x="0" y="0"/>
          <a:ext cx="0" cy="0"/>
          <a:chOff x="0" y="0"/>
          <a:chExt cx="0" cy="0"/>
        </a:xfrm>
      </p:grpSpPr>
      <p:cxnSp>
        <p:nvCxnSpPr>
          <p:cNvPr id="5" name="Straight Connector 4"/>
          <p:cNvCxnSpPr/>
          <p:nvPr userDrawn="1"/>
        </p:nvCxnSpPr>
        <p:spPr bwMode="auto">
          <a:xfrm flipH="1">
            <a:off x="628651" y="1436649"/>
            <a:ext cx="78866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628650" y="844312"/>
            <a:ext cx="7886700" cy="284162"/>
          </a:xfrm>
          <a:prstGeom prst="rect">
            <a:avLst/>
          </a:prstGeom>
        </p:spPr>
        <p:txBody>
          <a:bodyPr lIns="0" tIns="0" rIns="0" bIns="0"/>
          <a:lstStyle>
            <a:lvl1pPr algn="ctr" eaLnBrk="0" fontAlgn="base" hangingPunct="0">
              <a:spcBef>
                <a:spcPct val="0"/>
              </a:spcBef>
              <a:spcAft>
                <a:spcPct val="0"/>
              </a:spcAft>
              <a:defRPr lang="en-US" sz="27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27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algn="ctr">
              <a:buNone/>
              <a:defRPr lang="en-US" sz="1350" b="0" i="0" kern="1200" baseline="0" dirty="0">
                <a:solidFill>
                  <a:srgbClr val="222222"/>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PLACEHOLDER SUBTITLE</a:t>
            </a:r>
          </a:p>
        </p:txBody>
      </p:sp>
      <p:sp>
        <p:nvSpPr>
          <p:cNvPr id="3" name="Text Placeholder 2"/>
          <p:cNvSpPr>
            <a:spLocks noGrp="1"/>
          </p:cNvSpPr>
          <p:nvPr>
            <p:ph type="body" sz="quarter" idx="11" hasCustomPrompt="1"/>
          </p:nvPr>
        </p:nvSpPr>
        <p:spPr>
          <a:xfrm>
            <a:off x="628650" y="1625612"/>
            <a:ext cx="7886700" cy="2570468"/>
          </a:xfrm>
          <a:prstGeom prst="rect">
            <a:avLst/>
          </a:prstGeom>
        </p:spPr>
        <p:txBody>
          <a:bodyPr lIns="0" tIns="0" rIns="0" bIns="0" anchor="ctr"/>
          <a:lstStyle>
            <a:lvl1pPr marL="228600" marR="0" indent="-228600" algn="l" defTabSz="685800" rtl="0" eaLnBrk="0" fontAlgn="base" latinLnBrk="0" hangingPunct="0">
              <a:lnSpc>
                <a:spcPct val="90000"/>
              </a:lnSpc>
              <a:spcBef>
                <a:spcPts val="1350"/>
              </a:spcBef>
              <a:spcAft>
                <a:spcPct val="0"/>
              </a:spcAft>
              <a:buClrTx/>
              <a:buSzPct val="100000"/>
              <a:buFont typeface="+mj-lt"/>
              <a:buAutoNum type="arabicPeriod"/>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685800" rtl="0" eaLnBrk="0" fontAlgn="base" latinLnBrk="0" hangingPunct="0">
              <a:lnSpc>
                <a:spcPct val="90000"/>
              </a:lnSpc>
              <a:spcBef>
                <a:spcPts val="1350"/>
              </a:spcBef>
              <a:spcAft>
                <a:spcPct val="0"/>
              </a:spcAft>
              <a:buClrTx/>
              <a:buSzPct val="100000"/>
              <a:tabLst/>
              <a:defRPr/>
            </a:pPr>
            <a:r>
              <a:rPr lang="en-US" dirty="0"/>
              <a:t>Text goes here</a:t>
            </a:r>
            <a:r>
              <a:rPr lang="is-IS" dirty="0"/>
              <a:t>…</a:t>
            </a:r>
          </a:p>
          <a:p>
            <a:pPr marL="0" marR="0" lvl="0" indent="0" algn="l" defTabSz="685800" rtl="0" eaLnBrk="0" fontAlgn="base" latinLnBrk="0" hangingPunct="0">
              <a:lnSpc>
                <a:spcPct val="90000"/>
              </a:lnSpc>
              <a:spcBef>
                <a:spcPts val="1350"/>
              </a:spcBef>
              <a:spcAft>
                <a:spcPct val="0"/>
              </a:spcAft>
              <a:buClrTx/>
              <a:buSzPct val="100000"/>
              <a:tabLst/>
              <a:defRPr/>
            </a:pPr>
            <a:r>
              <a:rPr lang="is-IS" dirty="0"/>
              <a:t>Text goes here...</a:t>
            </a:r>
          </a:p>
          <a:p>
            <a:pPr marL="0" marR="0" lvl="0" indent="0" algn="l" defTabSz="685800" rtl="0" eaLnBrk="0" fontAlgn="base" latinLnBrk="0" hangingPunct="0">
              <a:lnSpc>
                <a:spcPct val="90000"/>
              </a:lnSpc>
              <a:spcBef>
                <a:spcPts val="1350"/>
              </a:spcBef>
              <a:spcAft>
                <a:spcPct val="0"/>
              </a:spcAft>
              <a:buClrTx/>
              <a:buSzPct val="100000"/>
              <a:tabLst/>
              <a:defRPr/>
            </a:pPr>
            <a:r>
              <a:rPr lang="is-IS" dirty="0"/>
              <a:t>Text goes here...</a:t>
            </a:r>
            <a:endParaRPr lang="en-US" dirty="0"/>
          </a:p>
        </p:txBody>
      </p:sp>
    </p:spTree>
    <p:extLst>
      <p:ext uri="{BB962C8B-B14F-4D97-AF65-F5344CB8AC3E}">
        <p14:creationId xmlns:p14="http://schemas.microsoft.com/office/powerpoint/2010/main" val="375724312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wo Up 2">
    <p:spTree>
      <p:nvGrpSpPr>
        <p:cNvPr id="1" name=""/>
        <p:cNvGrpSpPr/>
        <p:nvPr/>
      </p:nvGrpSpPr>
      <p:grpSpPr>
        <a:xfrm>
          <a:off x="0" y="0"/>
          <a:ext cx="0" cy="0"/>
          <a:chOff x="0" y="0"/>
          <a:chExt cx="0" cy="0"/>
        </a:xfrm>
      </p:grpSpPr>
      <p:cxnSp>
        <p:nvCxnSpPr>
          <p:cNvPr id="5" name="Straight Connector 4"/>
          <p:cNvCxnSpPr/>
          <p:nvPr userDrawn="1"/>
        </p:nvCxnSpPr>
        <p:spPr bwMode="auto">
          <a:xfrm flipH="1">
            <a:off x="628651" y="1436649"/>
            <a:ext cx="78866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628650" y="844312"/>
            <a:ext cx="7886700" cy="284162"/>
          </a:xfrm>
          <a:prstGeom prst="rect">
            <a:avLst/>
          </a:prstGeom>
        </p:spPr>
        <p:txBody>
          <a:bodyPr lIns="0" tIns="0" rIns="0" bIns="0"/>
          <a:lstStyle>
            <a:lvl1pPr algn="ctr" eaLnBrk="0" fontAlgn="base" hangingPunct="0">
              <a:spcBef>
                <a:spcPct val="0"/>
              </a:spcBef>
              <a:spcAft>
                <a:spcPct val="0"/>
              </a:spcAft>
              <a:defRPr lang="en-US" sz="27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27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algn="ctr">
              <a:buNone/>
              <a:defRPr lang="en-US" sz="1350" b="0" i="0" kern="1200" baseline="0" dirty="0">
                <a:solidFill>
                  <a:srgbClr val="222222"/>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PLACEHOLDER SUBTITLE</a:t>
            </a:r>
          </a:p>
        </p:txBody>
      </p:sp>
      <p:cxnSp>
        <p:nvCxnSpPr>
          <p:cNvPr id="14" name="Straight Connector 13"/>
          <p:cNvCxnSpPr/>
          <p:nvPr userDrawn="1"/>
        </p:nvCxnSpPr>
        <p:spPr bwMode="auto">
          <a:xfrm rot="5400000" flipH="1">
            <a:off x="4477431" y="2458193"/>
            <a:ext cx="189140" cy="0"/>
          </a:xfrm>
          <a:prstGeom prst="line">
            <a:avLst/>
          </a:prstGeom>
          <a:solidFill>
            <a:srgbClr val="FFFFFF"/>
          </a:solidFill>
          <a:ln w="12700" cap="flat" cmpd="sng" algn="ctr">
            <a:solidFill>
              <a:srgbClr val="9DA0A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6" name="Content Placeholder 13"/>
          <p:cNvSpPr>
            <a:spLocks noGrp="1"/>
          </p:cNvSpPr>
          <p:nvPr>
            <p:ph sz="quarter" idx="11" hasCustomPrompt="1"/>
          </p:nvPr>
        </p:nvSpPr>
        <p:spPr>
          <a:xfrm>
            <a:off x="628650" y="2126067"/>
            <a:ext cx="3575509" cy="802206"/>
          </a:xfrm>
          <a:prstGeom prst="rect">
            <a:avLst/>
          </a:prstGeom>
        </p:spPr>
        <p:txBody>
          <a:bodyPr/>
          <a:lstStyle>
            <a:lvl1pPr marL="0" marR="0" indent="0" algn="ctr" defTabSz="685800" rtl="0" eaLnBrk="0" fontAlgn="base" latinLnBrk="0" hangingPunct="0">
              <a:lnSpc>
                <a:spcPct val="90000"/>
              </a:lnSpc>
              <a:spcBef>
                <a:spcPts val="1350"/>
              </a:spcBef>
              <a:spcAft>
                <a:spcPct val="0"/>
              </a:spcAft>
              <a:buClrTx/>
              <a:buSzPct val="100000"/>
              <a:buFontTx/>
              <a:buNone/>
              <a:tabLst/>
              <a:defRPr lang="en-US" sz="4613" b="1" kern="1200" smtClean="0">
                <a:solidFill>
                  <a:srgbClr val="FE5002"/>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E5002"/>
                </a:solidFill>
                <a:latin typeface="Proxima Nova Black" charset="0"/>
                <a:ea typeface="Proxima Nova Black" charset="0"/>
                <a:cs typeface="Proxima Nova Black" charset="0"/>
              </a:rPr>
              <a:t>1</a:t>
            </a:r>
          </a:p>
        </p:txBody>
      </p:sp>
      <p:sp>
        <p:nvSpPr>
          <p:cNvPr id="17" name="Content Placeholder 13"/>
          <p:cNvSpPr>
            <a:spLocks noGrp="1"/>
          </p:cNvSpPr>
          <p:nvPr>
            <p:ph sz="quarter" idx="12" hasCustomPrompt="1"/>
          </p:nvPr>
        </p:nvSpPr>
        <p:spPr>
          <a:xfrm>
            <a:off x="4939836" y="2126067"/>
            <a:ext cx="3575514" cy="802206"/>
          </a:xfrm>
          <a:prstGeom prst="rect">
            <a:avLst/>
          </a:prstGeom>
        </p:spPr>
        <p:txBody>
          <a:bodyPr/>
          <a:lstStyle>
            <a:lvl1pPr algn="ctr">
              <a:buNone/>
              <a:defRPr lang="en-US" sz="4613"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E5002"/>
                </a:solidFill>
                <a:latin typeface="Proxima Nova Black" charset="0"/>
                <a:ea typeface="Proxima Nova Black" charset="0"/>
                <a:cs typeface="Proxima Nova Black" charset="0"/>
              </a:rPr>
              <a:t>2</a:t>
            </a:r>
          </a:p>
        </p:txBody>
      </p:sp>
      <p:sp>
        <p:nvSpPr>
          <p:cNvPr id="18" name="Content Placeholder 17"/>
          <p:cNvSpPr>
            <a:spLocks noGrp="1"/>
          </p:cNvSpPr>
          <p:nvPr>
            <p:ph sz="quarter" idx="14" hasCustomPrompt="1"/>
          </p:nvPr>
        </p:nvSpPr>
        <p:spPr>
          <a:xfrm>
            <a:off x="628652" y="2788746"/>
            <a:ext cx="3575506"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baseline="0" dirty="0" smtClean="0">
                <a:solidFill>
                  <a:srgbClr val="2D2D2D"/>
                </a:solidFill>
                <a:latin typeface="Proxima Nova" charset="0"/>
                <a:ea typeface="Proxima Nova" charset="0"/>
                <a:cs typeface="Proxima Nova" charset="0"/>
                <a:sym typeface="Proxima Nova" charset="0"/>
              </a:defRPr>
            </a:lvl1pPr>
          </a:lstStyle>
          <a:p>
            <a:pPr algn="ctr"/>
            <a:r>
              <a:rPr lang="en-US" sz="900" b="1" kern="1200" dirty="0">
                <a:solidFill>
                  <a:srgbClr val="2D2D2D"/>
                </a:solidFill>
                <a:latin typeface="Proxima Nova" charset="0"/>
                <a:ea typeface="Proxima Nova" charset="0"/>
                <a:cs typeface="Proxima Nova" charset="0"/>
              </a:rPr>
              <a:t>PLACEHOLDER SUBJECT</a:t>
            </a:r>
          </a:p>
        </p:txBody>
      </p:sp>
      <p:sp>
        <p:nvSpPr>
          <p:cNvPr id="19" name="Content Placeholder 17"/>
          <p:cNvSpPr>
            <a:spLocks noGrp="1"/>
          </p:cNvSpPr>
          <p:nvPr>
            <p:ph sz="quarter" idx="15" hasCustomPrompt="1"/>
          </p:nvPr>
        </p:nvSpPr>
        <p:spPr>
          <a:xfrm>
            <a:off x="4939831" y="2788746"/>
            <a:ext cx="3575511"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dirty="0" smtClean="0">
                <a:solidFill>
                  <a:srgbClr val="2D2D2D"/>
                </a:solidFill>
                <a:latin typeface="Proxima Nova" charset="0"/>
                <a:ea typeface="Proxima Nova" charset="0"/>
                <a:cs typeface="Proxima Nova" charset="0"/>
                <a:sym typeface="Proxima Nova" charset="0"/>
              </a:defRPr>
            </a:lvl1pPr>
          </a:lstStyle>
          <a:p>
            <a:pPr algn="ctr"/>
            <a:r>
              <a:rPr lang="en-US" sz="900" b="1" kern="1200" dirty="0">
                <a:solidFill>
                  <a:srgbClr val="2D2D2D"/>
                </a:solidFill>
                <a:latin typeface="Proxima Nova" charset="0"/>
                <a:ea typeface="Proxima Nova" charset="0"/>
                <a:cs typeface="Proxima Nova" charset="0"/>
              </a:rPr>
              <a:t>PLACEHOLDER SUBJECT</a:t>
            </a:r>
          </a:p>
        </p:txBody>
      </p:sp>
    </p:spTree>
    <p:extLst>
      <p:ext uri="{BB962C8B-B14F-4D97-AF65-F5344CB8AC3E}">
        <p14:creationId xmlns:p14="http://schemas.microsoft.com/office/powerpoint/2010/main" val="191166928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hree Up 2">
    <p:spTree>
      <p:nvGrpSpPr>
        <p:cNvPr id="1" name=""/>
        <p:cNvGrpSpPr/>
        <p:nvPr/>
      </p:nvGrpSpPr>
      <p:grpSpPr>
        <a:xfrm>
          <a:off x="0" y="0"/>
          <a:ext cx="0" cy="0"/>
          <a:chOff x="0" y="0"/>
          <a:chExt cx="0" cy="0"/>
        </a:xfrm>
      </p:grpSpPr>
      <p:cxnSp>
        <p:nvCxnSpPr>
          <p:cNvPr id="5" name="Straight Connector 4"/>
          <p:cNvCxnSpPr/>
          <p:nvPr userDrawn="1"/>
        </p:nvCxnSpPr>
        <p:spPr bwMode="auto">
          <a:xfrm flipH="1">
            <a:off x="628651" y="1436649"/>
            <a:ext cx="78866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628650" y="844312"/>
            <a:ext cx="7886700" cy="284162"/>
          </a:xfrm>
          <a:prstGeom prst="rect">
            <a:avLst/>
          </a:prstGeom>
        </p:spPr>
        <p:txBody>
          <a:bodyPr lIns="0" tIns="0" rIns="0" bIns="0"/>
          <a:lstStyle>
            <a:lvl1pPr algn="ctr" eaLnBrk="0" fontAlgn="base" hangingPunct="0">
              <a:spcBef>
                <a:spcPct val="0"/>
              </a:spcBef>
              <a:spcAft>
                <a:spcPct val="0"/>
              </a:spcAft>
              <a:defRPr lang="en-US" sz="27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27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algn="ctr">
              <a:buNone/>
              <a:defRPr lang="en-US" sz="1350" b="0" i="0" kern="1200" baseline="0" dirty="0">
                <a:solidFill>
                  <a:srgbClr val="222222"/>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PLACEHOLDER SUBTITLE</a:t>
            </a:r>
          </a:p>
        </p:txBody>
      </p:sp>
      <p:cxnSp>
        <p:nvCxnSpPr>
          <p:cNvPr id="56" name="Straight Connector 55"/>
          <p:cNvCxnSpPr/>
          <p:nvPr userDrawn="1"/>
        </p:nvCxnSpPr>
        <p:spPr bwMode="auto">
          <a:xfrm rot="5400000" flipH="1">
            <a:off x="5914494" y="2458193"/>
            <a:ext cx="189140"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8" name="Straight Connector 57"/>
          <p:cNvCxnSpPr/>
          <p:nvPr userDrawn="1"/>
        </p:nvCxnSpPr>
        <p:spPr bwMode="auto">
          <a:xfrm rot="5400000" flipH="1">
            <a:off x="3040366" y="2458193"/>
            <a:ext cx="189140"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59" name="Content Placeholder 13"/>
          <p:cNvSpPr>
            <a:spLocks noGrp="1"/>
          </p:cNvSpPr>
          <p:nvPr>
            <p:ph sz="quarter" idx="11" hasCustomPrompt="1"/>
          </p:nvPr>
        </p:nvSpPr>
        <p:spPr>
          <a:xfrm>
            <a:off x="628644" y="2126067"/>
            <a:ext cx="2138449" cy="802206"/>
          </a:xfrm>
          <a:prstGeom prst="rect">
            <a:avLst/>
          </a:prstGeom>
        </p:spPr>
        <p:txBody>
          <a:bodyPr/>
          <a:lstStyle>
            <a:lvl1pPr algn="ctr" defTabSz="685800" rtl="0" eaLnBrk="0" fontAlgn="base" hangingPunct="0">
              <a:lnSpc>
                <a:spcPct val="90000"/>
              </a:lnSpc>
              <a:spcBef>
                <a:spcPts val="1350"/>
              </a:spcBef>
              <a:spcAft>
                <a:spcPct val="0"/>
              </a:spcAft>
              <a:buSzPct val="100000"/>
              <a:buNone/>
              <a:defRPr lang="en-US" sz="4613"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E5002"/>
                </a:solidFill>
                <a:latin typeface="Proxima Nova Black" charset="0"/>
                <a:ea typeface="Proxima Nova Black" charset="0"/>
                <a:cs typeface="Proxima Nova Black" charset="0"/>
              </a:rPr>
              <a:t>1</a:t>
            </a:r>
          </a:p>
        </p:txBody>
      </p:sp>
      <p:sp>
        <p:nvSpPr>
          <p:cNvPr id="60" name="Content Placeholder 13"/>
          <p:cNvSpPr>
            <a:spLocks noGrp="1"/>
          </p:cNvSpPr>
          <p:nvPr>
            <p:ph sz="quarter" idx="12" hasCustomPrompt="1"/>
          </p:nvPr>
        </p:nvSpPr>
        <p:spPr>
          <a:xfrm>
            <a:off x="3502770" y="2126067"/>
            <a:ext cx="2138449" cy="802206"/>
          </a:xfrm>
          <a:prstGeom prst="rect">
            <a:avLst/>
          </a:prstGeom>
        </p:spPr>
        <p:txBody>
          <a:bodyPr/>
          <a:lstStyle>
            <a:lvl1pPr algn="ctr" defTabSz="685800" rtl="0" eaLnBrk="0" fontAlgn="base" hangingPunct="0">
              <a:lnSpc>
                <a:spcPct val="90000"/>
              </a:lnSpc>
              <a:spcBef>
                <a:spcPts val="1350"/>
              </a:spcBef>
              <a:spcAft>
                <a:spcPct val="0"/>
              </a:spcAft>
              <a:buSzPct val="100000"/>
              <a:buNone/>
              <a:defRPr lang="en-US" sz="4613"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E5002"/>
                </a:solidFill>
                <a:latin typeface="Proxima Nova Black" charset="0"/>
                <a:ea typeface="Proxima Nova Black" charset="0"/>
                <a:cs typeface="Proxima Nova Black" charset="0"/>
              </a:rPr>
              <a:t>2</a:t>
            </a:r>
          </a:p>
        </p:txBody>
      </p:sp>
      <p:sp>
        <p:nvSpPr>
          <p:cNvPr id="61" name="Content Placeholder 13"/>
          <p:cNvSpPr>
            <a:spLocks noGrp="1"/>
          </p:cNvSpPr>
          <p:nvPr>
            <p:ph sz="quarter" idx="13" hasCustomPrompt="1"/>
          </p:nvPr>
        </p:nvSpPr>
        <p:spPr>
          <a:xfrm>
            <a:off x="6376893" y="2126067"/>
            <a:ext cx="2138449" cy="802206"/>
          </a:xfrm>
          <a:prstGeom prst="rect">
            <a:avLst/>
          </a:prstGeom>
        </p:spPr>
        <p:txBody>
          <a:bodyPr/>
          <a:lstStyle>
            <a:lvl1pPr algn="ctr">
              <a:buNone/>
              <a:defRPr lang="en-US" sz="4613"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E5002"/>
                </a:solidFill>
                <a:latin typeface="Proxima Nova Black" charset="0"/>
                <a:ea typeface="Proxima Nova Black" charset="0"/>
                <a:cs typeface="Proxima Nova Black" charset="0"/>
              </a:rPr>
              <a:t>3</a:t>
            </a:r>
          </a:p>
        </p:txBody>
      </p:sp>
      <p:sp>
        <p:nvSpPr>
          <p:cNvPr id="62" name="Content Placeholder 17"/>
          <p:cNvSpPr>
            <a:spLocks noGrp="1"/>
          </p:cNvSpPr>
          <p:nvPr>
            <p:ph sz="quarter" idx="14" hasCustomPrompt="1"/>
          </p:nvPr>
        </p:nvSpPr>
        <p:spPr>
          <a:xfrm>
            <a:off x="628644" y="2788746"/>
            <a:ext cx="2138447"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dirty="0" smtClean="0">
                <a:solidFill>
                  <a:srgbClr val="2D2D2D"/>
                </a:solidFill>
                <a:latin typeface="Proxima Nova" charset="0"/>
                <a:ea typeface="Proxima Nova" charset="0"/>
                <a:cs typeface="Proxima Nova" charset="0"/>
                <a:sym typeface="Proxima Nova" charset="0"/>
              </a:defRPr>
            </a:lvl1pPr>
          </a:lstStyle>
          <a:p>
            <a:pPr algn="ctr"/>
            <a:r>
              <a:rPr lang="en-US" sz="900" b="1" kern="1200" dirty="0">
                <a:solidFill>
                  <a:srgbClr val="2D2D2D"/>
                </a:solidFill>
                <a:latin typeface="Proxima Nova" charset="0"/>
                <a:ea typeface="Proxima Nova" charset="0"/>
                <a:cs typeface="Proxima Nova" charset="0"/>
              </a:rPr>
              <a:t>PLACEHOLDER SUBJECT INFORMATION</a:t>
            </a:r>
          </a:p>
        </p:txBody>
      </p:sp>
      <p:sp>
        <p:nvSpPr>
          <p:cNvPr id="63" name="Content Placeholder 17"/>
          <p:cNvSpPr>
            <a:spLocks noGrp="1"/>
          </p:cNvSpPr>
          <p:nvPr>
            <p:ph sz="quarter" idx="15" hasCustomPrompt="1"/>
          </p:nvPr>
        </p:nvSpPr>
        <p:spPr>
          <a:xfrm>
            <a:off x="3502765" y="2788746"/>
            <a:ext cx="2138447"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baseline="0" dirty="0" smtClean="0">
                <a:solidFill>
                  <a:srgbClr val="2D2D2D"/>
                </a:solidFill>
                <a:latin typeface="Proxima Nova" charset="0"/>
                <a:ea typeface="Proxima Nova" charset="0"/>
                <a:cs typeface="Proxima Nova" charset="0"/>
                <a:sym typeface="Proxima Nova" charset="0"/>
              </a:defRPr>
            </a:lvl1pPr>
          </a:lstStyle>
          <a:p>
            <a:pPr algn="ctr"/>
            <a:r>
              <a:rPr lang="en-US" sz="900" b="1" kern="1200" dirty="0">
                <a:solidFill>
                  <a:srgbClr val="2D2D2D"/>
                </a:solidFill>
                <a:latin typeface="Proxima Nova" charset="0"/>
                <a:ea typeface="Proxima Nova" charset="0"/>
                <a:cs typeface="Proxima Nova" charset="0"/>
              </a:rPr>
              <a:t>PLACEHOLDER SUBJECT INFORMATION</a:t>
            </a:r>
          </a:p>
        </p:txBody>
      </p:sp>
      <p:sp>
        <p:nvSpPr>
          <p:cNvPr id="64" name="Content Placeholder 17"/>
          <p:cNvSpPr>
            <a:spLocks noGrp="1"/>
          </p:cNvSpPr>
          <p:nvPr>
            <p:ph sz="quarter" idx="16" hasCustomPrompt="1"/>
          </p:nvPr>
        </p:nvSpPr>
        <p:spPr>
          <a:xfrm>
            <a:off x="6376895" y="2788746"/>
            <a:ext cx="2138447"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dirty="0" smtClean="0">
                <a:solidFill>
                  <a:srgbClr val="2D2D2D"/>
                </a:solidFill>
                <a:latin typeface="Proxima Nova" charset="0"/>
                <a:ea typeface="Proxima Nova" charset="0"/>
                <a:cs typeface="Proxima Nova" charset="0"/>
                <a:sym typeface="Proxima Nova" charset="0"/>
              </a:defRPr>
            </a:lvl1pPr>
          </a:lstStyle>
          <a:p>
            <a:pPr algn="ctr"/>
            <a:r>
              <a:rPr lang="en-US" sz="900" b="1" kern="1200" dirty="0">
                <a:solidFill>
                  <a:srgbClr val="2D2D2D"/>
                </a:solidFill>
                <a:latin typeface="Proxima Nova" charset="0"/>
                <a:ea typeface="Proxima Nova" charset="0"/>
                <a:cs typeface="Proxima Nova" charset="0"/>
              </a:rPr>
              <a:t>PLACEHOLDER SUBJECT INFORMATION</a:t>
            </a:r>
          </a:p>
        </p:txBody>
      </p:sp>
    </p:spTree>
    <p:extLst>
      <p:ext uri="{BB962C8B-B14F-4D97-AF65-F5344CB8AC3E}">
        <p14:creationId xmlns:p14="http://schemas.microsoft.com/office/powerpoint/2010/main" val="100138706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 Photo 2">
    <p:spTree>
      <p:nvGrpSpPr>
        <p:cNvPr id="1" name=""/>
        <p:cNvGrpSpPr/>
        <p:nvPr/>
      </p:nvGrpSpPr>
      <p:grpSpPr>
        <a:xfrm>
          <a:off x="0" y="0"/>
          <a:ext cx="0" cy="0"/>
          <a:chOff x="0" y="0"/>
          <a:chExt cx="0" cy="0"/>
        </a:xfrm>
      </p:grpSpPr>
      <p:cxnSp>
        <p:nvCxnSpPr>
          <p:cNvPr id="24" name="Straight Connector 23"/>
          <p:cNvCxnSpPr/>
          <p:nvPr userDrawn="1"/>
        </p:nvCxnSpPr>
        <p:spPr bwMode="auto">
          <a:xfrm flipH="1">
            <a:off x="5485378" y="3432748"/>
            <a:ext cx="1254879" cy="1792155"/>
          </a:xfrm>
          <a:prstGeom prst="line">
            <a:avLst/>
          </a:prstGeom>
          <a:solidFill>
            <a:srgbClr val="FFFFFF"/>
          </a:solidFill>
          <a:ln w="190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5" name="Straight Connector 24"/>
          <p:cNvCxnSpPr/>
          <p:nvPr userDrawn="1"/>
        </p:nvCxnSpPr>
        <p:spPr bwMode="auto">
          <a:xfrm flipH="1">
            <a:off x="7317971" y="-69214"/>
            <a:ext cx="1057880" cy="1510811"/>
          </a:xfrm>
          <a:prstGeom prst="line">
            <a:avLst/>
          </a:prstGeom>
          <a:solidFill>
            <a:srgbClr val="FFFFFF"/>
          </a:solidFill>
          <a:ln w="381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Connector 25"/>
          <p:cNvCxnSpPr/>
          <p:nvPr userDrawn="1"/>
        </p:nvCxnSpPr>
        <p:spPr bwMode="auto">
          <a:xfrm flipH="1">
            <a:off x="7418785" y="1025707"/>
            <a:ext cx="2037329" cy="2909606"/>
          </a:xfrm>
          <a:prstGeom prst="line">
            <a:avLst/>
          </a:prstGeom>
          <a:solidFill>
            <a:srgbClr val="FFFFFF"/>
          </a:solidFill>
          <a:ln w="381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7" name="Straight Connector 26"/>
          <p:cNvCxnSpPr/>
          <p:nvPr userDrawn="1"/>
        </p:nvCxnSpPr>
        <p:spPr bwMode="auto">
          <a:xfrm flipH="1">
            <a:off x="4633661" y="4715475"/>
            <a:ext cx="342349" cy="488924"/>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Connector 27"/>
          <p:cNvCxnSpPr/>
          <p:nvPr userDrawn="1"/>
        </p:nvCxnSpPr>
        <p:spPr bwMode="auto">
          <a:xfrm flipH="1">
            <a:off x="8422658" y="-101318"/>
            <a:ext cx="740724" cy="1057865"/>
          </a:xfrm>
          <a:prstGeom prst="line">
            <a:avLst/>
          </a:prstGeom>
          <a:solidFill>
            <a:srgbClr val="FFFFFF"/>
          </a:solidFill>
          <a:ln w="762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 name="Straight Connector 28"/>
          <p:cNvCxnSpPr/>
          <p:nvPr userDrawn="1"/>
        </p:nvCxnSpPr>
        <p:spPr bwMode="auto">
          <a:xfrm flipH="1">
            <a:off x="5563707" y="-579323"/>
            <a:ext cx="1884262" cy="2691007"/>
          </a:xfrm>
          <a:prstGeom prst="line">
            <a:avLst/>
          </a:prstGeom>
          <a:solidFill>
            <a:srgbClr val="FFFFFF"/>
          </a:solidFill>
          <a:ln w="190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1" name="Picture Placeholder 8"/>
          <p:cNvSpPr>
            <a:spLocks noGrp="1"/>
          </p:cNvSpPr>
          <p:nvPr>
            <p:ph type="pic" sz="quarter" idx="12"/>
          </p:nvPr>
        </p:nvSpPr>
        <p:spPr>
          <a:xfrm>
            <a:off x="3171825" y="0"/>
            <a:ext cx="5972175" cy="5138738"/>
          </a:xfrm>
          <a:prstGeom prst="rect">
            <a:avLst/>
          </a:prstGeom>
        </p:spPr>
        <p:txBody>
          <a:bodyPr/>
          <a:lstStyle>
            <a:lvl1pPr>
              <a:buFontTx/>
              <a:buNone/>
              <a:defRPr>
                <a:solidFill>
                  <a:schemeClr val="tx1"/>
                </a:solidFill>
              </a:defRPr>
            </a:lvl1pPr>
          </a:lstStyle>
          <a:p>
            <a:endParaRPr lang="en-US" dirty="0"/>
          </a:p>
        </p:txBody>
      </p:sp>
      <p:sp>
        <p:nvSpPr>
          <p:cNvPr id="8" name="Title 7"/>
          <p:cNvSpPr>
            <a:spLocks noGrp="1"/>
          </p:cNvSpPr>
          <p:nvPr>
            <p:ph type="title" hasCustomPrompt="1"/>
          </p:nvPr>
        </p:nvSpPr>
        <p:spPr>
          <a:xfrm>
            <a:off x="628650" y="523228"/>
            <a:ext cx="2268929" cy="284162"/>
          </a:xfrm>
          <a:prstGeom prst="rect">
            <a:avLst/>
          </a:prstGeom>
        </p:spPr>
        <p:txBody>
          <a:bodyPr lIns="0" tIns="0" rIns="0" bIns="0"/>
          <a:lstStyle>
            <a:lvl1pPr>
              <a:defRPr lang="en-US" sz="27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628652" y="806421"/>
            <a:ext cx="2268928" cy="214914"/>
          </a:xfrm>
          <a:prstGeom prst="rect">
            <a:avLst/>
          </a:prstGeom>
        </p:spPr>
        <p:txBody>
          <a:bodyPr lIns="0" rIns="0">
            <a:noAutofit/>
          </a:bodyPr>
          <a:lstStyle>
            <a:lvl1pPr algn="l">
              <a:buNone/>
              <a:defRPr lang="en-US" sz="1350" b="0" i="0" kern="1200" baseline="0" dirty="0">
                <a:solidFill>
                  <a:srgbClr val="222222"/>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SUBJECT</a:t>
            </a:r>
          </a:p>
        </p:txBody>
      </p:sp>
      <p:sp>
        <p:nvSpPr>
          <p:cNvPr id="3" name="Text Placeholder 2"/>
          <p:cNvSpPr>
            <a:spLocks noGrp="1"/>
          </p:cNvSpPr>
          <p:nvPr>
            <p:ph type="body" sz="quarter" idx="11" hasCustomPrompt="1"/>
          </p:nvPr>
        </p:nvSpPr>
        <p:spPr>
          <a:xfrm>
            <a:off x="628650" y="1304528"/>
            <a:ext cx="2268929" cy="2570468"/>
          </a:xfrm>
          <a:prstGeom prst="rect">
            <a:avLst/>
          </a:prstGeom>
        </p:spPr>
        <p:txBody>
          <a:bodyPr lIns="0" tIns="0" rIns="0" bIns="0" anchor="t"/>
          <a:lstStyle>
            <a:lvl1pPr marL="0" marR="0" indent="0" algn="l" defTabSz="685800" rtl="0" eaLnBrk="0"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685800" rtl="0" eaLnBrk="0" fontAlgn="base" latinLnBrk="0" hangingPunct="0">
              <a:lnSpc>
                <a:spcPct val="90000"/>
              </a:lnSpc>
              <a:spcBef>
                <a:spcPts val="1350"/>
              </a:spcBef>
              <a:spcAft>
                <a:spcPct val="0"/>
              </a:spcAft>
              <a:buClrTx/>
              <a:buSzPct val="100000"/>
              <a:buFont typeface="+mj-lt"/>
              <a:buNone/>
              <a:tabLst/>
              <a:defRPr/>
            </a:pPr>
            <a:r>
              <a:rPr lang="en-US" dirty="0"/>
              <a:t>Text goes here</a:t>
            </a:r>
            <a:r>
              <a:rPr lang="is-IS" dirty="0"/>
              <a:t>…</a:t>
            </a:r>
            <a:endParaRPr lang="en-US" dirty="0"/>
          </a:p>
        </p:txBody>
      </p:sp>
      <p:cxnSp>
        <p:nvCxnSpPr>
          <p:cNvPr id="14" name="Straight Connector 13"/>
          <p:cNvCxnSpPr/>
          <p:nvPr userDrawn="1"/>
        </p:nvCxnSpPr>
        <p:spPr bwMode="auto">
          <a:xfrm flipH="1">
            <a:off x="0" y="1115565"/>
            <a:ext cx="1977656"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2871508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White Graphic">
    <p:spTree>
      <p:nvGrpSpPr>
        <p:cNvPr id="1" name=""/>
        <p:cNvGrpSpPr/>
        <p:nvPr/>
      </p:nvGrpSpPr>
      <p:grpSpPr>
        <a:xfrm>
          <a:off x="0" y="0"/>
          <a:ext cx="0" cy="0"/>
          <a:chOff x="0" y="0"/>
          <a:chExt cx="0" cy="0"/>
        </a:xfrm>
      </p:grpSpPr>
      <p:cxnSp>
        <p:nvCxnSpPr>
          <p:cNvPr id="9" name="Straight Connector 8"/>
          <p:cNvCxnSpPr/>
          <p:nvPr userDrawn="1"/>
        </p:nvCxnSpPr>
        <p:spPr bwMode="auto">
          <a:xfrm flipH="1">
            <a:off x="5485378" y="3432748"/>
            <a:ext cx="1254879" cy="1792155"/>
          </a:xfrm>
          <a:prstGeom prst="line">
            <a:avLst/>
          </a:prstGeom>
          <a:solidFill>
            <a:srgbClr val="FFFFFF"/>
          </a:solidFill>
          <a:ln w="190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 name="Straight Connector 9"/>
          <p:cNvCxnSpPr/>
          <p:nvPr userDrawn="1"/>
        </p:nvCxnSpPr>
        <p:spPr bwMode="auto">
          <a:xfrm flipH="1">
            <a:off x="7317971" y="-69214"/>
            <a:ext cx="1057880" cy="1510811"/>
          </a:xfrm>
          <a:prstGeom prst="line">
            <a:avLst/>
          </a:prstGeom>
          <a:solidFill>
            <a:srgbClr val="FFFFFF"/>
          </a:solidFill>
          <a:ln w="381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1" name="Straight Connector 10"/>
          <p:cNvCxnSpPr/>
          <p:nvPr userDrawn="1"/>
        </p:nvCxnSpPr>
        <p:spPr bwMode="auto">
          <a:xfrm flipH="1">
            <a:off x="7418785" y="1025707"/>
            <a:ext cx="2037329" cy="2909606"/>
          </a:xfrm>
          <a:prstGeom prst="line">
            <a:avLst/>
          </a:prstGeom>
          <a:solidFill>
            <a:srgbClr val="FFFFFF"/>
          </a:solidFill>
          <a:ln w="381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2" name="Straight Connector 11"/>
          <p:cNvCxnSpPr/>
          <p:nvPr userDrawn="1"/>
        </p:nvCxnSpPr>
        <p:spPr bwMode="auto">
          <a:xfrm flipH="1">
            <a:off x="4633661" y="4715475"/>
            <a:ext cx="342349" cy="488924"/>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p:nvPr userDrawn="1"/>
        </p:nvCxnSpPr>
        <p:spPr bwMode="auto">
          <a:xfrm flipH="1">
            <a:off x="8422658" y="-101318"/>
            <a:ext cx="740724" cy="1057865"/>
          </a:xfrm>
          <a:prstGeom prst="line">
            <a:avLst/>
          </a:prstGeom>
          <a:solidFill>
            <a:srgbClr val="FFFFFF"/>
          </a:solidFill>
          <a:ln w="762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Connector 13"/>
          <p:cNvCxnSpPr/>
          <p:nvPr userDrawn="1"/>
        </p:nvCxnSpPr>
        <p:spPr bwMode="auto">
          <a:xfrm flipH="1">
            <a:off x="5563707" y="-579323"/>
            <a:ext cx="1884262" cy="2691007"/>
          </a:xfrm>
          <a:prstGeom prst="line">
            <a:avLst/>
          </a:prstGeom>
          <a:solidFill>
            <a:srgbClr val="FFFFFF"/>
          </a:solidFill>
          <a:ln w="190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59155049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Whit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94898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Grid of 8">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28650" y="523228"/>
            <a:ext cx="2268929" cy="284162"/>
          </a:xfrm>
          <a:prstGeom prst="rect">
            <a:avLst/>
          </a:prstGeom>
        </p:spPr>
        <p:txBody>
          <a:bodyPr lIns="0" tIns="0" rIns="0" bIns="0"/>
          <a:lstStyle>
            <a:lvl1pPr>
              <a:defRPr lang="en-US" sz="27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628652" y="806421"/>
            <a:ext cx="2268928" cy="214914"/>
          </a:xfrm>
          <a:prstGeom prst="rect">
            <a:avLst/>
          </a:prstGeom>
        </p:spPr>
        <p:txBody>
          <a:bodyPr lIns="0" rIns="0">
            <a:noAutofit/>
          </a:bodyPr>
          <a:lstStyle>
            <a:lvl1pPr algn="l">
              <a:buNone/>
              <a:defRPr lang="en-US" sz="1350" b="0" i="0" kern="1200" baseline="0" dirty="0">
                <a:solidFill>
                  <a:srgbClr val="222222"/>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SUBJECT</a:t>
            </a:r>
          </a:p>
        </p:txBody>
      </p:sp>
      <p:cxnSp>
        <p:nvCxnSpPr>
          <p:cNvPr id="14" name="Straight Connector 13"/>
          <p:cNvCxnSpPr/>
          <p:nvPr userDrawn="1"/>
        </p:nvCxnSpPr>
        <p:spPr bwMode="auto">
          <a:xfrm flipH="1">
            <a:off x="0" y="1115565"/>
            <a:ext cx="1977656"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7" name="Content Placeholder 2"/>
          <p:cNvSpPr>
            <a:spLocks noGrp="1"/>
          </p:cNvSpPr>
          <p:nvPr>
            <p:ph sz="quarter" idx="14"/>
          </p:nvPr>
        </p:nvSpPr>
        <p:spPr>
          <a:xfrm>
            <a:off x="1268093" y="1304527"/>
            <a:ext cx="1484975" cy="1484975"/>
          </a:xfrm>
          <a:prstGeom prst="rect">
            <a:avLst/>
          </a:prstGeom>
        </p:spPr>
        <p:txBody>
          <a:bodyPr/>
          <a:lstStyle>
            <a:lvl1pPr>
              <a:buNone/>
              <a:defRPr/>
            </a:lvl1pPr>
          </a:lstStyle>
          <a:p>
            <a:pPr lvl="0"/>
            <a:endParaRPr lang="en-US" dirty="0"/>
          </a:p>
        </p:txBody>
      </p:sp>
      <p:sp>
        <p:nvSpPr>
          <p:cNvPr id="18" name="Content Placeholder 2"/>
          <p:cNvSpPr>
            <a:spLocks noGrp="1"/>
          </p:cNvSpPr>
          <p:nvPr>
            <p:ph sz="quarter" idx="15"/>
          </p:nvPr>
        </p:nvSpPr>
        <p:spPr>
          <a:xfrm>
            <a:off x="2979053" y="1304527"/>
            <a:ext cx="1484975" cy="1484975"/>
          </a:xfrm>
          <a:prstGeom prst="rect">
            <a:avLst/>
          </a:prstGeom>
        </p:spPr>
        <p:txBody>
          <a:bodyPr/>
          <a:lstStyle>
            <a:lvl1pPr>
              <a:buNone/>
              <a:defRPr/>
            </a:lvl1pPr>
          </a:lstStyle>
          <a:p>
            <a:pPr lvl="0"/>
            <a:endParaRPr lang="en-US" dirty="0"/>
          </a:p>
        </p:txBody>
      </p:sp>
      <p:sp>
        <p:nvSpPr>
          <p:cNvPr id="19" name="Content Placeholder 2"/>
          <p:cNvSpPr>
            <a:spLocks noGrp="1"/>
          </p:cNvSpPr>
          <p:nvPr>
            <p:ph sz="quarter" idx="16"/>
          </p:nvPr>
        </p:nvSpPr>
        <p:spPr>
          <a:xfrm>
            <a:off x="4690013" y="1304527"/>
            <a:ext cx="1484975" cy="1484975"/>
          </a:xfrm>
          <a:prstGeom prst="rect">
            <a:avLst/>
          </a:prstGeom>
        </p:spPr>
        <p:txBody>
          <a:bodyPr/>
          <a:lstStyle>
            <a:lvl1pPr>
              <a:buNone/>
              <a:defRPr/>
            </a:lvl1pPr>
          </a:lstStyle>
          <a:p>
            <a:pPr lvl="0"/>
            <a:endParaRPr lang="en-US" dirty="0"/>
          </a:p>
        </p:txBody>
      </p:sp>
      <p:sp>
        <p:nvSpPr>
          <p:cNvPr id="20" name="Content Placeholder 2"/>
          <p:cNvSpPr>
            <a:spLocks noGrp="1"/>
          </p:cNvSpPr>
          <p:nvPr>
            <p:ph sz="quarter" idx="17"/>
          </p:nvPr>
        </p:nvSpPr>
        <p:spPr>
          <a:xfrm>
            <a:off x="6400973" y="1304527"/>
            <a:ext cx="1484975" cy="1484975"/>
          </a:xfrm>
          <a:prstGeom prst="rect">
            <a:avLst/>
          </a:prstGeom>
        </p:spPr>
        <p:txBody>
          <a:bodyPr/>
          <a:lstStyle>
            <a:lvl1pPr>
              <a:buNone/>
              <a:defRPr/>
            </a:lvl1pPr>
          </a:lstStyle>
          <a:p>
            <a:pPr lvl="0"/>
            <a:endParaRPr lang="en-US" dirty="0"/>
          </a:p>
        </p:txBody>
      </p:sp>
      <p:sp>
        <p:nvSpPr>
          <p:cNvPr id="42" name="Content Placeholder 2"/>
          <p:cNvSpPr>
            <a:spLocks noGrp="1"/>
          </p:cNvSpPr>
          <p:nvPr>
            <p:ph sz="quarter" idx="35"/>
          </p:nvPr>
        </p:nvSpPr>
        <p:spPr>
          <a:xfrm>
            <a:off x="1268093" y="3011379"/>
            <a:ext cx="1484975" cy="1484975"/>
          </a:xfrm>
          <a:prstGeom prst="rect">
            <a:avLst/>
          </a:prstGeom>
        </p:spPr>
        <p:txBody>
          <a:bodyPr/>
          <a:lstStyle>
            <a:lvl1pPr>
              <a:buNone/>
              <a:defRPr/>
            </a:lvl1pPr>
          </a:lstStyle>
          <a:p>
            <a:pPr lvl="0"/>
            <a:endParaRPr lang="en-US" dirty="0"/>
          </a:p>
        </p:txBody>
      </p:sp>
      <p:sp>
        <p:nvSpPr>
          <p:cNvPr id="43" name="Content Placeholder 2"/>
          <p:cNvSpPr>
            <a:spLocks noGrp="1"/>
          </p:cNvSpPr>
          <p:nvPr>
            <p:ph sz="quarter" idx="36"/>
          </p:nvPr>
        </p:nvSpPr>
        <p:spPr>
          <a:xfrm>
            <a:off x="2979053" y="3011379"/>
            <a:ext cx="1484975" cy="1484975"/>
          </a:xfrm>
          <a:prstGeom prst="rect">
            <a:avLst/>
          </a:prstGeom>
        </p:spPr>
        <p:txBody>
          <a:bodyPr/>
          <a:lstStyle>
            <a:lvl1pPr>
              <a:buNone/>
              <a:defRPr/>
            </a:lvl1pPr>
          </a:lstStyle>
          <a:p>
            <a:pPr lvl="0"/>
            <a:endParaRPr lang="en-US" dirty="0"/>
          </a:p>
        </p:txBody>
      </p:sp>
      <p:sp>
        <p:nvSpPr>
          <p:cNvPr id="44" name="Content Placeholder 2"/>
          <p:cNvSpPr>
            <a:spLocks noGrp="1"/>
          </p:cNvSpPr>
          <p:nvPr>
            <p:ph sz="quarter" idx="37"/>
          </p:nvPr>
        </p:nvSpPr>
        <p:spPr>
          <a:xfrm>
            <a:off x="4690013" y="3011379"/>
            <a:ext cx="1484975" cy="1484975"/>
          </a:xfrm>
          <a:prstGeom prst="rect">
            <a:avLst/>
          </a:prstGeom>
        </p:spPr>
        <p:txBody>
          <a:bodyPr/>
          <a:lstStyle>
            <a:lvl1pPr>
              <a:buNone/>
              <a:defRPr/>
            </a:lvl1pPr>
          </a:lstStyle>
          <a:p>
            <a:pPr lvl="0"/>
            <a:endParaRPr lang="en-US" dirty="0"/>
          </a:p>
        </p:txBody>
      </p:sp>
      <p:sp>
        <p:nvSpPr>
          <p:cNvPr id="45" name="Content Placeholder 2"/>
          <p:cNvSpPr>
            <a:spLocks noGrp="1"/>
          </p:cNvSpPr>
          <p:nvPr>
            <p:ph sz="quarter" idx="38"/>
          </p:nvPr>
        </p:nvSpPr>
        <p:spPr>
          <a:xfrm>
            <a:off x="6400973" y="3011379"/>
            <a:ext cx="1484975" cy="1484975"/>
          </a:xfrm>
          <a:prstGeom prst="rect">
            <a:avLst/>
          </a:prstGeom>
        </p:spPr>
        <p:txBody>
          <a:bodyPr/>
          <a:lstStyle>
            <a:lvl1pPr>
              <a:buNone/>
              <a:defRPr/>
            </a:lvl1pPr>
          </a:lstStyle>
          <a:p>
            <a:pPr lvl="0"/>
            <a:endParaRPr lang="en-US" dirty="0"/>
          </a:p>
        </p:txBody>
      </p:sp>
    </p:spTree>
    <p:extLst>
      <p:ext uri="{BB962C8B-B14F-4D97-AF65-F5344CB8AC3E}">
        <p14:creationId xmlns:p14="http://schemas.microsoft.com/office/powerpoint/2010/main" val="428985718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Grid of 1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28650" y="523228"/>
            <a:ext cx="2268929" cy="284162"/>
          </a:xfrm>
          <a:prstGeom prst="rect">
            <a:avLst/>
          </a:prstGeom>
        </p:spPr>
        <p:txBody>
          <a:bodyPr lIns="0" tIns="0" rIns="0" bIns="0"/>
          <a:lstStyle>
            <a:lvl1pPr>
              <a:defRPr lang="en-US" sz="27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628652" y="806421"/>
            <a:ext cx="2268928" cy="214914"/>
          </a:xfrm>
          <a:prstGeom prst="rect">
            <a:avLst/>
          </a:prstGeom>
        </p:spPr>
        <p:txBody>
          <a:bodyPr lIns="0" rIns="0">
            <a:noAutofit/>
          </a:bodyPr>
          <a:lstStyle>
            <a:lvl1pPr algn="l">
              <a:buNone/>
              <a:defRPr lang="en-US" sz="1350" b="0" i="0" kern="1200" baseline="0" dirty="0">
                <a:solidFill>
                  <a:srgbClr val="222222"/>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SUBJECT</a:t>
            </a:r>
          </a:p>
        </p:txBody>
      </p:sp>
      <p:cxnSp>
        <p:nvCxnSpPr>
          <p:cNvPr id="14" name="Straight Connector 13"/>
          <p:cNvCxnSpPr/>
          <p:nvPr userDrawn="1"/>
        </p:nvCxnSpPr>
        <p:spPr bwMode="auto">
          <a:xfrm flipH="1">
            <a:off x="0" y="1115565"/>
            <a:ext cx="1977656"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 name="Content Placeholder 2"/>
          <p:cNvSpPr>
            <a:spLocks noGrp="1"/>
          </p:cNvSpPr>
          <p:nvPr>
            <p:ph sz="quarter" idx="14"/>
          </p:nvPr>
        </p:nvSpPr>
        <p:spPr>
          <a:xfrm>
            <a:off x="628644" y="1646172"/>
            <a:ext cx="1162970" cy="1162970"/>
          </a:xfrm>
          <a:prstGeom prst="rect">
            <a:avLst/>
          </a:prstGeom>
        </p:spPr>
        <p:txBody>
          <a:bodyPr/>
          <a:lstStyle>
            <a:lvl1pPr>
              <a:buNone/>
              <a:defRPr/>
            </a:lvl1pPr>
          </a:lstStyle>
          <a:p>
            <a:pPr lvl="0"/>
            <a:endParaRPr lang="en-US" dirty="0"/>
          </a:p>
        </p:txBody>
      </p:sp>
      <p:sp>
        <p:nvSpPr>
          <p:cNvPr id="9" name="Content Placeholder 2"/>
          <p:cNvSpPr>
            <a:spLocks noGrp="1"/>
          </p:cNvSpPr>
          <p:nvPr>
            <p:ph sz="quarter" idx="15"/>
          </p:nvPr>
        </p:nvSpPr>
        <p:spPr>
          <a:xfrm>
            <a:off x="1973391" y="1646172"/>
            <a:ext cx="1162970" cy="1162970"/>
          </a:xfrm>
          <a:prstGeom prst="rect">
            <a:avLst/>
          </a:prstGeom>
        </p:spPr>
        <p:txBody>
          <a:bodyPr/>
          <a:lstStyle>
            <a:lvl1pPr>
              <a:buNone/>
              <a:defRPr/>
            </a:lvl1pPr>
          </a:lstStyle>
          <a:p>
            <a:pPr lvl="0"/>
            <a:endParaRPr lang="en-US" dirty="0"/>
          </a:p>
        </p:txBody>
      </p:sp>
      <p:sp>
        <p:nvSpPr>
          <p:cNvPr id="12" name="Content Placeholder 2"/>
          <p:cNvSpPr>
            <a:spLocks noGrp="1"/>
          </p:cNvSpPr>
          <p:nvPr>
            <p:ph sz="quarter" idx="16"/>
          </p:nvPr>
        </p:nvSpPr>
        <p:spPr>
          <a:xfrm>
            <a:off x="3318138" y="1646172"/>
            <a:ext cx="1162970" cy="1162970"/>
          </a:xfrm>
          <a:prstGeom prst="rect">
            <a:avLst/>
          </a:prstGeom>
        </p:spPr>
        <p:txBody>
          <a:bodyPr/>
          <a:lstStyle>
            <a:lvl1pPr>
              <a:buNone/>
              <a:defRPr/>
            </a:lvl1pPr>
          </a:lstStyle>
          <a:p>
            <a:pPr lvl="0"/>
            <a:endParaRPr lang="en-US" dirty="0"/>
          </a:p>
        </p:txBody>
      </p:sp>
      <p:sp>
        <p:nvSpPr>
          <p:cNvPr id="13" name="Content Placeholder 2"/>
          <p:cNvSpPr>
            <a:spLocks noGrp="1"/>
          </p:cNvSpPr>
          <p:nvPr>
            <p:ph sz="quarter" idx="17"/>
          </p:nvPr>
        </p:nvSpPr>
        <p:spPr>
          <a:xfrm>
            <a:off x="4662885" y="1646172"/>
            <a:ext cx="1162970" cy="1162970"/>
          </a:xfrm>
          <a:prstGeom prst="rect">
            <a:avLst/>
          </a:prstGeom>
        </p:spPr>
        <p:txBody>
          <a:bodyPr/>
          <a:lstStyle>
            <a:lvl1pPr>
              <a:buNone/>
              <a:defRPr/>
            </a:lvl1pPr>
          </a:lstStyle>
          <a:p>
            <a:pPr lvl="0"/>
            <a:endParaRPr lang="en-US" dirty="0"/>
          </a:p>
        </p:txBody>
      </p:sp>
      <p:sp>
        <p:nvSpPr>
          <p:cNvPr id="15" name="Content Placeholder 2"/>
          <p:cNvSpPr>
            <a:spLocks noGrp="1"/>
          </p:cNvSpPr>
          <p:nvPr>
            <p:ph sz="quarter" idx="18"/>
          </p:nvPr>
        </p:nvSpPr>
        <p:spPr>
          <a:xfrm>
            <a:off x="6007632" y="1646172"/>
            <a:ext cx="1162970" cy="1162970"/>
          </a:xfrm>
          <a:prstGeom prst="rect">
            <a:avLst/>
          </a:prstGeom>
        </p:spPr>
        <p:txBody>
          <a:bodyPr/>
          <a:lstStyle>
            <a:lvl1pPr>
              <a:buNone/>
              <a:defRPr/>
            </a:lvl1pPr>
          </a:lstStyle>
          <a:p>
            <a:pPr lvl="0"/>
            <a:endParaRPr lang="en-US" dirty="0"/>
          </a:p>
        </p:txBody>
      </p:sp>
      <p:sp>
        <p:nvSpPr>
          <p:cNvPr id="24" name="Content Placeholder 2"/>
          <p:cNvSpPr>
            <a:spLocks noGrp="1"/>
          </p:cNvSpPr>
          <p:nvPr>
            <p:ph sz="quarter" idx="27"/>
          </p:nvPr>
        </p:nvSpPr>
        <p:spPr>
          <a:xfrm>
            <a:off x="7352380" y="1646172"/>
            <a:ext cx="1162970" cy="1162970"/>
          </a:xfrm>
          <a:prstGeom prst="rect">
            <a:avLst/>
          </a:prstGeom>
        </p:spPr>
        <p:txBody>
          <a:bodyPr/>
          <a:lstStyle>
            <a:lvl1pPr>
              <a:buNone/>
              <a:defRPr/>
            </a:lvl1pPr>
          </a:lstStyle>
          <a:p>
            <a:pPr lvl="0"/>
            <a:endParaRPr lang="en-US" dirty="0"/>
          </a:p>
        </p:txBody>
      </p:sp>
      <p:sp>
        <p:nvSpPr>
          <p:cNvPr id="32" name="Content Placeholder 2"/>
          <p:cNvSpPr>
            <a:spLocks noGrp="1"/>
          </p:cNvSpPr>
          <p:nvPr>
            <p:ph sz="quarter" idx="28"/>
          </p:nvPr>
        </p:nvSpPr>
        <p:spPr>
          <a:xfrm>
            <a:off x="628644" y="2998104"/>
            <a:ext cx="1162970" cy="1162970"/>
          </a:xfrm>
          <a:prstGeom prst="rect">
            <a:avLst/>
          </a:prstGeom>
        </p:spPr>
        <p:txBody>
          <a:bodyPr/>
          <a:lstStyle>
            <a:lvl1pPr>
              <a:buNone/>
              <a:defRPr/>
            </a:lvl1pPr>
          </a:lstStyle>
          <a:p>
            <a:pPr lvl="0"/>
            <a:endParaRPr lang="en-US" dirty="0"/>
          </a:p>
        </p:txBody>
      </p:sp>
      <p:sp>
        <p:nvSpPr>
          <p:cNvPr id="33" name="Content Placeholder 2"/>
          <p:cNvSpPr>
            <a:spLocks noGrp="1"/>
          </p:cNvSpPr>
          <p:nvPr>
            <p:ph sz="quarter" idx="29"/>
          </p:nvPr>
        </p:nvSpPr>
        <p:spPr>
          <a:xfrm>
            <a:off x="1973391" y="2998104"/>
            <a:ext cx="1162970" cy="1162970"/>
          </a:xfrm>
          <a:prstGeom prst="rect">
            <a:avLst/>
          </a:prstGeom>
        </p:spPr>
        <p:txBody>
          <a:bodyPr/>
          <a:lstStyle>
            <a:lvl1pPr>
              <a:buNone/>
              <a:defRPr/>
            </a:lvl1pPr>
          </a:lstStyle>
          <a:p>
            <a:pPr lvl="0"/>
            <a:endParaRPr lang="en-US" dirty="0"/>
          </a:p>
        </p:txBody>
      </p:sp>
      <p:sp>
        <p:nvSpPr>
          <p:cNvPr id="34" name="Content Placeholder 2"/>
          <p:cNvSpPr>
            <a:spLocks noGrp="1"/>
          </p:cNvSpPr>
          <p:nvPr>
            <p:ph sz="quarter" idx="30"/>
          </p:nvPr>
        </p:nvSpPr>
        <p:spPr>
          <a:xfrm>
            <a:off x="3318138" y="2998104"/>
            <a:ext cx="1162970" cy="1162970"/>
          </a:xfrm>
          <a:prstGeom prst="rect">
            <a:avLst/>
          </a:prstGeom>
        </p:spPr>
        <p:txBody>
          <a:bodyPr/>
          <a:lstStyle>
            <a:lvl1pPr>
              <a:buNone/>
              <a:defRPr/>
            </a:lvl1pPr>
          </a:lstStyle>
          <a:p>
            <a:pPr lvl="0"/>
            <a:endParaRPr lang="en-US" dirty="0"/>
          </a:p>
        </p:txBody>
      </p:sp>
      <p:sp>
        <p:nvSpPr>
          <p:cNvPr id="35" name="Content Placeholder 2"/>
          <p:cNvSpPr>
            <a:spLocks noGrp="1"/>
          </p:cNvSpPr>
          <p:nvPr>
            <p:ph sz="quarter" idx="31"/>
          </p:nvPr>
        </p:nvSpPr>
        <p:spPr>
          <a:xfrm>
            <a:off x="4662885" y="2998104"/>
            <a:ext cx="1162970" cy="1162970"/>
          </a:xfrm>
          <a:prstGeom prst="rect">
            <a:avLst/>
          </a:prstGeom>
        </p:spPr>
        <p:txBody>
          <a:bodyPr/>
          <a:lstStyle>
            <a:lvl1pPr>
              <a:buNone/>
              <a:defRPr/>
            </a:lvl1pPr>
          </a:lstStyle>
          <a:p>
            <a:pPr lvl="0"/>
            <a:endParaRPr lang="en-US" dirty="0"/>
          </a:p>
        </p:txBody>
      </p:sp>
      <p:sp>
        <p:nvSpPr>
          <p:cNvPr id="36" name="Content Placeholder 2"/>
          <p:cNvSpPr>
            <a:spLocks noGrp="1"/>
          </p:cNvSpPr>
          <p:nvPr>
            <p:ph sz="quarter" idx="32"/>
          </p:nvPr>
        </p:nvSpPr>
        <p:spPr>
          <a:xfrm>
            <a:off x="6007632" y="2998104"/>
            <a:ext cx="1162970" cy="1162970"/>
          </a:xfrm>
          <a:prstGeom prst="rect">
            <a:avLst/>
          </a:prstGeom>
        </p:spPr>
        <p:txBody>
          <a:bodyPr/>
          <a:lstStyle>
            <a:lvl1pPr>
              <a:buNone/>
              <a:defRPr/>
            </a:lvl1pPr>
          </a:lstStyle>
          <a:p>
            <a:pPr lvl="0"/>
            <a:endParaRPr lang="en-US" dirty="0"/>
          </a:p>
        </p:txBody>
      </p:sp>
      <p:sp>
        <p:nvSpPr>
          <p:cNvPr id="37" name="Content Placeholder 2"/>
          <p:cNvSpPr>
            <a:spLocks noGrp="1"/>
          </p:cNvSpPr>
          <p:nvPr>
            <p:ph sz="quarter" idx="33"/>
          </p:nvPr>
        </p:nvSpPr>
        <p:spPr>
          <a:xfrm>
            <a:off x="7352380" y="2998104"/>
            <a:ext cx="1162970" cy="1162970"/>
          </a:xfrm>
          <a:prstGeom prst="rect">
            <a:avLst/>
          </a:prstGeom>
        </p:spPr>
        <p:txBody>
          <a:bodyPr/>
          <a:lstStyle>
            <a:lvl1pPr>
              <a:buNone/>
              <a:defRPr/>
            </a:lvl1pPr>
          </a:lstStyle>
          <a:p>
            <a:pPr lvl="0"/>
            <a:endParaRPr lang="en-US" dirty="0"/>
          </a:p>
        </p:txBody>
      </p:sp>
    </p:spTree>
    <p:extLst>
      <p:ext uri="{BB962C8B-B14F-4D97-AF65-F5344CB8AC3E}">
        <p14:creationId xmlns:p14="http://schemas.microsoft.com/office/powerpoint/2010/main" val="224315878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Grid of 21">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28650" y="523228"/>
            <a:ext cx="2268929" cy="284162"/>
          </a:xfrm>
          <a:prstGeom prst="rect">
            <a:avLst/>
          </a:prstGeom>
        </p:spPr>
        <p:txBody>
          <a:bodyPr lIns="0" tIns="0" rIns="0" bIns="0"/>
          <a:lstStyle>
            <a:lvl1pPr>
              <a:defRPr lang="en-US" sz="27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628652" y="806421"/>
            <a:ext cx="2268928" cy="214914"/>
          </a:xfrm>
          <a:prstGeom prst="rect">
            <a:avLst/>
          </a:prstGeom>
        </p:spPr>
        <p:txBody>
          <a:bodyPr lIns="0" rIns="0">
            <a:noAutofit/>
          </a:bodyPr>
          <a:lstStyle>
            <a:lvl1pPr algn="l">
              <a:buNone/>
              <a:defRPr lang="en-US" sz="1350" b="0" i="0" kern="1200" baseline="0" dirty="0">
                <a:solidFill>
                  <a:srgbClr val="222222"/>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SUBJECT</a:t>
            </a:r>
          </a:p>
        </p:txBody>
      </p:sp>
      <p:cxnSp>
        <p:nvCxnSpPr>
          <p:cNvPr id="14" name="Straight Connector 13"/>
          <p:cNvCxnSpPr/>
          <p:nvPr userDrawn="1"/>
        </p:nvCxnSpPr>
        <p:spPr bwMode="auto">
          <a:xfrm flipH="1">
            <a:off x="0" y="1115565"/>
            <a:ext cx="1977656"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7" name="Content Placeholder 2"/>
          <p:cNvSpPr>
            <a:spLocks noGrp="1"/>
          </p:cNvSpPr>
          <p:nvPr>
            <p:ph sz="quarter" idx="14"/>
          </p:nvPr>
        </p:nvSpPr>
        <p:spPr>
          <a:xfrm>
            <a:off x="628644" y="1304528"/>
            <a:ext cx="914400" cy="914400"/>
          </a:xfrm>
          <a:prstGeom prst="rect">
            <a:avLst/>
          </a:prstGeom>
        </p:spPr>
        <p:txBody>
          <a:bodyPr/>
          <a:lstStyle>
            <a:lvl1pPr>
              <a:buNone/>
              <a:defRPr/>
            </a:lvl1pPr>
          </a:lstStyle>
          <a:p>
            <a:pPr lvl="0"/>
            <a:endParaRPr lang="en-US" dirty="0"/>
          </a:p>
        </p:txBody>
      </p:sp>
      <p:sp>
        <p:nvSpPr>
          <p:cNvPr id="9" name="Content Placeholder 2"/>
          <p:cNvSpPr>
            <a:spLocks noGrp="1"/>
          </p:cNvSpPr>
          <p:nvPr>
            <p:ph sz="quarter" idx="15"/>
          </p:nvPr>
        </p:nvSpPr>
        <p:spPr>
          <a:xfrm>
            <a:off x="1790695" y="1304528"/>
            <a:ext cx="914400" cy="914400"/>
          </a:xfrm>
          <a:prstGeom prst="rect">
            <a:avLst/>
          </a:prstGeom>
        </p:spPr>
        <p:txBody>
          <a:bodyPr/>
          <a:lstStyle>
            <a:lvl1pPr>
              <a:buNone/>
              <a:defRPr/>
            </a:lvl1pPr>
          </a:lstStyle>
          <a:p>
            <a:pPr lvl="0"/>
            <a:endParaRPr lang="en-US" dirty="0"/>
          </a:p>
        </p:txBody>
      </p:sp>
      <p:sp>
        <p:nvSpPr>
          <p:cNvPr id="12" name="Content Placeholder 2"/>
          <p:cNvSpPr>
            <a:spLocks noGrp="1"/>
          </p:cNvSpPr>
          <p:nvPr>
            <p:ph sz="quarter" idx="16"/>
          </p:nvPr>
        </p:nvSpPr>
        <p:spPr>
          <a:xfrm>
            <a:off x="2952746" y="1304528"/>
            <a:ext cx="914400" cy="914400"/>
          </a:xfrm>
          <a:prstGeom prst="rect">
            <a:avLst/>
          </a:prstGeom>
        </p:spPr>
        <p:txBody>
          <a:bodyPr/>
          <a:lstStyle>
            <a:lvl1pPr>
              <a:buNone/>
              <a:defRPr/>
            </a:lvl1pPr>
          </a:lstStyle>
          <a:p>
            <a:pPr lvl="0"/>
            <a:endParaRPr lang="en-US" dirty="0"/>
          </a:p>
        </p:txBody>
      </p:sp>
      <p:sp>
        <p:nvSpPr>
          <p:cNvPr id="13" name="Content Placeholder 2"/>
          <p:cNvSpPr>
            <a:spLocks noGrp="1"/>
          </p:cNvSpPr>
          <p:nvPr>
            <p:ph sz="quarter" idx="17"/>
          </p:nvPr>
        </p:nvSpPr>
        <p:spPr>
          <a:xfrm>
            <a:off x="4114797" y="1304528"/>
            <a:ext cx="914400" cy="914400"/>
          </a:xfrm>
          <a:prstGeom prst="rect">
            <a:avLst/>
          </a:prstGeom>
        </p:spPr>
        <p:txBody>
          <a:bodyPr/>
          <a:lstStyle>
            <a:lvl1pPr>
              <a:buNone/>
              <a:defRPr/>
            </a:lvl1pPr>
          </a:lstStyle>
          <a:p>
            <a:pPr lvl="0"/>
            <a:endParaRPr lang="en-US" dirty="0"/>
          </a:p>
        </p:txBody>
      </p:sp>
      <p:sp>
        <p:nvSpPr>
          <p:cNvPr id="15" name="Content Placeholder 2"/>
          <p:cNvSpPr>
            <a:spLocks noGrp="1"/>
          </p:cNvSpPr>
          <p:nvPr>
            <p:ph sz="quarter" idx="18"/>
          </p:nvPr>
        </p:nvSpPr>
        <p:spPr>
          <a:xfrm>
            <a:off x="5276848" y="1304528"/>
            <a:ext cx="914400" cy="914400"/>
          </a:xfrm>
          <a:prstGeom prst="rect">
            <a:avLst/>
          </a:prstGeom>
        </p:spPr>
        <p:txBody>
          <a:bodyPr/>
          <a:lstStyle>
            <a:lvl1pPr>
              <a:buNone/>
              <a:defRPr/>
            </a:lvl1pPr>
          </a:lstStyle>
          <a:p>
            <a:pPr lvl="0"/>
            <a:endParaRPr lang="en-US" dirty="0"/>
          </a:p>
        </p:txBody>
      </p:sp>
      <p:sp>
        <p:nvSpPr>
          <p:cNvPr id="16" name="Content Placeholder 2"/>
          <p:cNvSpPr>
            <a:spLocks noGrp="1"/>
          </p:cNvSpPr>
          <p:nvPr>
            <p:ph sz="quarter" idx="19"/>
          </p:nvPr>
        </p:nvSpPr>
        <p:spPr>
          <a:xfrm>
            <a:off x="6438899" y="1304528"/>
            <a:ext cx="914400" cy="914400"/>
          </a:xfrm>
          <a:prstGeom prst="rect">
            <a:avLst/>
          </a:prstGeom>
        </p:spPr>
        <p:txBody>
          <a:bodyPr/>
          <a:lstStyle>
            <a:lvl1pPr>
              <a:buNone/>
              <a:defRPr/>
            </a:lvl1pPr>
          </a:lstStyle>
          <a:p>
            <a:pPr lvl="0"/>
            <a:endParaRPr lang="en-US" dirty="0"/>
          </a:p>
        </p:txBody>
      </p:sp>
      <p:sp>
        <p:nvSpPr>
          <p:cNvPr id="17" name="Content Placeholder 2"/>
          <p:cNvSpPr>
            <a:spLocks noGrp="1"/>
          </p:cNvSpPr>
          <p:nvPr>
            <p:ph sz="quarter" idx="20"/>
          </p:nvPr>
        </p:nvSpPr>
        <p:spPr>
          <a:xfrm>
            <a:off x="7600950" y="1304528"/>
            <a:ext cx="914400" cy="914400"/>
          </a:xfrm>
          <a:prstGeom prst="rect">
            <a:avLst/>
          </a:prstGeom>
        </p:spPr>
        <p:txBody>
          <a:bodyPr/>
          <a:lstStyle>
            <a:lvl1pPr>
              <a:buNone/>
              <a:defRPr/>
            </a:lvl1pPr>
          </a:lstStyle>
          <a:p>
            <a:pPr lvl="0"/>
            <a:endParaRPr lang="en-US" dirty="0"/>
          </a:p>
        </p:txBody>
      </p:sp>
      <p:sp>
        <p:nvSpPr>
          <p:cNvPr id="18" name="Content Placeholder 2"/>
          <p:cNvSpPr>
            <a:spLocks noGrp="1"/>
          </p:cNvSpPr>
          <p:nvPr>
            <p:ph sz="quarter" idx="21"/>
          </p:nvPr>
        </p:nvSpPr>
        <p:spPr>
          <a:xfrm>
            <a:off x="628644" y="2443241"/>
            <a:ext cx="914400" cy="914400"/>
          </a:xfrm>
          <a:prstGeom prst="rect">
            <a:avLst/>
          </a:prstGeom>
        </p:spPr>
        <p:txBody>
          <a:bodyPr/>
          <a:lstStyle>
            <a:lvl1pPr>
              <a:buNone/>
              <a:defRPr/>
            </a:lvl1pPr>
          </a:lstStyle>
          <a:p>
            <a:pPr lvl="0"/>
            <a:endParaRPr lang="en-US" dirty="0"/>
          </a:p>
        </p:txBody>
      </p:sp>
      <p:sp>
        <p:nvSpPr>
          <p:cNvPr id="19" name="Content Placeholder 2"/>
          <p:cNvSpPr>
            <a:spLocks noGrp="1"/>
          </p:cNvSpPr>
          <p:nvPr>
            <p:ph sz="quarter" idx="22"/>
          </p:nvPr>
        </p:nvSpPr>
        <p:spPr>
          <a:xfrm>
            <a:off x="1790695" y="2443241"/>
            <a:ext cx="914400" cy="914400"/>
          </a:xfrm>
          <a:prstGeom prst="rect">
            <a:avLst/>
          </a:prstGeom>
        </p:spPr>
        <p:txBody>
          <a:bodyPr/>
          <a:lstStyle>
            <a:lvl1pPr>
              <a:buNone/>
              <a:defRPr/>
            </a:lvl1pPr>
          </a:lstStyle>
          <a:p>
            <a:pPr lvl="0"/>
            <a:endParaRPr lang="en-US" dirty="0"/>
          </a:p>
        </p:txBody>
      </p:sp>
      <p:sp>
        <p:nvSpPr>
          <p:cNvPr id="20" name="Content Placeholder 2"/>
          <p:cNvSpPr>
            <a:spLocks noGrp="1"/>
          </p:cNvSpPr>
          <p:nvPr>
            <p:ph sz="quarter" idx="23"/>
          </p:nvPr>
        </p:nvSpPr>
        <p:spPr>
          <a:xfrm>
            <a:off x="2952746" y="2443241"/>
            <a:ext cx="914400" cy="914400"/>
          </a:xfrm>
          <a:prstGeom prst="rect">
            <a:avLst/>
          </a:prstGeom>
        </p:spPr>
        <p:txBody>
          <a:bodyPr/>
          <a:lstStyle>
            <a:lvl1pPr>
              <a:buNone/>
              <a:defRPr/>
            </a:lvl1pPr>
          </a:lstStyle>
          <a:p>
            <a:pPr lvl="0"/>
            <a:endParaRPr lang="en-US" dirty="0"/>
          </a:p>
        </p:txBody>
      </p:sp>
      <p:sp>
        <p:nvSpPr>
          <p:cNvPr id="21" name="Content Placeholder 2"/>
          <p:cNvSpPr>
            <a:spLocks noGrp="1"/>
          </p:cNvSpPr>
          <p:nvPr>
            <p:ph sz="quarter" idx="24"/>
          </p:nvPr>
        </p:nvSpPr>
        <p:spPr>
          <a:xfrm>
            <a:off x="4114797" y="2443241"/>
            <a:ext cx="914400" cy="914400"/>
          </a:xfrm>
          <a:prstGeom prst="rect">
            <a:avLst/>
          </a:prstGeom>
        </p:spPr>
        <p:txBody>
          <a:bodyPr/>
          <a:lstStyle>
            <a:lvl1pPr>
              <a:buNone/>
              <a:defRPr/>
            </a:lvl1pPr>
          </a:lstStyle>
          <a:p>
            <a:pPr lvl="0"/>
            <a:endParaRPr lang="en-US" dirty="0"/>
          </a:p>
        </p:txBody>
      </p:sp>
      <p:sp>
        <p:nvSpPr>
          <p:cNvPr id="22" name="Content Placeholder 2"/>
          <p:cNvSpPr>
            <a:spLocks noGrp="1"/>
          </p:cNvSpPr>
          <p:nvPr>
            <p:ph sz="quarter" idx="25"/>
          </p:nvPr>
        </p:nvSpPr>
        <p:spPr>
          <a:xfrm>
            <a:off x="5276848" y="2443241"/>
            <a:ext cx="914400" cy="914400"/>
          </a:xfrm>
          <a:prstGeom prst="rect">
            <a:avLst/>
          </a:prstGeom>
        </p:spPr>
        <p:txBody>
          <a:bodyPr/>
          <a:lstStyle>
            <a:lvl1pPr>
              <a:buNone/>
              <a:defRPr/>
            </a:lvl1pPr>
          </a:lstStyle>
          <a:p>
            <a:pPr lvl="0"/>
            <a:endParaRPr lang="en-US" dirty="0"/>
          </a:p>
        </p:txBody>
      </p:sp>
      <p:sp>
        <p:nvSpPr>
          <p:cNvPr id="23" name="Content Placeholder 2"/>
          <p:cNvSpPr>
            <a:spLocks noGrp="1"/>
          </p:cNvSpPr>
          <p:nvPr>
            <p:ph sz="quarter" idx="26"/>
          </p:nvPr>
        </p:nvSpPr>
        <p:spPr>
          <a:xfrm>
            <a:off x="6438899" y="2443241"/>
            <a:ext cx="914400" cy="914400"/>
          </a:xfrm>
          <a:prstGeom prst="rect">
            <a:avLst/>
          </a:prstGeom>
        </p:spPr>
        <p:txBody>
          <a:bodyPr/>
          <a:lstStyle>
            <a:lvl1pPr>
              <a:buNone/>
              <a:defRPr/>
            </a:lvl1pPr>
          </a:lstStyle>
          <a:p>
            <a:pPr lvl="0"/>
            <a:endParaRPr lang="en-US" dirty="0"/>
          </a:p>
        </p:txBody>
      </p:sp>
      <p:sp>
        <p:nvSpPr>
          <p:cNvPr id="24" name="Content Placeholder 2"/>
          <p:cNvSpPr>
            <a:spLocks noGrp="1"/>
          </p:cNvSpPr>
          <p:nvPr>
            <p:ph sz="quarter" idx="27"/>
          </p:nvPr>
        </p:nvSpPr>
        <p:spPr>
          <a:xfrm>
            <a:off x="7600950" y="2443241"/>
            <a:ext cx="914400" cy="914400"/>
          </a:xfrm>
          <a:prstGeom prst="rect">
            <a:avLst/>
          </a:prstGeom>
        </p:spPr>
        <p:txBody>
          <a:bodyPr/>
          <a:lstStyle>
            <a:lvl1pPr>
              <a:buNone/>
              <a:defRPr/>
            </a:lvl1pPr>
          </a:lstStyle>
          <a:p>
            <a:pPr lvl="0"/>
            <a:endParaRPr lang="en-US" dirty="0"/>
          </a:p>
        </p:txBody>
      </p:sp>
      <p:sp>
        <p:nvSpPr>
          <p:cNvPr id="25" name="Content Placeholder 2"/>
          <p:cNvSpPr>
            <a:spLocks noGrp="1"/>
          </p:cNvSpPr>
          <p:nvPr>
            <p:ph sz="quarter" idx="28"/>
          </p:nvPr>
        </p:nvSpPr>
        <p:spPr>
          <a:xfrm>
            <a:off x="628644" y="3581954"/>
            <a:ext cx="914400" cy="914400"/>
          </a:xfrm>
          <a:prstGeom prst="rect">
            <a:avLst/>
          </a:prstGeom>
        </p:spPr>
        <p:txBody>
          <a:bodyPr/>
          <a:lstStyle>
            <a:lvl1pPr>
              <a:buNone/>
              <a:defRPr/>
            </a:lvl1pPr>
          </a:lstStyle>
          <a:p>
            <a:pPr lvl="0"/>
            <a:endParaRPr lang="en-US" dirty="0"/>
          </a:p>
        </p:txBody>
      </p:sp>
      <p:sp>
        <p:nvSpPr>
          <p:cNvPr id="26" name="Content Placeholder 2"/>
          <p:cNvSpPr>
            <a:spLocks noGrp="1"/>
          </p:cNvSpPr>
          <p:nvPr>
            <p:ph sz="quarter" idx="29"/>
          </p:nvPr>
        </p:nvSpPr>
        <p:spPr>
          <a:xfrm>
            <a:off x="1790695" y="3581954"/>
            <a:ext cx="914400" cy="914400"/>
          </a:xfrm>
          <a:prstGeom prst="rect">
            <a:avLst/>
          </a:prstGeom>
        </p:spPr>
        <p:txBody>
          <a:bodyPr/>
          <a:lstStyle>
            <a:lvl1pPr>
              <a:buNone/>
              <a:defRPr/>
            </a:lvl1pPr>
          </a:lstStyle>
          <a:p>
            <a:pPr lvl="0"/>
            <a:endParaRPr lang="en-US" dirty="0"/>
          </a:p>
        </p:txBody>
      </p:sp>
      <p:sp>
        <p:nvSpPr>
          <p:cNvPr id="27" name="Content Placeholder 2"/>
          <p:cNvSpPr>
            <a:spLocks noGrp="1"/>
          </p:cNvSpPr>
          <p:nvPr>
            <p:ph sz="quarter" idx="30"/>
          </p:nvPr>
        </p:nvSpPr>
        <p:spPr>
          <a:xfrm>
            <a:off x="2952746" y="3581954"/>
            <a:ext cx="914400" cy="914400"/>
          </a:xfrm>
          <a:prstGeom prst="rect">
            <a:avLst/>
          </a:prstGeom>
        </p:spPr>
        <p:txBody>
          <a:bodyPr/>
          <a:lstStyle>
            <a:lvl1pPr>
              <a:buNone/>
              <a:defRPr/>
            </a:lvl1pPr>
          </a:lstStyle>
          <a:p>
            <a:pPr lvl="0"/>
            <a:endParaRPr lang="en-US" dirty="0"/>
          </a:p>
        </p:txBody>
      </p:sp>
      <p:sp>
        <p:nvSpPr>
          <p:cNvPr id="28" name="Content Placeholder 2"/>
          <p:cNvSpPr>
            <a:spLocks noGrp="1"/>
          </p:cNvSpPr>
          <p:nvPr>
            <p:ph sz="quarter" idx="31"/>
          </p:nvPr>
        </p:nvSpPr>
        <p:spPr>
          <a:xfrm>
            <a:off x="4114797" y="3581954"/>
            <a:ext cx="914400" cy="914400"/>
          </a:xfrm>
          <a:prstGeom prst="rect">
            <a:avLst/>
          </a:prstGeom>
        </p:spPr>
        <p:txBody>
          <a:bodyPr/>
          <a:lstStyle>
            <a:lvl1pPr>
              <a:buNone/>
              <a:defRPr/>
            </a:lvl1pPr>
          </a:lstStyle>
          <a:p>
            <a:pPr lvl="0"/>
            <a:endParaRPr lang="en-US" dirty="0"/>
          </a:p>
        </p:txBody>
      </p:sp>
      <p:sp>
        <p:nvSpPr>
          <p:cNvPr id="29" name="Content Placeholder 2"/>
          <p:cNvSpPr>
            <a:spLocks noGrp="1"/>
          </p:cNvSpPr>
          <p:nvPr>
            <p:ph sz="quarter" idx="32"/>
          </p:nvPr>
        </p:nvSpPr>
        <p:spPr>
          <a:xfrm>
            <a:off x="5276848" y="3581954"/>
            <a:ext cx="914400" cy="914400"/>
          </a:xfrm>
          <a:prstGeom prst="rect">
            <a:avLst/>
          </a:prstGeom>
        </p:spPr>
        <p:txBody>
          <a:bodyPr/>
          <a:lstStyle>
            <a:lvl1pPr>
              <a:buNone/>
              <a:defRPr/>
            </a:lvl1pPr>
          </a:lstStyle>
          <a:p>
            <a:pPr lvl="0"/>
            <a:endParaRPr lang="en-US" dirty="0"/>
          </a:p>
        </p:txBody>
      </p:sp>
      <p:sp>
        <p:nvSpPr>
          <p:cNvPr id="30" name="Content Placeholder 2"/>
          <p:cNvSpPr>
            <a:spLocks noGrp="1"/>
          </p:cNvSpPr>
          <p:nvPr>
            <p:ph sz="quarter" idx="33"/>
          </p:nvPr>
        </p:nvSpPr>
        <p:spPr>
          <a:xfrm>
            <a:off x="6438899" y="3581954"/>
            <a:ext cx="914400" cy="914400"/>
          </a:xfrm>
          <a:prstGeom prst="rect">
            <a:avLst/>
          </a:prstGeom>
        </p:spPr>
        <p:txBody>
          <a:bodyPr/>
          <a:lstStyle>
            <a:lvl1pPr>
              <a:buNone/>
              <a:defRPr/>
            </a:lvl1pPr>
          </a:lstStyle>
          <a:p>
            <a:pPr lvl="0"/>
            <a:endParaRPr lang="en-US" dirty="0"/>
          </a:p>
        </p:txBody>
      </p:sp>
      <p:sp>
        <p:nvSpPr>
          <p:cNvPr id="31" name="Content Placeholder 2"/>
          <p:cNvSpPr>
            <a:spLocks noGrp="1"/>
          </p:cNvSpPr>
          <p:nvPr>
            <p:ph sz="quarter" idx="34"/>
          </p:nvPr>
        </p:nvSpPr>
        <p:spPr>
          <a:xfrm>
            <a:off x="7600950" y="3581954"/>
            <a:ext cx="914400" cy="914400"/>
          </a:xfrm>
          <a:prstGeom prst="rect">
            <a:avLst/>
          </a:prstGeom>
        </p:spPr>
        <p:txBody>
          <a:bodyPr/>
          <a:lstStyle>
            <a:lvl1pPr>
              <a:buNone/>
              <a:defRPr/>
            </a:lvl1pPr>
          </a:lstStyle>
          <a:p>
            <a:pPr lvl="0"/>
            <a:endParaRPr lang="en-US" dirty="0"/>
          </a:p>
        </p:txBody>
      </p:sp>
    </p:spTree>
    <p:extLst>
      <p:ext uri="{BB962C8B-B14F-4D97-AF65-F5344CB8AC3E}">
        <p14:creationId xmlns:p14="http://schemas.microsoft.com/office/powerpoint/2010/main" val="3413203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28650" y="1080160"/>
            <a:ext cx="7886700" cy="284162"/>
          </a:xfrm>
          <a:prstGeom prst="rect">
            <a:avLst/>
          </a:prstGeom>
        </p:spPr>
        <p:txBody>
          <a:bodyPr lIns="0" tIns="0" rIns="0" bIns="0"/>
          <a:lstStyle>
            <a:lvl1pPr algn="ctr" eaLnBrk="0" fontAlgn="base" hangingPunct="0">
              <a:spcBef>
                <a:spcPct val="0"/>
              </a:spcBef>
              <a:spcAft>
                <a:spcPct val="0"/>
              </a:spcAft>
              <a:defRPr lang="en-US" sz="2700" b="1" kern="1200" baseline="0" dirty="0" smtClean="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2700" b="1" dirty="0">
                <a:solidFill>
                  <a:srgbClr val="FE5002"/>
                </a:solidFill>
                <a:latin typeface="Proxima Nova Black" charset="0"/>
                <a:ea typeface="Proxima Nova Black" charset="0"/>
                <a:cs typeface="Proxima Nova Black" charset="0"/>
                <a:sym typeface="Proxima Nova Light" charset="0"/>
              </a:rPr>
              <a:t>PLACEHOLDER TITLE</a:t>
            </a:r>
          </a:p>
        </p:txBody>
      </p:sp>
      <p:cxnSp>
        <p:nvCxnSpPr>
          <p:cNvPr id="11" name="Straight Connector 10"/>
          <p:cNvCxnSpPr/>
          <p:nvPr userDrawn="1"/>
        </p:nvCxnSpPr>
        <p:spPr bwMode="auto">
          <a:xfrm flipH="1">
            <a:off x="628659" y="1436649"/>
            <a:ext cx="78866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 name="Footer Placeholder 2"/>
          <p:cNvSpPr>
            <a:spLocks noGrp="1"/>
          </p:cNvSpPr>
          <p:nvPr>
            <p:ph type="ftr" sz="quarter" idx="10"/>
          </p:nvPr>
        </p:nvSpPr>
        <p:spPr/>
        <p:txBody>
          <a:bodyPr/>
          <a:lstStyle/>
          <a:p>
            <a:pPr defTabSz="342830" fontAlgn="base" hangingPunct="0">
              <a:spcBef>
                <a:spcPct val="0"/>
              </a:spcBef>
              <a:spcAft>
                <a:spcPct val="0"/>
              </a:spcAft>
              <a:defRPr/>
            </a:pPr>
            <a:r>
              <a:rPr lang="en-US" altLang="en-US" sz="600">
                <a:solidFill>
                  <a:srgbClr val="9D9FA1"/>
                </a:solidFill>
                <a:sym typeface="Proxima Nova" charset="0"/>
              </a:rPr>
              <a:t>CONFIDENTIAL DOCUMENT, DO NOT SHARE 2 OR DISTRIBUTE.</a:t>
            </a:r>
          </a:p>
          <a:p>
            <a:endParaRPr lang="en-US" dirty="0"/>
          </a:p>
        </p:txBody>
      </p:sp>
    </p:spTree>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Tree>
    <p:extLst>
      <p:ext uri="{BB962C8B-B14F-4D97-AF65-F5344CB8AC3E}">
        <p14:creationId xmlns:p14="http://schemas.microsoft.com/office/powerpoint/2010/main" val="172070803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 Subhead">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5" name="Text Placeholder 5"/>
          <p:cNvSpPr>
            <a:spLocks noGrp="1"/>
          </p:cNvSpPr>
          <p:nvPr>
            <p:ph type="body" sz="quarter" idx="10" hasCustomPrompt="1"/>
          </p:nvPr>
        </p:nvSpPr>
        <p:spPr>
          <a:xfrm>
            <a:off x="628055" y="916484"/>
            <a:ext cx="7886700" cy="200025"/>
          </a:xfrm>
          <a:prstGeom prst="rect">
            <a:avLst/>
          </a:prstGeom>
        </p:spPr>
        <p:txBody>
          <a:bodyPr lIns="0" rIns="0">
            <a:normAutofit/>
          </a:bodyPr>
          <a:lstStyle>
            <a:lvl1pPr>
              <a:buNone/>
              <a:defRPr sz="1350" b="0" i="0">
                <a:solidFill>
                  <a:srgbClr val="2D2D2D"/>
                </a:solidFill>
                <a:latin typeface="Proxima Nova" charset="0"/>
                <a:ea typeface="Proxima Nova" charset="0"/>
                <a:cs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SUBHEAD GOES HERE + LOOKS LIKE THIS</a:t>
            </a:r>
          </a:p>
        </p:txBody>
      </p:sp>
    </p:spTree>
    <p:extLst>
      <p:ext uri="{BB962C8B-B14F-4D97-AF65-F5344CB8AC3E}">
        <p14:creationId xmlns:p14="http://schemas.microsoft.com/office/powerpoint/2010/main" val="323107439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628055" y="916484"/>
            <a:ext cx="7886700" cy="200025"/>
          </a:xfrm>
          <a:prstGeom prst="rect">
            <a:avLst/>
          </a:prstGeom>
        </p:spPr>
        <p:txBody>
          <a:bodyPr lIns="0" rIns="0">
            <a:normAutofit/>
          </a:bodyPr>
          <a:lstStyle>
            <a:lvl1pPr>
              <a:buNone/>
              <a:defRPr sz="1350" b="0" i="0">
                <a:solidFill>
                  <a:srgbClr val="2D2D2D"/>
                </a:solidFill>
                <a:latin typeface="Proxima Nova" charset="0"/>
                <a:ea typeface="Proxima Nova" charset="0"/>
                <a:cs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628055" y="1421011"/>
            <a:ext cx="5744170" cy="2943225"/>
          </a:xfrm>
          <a:prstGeom prst="rect">
            <a:avLst/>
          </a:prstGeom>
        </p:spPr>
        <p:txBody>
          <a:bodyPr lIns="0" tIns="0" rIns="0" bIns="0">
            <a:normAutofit/>
          </a:bodyPr>
          <a:lstStyle>
            <a:lvl1pPr marL="0" indent="0" eaLnBrk="1">
              <a:spcBef>
                <a:spcPts val="1350"/>
              </a:spcBef>
              <a:buSzPct val="100000"/>
              <a:buFont typeface="+mj-lt"/>
              <a:buNone/>
              <a:defRPr lang="en-US" sz="1350" b="0" i="0" kern="1200" baseline="0" dirty="0" smtClean="0">
                <a:solidFill>
                  <a:srgbClr val="222222"/>
                </a:solidFill>
                <a:latin typeface="Proxima Nova Light" charset="0"/>
                <a:ea typeface="Proxima Nova Light" charset="0"/>
                <a:cs typeface="Proxima Nova Light" charset="0"/>
                <a:sym typeface="Proxima Nova" charset="0"/>
              </a:defRPr>
            </a:lvl1pPr>
            <a:lvl2pPr marL="128588" indent="0" eaLnBrk="1">
              <a:spcBef>
                <a:spcPts val="1350"/>
              </a:spcBef>
              <a:buSzPct val="100000"/>
              <a:buFontTx/>
              <a:buChar char="•"/>
              <a:defRPr/>
            </a:lvl2pPr>
            <a:lvl3pPr marL="128588" indent="0">
              <a:buFont typeface="+mj-lt"/>
              <a:buNone/>
              <a:defRPr/>
            </a:lvl3pPr>
            <a:lvl4pPr marL="257175" indent="0">
              <a:buFont typeface="+mj-lt"/>
              <a:buNone/>
              <a:defRPr/>
            </a:lvl4pPr>
            <a:lvl5pPr marL="257175" indent="0">
              <a:buFont typeface="+mj-lt"/>
              <a:buNone/>
              <a:defRPr/>
            </a:lvl5pPr>
          </a:lstStyle>
          <a:p>
            <a:pPr lvl="0"/>
            <a:r>
              <a:rPr lang="en-US" dirty="0"/>
              <a:t>Text goes here</a:t>
            </a:r>
            <a:r>
              <a:rPr lang="is-IS" dirty="0"/>
              <a:t>…</a:t>
            </a:r>
            <a:endParaRPr lang="en-US" dirty="0"/>
          </a:p>
        </p:txBody>
      </p:sp>
    </p:spTree>
    <p:extLst>
      <p:ext uri="{BB962C8B-B14F-4D97-AF65-F5344CB8AC3E}">
        <p14:creationId xmlns:p14="http://schemas.microsoft.com/office/powerpoint/2010/main" val="22389439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2_Title and Bullets">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628055" y="916484"/>
            <a:ext cx="7886700" cy="200025"/>
          </a:xfrm>
          <a:prstGeom prst="rect">
            <a:avLst/>
          </a:prstGeom>
        </p:spPr>
        <p:txBody>
          <a:bodyPr lIns="0" rIns="0">
            <a:normAutofit/>
          </a:bodyPr>
          <a:lstStyle>
            <a:lvl1pPr>
              <a:buNone/>
              <a:defRPr sz="1350" b="0" i="0">
                <a:solidFill>
                  <a:srgbClr val="2D2D2D"/>
                </a:solidFill>
                <a:latin typeface="Proxima Nova" charset="0"/>
                <a:ea typeface="Proxima Nova" charset="0"/>
                <a:cs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628055" y="1421011"/>
            <a:ext cx="5744170" cy="2943225"/>
          </a:xfrm>
          <a:prstGeom prst="rect">
            <a:avLst/>
          </a:prstGeom>
        </p:spPr>
        <p:txBody>
          <a:bodyPr lIns="0" tIns="0" rIns="0" bIns="0">
            <a:normAutofit/>
          </a:bodyPr>
          <a:lstStyle>
            <a:lvl1pPr marL="346075" indent="-346075" algn="l" defTabSz="685800" rtl="0" eaLnBrk="1" fontAlgn="base" hangingPunct="0">
              <a:lnSpc>
                <a:spcPct val="90000"/>
              </a:lnSpc>
              <a:spcBef>
                <a:spcPts val="1350"/>
              </a:spcBef>
              <a:spcAft>
                <a:spcPct val="0"/>
              </a:spcAft>
              <a:buSzPct val="100000"/>
              <a:buFont typeface="CambriaMath" charset="0"/>
              <a:buChar char="⎯"/>
              <a:tabLst/>
              <a:defRPr lang="is-IS" sz="1350" b="0" i="0" kern="1200" baseline="0" dirty="0" smtClean="0">
                <a:solidFill>
                  <a:srgbClr val="222222"/>
                </a:solidFill>
                <a:latin typeface="Proxima Nova Medium" charset="0"/>
                <a:ea typeface="Proxima Nova Medium" charset="0"/>
                <a:cs typeface="Proxima Nova Medium" charset="0"/>
                <a:sym typeface="Proxima Nova" charset="0"/>
              </a:defRPr>
            </a:lvl1pPr>
            <a:lvl2pPr marL="685800" indent="-341313" algn="l" defTabSz="685800" rtl="0" eaLnBrk="1" fontAlgn="base" hangingPunct="0">
              <a:lnSpc>
                <a:spcPct val="90000"/>
              </a:lnSpc>
              <a:spcBef>
                <a:spcPts val="1350"/>
              </a:spcBef>
              <a:spcAft>
                <a:spcPct val="0"/>
              </a:spcAft>
              <a:buSzPct val="100000"/>
              <a:buFont typeface="CambriaMath" charset="0"/>
              <a:buChar char="⎯"/>
              <a:tabLst/>
              <a:defRPr lang="is-IS" sz="1200" b="0" i="0" kern="1200" baseline="0" dirty="0" smtClean="0">
                <a:solidFill>
                  <a:schemeClr val="tx2"/>
                </a:solidFill>
                <a:latin typeface="Proxima Nova Light" charset="0"/>
                <a:ea typeface="Proxima Nova Light" charset="0"/>
                <a:cs typeface="Proxima Nova Light" charset="0"/>
                <a:sym typeface="Proxima Nova" charset="0"/>
              </a:defRPr>
            </a:lvl2pPr>
            <a:lvl3pPr marL="1031875" marR="0" indent="-341313" algn="l" defTabSz="685800" rtl="0" eaLnBrk="1" fontAlgn="base" latinLnBrk="0" hangingPunct="0">
              <a:lnSpc>
                <a:spcPct val="90000"/>
              </a:lnSpc>
              <a:spcBef>
                <a:spcPts val="1350"/>
              </a:spcBef>
              <a:spcAft>
                <a:spcPct val="0"/>
              </a:spcAft>
              <a:buClr>
                <a:schemeClr val="accent6"/>
              </a:buClr>
              <a:buSzPct val="100000"/>
              <a:buFont typeface="CambriaMath" charset="0"/>
              <a:buChar char="⎯"/>
              <a:tabLst/>
              <a:defRPr lang="en-US" sz="1200" b="0" i="0" kern="1200" baseline="0" dirty="0" smtClean="0">
                <a:solidFill>
                  <a:schemeClr val="accent2"/>
                </a:solidFill>
                <a:latin typeface="Proxima Nova Light" charset="0"/>
                <a:ea typeface="Proxima Nova Light" charset="0"/>
                <a:cs typeface="Proxima Nova Light" charset="0"/>
                <a:sym typeface="Proxima Nova" charset="0"/>
              </a:defRPr>
            </a:lvl3pPr>
            <a:lvl4pPr marL="257175" indent="0">
              <a:buFont typeface="+mj-lt"/>
              <a:buNone/>
              <a:defRPr/>
            </a:lvl4pPr>
            <a:lvl5pPr marL="257175" indent="0">
              <a:buFont typeface="+mj-lt"/>
              <a:buNone/>
              <a:defRPr/>
            </a:lvl5pPr>
          </a:lstStyle>
          <a:p>
            <a:pPr marL="342900" lvl="0" indent="-342900" algn="l" defTabSz="685800" rtl="0" eaLnBrk="1" fontAlgn="base" hangingPunct="0">
              <a:lnSpc>
                <a:spcPct val="90000"/>
              </a:lnSpc>
              <a:spcBef>
                <a:spcPts val="1350"/>
              </a:spcBef>
              <a:spcAft>
                <a:spcPct val="0"/>
              </a:spcAft>
              <a:buSzPct val="100000"/>
            </a:pPr>
            <a:r>
              <a:rPr lang="en-US" dirty="0"/>
              <a:t>Level One Bullet</a:t>
            </a:r>
          </a:p>
          <a:p>
            <a:pPr marL="682625" lvl="1" indent="-342900" algn="l" defTabSz="685800" rtl="0" eaLnBrk="1" fontAlgn="base" hangingPunct="0">
              <a:lnSpc>
                <a:spcPct val="90000"/>
              </a:lnSpc>
              <a:spcBef>
                <a:spcPts val="1350"/>
              </a:spcBef>
              <a:spcAft>
                <a:spcPct val="0"/>
              </a:spcAft>
              <a:buSzPct val="100000"/>
            </a:pPr>
            <a:r>
              <a:rPr lang="en-US" dirty="0"/>
              <a:t>Level Two Bullet</a:t>
            </a:r>
          </a:p>
          <a:p>
            <a:pPr marL="1028700" lvl="2" indent="-342900" algn="l" defTabSz="685800" rtl="0" eaLnBrk="1" fontAlgn="base" hangingPunct="0">
              <a:lnSpc>
                <a:spcPct val="90000"/>
              </a:lnSpc>
              <a:spcBef>
                <a:spcPts val="1350"/>
              </a:spcBef>
              <a:spcAft>
                <a:spcPct val="0"/>
              </a:spcAft>
              <a:buSzPct val="100000"/>
            </a:pPr>
            <a:r>
              <a:rPr lang="en-US" dirty="0"/>
              <a:t>Level Three Bullet</a:t>
            </a:r>
          </a:p>
        </p:txBody>
      </p:sp>
    </p:spTree>
    <p:extLst>
      <p:ext uri="{BB962C8B-B14F-4D97-AF65-F5344CB8AC3E}">
        <p14:creationId xmlns:p14="http://schemas.microsoft.com/office/powerpoint/2010/main" val="237252351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Title and Numbers">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628055" y="916484"/>
            <a:ext cx="7886700" cy="200025"/>
          </a:xfrm>
          <a:prstGeom prst="rect">
            <a:avLst/>
          </a:prstGeom>
        </p:spPr>
        <p:txBody>
          <a:bodyPr lIns="0" rIns="0">
            <a:normAutofit/>
          </a:bodyPr>
          <a:lstStyle>
            <a:lvl1pPr>
              <a:buNone/>
              <a:defRPr sz="1350" b="0" i="0">
                <a:solidFill>
                  <a:srgbClr val="2D2D2D"/>
                </a:solidFill>
                <a:latin typeface="Proxima Nova" charset="0"/>
                <a:ea typeface="Proxima Nova" charset="0"/>
                <a:cs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628055" y="1421011"/>
            <a:ext cx="5744170" cy="2943225"/>
          </a:xfrm>
          <a:prstGeom prst="rect">
            <a:avLst/>
          </a:prstGeom>
        </p:spPr>
        <p:txBody>
          <a:bodyPr lIns="0" tIns="0" rIns="0" bIns="0">
            <a:normAutofit/>
          </a:bodyPr>
          <a:lstStyle>
            <a:lvl1pPr marL="342900" indent="-342900" algn="l" defTabSz="685800" rtl="0" eaLnBrk="1" fontAlgn="base" hangingPunct="0">
              <a:lnSpc>
                <a:spcPct val="90000"/>
              </a:lnSpc>
              <a:spcBef>
                <a:spcPts val="1350"/>
              </a:spcBef>
              <a:spcAft>
                <a:spcPct val="0"/>
              </a:spcAft>
              <a:buSzPct val="100000"/>
              <a:buFont typeface="+mj-lt"/>
              <a:buAutoNum type="arabicPeriod"/>
              <a:defRPr lang="is-IS" sz="1350" b="0" i="0" kern="1200" baseline="0" dirty="0" smtClean="0">
                <a:solidFill>
                  <a:schemeClr val="tx2"/>
                </a:solidFill>
                <a:latin typeface="Proxima Nova Medium" charset="0"/>
                <a:ea typeface="Proxima Nova Medium" charset="0"/>
                <a:cs typeface="Proxima Nova Medium" charset="0"/>
                <a:sym typeface="Proxima Nova" charset="0"/>
              </a:defRPr>
            </a:lvl1pPr>
            <a:lvl2pPr marL="687388" indent="-339725" algn="l" defTabSz="685800" rtl="0" eaLnBrk="1" fontAlgn="base" hangingPunct="0">
              <a:lnSpc>
                <a:spcPct val="90000"/>
              </a:lnSpc>
              <a:spcBef>
                <a:spcPts val="1350"/>
              </a:spcBef>
              <a:spcAft>
                <a:spcPct val="0"/>
              </a:spcAft>
              <a:buSzPct val="100000"/>
              <a:buFont typeface="+mj-lt"/>
              <a:buAutoNum type="arabicPeriod"/>
              <a:tabLst/>
              <a:defRPr lang="is-IS" sz="1200" b="0" i="0" kern="1200" baseline="0" dirty="0" smtClean="0">
                <a:solidFill>
                  <a:schemeClr val="tx2"/>
                </a:solidFill>
                <a:latin typeface="Proxima Nova Light" charset="0"/>
                <a:ea typeface="Proxima Nova Light" charset="0"/>
                <a:cs typeface="Proxima Nova Light" charset="0"/>
                <a:sym typeface="Proxima Nova" charset="0"/>
              </a:defRPr>
            </a:lvl2pPr>
            <a:lvl3pPr marL="1031875" indent="-344488" algn="l" defTabSz="685800" rtl="0" eaLnBrk="1" fontAlgn="base" hangingPunct="0">
              <a:lnSpc>
                <a:spcPct val="90000"/>
              </a:lnSpc>
              <a:spcBef>
                <a:spcPts val="1350"/>
              </a:spcBef>
              <a:spcAft>
                <a:spcPct val="0"/>
              </a:spcAft>
              <a:buSzPct val="100000"/>
              <a:buFont typeface="+mj-lt"/>
              <a:buAutoNum type="arabicPeriod"/>
              <a:tabLst/>
              <a:defRPr lang="en-US" sz="1200" b="0" i="0" kern="1200" baseline="0" dirty="0" smtClean="0">
                <a:solidFill>
                  <a:schemeClr val="accent2"/>
                </a:solidFill>
                <a:latin typeface="Proxima Nova Light" charset="0"/>
                <a:ea typeface="Proxima Nova Light" charset="0"/>
                <a:cs typeface="Proxima Nova Light" charset="0"/>
                <a:sym typeface="Proxima Nova" charset="0"/>
              </a:defRPr>
            </a:lvl3pPr>
            <a:lvl4pPr marL="257175" indent="0">
              <a:buFont typeface="+mj-lt"/>
              <a:buNone/>
              <a:defRPr/>
            </a:lvl4pPr>
            <a:lvl5pPr marL="257175" indent="0">
              <a:buFont typeface="+mj-lt"/>
              <a:buNone/>
              <a:defRPr/>
            </a:lvl5pPr>
          </a:lstStyle>
          <a:p>
            <a:pPr marL="342900" lvl="0" indent="-342900" algn="l" defTabSz="685800" rtl="0" eaLnBrk="1" fontAlgn="base" hangingPunct="0">
              <a:lnSpc>
                <a:spcPct val="90000"/>
              </a:lnSpc>
              <a:spcBef>
                <a:spcPts val="1350"/>
              </a:spcBef>
              <a:spcAft>
                <a:spcPct val="0"/>
              </a:spcAft>
              <a:buSzPct val="100000"/>
            </a:pPr>
            <a:r>
              <a:rPr lang="en-US" dirty="0"/>
              <a:t>Level One Number</a:t>
            </a:r>
          </a:p>
          <a:p>
            <a:pPr marL="687388" lvl="1" indent="-342900" algn="l" defTabSz="685800" rtl="0" eaLnBrk="1" fontAlgn="base" hangingPunct="0">
              <a:lnSpc>
                <a:spcPct val="90000"/>
              </a:lnSpc>
              <a:spcBef>
                <a:spcPts val="1350"/>
              </a:spcBef>
              <a:spcAft>
                <a:spcPct val="0"/>
              </a:spcAft>
              <a:buSzPct val="100000"/>
            </a:pPr>
            <a:r>
              <a:rPr lang="en-US" dirty="0"/>
              <a:t>Level Two Number</a:t>
            </a:r>
          </a:p>
          <a:p>
            <a:pPr marL="1031875" lvl="2" indent="-342900" algn="l" defTabSz="685800" rtl="0" eaLnBrk="1" fontAlgn="base" hangingPunct="0">
              <a:lnSpc>
                <a:spcPct val="90000"/>
              </a:lnSpc>
              <a:spcBef>
                <a:spcPts val="1350"/>
              </a:spcBef>
              <a:spcAft>
                <a:spcPct val="0"/>
              </a:spcAft>
              <a:buSzPct val="100000"/>
            </a:pPr>
            <a:r>
              <a:rPr lang="en-US" dirty="0"/>
              <a:t>Level Three Number</a:t>
            </a:r>
          </a:p>
        </p:txBody>
      </p:sp>
    </p:spTree>
    <p:extLst>
      <p:ext uri="{BB962C8B-B14F-4D97-AF65-F5344CB8AC3E}">
        <p14:creationId xmlns:p14="http://schemas.microsoft.com/office/powerpoint/2010/main" val="136207202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ext + Photo">
    <p:spTree>
      <p:nvGrpSpPr>
        <p:cNvPr id="1" name=""/>
        <p:cNvGrpSpPr/>
        <p:nvPr/>
      </p:nvGrpSpPr>
      <p:grpSpPr>
        <a:xfrm>
          <a:off x="0" y="0"/>
          <a:ext cx="0" cy="0"/>
          <a:chOff x="0" y="0"/>
          <a:chExt cx="0" cy="0"/>
        </a:xfrm>
      </p:grpSpPr>
      <p:sp>
        <p:nvSpPr>
          <p:cNvPr id="6"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7" name="Text Placeholder 5"/>
          <p:cNvSpPr>
            <a:spLocks noGrp="1"/>
          </p:cNvSpPr>
          <p:nvPr>
            <p:ph type="body" sz="quarter" idx="10" hasCustomPrompt="1"/>
          </p:nvPr>
        </p:nvSpPr>
        <p:spPr>
          <a:xfrm>
            <a:off x="628055" y="916484"/>
            <a:ext cx="7886700" cy="200025"/>
          </a:xfrm>
          <a:prstGeom prst="rect">
            <a:avLst/>
          </a:prstGeom>
        </p:spPr>
        <p:txBody>
          <a:bodyPr lIns="0" rIns="0">
            <a:normAutofit/>
          </a:bodyPr>
          <a:lstStyle>
            <a:lvl1pPr>
              <a:buNone/>
              <a:defRPr sz="1350" b="0" i="0">
                <a:solidFill>
                  <a:srgbClr val="2D2D2D"/>
                </a:solidFill>
                <a:latin typeface="Proxima Nova" charset="0"/>
                <a:ea typeface="Proxima Nova" charset="0"/>
                <a:cs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628055" y="1421011"/>
            <a:ext cx="3829645" cy="2943225"/>
          </a:xfrm>
          <a:prstGeom prst="rect">
            <a:avLst/>
          </a:prstGeom>
        </p:spPr>
        <p:txBody>
          <a:bodyPr lIns="0" tIns="0" rIns="0" bIns="0">
            <a:normAutofit/>
          </a:bodyPr>
          <a:lstStyle>
            <a:lvl1pPr marL="0" indent="0" eaLnBrk="1">
              <a:spcBef>
                <a:spcPts val="1350"/>
              </a:spcBef>
              <a:buSzPct val="100000"/>
              <a:buFont typeface="+mj-lt"/>
              <a:buNone/>
              <a:defRPr lang="en-US" sz="1350" b="0" i="0" kern="1200" baseline="0" dirty="0" smtClean="0">
                <a:solidFill>
                  <a:srgbClr val="2D2D2D"/>
                </a:solidFill>
                <a:latin typeface="Proxima Nova Light" charset="0"/>
                <a:ea typeface="Proxima Nova Light" charset="0"/>
                <a:cs typeface="Proxima Nova Light" charset="0"/>
                <a:sym typeface="Proxima Nova" charset="0"/>
              </a:defRPr>
            </a:lvl1pPr>
            <a:lvl2pPr marL="128588" indent="0" eaLnBrk="1">
              <a:spcBef>
                <a:spcPts val="1350"/>
              </a:spcBef>
              <a:buSzPct val="100000"/>
              <a:buFontTx/>
              <a:buChar char="•"/>
              <a:defRPr/>
            </a:lvl2pPr>
            <a:lvl3pPr marL="128588" indent="0">
              <a:buFont typeface="+mj-lt"/>
              <a:buNone/>
              <a:defRPr/>
            </a:lvl3pPr>
            <a:lvl4pPr marL="257175" indent="0">
              <a:buFont typeface="+mj-lt"/>
              <a:buNone/>
              <a:defRPr/>
            </a:lvl4pPr>
            <a:lvl5pPr marL="257175" indent="0">
              <a:buFont typeface="+mj-lt"/>
              <a:buNone/>
              <a:defRPr/>
            </a:lvl5pPr>
          </a:lstStyle>
          <a:p>
            <a:pPr marL="0" lvl="0" indent="0" algn="l" defTabSz="685800" rtl="0" eaLnBrk="1" fontAlgn="base" hangingPunct="0">
              <a:lnSpc>
                <a:spcPct val="90000"/>
              </a:lnSpc>
              <a:spcBef>
                <a:spcPts val="1350"/>
              </a:spcBef>
              <a:spcAft>
                <a:spcPct val="0"/>
              </a:spcAft>
              <a:buSzPct val="100000"/>
              <a:buFont typeface="+mj-lt"/>
              <a:buNone/>
            </a:pPr>
            <a:r>
              <a:rPr lang="en-US" dirty="0"/>
              <a:t>Text goes here</a:t>
            </a:r>
            <a:r>
              <a:rPr lang="is-IS" dirty="0"/>
              <a:t>…</a:t>
            </a:r>
            <a:endParaRPr lang="en-US" dirty="0"/>
          </a:p>
        </p:txBody>
      </p:sp>
      <p:sp>
        <p:nvSpPr>
          <p:cNvPr id="9" name="Content Placeholder 8"/>
          <p:cNvSpPr>
            <a:spLocks noGrp="1"/>
          </p:cNvSpPr>
          <p:nvPr>
            <p:ph sz="quarter" idx="12" hasCustomPrompt="1"/>
          </p:nvPr>
        </p:nvSpPr>
        <p:spPr>
          <a:xfrm>
            <a:off x="4857750" y="1421011"/>
            <a:ext cx="3657005" cy="2943225"/>
          </a:xfrm>
          <a:prstGeom prst="rect">
            <a:avLst/>
          </a:prstGeom>
        </p:spPr>
        <p:txBody>
          <a:bodyPr/>
          <a:lstStyle>
            <a:lvl1pPr>
              <a:buNone/>
              <a:defRPr lang="en-US" sz="1350" kern="1200" baseline="0" dirty="0" smtClean="0">
                <a:solidFill>
                  <a:srgbClr val="222222"/>
                </a:solidFill>
                <a:latin typeface="+mn-lt"/>
                <a:ea typeface="+mn-ea"/>
                <a:cs typeface="+mn-cs"/>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lgn="l" defTabSz="685800" rtl="0" eaLnBrk="0" fontAlgn="base" hangingPunct="0">
              <a:lnSpc>
                <a:spcPct val="90000"/>
              </a:lnSpc>
              <a:spcBef>
                <a:spcPts val="1350"/>
              </a:spcBef>
              <a:spcAft>
                <a:spcPct val="0"/>
              </a:spcAft>
              <a:buSzPct val="100000"/>
              <a:buNone/>
            </a:pPr>
            <a:r>
              <a:rPr lang="en-US" dirty="0"/>
              <a:t>Image goes here.</a:t>
            </a:r>
          </a:p>
        </p:txBody>
      </p:sp>
    </p:spTree>
    <p:extLst>
      <p:ext uri="{BB962C8B-B14F-4D97-AF65-F5344CB8AC3E}">
        <p14:creationId xmlns:p14="http://schemas.microsoft.com/office/powerpoint/2010/main" val="27855536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wo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628055" y="916484"/>
            <a:ext cx="7886700" cy="200025"/>
          </a:xfrm>
          <a:prstGeom prst="rect">
            <a:avLst/>
          </a:prstGeom>
        </p:spPr>
        <p:txBody>
          <a:bodyPr lIns="0" rIns="0">
            <a:normAutofit/>
          </a:bodyPr>
          <a:lstStyle>
            <a:lvl1pPr>
              <a:buNone/>
              <a:defRPr sz="1350" b="0" i="0">
                <a:solidFill>
                  <a:srgbClr val="2D2D2D"/>
                </a:solidFill>
                <a:latin typeface="Proxima Nova" charset="0"/>
                <a:ea typeface="Proxima Nova" charset="0"/>
                <a:cs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SUBHEAD GOES HERE + LOOKS LIKE THIS</a:t>
            </a:r>
          </a:p>
        </p:txBody>
      </p:sp>
      <p:sp>
        <p:nvSpPr>
          <p:cNvPr id="7" name="Content Placeholder 8"/>
          <p:cNvSpPr>
            <a:spLocks noGrp="1"/>
          </p:cNvSpPr>
          <p:nvPr>
            <p:ph sz="quarter" idx="12" hasCustomPrompt="1"/>
          </p:nvPr>
        </p:nvSpPr>
        <p:spPr>
          <a:xfrm>
            <a:off x="628055" y="1421011"/>
            <a:ext cx="3657005" cy="2836664"/>
          </a:xfrm>
          <a:prstGeom prst="rect">
            <a:avLst/>
          </a:prstGeom>
        </p:spPr>
        <p:txBody>
          <a:bodyPr lIns="0" tIns="0" rIns="0" bIns="0" anchor="ctr"/>
          <a:lstStyle>
            <a:lvl1pPr marL="0" indent="0" algn="l" defTabSz="685800" rtl="0" eaLnBrk="1" fontAlgn="base" hangingPunct="0">
              <a:lnSpc>
                <a:spcPct val="90000"/>
              </a:lnSpc>
              <a:spcBef>
                <a:spcPts val="1350"/>
              </a:spcBef>
              <a:spcAft>
                <a:spcPct val="0"/>
              </a:spcAft>
              <a:buSzPct val="100000"/>
              <a:buFont typeface="+mj-lt"/>
              <a:buNone/>
              <a:defRPr lang="en-US" sz="1350" b="0" i="0" kern="1200" baseline="0" dirty="0" smtClean="0">
                <a:solidFill>
                  <a:srgbClr val="222222"/>
                </a:solidFill>
                <a:latin typeface="Proxima Nova Light" charset="0"/>
                <a:ea typeface="Proxima Nova Light" charset="0"/>
                <a:cs typeface="Proxima Nova Light"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l" defTabSz="685800" rtl="0" eaLnBrk="1" fontAlgn="base" hangingPunct="0">
              <a:lnSpc>
                <a:spcPct val="90000"/>
              </a:lnSpc>
              <a:spcBef>
                <a:spcPts val="1350"/>
              </a:spcBef>
              <a:spcAft>
                <a:spcPct val="0"/>
              </a:spcAft>
              <a:buSzPct val="100000"/>
              <a:buFont typeface="+mj-lt"/>
              <a:buNone/>
            </a:pPr>
            <a:r>
              <a:rPr lang="en-US" dirty="0"/>
              <a:t>Text or image goes here</a:t>
            </a:r>
            <a:r>
              <a:rPr lang="is-IS" dirty="0"/>
              <a:t>…</a:t>
            </a:r>
            <a:endParaRPr lang="en-US" dirty="0"/>
          </a:p>
        </p:txBody>
      </p:sp>
      <p:sp>
        <p:nvSpPr>
          <p:cNvPr id="8" name="Content Placeholder 8"/>
          <p:cNvSpPr>
            <a:spLocks noGrp="1"/>
          </p:cNvSpPr>
          <p:nvPr>
            <p:ph sz="quarter" idx="13" hasCustomPrompt="1"/>
          </p:nvPr>
        </p:nvSpPr>
        <p:spPr>
          <a:xfrm>
            <a:off x="4867275" y="1421011"/>
            <a:ext cx="3657005" cy="2836664"/>
          </a:xfrm>
          <a:prstGeom prst="rect">
            <a:avLst/>
          </a:prstGeom>
        </p:spPr>
        <p:txBody>
          <a:bodyPr lIns="0" tIns="0" rIns="0" bIns="0" anchor="ctr"/>
          <a:lstStyle>
            <a:lvl1pPr marL="0" indent="0" algn="l" defTabSz="685800" rtl="0" eaLnBrk="1" fontAlgn="base" hangingPunct="0">
              <a:lnSpc>
                <a:spcPct val="90000"/>
              </a:lnSpc>
              <a:spcBef>
                <a:spcPts val="1350"/>
              </a:spcBef>
              <a:spcAft>
                <a:spcPct val="0"/>
              </a:spcAft>
              <a:buSzPct val="100000"/>
              <a:buFont typeface="+mj-lt"/>
              <a:buNone/>
              <a:defRPr lang="en-US" sz="1350" b="0" i="0" kern="1200" baseline="0" dirty="0" smtClean="0">
                <a:solidFill>
                  <a:srgbClr val="222222"/>
                </a:solidFill>
                <a:latin typeface="Proxima Nova Light" charset="0"/>
                <a:ea typeface="Proxima Nova Light" charset="0"/>
                <a:cs typeface="Proxima Nova Light"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l" defTabSz="685800" rtl="0" eaLnBrk="1" fontAlgn="base" hangingPunct="0">
              <a:lnSpc>
                <a:spcPct val="90000"/>
              </a:lnSpc>
              <a:spcBef>
                <a:spcPts val="1350"/>
              </a:spcBef>
              <a:spcAft>
                <a:spcPct val="0"/>
              </a:spcAft>
              <a:buSzPct val="100000"/>
              <a:buFont typeface="+mj-lt"/>
              <a:buNone/>
            </a:pPr>
            <a:r>
              <a:rPr lang="en-US" dirty="0"/>
              <a:t>Text or image goes here</a:t>
            </a:r>
            <a:r>
              <a:rPr lang="is-IS" dirty="0"/>
              <a:t>…</a:t>
            </a:r>
            <a:endParaRPr lang="en-US" dirty="0"/>
          </a:p>
        </p:txBody>
      </p:sp>
      <p:cxnSp>
        <p:nvCxnSpPr>
          <p:cNvPr id="10" name="Straight Connector 9"/>
          <p:cNvCxnSpPr/>
          <p:nvPr userDrawn="1"/>
        </p:nvCxnSpPr>
        <p:spPr bwMode="auto">
          <a:xfrm>
            <a:off x="4572000" y="2085975"/>
            <a:ext cx="0" cy="131445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749088452"/>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hree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628055" y="916484"/>
            <a:ext cx="7886700" cy="200025"/>
          </a:xfrm>
          <a:prstGeom prst="rect">
            <a:avLst/>
          </a:prstGeom>
        </p:spPr>
        <p:txBody>
          <a:bodyPr lIns="0" rIns="0">
            <a:normAutofit/>
          </a:bodyPr>
          <a:lstStyle>
            <a:lvl1pPr>
              <a:buNone/>
              <a:defRPr sz="1350" b="0" i="0">
                <a:solidFill>
                  <a:srgbClr val="2D2D2D"/>
                </a:solidFill>
                <a:latin typeface="Proxima Nova" charset="0"/>
                <a:ea typeface="Proxima Nova" charset="0"/>
                <a:cs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SUBHEAD GOES HERE + LOOKS LIKE THIS</a:t>
            </a:r>
          </a:p>
        </p:txBody>
      </p:sp>
      <p:sp>
        <p:nvSpPr>
          <p:cNvPr id="7" name="Content Placeholder 8"/>
          <p:cNvSpPr>
            <a:spLocks noGrp="1"/>
          </p:cNvSpPr>
          <p:nvPr>
            <p:ph sz="quarter" idx="12" hasCustomPrompt="1"/>
          </p:nvPr>
        </p:nvSpPr>
        <p:spPr>
          <a:xfrm>
            <a:off x="628055" y="1421011"/>
            <a:ext cx="2172295" cy="2836664"/>
          </a:xfrm>
          <a:prstGeom prst="rect">
            <a:avLst/>
          </a:prstGeom>
        </p:spPr>
        <p:txBody>
          <a:bodyPr lIns="0" tIns="0" rIns="0" bIns="0" anchor="ctr"/>
          <a:lstStyle>
            <a:lvl1pPr marL="0" marR="0" indent="0" algn="l" defTabSz="685800" rtl="0" eaLnBrk="1" fontAlgn="base" latinLnBrk="0" hangingPunct="0">
              <a:lnSpc>
                <a:spcPct val="90000"/>
              </a:lnSpc>
              <a:spcBef>
                <a:spcPts val="1350"/>
              </a:spcBef>
              <a:spcAft>
                <a:spcPct val="0"/>
              </a:spcAft>
              <a:buClrTx/>
              <a:buSzPct val="100000"/>
              <a:buFont typeface="+mj-lt"/>
              <a:buNone/>
              <a:tabLst/>
              <a:defRPr lang="en-US" sz="1350" b="0" i="0" kern="1200" baseline="0" dirty="0" smtClean="0">
                <a:solidFill>
                  <a:srgbClr val="222222"/>
                </a:solidFill>
                <a:latin typeface="Proxima Nova Light" charset="0"/>
                <a:ea typeface="Proxima Nova Light" charset="0"/>
                <a:cs typeface="Proxima Nova Light"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l" defTabSz="685800" rtl="0" eaLnBrk="1" fontAlgn="base" hangingPunct="0">
              <a:lnSpc>
                <a:spcPct val="90000"/>
              </a:lnSpc>
              <a:spcBef>
                <a:spcPts val="1350"/>
              </a:spcBef>
              <a:spcAft>
                <a:spcPct val="0"/>
              </a:spcAft>
              <a:buSzPct val="100000"/>
              <a:buFont typeface="+mj-lt"/>
              <a:buNone/>
            </a:pPr>
            <a:r>
              <a:rPr lang="en-US" dirty="0"/>
              <a:t>Text or image goes here…</a:t>
            </a:r>
          </a:p>
          <a:p>
            <a:pPr marL="0" lvl="0" indent="0" algn="l" defTabSz="685800" rtl="0" eaLnBrk="1" fontAlgn="base" hangingPunct="0">
              <a:lnSpc>
                <a:spcPct val="90000"/>
              </a:lnSpc>
              <a:spcBef>
                <a:spcPts val="1350"/>
              </a:spcBef>
              <a:spcAft>
                <a:spcPct val="0"/>
              </a:spcAft>
              <a:buSzPct val="100000"/>
              <a:buFont typeface="+mj-lt"/>
              <a:buNone/>
            </a:pPr>
            <a:endParaRPr lang="en-US" dirty="0"/>
          </a:p>
        </p:txBody>
      </p:sp>
      <p:sp>
        <p:nvSpPr>
          <p:cNvPr id="8" name="Content Placeholder 8"/>
          <p:cNvSpPr>
            <a:spLocks noGrp="1"/>
          </p:cNvSpPr>
          <p:nvPr>
            <p:ph sz="quarter" idx="13" hasCustomPrompt="1"/>
          </p:nvPr>
        </p:nvSpPr>
        <p:spPr>
          <a:xfrm>
            <a:off x="3485258" y="1421011"/>
            <a:ext cx="2172295" cy="2836664"/>
          </a:xfrm>
          <a:prstGeom prst="rect">
            <a:avLst/>
          </a:prstGeom>
        </p:spPr>
        <p:txBody>
          <a:bodyPr lIns="0" tIns="0" rIns="0" bIns="0" anchor="ctr"/>
          <a:lstStyle>
            <a:lvl1pPr marL="0" marR="0" indent="0" algn="l" defTabSz="685800" rtl="0" eaLnBrk="1" fontAlgn="base" latinLnBrk="0" hangingPunct="0">
              <a:lnSpc>
                <a:spcPct val="90000"/>
              </a:lnSpc>
              <a:spcBef>
                <a:spcPts val="1350"/>
              </a:spcBef>
              <a:spcAft>
                <a:spcPct val="0"/>
              </a:spcAft>
              <a:buClrTx/>
              <a:buSzPct val="100000"/>
              <a:buFont typeface="+mj-lt"/>
              <a:buNone/>
              <a:tabLst/>
              <a:defRPr lang="en-US" sz="1350" b="0" i="0" kern="1200" baseline="0" dirty="0" smtClean="0">
                <a:solidFill>
                  <a:srgbClr val="222222"/>
                </a:solidFill>
                <a:latin typeface="Proxima Nova Light" charset="0"/>
                <a:ea typeface="Proxima Nova Light" charset="0"/>
                <a:cs typeface="Proxima Nova Light"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l" defTabSz="685800" rtl="0" eaLnBrk="1" fontAlgn="base" hangingPunct="0">
              <a:lnSpc>
                <a:spcPct val="90000"/>
              </a:lnSpc>
              <a:spcBef>
                <a:spcPts val="1350"/>
              </a:spcBef>
              <a:spcAft>
                <a:spcPct val="0"/>
              </a:spcAft>
              <a:buSzPct val="100000"/>
              <a:buFont typeface="+mj-lt"/>
              <a:buNone/>
            </a:pPr>
            <a:r>
              <a:rPr lang="en-US" dirty="0"/>
              <a:t>Text or image goes here…</a:t>
            </a:r>
          </a:p>
          <a:p>
            <a:pPr marL="0" lvl="0" indent="0" algn="l" defTabSz="685800" rtl="0" eaLnBrk="1" fontAlgn="base" hangingPunct="0">
              <a:lnSpc>
                <a:spcPct val="90000"/>
              </a:lnSpc>
              <a:spcBef>
                <a:spcPts val="1350"/>
              </a:spcBef>
              <a:spcAft>
                <a:spcPct val="0"/>
              </a:spcAft>
              <a:buSzPct val="100000"/>
              <a:buFont typeface="+mj-lt"/>
              <a:buNone/>
            </a:pPr>
            <a:endParaRPr lang="en-US" dirty="0"/>
          </a:p>
        </p:txBody>
      </p:sp>
      <p:sp>
        <p:nvSpPr>
          <p:cNvPr id="9" name="Content Placeholder 8"/>
          <p:cNvSpPr>
            <a:spLocks noGrp="1"/>
          </p:cNvSpPr>
          <p:nvPr>
            <p:ph sz="quarter" idx="14" hasCustomPrompt="1"/>
          </p:nvPr>
        </p:nvSpPr>
        <p:spPr>
          <a:xfrm>
            <a:off x="6342460" y="1421011"/>
            <a:ext cx="2172295" cy="2836664"/>
          </a:xfrm>
          <a:prstGeom prst="rect">
            <a:avLst/>
          </a:prstGeom>
        </p:spPr>
        <p:txBody>
          <a:bodyPr lIns="0" tIns="0" rIns="0" bIns="0" anchor="ctr"/>
          <a:lstStyle>
            <a:lvl1pPr marL="0" marR="0" indent="0" algn="l" defTabSz="685800" rtl="0" eaLnBrk="1" fontAlgn="base" latinLnBrk="0" hangingPunct="0">
              <a:lnSpc>
                <a:spcPct val="90000"/>
              </a:lnSpc>
              <a:spcBef>
                <a:spcPts val="1350"/>
              </a:spcBef>
              <a:spcAft>
                <a:spcPct val="0"/>
              </a:spcAft>
              <a:buClrTx/>
              <a:buSzPct val="100000"/>
              <a:buFont typeface="+mj-lt"/>
              <a:buNone/>
              <a:tabLst/>
              <a:defRPr lang="en-US" sz="1350" b="0" i="0" kern="1200" baseline="0" dirty="0" smtClean="0">
                <a:solidFill>
                  <a:srgbClr val="222222"/>
                </a:solidFill>
                <a:latin typeface="Proxima Nova Light" charset="0"/>
                <a:ea typeface="Proxima Nova Light" charset="0"/>
                <a:cs typeface="Proxima Nova Light"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l" defTabSz="685800" rtl="0" eaLnBrk="1" fontAlgn="base" hangingPunct="0">
              <a:lnSpc>
                <a:spcPct val="90000"/>
              </a:lnSpc>
              <a:spcBef>
                <a:spcPts val="1350"/>
              </a:spcBef>
              <a:spcAft>
                <a:spcPct val="0"/>
              </a:spcAft>
              <a:buSzPct val="100000"/>
              <a:buFont typeface="+mj-lt"/>
              <a:buNone/>
            </a:pPr>
            <a:r>
              <a:rPr lang="en-US" dirty="0"/>
              <a:t>Text or image goes here…</a:t>
            </a:r>
          </a:p>
          <a:p>
            <a:pPr marL="0" lvl="0" indent="0" algn="l" defTabSz="685800" rtl="0" eaLnBrk="1" fontAlgn="base" hangingPunct="0">
              <a:lnSpc>
                <a:spcPct val="90000"/>
              </a:lnSpc>
              <a:spcBef>
                <a:spcPts val="1350"/>
              </a:spcBef>
              <a:spcAft>
                <a:spcPct val="0"/>
              </a:spcAft>
              <a:buSzPct val="100000"/>
              <a:buFont typeface="+mj-lt"/>
              <a:buNone/>
            </a:pPr>
            <a:endParaRPr lang="en-US" dirty="0"/>
          </a:p>
        </p:txBody>
      </p:sp>
      <p:cxnSp>
        <p:nvCxnSpPr>
          <p:cNvPr id="12" name="Straight Connector 11"/>
          <p:cNvCxnSpPr/>
          <p:nvPr userDrawn="1"/>
        </p:nvCxnSpPr>
        <p:spPr bwMode="auto">
          <a:xfrm>
            <a:off x="6000750" y="2085975"/>
            <a:ext cx="0" cy="131445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p:cNvCxnSpPr/>
          <p:nvPr userDrawn="1"/>
        </p:nvCxnSpPr>
        <p:spPr bwMode="auto">
          <a:xfrm>
            <a:off x="3143250" y="2085975"/>
            <a:ext cx="0" cy="131445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59880946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Four Up">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baseline="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628055" y="916484"/>
            <a:ext cx="7886700" cy="200025"/>
          </a:xfrm>
          <a:prstGeom prst="rect">
            <a:avLst/>
          </a:prstGeom>
        </p:spPr>
        <p:txBody>
          <a:bodyPr lIns="0" rIns="0">
            <a:normAutofit/>
          </a:bodyPr>
          <a:lstStyle>
            <a:lvl1pPr>
              <a:buNone/>
              <a:defRPr sz="1350" b="0" i="0">
                <a:solidFill>
                  <a:srgbClr val="2D2D2D"/>
                </a:solidFill>
                <a:latin typeface="Proxima Nova" charset="0"/>
                <a:ea typeface="Proxima Nova" charset="0"/>
                <a:cs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SUBHEAD GOES HERE + LOOKS LIKE THIS</a:t>
            </a:r>
          </a:p>
        </p:txBody>
      </p:sp>
      <p:sp>
        <p:nvSpPr>
          <p:cNvPr id="7" name="Content Placeholder 8"/>
          <p:cNvSpPr>
            <a:spLocks noGrp="1"/>
          </p:cNvSpPr>
          <p:nvPr>
            <p:ph sz="quarter" idx="12" hasCustomPrompt="1"/>
          </p:nvPr>
        </p:nvSpPr>
        <p:spPr>
          <a:xfrm>
            <a:off x="628055" y="1421011"/>
            <a:ext cx="1372195" cy="2836664"/>
          </a:xfrm>
          <a:prstGeom prst="rect">
            <a:avLst/>
          </a:prstGeom>
        </p:spPr>
        <p:txBody>
          <a:bodyPr lIns="0" tIns="0" rIns="0" bIns="0" anchor="ctr">
            <a:normAutofit/>
          </a:bodyPr>
          <a:lstStyle>
            <a:lvl1pPr marL="0" marR="0" indent="0" algn="l" defTabSz="685800" rtl="0" eaLnBrk="1"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l" defTabSz="685800" rtl="0" eaLnBrk="1" fontAlgn="base" hangingPunct="0">
              <a:lnSpc>
                <a:spcPct val="90000"/>
              </a:lnSpc>
              <a:spcBef>
                <a:spcPts val="1350"/>
              </a:spcBef>
              <a:spcAft>
                <a:spcPct val="0"/>
              </a:spcAft>
              <a:buSzPct val="100000"/>
              <a:buFont typeface="+mj-lt"/>
              <a:buNone/>
            </a:pPr>
            <a:r>
              <a:rPr lang="en-US" dirty="0"/>
              <a:t>Text or image goes here…</a:t>
            </a:r>
          </a:p>
          <a:p>
            <a:pPr marL="0" lvl="0" indent="0" algn="l" defTabSz="685800" rtl="0" eaLnBrk="1" fontAlgn="base" hangingPunct="0">
              <a:lnSpc>
                <a:spcPct val="90000"/>
              </a:lnSpc>
              <a:spcBef>
                <a:spcPts val="1350"/>
              </a:spcBef>
              <a:spcAft>
                <a:spcPct val="0"/>
              </a:spcAft>
              <a:buSzPct val="100000"/>
              <a:buFont typeface="+mj-lt"/>
              <a:buNone/>
            </a:pPr>
            <a:endParaRPr lang="en-US" dirty="0"/>
          </a:p>
        </p:txBody>
      </p:sp>
      <p:cxnSp>
        <p:nvCxnSpPr>
          <p:cNvPr id="12" name="Straight Connector 11"/>
          <p:cNvCxnSpPr/>
          <p:nvPr userDrawn="1"/>
        </p:nvCxnSpPr>
        <p:spPr bwMode="auto">
          <a:xfrm>
            <a:off x="6743700" y="2085975"/>
            <a:ext cx="0" cy="131445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p:cNvCxnSpPr/>
          <p:nvPr userDrawn="1"/>
        </p:nvCxnSpPr>
        <p:spPr bwMode="auto">
          <a:xfrm>
            <a:off x="2400300" y="2085975"/>
            <a:ext cx="0" cy="131445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3" name="Content Placeholder 8"/>
          <p:cNvSpPr>
            <a:spLocks noGrp="1"/>
          </p:cNvSpPr>
          <p:nvPr>
            <p:ph sz="quarter" idx="15" hasCustomPrompt="1"/>
          </p:nvPr>
        </p:nvSpPr>
        <p:spPr>
          <a:xfrm>
            <a:off x="7142560" y="1421011"/>
            <a:ext cx="1372195" cy="2836664"/>
          </a:xfrm>
          <a:prstGeom prst="rect">
            <a:avLst/>
          </a:prstGeom>
        </p:spPr>
        <p:txBody>
          <a:bodyPr lIns="0" tIns="0" rIns="0" bIns="0" anchor="ctr">
            <a:normAutofit/>
          </a:bodyPr>
          <a:lstStyle>
            <a:lvl1pPr marL="0" marR="0" indent="0" algn="l" defTabSz="685800" rtl="0" eaLnBrk="1"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l" defTabSz="685800" rtl="0" eaLnBrk="1" fontAlgn="base" hangingPunct="0">
              <a:lnSpc>
                <a:spcPct val="90000"/>
              </a:lnSpc>
              <a:spcBef>
                <a:spcPts val="1350"/>
              </a:spcBef>
              <a:spcAft>
                <a:spcPct val="0"/>
              </a:spcAft>
              <a:buSzPct val="100000"/>
              <a:buFont typeface="+mj-lt"/>
              <a:buNone/>
            </a:pPr>
            <a:r>
              <a:rPr lang="en-US" dirty="0"/>
              <a:t>Text or image goes here…</a:t>
            </a:r>
          </a:p>
          <a:p>
            <a:pPr marL="0" lvl="0" indent="0" algn="l" defTabSz="685800" rtl="0" eaLnBrk="1" fontAlgn="base" hangingPunct="0">
              <a:lnSpc>
                <a:spcPct val="90000"/>
              </a:lnSpc>
              <a:spcBef>
                <a:spcPts val="1350"/>
              </a:spcBef>
              <a:spcAft>
                <a:spcPct val="0"/>
              </a:spcAft>
              <a:buSzPct val="100000"/>
              <a:buFont typeface="+mj-lt"/>
              <a:buNone/>
            </a:pPr>
            <a:endParaRPr lang="en-US" dirty="0"/>
          </a:p>
        </p:txBody>
      </p:sp>
      <p:sp>
        <p:nvSpPr>
          <p:cNvPr id="14" name="Content Placeholder 8"/>
          <p:cNvSpPr>
            <a:spLocks noGrp="1"/>
          </p:cNvSpPr>
          <p:nvPr>
            <p:ph sz="quarter" idx="14" hasCustomPrompt="1"/>
          </p:nvPr>
        </p:nvSpPr>
        <p:spPr>
          <a:xfrm>
            <a:off x="4971058" y="1421011"/>
            <a:ext cx="1372195" cy="2836664"/>
          </a:xfrm>
          <a:prstGeom prst="rect">
            <a:avLst/>
          </a:prstGeom>
        </p:spPr>
        <p:txBody>
          <a:bodyPr lIns="0" tIns="0" rIns="0" bIns="0" anchor="ctr">
            <a:normAutofit/>
          </a:bodyPr>
          <a:lstStyle>
            <a:lvl1pPr marL="0" marR="0" indent="0" algn="l" defTabSz="685800" rtl="0" eaLnBrk="1"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l" defTabSz="685800" rtl="0" eaLnBrk="1" fontAlgn="base" hangingPunct="0">
              <a:lnSpc>
                <a:spcPct val="90000"/>
              </a:lnSpc>
              <a:spcBef>
                <a:spcPts val="1350"/>
              </a:spcBef>
              <a:spcAft>
                <a:spcPct val="0"/>
              </a:spcAft>
              <a:buSzPct val="100000"/>
              <a:buFont typeface="+mj-lt"/>
              <a:buNone/>
            </a:pPr>
            <a:r>
              <a:rPr lang="en-US" dirty="0"/>
              <a:t>Text or image goes here…</a:t>
            </a:r>
          </a:p>
          <a:p>
            <a:pPr marL="0" lvl="0" indent="0" algn="l" defTabSz="685800" rtl="0" eaLnBrk="1" fontAlgn="base" hangingPunct="0">
              <a:lnSpc>
                <a:spcPct val="90000"/>
              </a:lnSpc>
              <a:spcBef>
                <a:spcPts val="1350"/>
              </a:spcBef>
              <a:spcAft>
                <a:spcPct val="0"/>
              </a:spcAft>
              <a:buSzPct val="100000"/>
              <a:buFont typeface="+mj-lt"/>
              <a:buNone/>
            </a:pPr>
            <a:endParaRPr lang="en-US" dirty="0"/>
          </a:p>
        </p:txBody>
      </p:sp>
      <p:cxnSp>
        <p:nvCxnSpPr>
          <p:cNvPr id="15" name="Straight Connector 14"/>
          <p:cNvCxnSpPr/>
          <p:nvPr userDrawn="1"/>
        </p:nvCxnSpPr>
        <p:spPr bwMode="auto">
          <a:xfrm>
            <a:off x="4572000" y="2085975"/>
            <a:ext cx="0" cy="131445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6" name="Content Placeholder 8"/>
          <p:cNvSpPr>
            <a:spLocks noGrp="1"/>
          </p:cNvSpPr>
          <p:nvPr>
            <p:ph sz="quarter" idx="13" hasCustomPrompt="1"/>
          </p:nvPr>
        </p:nvSpPr>
        <p:spPr>
          <a:xfrm>
            <a:off x="2799557" y="1421011"/>
            <a:ext cx="1372195" cy="2836664"/>
          </a:xfrm>
          <a:prstGeom prst="rect">
            <a:avLst/>
          </a:prstGeom>
        </p:spPr>
        <p:txBody>
          <a:bodyPr lIns="0" tIns="0" rIns="0" bIns="0" anchor="ctr">
            <a:normAutofit/>
          </a:bodyPr>
          <a:lstStyle>
            <a:lvl1pPr marL="0" marR="0" indent="0" algn="l" defTabSz="685800" rtl="0" eaLnBrk="1"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lvl="0" indent="0" algn="l" defTabSz="685800" rtl="0" eaLnBrk="1" fontAlgn="base" hangingPunct="0">
              <a:lnSpc>
                <a:spcPct val="90000"/>
              </a:lnSpc>
              <a:spcBef>
                <a:spcPts val="1350"/>
              </a:spcBef>
              <a:spcAft>
                <a:spcPct val="0"/>
              </a:spcAft>
              <a:buSzPct val="100000"/>
              <a:buFont typeface="+mj-lt"/>
              <a:buNone/>
            </a:pPr>
            <a:r>
              <a:rPr lang="en-US" dirty="0"/>
              <a:t>Text or image goes here…</a:t>
            </a:r>
          </a:p>
          <a:p>
            <a:pPr marL="0" lvl="0" indent="0" algn="l" defTabSz="685800" rtl="0" eaLnBrk="1" fontAlgn="base" hangingPunct="0">
              <a:lnSpc>
                <a:spcPct val="90000"/>
              </a:lnSpc>
              <a:spcBef>
                <a:spcPts val="1350"/>
              </a:spcBef>
              <a:spcAft>
                <a:spcPct val="0"/>
              </a:spcAft>
              <a:buSzPct val="100000"/>
              <a:buFont typeface="+mj-lt"/>
              <a:buNone/>
            </a:pPr>
            <a:endParaRPr lang="en-US" dirty="0"/>
          </a:p>
        </p:txBody>
      </p:sp>
    </p:spTree>
    <p:extLst>
      <p:ext uri="{BB962C8B-B14F-4D97-AF65-F5344CB8AC3E}">
        <p14:creationId xmlns:p14="http://schemas.microsoft.com/office/powerpoint/2010/main" val="35599809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28650" y="1080158"/>
            <a:ext cx="7886700" cy="284162"/>
          </a:xfrm>
          <a:prstGeom prst="rect">
            <a:avLst/>
          </a:prstGeom>
        </p:spPr>
        <p:txBody>
          <a:bodyPr lIns="0" tIns="0" rIns="0" bIns="0"/>
          <a:lstStyle>
            <a:lvl1pPr algn="ctr" eaLnBrk="0" fontAlgn="base" hangingPunct="0">
              <a:spcBef>
                <a:spcPct val="0"/>
              </a:spcBef>
              <a:spcAft>
                <a:spcPct val="0"/>
              </a:spcAft>
              <a:defRPr lang="en-US" sz="2700" b="1" kern="1200" baseline="0" dirty="0" smtClean="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2700" b="1" dirty="0">
                <a:solidFill>
                  <a:srgbClr val="FE5002"/>
                </a:solidFill>
                <a:latin typeface="Proxima Nova Black" charset="0"/>
                <a:ea typeface="Proxima Nova Black" charset="0"/>
                <a:cs typeface="Proxima Nova Black" charset="0"/>
                <a:sym typeface="Proxima Nova Light" charset="0"/>
              </a:rPr>
              <a:t>PLACEHOLDER TITLE</a:t>
            </a:r>
          </a:p>
        </p:txBody>
      </p:sp>
      <p:cxnSp>
        <p:nvCxnSpPr>
          <p:cNvPr id="11" name="Straight Connector 10"/>
          <p:cNvCxnSpPr/>
          <p:nvPr userDrawn="1"/>
        </p:nvCxnSpPr>
        <p:spPr bwMode="auto">
          <a:xfrm flipH="1">
            <a:off x="628651" y="1436649"/>
            <a:ext cx="78866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401252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Subtile 2">
    <p:spTree>
      <p:nvGrpSpPr>
        <p:cNvPr id="1" name=""/>
        <p:cNvGrpSpPr/>
        <p:nvPr/>
      </p:nvGrpSpPr>
      <p:grpSpPr>
        <a:xfrm>
          <a:off x="0" y="0"/>
          <a:ext cx="0" cy="0"/>
          <a:chOff x="0" y="0"/>
          <a:chExt cx="0" cy="0"/>
        </a:xfrm>
      </p:grpSpPr>
      <p:cxnSp>
        <p:nvCxnSpPr>
          <p:cNvPr id="5" name="Straight Connector 4"/>
          <p:cNvCxnSpPr/>
          <p:nvPr userDrawn="1"/>
        </p:nvCxnSpPr>
        <p:spPr bwMode="auto">
          <a:xfrm flipH="1">
            <a:off x="628659" y="1436649"/>
            <a:ext cx="78866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628650" y="844312"/>
            <a:ext cx="7886700" cy="284162"/>
          </a:xfrm>
          <a:prstGeom prst="rect">
            <a:avLst/>
          </a:prstGeom>
        </p:spPr>
        <p:txBody>
          <a:bodyPr lIns="0" tIns="0" rIns="0" bIns="0"/>
          <a:lstStyle>
            <a:lvl1pPr algn="ctr" eaLnBrk="0" fontAlgn="base" hangingPunct="0">
              <a:spcBef>
                <a:spcPct val="0"/>
              </a:spcBef>
              <a:spcAft>
                <a:spcPct val="0"/>
              </a:spcAft>
              <a:defRPr lang="en-US" sz="27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27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628651" y="1127505"/>
            <a:ext cx="7886700" cy="214914"/>
          </a:xfrm>
          <a:prstGeom prst="rect">
            <a:avLst/>
          </a:prstGeom>
        </p:spPr>
        <p:txBody>
          <a:bodyPr lIns="0" tIns="45712" rIns="0" bIns="45712">
            <a:noAutofit/>
          </a:bodyPr>
          <a:lstStyle>
            <a:lvl1pPr algn="ctr">
              <a:buNone/>
              <a:defRPr lang="en-US" sz="1400" b="0" i="0" kern="1200" baseline="0" dirty="0">
                <a:solidFill>
                  <a:srgbClr val="222222"/>
                </a:solidFill>
                <a:latin typeface="Proxima Nova" charset="0"/>
                <a:ea typeface="Proxima Nova" charset="0"/>
                <a:cs typeface="Proxima Nova" charset="0"/>
                <a:sym typeface="Proxima Nova" charset="0"/>
              </a:defRPr>
            </a:lvl1pPr>
            <a:lvl2pPr marL="128564" indent="0">
              <a:buNone/>
              <a:defRPr/>
            </a:lvl2pPr>
            <a:lvl3pPr marL="128564" indent="0">
              <a:buNone/>
              <a:defRPr/>
            </a:lvl3pPr>
            <a:lvl4pPr marL="257126" indent="0">
              <a:buNone/>
              <a:defRPr/>
            </a:lvl4pPr>
            <a:lvl5pPr marL="257126" indent="0">
              <a:buNone/>
              <a:defRPr/>
            </a:lvl5pPr>
          </a:lstStyle>
          <a:p>
            <a:pPr lvl="0"/>
            <a:r>
              <a:rPr lang="en-US" dirty="0"/>
              <a:t>PLACEHOLDER SUBTITLE</a:t>
            </a:r>
          </a:p>
        </p:txBody>
      </p:sp>
      <p:sp>
        <p:nvSpPr>
          <p:cNvPr id="3" name="Footer Placeholder 2"/>
          <p:cNvSpPr>
            <a:spLocks noGrp="1"/>
          </p:cNvSpPr>
          <p:nvPr>
            <p:ph type="ftr" sz="quarter" idx="11"/>
          </p:nvPr>
        </p:nvSpPr>
        <p:spPr/>
        <p:txBody>
          <a:bodyPr/>
          <a:lstStyle/>
          <a:p>
            <a:pPr defTabSz="342830" fontAlgn="base" hangingPunct="0">
              <a:spcBef>
                <a:spcPct val="0"/>
              </a:spcBef>
              <a:spcAft>
                <a:spcPct val="0"/>
              </a:spcAft>
              <a:defRPr/>
            </a:pPr>
            <a:r>
              <a:rPr lang="en-US" altLang="en-US" sz="600">
                <a:solidFill>
                  <a:srgbClr val="9D9FA1"/>
                </a:solidFill>
                <a:sym typeface="Proxima Nova" charset="0"/>
              </a:rPr>
              <a:t>CONFIDENTIAL DOCUMENT, DO NOT SHARE 2 OR DISTRIBUTE.</a:t>
            </a:r>
          </a:p>
          <a:p>
            <a:endParaRPr lang="en-US" dirty="0"/>
          </a:p>
        </p:txBody>
      </p:sp>
    </p:spTree>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itle + Subtile 2">
    <p:spTree>
      <p:nvGrpSpPr>
        <p:cNvPr id="1" name=""/>
        <p:cNvGrpSpPr/>
        <p:nvPr/>
      </p:nvGrpSpPr>
      <p:grpSpPr>
        <a:xfrm>
          <a:off x="0" y="0"/>
          <a:ext cx="0" cy="0"/>
          <a:chOff x="0" y="0"/>
          <a:chExt cx="0" cy="0"/>
        </a:xfrm>
      </p:grpSpPr>
      <p:cxnSp>
        <p:nvCxnSpPr>
          <p:cNvPr id="5" name="Straight Connector 4"/>
          <p:cNvCxnSpPr/>
          <p:nvPr userDrawn="1"/>
        </p:nvCxnSpPr>
        <p:spPr bwMode="auto">
          <a:xfrm flipH="1">
            <a:off x="628651" y="1436649"/>
            <a:ext cx="78866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628650" y="844312"/>
            <a:ext cx="7886700" cy="284162"/>
          </a:xfrm>
          <a:prstGeom prst="rect">
            <a:avLst/>
          </a:prstGeom>
        </p:spPr>
        <p:txBody>
          <a:bodyPr lIns="0" tIns="0" rIns="0" bIns="0"/>
          <a:lstStyle>
            <a:lvl1pPr algn="ctr" eaLnBrk="0" fontAlgn="base" hangingPunct="0">
              <a:spcBef>
                <a:spcPct val="0"/>
              </a:spcBef>
              <a:spcAft>
                <a:spcPct val="0"/>
              </a:spcAft>
              <a:defRPr lang="en-US" sz="27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27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algn="ctr">
              <a:buNone/>
              <a:defRPr lang="en-US" sz="1350" b="0" i="0" kern="1200" baseline="0" dirty="0">
                <a:solidFill>
                  <a:srgbClr val="222222"/>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PLACEHOLDER SUBTITLE</a:t>
            </a:r>
          </a:p>
        </p:txBody>
      </p:sp>
    </p:spTree>
    <p:extLst>
      <p:ext uri="{BB962C8B-B14F-4D97-AF65-F5344CB8AC3E}">
        <p14:creationId xmlns:p14="http://schemas.microsoft.com/office/powerpoint/2010/main" val="15074411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itle + Text 2">
    <p:spTree>
      <p:nvGrpSpPr>
        <p:cNvPr id="1" name=""/>
        <p:cNvGrpSpPr/>
        <p:nvPr/>
      </p:nvGrpSpPr>
      <p:grpSpPr>
        <a:xfrm>
          <a:off x="0" y="0"/>
          <a:ext cx="0" cy="0"/>
          <a:chOff x="0" y="0"/>
          <a:chExt cx="0" cy="0"/>
        </a:xfrm>
      </p:grpSpPr>
      <p:cxnSp>
        <p:nvCxnSpPr>
          <p:cNvPr id="5" name="Straight Connector 4"/>
          <p:cNvCxnSpPr/>
          <p:nvPr userDrawn="1"/>
        </p:nvCxnSpPr>
        <p:spPr bwMode="auto">
          <a:xfrm flipH="1">
            <a:off x="628651" y="1436649"/>
            <a:ext cx="78866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628650" y="844312"/>
            <a:ext cx="7886700" cy="284162"/>
          </a:xfrm>
          <a:prstGeom prst="rect">
            <a:avLst/>
          </a:prstGeom>
        </p:spPr>
        <p:txBody>
          <a:bodyPr lIns="0" tIns="0" rIns="0" bIns="0"/>
          <a:lstStyle>
            <a:lvl1pPr algn="ctr" eaLnBrk="0" fontAlgn="base" hangingPunct="0">
              <a:spcBef>
                <a:spcPct val="0"/>
              </a:spcBef>
              <a:spcAft>
                <a:spcPct val="0"/>
              </a:spcAft>
              <a:defRPr lang="en-US" sz="27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27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algn="ctr">
              <a:buNone/>
              <a:defRPr lang="en-US" sz="1350" b="0" i="0" kern="1200" baseline="0" dirty="0">
                <a:solidFill>
                  <a:srgbClr val="222222"/>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PLACEHOLDER SUBTITLE</a:t>
            </a:r>
          </a:p>
        </p:txBody>
      </p:sp>
      <p:sp>
        <p:nvSpPr>
          <p:cNvPr id="3" name="Text Placeholder 2"/>
          <p:cNvSpPr>
            <a:spLocks noGrp="1"/>
          </p:cNvSpPr>
          <p:nvPr>
            <p:ph type="body" sz="quarter" idx="11" hasCustomPrompt="1"/>
          </p:nvPr>
        </p:nvSpPr>
        <p:spPr>
          <a:xfrm>
            <a:off x="628650" y="1625612"/>
            <a:ext cx="7886700" cy="2570468"/>
          </a:xfrm>
          <a:prstGeom prst="rect">
            <a:avLst/>
          </a:prstGeom>
        </p:spPr>
        <p:txBody>
          <a:bodyPr lIns="0" tIns="0" rIns="0" bIns="0" anchor="ctr"/>
          <a:lstStyle>
            <a:lvl1pPr marL="0" marR="0" indent="0" algn="l" defTabSz="685800" rtl="0" eaLnBrk="0"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685800" rtl="0" eaLnBrk="0" fontAlgn="base" latinLnBrk="0" hangingPunct="0">
              <a:lnSpc>
                <a:spcPct val="90000"/>
              </a:lnSpc>
              <a:spcBef>
                <a:spcPts val="1350"/>
              </a:spcBef>
              <a:spcAft>
                <a:spcPct val="0"/>
              </a:spcAft>
              <a:buClrTx/>
              <a:buSzPct val="100000"/>
              <a:buFont typeface="+mj-lt"/>
              <a:buNone/>
              <a:tabLst/>
              <a:defRPr/>
            </a:pPr>
            <a:r>
              <a:rPr lang="en-US" dirty="0"/>
              <a:t>Text goes here</a:t>
            </a:r>
            <a:r>
              <a:rPr lang="is-IS" dirty="0"/>
              <a:t>…</a:t>
            </a:r>
            <a:endParaRPr lang="en-US" dirty="0"/>
          </a:p>
        </p:txBody>
      </p:sp>
    </p:spTree>
    <p:extLst>
      <p:ext uri="{BB962C8B-B14F-4D97-AF65-F5344CB8AC3E}">
        <p14:creationId xmlns:p14="http://schemas.microsoft.com/office/powerpoint/2010/main" val="208876979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itle + Bullets 2">
    <p:spTree>
      <p:nvGrpSpPr>
        <p:cNvPr id="1" name=""/>
        <p:cNvGrpSpPr/>
        <p:nvPr/>
      </p:nvGrpSpPr>
      <p:grpSpPr>
        <a:xfrm>
          <a:off x="0" y="0"/>
          <a:ext cx="0" cy="0"/>
          <a:chOff x="0" y="0"/>
          <a:chExt cx="0" cy="0"/>
        </a:xfrm>
      </p:grpSpPr>
      <p:cxnSp>
        <p:nvCxnSpPr>
          <p:cNvPr id="5" name="Straight Connector 4"/>
          <p:cNvCxnSpPr/>
          <p:nvPr userDrawn="1"/>
        </p:nvCxnSpPr>
        <p:spPr bwMode="auto">
          <a:xfrm flipH="1">
            <a:off x="628651" y="1436649"/>
            <a:ext cx="78866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628650" y="844312"/>
            <a:ext cx="7886700" cy="284162"/>
          </a:xfrm>
          <a:prstGeom prst="rect">
            <a:avLst/>
          </a:prstGeom>
        </p:spPr>
        <p:txBody>
          <a:bodyPr lIns="0" tIns="0" rIns="0" bIns="0"/>
          <a:lstStyle>
            <a:lvl1pPr algn="ctr" eaLnBrk="0" fontAlgn="base" hangingPunct="0">
              <a:spcBef>
                <a:spcPct val="0"/>
              </a:spcBef>
              <a:spcAft>
                <a:spcPct val="0"/>
              </a:spcAft>
              <a:defRPr lang="en-US" sz="27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27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algn="ctr">
              <a:buNone/>
              <a:defRPr lang="en-US" sz="1350" b="0" i="0" kern="1200" baseline="0" dirty="0">
                <a:solidFill>
                  <a:srgbClr val="222222"/>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PLACEHOLDER SUBTITLE</a:t>
            </a:r>
          </a:p>
        </p:txBody>
      </p:sp>
      <p:sp>
        <p:nvSpPr>
          <p:cNvPr id="3" name="Text Placeholder 2"/>
          <p:cNvSpPr>
            <a:spLocks noGrp="1"/>
          </p:cNvSpPr>
          <p:nvPr>
            <p:ph type="body" sz="quarter" idx="11" hasCustomPrompt="1"/>
          </p:nvPr>
        </p:nvSpPr>
        <p:spPr>
          <a:xfrm>
            <a:off x="628650" y="1625612"/>
            <a:ext cx="7886700" cy="2570468"/>
          </a:xfrm>
          <a:prstGeom prst="rect">
            <a:avLst/>
          </a:prstGeom>
        </p:spPr>
        <p:txBody>
          <a:bodyPr lIns="0" tIns="0" rIns="0" bIns="0" anchor="ctr"/>
          <a:lstStyle>
            <a:lvl1pPr marL="171450" marR="0" indent="-171450" algn="l" defTabSz="685800" rtl="0" eaLnBrk="0" fontAlgn="base" latinLnBrk="0" hangingPunct="0">
              <a:lnSpc>
                <a:spcPct val="90000"/>
              </a:lnSpc>
              <a:spcBef>
                <a:spcPts val="1350"/>
              </a:spcBef>
              <a:spcAft>
                <a:spcPct val="0"/>
              </a:spcAft>
              <a:buClrTx/>
              <a:buSzPct val="100000"/>
              <a:buFont typeface="CambriaMath" charset="0"/>
              <a:buChar char="⎯"/>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685800" rtl="0" eaLnBrk="0" fontAlgn="base" latinLnBrk="0" hangingPunct="0">
              <a:lnSpc>
                <a:spcPct val="90000"/>
              </a:lnSpc>
              <a:spcBef>
                <a:spcPts val="1350"/>
              </a:spcBef>
              <a:spcAft>
                <a:spcPct val="0"/>
              </a:spcAft>
              <a:buClrTx/>
              <a:buSzPct val="100000"/>
              <a:tabLst/>
              <a:defRPr/>
            </a:pPr>
            <a:r>
              <a:rPr lang="en-US" dirty="0"/>
              <a:t>Text goes here</a:t>
            </a:r>
            <a:r>
              <a:rPr lang="is-IS" dirty="0"/>
              <a:t>…</a:t>
            </a:r>
          </a:p>
          <a:p>
            <a:pPr marL="0" marR="0" lvl="0" indent="0" algn="l" defTabSz="685800" rtl="0" eaLnBrk="0" fontAlgn="base" latinLnBrk="0" hangingPunct="0">
              <a:lnSpc>
                <a:spcPct val="90000"/>
              </a:lnSpc>
              <a:spcBef>
                <a:spcPts val="1350"/>
              </a:spcBef>
              <a:spcAft>
                <a:spcPct val="0"/>
              </a:spcAft>
              <a:buClrTx/>
              <a:buSzPct val="100000"/>
              <a:tabLst/>
              <a:defRPr/>
            </a:pPr>
            <a:r>
              <a:rPr lang="is-IS" dirty="0"/>
              <a:t>Text goes here...</a:t>
            </a:r>
          </a:p>
          <a:p>
            <a:pPr marL="0" marR="0" lvl="0" indent="0" algn="l" defTabSz="685800" rtl="0" eaLnBrk="0" fontAlgn="base" latinLnBrk="0" hangingPunct="0">
              <a:lnSpc>
                <a:spcPct val="90000"/>
              </a:lnSpc>
              <a:spcBef>
                <a:spcPts val="1350"/>
              </a:spcBef>
              <a:spcAft>
                <a:spcPct val="0"/>
              </a:spcAft>
              <a:buClrTx/>
              <a:buSzPct val="100000"/>
              <a:tabLst/>
              <a:defRPr/>
            </a:pPr>
            <a:r>
              <a:rPr lang="is-IS" dirty="0"/>
              <a:t>Text goes here...</a:t>
            </a:r>
            <a:endParaRPr lang="en-US" dirty="0"/>
          </a:p>
        </p:txBody>
      </p:sp>
    </p:spTree>
    <p:extLst>
      <p:ext uri="{BB962C8B-B14F-4D97-AF65-F5344CB8AC3E}">
        <p14:creationId xmlns:p14="http://schemas.microsoft.com/office/powerpoint/2010/main" val="414659773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itle + Numbers 2">
    <p:spTree>
      <p:nvGrpSpPr>
        <p:cNvPr id="1" name=""/>
        <p:cNvGrpSpPr/>
        <p:nvPr/>
      </p:nvGrpSpPr>
      <p:grpSpPr>
        <a:xfrm>
          <a:off x="0" y="0"/>
          <a:ext cx="0" cy="0"/>
          <a:chOff x="0" y="0"/>
          <a:chExt cx="0" cy="0"/>
        </a:xfrm>
      </p:grpSpPr>
      <p:cxnSp>
        <p:nvCxnSpPr>
          <p:cNvPr id="5" name="Straight Connector 4"/>
          <p:cNvCxnSpPr/>
          <p:nvPr userDrawn="1"/>
        </p:nvCxnSpPr>
        <p:spPr bwMode="auto">
          <a:xfrm flipH="1">
            <a:off x="628651" y="1436649"/>
            <a:ext cx="78866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628650" y="844312"/>
            <a:ext cx="7886700" cy="284162"/>
          </a:xfrm>
          <a:prstGeom prst="rect">
            <a:avLst/>
          </a:prstGeom>
        </p:spPr>
        <p:txBody>
          <a:bodyPr lIns="0" tIns="0" rIns="0" bIns="0"/>
          <a:lstStyle>
            <a:lvl1pPr algn="ctr" eaLnBrk="0" fontAlgn="base" hangingPunct="0">
              <a:spcBef>
                <a:spcPct val="0"/>
              </a:spcBef>
              <a:spcAft>
                <a:spcPct val="0"/>
              </a:spcAft>
              <a:defRPr lang="en-US" sz="27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27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algn="ctr">
              <a:buNone/>
              <a:defRPr lang="en-US" sz="1350" b="0" i="0" kern="1200" baseline="0" dirty="0">
                <a:solidFill>
                  <a:srgbClr val="222222"/>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PLACEHOLDER SUBTITLE</a:t>
            </a:r>
          </a:p>
        </p:txBody>
      </p:sp>
      <p:sp>
        <p:nvSpPr>
          <p:cNvPr id="3" name="Text Placeholder 2"/>
          <p:cNvSpPr>
            <a:spLocks noGrp="1"/>
          </p:cNvSpPr>
          <p:nvPr>
            <p:ph type="body" sz="quarter" idx="11" hasCustomPrompt="1"/>
          </p:nvPr>
        </p:nvSpPr>
        <p:spPr>
          <a:xfrm>
            <a:off x="628650" y="1625612"/>
            <a:ext cx="7886700" cy="2570468"/>
          </a:xfrm>
          <a:prstGeom prst="rect">
            <a:avLst/>
          </a:prstGeom>
        </p:spPr>
        <p:txBody>
          <a:bodyPr lIns="0" tIns="0" rIns="0" bIns="0" anchor="ctr"/>
          <a:lstStyle>
            <a:lvl1pPr marL="228600" marR="0" indent="-228600" algn="l" defTabSz="685800" rtl="0" eaLnBrk="0" fontAlgn="base" latinLnBrk="0" hangingPunct="0">
              <a:lnSpc>
                <a:spcPct val="90000"/>
              </a:lnSpc>
              <a:spcBef>
                <a:spcPts val="1350"/>
              </a:spcBef>
              <a:spcAft>
                <a:spcPct val="0"/>
              </a:spcAft>
              <a:buClrTx/>
              <a:buSzPct val="100000"/>
              <a:buFont typeface="+mj-lt"/>
              <a:buAutoNum type="arabicPeriod"/>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685800" rtl="0" eaLnBrk="0" fontAlgn="base" latinLnBrk="0" hangingPunct="0">
              <a:lnSpc>
                <a:spcPct val="90000"/>
              </a:lnSpc>
              <a:spcBef>
                <a:spcPts val="1350"/>
              </a:spcBef>
              <a:spcAft>
                <a:spcPct val="0"/>
              </a:spcAft>
              <a:buClrTx/>
              <a:buSzPct val="100000"/>
              <a:tabLst/>
              <a:defRPr/>
            </a:pPr>
            <a:r>
              <a:rPr lang="en-US" dirty="0"/>
              <a:t>Text goes here</a:t>
            </a:r>
            <a:r>
              <a:rPr lang="is-IS" dirty="0"/>
              <a:t>…</a:t>
            </a:r>
          </a:p>
          <a:p>
            <a:pPr marL="0" marR="0" lvl="0" indent="0" algn="l" defTabSz="685800" rtl="0" eaLnBrk="0" fontAlgn="base" latinLnBrk="0" hangingPunct="0">
              <a:lnSpc>
                <a:spcPct val="90000"/>
              </a:lnSpc>
              <a:spcBef>
                <a:spcPts val="1350"/>
              </a:spcBef>
              <a:spcAft>
                <a:spcPct val="0"/>
              </a:spcAft>
              <a:buClrTx/>
              <a:buSzPct val="100000"/>
              <a:tabLst/>
              <a:defRPr/>
            </a:pPr>
            <a:r>
              <a:rPr lang="is-IS" dirty="0"/>
              <a:t>Text goes here...</a:t>
            </a:r>
          </a:p>
          <a:p>
            <a:pPr marL="0" marR="0" lvl="0" indent="0" algn="l" defTabSz="685800" rtl="0" eaLnBrk="0" fontAlgn="base" latinLnBrk="0" hangingPunct="0">
              <a:lnSpc>
                <a:spcPct val="90000"/>
              </a:lnSpc>
              <a:spcBef>
                <a:spcPts val="1350"/>
              </a:spcBef>
              <a:spcAft>
                <a:spcPct val="0"/>
              </a:spcAft>
              <a:buClrTx/>
              <a:buSzPct val="100000"/>
              <a:tabLst/>
              <a:defRPr/>
            </a:pPr>
            <a:r>
              <a:rPr lang="is-IS" dirty="0"/>
              <a:t>Text goes here...</a:t>
            </a:r>
            <a:endParaRPr lang="en-US" dirty="0"/>
          </a:p>
        </p:txBody>
      </p:sp>
    </p:spTree>
    <p:extLst>
      <p:ext uri="{BB962C8B-B14F-4D97-AF65-F5344CB8AC3E}">
        <p14:creationId xmlns:p14="http://schemas.microsoft.com/office/powerpoint/2010/main" val="38593099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wo Up 2">
    <p:spTree>
      <p:nvGrpSpPr>
        <p:cNvPr id="1" name=""/>
        <p:cNvGrpSpPr/>
        <p:nvPr/>
      </p:nvGrpSpPr>
      <p:grpSpPr>
        <a:xfrm>
          <a:off x="0" y="0"/>
          <a:ext cx="0" cy="0"/>
          <a:chOff x="0" y="0"/>
          <a:chExt cx="0" cy="0"/>
        </a:xfrm>
      </p:grpSpPr>
      <p:cxnSp>
        <p:nvCxnSpPr>
          <p:cNvPr id="5" name="Straight Connector 4"/>
          <p:cNvCxnSpPr/>
          <p:nvPr userDrawn="1"/>
        </p:nvCxnSpPr>
        <p:spPr bwMode="auto">
          <a:xfrm flipH="1">
            <a:off x="628651" y="1436649"/>
            <a:ext cx="78866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628650" y="844312"/>
            <a:ext cx="7886700" cy="284162"/>
          </a:xfrm>
          <a:prstGeom prst="rect">
            <a:avLst/>
          </a:prstGeom>
        </p:spPr>
        <p:txBody>
          <a:bodyPr lIns="0" tIns="0" rIns="0" bIns="0"/>
          <a:lstStyle>
            <a:lvl1pPr algn="ctr" eaLnBrk="0" fontAlgn="base" hangingPunct="0">
              <a:spcBef>
                <a:spcPct val="0"/>
              </a:spcBef>
              <a:spcAft>
                <a:spcPct val="0"/>
              </a:spcAft>
              <a:defRPr lang="en-US" sz="27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27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algn="ctr">
              <a:buNone/>
              <a:defRPr lang="en-US" sz="1350" b="0" i="0" kern="1200" baseline="0" dirty="0">
                <a:solidFill>
                  <a:srgbClr val="222222"/>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PLACEHOLDER SUBTITLE</a:t>
            </a:r>
          </a:p>
        </p:txBody>
      </p:sp>
      <p:cxnSp>
        <p:nvCxnSpPr>
          <p:cNvPr id="14" name="Straight Connector 13"/>
          <p:cNvCxnSpPr/>
          <p:nvPr userDrawn="1"/>
        </p:nvCxnSpPr>
        <p:spPr bwMode="auto">
          <a:xfrm rot="5400000" flipH="1">
            <a:off x="4477431" y="2458193"/>
            <a:ext cx="189140" cy="0"/>
          </a:xfrm>
          <a:prstGeom prst="line">
            <a:avLst/>
          </a:prstGeom>
          <a:solidFill>
            <a:srgbClr val="FFFFFF"/>
          </a:solidFill>
          <a:ln w="12700" cap="flat" cmpd="sng" algn="ctr">
            <a:solidFill>
              <a:srgbClr val="9DA0A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6" name="Content Placeholder 13"/>
          <p:cNvSpPr>
            <a:spLocks noGrp="1"/>
          </p:cNvSpPr>
          <p:nvPr>
            <p:ph sz="quarter" idx="11" hasCustomPrompt="1"/>
          </p:nvPr>
        </p:nvSpPr>
        <p:spPr>
          <a:xfrm>
            <a:off x="628650" y="2126067"/>
            <a:ext cx="3575509" cy="802206"/>
          </a:xfrm>
          <a:prstGeom prst="rect">
            <a:avLst/>
          </a:prstGeom>
        </p:spPr>
        <p:txBody>
          <a:bodyPr/>
          <a:lstStyle>
            <a:lvl1pPr marL="0" marR="0" indent="0" algn="ctr" defTabSz="685800" rtl="0" eaLnBrk="0" fontAlgn="base" latinLnBrk="0" hangingPunct="0">
              <a:lnSpc>
                <a:spcPct val="90000"/>
              </a:lnSpc>
              <a:spcBef>
                <a:spcPts val="1350"/>
              </a:spcBef>
              <a:spcAft>
                <a:spcPct val="0"/>
              </a:spcAft>
              <a:buClrTx/>
              <a:buSzPct val="100000"/>
              <a:buFontTx/>
              <a:buNone/>
              <a:tabLst/>
              <a:defRPr lang="en-US" sz="4613" b="1" kern="1200" smtClean="0">
                <a:solidFill>
                  <a:srgbClr val="FE5002"/>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E5002"/>
                </a:solidFill>
                <a:latin typeface="Proxima Nova Black" charset="0"/>
                <a:ea typeface="Proxima Nova Black" charset="0"/>
                <a:cs typeface="Proxima Nova Black" charset="0"/>
              </a:rPr>
              <a:t>1</a:t>
            </a:r>
          </a:p>
        </p:txBody>
      </p:sp>
      <p:sp>
        <p:nvSpPr>
          <p:cNvPr id="17" name="Content Placeholder 13"/>
          <p:cNvSpPr>
            <a:spLocks noGrp="1"/>
          </p:cNvSpPr>
          <p:nvPr>
            <p:ph sz="quarter" idx="12" hasCustomPrompt="1"/>
          </p:nvPr>
        </p:nvSpPr>
        <p:spPr>
          <a:xfrm>
            <a:off x="4939836" y="2126067"/>
            <a:ext cx="3575514" cy="802206"/>
          </a:xfrm>
          <a:prstGeom prst="rect">
            <a:avLst/>
          </a:prstGeom>
        </p:spPr>
        <p:txBody>
          <a:bodyPr/>
          <a:lstStyle>
            <a:lvl1pPr algn="ctr">
              <a:buNone/>
              <a:defRPr lang="en-US" sz="4613"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E5002"/>
                </a:solidFill>
                <a:latin typeface="Proxima Nova Black" charset="0"/>
                <a:ea typeface="Proxima Nova Black" charset="0"/>
                <a:cs typeface="Proxima Nova Black" charset="0"/>
              </a:rPr>
              <a:t>2</a:t>
            </a:r>
          </a:p>
        </p:txBody>
      </p:sp>
      <p:sp>
        <p:nvSpPr>
          <p:cNvPr id="18" name="Content Placeholder 17"/>
          <p:cNvSpPr>
            <a:spLocks noGrp="1"/>
          </p:cNvSpPr>
          <p:nvPr>
            <p:ph sz="quarter" idx="14" hasCustomPrompt="1"/>
          </p:nvPr>
        </p:nvSpPr>
        <p:spPr>
          <a:xfrm>
            <a:off x="628652" y="2788746"/>
            <a:ext cx="3575506"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baseline="0" dirty="0" smtClean="0">
                <a:solidFill>
                  <a:srgbClr val="2D2D2D"/>
                </a:solidFill>
                <a:latin typeface="Proxima Nova" charset="0"/>
                <a:ea typeface="Proxima Nova" charset="0"/>
                <a:cs typeface="Proxima Nova" charset="0"/>
                <a:sym typeface="Proxima Nova" charset="0"/>
              </a:defRPr>
            </a:lvl1pPr>
          </a:lstStyle>
          <a:p>
            <a:pPr algn="ctr"/>
            <a:r>
              <a:rPr lang="en-US" sz="900" b="1" kern="1200" dirty="0">
                <a:solidFill>
                  <a:srgbClr val="2D2D2D"/>
                </a:solidFill>
                <a:latin typeface="Proxima Nova" charset="0"/>
                <a:ea typeface="Proxima Nova" charset="0"/>
                <a:cs typeface="Proxima Nova" charset="0"/>
              </a:rPr>
              <a:t>PLACEHOLDER SUBJECT</a:t>
            </a:r>
          </a:p>
        </p:txBody>
      </p:sp>
      <p:sp>
        <p:nvSpPr>
          <p:cNvPr id="19" name="Content Placeholder 17"/>
          <p:cNvSpPr>
            <a:spLocks noGrp="1"/>
          </p:cNvSpPr>
          <p:nvPr>
            <p:ph sz="quarter" idx="15" hasCustomPrompt="1"/>
          </p:nvPr>
        </p:nvSpPr>
        <p:spPr>
          <a:xfrm>
            <a:off x="4939831" y="2788746"/>
            <a:ext cx="3575511"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dirty="0" smtClean="0">
                <a:solidFill>
                  <a:srgbClr val="2D2D2D"/>
                </a:solidFill>
                <a:latin typeface="Proxima Nova" charset="0"/>
                <a:ea typeface="Proxima Nova" charset="0"/>
                <a:cs typeface="Proxima Nova" charset="0"/>
                <a:sym typeface="Proxima Nova" charset="0"/>
              </a:defRPr>
            </a:lvl1pPr>
          </a:lstStyle>
          <a:p>
            <a:pPr algn="ctr"/>
            <a:r>
              <a:rPr lang="en-US" sz="900" b="1" kern="1200" dirty="0">
                <a:solidFill>
                  <a:srgbClr val="2D2D2D"/>
                </a:solidFill>
                <a:latin typeface="Proxima Nova" charset="0"/>
                <a:ea typeface="Proxima Nova" charset="0"/>
                <a:cs typeface="Proxima Nova" charset="0"/>
              </a:rPr>
              <a:t>PLACEHOLDER SUBJECT</a:t>
            </a:r>
          </a:p>
        </p:txBody>
      </p:sp>
    </p:spTree>
    <p:extLst>
      <p:ext uri="{BB962C8B-B14F-4D97-AF65-F5344CB8AC3E}">
        <p14:creationId xmlns:p14="http://schemas.microsoft.com/office/powerpoint/2010/main" val="111542170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hree Up 2">
    <p:spTree>
      <p:nvGrpSpPr>
        <p:cNvPr id="1" name=""/>
        <p:cNvGrpSpPr/>
        <p:nvPr/>
      </p:nvGrpSpPr>
      <p:grpSpPr>
        <a:xfrm>
          <a:off x="0" y="0"/>
          <a:ext cx="0" cy="0"/>
          <a:chOff x="0" y="0"/>
          <a:chExt cx="0" cy="0"/>
        </a:xfrm>
      </p:grpSpPr>
      <p:cxnSp>
        <p:nvCxnSpPr>
          <p:cNvPr id="5" name="Straight Connector 4"/>
          <p:cNvCxnSpPr/>
          <p:nvPr userDrawn="1"/>
        </p:nvCxnSpPr>
        <p:spPr bwMode="auto">
          <a:xfrm flipH="1">
            <a:off x="628651" y="1436649"/>
            <a:ext cx="78866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628650" y="844312"/>
            <a:ext cx="7886700" cy="284162"/>
          </a:xfrm>
          <a:prstGeom prst="rect">
            <a:avLst/>
          </a:prstGeom>
        </p:spPr>
        <p:txBody>
          <a:bodyPr lIns="0" tIns="0" rIns="0" bIns="0"/>
          <a:lstStyle>
            <a:lvl1pPr algn="ctr" eaLnBrk="0" fontAlgn="base" hangingPunct="0">
              <a:spcBef>
                <a:spcPct val="0"/>
              </a:spcBef>
              <a:spcAft>
                <a:spcPct val="0"/>
              </a:spcAft>
              <a:defRPr lang="en-US" sz="27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27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algn="ctr">
              <a:buNone/>
              <a:defRPr lang="en-US" sz="1350" b="0" i="0" kern="1200" baseline="0" dirty="0">
                <a:solidFill>
                  <a:srgbClr val="222222"/>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PLACEHOLDER SUBTITLE</a:t>
            </a:r>
          </a:p>
        </p:txBody>
      </p:sp>
      <p:cxnSp>
        <p:nvCxnSpPr>
          <p:cNvPr id="56" name="Straight Connector 55"/>
          <p:cNvCxnSpPr/>
          <p:nvPr userDrawn="1"/>
        </p:nvCxnSpPr>
        <p:spPr bwMode="auto">
          <a:xfrm rot="5400000" flipH="1">
            <a:off x="5914494" y="2458193"/>
            <a:ext cx="189140"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8" name="Straight Connector 57"/>
          <p:cNvCxnSpPr/>
          <p:nvPr userDrawn="1"/>
        </p:nvCxnSpPr>
        <p:spPr bwMode="auto">
          <a:xfrm rot="5400000" flipH="1">
            <a:off x="3040366" y="2458193"/>
            <a:ext cx="189140"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9" name="Content Placeholder 13"/>
          <p:cNvSpPr>
            <a:spLocks noGrp="1"/>
          </p:cNvSpPr>
          <p:nvPr>
            <p:ph sz="quarter" idx="11" hasCustomPrompt="1"/>
          </p:nvPr>
        </p:nvSpPr>
        <p:spPr>
          <a:xfrm>
            <a:off x="628644" y="2126067"/>
            <a:ext cx="2138449" cy="802206"/>
          </a:xfrm>
          <a:prstGeom prst="rect">
            <a:avLst/>
          </a:prstGeom>
        </p:spPr>
        <p:txBody>
          <a:bodyPr/>
          <a:lstStyle>
            <a:lvl1pPr algn="ctr" defTabSz="685800" rtl="0" eaLnBrk="0" fontAlgn="base" hangingPunct="0">
              <a:lnSpc>
                <a:spcPct val="90000"/>
              </a:lnSpc>
              <a:spcBef>
                <a:spcPts val="1350"/>
              </a:spcBef>
              <a:spcAft>
                <a:spcPct val="0"/>
              </a:spcAft>
              <a:buSzPct val="100000"/>
              <a:buNone/>
              <a:defRPr lang="en-US" sz="4613"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E5002"/>
                </a:solidFill>
                <a:latin typeface="Proxima Nova Black" charset="0"/>
                <a:ea typeface="Proxima Nova Black" charset="0"/>
                <a:cs typeface="Proxima Nova Black" charset="0"/>
              </a:rPr>
              <a:t>1</a:t>
            </a:r>
          </a:p>
        </p:txBody>
      </p:sp>
      <p:sp>
        <p:nvSpPr>
          <p:cNvPr id="60" name="Content Placeholder 13"/>
          <p:cNvSpPr>
            <a:spLocks noGrp="1"/>
          </p:cNvSpPr>
          <p:nvPr>
            <p:ph sz="quarter" idx="12" hasCustomPrompt="1"/>
          </p:nvPr>
        </p:nvSpPr>
        <p:spPr>
          <a:xfrm>
            <a:off x="3502770" y="2126067"/>
            <a:ext cx="2138449" cy="802206"/>
          </a:xfrm>
          <a:prstGeom prst="rect">
            <a:avLst/>
          </a:prstGeom>
        </p:spPr>
        <p:txBody>
          <a:bodyPr/>
          <a:lstStyle>
            <a:lvl1pPr algn="ctr" defTabSz="685800" rtl="0" eaLnBrk="0" fontAlgn="base" hangingPunct="0">
              <a:lnSpc>
                <a:spcPct val="90000"/>
              </a:lnSpc>
              <a:spcBef>
                <a:spcPts val="1350"/>
              </a:spcBef>
              <a:spcAft>
                <a:spcPct val="0"/>
              </a:spcAft>
              <a:buSzPct val="100000"/>
              <a:buNone/>
              <a:defRPr lang="en-US" sz="4613"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E5002"/>
                </a:solidFill>
                <a:latin typeface="Proxima Nova Black" charset="0"/>
                <a:ea typeface="Proxima Nova Black" charset="0"/>
                <a:cs typeface="Proxima Nova Black" charset="0"/>
              </a:rPr>
              <a:t>2</a:t>
            </a:r>
          </a:p>
        </p:txBody>
      </p:sp>
      <p:sp>
        <p:nvSpPr>
          <p:cNvPr id="61" name="Content Placeholder 13"/>
          <p:cNvSpPr>
            <a:spLocks noGrp="1"/>
          </p:cNvSpPr>
          <p:nvPr>
            <p:ph sz="quarter" idx="13" hasCustomPrompt="1"/>
          </p:nvPr>
        </p:nvSpPr>
        <p:spPr>
          <a:xfrm>
            <a:off x="6376893" y="2126067"/>
            <a:ext cx="2138449" cy="802206"/>
          </a:xfrm>
          <a:prstGeom prst="rect">
            <a:avLst/>
          </a:prstGeom>
        </p:spPr>
        <p:txBody>
          <a:bodyPr/>
          <a:lstStyle>
            <a:lvl1pPr algn="ctr">
              <a:buNone/>
              <a:defRPr lang="en-US" sz="4613"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E5002"/>
                </a:solidFill>
                <a:latin typeface="Proxima Nova Black" charset="0"/>
                <a:ea typeface="Proxima Nova Black" charset="0"/>
                <a:cs typeface="Proxima Nova Black" charset="0"/>
              </a:rPr>
              <a:t>3</a:t>
            </a:r>
          </a:p>
        </p:txBody>
      </p:sp>
      <p:sp>
        <p:nvSpPr>
          <p:cNvPr id="62" name="Content Placeholder 17"/>
          <p:cNvSpPr>
            <a:spLocks noGrp="1"/>
          </p:cNvSpPr>
          <p:nvPr>
            <p:ph sz="quarter" idx="14" hasCustomPrompt="1"/>
          </p:nvPr>
        </p:nvSpPr>
        <p:spPr>
          <a:xfrm>
            <a:off x="628644" y="2788746"/>
            <a:ext cx="2138447"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dirty="0" smtClean="0">
                <a:solidFill>
                  <a:srgbClr val="2D2D2D"/>
                </a:solidFill>
                <a:latin typeface="Proxima Nova" charset="0"/>
                <a:ea typeface="Proxima Nova" charset="0"/>
                <a:cs typeface="Proxima Nova" charset="0"/>
                <a:sym typeface="Proxima Nova" charset="0"/>
              </a:defRPr>
            </a:lvl1pPr>
          </a:lstStyle>
          <a:p>
            <a:pPr algn="ctr"/>
            <a:r>
              <a:rPr lang="en-US" sz="900" b="1" kern="1200" dirty="0">
                <a:solidFill>
                  <a:srgbClr val="2D2D2D"/>
                </a:solidFill>
                <a:latin typeface="Proxima Nova" charset="0"/>
                <a:ea typeface="Proxima Nova" charset="0"/>
                <a:cs typeface="Proxima Nova" charset="0"/>
              </a:rPr>
              <a:t>PLACEHOLDER SUBJECT INFORMATION</a:t>
            </a:r>
          </a:p>
        </p:txBody>
      </p:sp>
      <p:sp>
        <p:nvSpPr>
          <p:cNvPr id="63" name="Content Placeholder 17"/>
          <p:cNvSpPr>
            <a:spLocks noGrp="1"/>
          </p:cNvSpPr>
          <p:nvPr>
            <p:ph sz="quarter" idx="15" hasCustomPrompt="1"/>
          </p:nvPr>
        </p:nvSpPr>
        <p:spPr>
          <a:xfrm>
            <a:off x="3502765" y="2788746"/>
            <a:ext cx="2138447"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baseline="0" dirty="0" smtClean="0">
                <a:solidFill>
                  <a:srgbClr val="2D2D2D"/>
                </a:solidFill>
                <a:latin typeface="Proxima Nova" charset="0"/>
                <a:ea typeface="Proxima Nova" charset="0"/>
                <a:cs typeface="Proxima Nova" charset="0"/>
                <a:sym typeface="Proxima Nova" charset="0"/>
              </a:defRPr>
            </a:lvl1pPr>
          </a:lstStyle>
          <a:p>
            <a:pPr algn="ctr"/>
            <a:r>
              <a:rPr lang="en-US" sz="900" b="1" kern="1200" dirty="0">
                <a:solidFill>
                  <a:srgbClr val="2D2D2D"/>
                </a:solidFill>
                <a:latin typeface="Proxima Nova" charset="0"/>
                <a:ea typeface="Proxima Nova" charset="0"/>
                <a:cs typeface="Proxima Nova" charset="0"/>
              </a:rPr>
              <a:t>PLACEHOLDER SUBJECT INFORMATION</a:t>
            </a:r>
          </a:p>
        </p:txBody>
      </p:sp>
      <p:sp>
        <p:nvSpPr>
          <p:cNvPr id="64" name="Content Placeholder 17"/>
          <p:cNvSpPr>
            <a:spLocks noGrp="1"/>
          </p:cNvSpPr>
          <p:nvPr>
            <p:ph sz="quarter" idx="16" hasCustomPrompt="1"/>
          </p:nvPr>
        </p:nvSpPr>
        <p:spPr>
          <a:xfrm>
            <a:off x="6376895" y="2788746"/>
            <a:ext cx="2138447"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dirty="0" smtClean="0">
                <a:solidFill>
                  <a:srgbClr val="2D2D2D"/>
                </a:solidFill>
                <a:latin typeface="Proxima Nova" charset="0"/>
                <a:ea typeface="Proxima Nova" charset="0"/>
                <a:cs typeface="Proxima Nova" charset="0"/>
                <a:sym typeface="Proxima Nova" charset="0"/>
              </a:defRPr>
            </a:lvl1pPr>
          </a:lstStyle>
          <a:p>
            <a:pPr algn="ctr"/>
            <a:r>
              <a:rPr lang="en-US" sz="900" b="1" kern="1200" dirty="0">
                <a:solidFill>
                  <a:srgbClr val="2D2D2D"/>
                </a:solidFill>
                <a:latin typeface="Proxima Nova" charset="0"/>
                <a:ea typeface="Proxima Nova" charset="0"/>
                <a:cs typeface="Proxima Nova" charset="0"/>
              </a:rPr>
              <a:t>PLACEHOLDER SUBJECT INFORMATION</a:t>
            </a:r>
          </a:p>
        </p:txBody>
      </p:sp>
    </p:spTree>
    <p:extLst>
      <p:ext uri="{BB962C8B-B14F-4D97-AF65-F5344CB8AC3E}">
        <p14:creationId xmlns:p14="http://schemas.microsoft.com/office/powerpoint/2010/main" val="98083841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 Photo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70B886C-B189-B646-9B17-2D2F16D41313}"/>
              </a:ext>
            </a:extLst>
          </p:cNvPr>
          <p:cNvPicPr>
            <a:picLocks noChangeAspect="1"/>
          </p:cNvPicPr>
          <p:nvPr userDrawn="1"/>
        </p:nvPicPr>
        <p:blipFill rotWithShape="1">
          <a:blip r:embed="rId2">
            <a:alphaModFix amt="20000"/>
            <a:duotone>
              <a:prstClr val="black"/>
              <a:schemeClr val="tx2">
                <a:tint val="45000"/>
                <a:satMod val="400000"/>
              </a:schemeClr>
            </a:duotone>
          </a:blip>
          <a:srcRect l="34832"/>
          <a:stretch/>
        </p:blipFill>
        <p:spPr>
          <a:xfrm>
            <a:off x="0" y="-1"/>
            <a:ext cx="4900194" cy="5148072"/>
          </a:xfrm>
          <a:prstGeom prst="rect">
            <a:avLst/>
          </a:prstGeom>
        </p:spPr>
      </p:pic>
      <p:sp>
        <p:nvSpPr>
          <p:cNvPr id="11" name="Picture Placeholder 8"/>
          <p:cNvSpPr>
            <a:spLocks noGrp="1"/>
          </p:cNvSpPr>
          <p:nvPr>
            <p:ph type="pic" sz="quarter" idx="12"/>
          </p:nvPr>
        </p:nvSpPr>
        <p:spPr>
          <a:xfrm>
            <a:off x="3171825" y="0"/>
            <a:ext cx="5972175" cy="5138738"/>
          </a:xfrm>
          <a:prstGeom prst="rect">
            <a:avLst/>
          </a:prstGeom>
        </p:spPr>
        <p:txBody>
          <a:bodyPr/>
          <a:lstStyle>
            <a:lvl1pPr>
              <a:buFontTx/>
              <a:buNone/>
              <a:defRPr>
                <a:solidFill>
                  <a:schemeClr val="tx1"/>
                </a:solidFill>
              </a:defRPr>
            </a:lvl1pPr>
          </a:lstStyle>
          <a:p>
            <a:endParaRPr lang="en-US" dirty="0"/>
          </a:p>
        </p:txBody>
      </p:sp>
      <p:sp>
        <p:nvSpPr>
          <p:cNvPr id="8" name="Title 7"/>
          <p:cNvSpPr>
            <a:spLocks noGrp="1"/>
          </p:cNvSpPr>
          <p:nvPr>
            <p:ph type="title" hasCustomPrompt="1"/>
          </p:nvPr>
        </p:nvSpPr>
        <p:spPr>
          <a:xfrm>
            <a:off x="628650" y="523228"/>
            <a:ext cx="2268929" cy="284162"/>
          </a:xfrm>
          <a:prstGeom prst="rect">
            <a:avLst/>
          </a:prstGeom>
        </p:spPr>
        <p:txBody>
          <a:bodyPr lIns="0" tIns="0" rIns="0" bIns="0"/>
          <a:lstStyle>
            <a:lvl1pPr>
              <a:defRPr lang="en-US" sz="27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628652" y="806421"/>
            <a:ext cx="2268928" cy="214914"/>
          </a:xfrm>
          <a:prstGeom prst="rect">
            <a:avLst/>
          </a:prstGeom>
        </p:spPr>
        <p:txBody>
          <a:bodyPr lIns="0" rIns="0">
            <a:noAutofit/>
          </a:bodyPr>
          <a:lstStyle>
            <a:lvl1pPr algn="l">
              <a:buNone/>
              <a:defRPr lang="en-US" sz="1350" b="0" i="0" kern="1200" baseline="0" dirty="0">
                <a:solidFill>
                  <a:srgbClr val="222222"/>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SUBJECT</a:t>
            </a:r>
          </a:p>
        </p:txBody>
      </p:sp>
      <p:sp>
        <p:nvSpPr>
          <p:cNvPr id="3" name="Text Placeholder 2"/>
          <p:cNvSpPr>
            <a:spLocks noGrp="1"/>
          </p:cNvSpPr>
          <p:nvPr>
            <p:ph type="body" sz="quarter" idx="11" hasCustomPrompt="1"/>
          </p:nvPr>
        </p:nvSpPr>
        <p:spPr>
          <a:xfrm>
            <a:off x="628650" y="1304528"/>
            <a:ext cx="2268929" cy="2570468"/>
          </a:xfrm>
          <a:prstGeom prst="rect">
            <a:avLst/>
          </a:prstGeom>
        </p:spPr>
        <p:txBody>
          <a:bodyPr lIns="0" tIns="0" rIns="0" bIns="0" anchor="t"/>
          <a:lstStyle>
            <a:lvl1pPr marL="0" marR="0" indent="0" algn="l" defTabSz="685800" rtl="0" eaLnBrk="0"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685800" rtl="0" eaLnBrk="0" fontAlgn="base" latinLnBrk="0" hangingPunct="0">
              <a:lnSpc>
                <a:spcPct val="90000"/>
              </a:lnSpc>
              <a:spcBef>
                <a:spcPts val="1350"/>
              </a:spcBef>
              <a:spcAft>
                <a:spcPct val="0"/>
              </a:spcAft>
              <a:buClrTx/>
              <a:buSzPct val="100000"/>
              <a:buFont typeface="+mj-lt"/>
              <a:buNone/>
              <a:tabLst/>
              <a:defRPr/>
            </a:pPr>
            <a:r>
              <a:rPr lang="en-US" dirty="0"/>
              <a:t>Text goes here</a:t>
            </a:r>
            <a:r>
              <a:rPr lang="is-IS" dirty="0"/>
              <a:t>…</a:t>
            </a:r>
            <a:endParaRPr lang="en-US" dirty="0"/>
          </a:p>
        </p:txBody>
      </p:sp>
      <p:cxnSp>
        <p:nvCxnSpPr>
          <p:cNvPr id="14" name="Straight Connector 13"/>
          <p:cNvCxnSpPr/>
          <p:nvPr userDrawn="1"/>
        </p:nvCxnSpPr>
        <p:spPr bwMode="auto">
          <a:xfrm flipH="1">
            <a:off x="0" y="1115565"/>
            <a:ext cx="1977656"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7225560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White Graphic">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1BD4055-F3EA-B646-9353-CF6BC448F5F7}"/>
              </a:ext>
            </a:extLst>
          </p:cNvPr>
          <p:cNvPicPr>
            <a:picLocks noChangeAspect="1"/>
          </p:cNvPicPr>
          <p:nvPr userDrawn="1"/>
        </p:nvPicPr>
        <p:blipFill rotWithShape="1">
          <a:blip r:embed="rId2">
            <a:alphaModFix amt="20000"/>
            <a:duotone>
              <a:prstClr val="black"/>
              <a:schemeClr val="tx2">
                <a:tint val="45000"/>
                <a:satMod val="400000"/>
              </a:schemeClr>
            </a:duotone>
          </a:blip>
          <a:srcRect l="34832"/>
          <a:stretch/>
        </p:blipFill>
        <p:spPr>
          <a:xfrm>
            <a:off x="0" y="-1"/>
            <a:ext cx="4900194" cy="5148072"/>
          </a:xfrm>
          <a:prstGeom prst="rect">
            <a:avLst/>
          </a:prstGeom>
        </p:spPr>
      </p:pic>
    </p:spTree>
    <p:extLst>
      <p:ext uri="{BB962C8B-B14F-4D97-AF65-F5344CB8AC3E}">
        <p14:creationId xmlns:p14="http://schemas.microsoft.com/office/powerpoint/2010/main" val="201921073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White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5407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Grid of 8">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28650" y="523228"/>
            <a:ext cx="2268929" cy="284162"/>
          </a:xfrm>
          <a:prstGeom prst="rect">
            <a:avLst/>
          </a:prstGeom>
        </p:spPr>
        <p:txBody>
          <a:bodyPr lIns="0" tIns="0" rIns="0" bIns="0"/>
          <a:lstStyle>
            <a:lvl1pPr>
              <a:defRPr lang="en-US" sz="27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628652" y="806421"/>
            <a:ext cx="2268928" cy="214914"/>
          </a:xfrm>
          <a:prstGeom prst="rect">
            <a:avLst/>
          </a:prstGeom>
        </p:spPr>
        <p:txBody>
          <a:bodyPr lIns="0" rIns="0">
            <a:noAutofit/>
          </a:bodyPr>
          <a:lstStyle>
            <a:lvl1pPr algn="l">
              <a:buNone/>
              <a:defRPr lang="en-US" sz="1350" b="0" i="0" kern="1200" baseline="0" dirty="0">
                <a:solidFill>
                  <a:srgbClr val="222222"/>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SUBJECT</a:t>
            </a:r>
          </a:p>
        </p:txBody>
      </p:sp>
      <p:cxnSp>
        <p:nvCxnSpPr>
          <p:cNvPr id="14" name="Straight Connector 13"/>
          <p:cNvCxnSpPr/>
          <p:nvPr userDrawn="1"/>
        </p:nvCxnSpPr>
        <p:spPr bwMode="auto">
          <a:xfrm flipH="1">
            <a:off x="0" y="1115565"/>
            <a:ext cx="1977656"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7" name="Content Placeholder 2"/>
          <p:cNvSpPr>
            <a:spLocks noGrp="1"/>
          </p:cNvSpPr>
          <p:nvPr>
            <p:ph sz="quarter" idx="14"/>
          </p:nvPr>
        </p:nvSpPr>
        <p:spPr>
          <a:xfrm>
            <a:off x="1268093" y="1304527"/>
            <a:ext cx="1484975" cy="1484975"/>
          </a:xfrm>
          <a:prstGeom prst="rect">
            <a:avLst/>
          </a:prstGeom>
        </p:spPr>
        <p:txBody>
          <a:bodyPr/>
          <a:lstStyle>
            <a:lvl1pPr>
              <a:buNone/>
              <a:defRPr/>
            </a:lvl1pPr>
          </a:lstStyle>
          <a:p>
            <a:pPr lvl="0"/>
            <a:endParaRPr lang="en-US" dirty="0"/>
          </a:p>
        </p:txBody>
      </p:sp>
      <p:sp>
        <p:nvSpPr>
          <p:cNvPr id="18" name="Content Placeholder 2"/>
          <p:cNvSpPr>
            <a:spLocks noGrp="1"/>
          </p:cNvSpPr>
          <p:nvPr>
            <p:ph sz="quarter" idx="15"/>
          </p:nvPr>
        </p:nvSpPr>
        <p:spPr>
          <a:xfrm>
            <a:off x="2979053" y="1304527"/>
            <a:ext cx="1484975" cy="1484975"/>
          </a:xfrm>
          <a:prstGeom prst="rect">
            <a:avLst/>
          </a:prstGeom>
        </p:spPr>
        <p:txBody>
          <a:bodyPr/>
          <a:lstStyle>
            <a:lvl1pPr>
              <a:buNone/>
              <a:defRPr/>
            </a:lvl1pPr>
          </a:lstStyle>
          <a:p>
            <a:pPr lvl="0"/>
            <a:endParaRPr lang="en-US" dirty="0"/>
          </a:p>
        </p:txBody>
      </p:sp>
      <p:sp>
        <p:nvSpPr>
          <p:cNvPr id="19" name="Content Placeholder 2"/>
          <p:cNvSpPr>
            <a:spLocks noGrp="1"/>
          </p:cNvSpPr>
          <p:nvPr>
            <p:ph sz="quarter" idx="16"/>
          </p:nvPr>
        </p:nvSpPr>
        <p:spPr>
          <a:xfrm>
            <a:off x="4690013" y="1304527"/>
            <a:ext cx="1484975" cy="1484975"/>
          </a:xfrm>
          <a:prstGeom prst="rect">
            <a:avLst/>
          </a:prstGeom>
        </p:spPr>
        <p:txBody>
          <a:bodyPr/>
          <a:lstStyle>
            <a:lvl1pPr>
              <a:buNone/>
              <a:defRPr/>
            </a:lvl1pPr>
          </a:lstStyle>
          <a:p>
            <a:pPr lvl="0"/>
            <a:endParaRPr lang="en-US" dirty="0"/>
          </a:p>
        </p:txBody>
      </p:sp>
      <p:sp>
        <p:nvSpPr>
          <p:cNvPr id="20" name="Content Placeholder 2"/>
          <p:cNvSpPr>
            <a:spLocks noGrp="1"/>
          </p:cNvSpPr>
          <p:nvPr>
            <p:ph sz="quarter" idx="17"/>
          </p:nvPr>
        </p:nvSpPr>
        <p:spPr>
          <a:xfrm>
            <a:off x="6400973" y="1304527"/>
            <a:ext cx="1484975" cy="1484975"/>
          </a:xfrm>
          <a:prstGeom prst="rect">
            <a:avLst/>
          </a:prstGeom>
        </p:spPr>
        <p:txBody>
          <a:bodyPr/>
          <a:lstStyle>
            <a:lvl1pPr>
              <a:buNone/>
              <a:defRPr/>
            </a:lvl1pPr>
          </a:lstStyle>
          <a:p>
            <a:pPr lvl="0"/>
            <a:endParaRPr lang="en-US" dirty="0"/>
          </a:p>
        </p:txBody>
      </p:sp>
      <p:sp>
        <p:nvSpPr>
          <p:cNvPr id="42" name="Content Placeholder 2"/>
          <p:cNvSpPr>
            <a:spLocks noGrp="1"/>
          </p:cNvSpPr>
          <p:nvPr>
            <p:ph sz="quarter" idx="35"/>
          </p:nvPr>
        </p:nvSpPr>
        <p:spPr>
          <a:xfrm>
            <a:off x="1268093" y="3011379"/>
            <a:ext cx="1484975" cy="1484975"/>
          </a:xfrm>
          <a:prstGeom prst="rect">
            <a:avLst/>
          </a:prstGeom>
        </p:spPr>
        <p:txBody>
          <a:bodyPr/>
          <a:lstStyle>
            <a:lvl1pPr>
              <a:buNone/>
              <a:defRPr/>
            </a:lvl1pPr>
          </a:lstStyle>
          <a:p>
            <a:pPr lvl="0"/>
            <a:endParaRPr lang="en-US" dirty="0"/>
          </a:p>
        </p:txBody>
      </p:sp>
      <p:sp>
        <p:nvSpPr>
          <p:cNvPr id="43" name="Content Placeholder 2"/>
          <p:cNvSpPr>
            <a:spLocks noGrp="1"/>
          </p:cNvSpPr>
          <p:nvPr>
            <p:ph sz="quarter" idx="36"/>
          </p:nvPr>
        </p:nvSpPr>
        <p:spPr>
          <a:xfrm>
            <a:off x="2979053" y="3011379"/>
            <a:ext cx="1484975" cy="1484975"/>
          </a:xfrm>
          <a:prstGeom prst="rect">
            <a:avLst/>
          </a:prstGeom>
        </p:spPr>
        <p:txBody>
          <a:bodyPr/>
          <a:lstStyle>
            <a:lvl1pPr>
              <a:buNone/>
              <a:defRPr/>
            </a:lvl1pPr>
          </a:lstStyle>
          <a:p>
            <a:pPr lvl="0"/>
            <a:endParaRPr lang="en-US" dirty="0"/>
          </a:p>
        </p:txBody>
      </p:sp>
      <p:sp>
        <p:nvSpPr>
          <p:cNvPr id="44" name="Content Placeholder 2"/>
          <p:cNvSpPr>
            <a:spLocks noGrp="1"/>
          </p:cNvSpPr>
          <p:nvPr>
            <p:ph sz="quarter" idx="37"/>
          </p:nvPr>
        </p:nvSpPr>
        <p:spPr>
          <a:xfrm>
            <a:off x="4690013" y="3011379"/>
            <a:ext cx="1484975" cy="1484975"/>
          </a:xfrm>
          <a:prstGeom prst="rect">
            <a:avLst/>
          </a:prstGeom>
        </p:spPr>
        <p:txBody>
          <a:bodyPr/>
          <a:lstStyle>
            <a:lvl1pPr>
              <a:buNone/>
              <a:defRPr/>
            </a:lvl1pPr>
          </a:lstStyle>
          <a:p>
            <a:pPr lvl="0"/>
            <a:endParaRPr lang="en-US" dirty="0"/>
          </a:p>
        </p:txBody>
      </p:sp>
      <p:sp>
        <p:nvSpPr>
          <p:cNvPr id="45" name="Content Placeholder 2"/>
          <p:cNvSpPr>
            <a:spLocks noGrp="1"/>
          </p:cNvSpPr>
          <p:nvPr>
            <p:ph sz="quarter" idx="38"/>
          </p:nvPr>
        </p:nvSpPr>
        <p:spPr>
          <a:xfrm>
            <a:off x="6400973" y="3011379"/>
            <a:ext cx="1484975" cy="1484975"/>
          </a:xfrm>
          <a:prstGeom prst="rect">
            <a:avLst/>
          </a:prstGeom>
        </p:spPr>
        <p:txBody>
          <a:bodyPr/>
          <a:lstStyle>
            <a:lvl1pPr>
              <a:buNone/>
              <a:defRPr/>
            </a:lvl1pPr>
          </a:lstStyle>
          <a:p>
            <a:pPr lvl="0"/>
            <a:endParaRPr lang="en-US" dirty="0"/>
          </a:p>
        </p:txBody>
      </p:sp>
    </p:spTree>
    <p:extLst>
      <p:ext uri="{BB962C8B-B14F-4D97-AF65-F5344CB8AC3E}">
        <p14:creationId xmlns:p14="http://schemas.microsoft.com/office/powerpoint/2010/main" val="32940091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Text 2">
    <p:spTree>
      <p:nvGrpSpPr>
        <p:cNvPr id="1" name=""/>
        <p:cNvGrpSpPr/>
        <p:nvPr/>
      </p:nvGrpSpPr>
      <p:grpSpPr>
        <a:xfrm>
          <a:off x="0" y="0"/>
          <a:ext cx="0" cy="0"/>
          <a:chOff x="0" y="0"/>
          <a:chExt cx="0" cy="0"/>
        </a:xfrm>
      </p:grpSpPr>
      <p:cxnSp>
        <p:nvCxnSpPr>
          <p:cNvPr id="5" name="Straight Connector 4"/>
          <p:cNvCxnSpPr/>
          <p:nvPr userDrawn="1"/>
        </p:nvCxnSpPr>
        <p:spPr bwMode="auto">
          <a:xfrm flipH="1">
            <a:off x="628659" y="1436649"/>
            <a:ext cx="78866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628650" y="844312"/>
            <a:ext cx="7886700" cy="284162"/>
          </a:xfrm>
          <a:prstGeom prst="rect">
            <a:avLst/>
          </a:prstGeom>
        </p:spPr>
        <p:txBody>
          <a:bodyPr lIns="0" tIns="0" rIns="0" bIns="0"/>
          <a:lstStyle>
            <a:lvl1pPr algn="ctr" eaLnBrk="0" fontAlgn="base" hangingPunct="0">
              <a:spcBef>
                <a:spcPct val="0"/>
              </a:spcBef>
              <a:spcAft>
                <a:spcPct val="0"/>
              </a:spcAft>
              <a:defRPr lang="en-US" sz="27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27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628651" y="1127505"/>
            <a:ext cx="7886700" cy="214914"/>
          </a:xfrm>
          <a:prstGeom prst="rect">
            <a:avLst/>
          </a:prstGeom>
        </p:spPr>
        <p:txBody>
          <a:bodyPr lIns="0" tIns="45712" rIns="0" bIns="45712">
            <a:noAutofit/>
          </a:bodyPr>
          <a:lstStyle>
            <a:lvl1pPr algn="ctr">
              <a:buNone/>
              <a:defRPr lang="en-US" sz="1400" b="0" i="0" kern="1200" baseline="0" dirty="0">
                <a:solidFill>
                  <a:srgbClr val="222222"/>
                </a:solidFill>
                <a:latin typeface="Proxima Nova" charset="0"/>
                <a:ea typeface="Proxima Nova" charset="0"/>
                <a:cs typeface="Proxima Nova" charset="0"/>
                <a:sym typeface="Proxima Nova" charset="0"/>
              </a:defRPr>
            </a:lvl1pPr>
            <a:lvl2pPr marL="128564" indent="0">
              <a:buNone/>
              <a:defRPr/>
            </a:lvl2pPr>
            <a:lvl3pPr marL="128564" indent="0">
              <a:buNone/>
              <a:defRPr/>
            </a:lvl3pPr>
            <a:lvl4pPr marL="257126" indent="0">
              <a:buNone/>
              <a:defRPr/>
            </a:lvl4pPr>
            <a:lvl5pPr marL="257126" indent="0">
              <a:buNone/>
              <a:defRPr/>
            </a:lvl5pPr>
          </a:lstStyle>
          <a:p>
            <a:pPr lvl="0"/>
            <a:r>
              <a:rPr lang="en-US" dirty="0"/>
              <a:t>PLACEHOLDER SUBTITLE</a:t>
            </a:r>
          </a:p>
        </p:txBody>
      </p:sp>
      <p:sp>
        <p:nvSpPr>
          <p:cNvPr id="3" name="Text Placeholder 2"/>
          <p:cNvSpPr>
            <a:spLocks noGrp="1"/>
          </p:cNvSpPr>
          <p:nvPr>
            <p:ph type="body" sz="quarter" idx="11" hasCustomPrompt="1"/>
          </p:nvPr>
        </p:nvSpPr>
        <p:spPr>
          <a:xfrm>
            <a:off x="628650" y="1625614"/>
            <a:ext cx="7886700" cy="2570468"/>
          </a:xfrm>
          <a:prstGeom prst="rect">
            <a:avLst/>
          </a:prstGeom>
        </p:spPr>
        <p:txBody>
          <a:bodyPr lIns="0" tIns="0" rIns="0" bIns="0" anchor="ctr"/>
          <a:lstStyle>
            <a:lvl1pPr marL="0" marR="0" indent="0" algn="l" defTabSz="685664" rtl="0" eaLnBrk="0"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685664" rtl="0" eaLnBrk="0" fontAlgn="base" latinLnBrk="0" hangingPunct="0">
              <a:lnSpc>
                <a:spcPct val="90000"/>
              </a:lnSpc>
              <a:spcBef>
                <a:spcPts val="1350"/>
              </a:spcBef>
              <a:spcAft>
                <a:spcPct val="0"/>
              </a:spcAft>
              <a:buClrTx/>
              <a:buSzPct val="100000"/>
              <a:buFont typeface="+mj-lt"/>
              <a:buNone/>
              <a:tabLst/>
              <a:defRPr/>
            </a:pPr>
            <a:r>
              <a:rPr lang="en-US" dirty="0"/>
              <a:t>Text goes here</a:t>
            </a:r>
            <a:r>
              <a:rPr lang="is-IS" dirty="0"/>
              <a:t>…</a:t>
            </a:r>
            <a:endParaRPr lang="en-US" dirty="0"/>
          </a:p>
        </p:txBody>
      </p:sp>
      <p:sp>
        <p:nvSpPr>
          <p:cNvPr id="4" name="Footer Placeholder 3"/>
          <p:cNvSpPr>
            <a:spLocks noGrp="1"/>
          </p:cNvSpPr>
          <p:nvPr>
            <p:ph type="ftr" sz="quarter" idx="12"/>
          </p:nvPr>
        </p:nvSpPr>
        <p:spPr/>
        <p:txBody>
          <a:bodyPr/>
          <a:lstStyle/>
          <a:p>
            <a:pPr defTabSz="342830" fontAlgn="base" hangingPunct="0">
              <a:spcBef>
                <a:spcPct val="0"/>
              </a:spcBef>
              <a:spcAft>
                <a:spcPct val="0"/>
              </a:spcAft>
              <a:defRPr/>
            </a:pPr>
            <a:r>
              <a:rPr lang="en-US" altLang="en-US" sz="600">
                <a:solidFill>
                  <a:srgbClr val="9D9FA1"/>
                </a:solidFill>
                <a:sym typeface="Proxima Nova" charset="0"/>
              </a:rPr>
              <a:t>CONFIDENTIAL DOCUMENT, DO NOT SHARE 2 OR DISTRIBUTE.</a:t>
            </a:r>
          </a:p>
          <a:p>
            <a:endParaRPr lang="en-US" dirty="0"/>
          </a:p>
        </p:txBody>
      </p:sp>
    </p:spTree>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Grid of 1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28650" y="523228"/>
            <a:ext cx="2268929" cy="284162"/>
          </a:xfrm>
          <a:prstGeom prst="rect">
            <a:avLst/>
          </a:prstGeom>
        </p:spPr>
        <p:txBody>
          <a:bodyPr lIns="0" tIns="0" rIns="0" bIns="0"/>
          <a:lstStyle>
            <a:lvl1pPr>
              <a:defRPr lang="en-US" sz="27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628652" y="806421"/>
            <a:ext cx="2268928" cy="214914"/>
          </a:xfrm>
          <a:prstGeom prst="rect">
            <a:avLst/>
          </a:prstGeom>
        </p:spPr>
        <p:txBody>
          <a:bodyPr lIns="0" rIns="0">
            <a:noAutofit/>
          </a:bodyPr>
          <a:lstStyle>
            <a:lvl1pPr algn="l">
              <a:buNone/>
              <a:defRPr lang="en-US" sz="1350" b="0" i="0" kern="1200" baseline="0" dirty="0">
                <a:solidFill>
                  <a:srgbClr val="222222"/>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SUBJECT</a:t>
            </a:r>
          </a:p>
        </p:txBody>
      </p:sp>
      <p:cxnSp>
        <p:nvCxnSpPr>
          <p:cNvPr id="14" name="Straight Connector 13"/>
          <p:cNvCxnSpPr/>
          <p:nvPr userDrawn="1"/>
        </p:nvCxnSpPr>
        <p:spPr bwMode="auto">
          <a:xfrm flipH="1">
            <a:off x="0" y="1115565"/>
            <a:ext cx="1977656"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 name="Content Placeholder 2"/>
          <p:cNvSpPr>
            <a:spLocks noGrp="1"/>
          </p:cNvSpPr>
          <p:nvPr>
            <p:ph sz="quarter" idx="14"/>
          </p:nvPr>
        </p:nvSpPr>
        <p:spPr>
          <a:xfrm>
            <a:off x="628644" y="1646172"/>
            <a:ext cx="1162970" cy="1162970"/>
          </a:xfrm>
          <a:prstGeom prst="rect">
            <a:avLst/>
          </a:prstGeom>
        </p:spPr>
        <p:txBody>
          <a:bodyPr/>
          <a:lstStyle>
            <a:lvl1pPr>
              <a:buNone/>
              <a:defRPr/>
            </a:lvl1pPr>
          </a:lstStyle>
          <a:p>
            <a:pPr lvl="0"/>
            <a:endParaRPr lang="en-US" dirty="0"/>
          </a:p>
        </p:txBody>
      </p:sp>
      <p:sp>
        <p:nvSpPr>
          <p:cNvPr id="9" name="Content Placeholder 2"/>
          <p:cNvSpPr>
            <a:spLocks noGrp="1"/>
          </p:cNvSpPr>
          <p:nvPr>
            <p:ph sz="quarter" idx="15"/>
          </p:nvPr>
        </p:nvSpPr>
        <p:spPr>
          <a:xfrm>
            <a:off x="1973391" y="1646172"/>
            <a:ext cx="1162970" cy="1162970"/>
          </a:xfrm>
          <a:prstGeom prst="rect">
            <a:avLst/>
          </a:prstGeom>
        </p:spPr>
        <p:txBody>
          <a:bodyPr/>
          <a:lstStyle>
            <a:lvl1pPr>
              <a:buNone/>
              <a:defRPr/>
            </a:lvl1pPr>
          </a:lstStyle>
          <a:p>
            <a:pPr lvl="0"/>
            <a:endParaRPr lang="en-US" dirty="0"/>
          </a:p>
        </p:txBody>
      </p:sp>
      <p:sp>
        <p:nvSpPr>
          <p:cNvPr id="12" name="Content Placeholder 2"/>
          <p:cNvSpPr>
            <a:spLocks noGrp="1"/>
          </p:cNvSpPr>
          <p:nvPr>
            <p:ph sz="quarter" idx="16"/>
          </p:nvPr>
        </p:nvSpPr>
        <p:spPr>
          <a:xfrm>
            <a:off x="3318138" y="1646172"/>
            <a:ext cx="1162970" cy="1162970"/>
          </a:xfrm>
          <a:prstGeom prst="rect">
            <a:avLst/>
          </a:prstGeom>
        </p:spPr>
        <p:txBody>
          <a:bodyPr/>
          <a:lstStyle>
            <a:lvl1pPr>
              <a:buNone/>
              <a:defRPr/>
            </a:lvl1pPr>
          </a:lstStyle>
          <a:p>
            <a:pPr lvl="0"/>
            <a:endParaRPr lang="en-US" dirty="0"/>
          </a:p>
        </p:txBody>
      </p:sp>
      <p:sp>
        <p:nvSpPr>
          <p:cNvPr id="13" name="Content Placeholder 2"/>
          <p:cNvSpPr>
            <a:spLocks noGrp="1"/>
          </p:cNvSpPr>
          <p:nvPr>
            <p:ph sz="quarter" idx="17"/>
          </p:nvPr>
        </p:nvSpPr>
        <p:spPr>
          <a:xfrm>
            <a:off x="4662885" y="1646172"/>
            <a:ext cx="1162970" cy="1162970"/>
          </a:xfrm>
          <a:prstGeom prst="rect">
            <a:avLst/>
          </a:prstGeom>
        </p:spPr>
        <p:txBody>
          <a:bodyPr/>
          <a:lstStyle>
            <a:lvl1pPr>
              <a:buNone/>
              <a:defRPr/>
            </a:lvl1pPr>
          </a:lstStyle>
          <a:p>
            <a:pPr lvl="0"/>
            <a:endParaRPr lang="en-US" dirty="0"/>
          </a:p>
        </p:txBody>
      </p:sp>
      <p:sp>
        <p:nvSpPr>
          <p:cNvPr id="15" name="Content Placeholder 2"/>
          <p:cNvSpPr>
            <a:spLocks noGrp="1"/>
          </p:cNvSpPr>
          <p:nvPr>
            <p:ph sz="quarter" idx="18"/>
          </p:nvPr>
        </p:nvSpPr>
        <p:spPr>
          <a:xfrm>
            <a:off x="6007632" y="1646172"/>
            <a:ext cx="1162970" cy="1162970"/>
          </a:xfrm>
          <a:prstGeom prst="rect">
            <a:avLst/>
          </a:prstGeom>
        </p:spPr>
        <p:txBody>
          <a:bodyPr/>
          <a:lstStyle>
            <a:lvl1pPr>
              <a:buNone/>
              <a:defRPr/>
            </a:lvl1pPr>
          </a:lstStyle>
          <a:p>
            <a:pPr lvl="0"/>
            <a:endParaRPr lang="en-US" dirty="0"/>
          </a:p>
        </p:txBody>
      </p:sp>
      <p:sp>
        <p:nvSpPr>
          <p:cNvPr id="24" name="Content Placeholder 2"/>
          <p:cNvSpPr>
            <a:spLocks noGrp="1"/>
          </p:cNvSpPr>
          <p:nvPr>
            <p:ph sz="quarter" idx="27"/>
          </p:nvPr>
        </p:nvSpPr>
        <p:spPr>
          <a:xfrm>
            <a:off x="7352380" y="1646172"/>
            <a:ext cx="1162970" cy="1162970"/>
          </a:xfrm>
          <a:prstGeom prst="rect">
            <a:avLst/>
          </a:prstGeom>
        </p:spPr>
        <p:txBody>
          <a:bodyPr/>
          <a:lstStyle>
            <a:lvl1pPr>
              <a:buNone/>
              <a:defRPr/>
            </a:lvl1pPr>
          </a:lstStyle>
          <a:p>
            <a:pPr lvl="0"/>
            <a:endParaRPr lang="en-US" dirty="0"/>
          </a:p>
        </p:txBody>
      </p:sp>
      <p:sp>
        <p:nvSpPr>
          <p:cNvPr id="32" name="Content Placeholder 2"/>
          <p:cNvSpPr>
            <a:spLocks noGrp="1"/>
          </p:cNvSpPr>
          <p:nvPr>
            <p:ph sz="quarter" idx="28"/>
          </p:nvPr>
        </p:nvSpPr>
        <p:spPr>
          <a:xfrm>
            <a:off x="628644" y="2998104"/>
            <a:ext cx="1162970" cy="1162970"/>
          </a:xfrm>
          <a:prstGeom prst="rect">
            <a:avLst/>
          </a:prstGeom>
        </p:spPr>
        <p:txBody>
          <a:bodyPr/>
          <a:lstStyle>
            <a:lvl1pPr>
              <a:buNone/>
              <a:defRPr/>
            </a:lvl1pPr>
          </a:lstStyle>
          <a:p>
            <a:pPr lvl="0"/>
            <a:endParaRPr lang="en-US" dirty="0"/>
          </a:p>
        </p:txBody>
      </p:sp>
      <p:sp>
        <p:nvSpPr>
          <p:cNvPr id="33" name="Content Placeholder 2"/>
          <p:cNvSpPr>
            <a:spLocks noGrp="1"/>
          </p:cNvSpPr>
          <p:nvPr>
            <p:ph sz="quarter" idx="29"/>
          </p:nvPr>
        </p:nvSpPr>
        <p:spPr>
          <a:xfrm>
            <a:off x="1973391" y="2998104"/>
            <a:ext cx="1162970" cy="1162970"/>
          </a:xfrm>
          <a:prstGeom prst="rect">
            <a:avLst/>
          </a:prstGeom>
        </p:spPr>
        <p:txBody>
          <a:bodyPr/>
          <a:lstStyle>
            <a:lvl1pPr>
              <a:buNone/>
              <a:defRPr/>
            </a:lvl1pPr>
          </a:lstStyle>
          <a:p>
            <a:pPr lvl="0"/>
            <a:endParaRPr lang="en-US" dirty="0"/>
          </a:p>
        </p:txBody>
      </p:sp>
      <p:sp>
        <p:nvSpPr>
          <p:cNvPr id="34" name="Content Placeholder 2"/>
          <p:cNvSpPr>
            <a:spLocks noGrp="1"/>
          </p:cNvSpPr>
          <p:nvPr>
            <p:ph sz="quarter" idx="30"/>
          </p:nvPr>
        </p:nvSpPr>
        <p:spPr>
          <a:xfrm>
            <a:off x="3318138" y="2998104"/>
            <a:ext cx="1162970" cy="1162970"/>
          </a:xfrm>
          <a:prstGeom prst="rect">
            <a:avLst/>
          </a:prstGeom>
        </p:spPr>
        <p:txBody>
          <a:bodyPr/>
          <a:lstStyle>
            <a:lvl1pPr>
              <a:buNone/>
              <a:defRPr/>
            </a:lvl1pPr>
          </a:lstStyle>
          <a:p>
            <a:pPr lvl="0"/>
            <a:endParaRPr lang="en-US" dirty="0"/>
          </a:p>
        </p:txBody>
      </p:sp>
      <p:sp>
        <p:nvSpPr>
          <p:cNvPr id="35" name="Content Placeholder 2"/>
          <p:cNvSpPr>
            <a:spLocks noGrp="1"/>
          </p:cNvSpPr>
          <p:nvPr>
            <p:ph sz="quarter" idx="31"/>
          </p:nvPr>
        </p:nvSpPr>
        <p:spPr>
          <a:xfrm>
            <a:off x="4662885" y="2998104"/>
            <a:ext cx="1162970" cy="1162970"/>
          </a:xfrm>
          <a:prstGeom prst="rect">
            <a:avLst/>
          </a:prstGeom>
        </p:spPr>
        <p:txBody>
          <a:bodyPr/>
          <a:lstStyle>
            <a:lvl1pPr>
              <a:buNone/>
              <a:defRPr/>
            </a:lvl1pPr>
          </a:lstStyle>
          <a:p>
            <a:pPr lvl="0"/>
            <a:endParaRPr lang="en-US" dirty="0"/>
          </a:p>
        </p:txBody>
      </p:sp>
      <p:sp>
        <p:nvSpPr>
          <p:cNvPr id="36" name="Content Placeholder 2"/>
          <p:cNvSpPr>
            <a:spLocks noGrp="1"/>
          </p:cNvSpPr>
          <p:nvPr>
            <p:ph sz="quarter" idx="32"/>
          </p:nvPr>
        </p:nvSpPr>
        <p:spPr>
          <a:xfrm>
            <a:off x="6007632" y="2998104"/>
            <a:ext cx="1162970" cy="1162970"/>
          </a:xfrm>
          <a:prstGeom prst="rect">
            <a:avLst/>
          </a:prstGeom>
        </p:spPr>
        <p:txBody>
          <a:bodyPr/>
          <a:lstStyle>
            <a:lvl1pPr>
              <a:buNone/>
              <a:defRPr/>
            </a:lvl1pPr>
          </a:lstStyle>
          <a:p>
            <a:pPr lvl="0"/>
            <a:endParaRPr lang="en-US" dirty="0"/>
          </a:p>
        </p:txBody>
      </p:sp>
      <p:sp>
        <p:nvSpPr>
          <p:cNvPr id="37" name="Content Placeholder 2"/>
          <p:cNvSpPr>
            <a:spLocks noGrp="1"/>
          </p:cNvSpPr>
          <p:nvPr>
            <p:ph sz="quarter" idx="33"/>
          </p:nvPr>
        </p:nvSpPr>
        <p:spPr>
          <a:xfrm>
            <a:off x="7352380" y="2998104"/>
            <a:ext cx="1162970" cy="1162970"/>
          </a:xfrm>
          <a:prstGeom prst="rect">
            <a:avLst/>
          </a:prstGeom>
        </p:spPr>
        <p:txBody>
          <a:bodyPr/>
          <a:lstStyle>
            <a:lvl1pPr>
              <a:buNone/>
              <a:defRPr/>
            </a:lvl1pPr>
          </a:lstStyle>
          <a:p>
            <a:pPr lvl="0"/>
            <a:endParaRPr lang="en-US" dirty="0"/>
          </a:p>
        </p:txBody>
      </p:sp>
    </p:spTree>
    <p:extLst>
      <p:ext uri="{BB962C8B-B14F-4D97-AF65-F5344CB8AC3E}">
        <p14:creationId xmlns:p14="http://schemas.microsoft.com/office/powerpoint/2010/main" val="220587300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1_Grid of 21">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28650" y="523228"/>
            <a:ext cx="2268929" cy="284162"/>
          </a:xfrm>
          <a:prstGeom prst="rect">
            <a:avLst/>
          </a:prstGeom>
        </p:spPr>
        <p:txBody>
          <a:bodyPr lIns="0" tIns="0" rIns="0" bIns="0"/>
          <a:lstStyle>
            <a:lvl1pPr>
              <a:defRPr lang="en-US" sz="27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628652" y="806421"/>
            <a:ext cx="2268928" cy="214914"/>
          </a:xfrm>
          <a:prstGeom prst="rect">
            <a:avLst/>
          </a:prstGeom>
        </p:spPr>
        <p:txBody>
          <a:bodyPr lIns="0" rIns="0">
            <a:noAutofit/>
          </a:bodyPr>
          <a:lstStyle>
            <a:lvl1pPr algn="l">
              <a:buNone/>
              <a:defRPr lang="en-US" sz="1350" b="0" i="0" kern="1200" baseline="0" dirty="0">
                <a:solidFill>
                  <a:srgbClr val="222222"/>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SUBJECT</a:t>
            </a:r>
          </a:p>
        </p:txBody>
      </p:sp>
      <p:cxnSp>
        <p:nvCxnSpPr>
          <p:cNvPr id="14" name="Straight Connector 13"/>
          <p:cNvCxnSpPr/>
          <p:nvPr userDrawn="1"/>
        </p:nvCxnSpPr>
        <p:spPr bwMode="auto">
          <a:xfrm flipH="1">
            <a:off x="0" y="1115565"/>
            <a:ext cx="1977656"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 name="Content Placeholder 2"/>
          <p:cNvSpPr>
            <a:spLocks noGrp="1"/>
          </p:cNvSpPr>
          <p:nvPr>
            <p:ph sz="quarter" idx="14"/>
          </p:nvPr>
        </p:nvSpPr>
        <p:spPr>
          <a:xfrm>
            <a:off x="628644" y="1304528"/>
            <a:ext cx="914400" cy="914400"/>
          </a:xfrm>
          <a:prstGeom prst="rect">
            <a:avLst/>
          </a:prstGeom>
        </p:spPr>
        <p:txBody>
          <a:bodyPr/>
          <a:lstStyle>
            <a:lvl1pPr>
              <a:buNone/>
              <a:defRPr/>
            </a:lvl1pPr>
          </a:lstStyle>
          <a:p>
            <a:pPr lvl="0"/>
            <a:endParaRPr lang="en-US" dirty="0"/>
          </a:p>
        </p:txBody>
      </p:sp>
      <p:sp>
        <p:nvSpPr>
          <p:cNvPr id="9" name="Content Placeholder 2"/>
          <p:cNvSpPr>
            <a:spLocks noGrp="1"/>
          </p:cNvSpPr>
          <p:nvPr>
            <p:ph sz="quarter" idx="15"/>
          </p:nvPr>
        </p:nvSpPr>
        <p:spPr>
          <a:xfrm>
            <a:off x="1790695" y="1304528"/>
            <a:ext cx="914400" cy="914400"/>
          </a:xfrm>
          <a:prstGeom prst="rect">
            <a:avLst/>
          </a:prstGeom>
        </p:spPr>
        <p:txBody>
          <a:bodyPr/>
          <a:lstStyle>
            <a:lvl1pPr>
              <a:buNone/>
              <a:defRPr/>
            </a:lvl1pPr>
          </a:lstStyle>
          <a:p>
            <a:pPr lvl="0"/>
            <a:endParaRPr lang="en-US" dirty="0"/>
          </a:p>
        </p:txBody>
      </p:sp>
      <p:sp>
        <p:nvSpPr>
          <p:cNvPr id="12" name="Content Placeholder 2"/>
          <p:cNvSpPr>
            <a:spLocks noGrp="1"/>
          </p:cNvSpPr>
          <p:nvPr>
            <p:ph sz="quarter" idx="16"/>
          </p:nvPr>
        </p:nvSpPr>
        <p:spPr>
          <a:xfrm>
            <a:off x="2952746" y="1304528"/>
            <a:ext cx="914400" cy="914400"/>
          </a:xfrm>
          <a:prstGeom prst="rect">
            <a:avLst/>
          </a:prstGeom>
        </p:spPr>
        <p:txBody>
          <a:bodyPr/>
          <a:lstStyle>
            <a:lvl1pPr>
              <a:buNone/>
              <a:defRPr/>
            </a:lvl1pPr>
          </a:lstStyle>
          <a:p>
            <a:pPr lvl="0"/>
            <a:endParaRPr lang="en-US" dirty="0"/>
          </a:p>
        </p:txBody>
      </p:sp>
      <p:sp>
        <p:nvSpPr>
          <p:cNvPr id="13" name="Content Placeholder 2"/>
          <p:cNvSpPr>
            <a:spLocks noGrp="1"/>
          </p:cNvSpPr>
          <p:nvPr>
            <p:ph sz="quarter" idx="17"/>
          </p:nvPr>
        </p:nvSpPr>
        <p:spPr>
          <a:xfrm>
            <a:off x="4114797" y="1304528"/>
            <a:ext cx="914400" cy="914400"/>
          </a:xfrm>
          <a:prstGeom prst="rect">
            <a:avLst/>
          </a:prstGeom>
        </p:spPr>
        <p:txBody>
          <a:bodyPr/>
          <a:lstStyle>
            <a:lvl1pPr>
              <a:buNone/>
              <a:defRPr/>
            </a:lvl1pPr>
          </a:lstStyle>
          <a:p>
            <a:pPr lvl="0"/>
            <a:endParaRPr lang="en-US" dirty="0"/>
          </a:p>
        </p:txBody>
      </p:sp>
      <p:sp>
        <p:nvSpPr>
          <p:cNvPr id="15" name="Content Placeholder 2"/>
          <p:cNvSpPr>
            <a:spLocks noGrp="1"/>
          </p:cNvSpPr>
          <p:nvPr>
            <p:ph sz="quarter" idx="18"/>
          </p:nvPr>
        </p:nvSpPr>
        <p:spPr>
          <a:xfrm>
            <a:off x="5276848" y="1304528"/>
            <a:ext cx="914400" cy="914400"/>
          </a:xfrm>
          <a:prstGeom prst="rect">
            <a:avLst/>
          </a:prstGeom>
        </p:spPr>
        <p:txBody>
          <a:bodyPr/>
          <a:lstStyle>
            <a:lvl1pPr>
              <a:buNone/>
              <a:defRPr/>
            </a:lvl1pPr>
          </a:lstStyle>
          <a:p>
            <a:pPr lvl="0"/>
            <a:endParaRPr lang="en-US" dirty="0"/>
          </a:p>
        </p:txBody>
      </p:sp>
      <p:sp>
        <p:nvSpPr>
          <p:cNvPr id="16" name="Content Placeholder 2"/>
          <p:cNvSpPr>
            <a:spLocks noGrp="1"/>
          </p:cNvSpPr>
          <p:nvPr>
            <p:ph sz="quarter" idx="19"/>
          </p:nvPr>
        </p:nvSpPr>
        <p:spPr>
          <a:xfrm>
            <a:off x="6438899" y="1304528"/>
            <a:ext cx="914400" cy="914400"/>
          </a:xfrm>
          <a:prstGeom prst="rect">
            <a:avLst/>
          </a:prstGeom>
        </p:spPr>
        <p:txBody>
          <a:bodyPr/>
          <a:lstStyle>
            <a:lvl1pPr>
              <a:buNone/>
              <a:defRPr/>
            </a:lvl1pPr>
          </a:lstStyle>
          <a:p>
            <a:pPr lvl="0"/>
            <a:endParaRPr lang="en-US" dirty="0"/>
          </a:p>
        </p:txBody>
      </p:sp>
      <p:sp>
        <p:nvSpPr>
          <p:cNvPr id="17" name="Content Placeholder 2"/>
          <p:cNvSpPr>
            <a:spLocks noGrp="1"/>
          </p:cNvSpPr>
          <p:nvPr>
            <p:ph sz="quarter" idx="20"/>
          </p:nvPr>
        </p:nvSpPr>
        <p:spPr>
          <a:xfrm>
            <a:off x="7600950" y="1304528"/>
            <a:ext cx="914400" cy="914400"/>
          </a:xfrm>
          <a:prstGeom prst="rect">
            <a:avLst/>
          </a:prstGeom>
        </p:spPr>
        <p:txBody>
          <a:bodyPr/>
          <a:lstStyle>
            <a:lvl1pPr>
              <a:buNone/>
              <a:defRPr/>
            </a:lvl1pPr>
          </a:lstStyle>
          <a:p>
            <a:pPr lvl="0"/>
            <a:endParaRPr lang="en-US" dirty="0"/>
          </a:p>
        </p:txBody>
      </p:sp>
      <p:sp>
        <p:nvSpPr>
          <p:cNvPr id="18" name="Content Placeholder 2"/>
          <p:cNvSpPr>
            <a:spLocks noGrp="1"/>
          </p:cNvSpPr>
          <p:nvPr>
            <p:ph sz="quarter" idx="21"/>
          </p:nvPr>
        </p:nvSpPr>
        <p:spPr>
          <a:xfrm>
            <a:off x="628644" y="2443241"/>
            <a:ext cx="914400" cy="914400"/>
          </a:xfrm>
          <a:prstGeom prst="rect">
            <a:avLst/>
          </a:prstGeom>
        </p:spPr>
        <p:txBody>
          <a:bodyPr/>
          <a:lstStyle>
            <a:lvl1pPr>
              <a:buNone/>
              <a:defRPr/>
            </a:lvl1pPr>
          </a:lstStyle>
          <a:p>
            <a:pPr lvl="0"/>
            <a:endParaRPr lang="en-US" dirty="0"/>
          </a:p>
        </p:txBody>
      </p:sp>
      <p:sp>
        <p:nvSpPr>
          <p:cNvPr id="19" name="Content Placeholder 2"/>
          <p:cNvSpPr>
            <a:spLocks noGrp="1"/>
          </p:cNvSpPr>
          <p:nvPr>
            <p:ph sz="quarter" idx="22"/>
          </p:nvPr>
        </p:nvSpPr>
        <p:spPr>
          <a:xfrm>
            <a:off x="1790695" y="2443241"/>
            <a:ext cx="914400" cy="914400"/>
          </a:xfrm>
          <a:prstGeom prst="rect">
            <a:avLst/>
          </a:prstGeom>
        </p:spPr>
        <p:txBody>
          <a:bodyPr/>
          <a:lstStyle>
            <a:lvl1pPr>
              <a:buNone/>
              <a:defRPr/>
            </a:lvl1pPr>
          </a:lstStyle>
          <a:p>
            <a:pPr lvl="0"/>
            <a:endParaRPr lang="en-US" dirty="0"/>
          </a:p>
        </p:txBody>
      </p:sp>
      <p:sp>
        <p:nvSpPr>
          <p:cNvPr id="20" name="Content Placeholder 2"/>
          <p:cNvSpPr>
            <a:spLocks noGrp="1"/>
          </p:cNvSpPr>
          <p:nvPr>
            <p:ph sz="quarter" idx="23"/>
          </p:nvPr>
        </p:nvSpPr>
        <p:spPr>
          <a:xfrm>
            <a:off x="2952746" y="2443241"/>
            <a:ext cx="914400" cy="914400"/>
          </a:xfrm>
          <a:prstGeom prst="rect">
            <a:avLst/>
          </a:prstGeom>
        </p:spPr>
        <p:txBody>
          <a:bodyPr/>
          <a:lstStyle>
            <a:lvl1pPr>
              <a:buNone/>
              <a:defRPr/>
            </a:lvl1pPr>
          </a:lstStyle>
          <a:p>
            <a:pPr lvl="0"/>
            <a:endParaRPr lang="en-US" dirty="0"/>
          </a:p>
        </p:txBody>
      </p:sp>
      <p:sp>
        <p:nvSpPr>
          <p:cNvPr id="21" name="Content Placeholder 2"/>
          <p:cNvSpPr>
            <a:spLocks noGrp="1"/>
          </p:cNvSpPr>
          <p:nvPr>
            <p:ph sz="quarter" idx="24"/>
          </p:nvPr>
        </p:nvSpPr>
        <p:spPr>
          <a:xfrm>
            <a:off x="4114797" y="2443241"/>
            <a:ext cx="914400" cy="914400"/>
          </a:xfrm>
          <a:prstGeom prst="rect">
            <a:avLst/>
          </a:prstGeom>
        </p:spPr>
        <p:txBody>
          <a:bodyPr/>
          <a:lstStyle>
            <a:lvl1pPr>
              <a:buNone/>
              <a:defRPr/>
            </a:lvl1pPr>
          </a:lstStyle>
          <a:p>
            <a:pPr lvl="0"/>
            <a:endParaRPr lang="en-US" dirty="0"/>
          </a:p>
        </p:txBody>
      </p:sp>
      <p:sp>
        <p:nvSpPr>
          <p:cNvPr id="22" name="Content Placeholder 2"/>
          <p:cNvSpPr>
            <a:spLocks noGrp="1"/>
          </p:cNvSpPr>
          <p:nvPr>
            <p:ph sz="quarter" idx="25"/>
          </p:nvPr>
        </p:nvSpPr>
        <p:spPr>
          <a:xfrm>
            <a:off x="5276848" y="2443241"/>
            <a:ext cx="914400" cy="914400"/>
          </a:xfrm>
          <a:prstGeom prst="rect">
            <a:avLst/>
          </a:prstGeom>
        </p:spPr>
        <p:txBody>
          <a:bodyPr/>
          <a:lstStyle>
            <a:lvl1pPr>
              <a:buNone/>
              <a:defRPr/>
            </a:lvl1pPr>
          </a:lstStyle>
          <a:p>
            <a:pPr lvl="0"/>
            <a:endParaRPr lang="en-US" dirty="0"/>
          </a:p>
        </p:txBody>
      </p:sp>
      <p:sp>
        <p:nvSpPr>
          <p:cNvPr id="23" name="Content Placeholder 2"/>
          <p:cNvSpPr>
            <a:spLocks noGrp="1"/>
          </p:cNvSpPr>
          <p:nvPr>
            <p:ph sz="quarter" idx="26"/>
          </p:nvPr>
        </p:nvSpPr>
        <p:spPr>
          <a:xfrm>
            <a:off x="6438899" y="2443241"/>
            <a:ext cx="914400" cy="914400"/>
          </a:xfrm>
          <a:prstGeom prst="rect">
            <a:avLst/>
          </a:prstGeom>
        </p:spPr>
        <p:txBody>
          <a:bodyPr/>
          <a:lstStyle>
            <a:lvl1pPr>
              <a:buNone/>
              <a:defRPr/>
            </a:lvl1pPr>
          </a:lstStyle>
          <a:p>
            <a:pPr lvl="0"/>
            <a:endParaRPr lang="en-US" dirty="0"/>
          </a:p>
        </p:txBody>
      </p:sp>
      <p:sp>
        <p:nvSpPr>
          <p:cNvPr id="24" name="Content Placeholder 2"/>
          <p:cNvSpPr>
            <a:spLocks noGrp="1"/>
          </p:cNvSpPr>
          <p:nvPr>
            <p:ph sz="quarter" idx="27"/>
          </p:nvPr>
        </p:nvSpPr>
        <p:spPr>
          <a:xfrm>
            <a:off x="7600950" y="2443241"/>
            <a:ext cx="914400" cy="914400"/>
          </a:xfrm>
          <a:prstGeom prst="rect">
            <a:avLst/>
          </a:prstGeom>
        </p:spPr>
        <p:txBody>
          <a:bodyPr/>
          <a:lstStyle>
            <a:lvl1pPr>
              <a:buNone/>
              <a:defRPr/>
            </a:lvl1pPr>
          </a:lstStyle>
          <a:p>
            <a:pPr lvl="0"/>
            <a:endParaRPr lang="en-US" dirty="0"/>
          </a:p>
        </p:txBody>
      </p:sp>
      <p:sp>
        <p:nvSpPr>
          <p:cNvPr id="25" name="Content Placeholder 2"/>
          <p:cNvSpPr>
            <a:spLocks noGrp="1"/>
          </p:cNvSpPr>
          <p:nvPr>
            <p:ph sz="quarter" idx="28"/>
          </p:nvPr>
        </p:nvSpPr>
        <p:spPr>
          <a:xfrm>
            <a:off x="628644" y="3581954"/>
            <a:ext cx="914400" cy="914400"/>
          </a:xfrm>
          <a:prstGeom prst="rect">
            <a:avLst/>
          </a:prstGeom>
        </p:spPr>
        <p:txBody>
          <a:bodyPr/>
          <a:lstStyle>
            <a:lvl1pPr>
              <a:buNone/>
              <a:defRPr/>
            </a:lvl1pPr>
          </a:lstStyle>
          <a:p>
            <a:pPr lvl="0"/>
            <a:endParaRPr lang="en-US" dirty="0"/>
          </a:p>
        </p:txBody>
      </p:sp>
      <p:sp>
        <p:nvSpPr>
          <p:cNvPr id="26" name="Content Placeholder 2"/>
          <p:cNvSpPr>
            <a:spLocks noGrp="1"/>
          </p:cNvSpPr>
          <p:nvPr>
            <p:ph sz="quarter" idx="29"/>
          </p:nvPr>
        </p:nvSpPr>
        <p:spPr>
          <a:xfrm>
            <a:off x="1790695" y="3581954"/>
            <a:ext cx="914400" cy="914400"/>
          </a:xfrm>
          <a:prstGeom prst="rect">
            <a:avLst/>
          </a:prstGeom>
        </p:spPr>
        <p:txBody>
          <a:bodyPr/>
          <a:lstStyle>
            <a:lvl1pPr>
              <a:buNone/>
              <a:defRPr/>
            </a:lvl1pPr>
          </a:lstStyle>
          <a:p>
            <a:pPr lvl="0"/>
            <a:endParaRPr lang="en-US" dirty="0"/>
          </a:p>
        </p:txBody>
      </p:sp>
      <p:sp>
        <p:nvSpPr>
          <p:cNvPr id="27" name="Content Placeholder 2"/>
          <p:cNvSpPr>
            <a:spLocks noGrp="1"/>
          </p:cNvSpPr>
          <p:nvPr>
            <p:ph sz="quarter" idx="30"/>
          </p:nvPr>
        </p:nvSpPr>
        <p:spPr>
          <a:xfrm>
            <a:off x="2952746" y="3581954"/>
            <a:ext cx="914400" cy="914400"/>
          </a:xfrm>
          <a:prstGeom prst="rect">
            <a:avLst/>
          </a:prstGeom>
        </p:spPr>
        <p:txBody>
          <a:bodyPr/>
          <a:lstStyle>
            <a:lvl1pPr>
              <a:buNone/>
              <a:defRPr/>
            </a:lvl1pPr>
          </a:lstStyle>
          <a:p>
            <a:pPr lvl="0"/>
            <a:endParaRPr lang="en-US" dirty="0"/>
          </a:p>
        </p:txBody>
      </p:sp>
      <p:sp>
        <p:nvSpPr>
          <p:cNvPr id="28" name="Content Placeholder 2"/>
          <p:cNvSpPr>
            <a:spLocks noGrp="1"/>
          </p:cNvSpPr>
          <p:nvPr>
            <p:ph sz="quarter" idx="31"/>
          </p:nvPr>
        </p:nvSpPr>
        <p:spPr>
          <a:xfrm>
            <a:off x="4114797" y="3581954"/>
            <a:ext cx="914400" cy="914400"/>
          </a:xfrm>
          <a:prstGeom prst="rect">
            <a:avLst/>
          </a:prstGeom>
        </p:spPr>
        <p:txBody>
          <a:bodyPr/>
          <a:lstStyle>
            <a:lvl1pPr>
              <a:buNone/>
              <a:defRPr/>
            </a:lvl1pPr>
          </a:lstStyle>
          <a:p>
            <a:pPr lvl="0"/>
            <a:endParaRPr lang="en-US" dirty="0"/>
          </a:p>
        </p:txBody>
      </p:sp>
      <p:sp>
        <p:nvSpPr>
          <p:cNvPr id="29" name="Content Placeholder 2"/>
          <p:cNvSpPr>
            <a:spLocks noGrp="1"/>
          </p:cNvSpPr>
          <p:nvPr>
            <p:ph sz="quarter" idx="32"/>
          </p:nvPr>
        </p:nvSpPr>
        <p:spPr>
          <a:xfrm>
            <a:off x="5276848" y="3581954"/>
            <a:ext cx="914400" cy="914400"/>
          </a:xfrm>
          <a:prstGeom prst="rect">
            <a:avLst/>
          </a:prstGeom>
        </p:spPr>
        <p:txBody>
          <a:bodyPr/>
          <a:lstStyle>
            <a:lvl1pPr>
              <a:buNone/>
              <a:defRPr/>
            </a:lvl1pPr>
          </a:lstStyle>
          <a:p>
            <a:pPr lvl="0"/>
            <a:endParaRPr lang="en-US" dirty="0"/>
          </a:p>
        </p:txBody>
      </p:sp>
      <p:sp>
        <p:nvSpPr>
          <p:cNvPr id="30" name="Content Placeholder 2"/>
          <p:cNvSpPr>
            <a:spLocks noGrp="1"/>
          </p:cNvSpPr>
          <p:nvPr>
            <p:ph sz="quarter" idx="33"/>
          </p:nvPr>
        </p:nvSpPr>
        <p:spPr>
          <a:xfrm>
            <a:off x="6438899" y="3581954"/>
            <a:ext cx="914400" cy="914400"/>
          </a:xfrm>
          <a:prstGeom prst="rect">
            <a:avLst/>
          </a:prstGeom>
        </p:spPr>
        <p:txBody>
          <a:bodyPr/>
          <a:lstStyle>
            <a:lvl1pPr>
              <a:buNone/>
              <a:defRPr/>
            </a:lvl1pPr>
          </a:lstStyle>
          <a:p>
            <a:pPr lvl="0"/>
            <a:endParaRPr lang="en-US" dirty="0"/>
          </a:p>
        </p:txBody>
      </p:sp>
      <p:sp>
        <p:nvSpPr>
          <p:cNvPr id="31" name="Content Placeholder 2"/>
          <p:cNvSpPr>
            <a:spLocks noGrp="1"/>
          </p:cNvSpPr>
          <p:nvPr>
            <p:ph sz="quarter" idx="34"/>
          </p:nvPr>
        </p:nvSpPr>
        <p:spPr>
          <a:xfrm>
            <a:off x="7600950" y="3581954"/>
            <a:ext cx="914400" cy="914400"/>
          </a:xfrm>
          <a:prstGeom prst="rect">
            <a:avLst/>
          </a:prstGeom>
        </p:spPr>
        <p:txBody>
          <a:bodyPr/>
          <a:lstStyle>
            <a:lvl1pPr>
              <a:buNone/>
              <a:defRPr/>
            </a:lvl1pPr>
          </a:lstStyle>
          <a:p>
            <a:pPr lvl="0"/>
            <a:endParaRPr lang="en-US" dirty="0"/>
          </a:p>
        </p:txBody>
      </p:sp>
    </p:spTree>
    <p:extLst>
      <p:ext uri="{BB962C8B-B14F-4D97-AF65-F5344CB8AC3E}">
        <p14:creationId xmlns:p14="http://schemas.microsoft.com/office/powerpoint/2010/main" val="269719254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Black Lockup 1">
    <p:spTree>
      <p:nvGrpSpPr>
        <p:cNvPr id="1" name=""/>
        <p:cNvGrpSpPr/>
        <p:nvPr/>
      </p:nvGrpSpPr>
      <p:grpSpPr>
        <a:xfrm>
          <a:off x="0" y="0"/>
          <a:ext cx="0" cy="0"/>
          <a:chOff x="0" y="0"/>
          <a:chExt cx="0" cy="0"/>
        </a:xfrm>
      </p:grpSpPr>
      <p:sp>
        <p:nvSpPr>
          <p:cNvPr id="2" name="Title 6"/>
          <p:cNvSpPr>
            <a:spLocks noGrp="1"/>
          </p:cNvSpPr>
          <p:nvPr>
            <p:ph type="title" hasCustomPrompt="1"/>
          </p:nvPr>
        </p:nvSpPr>
        <p:spPr>
          <a:xfrm>
            <a:off x="628650" y="1473518"/>
            <a:ext cx="7886700" cy="1355407"/>
          </a:xfrm>
          <a:prstGeom prst="rect">
            <a:avLst/>
          </a:prstGeom>
          <a:noFill/>
        </p:spPr>
        <p:txBody>
          <a:bodyPr lIns="0" tIns="0" rIns="0" bIns="0">
            <a:normAutofit/>
          </a:bodyPr>
          <a:lstStyle>
            <a:lvl1pPr algn="ctr">
              <a:defRPr lang="en-US" sz="13500" kern="1200" spc="-300" dirty="0">
                <a:solidFill>
                  <a:srgbClr val="FFFFFF"/>
                </a:solidFill>
                <a:latin typeface="+mj-lt"/>
                <a:ea typeface="+mj-ea"/>
                <a:cs typeface="+mj-cs"/>
                <a:sym typeface="Proxima Nova Black" charset="0"/>
              </a:defRPr>
            </a:lvl1pPr>
          </a:lstStyle>
          <a:p>
            <a:r>
              <a:rPr lang="en-US" dirty="0"/>
              <a:t>STORAGE</a:t>
            </a:r>
          </a:p>
        </p:txBody>
      </p:sp>
      <p:sp>
        <p:nvSpPr>
          <p:cNvPr id="3" name="Content Placeholder 9"/>
          <p:cNvSpPr>
            <a:spLocks noGrp="1"/>
          </p:cNvSpPr>
          <p:nvPr>
            <p:ph sz="quarter" idx="10" hasCustomPrompt="1"/>
          </p:nvPr>
        </p:nvSpPr>
        <p:spPr>
          <a:xfrm>
            <a:off x="628650" y="2915116"/>
            <a:ext cx="7886700" cy="355600"/>
          </a:xfrm>
          <a:prstGeom prst="rect">
            <a:avLst/>
          </a:prstGeom>
        </p:spPr>
        <p:txBody>
          <a:bodyPr lIns="0" tIns="0" rIns="0" bIns="0"/>
          <a:lstStyle>
            <a:lvl1pPr algn="ctr" defTabSz="685800" rtl="0" eaLnBrk="0" fontAlgn="base" hangingPunct="0">
              <a:lnSpc>
                <a:spcPct val="90000"/>
              </a:lnSpc>
              <a:spcBef>
                <a:spcPct val="0"/>
              </a:spcBef>
              <a:spcAft>
                <a:spcPct val="0"/>
              </a:spcAft>
              <a:buSzPct val="100000"/>
              <a:buNone/>
              <a:defRPr lang="en-US" sz="2700" kern="120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2700" dirty="0">
                <a:solidFill>
                  <a:srgbClr val="FFFFFF"/>
                </a:solidFill>
                <a:latin typeface="Proxima Nova Thin" charset="0"/>
                <a:ea typeface="Proxima Nova Thin" charset="0"/>
                <a:cs typeface="Proxima Nova Thin" charset="0"/>
                <a:sym typeface="Proxima Nova Light" charset="0"/>
              </a:rPr>
              <a:t>MADE SIMPLE</a:t>
            </a:r>
          </a:p>
        </p:txBody>
      </p:sp>
    </p:spTree>
    <p:extLst>
      <p:ext uri="{BB962C8B-B14F-4D97-AF65-F5344CB8AC3E}">
        <p14:creationId xmlns:p14="http://schemas.microsoft.com/office/powerpoint/2010/main" val="308586746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Black Lockup 2">
    <p:spTree>
      <p:nvGrpSpPr>
        <p:cNvPr id="1" name=""/>
        <p:cNvGrpSpPr/>
        <p:nvPr/>
      </p:nvGrpSpPr>
      <p:grpSpPr>
        <a:xfrm>
          <a:off x="0" y="0"/>
          <a:ext cx="0" cy="0"/>
          <a:chOff x="0" y="0"/>
          <a:chExt cx="0" cy="0"/>
        </a:xfrm>
      </p:grpSpPr>
      <p:sp>
        <p:nvSpPr>
          <p:cNvPr id="4" name="Title 6"/>
          <p:cNvSpPr>
            <a:spLocks noGrp="1"/>
          </p:cNvSpPr>
          <p:nvPr>
            <p:ph type="title" hasCustomPrompt="1"/>
          </p:nvPr>
        </p:nvSpPr>
        <p:spPr>
          <a:xfrm>
            <a:off x="628650" y="1961198"/>
            <a:ext cx="7886700" cy="1355407"/>
          </a:xfrm>
          <a:prstGeom prst="rect">
            <a:avLst/>
          </a:prstGeom>
          <a:noFill/>
        </p:spPr>
        <p:txBody>
          <a:bodyPr lIns="0" tIns="0" rIns="0" bIns="0">
            <a:normAutofit/>
          </a:bodyPr>
          <a:lstStyle>
            <a:lvl1pPr algn="ctr">
              <a:defRPr lang="en-US" sz="13500" kern="1200" spc="-300" dirty="0">
                <a:solidFill>
                  <a:srgbClr val="FFFFFF"/>
                </a:solidFill>
                <a:latin typeface="+mj-lt"/>
                <a:ea typeface="+mj-ea"/>
                <a:cs typeface="+mj-cs"/>
                <a:sym typeface="Proxima Nova Black" charset="0"/>
              </a:defRPr>
            </a:lvl1pPr>
          </a:lstStyle>
          <a:p>
            <a:r>
              <a:rPr lang="en-US" dirty="0"/>
              <a:t>SIMPLE</a:t>
            </a:r>
          </a:p>
        </p:txBody>
      </p:sp>
      <p:sp>
        <p:nvSpPr>
          <p:cNvPr id="5" name="Content Placeholder 9"/>
          <p:cNvSpPr>
            <a:spLocks noGrp="1"/>
          </p:cNvSpPr>
          <p:nvPr>
            <p:ph sz="quarter" idx="10" hasCustomPrompt="1"/>
          </p:nvPr>
        </p:nvSpPr>
        <p:spPr>
          <a:xfrm>
            <a:off x="628650" y="1514158"/>
            <a:ext cx="7886700" cy="355600"/>
          </a:xfrm>
          <a:prstGeom prst="rect">
            <a:avLst/>
          </a:prstGeom>
        </p:spPr>
        <p:txBody>
          <a:bodyPr lIns="0" tIns="0" rIns="0" bIns="0"/>
          <a:lstStyle>
            <a:lvl1pPr algn="ctr" defTabSz="685800" rtl="0" eaLnBrk="0" fontAlgn="base" hangingPunct="0">
              <a:lnSpc>
                <a:spcPct val="90000"/>
              </a:lnSpc>
              <a:spcBef>
                <a:spcPct val="0"/>
              </a:spcBef>
              <a:spcAft>
                <a:spcPct val="0"/>
              </a:spcAft>
              <a:buSzPct val="100000"/>
              <a:buNone/>
              <a:defRPr lang="en-US" sz="2700" kern="1200" baseline="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2700" dirty="0">
                <a:solidFill>
                  <a:srgbClr val="FFFFFF"/>
                </a:solidFill>
                <a:latin typeface="Proxima Nova Thin" charset="0"/>
                <a:ea typeface="Proxima Nova Thin" charset="0"/>
                <a:cs typeface="Proxima Nova Thin" charset="0"/>
                <a:sym typeface="Proxima Nova Light" charset="0"/>
              </a:rPr>
              <a:t>STORAGE MADE</a:t>
            </a:r>
          </a:p>
        </p:txBody>
      </p:sp>
    </p:spTree>
    <p:extLst>
      <p:ext uri="{BB962C8B-B14F-4D97-AF65-F5344CB8AC3E}">
        <p14:creationId xmlns:p14="http://schemas.microsoft.com/office/powerpoint/2010/main" val="452662728"/>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Oran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934570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Black 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olidFill>
                  <a:srgbClr val="FE5000"/>
                </a:solidFill>
                <a:sym typeface="Proxima Nova" charset="0"/>
              </a:rPr>
              <a:t>CONFIDENTIAL DOCUMENT, DO NOT SHARE 2 OR DISTRIBUTE.</a:t>
            </a:r>
          </a:p>
          <a:p>
            <a:endParaRPr lang="en-US" dirty="0">
              <a:solidFill>
                <a:srgbClr val="FE5000"/>
              </a:solidFill>
            </a:endParaRPr>
          </a:p>
        </p:txBody>
      </p:sp>
    </p:spTree>
    <p:extLst>
      <p:ext uri="{BB962C8B-B14F-4D97-AF65-F5344CB8AC3E}">
        <p14:creationId xmlns:p14="http://schemas.microsoft.com/office/powerpoint/2010/main" val="4814724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1-Line Title ">
    <p:spTree>
      <p:nvGrpSpPr>
        <p:cNvPr id="1" name=""/>
        <p:cNvGrpSpPr/>
        <p:nvPr/>
      </p:nvGrpSpPr>
      <p:grpSpPr>
        <a:xfrm>
          <a:off x="0" y="0"/>
          <a:ext cx="0" cy="0"/>
          <a:chOff x="0" y="0"/>
          <a:chExt cx="0" cy="0"/>
        </a:xfrm>
      </p:grpSpPr>
      <p:sp>
        <p:nvSpPr>
          <p:cNvPr id="17" name="Title 16"/>
          <p:cNvSpPr>
            <a:spLocks noGrp="1"/>
          </p:cNvSpPr>
          <p:nvPr>
            <p:ph type="title" hasCustomPrompt="1"/>
          </p:nvPr>
        </p:nvSpPr>
        <p:spPr>
          <a:xfrm>
            <a:off x="687331" y="2219164"/>
            <a:ext cx="4686300" cy="544562"/>
          </a:xfrm>
          <a:prstGeom prst="rect">
            <a:avLst/>
          </a:prstGeom>
        </p:spPr>
        <p:txBody>
          <a:bodyPr lIns="0" tIns="0" rIns="0" bIns="0" anchor="b"/>
          <a:lstStyle>
            <a:lvl1pPr algn="l" defTabSz="514350" rtl="0" eaLnBrk="0" fontAlgn="base" hangingPunct="0">
              <a:lnSpc>
                <a:spcPts val="3600"/>
              </a:lnSpc>
              <a:spcBef>
                <a:spcPct val="0"/>
              </a:spcBef>
              <a:spcAft>
                <a:spcPct val="0"/>
              </a:spcAft>
              <a:defRPr lang="en-US" sz="4500" kern="1200" baseline="0">
                <a:solidFill>
                  <a:srgbClr val="2D2D2D"/>
                </a:solidFill>
                <a:latin typeface="+mj-lt"/>
                <a:ea typeface="+mj-ea"/>
                <a:cs typeface="+mj-cs"/>
                <a:sym typeface="Proxima Nova Black" charset="0"/>
              </a:defRPr>
            </a:lvl1pPr>
          </a:lstStyle>
          <a:p>
            <a:pPr defTabSz="685800">
              <a:defRPr/>
            </a:pPr>
            <a:r>
              <a:rPr lang="en-US" sz="4500" dirty="0">
                <a:solidFill>
                  <a:srgbClr val="2D2D2D"/>
                </a:solidFill>
                <a:latin typeface="+mj-lt"/>
                <a:ea typeface="+mj-ea"/>
                <a:cs typeface="+mj-cs"/>
              </a:rPr>
              <a:t>PLACEHOLDER</a:t>
            </a:r>
          </a:p>
        </p:txBody>
      </p:sp>
      <p:sp>
        <p:nvSpPr>
          <p:cNvPr id="5" name="Rectangle 2"/>
          <p:cNvSpPr>
            <a:spLocks/>
          </p:cNvSpPr>
          <p:nvPr userDrawn="1"/>
        </p:nvSpPr>
        <p:spPr bwMode="auto">
          <a:xfrm>
            <a:off x="-1" y="2266788"/>
            <a:ext cx="85725" cy="609928"/>
          </a:xfrm>
          <a:prstGeom prst="rect">
            <a:avLst/>
          </a:prstGeom>
          <a:solidFill>
            <a:srgbClr val="FE5000"/>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9" tIns="19049" rIns="19049" bIns="19049" anchor="ctr"/>
          <a:lstStyle>
            <a:lvl1pPr defTabSz="825500">
              <a:defRPr sz="3600">
                <a:solidFill>
                  <a:srgbClr val="222222"/>
                </a:solidFill>
                <a:latin typeface="Proxima Nova Light" charset="0"/>
                <a:ea typeface="Proxima Nova Light" charset="0"/>
                <a:cs typeface="Proxima Nova Light" charset="0"/>
                <a:sym typeface="Proxima Nova Light" charset="0"/>
              </a:defRPr>
            </a:lvl1pPr>
            <a:lvl2pPr marL="742950" indent="-285750" defTabSz="825500">
              <a:defRPr sz="3600">
                <a:solidFill>
                  <a:srgbClr val="222222"/>
                </a:solidFill>
                <a:latin typeface="Proxima Nova Light" charset="0"/>
                <a:ea typeface="Proxima Nova Light" charset="0"/>
                <a:cs typeface="Proxima Nova Light" charset="0"/>
                <a:sym typeface="Proxima Nova Light" charset="0"/>
              </a:defRPr>
            </a:lvl2pPr>
            <a:lvl3pPr marL="1143000" indent="-228600" defTabSz="825500">
              <a:defRPr sz="3600">
                <a:solidFill>
                  <a:srgbClr val="222222"/>
                </a:solidFill>
                <a:latin typeface="Proxima Nova Light" charset="0"/>
                <a:ea typeface="Proxima Nova Light" charset="0"/>
                <a:cs typeface="Proxima Nova Light" charset="0"/>
                <a:sym typeface="Proxima Nova Light" charset="0"/>
              </a:defRPr>
            </a:lvl3pPr>
            <a:lvl4pPr marL="1600200" indent="-228600" defTabSz="825500">
              <a:defRPr sz="3600">
                <a:solidFill>
                  <a:srgbClr val="222222"/>
                </a:solidFill>
                <a:latin typeface="Proxima Nova Light" charset="0"/>
                <a:ea typeface="Proxima Nova Light" charset="0"/>
                <a:cs typeface="Proxima Nova Light" charset="0"/>
                <a:sym typeface="Proxima Nova Light" charset="0"/>
              </a:defRPr>
            </a:lvl4pPr>
            <a:lvl5pPr marL="2057400" indent="-228600" defTabSz="8255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algn="ctr" eaLnBrk="1"/>
            <a:endParaRPr lang="en-US" altLang="en-US" sz="1200">
              <a:solidFill>
                <a:srgbClr val="FFFFFF"/>
              </a:solidFill>
              <a:latin typeface="Helvetica Light" charset="0"/>
              <a:ea typeface="Helvetica Light" charset="0"/>
              <a:cs typeface="Helvetica Light" charset="0"/>
              <a:sym typeface="Helvetica Light" charset="0"/>
            </a:endParaRPr>
          </a:p>
        </p:txBody>
      </p:sp>
      <p:sp>
        <p:nvSpPr>
          <p:cNvPr id="9" name="Content Placeholder 2"/>
          <p:cNvSpPr>
            <a:spLocks noGrp="1"/>
          </p:cNvSpPr>
          <p:nvPr>
            <p:ph sz="quarter" idx="11" hasCustomPrompt="1"/>
          </p:nvPr>
        </p:nvSpPr>
        <p:spPr>
          <a:xfrm>
            <a:off x="687339" y="2714934"/>
            <a:ext cx="4138669" cy="198754"/>
          </a:xfrm>
          <a:prstGeom prst="rect">
            <a:avLst/>
          </a:prstGeom>
        </p:spPr>
        <p:txBody>
          <a:bodyPr lIns="0" tIns="0" rIns="0" bIns="0"/>
          <a:lstStyle>
            <a:lvl1pPr marL="0" indent="0">
              <a:buFont typeface="Arial" charset="0"/>
              <a:buNone/>
              <a:defRPr lang="en-US" sz="1500" kern="1200" dirty="0" smtClean="0">
                <a:solidFill>
                  <a:srgbClr val="2D2D2D"/>
                </a:solidFill>
                <a:latin typeface="+mn-lt"/>
                <a:ea typeface="+mn-ea"/>
                <a:cs typeface="+mn-cs"/>
                <a:sym typeface="Proxima Nova" charset="0"/>
              </a:defRPr>
            </a:lvl1pPr>
            <a:lvl2pPr>
              <a:defRPr>
                <a:solidFill>
                  <a:srgbClr val="2D2D2D"/>
                </a:solidFill>
              </a:defRPr>
            </a:lvl2pPr>
          </a:lstStyle>
          <a:p>
            <a:pPr marL="0" marR="0" lvl="0" indent="-128564" algn="l" defTabSz="685664" rtl="0" eaLnBrk="0" fontAlgn="base" latinLnBrk="0" hangingPunct="0">
              <a:lnSpc>
                <a:spcPct val="90000"/>
              </a:lnSpc>
              <a:spcBef>
                <a:spcPts val="1350"/>
              </a:spcBef>
              <a:spcAft>
                <a:spcPct val="0"/>
              </a:spcAft>
              <a:buClrTx/>
              <a:buSzPct val="100000"/>
              <a:buFont typeface="Arial" charset="0"/>
              <a:buNone/>
              <a:tabLst/>
              <a:defRPr/>
            </a:pPr>
            <a:r>
              <a:rPr lang="en-US" dirty="0"/>
              <a:t>PLACEHOLDER SUBTITLE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Bullets 2">
    <p:spTree>
      <p:nvGrpSpPr>
        <p:cNvPr id="1" name=""/>
        <p:cNvGrpSpPr/>
        <p:nvPr/>
      </p:nvGrpSpPr>
      <p:grpSpPr>
        <a:xfrm>
          <a:off x="0" y="0"/>
          <a:ext cx="0" cy="0"/>
          <a:chOff x="0" y="0"/>
          <a:chExt cx="0" cy="0"/>
        </a:xfrm>
      </p:grpSpPr>
      <p:cxnSp>
        <p:nvCxnSpPr>
          <p:cNvPr id="5" name="Straight Connector 4"/>
          <p:cNvCxnSpPr/>
          <p:nvPr userDrawn="1"/>
        </p:nvCxnSpPr>
        <p:spPr bwMode="auto">
          <a:xfrm flipH="1">
            <a:off x="628659" y="1436649"/>
            <a:ext cx="78866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628650" y="844312"/>
            <a:ext cx="7886700" cy="284162"/>
          </a:xfrm>
          <a:prstGeom prst="rect">
            <a:avLst/>
          </a:prstGeom>
        </p:spPr>
        <p:txBody>
          <a:bodyPr lIns="0" tIns="0" rIns="0" bIns="0"/>
          <a:lstStyle>
            <a:lvl1pPr algn="ctr" eaLnBrk="0" fontAlgn="base" hangingPunct="0">
              <a:spcBef>
                <a:spcPct val="0"/>
              </a:spcBef>
              <a:spcAft>
                <a:spcPct val="0"/>
              </a:spcAft>
              <a:defRPr lang="en-US" sz="27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27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628651" y="1127505"/>
            <a:ext cx="7886700" cy="214914"/>
          </a:xfrm>
          <a:prstGeom prst="rect">
            <a:avLst/>
          </a:prstGeom>
        </p:spPr>
        <p:txBody>
          <a:bodyPr lIns="0" tIns="45712" rIns="0" bIns="45712">
            <a:noAutofit/>
          </a:bodyPr>
          <a:lstStyle>
            <a:lvl1pPr algn="ctr">
              <a:buNone/>
              <a:defRPr lang="en-US" sz="1400" b="0" i="0" kern="1200" baseline="0" dirty="0">
                <a:solidFill>
                  <a:srgbClr val="222222"/>
                </a:solidFill>
                <a:latin typeface="Proxima Nova" charset="0"/>
                <a:ea typeface="Proxima Nova" charset="0"/>
                <a:cs typeface="Proxima Nova" charset="0"/>
                <a:sym typeface="Proxima Nova" charset="0"/>
              </a:defRPr>
            </a:lvl1pPr>
            <a:lvl2pPr marL="128564" indent="0">
              <a:buNone/>
              <a:defRPr/>
            </a:lvl2pPr>
            <a:lvl3pPr marL="128564" indent="0">
              <a:buNone/>
              <a:defRPr/>
            </a:lvl3pPr>
            <a:lvl4pPr marL="257126" indent="0">
              <a:buNone/>
              <a:defRPr/>
            </a:lvl4pPr>
            <a:lvl5pPr marL="257126" indent="0">
              <a:buNone/>
              <a:defRPr/>
            </a:lvl5pPr>
          </a:lstStyle>
          <a:p>
            <a:pPr lvl="0"/>
            <a:r>
              <a:rPr lang="en-US" dirty="0"/>
              <a:t>PLACEHOLDER SUBTITLE</a:t>
            </a:r>
          </a:p>
        </p:txBody>
      </p:sp>
      <p:sp>
        <p:nvSpPr>
          <p:cNvPr id="3" name="Text Placeholder 2"/>
          <p:cNvSpPr>
            <a:spLocks noGrp="1"/>
          </p:cNvSpPr>
          <p:nvPr>
            <p:ph type="body" sz="quarter" idx="11" hasCustomPrompt="1"/>
          </p:nvPr>
        </p:nvSpPr>
        <p:spPr>
          <a:xfrm>
            <a:off x="628650" y="1625614"/>
            <a:ext cx="7886700" cy="2570468"/>
          </a:xfrm>
          <a:prstGeom prst="rect">
            <a:avLst/>
          </a:prstGeom>
        </p:spPr>
        <p:txBody>
          <a:bodyPr lIns="0" tIns="0" rIns="0" bIns="0" anchor="ctr"/>
          <a:lstStyle>
            <a:lvl1pPr marL="171418" marR="0" indent="-171418" algn="l" defTabSz="685664" rtl="0" eaLnBrk="0" fontAlgn="base" latinLnBrk="0" hangingPunct="0">
              <a:lnSpc>
                <a:spcPct val="90000"/>
              </a:lnSpc>
              <a:spcBef>
                <a:spcPts val="1350"/>
              </a:spcBef>
              <a:spcAft>
                <a:spcPct val="0"/>
              </a:spcAft>
              <a:buClrTx/>
              <a:buSzPct val="100000"/>
              <a:buFont typeface="CambriaMath" charset="0"/>
              <a:buChar char="⎯"/>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685664" rtl="0" eaLnBrk="0" fontAlgn="base" latinLnBrk="0" hangingPunct="0">
              <a:lnSpc>
                <a:spcPct val="90000"/>
              </a:lnSpc>
              <a:spcBef>
                <a:spcPts val="1350"/>
              </a:spcBef>
              <a:spcAft>
                <a:spcPct val="0"/>
              </a:spcAft>
              <a:buClrTx/>
              <a:buSzPct val="100000"/>
              <a:tabLst/>
              <a:defRPr/>
            </a:pPr>
            <a:r>
              <a:rPr lang="en-US" dirty="0"/>
              <a:t>Text goes here</a:t>
            </a:r>
            <a:r>
              <a:rPr lang="is-IS" dirty="0"/>
              <a:t>…</a:t>
            </a:r>
          </a:p>
          <a:p>
            <a:pPr marL="0" marR="0" lvl="0" indent="0" algn="l" defTabSz="685664" rtl="0" eaLnBrk="0" fontAlgn="base" latinLnBrk="0" hangingPunct="0">
              <a:lnSpc>
                <a:spcPct val="90000"/>
              </a:lnSpc>
              <a:spcBef>
                <a:spcPts val="1350"/>
              </a:spcBef>
              <a:spcAft>
                <a:spcPct val="0"/>
              </a:spcAft>
              <a:buClrTx/>
              <a:buSzPct val="100000"/>
              <a:tabLst/>
              <a:defRPr/>
            </a:pPr>
            <a:r>
              <a:rPr lang="is-IS" dirty="0"/>
              <a:t>Text goes here...</a:t>
            </a:r>
          </a:p>
          <a:p>
            <a:pPr marL="0" marR="0" lvl="0" indent="0" algn="l" defTabSz="685664" rtl="0" eaLnBrk="0" fontAlgn="base" latinLnBrk="0" hangingPunct="0">
              <a:lnSpc>
                <a:spcPct val="90000"/>
              </a:lnSpc>
              <a:spcBef>
                <a:spcPts val="1350"/>
              </a:spcBef>
              <a:spcAft>
                <a:spcPct val="0"/>
              </a:spcAft>
              <a:buClrTx/>
              <a:buSzPct val="100000"/>
              <a:tabLst/>
              <a:defRPr/>
            </a:pPr>
            <a:r>
              <a:rPr lang="is-IS" dirty="0"/>
              <a:t>Text goes here...</a:t>
            </a:r>
            <a:endParaRPr lang="en-US" dirty="0"/>
          </a:p>
        </p:txBody>
      </p:sp>
      <p:sp>
        <p:nvSpPr>
          <p:cNvPr id="4" name="Footer Placeholder 3"/>
          <p:cNvSpPr>
            <a:spLocks noGrp="1"/>
          </p:cNvSpPr>
          <p:nvPr>
            <p:ph type="ftr" sz="quarter" idx="12"/>
          </p:nvPr>
        </p:nvSpPr>
        <p:spPr/>
        <p:txBody>
          <a:bodyPr/>
          <a:lstStyle/>
          <a:p>
            <a:pPr defTabSz="342830" fontAlgn="base" hangingPunct="0">
              <a:spcBef>
                <a:spcPct val="0"/>
              </a:spcBef>
              <a:spcAft>
                <a:spcPct val="0"/>
              </a:spcAft>
              <a:defRPr/>
            </a:pPr>
            <a:r>
              <a:rPr lang="en-US" altLang="en-US" sz="600">
                <a:solidFill>
                  <a:srgbClr val="9D9FA1"/>
                </a:solidFill>
                <a:sym typeface="Proxima Nova" charset="0"/>
              </a:rPr>
              <a:t>CONFIDENTIAL DOCUMENT, DO NOT SHARE 2 OR DISTRIBUTE.</a:t>
            </a:r>
          </a:p>
          <a:p>
            <a:endParaRPr lang="en-US" dirty="0"/>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Numbers 2">
    <p:spTree>
      <p:nvGrpSpPr>
        <p:cNvPr id="1" name=""/>
        <p:cNvGrpSpPr/>
        <p:nvPr/>
      </p:nvGrpSpPr>
      <p:grpSpPr>
        <a:xfrm>
          <a:off x="0" y="0"/>
          <a:ext cx="0" cy="0"/>
          <a:chOff x="0" y="0"/>
          <a:chExt cx="0" cy="0"/>
        </a:xfrm>
      </p:grpSpPr>
      <p:cxnSp>
        <p:nvCxnSpPr>
          <p:cNvPr id="5" name="Straight Connector 4"/>
          <p:cNvCxnSpPr/>
          <p:nvPr userDrawn="1"/>
        </p:nvCxnSpPr>
        <p:spPr bwMode="auto">
          <a:xfrm flipH="1">
            <a:off x="628659" y="1436649"/>
            <a:ext cx="78866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628650" y="844312"/>
            <a:ext cx="7886700" cy="284162"/>
          </a:xfrm>
          <a:prstGeom prst="rect">
            <a:avLst/>
          </a:prstGeom>
        </p:spPr>
        <p:txBody>
          <a:bodyPr lIns="0" tIns="0" rIns="0" bIns="0"/>
          <a:lstStyle>
            <a:lvl1pPr algn="ctr" eaLnBrk="0" fontAlgn="base" hangingPunct="0">
              <a:spcBef>
                <a:spcPct val="0"/>
              </a:spcBef>
              <a:spcAft>
                <a:spcPct val="0"/>
              </a:spcAft>
              <a:defRPr lang="en-US" sz="27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27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628651" y="1127505"/>
            <a:ext cx="7886700" cy="214914"/>
          </a:xfrm>
          <a:prstGeom prst="rect">
            <a:avLst/>
          </a:prstGeom>
        </p:spPr>
        <p:txBody>
          <a:bodyPr lIns="0" tIns="45712" rIns="0" bIns="45712">
            <a:noAutofit/>
          </a:bodyPr>
          <a:lstStyle>
            <a:lvl1pPr algn="ctr">
              <a:buNone/>
              <a:defRPr lang="en-US" sz="1400" b="0" i="0" kern="1200" baseline="0" dirty="0">
                <a:solidFill>
                  <a:srgbClr val="222222"/>
                </a:solidFill>
                <a:latin typeface="Proxima Nova" charset="0"/>
                <a:ea typeface="Proxima Nova" charset="0"/>
                <a:cs typeface="Proxima Nova" charset="0"/>
                <a:sym typeface="Proxima Nova" charset="0"/>
              </a:defRPr>
            </a:lvl1pPr>
            <a:lvl2pPr marL="128564" indent="0">
              <a:buNone/>
              <a:defRPr/>
            </a:lvl2pPr>
            <a:lvl3pPr marL="128564" indent="0">
              <a:buNone/>
              <a:defRPr/>
            </a:lvl3pPr>
            <a:lvl4pPr marL="257126" indent="0">
              <a:buNone/>
              <a:defRPr/>
            </a:lvl4pPr>
            <a:lvl5pPr marL="257126" indent="0">
              <a:buNone/>
              <a:defRPr/>
            </a:lvl5pPr>
          </a:lstStyle>
          <a:p>
            <a:pPr lvl="0"/>
            <a:r>
              <a:rPr lang="en-US" dirty="0"/>
              <a:t>PLACEHOLDER SUBTITLE</a:t>
            </a:r>
          </a:p>
        </p:txBody>
      </p:sp>
      <p:sp>
        <p:nvSpPr>
          <p:cNvPr id="3" name="Text Placeholder 2"/>
          <p:cNvSpPr>
            <a:spLocks noGrp="1"/>
          </p:cNvSpPr>
          <p:nvPr>
            <p:ph type="body" sz="quarter" idx="11" hasCustomPrompt="1"/>
          </p:nvPr>
        </p:nvSpPr>
        <p:spPr>
          <a:xfrm>
            <a:off x="628650" y="1625614"/>
            <a:ext cx="7886700" cy="2570468"/>
          </a:xfrm>
          <a:prstGeom prst="rect">
            <a:avLst/>
          </a:prstGeom>
        </p:spPr>
        <p:txBody>
          <a:bodyPr lIns="0" tIns="0" rIns="0" bIns="0" anchor="ctr"/>
          <a:lstStyle>
            <a:lvl1pPr marL="228552" marR="0" indent="-228552" algn="l" defTabSz="685664" rtl="0" eaLnBrk="0" fontAlgn="base" latinLnBrk="0" hangingPunct="0">
              <a:lnSpc>
                <a:spcPct val="90000"/>
              </a:lnSpc>
              <a:spcBef>
                <a:spcPts val="1350"/>
              </a:spcBef>
              <a:spcAft>
                <a:spcPct val="0"/>
              </a:spcAft>
              <a:buClrTx/>
              <a:buSzPct val="100000"/>
              <a:buFont typeface="+mj-lt"/>
              <a:buAutoNum type="arabicPeriod"/>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685664" rtl="0" eaLnBrk="0" fontAlgn="base" latinLnBrk="0" hangingPunct="0">
              <a:lnSpc>
                <a:spcPct val="90000"/>
              </a:lnSpc>
              <a:spcBef>
                <a:spcPts val="1350"/>
              </a:spcBef>
              <a:spcAft>
                <a:spcPct val="0"/>
              </a:spcAft>
              <a:buClrTx/>
              <a:buSzPct val="100000"/>
              <a:tabLst/>
              <a:defRPr/>
            </a:pPr>
            <a:r>
              <a:rPr lang="en-US" dirty="0"/>
              <a:t>Text goes here</a:t>
            </a:r>
            <a:r>
              <a:rPr lang="is-IS" dirty="0"/>
              <a:t>…</a:t>
            </a:r>
          </a:p>
          <a:p>
            <a:pPr marL="0" marR="0" lvl="0" indent="0" algn="l" defTabSz="685664" rtl="0" eaLnBrk="0" fontAlgn="base" latinLnBrk="0" hangingPunct="0">
              <a:lnSpc>
                <a:spcPct val="90000"/>
              </a:lnSpc>
              <a:spcBef>
                <a:spcPts val="1350"/>
              </a:spcBef>
              <a:spcAft>
                <a:spcPct val="0"/>
              </a:spcAft>
              <a:buClrTx/>
              <a:buSzPct val="100000"/>
              <a:tabLst/>
              <a:defRPr/>
            </a:pPr>
            <a:r>
              <a:rPr lang="is-IS" dirty="0"/>
              <a:t>Text goes here...</a:t>
            </a:r>
          </a:p>
          <a:p>
            <a:pPr marL="0" marR="0" lvl="0" indent="0" algn="l" defTabSz="685664" rtl="0" eaLnBrk="0" fontAlgn="base" latinLnBrk="0" hangingPunct="0">
              <a:lnSpc>
                <a:spcPct val="90000"/>
              </a:lnSpc>
              <a:spcBef>
                <a:spcPts val="1350"/>
              </a:spcBef>
              <a:spcAft>
                <a:spcPct val="0"/>
              </a:spcAft>
              <a:buClrTx/>
              <a:buSzPct val="100000"/>
              <a:tabLst/>
              <a:defRPr/>
            </a:pPr>
            <a:r>
              <a:rPr lang="is-IS" dirty="0"/>
              <a:t>Text goes here...</a:t>
            </a:r>
            <a:endParaRPr lang="en-US" dirty="0"/>
          </a:p>
        </p:txBody>
      </p:sp>
      <p:sp>
        <p:nvSpPr>
          <p:cNvPr id="4" name="Footer Placeholder 3"/>
          <p:cNvSpPr>
            <a:spLocks noGrp="1"/>
          </p:cNvSpPr>
          <p:nvPr>
            <p:ph type="ftr" sz="quarter" idx="12"/>
          </p:nvPr>
        </p:nvSpPr>
        <p:spPr/>
        <p:txBody>
          <a:bodyPr/>
          <a:lstStyle/>
          <a:p>
            <a:pPr defTabSz="342830" fontAlgn="base" hangingPunct="0">
              <a:spcBef>
                <a:spcPct val="0"/>
              </a:spcBef>
              <a:spcAft>
                <a:spcPct val="0"/>
              </a:spcAft>
              <a:defRPr/>
            </a:pPr>
            <a:r>
              <a:rPr lang="en-US" altLang="en-US" sz="600">
                <a:solidFill>
                  <a:srgbClr val="9D9FA1"/>
                </a:solidFill>
                <a:sym typeface="Proxima Nova" charset="0"/>
              </a:rPr>
              <a:t>CONFIDENTIAL DOCUMENT, DO NOT SHARE 2 OR DISTRIBUTE.</a:t>
            </a:r>
          </a:p>
          <a:p>
            <a:endParaRPr lang="en-US" dirty="0"/>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Up 2">
    <p:spTree>
      <p:nvGrpSpPr>
        <p:cNvPr id="1" name=""/>
        <p:cNvGrpSpPr/>
        <p:nvPr/>
      </p:nvGrpSpPr>
      <p:grpSpPr>
        <a:xfrm>
          <a:off x="0" y="0"/>
          <a:ext cx="0" cy="0"/>
          <a:chOff x="0" y="0"/>
          <a:chExt cx="0" cy="0"/>
        </a:xfrm>
      </p:grpSpPr>
      <p:cxnSp>
        <p:nvCxnSpPr>
          <p:cNvPr id="5" name="Straight Connector 4"/>
          <p:cNvCxnSpPr/>
          <p:nvPr userDrawn="1"/>
        </p:nvCxnSpPr>
        <p:spPr bwMode="auto">
          <a:xfrm flipH="1">
            <a:off x="628659" y="1436649"/>
            <a:ext cx="78866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628650" y="844312"/>
            <a:ext cx="7886700" cy="284162"/>
          </a:xfrm>
          <a:prstGeom prst="rect">
            <a:avLst/>
          </a:prstGeom>
        </p:spPr>
        <p:txBody>
          <a:bodyPr lIns="0" tIns="0" rIns="0" bIns="0"/>
          <a:lstStyle>
            <a:lvl1pPr algn="ctr" eaLnBrk="0" fontAlgn="base" hangingPunct="0">
              <a:spcBef>
                <a:spcPct val="0"/>
              </a:spcBef>
              <a:spcAft>
                <a:spcPct val="0"/>
              </a:spcAft>
              <a:defRPr lang="en-US" sz="27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27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628651" y="1127505"/>
            <a:ext cx="7886700" cy="214914"/>
          </a:xfrm>
          <a:prstGeom prst="rect">
            <a:avLst/>
          </a:prstGeom>
        </p:spPr>
        <p:txBody>
          <a:bodyPr lIns="0" tIns="45712" rIns="0" bIns="45712">
            <a:noAutofit/>
          </a:bodyPr>
          <a:lstStyle>
            <a:lvl1pPr algn="ctr">
              <a:buNone/>
              <a:defRPr lang="en-US" sz="1400" b="0" i="0" kern="1200" baseline="0" dirty="0">
                <a:solidFill>
                  <a:srgbClr val="222222"/>
                </a:solidFill>
                <a:latin typeface="Proxima Nova" charset="0"/>
                <a:ea typeface="Proxima Nova" charset="0"/>
                <a:cs typeface="Proxima Nova" charset="0"/>
                <a:sym typeface="Proxima Nova" charset="0"/>
              </a:defRPr>
            </a:lvl1pPr>
            <a:lvl2pPr marL="128564" indent="0">
              <a:buNone/>
              <a:defRPr/>
            </a:lvl2pPr>
            <a:lvl3pPr marL="128564" indent="0">
              <a:buNone/>
              <a:defRPr/>
            </a:lvl3pPr>
            <a:lvl4pPr marL="257126" indent="0">
              <a:buNone/>
              <a:defRPr/>
            </a:lvl4pPr>
            <a:lvl5pPr marL="257126" indent="0">
              <a:buNone/>
              <a:defRPr/>
            </a:lvl5pPr>
          </a:lstStyle>
          <a:p>
            <a:pPr lvl="0"/>
            <a:r>
              <a:rPr lang="en-US" dirty="0"/>
              <a:t>PLACEHOLDER SUBTITLE</a:t>
            </a:r>
          </a:p>
        </p:txBody>
      </p:sp>
      <p:cxnSp>
        <p:nvCxnSpPr>
          <p:cNvPr id="14" name="Straight Connector 13"/>
          <p:cNvCxnSpPr/>
          <p:nvPr userDrawn="1"/>
        </p:nvCxnSpPr>
        <p:spPr bwMode="auto">
          <a:xfrm rot="5400000" flipH="1">
            <a:off x="4477432" y="2458193"/>
            <a:ext cx="189140" cy="0"/>
          </a:xfrm>
          <a:prstGeom prst="line">
            <a:avLst/>
          </a:prstGeom>
          <a:solidFill>
            <a:srgbClr val="FFFFFF"/>
          </a:solidFill>
          <a:ln w="12700" cap="flat" cmpd="sng" algn="ctr">
            <a:solidFill>
              <a:srgbClr val="9DA0A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6" name="Content Placeholder 13"/>
          <p:cNvSpPr>
            <a:spLocks noGrp="1"/>
          </p:cNvSpPr>
          <p:nvPr>
            <p:ph sz="quarter" idx="11" hasCustomPrompt="1"/>
          </p:nvPr>
        </p:nvSpPr>
        <p:spPr>
          <a:xfrm>
            <a:off x="628658" y="2126067"/>
            <a:ext cx="3575509" cy="802206"/>
          </a:xfrm>
          <a:prstGeom prst="rect">
            <a:avLst/>
          </a:prstGeom>
        </p:spPr>
        <p:txBody>
          <a:bodyPr lIns="91424" tIns="45712" rIns="91424" bIns="45712"/>
          <a:lstStyle>
            <a:lvl1pPr marL="0" marR="0" indent="0" algn="ctr" defTabSz="685664" rtl="0" eaLnBrk="0" fontAlgn="base" latinLnBrk="0" hangingPunct="0">
              <a:lnSpc>
                <a:spcPct val="90000"/>
              </a:lnSpc>
              <a:spcBef>
                <a:spcPts val="1350"/>
              </a:spcBef>
              <a:spcAft>
                <a:spcPct val="0"/>
              </a:spcAft>
              <a:buClrTx/>
              <a:buSzPct val="100000"/>
              <a:buFontTx/>
              <a:buNone/>
              <a:tabLst/>
              <a:defRPr lang="en-US" sz="4700" b="1" kern="1200" smtClean="0">
                <a:solidFill>
                  <a:srgbClr val="FE5002"/>
                </a:solidFill>
                <a:latin typeface="Proxima Nova Black" charset="0"/>
                <a:ea typeface="Proxima Nova Black" charset="0"/>
                <a:cs typeface="Proxima Nova Black" charset="0"/>
                <a:sym typeface="Proxima Nova" charset="0"/>
              </a:defRPr>
            </a:lvl1pPr>
          </a:lstStyle>
          <a:p>
            <a:pPr algn="ctr"/>
            <a:r>
              <a:rPr lang="en-US" sz="4700" b="1" kern="1200" dirty="0">
                <a:solidFill>
                  <a:srgbClr val="FE5002"/>
                </a:solidFill>
                <a:latin typeface="Proxima Nova Black" charset="0"/>
                <a:ea typeface="Proxima Nova Black" charset="0"/>
                <a:cs typeface="Proxima Nova Black" charset="0"/>
              </a:rPr>
              <a:t>1</a:t>
            </a:r>
          </a:p>
        </p:txBody>
      </p:sp>
      <p:sp>
        <p:nvSpPr>
          <p:cNvPr id="17" name="Content Placeholder 13"/>
          <p:cNvSpPr>
            <a:spLocks noGrp="1"/>
          </p:cNvSpPr>
          <p:nvPr>
            <p:ph sz="quarter" idx="12" hasCustomPrompt="1"/>
          </p:nvPr>
        </p:nvSpPr>
        <p:spPr>
          <a:xfrm>
            <a:off x="4939836" y="2126067"/>
            <a:ext cx="3575514" cy="802206"/>
          </a:xfrm>
          <a:prstGeom prst="rect">
            <a:avLst/>
          </a:prstGeom>
        </p:spPr>
        <p:txBody>
          <a:bodyPr lIns="91424" tIns="45712" rIns="91424" bIns="45712"/>
          <a:lstStyle>
            <a:lvl1pPr algn="ctr">
              <a:buNone/>
              <a:defRPr lang="en-US" sz="4700"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4700" b="1" kern="1200" dirty="0">
                <a:solidFill>
                  <a:srgbClr val="FE5002"/>
                </a:solidFill>
                <a:latin typeface="Proxima Nova Black" charset="0"/>
                <a:ea typeface="Proxima Nova Black" charset="0"/>
                <a:cs typeface="Proxima Nova Black" charset="0"/>
              </a:rPr>
              <a:t>2</a:t>
            </a:r>
          </a:p>
        </p:txBody>
      </p:sp>
      <p:sp>
        <p:nvSpPr>
          <p:cNvPr id="18" name="Content Placeholder 17"/>
          <p:cNvSpPr>
            <a:spLocks noGrp="1"/>
          </p:cNvSpPr>
          <p:nvPr>
            <p:ph sz="quarter" idx="14" hasCustomPrompt="1"/>
          </p:nvPr>
        </p:nvSpPr>
        <p:spPr>
          <a:xfrm>
            <a:off x="628653" y="2788746"/>
            <a:ext cx="3575506" cy="342354"/>
          </a:xfrm>
          <a:prstGeom prst="rect">
            <a:avLst/>
          </a:prstGeom>
        </p:spPr>
        <p:txBody>
          <a:bodyPr lIns="91424" tIns="45712" rIns="91424" bIns="45712"/>
          <a:lstStyle>
            <a:lvl1pPr marL="0" marR="0" indent="-128564" algn="ctr" defTabSz="685664" rtl="0" eaLnBrk="0" fontAlgn="base" latinLnBrk="0" hangingPunct="0">
              <a:lnSpc>
                <a:spcPct val="90000"/>
              </a:lnSpc>
              <a:spcBef>
                <a:spcPts val="1350"/>
              </a:spcBef>
              <a:spcAft>
                <a:spcPct val="0"/>
              </a:spcAft>
              <a:buClrTx/>
              <a:buSzPct val="100000"/>
              <a:buFontTx/>
              <a:buNone/>
              <a:tabLst/>
              <a:defRPr lang="en-US" sz="900" b="1" kern="1200" baseline="0" dirty="0" smtClean="0">
                <a:solidFill>
                  <a:srgbClr val="2D2D2D"/>
                </a:solidFill>
                <a:latin typeface="Proxima Nova" charset="0"/>
                <a:ea typeface="Proxima Nova" charset="0"/>
                <a:cs typeface="Proxima Nova" charset="0"/>
                <a:sym typeface="Proxima Nova" charset="0"/>
              </a:defRPr>
            </a:lvl1pPr>
          </a:lstStyle>
          <a:p>
            <a:pPr algn="ctr"/>
            <a:r>
              <a:rPr lang="en-US" sz="900" b="1" kern="1200" dirty="0">
                <a:solidFill>
                  <a:srgbClr val="2D2D2D"/>
                </a:solidFill>
                <a:latin typeface="Proxima Nova" charset="0"/>
                <a:ea typeface="Proxima Nova" charset="0"/>
                <a:cs typeface="Proxima Nova" charset="0"/>
              </a:rPr>
              <a:t>PLACEHOLDER SUBJECT</a:t>
            </a:r>
          </a:p>
        </p:txBody>
      </p:sp>
      <p:sp>
        <p:nvSpPr>
          <p:cNvPr id="19" name="Content Placeholder 17"/>
          <p:cNvSpPr>
            <a:spLocks noGrp="1"/>
          </p:cNvSpPr>
          <p:nvPr>
            <p:ph sz="quarter" idx="15" hasCustomPrompt="1"/>
          </p:nvPr>
        </p:nvSpPr>
        <p:spPr>
          <a:xfrm>
            <a:off x="4939832" y="2788746"/>
            <a:ext cx="3575511" cy="342354"/>
          </a:xfrm>
          <a:prstGeom prst="rect">
            <a:avLst/>
          </a:prstGeom>
        </p:spPr>
        <p:txBody>
          <a:bodyPr lIns="91424" tIns="45712" rIns="91424" bIns="45712"/>
          <a:lstStyle>
            <a:lvl1pPr marL="0" marR="0" indent="-128564" algn="ctr" defTabSz="685664" rtl="0" eaLnBrk="0" fontAlgn="base" latinLnBrk="0" hangingPunct="0">
              <a:lnSpc>
                <a:spcPct val="90000"/>
              </a:lnSpc>
              <a:spcBef>
                <a:spcPts val="1350"/>
              </a:spcBef>
              <a:spcAft>
                <a:spcPct val="0"/>
              </a:spcAft>
              <a:buClrTx/>
              <a:buSzPct val="100000"/>
              <a:buFontTx/>
              <a:buNone/>
              <a:tabLst/>
              <a:defRPr lang="en-US" sz="900" b="1" kern="1200" dirty="0" smtClean="0">
                <a:solidFill>
                  <a:srgbClr val="2D2D2D"/>
                </a:solidFill>
                <a:latin typeface="Proxima Nova" charset="0"/>
                <a:ea typeface="Proxima Nova" charset="0"/>
                <a:cs typeface="Proxima Nova" charset="0"/>
                <a:sym typeface="Proxima Nova" charset="0"/>
              </a:defRPr>
            </a:lvl1pPr>
          </a:lstStyle>
          <a:p>
            <a:pPr algn="ctr"/>
            <a:r>
              <a:rPr lang="en-US" sz="900" b="1" kern="1200" dirty="0">
                <a:solidFill>
                  <a:srgbClr val="2D2D2D"/>
                </a:solidFill>
                <a:latin typeface="Proxima Nova" charset="0"/>
                <a:ea typeface="Proxima Nova" charset="0"/>
                <a:cs typeface="Proxima Nova" charset="0"/>
              </a:rPr>
              <a:t>PLACEHOLDER SUBJECT</a:t>
            </a:r>
          </a:p>
        </p:txBody>
      </p:sp>
      <p:sp>
        <p:nvSpPr>
          <p:cNvPr id="3" name="Footer Placeholder 2"/>
          <p:cNvSpPr>
            <a:spLocks noGrp="1"/>
          </p:cNvSpPr>
          <p:nvPr>
            <p:ph type="ftr" sz="quarter" idx="16"/>
          </p:nvPr>
        </p:nvSpPr>
        <p:spPr/>
        <p:txBody>
          <a:bodyPr/>
          <a:lstStyle/>
          <a:p>
            <a:pPr defTabSz="342830" fontAlgn="base" hangingPunct="0">
              <a:spcBef>
                <a:spcPct val="0"/>
              </a:spcBef>
              <a:spcAft>
                <a:spcPct val="0"/>
              </a:spcAft>
              <a:defRPr/>
            </a:pPr>
            <a:r>
              <a:rPr lang="en-US" altLang="en-US" sz="600">
                <a:solidFill>
                  <a:srgbClr val="9D9FA1"/>
                </a:solidFill>
                <a:sym typeface="Proxima Nova" charset="0"/>
              </a:rPr>
              <a:t>CONFIDENTIAL DOCUMENT, DO NOT SHARE 2 OR DISTRIBUTE.</a:t>
            </a:r>
          </a:p>
          <a:p>
            <a:endParaRPr lang="en-US" dirty="0"/>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hree Up 2">
    <p:spTree>
      <p:nvGrpSpPr>
        <p:cNvPr id="1" name=""/>
        <p:cNvGrpSpPr/>
        <p:nvPr/>
      </p:nvGrpSpPr>
      <p:grpSpPr>
        <a:xfrm>
          <a:off x="0" y="0"/>
          <a:ext cx="0" cy="0"/>
          <a:chOff x="0" y="0"/>
          <a:chExt cx="0" cy="0"/>
        </a:xfrm>
      </p:grpSpPr>
      <p:cxnSp>
        <p:nvCxnSpPr>
          <p:cNvPr id="5" name="Straight Connector 4"/>
          <p:cNvCxnSpPr/>
          <p:nvPr userDrawn="1"/>
        </p:nvCxnSpPr>
        <p:spPr bwMode="auto">
          <a:xfrm flipH="1">
            <a:off x="628659" y="1436649"/>
            <a:ext cx="7886699"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8" name="Title 7"/>
          <p:cNvSpPr>
            <a:spLocks noGrp="1"/>
          </p:cNvSpPr>
          <p:nvPr>
            <p:ph type="title" hasCustomPrompt="1"/>
          </p:nvPr>
        </p:nvSpPr>
        <p:spPr>
          <a:xfrm>
            <a:off x="628650" y="844312"/>
            <a:ext cx="7886700" cy="284162"/>
          </a:xfrm>
          <a:prstGeom prst="rect">
            <a:avLst/>
          </a:prstGeom>
        </p:spPr>
        <p:txBody>
          <a:bodyPr lIns="0" tIns="0" rIns="0" bIns="0"/>
          <a:lstStyle>
            <a:lvl1pPr algn="ctr" eaLnBrk="0" fontAlgn="base" hangingPunct="0">
              <a:spcBef>
                <a:spcPct val="0"/>
              </a:spcBef>
              <a:spcAft>
                <a:spcPct val="0"/>
              </a:spcAft>
              <a:defRPr lang="en-US" sz="2700" b="1" i="0" kern="1200" baseline="0" dirty="0">
                <a:solidFill>
                  <a:srgbClr val="FE5002"/>
                </a:solidFill>
                <a:latin typeface="Proxima Nova Black" charset="0"/>
                <a:ea typeface="Proxima Nova Black" charset="0"/>
                <a:cs typeface="Proxima Nova Black" charset="0"/>
                <a:sym typeface="Proxima Nova Light" charset="0"/>
              </a:defRPr>
            </a:lvl1pPr>
          </a:lstStyle>
          <a:p>
            <a:pPr algn="ctr" eaLnBrk="0" fontAlgn="base" hangingPunct="0">
              <a:spcBef>
                <a:spcPct val="0"/>
              </a:spcBef>
              <a:spcAft>
                <a:spcPct val="0"/>
              </a:spcAft>
            </a:pPr>
            <a:r>
              <a:rPr lang="en-US" sz="2700" b="1" dirty="0">
                <a:solidFill>
                  <a:srgbClr val="FE5002"/>
                </a:solidFill>
                <a:latin typeface="Proxima Nova Black" charset="0"/>
                <a:ea typeface="Proxima Nova Black" charset="0"/>
                <a:cs typeface="Proxima Nova Black" charset="0"/>
                <a:sym typeface="Proxima Nova Light" charset="0"/>
              </a:rPr>
              <a:t>PLACEHOLDER TITLE</a:t>
            </a:r>
          </a:p>
        </p:txBody>
      </p:sp>
      <p:sp>
        <p:nvSpPr>
          <p:cNvPr id="10" name="Text Placeholder 5"/>
          <p:cNvSpPr>
            <a:spLocks noGrp="1"/>
          </p:cNvSpPr>
          <p:nvPr>
            <p:ph type="body" sz="quarter" idx="10" hasCustomPrompt="1"/>
          </p:nvPr>
        </p:nvSpPr>
        <p:spPr>
          <a:xfrm>
            <a:off x="628651" y="1127505"/>
            <a:ext cx="7886700" cy="214914"/>
          </a:xfrm>
          <a:prstGeom prst="rect">
            <a:avLst/>
          </a:prstGeom>
        </p:spPr>
        <p:txBody>
          <a:bodyPr lIns="0" tIns="45712" rIns="0" bIns="45712">
            <a:noAutofit/>
          </a:bodyPr>
          <a:lstStyle>
            <a:lvl1pPr algn="ctr">
              <a:buNone/>
              <a:defRPr lang="en-US" sz="1400" b="0" i="0" kern="1200" baseline="0" dirty="0">
                <a:solidFill>
                  <a:srgbClr val="222222"/>
                </a:solidFill>
                <a:latin typeface="Proxima Nova" charset="0"/>
                <a:ea typeface="Proxima Nova" charset="0"/>
                <a:cs typeface="Proxima Nova" charset="0"/>
                <a:sym typeface="Proxima Nova" charset="0"/>
              </a:defRPr>
            </a:lvl1pPr>
            <a:lvl2pPr marL="128564" indent="0">
              <a:buNone/>
              <a:defRPr/>
            </a:lvl2pPr>
            <a:lvl3pPr marL="128564" indent="0">
              <a:buNone/>
              <a:defRPr/>
            </a:lvl3pPr>
            <a:lvl4pPr marL="257126" indent="0">
              <a:buNone/>
              <a:defRPr/>
            </a:lvl4pPr>
            <a:lvl5pPr marL="257126" indent="0">
              <a:buNone/>
              <a:defRPr/>
            </a:lvl5pPr>
          </a:lstStyle>
          <a:p>
            <a:pPr lvl="0"/>
            <a:r>
              <a:rPr lang="en-US" dirty="0"/>
              <a:t>PLACEHOLDER SUBTITLE</a:t>
            </a:r>
          </a:p>
        </p:txBody>
      </p:sp>
      <p:cxnSp>
        <p:nvCxnSpPr>
          <p:cNvPr id="56" name="Straight Connector 55"/>
          <p:cNvCxnSpPr/>
          <p:nvPr userDrawn="1"/>
        </p:nvCxnSpPr>
        <p:spPr bwMode="auto">
          <a:xfrm rot="5400000" flipH="1">
            <a:off x="5914495" y="2458193"/>
            <a:ext cx="189140"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8" name="Straight Connector 57"/>
          <p:cNvCxnSpPr/>
          <p:nvPr userDrawn="1"/>
        </p:nvCxnSpPr>
        <p:spPr bwMode="auto">
          <a:xfrm rot="5400000" flipH="1">
            <a:off x="3040366" y="2458193"/>
            <a:ext cx="189140"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59" name="Content Placeholder 13"/>
          <p:cNvSpPr>
            <a:spLocks noGrp="1"/>
          </p:cNvSpPr>
          <p:nvPr>
            <p:ph sz="quarter" idx="11" hasCustomPrompt="1"/>
          </p:nvPr>
        </p:nvSpPr>
        <p:spPr>
          <a:xfrm>
            <a:off x="628652" y="2126067"/>
            <a:ext cx="2138449" cy="802206"/>
          </a:xfrm>
          <a:prstGeom prst="rect">
            <a:avLst/>
          </a:prstGeom>
        </p:spPr>
        <p:txBody>
          <a:bodyPr lIns="91424" tIns="45712" rIns="91424" bIns="45712"/>
          <a:lstStyle>
            <a:lvl1pPr algn="ctr" defTabSz="685664" rtl="0" eaLnBrk="0" fontAlgn="base" hangingPunct="0">
              <a:lnSpc>
                <a:spcPct val="90000"/>
              </a:lnSpc>
              <a:spcBef>
                <a:spcPts val="1350"/>
              </a:spcBef>
              <a:spcAft>
                <a:spcPct val="0"/>
              </a:spcAft>
              <a:buSzPct val="100000"/>
              <a:buNone/>
              <a:defRPr lang="en-US" sz="4700"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4700" b="1" kern="1200" dirty="0">
                <a:solidFill>
                  <a:srgbClr val="FE5002"/>
                </a:solidFill>
                <a:latin typeface="Proxima Nova Black" charset="0"/>
                <a:ea typeface="Proxima Nova Black" charset="0"/>
                <a:cs typeface="Proxima Nova Black" charset="0"/>
              </a:rPr>
              <a:t>1</a:t>
            </a:r>
          </a:p>
        </p:txBody>
      </p:sp>
      <p:sp>
        <p:nvSpPr>
          <p:cNvPr id="60" name="Content Placeholder 13"/>
          <p:cNvSpPr>
            <a:spLocks noGrp="1"/>
          </p:cNvSpPr>
          <p:nvPr>
            <p:ph sz="quarter" idx="12" hasCustomPrompt="1"/>
          </p:nvPr>
        </p:nvSpPr>
        <p:spPr>
          <a:xfrm>
            <a:off x="3502778" y="2126067"/>
            <a:ext cx="2138449" cy="802206"/>
          </a:xfrm>
          <a:prstGeom prst="rect">
            <a:avLst/>
          </a:prstGeom>
        </p:spPr>
        <p:txBody>
          <a:bodyPr lIns="91424" tIns="45712" rIns="91424" bIns="45712"/>
          <a:lstStyle>
            <a:lvl1pPr algn="ctr" defTabSz="685664" rtl="0" eaLnBrk="0" fontAlgn="base" hangingPunct="0">
              <a:lnSpc>
                <a:spcPct val="90000"/>
              </a:lnSpc>
              <a:spcBef>
                <a:spcPts val="1350"/>
              </a:spcBef>
              <a:spcAft>
                <a:spcPct val="0"/>
              </a:spcAft>
              <a:buSzPct val="100000"/>
              <a:buNone/>
              <a:defRPr lang="en-US" sz="4700"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4700" b="1" kern="1200" dirty="0">
                <a:solidFill>
                  <a:srgbClr val="FE5002"/>
                </a:solidFill>
                <a:latin typeface="Proxima Nova Black" charset="0"/>
                <a:ea typeface="Proxima Nova Black" charset="0"/>
                <a:cs typeface="Proxima Nova Black" charset="0"/>
              </a:rPr>
              <a:t>2</a:t>
            </a:r>
          </a:p>
        </p:txBody>
      </p:sp>
      <p:sp>
        <p:nvSpPr>
          <p:cNvPr id="61" name="Content Placeholder 13"/>
          <p:cNvSpPr>
            <a:spLocks noGrp="1"/>
          </p:cNvSpPr>
          <p:nvPr>
            <p:ph sz="quarter" idx="13" hasCustomPrompt="1"/>
          </p:nvPr>
        </p:nvSpPr>
        <p:spPr>
          <a:xfrm>
            <a:off x="6376901" y="2126067"/>
            <a:ext cx="2138449" cy="802206"/>
          </a:xfrm>
          <a:prstGeom prst="rect">
            <a:avLst/>
          </a:prstGeom>
        </p:spPr>
        <p:txBody>
          <a:bodyPr lIns="91424" tIns="45712" rIns="91424" bIns="45712"/>
          <a:lstStyle>
            <a:lvl1pPr algn="ctr">
              <a:buNone/>
              <a:defRPr lang="en-US" sz="4700" b="1" kern="1200" dirty="0" smtClean="0">
                <a:solidFill>
                  <a:srgbClr val="FE5002"/>
                </a:solidFill>
                <a:latin typeface="Proxima Nova Black" charset="0"/>
                <a:ea typeface="Proxima Nova Black" charset="0"/>
                <a:cs typeface="Proxima Nova Black" charset="0"/>
                <a:sym typeface="Proxima Nova" charset="0"/>
              </a:defRPr>
            </a:lvl1pPr>
          </a:lstStyle>
          <a:p>
            <a:pPr algn="ctr"/>
            <a:r>
              <a:rPr lang="en-US" sz="4700" b="1" kern="1200" dirty="0">
                <a:solidFill>
                  <a:srgbClr val="FE5002"/>
                </a:solidFill>
                <a:latin typeface="Proxima Nova Black" charset="0"/>
                <a:ea typeface="Proxima Nova Black" charset="0"/>
                <a:cs typeface="Proxima Nova Black" charset="0"/>
              </a:rPr>
              <a:t>3</a:t>
            </a:r>
          </a:p>
        </p:txBody>
      </p:sp>
      <p:sp>
        <p:nvSpPr>
          <p:cNvPr id="62" name="Content Placeholder 17"/>
          <p:cNvSpPr>
            <a:spLocks noGrp="1"/>
          </p:cNvSpPr>
          <p:nvPr>
            <p:ph sz="quarter" idx="14" hasCustomPrompt="1"/>
          </p:nvPr>
        </p:nvSpPr>
        <p:spPr>
          <a:xfrm>
            <a:off x="628652" y="2788746"/>
            <a:ext cx="2138447" cy="342354"/>
          </a:xfrm>
          <a:prstGeom prst="rect">
            <a:avLst/>
          </a:prstGeom>
        </p:spPr>
        <p:txBody>
          <a:bodyPr lIns="91424" tIns="45712" rIns="91424" bIns="45712"/>
          <a:lstStyle>
            <a:lvl1pPr marL="0" marR="0" indent="-128564" algn="ctr" defTabSz="685664" rtl="0" eaLnBrk="0" fontAlgn="base" latinLnBrk="0" hangingPunct="0">
              <a:lnSpc>
                <a:spcPct val="90000"/>
              </a:lnSpc>
              <a:spcBef>
                <a:spcPts val="1350"/>
              </a:spcBef>
              <a:spcAft>
                <a:spcPct val="0"/>
              </a:spcAft>
              <a:buClrTx/>
              <a:buSzPct val="100000"/>
              <a:buFontTx/>
              <a:buNone/>
              <a:tabLst/>
              <a:defRPr lang="en-US" sz="900" b="1" kern="1200" dirty="0" smtClean="0">
                <a:solidFill>
                  <a:srgbClr val="2D2D2D"/>
                </a:solidFill>
                <a:latin typeface="Proxima Nova" charset="0"/>
                <a:ea typeface="Proxima Nova" charset="0"/>
                <a:cs typeface="Proxima Nova" charset="0"/>
                <a:sym typeface="Proxima Nova" charset="0"/>
              </a:defRPr>
            </a:lvl1pPr>
          </a:lstStyle>
          <a:p>
            <a:pPr algn="ctr"/>
            <a:r>
              <a:rPr lang="en-US" sz="900" b="1" kern="1200" dirty="0">
                <a:solidFill>
                  <a:srgbClr val="2D2D2D"/>
                </a:solidFill>
                <a:latin typeface="Proxima Nova" charset="0"/>
                <a:ea typeface="Proxima Nova" charset="0"/>
                <a:cs typeface="Proxima Nova" charset="0"/>
              </a:rPr>
              <a:t>PLACEHOLDER SUBJECT INFORMATION</a:t>
            </a:r>
          </a:p>
        </p:txBody>
      </p:sp>
      <p:sp>
        <p:nvSpPr>
          <p:cNvPr id="63" name="Content Placeholder 17"/>
          <p:cNvSpPr>
            <a:spLocks noGrp="1"/>
          </p:cNvSpPr>
          <p:nvPr>
            <p:ph sz="quarter" idx="15" hasCustomPrompt="1"/>
          </p:nvPr>
        </p:nvSpPr>
        <p:spPr>
          <a:xfrm>
            <a:off x="3502773" y="2788746"/>
            <a:ext cx="2138447" cy="342354"/>
          </a:xfrm>
          <a:prstGeom prst="rect">
            <a:avLst/>
          </a:prstGeom>
        </p:spPr>
        <p:txBody>
          <a:bodyPr lIns="91424" tIns="45712" rIns="91424" bIns="45712"/>
          <a:lstStyle>
            <a:lvl1pPr marL="0" marR="0" indent="-128564" algn="ctr" defTabSz="685664" rtl="0" eaLnBrk="0" fontAlgn="base" latinLnBrk="0" hangingPunct="0">
              <a:lnSpc>
                <a:spcPct val="90000"/>
              </a:lnSpc>
              <a:spcBef>
                <a:spcPts val="1350"/>
              </a:spcBef>
              <a:spcAft>
                <a:spcPct val="0"/>
              </a:spcAft>
              <a:buClrTx/>
              <a:buSzPct val="100000"/>
              <a:buFontTx/>
              <a:buNone/>
              <a:tabLst/>
              <a:defRPr lang="en-US" sz="900" b="1" kern="1200" baseline="0" dirty="0" smtClean="0">
                <a:solidFill>
                  <a:srgbClr val="2D2D2D"/>
                </a:solidFill>
                <a:latin typeface="Proxima Nova" charset="0"/>
                <a:ea typeface="Proxima Nova" charset="0"/>
                <a:cs typeface="Proxima Nova" charset="0"/>
                <a:sym typeface="Proxima Nova" charset="0"/>
              </a:defRPr>
            </a:lvl1pPr>
          </a:lstStyle>
          <a:p>
            <a:pPr algn="ctr"/>
            <a:r>
              <a:rPr lang="en-US" sz="900" b="1" kern="1200" dirty="0">
                <a:solidFill>
                  <a:srgbClr val="2D2D2D"/>
                </a:solidFill>
                <a:latin typeface="Proxima Nova" charset="0"/>
                <a:ea typeface="Proxima Nova" charset="0"/>
                <a:cs typeface="Proxima Nova" charset="0"/>
              </a:rPr>
              <a:t>PLACEHOLDER SUBJECT INFORMATION</a:t>
            </a:r>
          </a:p>
        </p:txBody>
      </p:sp>
      <p:sp>
        <p:nvSpPr>
          <p:cNvPr id="64" name="Content Placeholder 17"/>
          <p:cNvSpPr>
            <a:spLocks noGrp="1"/>
          </p:cNvSpPr>
          <p:nvPr>
            <p:ph sz="quarter" idx="16" hasCustomPrompt="1"/>
          </p:nvPr>
        </p:nvSpPr>
        <p:spPr>
          <a:xfrm>
            <a:off x="6376903" y="2788746"/>
            <a:ext cx="2138447" cy="342354"/>
          </a:xfrm>
          <a:prstGeom prst="rect">
            <a:avLst/>
          </a:prstGeom>
        </p:spPr>
        <p:txBody>
          <a:bodyPr lIns="91424" tIns="45712" rIns="91424" bIns="45712"/>
          <a:lstStyle>
            <a:lvl1pPr marL="0" marR="0" indent="-128564" algn="ctr" defTabSz="685664" rtl="0" eaLnBrk="0" fontAlgn="base" latinLnBrk="0" hangingPunct="0">
              <a:lnSpc>
                <a:spcPct val="90000"/>
              </a:lnSpc>
              <a:spcBef>
                <a:spcPts val="1350"/>
              </a:spcBef>
              <a:spcAft>
                <a:spcPct val="0"/>
              </a:spcAft>
              <a:buClrTx/>
              <a:buSzPct val="100000"/>
              <a:buFontTx/>
              <a:buNone/>
              <a:tabLst/>
              <a:defRPr lang="en-US" sz="900" b="1" kern="1200" dirty="0" smtClean="0">
                <a:solidFill>
                  <a:srgbClr val="2D2D2D"/>
                </a:solidFill>
                <a:latin typeface="Proxima Nova" charset="0"/>
                <a:ea typeface="Proxima Nova" charset="0"/>
                <a:cs typeface="Proxima Nova" charset="0"/>
                <a:sym typeface="Proxima Nova" charset="0"/>
              </a:defRPr>
            </a:lvl1pPr>
          </a:lstStyle>
          <a:p>
            <a:pPr algn="ctr"/>
            <a:r>
              <a:rPr lang="en-US" sz="900" b="1" kern="1200" dirty="0">
                <a:solidFill>
                  <a:srgbClr val="2D2D2D"/>
                </a:solidFill>
                <a:latin typeface="Proxima Nova" charset="0"/>
                <a:ea typeface="Proxima Nova" charset="0"/>
                <a:cs typeface="Proxima Nova" charset="0"/>
              </a:rPr>
              <a:t>PLACEHOLDER SUBJECT INFORMATION</a:t>
            </a:r>
          </a:p>
        </p:txBody>
      </p:sp>
      <p:sp>
        <p:nvSpPr>
          <p:cNvPr id="3" name="Footer Placeholder 2"/>
          <p:cNvSpPr>
            <a:spLocks noGrp="1"/>
          </p:cNvSpPr>
          <p:nvPr>
            <p:ph type="ftr" sz="quarter" idx="17"/>
          </p:nvPr>
        </p:nvSpPr>
        <p:spPr/>
        <p:txBody>
          <a:bodyPr/>
          <a:lstStyle/>
          <a:p>
            <a:pPr defTabSz="342830" fontAlgn="base" hangingPunct="0">
              <a:spcBef>
                <a:spcPct val="0"/>
              </a:spcBef>
              <a:spcAft>
                <a:spcPct val="0"/>
              </a:spcAft>
              <a:defRPr/>
            </a:pPr>
            <a:r>
              <a:rPr lang="en-US" altLang="en-US" sz="600">
                <a:solidFill>
                  <a:srgbClr val="9D9FA1"/>
                </a:solidFill>
                <a:sym typeface="Proxima Nova" charset="0"/>
              </a:rPr>
              <a:t>CONFIDENTIAL DOCUMENT, DO NOT SHARE 2 OR DISTRIBUTE.</a:t>
            </a:r>
          </a:p>
          <a:p>
            <a:endParaRPr lang="en-US" dirty="0"/>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Photo 2">
    <p:spTree>
      <p:nvGrpSpPr>
        <p:cNvPr id="1" name=""/>
        <p:cNvGrpSpPr/>
        <p:nvPr/>
      </p:nvGrpSpPr>
      <p:grpSpPr>
        <a:xfrm>
          <a:off x="0" y="0"/>
          <a:ext cx="0" cy="0"/>
          <a:chOff x="0" y="0"/>
          <a:chExt cx="0" cy="0"/>
        </a:xfrm>
      </p:grpSpPr>
      <p:cxnSp>
        <p:nvCxnSpPr>
          <p:cNvPr id="24" name="Straight Connector 23"/>
          <p:cNvCxnSpPr/>
          <p:nvPr userDrawn="1"/>
        </p:nvCxnSpPr>
        <p:spPr bwMode="auto">
          <a:xfrm flipH="1">
            <a:off x="5485379" y="3432749"/>
            <a:ext cx="1254879" cy="1792155"/>
          </a:xfrm>
          <a:prstGeom prst="line">
            <a:avLst/>
          </a:prstGeom>
          <a:solidFill>
            <a:srgbClr val="FFFFFF"/>
          </a:solidFill>
          <a:ln w="190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5" name="Straight Connector 24"/>
          <p:cNvCxnSpPr/>
          <p:nvPr userDrawn="1"/>
        </p:nvCxnSpPr>
        <p:spPr bwMode="auto">
          <a:xfrm flipH="1">
            <a:off x="7317973" y="-69213"/>
            <a:ext cx="1057880" cy="1510811"/>
          </a:xfrm>
          <a:prstGeom prst="line">
            <a:avLst/>
          </a:prstGeom>
          <a:solidFill>
            <a:srgbClr val="FFFFFF"/>
          </a:solidFill>
          <a:ln w="381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6" name="Straight Connector 25"/>
          <p:cNvCxnSpPr/>
          <p:nvPr userDrawn="1"/>
        </p:nvCxnSpPr>
        <p:spPr bwMode="auto">
          <a:xfrm flipH="1">
            <a:off x="7418793" y="1025707"/>
            <a:ext cx="2037329" cy="2909606"/>
          </a:xfrm>
          <a:prstGeom prst="line">
            <a:avLst/>
          </a:prstGeom>
          <a:solidFill>
            <a:srgbClr val="FFFFFF"/>
          </a:solidFill>
          <a:ln w="381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7" name="Straight Connector 26"/>
          <p:cNvCxnSpPr/>
          <p:nvPr userDrawn="1"/>
        </p:nvCxnSpPr>
        <p:spPr bwMode="auto">
          <a:xfrm flipH="1">
            <a:off x="4633669" y="4715476"/>
            <a:ext cx="342349" cy="488924"/>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8" name="Straight Connector 27"/>
          <p:cNvCxnSpPr/>
          <p:nvPr userDrawn="1"/>
        </p:nvCxnSpPr>
        <p:spPr bwMode="auto">
          <a:xfrm flipH="1">
            <a:off x="8422658" y="-101313"/>
            <a:ext cx="740724" cy="1057865"/>
          </a:xfrm>
          <a:prstGeom prst="line">
            <a:avLst/>
          </a:prstGeom>
          <a:solidFill>
            <a:srgbClr val="FFFFFF"/>
          </a:solidFill>
          <a:ln w="762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9" name="Straight Connector 28"/>
          <p:cNvCxnSpPr/>
          <p:nvPr userDrawn="1"/>
        </p:nvCxnSpPr>
        <p:spPr bwMode="auto">
          <a:xfrm flipH="1">
            <a:off x="5563707" y="-579322"/>
            <a:ext cx="1884262" cy="2691007"/>
          </a:xfrm>
          <a:prstGeom prst="line">
            <a:avLst/>
          </a:prstGeom>
          <a:solidFill>
            <a:srgbClr val="FFFFFF"/>
          </a:solidFill>
          <a:ln w="190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1" name="Picture Placeholder 8"/>
          <p:cNvSpPr>
            <a:spLocks noGrp="1"/>
          </p:cNvSpPr>
          <p:nvPr>
            <p:ph type="pic" sz="quarter" idx="12"/>
          </p:nvPr>
        </p:nvSpPr>
        <p:spPr>
          <a:xfrm>
            <a:off x="3171827" y="1"/>
            <a:ext cx="5972175" cy="5138738"/>
          </a:xfrm>
          <a:prstGeom prst="rect">
            <a:avLst/>
          </a:prstGeom>
        </p:spPr>
        <p:txBody>
          <a:bodyPr lIns="91424" tIns="45712" rIns="91424" bIns="45712"/>
          <a:lstStyle>
            <a:lvl1pPr>
              <a:buFontTx/>
              <a:buNone/>
              <a:defRPr>
                <a:solidFill>
                  <a:schemeClr val="tx1"/>
                </a:solidFill>
              </a:defRPr>
            </a:lvl1pPr>
          </a:lstStyle>
          <a:p>
            <a:endParaRPr lang="en-US" dirty="0"/>
          </a:p>
        </p:txBody>
      </p:sp>
      <p:sp>
        <p:nvSpPr>
          <p:cNvPr id="8" name="Title 7"/>
          <p:cNvSpPr>
            <a:spLocks noGrp="1"/>
          </p:cNvSpPr>
          <p:nvPr>
            <p:ph type="title" hasCustomPrompt="1"/>
          </p:nvPr>
        </p:nvSpPr>
        <p:spPr>
          <a:xfrm>
            <a:off x="628658" y="523228"/>
            <a:ext cx="2268929" cy="284162"/>
          </a:xfrm>
          <a:prstGeom prst="rect">
            <a:avLst/>
          </a:prstGeom>
        </p:spPr>
        <p:txBody>
          <a:bodyPr lIns="0" tIns="0" rIns="0" bIns="0"/>
          <a:lstStyle>
            <a:lvl1pPr>
              <a:defRPr lang="en-US" sz="27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628653" y="806421"/>
            <a:ext cx="2268928" cy="214914"/>
          </a:xfrm>
          <a:prstGeom prst="rect">
            <a:avLst/>
          </a:prstGeom>
        </p:spPr>
        <p:txBody>
          <a:bodyPr lIns="0" tIns="45712" rIns="0" bIns="45712">
            <a:noAutofit/>
          </a:bodyPr>
          <a:lstStyle>
            <a:lvl1pPr algn="l">
              <a:buNone/>
              <a:defRPr lang="en-US" sz="1400" b="0" i="0" kern="1200" baseline="0" dirty="0">
                <a:solidFill>
                  <a:srgbClr val="222222"/>
                </a:solidFill>
                <a:latin typeface="Proxima Nova" charset="0"/>
                <a:ea typeface="Proxima Nova" charset="0"/>
                <a:cs typeface="Proxima Nova" charset="0"/>
                <a:sym typeface="Proxima Nova" charset="0"/>
              </a:defRPr>
            </a:lvl1pPr>
            <a:lvl2pPr marL="128564" indent="0">
              <a:buNone/>
              <a:defRPr/>
            </a:lvl2pPr>
            <a:lvl3pPr marL="128564" indent="0">
              <a:buNone/>
              <a:defRPr/>
            </a:lvl3pPr>
            <a:lvl4pPr marL="257126" indent="0">
              <a:buNone/>
              <a:defRPr/>
            </a:lvl4pPr>
            <a:lvl5pPr marL="257126" indent="0">
              <a:buNone/>
              <a:defRPr/>
            </a:lvl5pPr>
          </a:lstStyle>
          <a:p>
            <a:pPr lvl="0"/>
            <a:r>
              <a:rPr lang="en-US" dirty="0"/>
              <a:t>SUBJECT</a:t>
            </a:r>
          </a:p>
        </p:txBody>
      </p:sp>
      <p:sp>
        <p:nvSpPr>
          <p:cNvPr id="3" name="Text Placeholder 2"/>
          <p:cNvSpPr>
            <a:spLocks noGrp="1"/>
          </p:cNvSpPr>
          <p:nvPr>
            <p:ph type="body" sz="quarter" idx="11" hasCustomPrompt="1"/>
          </p:nvPr>
        </p:nvSpPr>
        <p:spPr>
          <a:xfrm>
            <a:off x="628658" y="1304530"/>
            <a:ext cx="2268929" cy="2570468"/>
          </a:xfrm>
          <a:prstGeom prst="rect">
            <a:avLst/>
          </a:prstGeom>
        </p:spPr>
        <p:txBody>
          <a:bodyPr lIns="0" tIns="0" rIns="0" bIns="0" anchor="t"/>
          <a:lstStyle>
            <a:lvl1pPr marL="0" marR="0" indent="0" algn="l" defTabSz="685664" rtl="0" eaLnBrk="0"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222222"/>
                </a:solidFill>
                <a:latin typeface="Proxima Nova Light" charset="0"/>
                <a:ea typeface="Proxima Nova Light" charset="0"/>
                <a:cs typeface="Proxima Nova Light" charset="0"/>
                <a:sym typeface="Proxima Nova" charset="0"/>
              </a:defRPr>
            </a:lvl1pPr>
          </a:lstStyle>
          <a:p>
            <a:pPr marL="0" marR="0" lvl="0" indent="0" algn="l" defTabSz="685664" rtl="0" eaLnBrk="0" fontAlgn="base" latinLnBrk="0" hangingPunct="0">
              <a:lnSpc>
                <a:spcPct val="90000"/>
              </a:lnSpc>
              <a:spcBef>
                <a:spcPts val="1350"/>
              </a:spcBef>
              <a:spcAft>
                <a:spcPct val="0"/>
              </a:spcAft>
              <a:buClrTx/>
              <a:buSzPct val="100000"/>
              <a:buFont typeface="+mj-lt"/>
              <a:buNone/>
              <a:tabLst/>
              <a:defRPr/>
            </a:pPr>
            <a:r>
              <a:rPr lang="en-US" dirty="0"/>
              <a:t>Text goes here</a:t>
            </a:r>
            <a:r>
              <a:rPr lang="is-IS" dirty="0"/>
              <a:t>…</a:t>
            </a:r>
            <a:endParaRPr lang="en-US" dirty="0"/>
          </a:p>
        </p:txBody>
      </p:sp>
      <p:cxnSp>
        <p:nvCxnSpPr>
          <p:cNvPr id="14" name="Straight Connector 13"/>
          <p:cNvCxnSpPr/>
          <p:nvPr userDrawn="1"/>
        </p:nvCxnSpPr>
        <p:spPr bwMode="auto">
          <a:xfrm flipH="1">
            <a:off x="0" y="1115565"/>
            <a:ext cx="1977656"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ite Graphic">
    <p:spTree>
      <p:nvGrpSpPr>
        <p:cNvPr id="1" name=""/>
        <p:cNvGrpSpPr/>
        <p:nvPr/>
      </p:nvGrpSpPr>
      <p:grpSpPr>
        <a:xfrm>
          <a:off x="0" y="0"/>
          <a:ext cx="0" cy="0"/>
          <a:chOff x="0" y="0"/>
          <a:chExt cx="0" cy="0"/>
        </a:xfrm>
      </p:grpSpPr>
      <p:cxnSp>
        <p:nvCxnSpPr>
          <p:cNvPr id="9" name="Straight Connector 8"/>
          <p:cNvCxnSpPr/>
          <p:nvPr userDrawn="1"/>
        </p:nvCxnSpPr>
        <p:spPr bwMode="auto">
          <a:xfrm flipH="1">
            <a:off x="5485379" y="3432749"/>
            <a:ext cx="1254879" cy="1792155"/>
          </a:xfrm>
          <a:prstGeom prst="line">
            <a:avLst/>
          </a:prstGeom>
          <a:solidFill>
            <a:srgbClr val="FFFFFF"/>
          </a:solidFill>
          <a:ln w="190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Straight Connector 9"/>
          <p:cNvCxnSpPr/>
          <p:nvPr userDrawn="1"/>
        </p:nvCxnSpPr>
        <p:spPr bwMode="auto">
          <a:xfrm flipH="1">
            <a:off x="7317973" y="-69213"/>
            <a:ext cx="1057880" cy="1510811"/>
          </a:xfrm>
          <a:prstGeom prst="line">
            <a:avLst/>
          </a:prstGeom>
          <a:solidFill>
            <a:srgbClr val="FFFFFF"/>
          </a:solidFill>
          <a:ln w="381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Connector 10"/>
          <p:cNvCxnSpPr/>
          <p:nvPr userDrawn="1"/>
        </p:nvCxnSpPr>
        <p:spPr bwMode="auto">
          <a:xfrm flipH="1">
            <a:off x="7418793" y="1025707"/>
            <a:ext cx="2037329" cy="2909606"/>
          </a:xfrm>
          <a:prstGeom prst="line">
            <a:avLst/>
          </a:prstGeom>
          <a:solidFill>
            <a:srgbClr val="FFFFFF"/>
          </a:solidFill>
          <a:ln w="381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2" name="Straight Connector 11"/>
          <p:cNvCxnSpPr/>
          <p:nvPr userDrawn="1"/>
        </p:nvCxnSpPr>
        <p:spPr bwMode="auto">
          <a:xfrm flipH="1">
            <a:off x="4633669" y="4715476"/>
            <a:ext cx="342349" cy="488924"/>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Connector 12"/>
          <p:cNvCxnSpPr/>
          <p:nvPr userDrawn="1"/>
        </p:nvCxnSpPr>
        <p:spPr bwMode="auto">
          <a:xfrm flipH="1">
            <a:off x="8422658" y="-101313"/>
            <a:ext cx="740724" cy="1057865"/>
          </a:xfrm>
          <a:prstGeom prst="line">
            <a:avLst/>
          </a:prstGeom>
          <a:solidFill>
            <a:srgbClr val="FFFFFF"/>
          </a:solidFill>
          <a:ln w="762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4" name="Straight Connector 13"/>
          <p:cNvCxnSpPr/>
          <p:nvPr userDrawn="1"/>
        </p:nvCxnSpPr>
        <p:spPr bwMode="auto">
          <a:xfrm flipH="1">
            <a:off x="5563707" y="-579322"/>
            <a:ext cx="1884262" cy="2691007"/>
          </a:xfrm>
          <a:prstGeom prst="line">
            <a:avLst/>
          </a:prstGeom>
          <a:solidFill>
            <a:srgbClr val="FFFFFF"/>
          </a:solidFill>
          <a:ln w="1905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ite 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defTabSz="342830" fontAlgn="base" hangingPunct="0">
              <a:spcBef>
                <a:spcPct val="0"/>
              </a:spcBef>
              <a:spcAft>
                <a:spcPct val="0"/>
              </a:spcAft>
              <a:defRPr/>
            </a:pPr>
            <a:r>
              <a:rPr lang="en-US" altLang="en-US" sz="600">
                <a:solidFill>
                  <a:srgbClr val="9D9FA1"/>
                </a:solidFill>
                <a:sym typeface="Proxima Nova" charset="0"/>
              </a:rPr>
              <a:t>CONFIDENTIAL DOCUMENT, DO NOT SHARE 2 OR DISTRIBUTE.</a:t>
            </a:r>
          </a:p>
          <a:p>
            <a:endParaRPr lang="en-US" dirty="0"/>
          </a:p>
        </p:txBody>
      </p:sp>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rid of 8">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28658" y="523228"/>
            <a:ext cx="2268929" cy="284162"/>
          </a:xfrm>
          <a:prstGeom prst="rect">
            <a:avLst/>
          </a:prstGeom>
        </p:spPr>
        <p:txBody>
          <a:bodyPr lIns="0" tIns="0" rIns="0" bIns="0"/>
          <a:lstStyle>
            <a:lvl1pPr>
              <a:defRPr lang="en-US" sz="27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628653" y="806421"/>
            <a:ext cx="2268928" cy="214914"/>
          </a:xfrm>
          <a:prstGeom prst="rect">
            <a:avLst/>
          </a:prstGeom>
        </p:spPr>
        <p:txBody>
          <a:bodyPr lIns="0" tIns="45712" rIns="0" bIns="45712">
            <a:noAutofit/>
          </a:bodyPr>
          <a:lstStyle>
            <a:lvl1pPr algn="l">
              <a:buNone/>
              <a:defRPr lang="en-US" sz="1400" b="0" i="0" kern="1200" baseline="0" dirty="0">
                <a:solidFill>
                  <a:srgbClr val="222222"/>
                </a:solidFill>
                <a:latin typeface="Proxima Nova" charset="0"/>
                <a:ea typeface="Proxima Nova" charset="0"/>
                <a:cs typeface="Proxima Nova" charset="0"/>
                <a:sym typeface="Proxima Nova" charset="0"/>
              </a:defRPr>
            </a:lvl1pPr>
            <a:lvl2pPr marL="128564" indent="0">
              <a:buNone/>
              <a:defRPr/>
            </a:lvl2pPr>
            <a:lvl3pPr marL="128564" indent="0">
              <a:buNone/>
              <a:defRPr/>
            </a:lvl3pPr>
            <a:lvl4pPr marL="257126" indent="0">
              <a:buNone/>
              <a:defRPr/>
            </a:lvl4pPr>
            <a:lvl5pPr marL="257126" indent="0">
              <a:buNone/>
              <a:defRPr/>
            </a:lvl5pPr>
          </a:lstStyle>
          <a:p>
            <a:pPr lvl="0"/>
            <a:r>
              <a:rPr lang="en-US" dirty="0"/>
              <a:t>SUBJECT</a:t>
            </a:r>
          </a:p>
        </p:txBody>
      </p:sp>
      <p:cxnSp>
        <p:nvCxnSpPr>
          <p:cNvPr id="14" name="Straight Connector 13"/>
          <p:cNvCxnSpPr/>
          <p:nvPr userDrawn="1"/>
        </p:nvCxnSpPr>
        <p:spPr bwMode="auto">
          <a:xfrm flipH="1">
            <a:off x="0" y="1115565"/>
            <a:ext cx="1977656"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7" name="Content Placeholder 2"/>
          <p:cNvSpPr>
            <a:spLocks noGrp="1"/>
          </p:cNvSpPr>
          <p:nvPr>
            <p:ph sz="quarter" idx="14"/>
          </p:nvPr>
        </p:nvSpPr>
        <p:spPr>
          <a:xfrm>
            <a:off x="1268101" y="1304535"/>
            <a:ext cx="1484975" cy="1484975"/>
          </a:xfrm>
          <a:prstGeom prst="rect">
            <a:avLst/>
          </a:prstGeom>
        </p:spPr>
        <p:txBody>
          <a:bodyPr lIns="91424" tIns="45712" rIns="91424" bIns="45712"/>
          <a:lstStyle>
            <a:lvl1pPr>
              <a:buNone/>
              <a:defRPr/>
            </a:lvl1pPr>
          </a:lstStyle>
          <a:p>
            <a:pPr lvl="0"/>
            <a:endParaRPr lang="en-US" dirty="0"/>
          </a:p>
        </p:txBody>
      </p:sp>
      <p:sp>
        <p:nvSpPr>
          <p:cNvPr id="18" name="Content Placeholder 2"/>
          <p:cNvSpPr>
            <a:spLocks noGrp="1"/>
          </p:cNvSpPr>
          <p:nvPr>
            <p:ph sz="quarter" idx="15"/>
          </p:nvPr>
        </p:nvSpPr>
        <p:spPr>
          <a:xfrm>
            <a:off x="2979061" y="1304535"/>
            <a:ext cx="1484975" cy="1484975"/>
          </a:xfrm>
          <a:prstGeom prst="rect">
            <a:avLst/>
          </a:prstGeom>
        </p:spPr>
        <p:txBody>
          <a:bodyPr lIns="91424" tIns="45712" rIns="91424" bIns="45712"/>
          <a:lstStyle>
            <a:lvl1pPr>
              <a:buNone/>
              <a:defRPr/>
            </a:lvl1pPr>
          </a:lstStyle>
          <a:p>
            <a:pPr lvl="0"/>
            <a:endParaRPr lang="en-US" dirty="0"/>
          </a:p>
        </p:txBody>
      </p:sp>
      <p:sp>
        <p:nvSpPr>
          <p:cNvPr id="19" name="Content Placeholder 2"/>
          <p:cNvSpPr>
            <a:spLocks noGrp="1"/>
          </p:cNvSpPr>
          <p:nvPr>
            <p:ph sz="quarter" idx="16"/>
          </p:nvPr>
        </p:nvSpPr>
        <p:spPr>
          <a:xfrm>
            <a:off x="4690021" y="1304535"/>
            <a:ext cx="1484975" cy="1484975"/>
          </a:xfrm>
          <a:prstGeom prst="rect">
            <a:avLst/>
          </a:prstGeom>
        </p:spPr>
        <p:txBody>
          <a:bodyPr lIns="91424" tIns="45712" rIns="91424" bIns="45712"/>
          <a:lstStyle>
            <a:lvl1pPr>
              <a:buNone/>
              <a:defRPr/>
            </a:lvl1pPr>
          </a:lstStyle>
          <a:p>
            <a:pPr lvl="0"/>
            <a:endParaRPr lang="en-US" dirty="0"/>
          </a:p>
        </p:txBody>
      </p:sp>
      <p:sp>
        <p:nvSpPr>
          <p:cNvPr id="20" name="Content Placeholder 2"/>
          <p:cNvSpPr>
            <a:spLocks noGrp="1"/>
          </p:cNvSpPr>
          <p:nvPr>
            <p:ph sz="quarter" idx="17"/>
          </p:nvPr>
        </p:nvSpPr>
        <p:spPr>
          <a:xfrm>
            <a:off x="6400981" y="1304535"/>
            <a:ext cx="1484975" cy="1484975"/>
          </a:xfrm>
          <a:prstGeom prst="rect">
            <a:avLst/>
          </a:prstGeom>
        </p:spPr>
        <p:txBody>
          <a:bodyPr lIns="91424" tIns="45712" rIns="91424" bIns="45712"/>
          <a:lstStyle>
            <a:lvl1pPr>
              <a:buNone/>
              <a:defRPr/>
            </a:lvl1pPr>
          </a:lstStyle>
          <a:p>
            <a:pPr lvl="0"/>
            <a:endParaRPr lang="en-US" dirty="0"/>
          </a:p>
        </p:txBody>
      </p:sp>
      <p:sp>
        <p:nvSpPr>
          <p:cNvPr id="42" name="Content Placeholder 2"/>
          <p:cNvSpPr>
            <a:spLocks noGrp="1"/>
          </p:cNvSpPr>
          <p:nvPr>
            <p:ph sz="quarter" idx="35"/>
          </p:nvPr>
        </p:nvSpPr>
        <p:spPr>
          <a:xfrm>
            <a:off x="1268101" y="3011387"/>
            <a:ext cx="1484975" cy="1484975"/>
          </a:xfrm>
          <a:prstGeom prst="rect">
            <a:avLst/>
          </a:prstGeom>
        </p:spPr>
        <p:txBody>
          <a:bodyPr lIns="91424" tIns="45712" rIns="91424" bIns="45712"/>
          <a:lstStyle>
            <a:lvl1pPr>
              <a:buNone/>
              <a:defRPr/>
            </a:lvl1pPr>
          </a:lstStyle>
          <a:p>
            <a:pPr lvl="0"/>
            <a:endParaRPr lang="en-US" dirty="0"/>
          </a:p>
        </p:txBody>
      </p:sp>
      <p:sp>
        <p:nvSpPr>
          <p:cNvPr id="43" name="Content Placeholder 2"/>
          <p:cNvSpPr>
            <a:spLocks noGrp="1"/>
          </p:cNvSpPr>
          <p:nvPr>
            <p:ph sz="quarter" idx="36"/>
          </p:nvPr>
        </p:nvSpPr>
        <p:spPr>
          <a:xfrm>
            <a:off x="2979061" y="3011387"/>
            <a:ext cx="1484975" cy="1484975"/>
          </a:xfrm>
          <a:prstGeom prst="rect">
            <a:avLst/>
          </a:prstGeom>
        </p:spPr>
        <p:txBody>
          <a:bodyPr lIns="91424" tIns="45712" rIns="91424" bIns="45712"/>
          <a:lstStyle>
            <a:lvl1pPr>
              <a:buNone/>
              <a:defRPr/>
            </a:lvl1pPr>
          </a:lstStyle>
          <a:p>
            <a:pPr lvl="0"/>
            <a:endParaRPr lang="en-US" dirty="0"/>
          </a:p>
        </p:txBody>
      </p:sp>
      <p:sp>
        <p:nvSpPr>
          <p:cNvPr id="44" name="Content Placeholder 2"/>
          <p:cNvSpPr>
            <a:spLocks noGrp="1"/>
          </p:cNvSpPr>
          <p:nvPr>
            <p:ph sz="quarter" idx="37"/>
          </p:nvPr>
        </p:nvSpPr>
        <p:spPr>
          <a:xfrm>
            <a:off x="4690021" y="3011387"/>
            <a:ext cx="1484975" cy="1484975"/>
          </a:xfrm>
          <a:prstGeom prst="rect">
            <a:avLst/>
          </a:prstGeom>
        </p:spPr>
        <p:txBody>
          <a:bodyPr lIns="91424" tIns="45712" rIns="91424" bIns="45712"/>
          <a:lstStyle>
            <a:lvl1pPr>
              <a:buNone/>
              <a:defRPr/>
            </a:lvl1pPr>
          </a:lstStyle>
          <a:p>
            <a:pPr lvl="0"/>
            <a:endParaRPr lang="en-US" dirty="0"/>
          </a:p>
        </p:txBody>
      </p:sp>
      <p:sp>
        <p:nvSpPr>
          <p:cNvPr id="45" name="Content Placeholder 2"/>
          <p:cNvSpPr>
            <a:spLocks noGrp="1"/>
          </p:cNvSpPr>
          <p:nvPr>
            <p:ph sz="quarter" idx="38"/>
          </p:nvPr>
        </p:nvSpPr>
        <p:spPr>
          <a:xfrm>
            <a:off x="6400981" y="3011387"/>
            <a:ext cx="1484975" cy="1484975"/>
          </a:xfrm>
          <a:prstGeom prst="rect">
            <a:avLst/>
          </a:prstGeom>
        </p:spPr>
        <p:txBody>
          <a:bodyPr lIns="91424" tIns="45712" rIns="91424" bIns="45712"/>
          <a:lstStyle>
            <a:lvl1pPr>
              <a:buNone/>
              <a:defRPr/>
            </a:lvl1pPr>
          </a:lstStyle>
          <a:p>
            <a:pPr lvl="0"/>
            <a:endParaRPr lang="en-US" dirty="0"/>
          </a:p>
        </p:txBody>
      </p:sp>
      <p:sp>
        <p:nvSpPr>
          <p:cNvPr id="2" name="Footer Placeholder 1"/>
          <p:cNvSpPr>
            <a:spLocks noGrp="1"/>
          </p:cNvSpPr>
          <p:nvPr>
            <p:ph type="ftr" sz="quarter" idx="39"/>
          </p:nvPr>
        </p:nvSpPr>
        <p:spPr/>
        <p:txBody>
          <a:bodyPr/>
          <a:lstStyle/>
          <a:p>
            <a:pPr defTabSz="342830" fontAlgn="base" hangingPunct="0">
              <a:spcBef>
                <a:spcPct val="0"/>
              </a:spcBef>
              <a:spcAft>
                <a:spcPct val="0"/>
              </a:spcAft>
              <a:defRPr/>
            </a:pPr>
            <a:r>
              <a:rPr lang="en-US" altLang="en-US" sz="600">
                <a:solidFill>
                  <a:srgbClr val="9D9FA1"/>
                </a:solidFill>
                <a:sym typeface="Proxima Nova" charset="0"/>
              </a:rPr>
              <a:t>CONFIDENTIAL DOCUMENT, DO NOT SHARE 2 OR DISTRIBUTE.</a:t>
            </a:r>
          </a:p>
          <a:p>
            <a:endParaRPr lang="en-US" dirty="0"/>
          </a:p>
        </p:txBody>
      </p:sp>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Grid of 12">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28658" y="523228"/>
            <a:ext cx="2268929" cy="284162"/>
          </a:xfrm>
          <a:prstGeom prst="rect">
            <a:avLst/>
          </a:prstGeom>
        </p:spPr>
        <p:txBody>
          <a:bodyPr lIns="0" tIns="0" rIns="0" bIns="0"/>
          <a:lstStyle>
            <a:lvl1pPr>
              <a:defRPr lang="en-US" sz="27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628653" y="806421"/>
            <a:ext cx="2268928" cy="214914"/>
          </a:xfrm>
          <a:prstGeom prst="rect">
            <a:avLst/>
          </a:prstGeom>
        </p:spPr>
        <p:txBody>
          <a:bodyPr lIns="0" tIns="45712" rIns="0" bIns="45712">
            <a:noAutofit/>
          </a:bodyPr>
          <a:lstStyle>
            <a:lvl1pPr algn="l">
              <a:buNone/>
              <a:defRPr lang="en-US" sz="1400" b="0" i="0" kern="1200" baseline="0" dirty="0">
                <a:solidFill>
                  <a:srgbClr val="222222"/>
                </a:solidFill>
                <a:latin typeface="Proxima Nova" charset="0"/>
                <a:ea typeface="Proxima Nova" charset="0"/>
                <a:cs typeface="Proxima Nova" charset="0"/>
                <a:sym typeface="Proxima Nova" charset="0"/>
              </a:defRPr>
            </a:lvl1pPr>
            <a:lvl2pPr marL="128564" indent="0">
              <a:buNone/>
              <a:defRPr/>
            </a:lvl2pPr>
            <a:lvl3pPr marL="128564" indent="0">
              <a:buNone/>
              <a:defRPr/>
            </a:lvl3pPr>
            <a:lvl4pPr marL="257126" indent="0">
              <a:buNone/>
              <a:defRPr/>
            </a:lvl4pPr>
            <a:lvl5pPr marL="257126" indent="0">
              <a:buNone/>
              <a:defRPr/>
            </a:lvl5pPr>
          </a:lstStyle>
          <a:p>
            <a:pPr lvl="0"/>
            <a:r>
              <a:rPr lang="en-US" dirty="0"/>
              <a:t>SUBJECT</a:t>
            </a:r>
          </a:p>
        </p:txBody>
      </p:sp>
      <p:cxnSp>
        <p:nvCxnSpPr>
          <p:cNvPr id="14" name="Straight Connector 13"/>
          <p:cNvCxnSpPr/>
          <p:nvPr userDrawn="1"/>
        </p:nvCxnSpPr>
        <p:spPr bwMode="auto">
          <a:xfrm flipH="1">
            <a:off x="0" y="1115565"/>
            <a:ext cx="1977656"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 name="Content Placeholder 2"/>
          <p:cNvSpPr>
            <a:spLocks noGrp="1"/>
          </p:cNvSpPr>
          <p:nvPr>
            <p:ph sz="quarter" idx="14"/>
          </p:nvPr>
        </p:nvSpPr>
        <p:spPr>
          <a:xfrm>
            <a:off x="628645" y="1646173"/>
            <a:ext cx="1162970" cy="1162970"/>
          </a:xfrm>
          <a:prstGeom prst="rect">
            <a:avLst/>
          </a:prstGeom>
        </p:spPr>
        <p:txBody>
          <a:bodyPr lIns="91424" tIns="45712" rIns="91424" bIns="45712"/>
          <a:lstStyle>
            <a:lvl1pPr>
              <a:buNone/>
              <a:defRPr/>
            </a:lvl1pPr>
          </a:lstStyle>
          <a:p>
            <a:pPr lvl="0"/>
            <a:endParaRPr lang="en-US" dirty="0"/>
          </a:p>
        </p:txBody>
      </p:sp>
      <p:sp>
        <p:nvSpPr>
          <p:cNvPr id="9" name="Content Placeholder 2"/>
          <p:cNvSpPr>
            <a:spLocks noGrp="1"/>
          </p:cNvSpPr>
          <p:nvPr>
            <p:ph sz="quarter" idx="15"/>
          </p:nvPr>
        </p:nvSpPr>
        <p:spPr>
          <a:xfrm>
            <a:off x="1973392" y="1646173"/>
            <a:ext cx="1162970" cy="1162970"/>
          </a:xfrm>
          <a:prstGeom prst="rect">
            <a:avLst/>
          </a:prstGeom>
        </p:spPr>
        <p:txBody>
          <a:bodyPr lIns="91424" tIns="45712" rIns="91424" bIns="45712"/>
          <a:lstStyle>
            <a:lvl1pPr>
              <a:buNone/>
              <a:defRPr/>
            </a:lvl1pPr>
          </a:lstStyle>
          <a:p>
            <a:pPr lvl="0"/>
            <a:endParaRPr lang="en-US" dirty="0"/>
          </a:p>
        </p:txBody>
      </p:sp>
      <p:sp>
        <p:nvSpPr>
          <p:cNvPr id="12" name="Content Placeholder 2"/>
          <p:cNvSpPr>
            <a:spLocks noGrp="1"/>
          </p:cNvSpPr>
          <p:nvPr>
            <p:ph sz="quarter" idx="16"/>
          </p:nvPr>
        </p:nvSpPr>
        <p:spPr>
          <a:xfrm>
            <a:off x="3318139" y="1646173"/>
            <a:ext cx="1162970" cy="1162970"/>
          </a:xfrm>
          <a:prstGeom prst="rect">
            <a:avLst/>
          </a:prstGeom>
        </p:spPr>
        <p:txBody>
          <a:bodyPr lIns="91424" tIns="45712" rIns="91424" bIns="45712"/>
          <a:lstStyle>
            <a:lvl1pPr>
              <a:buNone/>
              <a:defRPr/>
            </a:lvl1pPr>
          </a:lstStyle>
          <a:p>
            <a:pPr lvl="0"/>
            <a:endParaRPr lang="en-US" dirty="0"/>
          </a:p>
        </p:txBody>
      </p:sp>
      <p:sp>
        <p:nvSpPr>
          <p:cNvPr id="13" name="Content Placeholder 2"/>
          <p:cNvSpPr>
            <a:spLocks noGrp="1"/>
          </p:cNvSpPr>
          <p:nvPr>
            <p:ph sz="quarter" idx="17"/>
          </p:nvPr>
        </p:nvSpPr>
        <p:spPr>
          <a:xfrm>
            <a:off x="4662886" y="1646173"/>
            <a:ext cx="1162970" cy="1162970"/>
          </a:xfrm>
          <a:prstGeom prst="rect">
            <a:avLst/>
          </a:prstGeom>
        </p:spPr>
        <p:txBody>
          <a:bodyPr lIns="91424" tIns="45712" rIns="91424" bIns="45712"/>
          <a:lstStyle>
            <a:lvl1pPr>
              <a:buNone/>
              <a:defRPr/>
            </a:lvl1pPr>
          </a:lstStyle>
          <a:p>
            <a:pPr lvl="0"/>
            <a:endParaRPr lang="en-US" dirty="0"/>
          </a:p>
        </p:txBody>
      </p:sp>
      <p:sp>
        <p:nvSpPr>
          <p:cNvPr id="15" name="Content Placeholder 2"/>
          <p:cNvSpPr>
            <a:spLocks noGrp="1"/>
          </p:cNvSpPr>
          <p:nvPr>
            <p:ph sz="quarter" idx="18"/>
          </p:nvPr>
        </p:nvSpPr>
        <p:spPr>
          <a:xfrm>
            <a:off x="6007633" y="1646173"/>
            <a:ext cx="1162970" cy="1162970"/>
          </a:xfrm>
          <a:prstGeom prst="rect">
            <a:avLst/>
          </a:prstGeom>
        </p:spPr>
        <p:txBody>
          <a:bodyPr lIns="91424" tIns="45712" rIns="91424" bIns="45712"/>
          <a:lstStyle>
            <a:lvl1pPr>
              <a:buNone/>
              <a:defRPr/>
            </a:lvl1pPr>
          </a:lstStyle>
          <a:p>
            <a:pPr lvl="0"/>
            <a:endParaRPr lang="en-US" dirty="0"/>
          </a:p>
        </p:txBody>
      </p:sp>
      <p:sp>
        <p:nvSpPr>
          <p:cNvPr id="24" name="Content Placeholder 2"/>
          <p:cNvSpPr>
            <a:spLocks noGrp="1"/>
          </p:cNvSpPr>
          <p:nvPr>
            <p:ph sz="quarter" idx="27"/>
          </p:nvPr>
        </p:nvSpPr>
        <p:spPr>
          <a:xfrm>
            <a:off x="7352380" y="1646173"/>
            <a:ext cx="1162970" cy="1162970"/>
          </a:xfrm>
          <a:prstGeom prst="rect">
            <a:avLst/>
          </a:prstGeom>
        </p:spPr>
        <p:txBody>
          <a:bodyPr lIns="91424" tIns="45712" rIns="91424" bIns="45712"/>
          <a:lstStyle>
            <a:lvl1pPr>
              <a:buNone/>
              <a:defRPr/>
            </a:lvl1pPr>
          </a:lstStyle>
          <a:p>
            <a:pPr lvl="0"/>
            <a:endParaRPr lang="en-US" dirty="0"/>
          </a:p>
        </p:txBody>
      </p:sp>
      <p:sp>
        <p:nvSpPr>
          <p:cNvPr id="32" name="Content Placeholder 2"/>
          <p:cNvSpPr>
            <a:spLocks noGrp="1"/>
          </p:cNvSpPr>
          <p:nvPr>
            <p:ph sz="quarter" idx="28"/>
          </p:nvPr>
        </p:nvSpPr>
        <p:spPr>
          <a:xfrm>
            <a:off x="628645" y="2998105"/>
            <a:ext cx="1162970" cy="1162970"/>
          </a:xfrm>
          <a:prstGeom prst="rect">
            <a:avLst/>
          </a:prstGeom>
        </p:spPr>
        <p:txBody>
          <a:bodyPr lIns="91424" tIns="45712" rIns="91424" bIns="45712"/>
          <a:lstStyle>
            <a:lvl1pPr>
              <a:buNone/>
              <a:defRPr/>
            </a:lvl1pPr>
          </a:lstStyle>
          <a:p>
            <a:pPr lvl="0"/>
            <a:endParaRPr lang="en-US" dirty="0"/>
          </a:p>
        </p:txBody>
      </p:sp>
      <p:sp>
        <p:nvSpPr>
          <p:cNvPr id="33" name="Content Placeholder 2"/>
          <p:cNvSpPr>
            <a:spLocks noGrp="1"/>
          </p:cNvSpPr>
          <p:nvPr>
            <p:ph sz="quarter" idx="29"/>
          </p:nvPr>
        </p:nvSpPr>
        <p:spPr>
          <a:xfrm>
            <a:off x="1973392" y="2998105"/>
            <a:ext cx="1162970" cy="1162970"/>
          </a:xfrm>
          <a:prstGeom prst="rect">
            <a:avLst/>
          </a:prstGeom>
        </p:spPr>
        <p:txBody>
          <a:bodyPr lIns="91424" tIns="45712" rIns="91424" bIns="45712"/>
          <a:lstStyle>
            <a:lvl1pPr>
              <a:buNone/>
              <a:defRPr/>
            </a:lvl1pPr>
          </a:lstStyle>
          <a:p>
            <a:pPr lvl="0"/>
            <a:endParaRPr lang="en-US" dirty="0"/>
          </a:p>
        </p:txBody>
      </p:sp>
      <p:sp>
        <p:nvSpPr>
          <p:cNvPr id="34" name="Content Placeholder 2"/>
          <p:cNvSpPr>
            <a:spLocks noGrp="1"/>
          </p:cNvSpPr>
          <p:nvPr>
            <p:ph sz="quarter" idx="30"/>
          </p:nvPr>
        </p:nvSpPr>
        <p:spPr>
          <a:xfrm>
            <a:off x="3318139" y="2998105"/>
            <a:ext cx="1162970" cy="1162970"/>
          </a:xfrm>
          <a:prstGeom prst="rect">
            <a:avLst/>
          </a:prstGeom>
        </p:spPr>
        <p:txBody>
          <a:bodyPr lIns="91424" tIns="45712" rIns="91424" bIns="45712"/>
          <a:lstStyle>
            <a:lvl1pPr>
              <a:buNone/>
              <a:defRPr/>
            </a:lvl1pPr>
          </a:lstStyle>
          <a:p>
            <a:pPr lvl="0"/>
            <a:endParaRPr lang="en-US" dirty="0"/>
          </a:p>
        </p:txBody>
      </p:sp>
      <p:sp>
        <p:nvSpPr>
          <p:cNvPr id="35" name="Content Placeholder 2"/>
          <p:cNvSpPr>
            <a:spLocks noGrp="1"/>
          </p:cNvSpPr>
          <p:nvPr>
            <p:ph sz="quarter" idx="31"/>
          </p:nvPr>
        </p:nvSpPr>
        <p:spPr>
          <a:xfrm>
            <a:off x="4662886" y="2998105"/>
            <a:ext cx="1162970" cy="1162970"/>
          </a:xfrm>
          <a:prstGeom prst="rect">
            <a:avLst/>
          </a:prstGeom>
        </p:spPr>
        <p:txBody>
          <a:bodyPr lIns="91424" tIns="45712" rIns="91424" bIns="45712"/>
          <a:lstStyle>
            <a:lvl1pPr>
              <a:buNone/>
              <a:defRPr/>
            </a:lvl1pPr>
          </a:lstStyle>
          <a:p>
            <a:pPr lvl="0"/>
            <a:endParaRPr lang="en-US" dirty="0"/>
          </a:p>
        </p:txBody>
      </p:sp>
      <p:sp>
        <p:nvSpPr>
          <p:cNvPr id="36" name="Content Placeholder 2"/>
          <p:cNvSpPr>
            <a:spLocks noGrp="1"/>
          </p:cNvSpPr>
          <p:nvPr>
            <p:ph sz="quarter" idx="32"/>
          </p:nvPr>
        </p:nvSpPr>
        <p:spPr>
          <a:xfrm>
            <a:off x="6007633" y="2998105"/>
            <a:ext cx="1162970" cy="1162970"/>
          </a:xfrm>
          <a:prstGeom prst="rect">
            <a:avLst/>
          </a:prstGeom>
        </p:spPr>
        <p:txBody>
          <a:bodyPr lIns="91424" tIns="45712" rIns="91424" bIns="45712"/>
          <a:lstStyle>
            <a:lvl1pPr>
              <a:buNone/>
              <a:defRPr/>
            </a:lvl1pPr>
          </a:lstStyle>
          <a:p>
            <a:pPr lvl="0"/>
            <a:endParaRPr lang="en-US" dirty="0"/>
          </a:p>
        </p:txBody>
      </p:sp>
      <p:sp>
        <p:nvSpPr>
          <p:cNvPr id="37" name="Content Placeholder 2"/>
          <p:cNvSpPr>
            <a:spLocks noGrp="1"/>
          </p:cNvSpPr>
          <p:nvPr>
            <p:ph sz="quarter" idx="33"/>
          </p:nvPr>
        </p:nvSpPr>
        <p:spPr>
          <a:xfrm>
            <a:off x="7352380" y="2998105"/>
            <a:ext cx="1162970" cy="1162970"/>
          </a:xfrm>
          <a:prstGeom prst="rect">
            <a:avLst/>
          </a:prstGeom>
        </p:spPr>
        <p:txBody>
          <a:bodyPr lIns="91424" tIns="45712" rIns="91424" bIns="45712"/>
          <a:lstStyle>
            <a:lvl1pPr>
              <a:buNone/>
              <a:defRPr/>
            </a:lvl1pPr>
          </a:lstStyle>
          <a:p>
            <a:pPr lvl="0"/>
            <a:endParaRPr lang="en-US" dirty="0"/>
          </a:p>
        </p:txBody>
      </p:sp>
      <p:sp>
        <p:nvSpPr>
          <p:cNvPr id="2" name="Footer Placeholder 1"/>
          <p:cNvSpPr>
            <a:spLocks noGrp="1"/>
          </p:cNvSpPr>
          <p:nvPr>
            <p:ph type="ftr" sz="quarter" idx="34"/>
          </p:nvPr>
        </p:nvSpPr>
        <p:spPr/>
        <p:txBody>
          <a:bodyPr/>
          <a:lstStyle/>
          <a:p>
            <a:pPr defTabSz="342830" fontAlgn="base" hangingPunct="0">
              <a:spcBef>
                <a:spcPct val="0"/>
              </a:spcBef>
              <a:spcAft>
                <a:spcPct val="0"/>
              </a:spcAft>
              <a:defRPr/>
            </a:pPr>
            <a:r>
              <a:rPr lang="en-US" altLang="en-US" sz="600">
                <a:solidFill>
                  <a:srgbClr val="9D9FA1"/>
                </a:solidFill>
                <a:sym typeface="Proxima Nova" charset="0"/>
              </a:rPr>
              <a:t>CONFIDENTIAL DOCUMENT, DO NOT SHARE 2 OR DISTRIBUTE.</a:t>
            </a:r>
          </a:p>
          <a:p>
            <a:endParaRPr lang="en-US" dirty="0"/>
          </a:p>
        </p:txBody>
      </p:sp>
    </p:spTree>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Grid of 21">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628658" y="523228"/>
            <a:ext cx="2268929" cy="284162"/>
          </a:xfrm>
          <a:prstGeom prst="rect">
            <a:avLst/>
          </a:prstGeom>
        </p:spPr>
        <p:txBody>
          <a:bodyPr lIns="0" tIns="0" rIns="0" bIns="0"/>
          <a:lstStyle>
            <a:lvl1pPr>
              <a:defRPr lang="en-US" sz="2700" b="1" i="0" kern="1200" baseline="0" dirty="0" smtClean="0">
                <a:solidFill>
                  <a:srgbClr val="FE5002"/>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10" name="Text Placeholder 5"/>
          <p:cNvSpPr>
            <a:spLocks noGrp="1"/>
          </p:cNvSpPr>
          <p:nvPr>
            <p:ph type="body" sz="quarter" idx="10" hasCustomPrompt="1"/>
          </p:nvPr>
        </p:nvSpPr>
        <p:spPr>
          <a:xfrm>
            <a:off x="628653" y="806421"/>
            <a:ext cx="2268928" cy="214914"/>
          </a:xfrm>
          <a:prstGeom prst="rect">
            <a:avLst/>
          </a:prstGeom>
        </p:spPr>
        <p:txBody>
          <a:bodyPr lIns="0" tIns="45712" rIns="0" bIns="45712">
            <a:noAutofit/>
          </a:bodyPr>
          <a:lstStyle>
            <a:lvl1pPr algn="l">
              <a:buNone/>
              <a:defRPr lang="en-US" sz="1400" b="0" i="0" kern="1200" baseline="0" dirty="0">
                <a:solidFill>
                  <a:srgbClr val="222222"/>
                </a:solidFill>
                <a:latin typeface="Proxima Nova" charset="0"/>
                <a:ea typeface="Proxima Nova" charset="0"/>
                <a:cs typeface="Proxima Nova" charset="0"/>
                <a:sym typeface="Proxima Nova" charset="0"/>
              </a:defRPr>
            </a:lvl1pPr>
            <a:lvl2pPr marL="128564" indent="0">
              <a:buNone/>
              <a:defRPr/>
            </a:lvl2pPr>
            <a:lvl3pPr marL="128564" indent="0">
              <a:buNone/>
              <a:defRPr/>
            </a:lvl3pPr>
            <a:lvl4pPr marL="257126" indent="0">
              <a:buNone/>
              <a:defRPr/>
            </a:lvl4pPr>
            <a:lvl5pPr marL="257126" indent="0">
              <a:buNone/>
              <a:defRPr/>
            </a:lvl5pPr>
          </a:lstStyle>
          <a:p>
            <a:pPr lvl="0"/>
            <a:r>
              <a:rPr lang="en-US" dirty="0"/>
              <a:t>SUBJECT</a:t>
            </a:r>
          </a:p>
        </p:txBody>
      </p:sp>
      <p:cxnSp>
        <p:nvCxnSpPr>
          <p:cNvPr id="14" name="Straight Connector 13"/>
          <p:cNvCxnSpPr/>
          <p:nvPr userDrawn="1"/>
        </p:nvCxnSpPr>
        <p:spPr bwMode="auto">
          <a:xfrm flipH="1">
            <a:off x="0" y="1115565"/>
            <a:ext cx="1977656" cy="0"/>
          </a:xfrm>
          <a:prstGeom prst="line">
            <a:avLst/>
          </a:prstGeom>
          <a:solidFill>
            <a:srgbClr val="FFFFFF"/>
          </a:solidFill>
          <a:ln w="127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7" name="Content Placeholder 2"/>
          <p:cNvSpPr>
            <a:spLocks noGrp="1"/>
          </p:cNvSpPr>
          <p:nvPr>
            <p:ph sz="quarter" idx="14"/>
          </p:nvPr>
        </p:nvSpPr>
        <p:spPr>
          <a:xfrm>
            <a:off x="628644" y="1304528"/>
            <a:ext cx="914400" cy="914400"/>
          </a:xfrm>
          <a:prstGeom prst="rect">
            <a:avLst/>
          </a:prstGeom>
        </p:spPr>
        <p:txBody>
          <a:bodyPr lIns="91424" tIns="45712" rIns="91424" bIns="45712"/>
          <a:lstStyle>
            <a:lvl1pPr>
              <a:buNone/>
              <a:defRPr/>
            </a:lvl1pPr>
          </a:lstStyle>
          <a:p>
            <a:pPr lvl="0"/>
            <a:endParaRPr lang="en-US" dirty="0"/>
          </a:p>
        </p:txBody>
      </p:sp>
      <p:sp>
        <p:nvSpPr>
          <p:cNvPr id="9" name="Content Placeholder 2"/>
          <p:cNvSpPr>
            <a:spLocks noGrp="1"/>
          </p:cNvSpPr>
          <p:nvPr>
            <p:ph sz="quarter" idx="15"/>
          </p:nvPr>
        </p:nvSpPr>
        <p:spPr>
          <a:xfrm>
            <a:off x="1790695" y="1304528"/>
            <a:ext cx="914400" cy="914400"/>
          </a:xfrm>
          <a:prstGeom prst="rect">
            <a:avLst/>
          </a:prstGeom>
        </p:spPr>
        <p:txBody>
          <a:bodyPr lIns="91424" tIns="45712" rIns="91424" bIns="45712"/>
          <a:lstStyle>
            <a:lvl1pPr>
              <a:buNone/>
              <a:defRPr/>
            </a:lvl1pPr>
          </a:lstStyle>
          <a:p>
            <a:pPr lvl="0"/>
            <a:endParaRPr lang="en-US" dirty="0"/>
          </a:p>
        </p:txBody>
      </p:sp>
      <p:sp>
        <p:nvSpPr>
          <p:cNvPr id="12" name="Content Placeholder 2"/>
          <p:cNvSpPr>
            <a:spLocks noGrp="1"/>
          </p:cNvSpPr>
          <p:nvPr>
            <p:ph sz="quarter" idx="16"/>
          </p:nvPr>
        </p:nvSpPr>
        <p:spPr>
          <a:xfrm>
            <a:off x="2952746" y="1304528"/>
            <a:ext cx="914400" cy="914400"/>
          </a:xfrm>
          <a:prstGeom prst="rect">
            <a:avLst/>
          </a:prstGeom>
        </p:spPr>
        <p:txBody>
          <a:bodyPr lIns="91424" tIns="45712" rIns="91424" bIns="45712"/>
          <a:lstStyle>
            <a:lvl1pPr>
              <a:buNone/>
              <a:defRPr/>
            </a:lvl1pPr>
          </a:lstStyle>
          <a:p>
            <a:pPr lvl="0"/>
            <a:endParaRPr lang="en-US" dirty="0"/>
          </a:p>
        </p:txBody>
      </p:sp>
      <p:sp>
        <p:nvSpPr>
          <p:cNvPr id="13" name="Content Placeholder 2"/>
          <p:cNvSpPr>
            <a:spLocks noGrp="1"/>
          </p:cNvSpPr>
          <p:nvPr>
            <p:ph sz="quarter" idx="17"/>
          </p:nvPr>
        </p:nvSpPr>
        <p:spPr>
          <a:xfrm>
            <a:off x="4114797" y="1304528"/>
            <a:ext cx="914400" cy="914400"/>
          </a:xfrm>
          <a:prstGeom prst="rect">
            <a:avLst/>
          </a:prstGeom>
        </p:spPr>
        <p:txBody>
          <a:bodyPr lIns="91424" tIns="45712" rIns="91424" bIns="45712"/>
          <a:lstStyle>
            <a:lvl1pPr>
              <a:buNone/>
              <a:defRPr/>
            </a:lvl1pPr>
          </a:lstStyle>
          <a:p>
            <a:pPr lvl="0"/>
            <a:endParaRPr lang="en-US" dirty="0"/>
          </a:p>
        </p:txBody>
      </p:sp>
      <p:sp>
        <p:nvSpPr>
          <p:cNvPr id="15" name="Content Placeholder 2"/>
          <p:cNvSpPr>
            <a:spLocks noGrp="1"/>
          </p:cNvSpPr>
          <p:nvPr>
            <p:ph sz="quarter" idx="18"/>
          </p:nvPr>
        </p:nvSpPr>
        <p:spPr>
          <a:xfrm>
            <a:off x="5276848" y="1304528"/>
            <a:ext cx="914400" cy="914400"/>
          </a:xfrm>
          <a:prstGeom prst="rect">
            <a:avLst/>
          </a:prstGeom>
        </p:spPr>
        <p:txBody>
          <a:bodyPr lIns="91424" tIns="45712" rIns="91424" bIns="45712"/>
          <a:lstStyle>
            <a:lvl1pPr>
              <a:buNone/>
              <a:defRPr/>
            </a:lvl1pPr>
          </a:lstStyle>
          <a:p>
            <a:pPr lvl="0"/>
            <a:endParaRPr lang="en-US" dirty="0"/>
          </a:p>
        </p:txBody>
      </p:sp>
      <p:sp>
        <p:nvSpPr>
          <p:cNvPr id="16" name="Content Placeholder 2"/>
          <p:cNvSpPr>
            <a:spLocks noGrp="1"/>
          </p:cNvSpPr>
          <p:nvPr>
            <p:ph sz="quarter" idx="19"/>
          </p:nvPr>
        </p:nvSpPr>
        <p:spPr>
          <a:xfrm>
            <a:off x="6438899" y="1304528"/>
            <a:ext cx="914400" cy="914400"/>
          </a:xfrm>
          <a:prstGeom prst="rect">
            <a:avLst/>
          </a:prstGeom>
        </p:spPr>
        <p:txBody>
          <a:bodyPr lIns="91424" tIns="45712" rIns="91424" bIns="45712"/>
          <a:lstStyle>
            <a:lvl1pPr>
              <a:buNone/>
              <a:defRPr/>
            </a:lvl1pPr>
          </a:lstStyle>
          <a:p>
            <a:pPr lvl="0"/>
            <a:endParaRPr lang="en-US" dirty="0"/>
          </a:p>
        </p:txBody>
      </p:sp>
      <p:sp>
        <p:nvSpPr>
          <p:cNvPr id="17" name="Content Placeholder 2"/>
          <p:cNvSpPr>
            <a:spLocks noGrp="1"/>
          </p:cNvSpPr>
          <p:nvPr>
            <p:ph sz="quarter" idx="20"/>
          </p:nvPr>
        </p:nvSpPr>
        <p:spPr>
          <a:xfrm>
            <a:off x="7600950" y="1304528"/>
            <a:ext cx="914400" cy="914400"/>
          </a:xfrm>
          <a:prstGeom prst="rect">
            <a:avLst/>
          </a:prstGeom>
        </p:spPr>
        <p:txBody>
          <a:bodyPr lIns="91424" tIns="45712" rIns="91424" bIns="45712"/>
          <a:lstStyle>
            <a:lvl1pPr>
              <a:buNone/>
              <a:defRPr/>
            </a:lvl1pPr>
          </a:lstStyle>
          <a:p>
            <a:pPr lvl="0"/>
            <a:endParaRPr lang="en-US" dirty="0"/>
          </a:p>
        </p:txBody>
      </p:sp>
      <p:sp>
        <p:nvSpPr>
          <p:cNvPr id="18" name="Content Placeholder 2"/>
          <p:cNvSpPr>
            <a:spLocks noGrp="1"/>
          </p:cNvSpPr>
          <p:nvPr>
            <p:ph sz="quarter" idx="21"/>
          </p:nvPr>
        </p:nvSpPr>
        <p:spPr>
          <a:xfrm>
            <a:off x="628644" y="2443241"/>
            <a:ext cx="914400" cy="914400"/>
          </a:xfrm>
          <a:prstGeom prst="rect">
            <a:avLst/>
          </a:prstGeom>
        </p:spPr>
        <p:txBody>
          <a:bodyPr lIns="91424" tIns="45712" rIns="91424" bIns="45712"/>
          <a:lstStyle>
            <a:lvl1pPr>
              <a:buNone/>
              <a:defRPr/>
            </a:lvl1pPr>
          </a:lstStyle>
          <a:p>
            <a:pPr lvl="0"/>
            <a:endParaRPr lang="en-US" dirty="0"/>
          </a:p>
        </p:txBody>
      </p:sp>
      <p:sp>
        <p:nvSpPr>
          <p:cNvPr id="19" name="Content Placeholder 2"/>
          <p:cNvSpPr>
            <a:spLocks noGrp="1"/>
          </p:cNvSpPr>
          <p:nvPr>
            <p:ph sz="quarter" idx="22"/>
          </p:nvPr>
        </p:nvSpPr>
        <p:spPr>
          <a:xfrm>
            <a:off x="1790695" y="2443241"/>
            <a:ext cx="914400" cy="914400"/>
          </a:xfrm>
          <a:prstGeom prst="rect">
            <a:avLst/>
          </a:prstGeom>
        </p:spPr>
        <p:txBody>
          <a:bodyPr lIns="91424" tIns="45712" rIns="91424" bIns="45712"/>
          <a:lstStyle>
            <a:lvl1pPr>
              <a:buNone/>
              <a:defRPr/>
            </a:lvl1pPr>
          </a:lstStyle>
          <a:p>
            <a:pPr lvl="0"/>
            <a:endParaRPr lang="en-US" dirty="0"/>
          </a:p>
        </p:txBody>
      </p:sp>
      <p:sp>
        <p:nvSpPr>
          <p:cNvPr id="20" name="Content Placeholder 2"/>
          <p:cNvSpPr>
            <a:spLocks noGrp="1"/>
          </p:cNvSpPr>
          <p:nvPr>
            <p:ph sz="quarter" idx="23"/>
          </p:nvPr>
        </p:nvSpPr>
        <p:spPr>
          <a:xfrm>
            <a:off x="2952746" y="2443241"/>
            <a:ext cx="914400" cy="914400"/>
          </a:xfrm>
          <a:prstGeom prst="rect">
            <a:avLst/>
          </a:prstGeom>
        </p:spPr>
        <p:txBody>
          <a:bodyPr lIns="91424" tIns="45712" rIns="91424" bIns="45712"/>
          <a:lstStyle>
            <a:lvl1pPr>
              <a:buNone/>
              <a:defRPr/>
            </a:lvl1pPr>
          </a:lstStyle>
          <a:p>
            <a:pPr lvl="0"/>
            <a:endParaRPr lang="en-US" dirty="0"/>
          </a:p>
        </p:txBody>
      </p:sp>
      <p:sp>
        <p:nvSpPr>
          <p:cNvPr id="21" name="Content Placeholder 2"/>
          <p:cNvSpPr>
            <a:spLocks noGrp="1"/>
          </p:cNvSpPr>
          <p:nvPr>
            <p:ph sz="quarter" idx="24"/>
          </p:nvPr>
        </p:nvSpPr>
        <p:spPr>
          <a:xfrm>
            <a:off x="4114797" y="2443241"/>
            <a:ext cx="914400" cy="914400"/>
          </a:xfrm>
          <a:prstGeom prst="rect">
            <a:avLst/>
          </a:prstGeom>
        </p:spPr>
        <p:txBody>
          <a:bodyPr lIns="91424" tIns="45712" rIns="91424" bIns="45712"/>
          <a:lstStyle>
            <a:lvl1pPr>
              <a:buNone/>
              <a:defRPr/>
            </a:lvl1pPr>
          </a:lstStyle>
          <a:p>
            <a:pPr lvl="0"/>
            <a:endParaRPr lang="en-US" dirty="0"/>
          </a:p>
        </p:txBody>
      </p:sp>
      <p:sp>
        <p:nvSpPr>
          <p:cNvPr id="22" name="Content Placeholder 2"/>
          <p:cNvSpPr>
            <a:spLocks noGrp="1"/>
          </p:cNvSpPr>
          <p:nvPr>
            <p:ph sz="quarter" idx="25"/>
          </p:nvPr>
        </p:nvSpPr>
        <p:spPr>
          <a:xfrm>
            <a:off x="5276848" y="2443241"/>
            <a:ext cx="914400" cy="914400"/>
          </a:xfrm>
          <a:prstGeom prst="rect">
            <a:avLst/>
          </a:prstGeom>
        </p:spPr>
        <p:txBody>
          <a:bodyPr lIns="91424" tIns="45712" rIns="91424" bIns="45712"/>
          <a:lstStyle>
            <a:lvl1pPr>
              <a:buNone/>
              <a:defRPr/>
            </a:lvl1pPr>
          </a:lstStyle>
          <a:p>
            <a:pPr lvl="0"/>
            <a:endParaRPr lang="en-US" dirty="0"/>
          </a:p>
        </p:txBody>
      </p:sp>
      <p:sp>
        <p:nvSpPr>
          <p:cNvPr id="23" name="Content Placeholder 2"/>
          <p:cNvSpPr>
            <a:spLocks noGrp="1"/>
          </p:cNvSpPr>
          <p:nvPr>
            <p:ph sz="quarter" idx="26"/>
          </p:nvPr>
        </p:nvSpPr>
        <p:spPr>
          <a:xfrm>
            <a:off x="6438899" y="2443241"/>
            <a:ext cx="914400" cy="914400"/>
          </a:xfrm>
          <a:prstGeom prst="rect">
            <a:avLst/>
          </a:prstGeom>
        </p:spPr>
        <p:txBody>
          <a:bodyPr lIns="91424" tIns="45712" rIns="91424" bIns="45712"/>
          <a:lstStyle>
            <a:lvl1pPr>
              <a:buNone/>
              <a:defRPr/>
            </a:lvl1pPr>
          </a:lstStyle>
          <a:p>
            <a:pPr lvl="0"/>
            <a:endParaRPr lang="en-US" dirty="0"/>
          </a:p>
        </p:txBody>
      </p:sp>
      <p:sp>
        <p:nvSpPr>
          <p:cNvPr id="24" name="Content Placeholder 2"/>
          <p:cNvSpPr>
            <a:spLocks noGrp="1"/>
          </p:cNvSpPr>
          <p:nvPr>
            <p:ph sz="quarter" idx="27"/>
          </p:nvPr>
        </p:nvSpPr>
        <p:spPr>
          <a:xfrm>
            <a:off x="7600950" y="2443241"/>
            <a:ext cx="914400" cy="914400"/>
          </a:xfrm>
          <a:prstGeom prst="rect">
            <a:avLst/>
          </a:prstGeom>
        </p:spPr>
        <p:txBody>
          <a:bodyPr lIns="91424" tIns="45712" rIns="91424" bIns="45712"/>
          <a:lstStyle>
            <a:lvl1pPr>
              <a:buNone/>
              <a:defRPr/>
            </a:lvl1pPr>
          </a:lstStyle>
          <a:p>
            <a:pPr lvl="0"/>
            <a:endParaRPr lang="en-US" dirty="0"/>
          </a:p>
        </p:txBody>
      </p:sp>
      <p:sp>
        <p:nvSpPr>
          <p:cNvPr id="25" name="Content Placeholder 2"/>
          <p:cNvSpPr>
            <a:spLocks noGrp="1"/>
          </p:cNvSpPr>
          <p:nvPr>
            <p:ph sz="quarter" idx="28"/>
          </p:nvPr>
        </p:nvSpPr>
        <p:spPr>
          <a:xfrm>
            <a:off x="628644" y="3581954"/>
            <a:ext cx="914400" cy="914400"/>
          </a:xfrm>
          <a:prstGeom prst="rect">
            <a:avLst/>
          </a:prstGeom>
        </p:spPr>
        <p:txBody>
          <a:bodyPr lIns="91424" tIns="45712" rIns="91424" bIns="45712"/>
          <a:lstStyle>
            <a:lvl1pPr>
              <a:buNone/>
              <a:defRPr/>
            </a:lvl1pPr>
          </a:lstStyle>
          <a:p>
            <a:pPr lvl="0"/>
            <a:endParaRPr lang="en-US" dirty="0"/>
          </a:p>
        </p:txBody>
      </p:sp>
      <p:sp>
        <p:nvSpPr>
          <p:cNvPr id="26" name="Content Placeholder 2"/>
          <p:cNvSpPr>
            <a:spLocks noGrp="1"/>
          </p:cNvSpPr>
          <p:nvPr>
            <p:ph sz="quarter" idx="29"/>
          </p:nvPr>
        </p:nvSpPr>
        <p:spPr>
          <a:xfrm>
            <a:off x="1790695" y="3581954"/>
            <a:ext cx="914400" cy="914400"/>
          </a:xfrm>
          <a:prstGeom prst="rect">
            <a:avLst/>
          </a:prstGeom>
        </p:spPr>
        <p:txBody>
          <a:bodyPr lIns="91424" tIns="45712" rIns="91424" bIns="45712"/>
          <a:lstStyle>
            <a:lvl1pPr>
              <a:buNone/>
              <a:defRPr/>
            </a:lvl1pPr>
          </a:lstStyle>
          <a:p>
            <a:pPr lvl="0"/>
            <a:endParaRPr lang="en-US" dirty="0"/>
          </a:p>
        </p:txBody>
      </p:sp>
      <p:sp>
        <p:nvSpPr>
          <p:cNvPr id="27" name="Content Placeholder 2"/>
          <p:cNvSpPr>
            <a:spLocks noGrp="1"/>
          </p:cNvSpPr>
          <p:nvPr>
            <p:ph sz="quarter" idx="30"/>
          </p:nvPr>
        </p:nvSpPr>
        <p:spPr>
          <a:xfrm>
            <a:off x="2952746" y="3581954"/>
            <a:ext cx="914400" cy="914400"/>
          </a:xfrm>
          <a:prstGeom prst="rect">
            <a:avLst/>
          </a:prstGeom>
        </p:spPr>
        <p:txBody>
          <a:bodyPr lIns="91424" tIns="45712" rIns="91424" bIns="45712"/>
          <a:lstStyle>
            <a:lvl1pPr>
              <a:buNone/>
              <a:defRPr/>
            </a:lvl1pPr>
          </a:lstStyle>
          <a:p>
            <a:pPr lvl="0"/>
            <a:endParaRPr lang="en-US" dirty="0"/>
          </a:p>
        </p:txBody>
      </p:sp>
      <p:sp>
        <p:nvSpPr>
          <p:cNvPr id="28" name="Content Placeholder 2"/>
          <p:cNvSpPr>
            <a:spLocks noGrp="1"/>
          </p:cNvSpPr>
          <p:nvPr>
            <p:ph sz="quarter" idx="31"/>
          </p:nvPr>
        </p:nvSpPr>
        <p:spPr>
          <a:xfrm>
            <a:off x="4114797" y="3581954"/>
            <a:ext cx="914400" cy="914400"/>
          </a:xfrm>
          <a:prstGeom prst="rect">
            <a:avLst/>
          </a:prstGeom>
        </p:spPr>
        <p:txBody>
          <a:bodyPr lIns="91424" tIns="45712" rIns="91424" bIns="45712"/>
          <a:lstStyle>
            <a:lvl1pPr>
              <a:buNone/>
              <a:defRPr/>
            </a:lvl1pPr>
          </a:lstStyle>
          <a:p>
            <a:pPr lvl="0"/>
            <a:endParaRPr lang="en-US" dirty="0"/>
          </a:p>
        </p:txBody>
      </p:sp>
      <p:sp>
        <p:nvSpPr>
          <p:cNvPr id="29" name="Content Placeholder 2"/>
          <p:cNvSpPr>
            <a:spLocks noGrp="1"/>
          </p:cNvSpPr>
          <p:nvPr>
            <p:ph sz="quarter" idx="32"/>
          </p:nvPr>
        </p:nvSpPr>
        <p:spPr>
          <a:xfrm>
            <a:off x="5276848" y="3581954"/>
            <a:ext cx="914400" cy="914400"/>
          </a:xfrm>
          <a:prstGeom prst="rect">
            <a:avLst/>
          </a:prstGeom>
        </p:spPr>
        <p:txBody>
          <a:bodyPr lIns="91424" tIns="45712" rIns="91424" bIns="45712"/>
          <a:lstStyle>
            <a:lvl1pPr>
              <a:buNone/>
              <a:defRPr/>
            </a:lvl1pPr>
          </a:lstStyle>
          <a:p>
            <a:pPr lvl="0"/>
            <a:endParaRPr lang="en-US" dirty="0"/>
          </a:p>
        </p:txBody>
      </p:sp>
      <p:sp>
        <p:nvSpPr>
          <p:cNvPr id="30" name="Content Placeholder 2"/>
          <p:cNvSpPr>
            <a:spLocks noGrp="1"/>
          </p:cNvSpPr>
          <p:nvPr>
            <p:ph sz="quarter" idx="33"/>
          </p:nvPr>
        </p:nvSpPr>
        <p:spPr>
          <a:xfrm>
            <a:off x="6438899" y="3581954"/>
            <a:ext cx="914400" cy="914400"/>
          </a:xfrm>
          <a:prstGeom prst="rect">
            <a:avLst/>
          </a:prstGeom>
        </p:spPr>
        <p:txBody>
          <a:bodyPr lIns="91424" tIns="45712" rIns="91424" bIns="45712"/>
          <a:lstStyle>
            <a:lvl1pPr>
              <a:buNone/>
              <a:defRPr/>
            </a:lvl1pPr>
          </a:lstStyle>
          <a:p>
            <a:pPr lvl="0"/>
            <a:endParaRPr lang="en-US" dirty="0"/>
          </a:p>
        </p:txBody>
      </p:sp>
      <p:sp>
        <p:nvSpPr>
          <p:cNvPr id="31" name="Content Placeholder 2"/>
          <p:cNvSpPr>
            <a:spLocks noGrp="1"/>
          </p:cNvSpPr>
          <p:nvPr>
            <p:ph sz="quarter" idx="34"/>
          </p:nvPr>
        </p:nvSpPr>
        <p:spPr>
          <a:xfrm>
            <a:off x="7600950" y="3581954"/>
            <a:ext cx="914400" cy="914400"/>
          </a:xfrm>
          <a:prstGeom prst="rect">
            <a:avLst/>
          </a:prstGeom>
        </p:spPr>
        <p:txBody>
          <a:bodyPr lIns="91424" tIns="45712" rIns="91424" bIns="45712"/>
          <a:lstStyle>
            <a:lvl1pPr>
              <a:buNone/>
              <a:defRPr/>
            </a:lvl1pPr>
          </a:lstStyle>
          <a:p>
            <a:pPr lvl="0"/>
            <a:endParaRPr lang="en-US" dirty="0"/>
          </a:p>
        </p:txBody>
      </p:sp>
      <p:sp>
        <p:nvSpPr>
          <p:cNvPr id="2" name="Footer Placeholder 1"/>
          <p:cNvSpPr>
            <a:spLocks noGrp="1"/>
          </p:cNvSpPr>
          <p:nvPr>
            <p:ph type="ftr" sz="quarter" idx="35"/>
          </p:nvPr>
        </p:nvSpPr>
        <p:spPr/>
        <p:txBody>
          <a:bodyPr/>
          <a:lstStyle/>
          <a:p>
            <a:pPr defTabSz="342830" fontAlgn="base" hangingPunct="0">
              <a:spcBef>
                <a:spcPct val="0"/>
              </a:spcBef>
              <a:spcAft>
                <a:spcPct val="0"/>
              </a:spcAft>
              <a:defRPr/>
            </a:pPr>
            <a:r>
              <a:rPr lang="en-US" altLang="en-US" sz="600">
                <a:solidFill>
                  <a:srgbClr val="9D9FA1"/>
                </a:solidFill>
                <a:sym typeface="Proxima Nova" charset="0"/>
              </a:rPr>
              <a:t>CONFIDENTIAL DOCUMENT, DO NOT SHARE 2 OR DISTRIBUTE.</a:t>
            </a:r>
          </a:p>
          <a:p>
            <a:endParaRPr lang="en-US" dirty="0"/>
          </a:p>
        </p:txBody>
      </p:sp>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Photo (Full)">
    <p:spTree>
      <p:nvGrpSpPr>
        <p:cNvPr id="1" name="Shape 845"/>
        <p:cNvGrpSpPr/>
        <p:nvPr/>
      </p:nvGrpSpPr>
      <p:grpSpPr>
        <a:xfrm>
          <a:off x="0" y="0"/>
          <a:ext cx="0" cy="0"/>
          <a:chOff x="0" y="0"/>
          <a:chExt cx="0" cy="0"/>
        </a:xfrm>
      </p:grpSpPr>
      <p:sp>
        <p:nvSpPr>
          <p:cNvPr id="846" name="Shape 846"/>
          <p:cNvSpPr>
            <a:spLocks noGrp="1"/>
          </p:cNvSpPr>
          <p:nvPr>
            <p:ph type="pic" idx="2"/>
          </p:nvPr>
        </p:nvSpPr>
        <p:spPr>
          <a:xfrm>
            <a:off x="0" y="0"/>
            <a:ext cx="9144000" cy="5143500"/>
          </a:xfrm>
          <a:prstGeom prst="rect">
            <a:avLst/>
          </a:prstGeom>
          <a:noFill/>
          <a:ln>
            <a:noFill/>
          </a:ln>
        </p:spPr>
        <p:txBody>
          <a:bodyPr lIns="91425" tIns="91425" rIns="91425" bIns="91425" anchor="t" anchorCtr="0"/>
          <a:lstStyle>
            <a:lvl1pPr marL="0" marR="0" lvl="0" indent="0" algn="l" rtl="0">
              <a:lnSpc>
                <a:spcPct val="90000"/>
              </a:lnSpc>
              <a:spcBef>
                <a:spcPts val="1350"/>
              </a:spcBef>
              <a:spcAft>
                <a:spcPts val="0"/>
              </a:spcAft>
              <a:buClr>
                <a:schemeClr val="dk1"/>
              </a:buClr>
              <a:buFont typeface="Proxima Nova"/>
              <a:buNone/>
              <a:defRPr sz="1500" b="0" i="0" u="none" strike="noStrike" cap="none">
                <a:solidFill>
                  <a:schemeClr val="dk1"/>
                </a:solidFill>
                <a:latin typeface="Proxima Nova"/>
                <a:ea typeface="Proxima Nova"/>
                <a:cs typeface="Proxima Nova"/>
                <a:sym typeface="Proxima Nova"/>
              </a:defRPr>
            </a:lvl1pPr>
            <a:lvl2pPr marL="257089" marR="0" lvl="1" indent="54060" algn="l" rtl="0">
              <a:lnSpc>
                <a:spcPct val="90000"/>
              </a:lnSpc>
              <a:spcBef>
                <a:spcPts val="1350"/>
              </a:spcBef>
              <a:spcAft>
                <a:spcPts val="0"/>
              </a:spcAft>
              <a:buClr>
                <a:srgbClr val="222222"/>
              </a:buClr>
              <a:buSzPct val="100000"/>
              <a:buFont typeface="Proxima Nova"/>
              <a:buChar char="•"/>
              <a:defRPr sz="1500" b="0" i="0" u="none" strike="noStrike" cap="none">
                <a:solidFill>
                  <a:srgbClr val="222222"/>
                </a:solidFill>
                <a:latin typeface="Proxima Nova"/>
                <a:ea typeface="Proxima Nova"/>
                <a:cs typeface="Proxima Nova"/>
                <a:sym typeface="Proxima Nova"/>
              </a:defRPr>
            </a:lvl2pPr>
            <a:lvl3pPr marL="257089" marR="0" lvl="2" indent="54060" algn="l" rtl="0">
              <a:lnSpc>
                <a:spcPct val="90000"/>
              </a:lnSpc>
              <a:spcBef>
                <a:spcPts val="1350"/>
              </a:spcBef>
              <a:spcAft>
                <a:spcPts val="0"/>
              </a:spcAft>
              <a:buClr>
                <a:srgbClr val="222222"/>
              </a:buClr>
              <a:buSzPct val="100000"/>
              <a:buFont typeface="Proxima Nova"/>
              <a:buChar char="•"/>
              <a:defRPr sz="1500" b="0" i="0" u="none" strike="noStrike" cap="none">
                <a:solidFill>
                  <a:srgbClr val="222222"/>
                </a:solidFill>
                <a:latin typeface="Proxima Nova"/>
                <a:ea typeface="Proxima Nova"/>
                <a:cs typeface="Proxima Nova"/>
                <a:sym typeface="Proxima Nova"/>
              </a:defRPr>
            </a:lvl3pPr>
            <a:lvl4pPr marL="399910" marR="0" lvl="3" indent="38239" algn="l" rtl="0">
              <a:lnSpc>
                <a:spcPct val="90000"/>
              </a:lnSpc>
              <a:spcBef>
                <a:spcPts val="1350"/>
              </a:spcBef>
              <a:spcAft>
                <a:spcPts val="0"/>
              </a:spcAft>
              <a:buClr>
                <a:srgbClr val="222222"/>
              </a:buClr>
              <a:buSzPct val="100000"/>
              <a:buFont typeface="Proxima Nova"/>
              <a:buChar char="•"/>
              <a:defRPr sz="1500" b="0" i="0" u="none" strike="noStrike" cap="none">
                <a:solidFill>
                  <a:srgbClr val="222222"/>
                </a:solidFill>
                <a:latin typeface="Proxima Nova"/>
                <a:ea typeface="Proxima Nova"/>
                <a:cs typeface="Proxima Nova"/>
                <a:sym typeface="Proxima Nova"/>
              </a:defRPr>
            </a:lvl4pPr>
            <a:lvl5pPr marL="399910" marR="0" lvl="4" indent="38239" algn="l" rtl="0">
              <a:lnSpc>
                <a:spcPct val="90000"/>
              </a:lnSpc>
              <a:spcBef>
                <a:spcPts val="1350"/>
              </a:spcBef>
              <a:spcAft>
                <a:spcPts val="0"/>
              </a:spcAft>
              <a:buClr>
                <a:srgbClr val="222222"/>
              </a:buClr>
              <a:buSzPct val="100000"/>
              <a:buFont typeface="Proxima Nova"/>
              <a:buChar char="•"/>
              <a:defRPr sz="1500" b="0" i="0" u="none" strike="noStrike" cap="none">
                <a:solidFill>
                  <a:srgbClr val="222222"/>
                </a:solidFill>
                <a:latin typeface="Proxima Nova"/>
                <a:ea typeface="Proxima Nova"/>
                <a:cs typeface="Proxima Nova"/>
                <a:sym typeface="Proxima Nova"/>
              </a:defRPr>
            </a:lvl5pPr>
            <a:lvl6pPr marL="942641" marR="0" lvl="5" indent="-9191" algn="l" rtl="0">
              <a:lnSpc>
                <a:spcPct val="90000"/>
              </a:lnSpc>
              <a:spcBef>
                <a:spcPts val="188"/>
              </a:spcBef>
              <a:spcAft>
                <a:spcPts val="0"/>
              </a:spcAft>
              <a:buClr>
                <a:schemeClr val="dk1"/>
              </a:buClr>
              <a:buSzPct val="100000"/>
              <a:buFont typeface="Arial"/>
              <a:buChar char="•"/>
              <a:defRPr sz="700" b="0" i="0" u="none" strike="noStrike" cap="none">
                <a:solidFill>
                  <a:schemeClr val="dk1"/>
                </a:solidFill>
                <a:latin typeface="Proxima Nova"/>
                <a:ea typeface="Proxima Nova"/>
                <a:cs typeface="Proxima Nova"/>
                <a:sym typeface="Proxima Nova"/>
              </a:defRPr>
            </a:lvl6pPr>
            <a:lvl7pPr marL="1114046" marR="0" lvl="6" indent="-15496" algn="l" rtl="0">
              <a:lnSpc>
                <a:spcPct val="90000"/>
              </a:lnSpc>
              <a:spcBef>
                <a:spcPts val="188"/>
              </a:spcBef>
              <a:spcAft>
                <a:spcPts val="0"/>
              </a:spcAft>
              <a:buClr>
                <a:schemeClr val="dk1"/>
              </a:buClr>
              <a:buSzPct val="100000"/>
              <a:buFont typeface="Arial"/>
              <a:buChar char="•"/>
              <a:defRPr sz="700" b="0" i="0" u="none" strike="noStrike" cap="none">
                <a:solidFill>
                  <a:schemeClr val="dk1"/>
                </a:solidFill>
                <a:latin typeface="Proxima Nova"/>
                <a:ea typeface="Proxima Nova"/>
                <a:cs typeface="Proxima Nova"/>
                <a:sym typeface="Proxima Nova"/>
              </a:defRPr>
            </a:lvl7pPr>
            <a:lvl8pPr marL="1285426" marR="0" lvl="7" indent="-9076" algn="l" rtl="0">
              <a:lnSpc>
                <a:spcPct val="90000"/>
              </a:lnSpc>
              <a:spcBef>
                <a:spcPts val="188"/>
              </a:spcBef>
              <a:spcAft>
                <a:spcPts val="0"/>
              </a:spcAft>
              <a:buClr>
                <a:schemeClr val="dk1"/>
              </a:buClr>
              <a:buSzPct val="100000"/>
              <a:buFont typeface="Arial"/>
              <a:buChar char="•"/>
              <a:defRPr sz="700" b="0" i="0" u="none" strike="noStrike" cap="none">
                <a:solidFill>
                  <a:schemeClr val="dk1"/>
                </a:solidFill>
                <a:latin typeface="Proxima Nova"/>
                <a:ea typeface="Proxima Nova"/>
                <a:cs typeface="Proxima Nova"/>
                <a:sym typeface="Proxima Nova"/>
              </a:defRPr>
            </a:lvl8pPr>
            <a:lvl9pPr marL="1456819" marR="0" lvl="8" indent="-15369" algn="l" rtl="0">
              <a:lnSpc>
                <a:spcPct val="90000"/>
              </a:lnSpc>
              <a:spcBef>
                <a:spcPts val="188"/>
              </a:spcBef>
              <a:spcAft>
                <a:spcPts val="0"/>
              </a:spcAft>
              <a:buClr>
                <a:schemeClr val="dk1"/>
              </a:buClr>
              <a:buSzPct val="100000"/>
              <a:buFont typeface="Arial"/>
              <a:buChar char="•"/>
              <a:defRPr sz="700" b="0" i="0" u="none" strike="noStrike" cap="none">
                <a:solidFill>
                  <a:schemeClr val="dk1"/>
                </a:solidFill>
                <a:latin typeface="Proxima Nova"/>
                <a:ea typeface="Proxima Nova"/>
                <a:cs typeface="Proxima Nova"/>
                <a:sym typeface="Proxima Nova"/>
              </a:defRPr>
            </a:lvl9pPr>
          </a:lstStyle>
          <a:p>
            <a:endParaRPr/>
          </a:p>
        </p:txBody>
      </p:sp>
      <p:sp>
        <p:nvSpPr>
          <p:cNvPr id="3" name="Footer Placeholder 1"/>
          <p:cNvSpPr>
            <a:spLocks noGrp="1"/>
          </p:cNvSpPr>
          <p:nvPr>
            <p:ph type="ftr" sz="quarter" idx="3"/>
          </p:nvPr>
        </p:nvSpPr>
        <p:spPr>
          <a:xfrm>
            <a:off x="3319975" y="4760370"/>
            <a:ext cx="2504050" cy="274637"/>
          </a:xfrm>
          <a:prstGeom prst="rect">
            <a:avLst/>
          </a:prstGeom>
          <a:ln>
            <a:noFill/>
          </a:ln>
        </p:spPr>
        <p:txBody>
          <a:bodyPr vert="horz" lIns="91440" tIns="45720" rIns="91440" bIns="45720" rtlCol="0" anchor="ctr"/>
          <a:lstStyle>
            <a:lvl1pPr marL="0" marR="0" indent="0" algn="ctr" defTabSz="685800" rtl="0" eaLnBrk="1" fontAlgn="auto" latinLnBrk="0" hangingPunct="1">
              <a:lnSpc>
                <a:spcPct val="100000"/>
              </a:lnSpc>
              <a:spcBef>
                <a:spcPts val="0"/>
              </a:spcBef>
              <a:spcAft>
                <a:spcPts val="0"/>
              </a:spcAft>
              <a:buClrTx/>
              <a:buSzTx/>
              <a:buFontTx/>
              <a:buNone/>
              <a:tabLst/>
              <a:defRPr sz="800" b="0" i="0">
                <a:solidFill>
                  <a:schemeClr val="accent1"/>
                </a:solidFill>
                <a:latin typeface="Proxima Nova Extrabold" panose="020B0604020202020204" charset="0"/>
                <a:ea typeface="Proxima Nova Extrabold" panose="020B0604020202020204" charset="0"/>
                <a:cs typeface="Proxima Nova Extrabold" panose="020B0604020202020204" charset="0"/>
              </a:defRPr>
            </a:lvl1pPr>
          </a:lstStyle>
          <a:p>
            <a:pPr defTabSz="342900" fontAlgn="base" hangingPunct="0">
              <a:spcBef>
                <a:spcPct val="0"/>
              </a:spcBef>
              <a:spcAft>
                <a:spcPct val="0"/>
              </a:spcAft>
              <a:defRPr/>
            </a:pPr>
            <a:r>
              <a:rPr lang="en-US" altLang="en-US" sz="563">
                <a:solidFill>
                  <a:srgbClr val="FD5002"/>
                </a:solidFill>
                <a:sym typeface="Proxima Nova" charset="0"/>
              </a:rPr>
              <a:t>PURE STORAGE CONFIDENTIAL </a:t>
            </a:r>
            <a:r>
              <a:rPr lang="mr-IN" altLang="en-US" sz="563">
                <a:solidFill>
                  <a:srgbClr val="FD5002"/>
                </a:solidFill>
                <a:sym typeface="Proxima Nova" charset="0"/>
              </a:rPr>
              <a:t>–</a:t>
            </a:r>
            <a:r>
              <a:rPr lang="en-US" altLang="en-US" sz="563">
                <a:solidFill>
                  <a:srgbClr val="FD5002"/>
                </a:solidFill>
                <a:sym typeface="Proxima Nova" charset="0"/>
              </a:rPr>
              <a:t> DO NOT DISTRIBUTE</a:t>
            </a:r>
          </a:p>
          <a:p>
            <a:endParaRPr lang="en-US" dirty="0">
              <a:solidFill>
                <a:srgbClr val="FD5002"/>
              </a:solidFill>
            </a:endParaRPr>
          </a:p>
        </p:txBody>
      </p:sp>
    </p:spTree>
    <p:extLst>
      <p:ext uri="{BB962C8B-B14F-4D97-AF65-F5344CB8AC3E}">
        <p14:creationId xmlns:p14="http://schemas.microsoft.com/office/powerpoint/2010/main" val="27574765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5" name="Title 2"/>
          <p:cNvSpPr>
            <a:spLocks noGrp="1"/>
          </p:cNvSpPr>
          <p:nvPr>
            <p:ph type="title" hasCustomPrompt="1"/>
          </p:nvPr>
        </p:nvSpPr>
        <p:spPr>
          <a:xfrm>
            <a:off x="628650" y="516434"/>
            <a:ext cx="7886700" cy="400050"/>
          </a:xfrm>
          <a:prstGeom prst="rect">
            <a:avLst/>
          </a:prstGeom>
        </p:spPr>
        <p:txBody>
          <a:bodyPr lIns="91418" tIns="45709" rIns="91418" bIns="45709"/>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6" name="Text Placeholder 5"/>
          <p:cNvSpPr>
            <a:spLocks noGrp="1"/>
          </p:cNvSpPr>
          <p:nvPr>
            <p:ph type="body" sz="quarter" idx="10" hasCustomPrompt="1"/>
          </p:nvPr>
        </p:nvSpPr>
        <p:spPr>
          <a:xfrm>
            <a:off x="628055" y="916487"/>
            <a:ext cx="7886700" cy="200025"/>
          </a:xfrm>
          <a:prstGeom prst="rect">
            <a:avLst/>
          </a:prstGeom>
        </p:spPr>
        <p:txBody>
          <a:bodyPr lIns="91418" tIns="45709" rIns="91418" bIns="45709"/>
          <a:lstStyle>
            <a:lvl1pPr>
              <a:buNone/>
              <a:defRPr sz="1400" b="0" i="0">
                <a:latin typeface="Proxima Nova" charset="0"/>
                <a:ea typeface="Proxima Nova" charset="0"/>
                <a:cs typeface="Proxima Nova" charset="0"/>
              </a:defRPr>
            </a:lvl1pPr>
            <a:lvl2pPr marL="128555" indent="0">
              <a:buNone/>
              <a:defRPr/>
            </a:lvl2pPr>
            <a:lvl3pPr marL="128555" indent="0">
              <a:buNone/>
              <a:defRPr/>
            </a:lvl3pPr>
            <a:lvl4pPr marL="257108" indent="0">
              <a:buNone/>
              <a:defRPr/>
            </a:lvl4pPr>
            <a:lvl5pPr marL="257108" indent="0">
              <a:buNone/>
              <a:defRPr/>
            </a:lvl5pPr>
          </a:lstStyle>
          <a:p>
            <a:pPr lvl="0"/>
            <a:r>
              <a:rPr lang="en-US" dirty="0"/>
              <a:t>SUBHEAD GOES HERE + LOOKS LIKE THIS</a:t>
            </a:r>
          </a:p>
        </p:txBody>
      </p:sp>
      <p:sp>
        <p:nvSpPr>
          <p:cNvPr id="8" name="Content Placeholder 6"/>
          <p:cNvSpPr>
            <a:spLocks noGrp="1"/>
          </p:cNvSpPr>
          <p:nvPr>
            <p:ph sz="quarter" idx="11" hasCustomPrompt="1"/>
          </p:nvPr>
        </p:nvSpPr>
        <p:spPr>
          <a:xfrm>
            <a:off x="628056" y="1421015"/>
            <a:ext cx="5744170" cy="2943225"/>
          </a:xfrm>
          <a:prstGeom prst="rect">
            <a:avLst/>
          </a:prstGeom>
        </p:spPr>
        <p:txBody>
          <a:bodyPr lIns="91418" tIns="45709" rIns="91418" bIns="45709"/>
          <a:lstStyle>
            <a:lvl1pPr marL="0" indent="0" eaLnBrk="1">
              <a:spcBef>
                <a:spcPts val="2700"/>
              </a:spcBef>
              <a:buSzPct val="100000"/>
              <a:buFont typeface="+mj-lt"/>
              <a:buNone/>
              <a:defRPr baseline="0"/>
            </a:lvl1pPr>
            <a:lvl2pPr marL="128555" indent="0" eaLnBrk="1">
              <a:spcBef>
                <a:spcPts val="1350"/>
              </a:spcBef>
              <a:buSzPct val="100000"/>
              <a:buFontTx/>
              <a:buChar char="•"/>
              <a:defRPr/>
            </a:lvl2pPr>
            <a:lvl3pPr marL="128555" indent="0">
              <a:buFont typeface="+mj-lt"/>
              <a:buNone/>
              <a:defRPr/>
            </a:lvl3pPr>
            <a:lvl4pPr marL="257108" indent="0">
              <a:buFont typeface="+mj-lt"/>
              <a:buNone/>
              <a:defRPr/>
            </a:lvl4pPr>
            <a:lvl5pPr marL="257108" indent="0">
              <a:buFont typeface="+mj-lt"/>
              <a:buNone/>
              <a:defRPr/>
            </a:lvl5pPr>
          </a:lstStyle>
          <a:p>
            <a:pPr eaLnBrk="1">
              <a:spcBef>
                <a:spcPts val="3600"/>
              </a:spcBef>
              <a:buSzPct val="100000"/>
              <a:defRPr/>
            </a:pPr>
            <a:r>
              <a:rPr lang="en-US" altLang="en-US" sz="1500" dirty="0">
                <a:solidFill>
                  <a:srgbClr val="9D9FA1"/>
                </a:solidFill>
                <a:latin typeface="Proxima Nova" charset="0"/>
                <a:ea typeface="Proxima Nova" charset="0"/>
                <a:cs typeface="Proxima Nova" charset="0"/>
                <a:sym typeface="Proxima Nova" charset="0"/>
              </a:rPr>
              <a:t>Text goes here</a:t>
            </a:r>
          </a:p>
        </p:txBody>
      </p:sp>
    </p:spTree>
    <p:extLst>
      <p:ext uri="{BB962C8B-B14F-4D97-AF65-F5344CB8AC3E}">
        <p14:creationId xmlns:p14="http://schemas.microsoft.com/office/powerpoint/2010/main" val="7721206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a:xfrm>
            <a:off x="456140" y="432016"/>
            <a:ext cx="8253181" cy="295466"/>
          </a:xfrm>
          <a:prstGeom prst="rect">
            <a:avLst/>
          </a:prstGeom>
        </p:spPr>
        <p:txBody>
          <a:bodyPr lIns="91416" tIns="45708" rIns="91416" bIns="45708"/>
          <a:lstStyle/>
          <a:p>
            <a:r>
              <a:rPr lang="en-US"/>
              <a:t>Click to edit Master title style</a:t>
            </a:r>
          </a:p>
        </p:txBody>
      </p:sp>
    </p:spTree>
    <p:extLst>
      <p:ext uri="{BB962C8B-B14F-4D97-AF65-F5344CB8AC3E}">
        <p14:creationId xmlns:p14="http://schemas.microsoft.com/office/powerpoint/2010/main" val="341329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Blank 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74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7_Orange Lockup 2">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28650" y="1961206"/>
            <a:ext cx="7886700" cy="1355407"/>
          </a:xfrm>
          <a:prstGeom prst="rect">
            <a:avLst/>
          </a:prstGeom>
          <a:noFill/>
        </p:spPr>
        <p:txBody>
          <a:bodyPr lIns="0" tIns="0" rIns="0" bIns="0">
            <a:normAutofit/>
          </a:bodyPr>
          <a:lstStyle>
            <a:lvl1pPr algn="ctr">
              <a:defRPr lang="en-US" sz="13500" kern="1200" spc="-300" dirty="0">
                <a:solidFill>
                  <a:srgbClr val="FFFFFF"/>
                </a:solidFill>
                <a:latin typeface="+mj-lt"/>
                <a:ea typeface="+mj-ea"/>
                <a:cs typeface="+mj-cs"/>
                <a:sym typeface="Proxima Nova Black" charset="0"/>
              </a:defRPr>
            </a:lvl1pPr>
          </a:lstStyle>
          <a:p>
            <a:r>
              <a:rPr lang="en-US" dirty="0"/>
              <a:t>SIMPLE</a:t>
            </a:r>
          </a:p>
        </p:txBody>
      </p:sp>
      <p:sp>
        <p:nvSpPr>
          <p:cNvPr id="10" name="Content Placeholder 9"/>
          <p:cNvSpPr>
            <a:spLocks noGrp="1"/>
          </p:cNvSpPr>
          <p:nvPr>
            <p:ph sz="quarter" idx="10" hasCustomPrompt="1"/>
          </p:nvPr>
        </p:nvSpPr>
        <p:spPr>
          <a:xfrm>
            <a:off x="628650" y="1514159"/>
            <a:ext cx="7886700" cy="355600"/>
          </a:xfrm>
          <a:prstGeom prst="rect">
            <a:avLst/>
          </a:prstGeom>
        </p:spPr>
        <p:txBody>
          <a:bodyPr lIns="0" tIns="0" rIns="0" bIns="0"/>
          <a:lstStyle>
            <a:lvl1pPr algn="ctr" eaLnBrk="0" fontAlgn="base" hangingPunct="0">
              <a:spcBef>
                <a:spcPct val="0"/>
              </a:spcBef>
              <a:spcAft>
                <a:spcPct val="0"/>
              </a:spcAft>
              <a:buNone/>
              <a:defRPr lang="en-US" sz="2700" kern="1200" baseline="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2700" dirty="0">
                <a:solidFill>
                  <a:srgbClr val="FFFFFF"/>
                </a:solidFill>
                <a:latin typeface="Proxima Nova Thin" charset="0"/>
                <a:ea typeface="Proxima Nova Thin" charset="0"/>
                <a:cs typeface="Proxima Nova Thin" charset="0"/>
                <a:sym typeface="Proxima Nova Light" charset="0"/>
              </a:rPr>
              <a:t>STORAGE MADE</a:t>
            </a:r>
          </a:p>
        </p:txBody>
      </p:sp>
      <p:sp>
        <p:nvSpPr>
          <p:cNvPr id="2" name="Footer Placeholder 1"/>
          <p:cNvSpPr>
            <a:spLocks noGrp="1"/>
          </p:cNvSpPr>
          <p:nvPr>
            <p:ph type="ftr" sz="quarter" idx="11"/>
          </p:nvPr>
        </p:nvSpPr>
        <p:spPr/>
        <p:txBody>
          <a:bodyPr/>
          <a:lstStyle/>
          <a:p>
            <a:pPr defTabSz="342830" fontAlgn="base" hangingPunct="0">
              <a:spcBef>
                <a:spcPct val="0"/>
              </a:spcBef>
              <a:spcAft>
                <a:spcPct val="0"/>
              </a:spcAft>
              <a:defRPr/>
            </a:pPr>
            <a:r>
              <a:rPr lang="en-US" altLang="en-US" sz="600">
                <a:solidFill>
                  <a:srgbClr val="FFFFFF"/>
                </a:solidFill>
                <a:sym typeface="Proxima Nova" charset="0"/>
              </a:rPr>
              <a:t>CONFIDENTIAL DOCUMENT, DO NOT SHARE 2 OR DISTRIBUTE.</a:t>
            </a:r>
          </a:p>
          <a:p>
            <a:endParaRPr lang="en-US" dirty="0">
              <a:solidFill>
                <a:srgbClr val="FFFFFF"/>
              </a:solidFill>
            </a:endParaRPr>
          </a:p>
        </p:txBody>
      </p:sp>
    </p:spTree>
    <p:extLst>
      <p:ext uri="{BB962C8B-B14F-4D97-AF65-F5344CB8AC3E}">
        <p14:creationId xmlns:p14="http://schemas.microsoft.com/office/powerpoint/2010/main" val="468386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Black 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defTabSz="342821" fontAlgn="base" hangingPunct="0">
              <a:spcBef>
                <a:spcPct val="0"/>
              </a:spcBef>
              <a:spcAft>
                <a:spcPct val="0"/>
              </a:spcAft>
              <a:defRPr/>
            </a:pPr>
            <a:r>
              <a:rPr lang="en-US" altLang="en-US" sz="600">
                <a:solidFill>
                  <a:srgbClr val="FFFFFF"/>
                </a:solidFill>
                <a:sym typeface="Proxima Nova" charset="0"/>
              </a:rPr>
              <a:t>CONFIDENTIAL DOCUMENT, DO NOT SHARE 2 OR DISTRIBUTE.</a:t>
            </a:r>
          </a:p>
          <a:p>
            <a:endParaRPr lang="en-US" dirty="0">
              <a:solidFill>
                <a:srgbClr val="FFFFFF"/>
              </a:solidFill>
            </a:endParaRPr>
          </a:p>
        </p:txBody>
      </p:sp>
    </p:spTree>
    <p:extLst>
      <p:ext uri="{BB962C8B-B14F-4D97-AF65-F5344CB8AC3E}">
        <p14:creationId xmlns:p14="http://schemas.microsoft.com/office/powerpoint/2010/main" val="32743304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Black Tit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1080158"/>
            <a:ext cx="7886700" cy="284162"/>
          </a:xfrm>
          <a:prstGeom prst="rect">
            <a:avLst/>
          </a:prstGeom>
        </p:spPr>
        <p:txBody>
          <a:bodyPr lIns="0" tIns="0" rIns="0" bIns="0"/>
          <a:lstStyle>
            <a:lvl1pPr algn="ctr" defTabSz="685800"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1"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Footer Placeholder 3"/>
          <p:cNvSpPr>
            <a:spLocks noGrp="1"/>
          </p:cNvSpPr>
          <p:nvPr>
            <p:ph type="ftr" sz="quarter" idx="10"/>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ym typeface="Proxima Nova" charset="0"/>
              </a:rPr>
              <a:t>CONFIDENTIAL DOCUMENT, DO NOT SHARE 2 OR DISTRIBUTE.</a:t>
            </a:r>
          </a:p>
          <a:p>
            <a:endParaRPr lang="en-US" dirty="0"/>
          </a:p>
        </p:txBody>
      </p:sp>
    </p:spTree>
    <p:extLst>
      <p:ext uri="{BB962C8B-B14F-4D97-AF65-F5344CB8AC3E}">
        <p14:creationId xmlns:p14="http://schemas.microsoft.com/office/powerpoint/2010/main" val="38010644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BD58B0DD-E1C2-46CA-B148-DCD26BD2E721}"/>
              </a:ext>
            </a:extLst>
          </p:cNvPr>
          <p:cNvSpPr>
            <a:spLocks noGrp="1"/>
          </p:cNvSpPr>
          <p:nvPr>
            <p:ph type="title" hasCustomPrompt="1"/>
          </p:nvPr>
        </p:nvSpPr>
        <p:spPr>
          <a:xfrm>
            <a:off x="628650" y="3175"/>
            <a:ext cx="7886700" cy="944195"/>
          </a:xfrm>
        </p:spPr>
        <p:txBody>
          <a:bodyPr/>
          <a:lstStyle>
            <a:lvl1pPr>
              <a:defRPr/>
            </a:lvl1pPr>
          </a:lstStyle>
          <a:p>
            <a:r>
              <a:rPr lang="en-US" dirty="0"/>
              <a:t>PLACEHOLDER TITLE</a:t>
            </a:r>
          </a:p>
        </p:txBody>
      </p:sp>
      <p:sp>
        <p:nvSpPr>
          <p:cNvPr id="6" name="Text Placeholder 5"/>
          <p:cNvSpPr>
            <a:spLocks noGrp="1"/>
          </p:cNvSpPr>
          <p:nvPr>
            <p:ph type="body" sz="quarter" idx="10" hasCustomPrompt="1"/>
          </p:nvPr>
        </p:nvSpPr>
        <p:spPr>
          <a:xfrm>
            <a:off x="628650" y="926009"/>
            <a:ext cx="7886700" cy="200025"/>
          </a:xfrm>
          <a:prstGeom prst="rect">
            <a:avLst/>
          </a:prstGeom>
        </p:spPr>
        <p:txBody>
          <a:bodyPr lIns="0" rIns="0">
            <a:noAutofit/>
          </a:bodyPr>
          <a:lstStyle>
            <a:lvl1pPr>
              <a:buNone/>
              <a:defRPr sz="1400" b="0" i="0" cap="all" baseline="0">
                <a:solidFill>
                  <a:schemeClr val="tx1"/>
                </a:solidFill>
                <a:latin typeface="Proxima Nova" charset="0"/>
                <a:ea typeface="Proxima Nova" charset="0"/>
                <a:cs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SUBHEAD GOES HERE + LOOKS LIKE THIS</a:t>
            </a:r>
          </a:p>
        </p:txBody>
      </p:sp>
      <p:sp>
        <p:nvSpPr>
          <p:cNvPr id="15" name="Text Placeholder 3">
            <a:extLst>
              <a:ext uri="{FF2B5EF4-FFF2-40B4-BE49-F238E27FC236}">
                <a16:creationId xmlns:a16="http://schemas.microsoft.com/office/drawing/2014/main" id="{D1EF8FE3-90FC-4CE2-A861-BBB367FA500F}"/>
              </a:ext>
            </a:extLst>
          </p:cNvPr>
          <p:cNvSpPr>
            <a:spLocks noGrp="1"/>
          </p:cNvSpPr>
          <p:nvPr>
            <p:ph type="body" sz="quarter" idx="13"/>
          </p:nvPr>
        </p:nvSpPr>
        <p:spPr>
          <a:xfrm>
            <a:off x="628650" y="1420813"/>
            <a:ext cx="5743575" cy="2943225"/>
          </a:xfrm>
          <a:prstGeom prst="rect">
            <a:avLst/>
          </a:prstGeom>
        </p:spPr>
        <p:txBody>
          <a:bodyPr>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198403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ck Full Image">
    <p:spTree>
      <p:nvGrpSpPr>
        <p:cNvPr id="1" name=""/>
        <p:cNvGrpSpPr/>
        <p:nvPr/>
      </p:nvGrpSpPr>
      <p:grpSpPr>
        <a:xfrm>
          <a:off x="0" y="0"/>
          <a:ext cx="0" cy="0"/>
          <a:chOff x="0" y="0"/>
          <a:chExt cx="0" cy="0"/>
        </a:xfrm>
      </p:grpSpPr>
      <p:sp>
        <p:nvSpPr>
          <p:cNvPr id="2" name="Picture Placeholder 8"/>
          <p:cNvSpPr>
            <a:spLocks noGrp="1"/>
          </p:cNvSpPr>
          <p:nvPr>
            <p:ph type="pic" sz="quarter" idx="11"/>
          </p:nvPr>
        </p:nvSpPr>
        <p:spPr>
          <a:xfrm>
            <a:off x="0" y="0"/>
            <a:ext cx="9144000" cy="5143500"/>
          </a:xfrm>
          <a:prstGeom prst="rect">
            <a:avLst/>
          </a:prstGeom>
        </p:spPr>
        <p:txBody>
          <a:bodyPr lIns="91424" tIns="45712" rIns="91424" bIns="45712"/>
          <a:lstStyle>
            <a:lvl1pPr>
              <a:buFontTx/>
              <a:buNone/>
              <a:defRPr>
                <a:solidFill>
                  <a:schemeClr val="tx1"/>
                </a:solidFill>
              </a:defRPr>
            </a:lvl1pPr>
          </a:lstStyle>
          <a:p>
            <a:endParaRPr lang="en-US" dirty="0"/>
          </a:p>
        </p:txBody>
      </p:sp>
      <p:sp>
        <p:nvSpPr>
          <p:cNvPr id="3" name="Footer Placeholder 2"/>
          <p:cNvSpPr>
            <a:spLocks noGrp="1"/>
          </p:cNvSpPr>
          <p:nvPr>
            <p:ph type="ftr" sz="quarter" idx="12"/>
          </p:nvPr>
        </p:nvSpPr>
        <p:spPr/>
        <p:txBody>
          <a:bodyPr/>
          <a:lstStyle/>
          <a:p>
            <a:pPr defTabSz="342830" fontAlgn="base" hangingPunct="0">
              <a:spcBef>
                <a:spcPct val="0"/>
              </a:spcBef>
              <a:spcAft>
                <a:spcPct val="0"/>
              </a:spcAft>
              <a:defRPr/>
            </a:pPr>
            <a:r>
              <a:rPr lang="en-US" altLang="en-US" sz="600">
                <a:sym typeface="Proxima Nova" charset="0"/>
              </a:rPr>
              <a:t>CONFIDENTIAL DOCUMENT, DO NOT SHARE 2 OR DISTRIBUTE.</a:t>
            </a:r>
          </a:p>
          <a:p>
            <a:endParaRPr lang="en-US" dirty="0"/>
          </a:p>
        </p:txBody>
      </p:sp>
    </p:spTree>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ck Callout and Photo">
    <p:spTree>
      <p:nvGrpSpPr>
        <p:cNvPr id="1" name=""/>
        <p:cNvGrpSpPr/>
        <p:nvPr/>
      </p:nvGrpSpPr>
      <p:grpSpPr>
        <a:xfrm>
          <a:off x="0" y="0"/>
          <a:ext cx="0" cy="0"/>
          <a:chOff x="0" y="0"/>
          <a:chExt cx="0" cy="0"/>
        </a:xfrm>
      </p:grpSpPr>
      <p:sp>
        <p:nvSpPr>
          <p:cNvPr id="3" name="Picture Placeholder 8"/>
          <p:cNvSpPr>
            <a:spLocks noGrp="1"/>
          </p:cNvSpPr>
          <p:nvPr>
            <p:ph type="pic" sz="quarter" idx="11"/>
          </p:nvPr>
        </p:nvSpPr>
        <p:spPr>
          <a:xfrm>
            <a:off x="4657727" y="-9524"/>
            <a:ext cx="4486275" cy="5153025"/>
          </a:xfrm>
          <a:prstGeom prst="rect">
            <a:avLst/>
          </a:prstGeom>
        </p:spPr>
        <p:txBody>
          <a:bodyPr lIns="91424" tIns="45712" rIns="91424" bIns="45712"/>
          <a:lstStyle>
            <a:lvl1pPr>
              <a:buFontTx/>
              <a:buNone/>
              <a:defRPr>
                <a:solidFill>
                  <a:schemeClr val="tx1"/>
                </a:solidFill>
              </a:defRPr>
            </a:lvl1pPr>
          </a:lstStyle>
          <a:p>
            <a:endParaRPr lang="en-US" dirty="0"/>
          </a:p>
        </p:txBody>
      </p:sp>
      <p:sp>
        <p:nvSpPr>
          <p:cNvPr id="4" name="Text Placeholder 8"/>
          <p:cNvSpPr>
            <a:spLocks noGrp="1"/>
          </p:cNvSpPr>
          <p:nvPr>
            <p:ph type="body" sz="quarter" idx="12" hasCustomPrompt="1"/>
          </p:nvPr>
        </p:nvSpPr>
        <p:spPr>
          <a:xfrm>
            <a:off x="678658" y="1879146"/>
            <a:ext cx="3136106" cy="315516"/>
          </a:xfrm>
          <a:prstGeom prst="rect">
            <a:avLst/>
          </a:prstGeom>
        </p:spPr>
        <p:txBody>
          <a:bodyPr lIns="91424" tIns="45712" rIns="91424" bIns="45712"/>
          <a:lstStyle>
            <a:lvl1pPr algn="l">
              <a:lnSpc>
                <a:spcPct val="100000"/>
              </a:lnSpc>
              <a:spcBef>
                <a:spcPts val="0"/>
              </a:spcBef>
              <a:buFontTx/>
              <a:buNone/>
              <a:defRPr sz="1800" b="1" i="0" baseline="0">
                <a:solidFill>
                  <a:schemeClr val="bg1"/>
                </a:solidFill>
                <a:latin typeface="Proxima Nova" charset="0"/>
                <a:ea typeface="Proxima Nova" charset="0"/>
                <a:cs typeface="Proxima Nova" charset="0"/>
              </a:defRPr>
            </a:lvl1pPr>
            <a:lvl2pPr marL="128564" indent="0">
              <a:buFontTx/>
              <a:buNone/>
              <a:defRPr/>
            </a:lvl2pPr>
            <a:lvl3pPr marL="128564" indent="0">
              <a:buFontTx/>
              <a:buNone/>
              <a:defRPr/>
            </a:lvl3pPr>
            <a:lvl4pPr marL="257126" indent="0">
              <a:buFontTx/>
              <a:buNone/>
              <a:defRPr/>
            </a:lvl4pPr>
            <a:lvl5pPr marL="257126" indent="0">
              <a:buFontTx/>
              <a:buNone/>
              <a:defRPr/>
            </a:lvl5pPr>
          </a:lstStyle>
          <a:p>
            <a:pPr lvl="0"/>
            <a:r>
              <a:rPr lang="en-US" dirty="0"/>
              <a:t>PHOTO TITLE</a:t>
            </a:r>
          </a:p>
        </p:txBody>
      </p:sp>
      <p:sp>
        <p:nvSpPr>
          <p:cNvPr id="5" name="Text Placeholder 10"/>
          <p:cNvSpPr>
            <a:spLocks noGrp="1"/>
          </p:cNvSpPr>
          <p:nvPr>
            <p:ph type="body" sz="quarter" idx="13" hasCustomPrompt="1"/>
          </p:nvPr>
        </p:nvSpPr>
        <p:spPr>
          <a:xfrm>
            <a:off x="678658" y="2194662"/>
            <a:ext cx="3136106" cy="1100988"/>
          </a:xfrm>
          <a:prstGeom prst="rect">
            <a:avLst/>
          </a:prstGeom>
        </p:spPr>
        <p:txBody>
          <a:bodyPr lIns="91424" tIns="45712" rIns="91424" bIns="45712"/>
          <a:lstStyle>
            <a:lvl1pPr algn="l">
              <a:buFontTx/>
              <a:buNone/>
              <a:defRPr sz="1400" b="0" i="0" baseline="0">
                <a:solidFill>
                  <a:schemeClr val="bg1"/>
                </a:solidFill>
                <a:latin typeface="Proxima Nova" charset="0"/>
                <a:ea typeface="Proxima Nova" charset="0"/>
                <a:cs typeface="Proxima Nova" charset="0"/>
              </a:defRPr>
            </a:lvl1pPr>
            <a:lvl2pPr marL="128564" indent="0" algn="r">
              <a:buFontTx/>
              <a:buNone/>
              <a:defRPr b="0" i="0">
                <a:solidFill>
                  <a:schemeClr val="bg1"/>
                </a:solidFill>
                <a:latin typeface="Proxima Nova" charset="0"/>
                <a:ea typeface="Proxima Nova" charset="0"/>
                <a:cs typeface="Proxima Nova" charset="0"/>
              </a:defRPr>
            </a:lvl2pPr>
            <a:lvl3pPr marL="128564" indent="0" algn="r">
              <a:buFontTx/>
              <a:buNone/>
              <a:defRPr b="0" i="0">
                <a:solidFill>
                  <a:schemeClr val="bg1"/>
                </a:solidFill>
                <a:latin typeface="Proxima Nova" charset="0"/>
                <a:ea typeface="Proxima Nova" charset="0"/>
                <a:cs typeface="Proxima Nova" charset="0"/>
              </a:defRPr>
            </a:lvl3pPr>
            <a:lvl4pPr marL="257126" indent="0" algn="r">
              <a:buFontTx/>
              <a:buNone/>
              <a:defRPr b="0" i="0">
                <a:solidFill>
                  <a:schemeClr val="bg1"/>
                </a:solidFill>
                <a:latin typeface="Proxima Nova" charset="0"/>
                <a:ea typeface="Proxima Nova" charset="0"/>
                <a:cs typeface="Proxima Nova" charset="0"/>
              </a:defRPr>
            </a:lvl4pPr>
            <a:lvl5pPr marL="257126" indent="0" algn="r">
              <a:buFontTx/>
              <a:buNone/>
              <a:defRPr b="0" i="0">
                <a:solidFill>
                  <a:schemeClr val="bg1"/>
                </a:solidFill>
                <a:latin typeface="Proxima Nova" charset="0"/>
                <a:ea typeface="Proxima Nova" charset="0"/>
                <a:cs typeface="Proxima Nova" charset="0"/>
              </a:defRPr>
            </a:lvl5pPr>
          </a:lstStyle>
          <a:p>
            <a:pPr lvl="0"/>
            <a:r>
              <a:rPr lang="en-US" dirty="0"/>
              <a:t>Photo description</a:t>
            </a:r>
          </a:p>
        </p:txBody>
      </p:sp>
      <p:cxnSp>
        <p:nvCxnSpPr>
          <p:cNvPr id="6" name="Straight Connector 5"/>
          <p:cNvCxnSpPr/>
          <p:nvPr userDrawn="1"/>
        </p:nvCxnSpPr>
        <p:spPr bwMode="auto">
          <a:xfrm>
            <a:off x="4229100" y="1879146"/>
            <a:ext cx="0" cy="1416504"/>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Black 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defTabSz="342830" fontAlgn="base" hangingPunct="0">
              <a:spcBef>
                <a:spcPct val="0"/>
              </a:spcBef>
              <a:spcAft>
                <a:spcPct val="0"/>
              </a:spcAft>
              <a:defRPr/>
            </a:pPr>
            <a:r>
              <a:rPr lang="en-US" altLang="en-US" sz="600">
                <a:sym typeface="Proxima Nova" charset="0"/>
              </a:rPr>
              <a:t>CONFIDENTIAL DOCUMENT, DO NOT SHARE 2 OR DISTRIBUTE.</a:t>
            </a:r>
          </a:p>
          <a:p>
            <a:endParaRPr lang="en-US" dirty="0"/>
          </a:p>
        </p:txBody>
      </p:sp>
    </p:spTree>
    <p:extLst>
      <p:ext uri="{BB962C8B-B14F-4D97-AF65-F5344CB8AC3E}">
        <p14:creationId xmlns:p14="http://schemas.microsoft.com/office/powerpoint/2010/main" val="25661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 Subhead">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5" name="Text Placeholder 5"/>
          <p:cNvSpPr>
            <a:spLocks noGrp="1"/>
          </p:cNvSpPr>
          <p:nvPr>
            <p:ph type="body" sz="quarter" idx="10" hasCustomPrompt="1"/>
          </p:nvPr>
        </p:nvSpPr>
        <p:spPr>
          <a:xfrm>
            <a:off x="628055" y="916484"/>
            <a:ext cx="7886700" cy="200025"/>
          </a:xfrm>
          <a:prstGeom prst="rect">
            <a:avLst/>
          </a:prstGeom>
        </p:spPr>
        <p:txBody>
          <a:bodyPr lIns="0" rIns="0">
            <a:normAutofit/>
          </a:bodyPr>
          <a:lstStyle>
            <a:lvl1pPr>
              <a:buNone/>
              <a:defRPr sz="1350" b="0" i="0">
                <a:solidFill>
                  <a:srgbClr val="2D2D2D"/>
                </a:solidFill>
                <a:latin typeface="Proxima Nova" charset="0"/>
                <a:ea typeface="Proxima Nova" charset="0"/>
                <a:cs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SUBHEAD GOES HERE + LOOKS LIKE THIS</a:t>
            </a:r>
          </a:p>
        </p:txBody>
      </p:sp>
      <p:sp>
        <p:nvSpPr>
          <p:cNvPr id="3" name="Footer Placeholder 2"/>
          <p:cNvSpPr>
            <a:spLocks noGrp="1"/>
          </p:cNvSpPr>
          <p:nvPr>
            <p:ph type="ftr" sz="quarter" idx="11"/>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olidFill>
                  <a:srgbClr val="9D9FA1"/>
                </a:solidFill>
                <a:sym typeface="Proxima Nova" charset="0"/>
              </a:rPr>
              <a:t>CONFIDENTIAL DOCUMENT, DO NOT SHARE 2 OR DISTRIBUTE.</a:t>
            </a:r>
          </a:p>
          <a:p>
            <a:endParaRPr lang="en-US" dirty="0">
              <a:solidFill>
                <a:srgbClr val="222222"/>
              </a:solidFill>
            </a:endParaRPr>
          </a:p>
        </p:txBody>
      </p:sp>
    </p:spTree>
    <p:extLst>
      <p:ext uri="{BB962C8B-B14F-4D97-AF65-F5344CB8AC3E}">
        <p14:creationId xmlns:p14="http://schemas.microsoft.com/office/powerpoint/2010/main" val="265274777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ck Tit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1080160"/>
            <a:ext cx="7886700" cy="284162"/>
          </a:xfrm>
          <a:prstGeom prst="rect">
            <a:avLst/>
          </a:prstGeom>
        </p:spPr>
        <p:txBody>
          <a:bodyPr lIns="0" tIns="0" rIns="0" bIns="0"/>
          <a:lstStyle>
            <a:lvl1pPr algn="ctr" defTabSz="685664"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9"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Footer Placeholder 3"/>
          <p:cNvSpPr>
            <a:spLocks noGrp="1"/>
          </p:cNvSpPr>
          <p:nvPr>
            <p:ph type="ftr" sz="quarter" idx="10"/>
          </p:nvPr>
        </p:nvSpPr>
        <p:spPr/>
        <p:txBody>
          <a:bodyPr/>
          <a:lstStyle/>
          <a:p>
            <a:pPr defTabSz="342830" fontAlgn="base" hangingPunct="0">
              <a:spcBef>
                <a:spcPct val="0"/>
              </a:spcBef>
              <a:spcAft>
                <a:spcPct val="0"/>
              </a:spcAft>
              <a:defRPr/>
            </a:pPr>
            <a:r>
              <a:rPr lang="en-US" altLang="en-US" sz="600">
                <a:sym typeface="Proxima Nova" charset="0"/>
              </a:rPr>
              <a:t>CONFIDENTIAL DOCUMENT, DO NOT SHARE 2 OR DISTRIBUTE.</a:t>
            </a:r>
          </a:p>
          <a:p>
            <a:endParaRPr lang="en-US"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Title + Subti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843343"/>
            <a:ext cx="7886700" cy="284162"/>
          </a:xfrm>
          <a:prstGeom prst="rect">
            <a:avLst/>
          </a:prstGeom>
        </p:spPr>
        <p:txBody>
          <a:bodyPr lIns="0" tIns="0" rIns="0" bIns="0"/>
          <a:lstStyle>
            <a:lvl1pPr algn="ctr" defTabSz="685664"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9"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628651" y="1127505"/>
            <a:ext cx="7886700" cy="214914"/>
          </a:xfrm>
          <a:prstGeom prst="rect">
            <a:avLst/>
          </a:prstGeom>
        </p:spPr>
        <p:txBody>
          <a:bodyPr lIns="0" tIns="45712" rIns="0" bIns="45712">
            <a:noAutofit/>
          </a:bodyPr>
          <a:lstStyle>
            <a:lvl1pPr marL="285694" indent="-285694" algn="ctr">
              <a:buFont typeface="Arial" charset="0"/>
              <a:buNone/>
              <a:defRPr lang="en-US" sz="1400" b="1" i="0" kern="1200" baseline="0" dirty="0" smtClean="0">
                <a:solidFill>
                  <a:srgbClr val="FFFFFF"/>
                </a:solidFill>
                <a:latin typeface="Proxima Nova" charset="0"/>
                <a:ea typeface="Proxima Nova" charset="0"/>
                <a:cs typeface="Proxima Nova" charset="0"/>
                <a:sym typeface="Proxima Nova" charset="0"/>
              </a:defRPr>
            </a:lvl1pPr>
            <a:lvl2pPr marL="128564" indent="0">
              <a:buNone/>
              <a:defRPr/>
            </a:lvl2pPr>
            <a:lvl3pPr marL="128564" indent="0">
              <a:buNone/>
              <a:defRPr/>
            </a:lvl3pPr>
            <a:lvl4pPr marL="257126" indent="0">
              <a:buNone/>
              <a:defRPr/>
            </a:lvl4pPr>
            <a:lvl5pPr marL="257126" indent="0">
              <a:buNone/>
              <a:defRPr/>
            </a:lvl5pPr>
          </a:lstStyle>
          <a:p>
            <a:pPr marL="0" lvl="0" indent="0" algn="ctr" defTabSz="685664" rtl="0" eaLnBrk="0" fontAlgn="base" hangingPunct="0">
              <a:lnSpc>
                <a:spcPct val="90000"/>
              </a:lnSpc>
              <a:spcBef>
                <a:spcPts val="1350"/>
              </a:spcBef>
              <a:spcAft>
                <a:spcPct val="0"/>
              </a:spcAft>
              <a:buSzPct val="100000"/>
            </a:pPr>
            <a:r>
              <a:rPr lang="en-US" dirty="0"/>
              <a:t>PLACEHOLDER SUBTITLE</a:t>
            </a:r>
          </a:p>
        </p:txBody>
      </p:sp>
      <p:sp>
        <p:nvSpPr>
          <p:cNvPr id="5" name="Footer Placeholder 4"/>
          <p:cNvSpPr>
            <a:spLocks noGrp="1"/>
          </p:cNvSpPr>
          <p:nvPr>
            <p:ph type="ftr" sz="quarter" idx="11"/>
          </p:nvPr>
        </p:nvSpPr>
        <p:spPr/>
        <p:txBody>
          <a:bodyPr/>
          <a:lstStyle/>
          <a:p>
            <a:pPr defTabSz="342830" fontAlgn="base" hangingPunct="0">
              <a:spcBef>
                <a:spcPct val="0"/>
              </a:spcBef>
              <a:spcAft>
                <a:spcPct val="0"/>
              </a:spcAft>
              <a:defRPr/>
            </a:pPr>
            <a:r>
              <a:rPr lang="en-US" altLang="en-US" sz="600">
                <a:sym typeface="Proxima Nova" charset="0"/>
              </a:rPr>
              <a:t>CONFIDENTIAL DOCUMENT, DO NOT SHARE 2 OR DISTRIBUTE.</a:t>
            </a:r>
          </a:p>
          <a:p>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lack Title + Text">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843343"/>
            <a:ext cx="7886700" cy="284162"/>
          </a:xfrm>
          <a:prstGeom prst="rect">
            <a:avLst/>
          </a:prstGeom>
        </p:spPr>
        <p:txBody>
          <a:bodyPr lIns="0" tIns="0" rIns="0" bIns="0"/>
          <a:lstStyle>
            <a:lvl1pPr algn="ctr" defTabSz="685664"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9"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628651" y="1127505"/>
            <a:ext cx="7886700" cy="214914"/>
          </a:xfrm>
          <a:prstGeom prst="rect">
            <a:avLst/>
          </a:prstGeom>
        </p:spPr>
        <p:txBody>
          <a:bodyPr lIns="0" tIns="45712" rIns="0" bIns="45712">
            <a:noAutofit/>
          </a:bodyPr>
          <a:lstStyle>
            <a:lvl1pPr marL="285694" indent="-285694" algn="ctr">
              <a:buFont typeface="Arial" charset="0"/>
              <a:buNone/>
              <a:defRPr lang="en-US" sz="1400" b="1" i="0" kern="1200" baseline="0" dirty="0" smtClean="0">
                <a:solidFill>
                  <a:srgbClr val="FFFFFF"/>
                </a:solidFill>
                <a:latin typeface="Proxima Nova" charset="0"/>
                <a:ea typeface="Proxima Nova" charset="0"/>
                <a:cs typeface="Proxima Nova" charset="0"/>
                <a:sym typeface="Proxima Nova" charset="0"/>
              </a:defRPr>
            </a:lvl1pPr>
            <a:lvl2pPr marL="128564" indent="0">
              <a:buNone/>
              <a:defRPr/>
            </a:lvl2pPr>
            <a:lvl3pPr marL="128564" indent="0">
              <a:buNone/>
              <a:defRPr/>
            </a:lvl3pPr>
            <a:lvl4pPr marL="257126" indent="0">
              <a:buNone/>
              <a:defRPr/>
            </a:lvl4pPr>
            <a:lvl5pPr marL="257126" indent="0">
              <a:buNone/>
              <a:defRPr/>
            </a:lvl5pPr>
          </a:lstStyle>
          <a:p>
            <a:pPr marL="0" lvl="0" indent="0" algn="ctr" defTabSz="685664" rtl="0" eaLnBrk="0" fontAlgn="base" hangingPunct="0">
              <a:lnSpc>
                <a:spcPct val="90000"/>
              </a:lnSpc>
              <a:spcBef>
                <a:spcPts val="1350"/>
              </a:spcBef>
              <a:spcAft>
                <a:spcPct val="0"/>
              </a:spcAft>
              <a:buSzPct val="100000"/>
            </a:pPr>
            <a:r>
              <a:rPr lang="en-US" dirty="0"/>
              <a:t>PLACEHOLDER SUBTITLE</a:t>
            </a:r>
          </a:p>
        </p:txBody>
      </p:sp>
      <p:sp>
        <p:nvSpPr>
          <p:cNvPr id="5" name="Text Placeholder 2"/>
          <p:cNvSpPr>
            <a:spLocks noGrp="1"/>
          </p:cNvSpPr>
          <p:nvPr>
            <p:ph type="body" sz="quarter" idx="11" hasCustomPrompt="1"/>
          </p:nvPr>
        </p:nvSpPr>
        <p:spPr>
          <a:xfrm>
            <a:off x="628650" y="1625614"/>
            <a:ext cx="7886700" cy="2570468"/>
          </a:xfrm>
          <a:prstGeom prst="rect">
            <a:avLst/>
          </a:prstGeom>
        </p:spPr>
        <p:txBody>
          <a:bodyPr lIns="0" tIns="0" rIns="0" bIns="0" anchor="ctr"/>
          <a:lstStyle>
            <a:lvl1pPr marL="228552" marR="0" indent="0" algn="l" defTabSz="685664" rtl="0" eaLnBrk="0"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685664" rtl="0" eaLnBrk="0" fontAlgn="base" latinLnBrk="0" hangingPunct="0">
              <a:lnSpc>
                <a:spcPct val="90000"/>
              </a:lnSpc>
              <a:spcBef>
                <a:spcPts val="1350"/>
              </a:spcBef>
              <a:spcAft>
                <a:spcPct val="0"/>
              </a:spcAft>
              <a:buClrTx/>
              <a:buSzPct val="100000"/>
              <a:buFont typeface="+mj-lt"/>
              <a:buNone/>
              <a:tabLst/>
              <a:defRPr/>
            </a:pPr>
            <a:r>
              <a:rPr lang="en-US" dirty="0"/>
              <a:t>Text goes here</a:t>
            </a:r>
            <a:r>
              <a:rPr lang="is-IS" dirty="0"/>
              <a:t>…</a:t>
            </a:r>
            <a:endParaRPr lang="en-US" dirty="0"/>
          </a:p>
        </p:txBody>
      </p:sp>
      <p:sp>
        <p:nvSpPr>
          <p:cNvPr id="6" name="Footer Placeholder 5"/>
          <p:cNvSpPr>
            <a:spLocks noGrp="1"/>
          </p:cNvSpPr>
          <p:nvPr>
            <p:ph type="ftr" sz="quarter" idx="12"/>
          </p:nvPr>
        </p:nvSpPr>
        <p:spPr/>
        <p:txBody>
          <a:bodyPr/>
          <a:lstStyle/>
          <a:p>
            <a:pPr defTabSz="342830" fontAlgn="base" hangingPunct="0">
              <a:spcBef>
                <a:spcPct val="0"/>
              </a:spcBef>
              <a:spcAft>
                <a:spcPct val="0"/>
              </a:spcAft>
              <a:defRPr/>
            </a:pPr>
            <a:r>
              <a:rPr lang="en-US" altLang="en-US" sz="600">
                <a:sym typeface="Proxima Nova" charset="0"/>
              </a:rPr>
              <a:t>CONFIDENTIAL DOCUMENT, DO NOT SHARE 2 OR DISTRIBUTE.</a:t>
            </a:r>
          </a:p>
          <a:p>
            <a:endParaRPr lang="en-US"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ck Title + Bullets">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843343"/>
            <a:ext cx="7886700" cy="284162"/>
          </a:xfrm>
          <a:prstGeom prst="rect">
            <a:avLst/>
          </a:prstGeom>
        </p:spPr>
        <p:txBody>
          <a:bodyPr lIns="0" tIns="0" rIns="0" bIns="0"/>
          <a:lstStyle>
            <a:lvl1pPr algn="ctr" defTabSz="685664"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9"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628651" y="1127505"/>
            <a:ext cx="7886700" cy="214914"/>
          </a:xfrm>
          <a:prstGeom prst="rect">
            <a:avLst/>
          </a:prstGeom>
        </p:spPr>
        <p:txBody>
          <a:bodyPr lIns="0" tIns="45712" rIns="0" bIns="45712">
            <a:noAutofit/>
          </a:bodyPr>
          <a:lstStyle>
            <a:lvl1pPr marL="285694" indent="-285694" algn="ctr">
              <a:buFont typeface="Arial" charset="0"/>
              <a:buNone/>
              <a:defRPr lang="en-US" sz="1400" b="1" i="0" kern="1200" baseline="0" dirty="0" smtClean="0">
                <a:solidFill>
                  <a:srgbClr val="FFFFFF"/>
                </a:solidFill>
                <a:latin typeface="Proxima Nova" charset="0"/>
                <a:ea typeface="Proxima Nova" charset="0"/>
                <a:cs typeface="Proxima Nova" charset="0"/>
                <a:sym typeface="Proxima Nova" charset="0"/>
              </a:defRPr>
            </a:lvl1pPr>
            <a:lvl2pPr marL="128564" indent="0">
              <a:buNone/>
              <a:defRPr/>
            </a:lvl2pPr>
            <a:lvl3pPr marL="128564" indent="0">
              <a:buNone/>
              <a:defRPr/>
            </a:lvl3pPr>
            <a:lvl4pPr marL="257126" indent="0">
              <a:buNone/>
              <a:defRPr/>
            </a:lvl4pPr>
            <a:lvl5pPr marL="257126" indent="0">
              <a:buNone/>
              <a:defRPr/>
            </a:lvl5pPr>
          </a:lstStyle>
          <a:p>
            <a:pPr marL="0" lvl="0" indent="0" algn="ctr" defTabSz="685664" rtl="0" eaLnBrk="0" fontAlgn="base" hangingPunct="0">
              <a:lnSpc>
                <a:spcPct val="90000"/>
              </a:lnSpc>
              <a:spcBef>
                <a:spcPts val="1350"/>
              </a:spcBef>
              <a:spcAft>
                <a:spcPct val="0"/>
              </a:spcAft>
              <a:buSzPct val="100000"/>
            </a:pPr>
            <a:r>
              <a:rPr lang="en-US" dirty="0"/>
              <a:t>PLACEHOLDER SUBTITLE</a:t>
            </a:r>
          </a:p>
        </p:txBody>
      </p:sp>
      <p:sp>
        <p:nvSpPr>
          <p:cNvPr id="5" name="Text Placeholder 2"/>
          <p:cNvSpPr>
            <a:spLocks noGrp="1"/>
          </p:cNvSpPr>
          <p:nvPr>
            <p:ph type="body" sz="quarter" idx="11" hasCustomPrompt="1"/>
          </p:nvPr>
        </p:nvSpPr>
        <p:spPr>
          <a:xfrm>
            <a:off x="628650" y="1625614"/>
            <a:ext cx="7886700" cy="2570468"/>
          </a:xfrm>
          <a:prstGeom prst="rect">
            <a:avLst/>
          </a:prstGeom>
        </p:spPr>
        <p:txBody>
          <a:bodyPr lIns="0" tIns="0" rIns="0" bIns="0" anchor="ctr"/>
          <a:lstStyle>
            <a:lvl1pPr marL="171418" marR="0" indent="-171418" algn="l" defTabSz="685664" rtl="0" eaLnBrk="0" fontAlgn="base" latinLnBrk="0" hangingPunct="0">
              <a:lnSpc>
                <a:spcPct val="90000"/>
              </a:lnSpc>
              <a:spcBef>
                <a:spcPts val="1350"/>
              </a:spcBef>
              <a:spcAft>
                <a:spcPct val="0"/>
              </a:spcAft>
              <a:buClrTx/>
              <a:buSzPct val="100000"/>
              <a:buFont typeface="CambriaMath" charset="0"/>
              <a:buChar char="⎯"/>
              <a:tabLst/>
              <a:defRPr lang="en-US" sz="1200" b="0" i="0" kern="120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685664" rtl="0" eaLnBrk="0" fontAlgn="base" latinLnBrk="0" hangingPunct="0">
              <a:lnSpc>
                <a:spcPct val="90000"/>
              </a:lnSpc>
              <a:spcBef>
                <a:spcPts val="1350"/>
              </a:spcBef>
              <a:spcAft>
                <a:spcPct val="0"/>
              </a:spcAft>
              <a:buClrTx/>
              <a:buSzPct val="100000"/>
              <a:tabLst/>
              <a:defRPr/>
            </a:pPr>
            <a:r>
              <a:rPr lang="en-US" dirty="0"/>
              <a:t>Text goes here</a:t>
            </a:r>
            <a:r>
              <a:rPr lang="is-IS" dirty="0"/>
              <a:t>…</a:t>
            </a:r>
          </a:p>
          <a:p>
            <a:pPr marL="0" marR="0" lvl="0" indent="0" algn="l" defTabSz="685664" rtl="0" eaLnBrk="0" fontAlgn="base" latinLnBrk="0" hangingPunct="0">
              <a:lnSpc>
                <a:spcPct val="90000"/>
              </a:lnSpc>
              <a:spcBef>
                <a:spcPts val="1350"/>
              </a:spcBef>
              <a:spcAft>
                <a:spcPct val="0"/>
              </a:spcAft>
              <a:buClrTx/>
              <a:buSzPct val="100000"/>
              <a:tabLst/>
              <a:defRPr/>
            </a:pPr>
            <a:r>
              <a:rPr lang="is-IS" dirty="0"/>
              <a:t>Text goes here...</a:t>
            </a:r>
          </a:p>
          <a:p>
            <a:pPr marL="0" marR="0" lvl="0" indent="0" algn="l" defTabSz="685664" rtl="0" eaLnBrk="0" fontAlgn="base" latinLnBrk="0" hangingPunct="0">
              <a:lnSpc>
                <a:spcPct val="90000"/>
              </a:lnSpc>
              <a:spcBef>
                <a:spcPts val="1350"/>
              </a:spcBef>
              <a:spcAft>
                <a:spcPct val="0"/>
              </a:spcAft>
              <a:buClrTx/>
              <a:buSzPct val="100000"/>
              <a:tabLst/>
              <a:defRPr/>
            </a:pPr>
            <a:r>
              <a:rPr lang="is-IS" dirty="0"/>
              <a:t>Text goes here...</a:t>
            </a:r>
            <a:endParaRPr lang="en-US" dirty="0"/>
          </a:p>
        </p:txBody>
      </p:sp>
      <p:sp>
        <p:nvSpPr>
          <p:cNvPr id="6" name="Footer Placeholder 5"/>
          <p:cNvSpPr>
            <a:spLocks noGrp="1"/>
          </p:cNvSpPr>
          <p:nvPr>
            <p:ph type="ftr" sz="quarter" idx="12"/>
          </p:nvPr>
        </p:nvSpPr>
        <p:spPr/>
        <p:txBody>
          <a:bodyPr/>
          <a:lstStyle/>
          <a:p>
            <a:pPr defTabSz="342830" fontAlgn="base" hangingPunct="0">
              <a:spcBef>
                <a:spcPct val="0"/>
              </a:spcBef>
              <a:spcAft>
                <a:spcPct val="0"/>
              </a:spcAft>
              <a:defRPr/>
            </a:pPr>
            <a:r>
              <a:rPr lang="en-US" altLang="en-US" sz="600">
                <a:sym typeface="Proxima Nova" charset="0"/>
              </a:rPr>
              <a:t>CONFIDENTIAL DOCUMENT, DO NOT SHARE 2 OR DISTRIBUTE.</a:t>
            </a:r>
          </a:p>
          <a:p>
            <a:endParaRPr lang="en-US" dirty="0"/>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ck Title + Numbers">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843343"/>
            <a:ext cx="7886700" cy="284162"/>
          </a:xfrm>
          <a:prstGeom prst="rect">
            <a:avLst/>
          </a:prstGeom>
        </p:spPr>
        <p:txBody>
          <a:bodyPr lIns="0" tIns="0" rIns="0" bIns="0"/>
          <a:lstStyle>
            <a:lvl1pPr algn="ctr" defTabSz="685664"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9"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628651" y="1127505"/>
            <a:ext cx="7886700" cy="214914"/>
          </a:xfrm>
          <a:prstGeom prst="rect">
            <a:avLst/>
          </a:prstGeom>
        </p:spPr>
        <p:txBody>
          <a:bodyPr lIns="0" tIns="45712" rIns="0" bIns="45712">
            <a:noAutofit/>
          </a:bodyPr>
          <a:lstStyle>
            <a:lvl1pPr marL="285694" indent="-285694" algn="ctr">
              <a:buFont typeface="Arial" charset="0"/>
              <a:buNone/>
              <a:defRPr lang="en-US" sz="1400" b="1" i="0" kern="1200" baseline="0" dirty="0" smtClean="0">
                <a:solidFill>
                  <a:srgbClr val="FFFFFF"/>
                </a:solidFill>
                <a:latin typeface="Proxima Nova" charset="0"/>
                <a:ea typeface="Proxima Nova" charset="0"/>
                <a:cs typeface="Proxima Nova" charset="0"/>
                <a:sym typeface="Proxima Nova" charset="0"/>
              </a:defRPr>
            </a:lvl1pPr>
            <a:lvl2pPr marL="128564" indent="0">
              <a:buNone/>
              <a:defRPr/>
            </a:lvl2pPr>
            <a:lvl3pPr marL="128564" indent="0">
              <a:buNone/>
              <a:defRPr/>
            </a:lvl3pPr>
            <a:lvl4pPr marL="257126" indent="0">
              <a:buNone/>
              <a:defRPr/>
            </a:lvl4pPr>
            <a:lvl5pPr marL="257126" indent="0">
              <a:buNone/>
              <a:defRPr/>
            </a:lvl5pPr>
          </a:lstStyle>
          <a:p>
            <a:pPr marL="0" lvl="0" indent="0" algn="ctr" defTabSz="685664" rtl="0" eaLnBrk="0" fontAlgn="base" hangingPunct="0">
              <a:lnSpc>
                <a:spcPct val="90000"/>
              </a:lnSpc>
              <a:spcBef>
                <a:spcPts val="1350"/>
              </a:spcBef>
              <a:spcAft>
                <a:spcPct val="0"/>
              </a:spcAft>
              <a:buSzPct val="100000"/>
            </a:pPr>
            <a:r>
              <a:rPr lang="en-US" dirty="0"/>
              <a:t>PLACEHOLDER SUBTITLE</a:t>
            </a:r>
          </a:p>
        </p:txBody>
      </p:sp>
      <p:sp>
        <p:nvSpPr>
          <p:cNvPr id="5" name="Text Placeholder 2"/>
          <p:cNvSpPr>
            <a:spLocks noGrp="1"/>
          </p:cNvSpPr>
          <p:nvPr>
            <p:ph type="body" sz="quarter" idx="11" hasCustomPrompt="1"/>
          </p:nvPr>
        </p:nvSpPr>
        <p:spPr>
          <a:xfrm>
            <a:off x="628650" y="1625614"/>
            <a:ext cx="7886700" cy="2570468"/>
          </a:xfrm>
          <a:prstGeom prst="rect">
            <a:avLst/>
          </a:prstGeom>
        </p:spPr>
        <p:txBody>
          <a:bodyPr lIns="0" tIns="0" rIns="0" bIns="0" anchor="ctr"/>
          <a:lstStyle>
            <a:lvl1pPr marL="228552" marR="0" indent="-228552" algn="l" defTabSz="685664" rtl="0" eaLnBrk="0" fontAlgn="base" latinLnBrk="0" hangingPunct="0">
              <a:lnSpc>
                <a:spcPct val="90000"/>
              </a:lnSpc>
              <a:spcBef>
                <a:spcPts val="1350"/>
              </a:spcBef>
              <a:spcAft>
                <a:spcPct val="0"/>
              </a:spcAft>
              <a:buClrTx/>
              <a:buSzPct val="100000"/>
              <a:buFont typeface="+mj-lt"/>
              <a:buAutoNum type="arabicPeriod"/>
              <a:tabLst/>
              <a:defRPr lang="en-US" sz="1200" b="0" i="0" kern="1200" baseline="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685664" rtl="0" eaLnBrk="0" fontAlgn="base" latinLnBrk="0" hangingPunct="0">
              <a:lnSpc>
                <a:spcPct val="90000"/>
              </a:lnSpc>
              <a:spcBef>
                <a:spcPts val="1350"/>
              </a:spcBef>
              <a:spcAft>
                <a:spcPct val="0"/>
              </a:spcAft>
              <a:buClrTx/>
              <a:buSzPct val="100000"/>
              <a:tabLst/>
              <a:defRPr/>
            </a:pPr>
            <a:r>
              <a:rPr lang="en-US" dirty="0"/>
              <a:t>Text goes here</a:t>
            </a:r>
            <a:r>
              <a:rPr lang="is-IS" dirty="0"/>
              <a:t>…</a:t>
            </a:r>
          </a:p>
          <a:p>
            <a:pPr marL="0" marR="0" lvl="0" indent="0" algn="l" defTabSz="685664" rtl="0" eaLnBrk="0" fontAlgn="base" latinLnBrk="0" hangingPunct="0">
              <a:lnSpc>
                <a:spcPct val="90000"/>
              </a:lnSpc>
              <a:spcBef>
                <a:spcPts val="1350"/>
              </a:spcBef>
              <a:spcAft>
                <a:spcPct val="0"/>
              </a:spcAft>
              <a:buClrTx/>
              <a:buSzPct val="100000"/>
              <a:tabLst/>
              <a:defRPr/>
            </a:pPr>
            <a:r>
              <a:rPr lang="is-IS" dirty="0"/>
              <a:t>Text goes here...</a:t>
            </a:r>
          </a:p>
          <a:p>
            <a:pPr marL="0" marR="0" lvl="0" indent="0" algn="l" defTabSz="685664" rtl="0" eaLnBrk="0" fontAlgn="base" latinLnBrk="0" hangingPunct="0">
              <a:lnSpc>
                <a:spcPct val="90000"/>
              </a:lnSpc>
              <a:spcBef>
                <a:spcPts val="1350"/>
              </a:spcBef>
              <a:spcAft>
                <a:spcPct val="0"/>
              </a:spcAft>
              <a:buClrTx/>
              <a:buSzPct val="100000"/>
              <a:tabLst/>
              <a:defRPr/>
            </a:pPr>
            <a:r>
              <a:rPr lang="is-IS" dirty="0"/>
              <a:t>Text goes here...</a:t>
            </a:r>
            <a:endParaRPr lang="en-US" dirty="0"/>
          </a:p>
        </p:txBody>
      </p:sp>
      <p:sp>
        <p:nvSpPr>
          <p:cNvPr id="6" name="Footer Placeholder 5"/>
          <p:cNvSpPr>
            <a:spLocks noGrp="1"/>
          </p:cNvSpPr>
          <p:nvPr>
            <p:ph type="ftr" sz="quarter" idx="12"/>
          </p:nvPr>
        </p:nvSpPr>
        <p:spPr/>
        <p:txBody>
          <a:bodyPr/>
          <a:lstStyle/>
          <a:p>
            <a:pPr defTabSz="342830" fontAlgn="base" hangingPunct="0">
              <a:spcBef>
                <a:spcPct val="0"/>
              </a:spcBef>
              <a:spcAft>
                <a:spcPct val="0"/>
              </a:spcAft>
              <a:defRPr/>
            </a:pPr>
            <a:r>
              <a:rPr lang="en-US" altLang="en-US" sz="600">
                <a:sym typeface="Proxima Nova" charset="0"/>
              </a:rPr>
              <a:t>CONFIDENTIAL DOCUMENT, DO NOT SHARE 2 OR DISTRIBUTE.</a:t>
            </a:r>
          </a:p>
          <a:p>
            <a:endParaRPr lang="en-US" dirty="0"/>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Black Title + Subti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843343"/>
            <a:ext cx="7886700" cy="284162"/>
          </a:xfrm>
          <a:prstGeom prst="rect">
            <a:avLst/>
          </a:prstGeom>
        </p:spPr>
        <p:txBody>
          <a:bodyPr lIns="0" tIns="0" rIns="0" bIns="0"/>
          <a:lstStyle>
            <a:lvl1pPr algn="ctr" defTabSz="685664"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9"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628651" y="1127505"/>
            <a:ext cx="7886700" cy="214914"/>
          </a:xfrm>
          <a:prstGeom prst="rect">
            <a:avLst/>
          </a:prstGeom>
        </p:spPr>
        <p:txBody>
          <a:bodyPr lIns="0" tIns="45712" rIns="0" bIns="45712">
            <a:noAutofit/>
          </a:bodyPr>
          <a:lstStyle>
            <a:lvl1pPr marL="285694" indent="-285694" algn="ctr">
              <a:buFont typeface="Arial" charset="0"/>
              <a:buNone/>
              <a:defRPr lang="en-US" sz="1400" b="1" i="0" kern="1200" baseline="0" dirty="0" smtClean="0">
                <a:solidFill>
                  <a:srgbClr val="FFFFFF"/>
                </a:solidFill>
                <a:latin typeface="Proxima Nova" charset="0"/>
                <a:ea typeface="Proxima Nova" charset="0"/>
                <a:cs typeface="Proxima Nova" charset="0"/>
                <a:sym typeface="Proxima Nova" charset="0"/>
              </a:defRPr>
            </a:lvl1pPr>
            <a:lvl2pPr marL="128564" indent="0">
              <a:buNone/>
              <a:defRPr/>
            </a:lvl2pPr>
            <a:lvl3pPr marL="128564" indent="0">
              <a:buNone/>
              <a:defRPr/>
            </a:lvl3pPr>
            <a:lvl4pPr marL="257126" indent="0">
              <a:buNone/>
              <a:defRPr/>
            </a:lvl4pPr>
            <a:lvl5pPr marL="257126" indent="0">
              <a:buNone/>
              <a:defRPr/>
            </a:lvl5pPr>
          </a:lstStyle>
          <a:p>
            <a:pPr marL="0" lvl="0" indent="0" algn="ctr" defTabSz="685664" rtl="0" eaLnBrk="0" fontAlgn="base" hangingPunct="0">
              <a:lnSpc>
                <a:spcPct val="90000"/>
              </a:lnSpc>
              <a:spcBef>
                <a:spcPts val="1350"/>
              </a:spcBef>
              <a:spcAft>
                <a:spcPct val="0"/>
              </a:spcAft>
              <a:buSzPct val="100000"/>
            </a:pPr>
            <a:r>
              <a:rPr lang="en-US" dirty="0"/>
              <a:t>PLACEHOLDER SUBTITLE</a:t>
            </a:r>
          </a:p>
        </p:txBody>
      </p:sp>
      <p:cxnSp>
        <p:nvCxnSpPr>
          <p:cNvPr id="28" name="Straight Connector 27"/>
          <p:cNvCxnSpPr/>
          <p:nvPr userDrawn="1"/>
        </p:nvCxnSpPr>
        <p:spPr bwMode="auto">
          <a:xfrm rot="5400000" flipH="1">
            <a:off x="4477432" y="2458193"/>
            <a:ext cx="189140"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9" name="Content Placeholder 13"/>
          <p:cNvSpPr>
            <a:spLocks noGrp="1"/>
          </p:cNvSpPr>
          <p:nvPr>
            <p:ph sz="quarter" idx="11" hasCustomPrompt="1"/>
          </p:nvPr>
        </p:nvSpPr>
        <p:spPr>
          <a:xfrm>
            <a:off x="628658" y="2126067"/>
            <a:ext cx="3575509" cy="802206"/>
          </a:xfrm>
          <a:prstGeom prst="rect">
            <a:avLst/>
          </a:prstGeom>
        </p:spPr>
        <p:txBody>
          <a:bodyPr lIns="91424" tIns="45712" rIns="91424" bIns="45712"/>
          <a:lstStyle>
            <a:lvl1pPr algn="ctr" defTabSz="685664" rtl="0" eaLnBrk="0" fontAlgn="base" hangingPunct="0">
              <a:lnSpc>
                <a:spcPct val="90000"/>
              </a:lnSpc>
              <a:spcBef>
                <a:spcPts val="1350"/>
              </a:spcBef>
              <a:spcAft>
                <a:spcPct val="0"/>
              </a:spcAft>
              <a:buSzPct val="100000"/>
              <a:buNone/>
              <a:defRPr lang="en-US" sz="4700"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4700" b="1" kern="1200" dirty="0">
                <a:solidFill>
                  <a:srgbClr val="FFFFFF"/>
                </a:solidFill>
                <a:latin typeface="Proxima Nova Black" charset="0"/>
                <a:ea typeface="Proxima Nova Black" charset="0"/>
                <a:cs typeface="Proxima Nova Black" charset="0"/>
              </a:rPr>
              <a:t>1</a:t>
            </a:r>
          </a:p>
        </p:txBody>
      </p:sp>
      <p:sp>
        <p:nvSpPr>
          <p:cNvPr id="30" name="Content Placeholder 13"/>
          <p:cNvSpPr>
            <a:spLocks noGrp="1"/>
          </p:cNvSpPr>
          <p:nvPr>
            <p:ph sz="quarter" idx="12" hasCustomPrompt="1"/>
          </p:nvPr>
        </p:nvSpPr>
        <p:spPr>
          <a:xfrm>
            <a:off x="4939836" y="2126067"/>
            <a:ext cx="3575514" cy="802206"/>
          </a:xfrm>
          <a:prstGeom prst="rect">
            <a:avLst/>
          </a:prstGeom>
        </p:spPr>
        <p:txBody>
          <a:bodyPr lIns="91424" tIns="45712" rIns="91424" bIns="45712"/>
          <a:lstStyle>
            <a:lvl1pPr algn="ctr" defTabSz="685664" rtl="0" eaLnBrk="0" fontAlgn="base" hangingPunct="0">
              <a:lnSpc>
                <a:spcPct val="90000"/>
              </a:lnSpc>
              <a:spcBef>
                <a:spcPts val="1350"/>
              </a:spcBef>
              <a:spcAft>
                <a:spcPct val="0"/>
              </a:spcAft>
              <a:buSzPct val="100000"/>
              <a:buNone/>
              <a:defRPr lang="en-US" sz="4700"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4700" b="1" kern="1200" dirty="0">
                <a:solidFill>
                  <a:srgbClr val="FFFFFF"/>
                </a:solidFill>
                <a:latin typeface="Proxima Nova Black" charset="0"/>
                <a:ea typeface="Proxima Nova Black" charset="0"/>
                <a:cs typeface="Proxima Nova Black" charset="0"/>
              </a:rPr>
              <a:t>2</a:t>
            </a:r>
          </a:p>
        </p:txBody>
      </p:sp>
      <p:sp>
        <p:nvSpPr>
          <p:cNvPr id="31" name="Content Placeholder 17"/>
          <p:cNvSpPr>
            <a:spLocks noGrp="1"/>
          </p:cNvSpPr>
          <p:nvPr>
            <p:ph sz="quarter" idx="14" hasCustomPrompt="1"/>
          </p:nvPr>
        </p:nvSpPr>
        <p:spPr>
          <a:xfrm>
            <a:off x="628653" y="2788746"/>
            <a:ext cx="3575506" cy="342354"/>
          </a:xfrm>
          <a:prstGeom prst="rect">
            <a:avLst/>
          </a:prstGeom>
        </p:spPr>
        <p:txBody>
          <a:bodyPr lIns="91424" tIns="45712" rIns="91424" bIns="45712"/>
          <a:lstStyle>
            <a:lvl1pPr marL="0" marR="0" indent="-128564" algn="ctr" defTabSz="685664" rtl="0" eaLnBrk="0" fontAlgn="base" latinLnBrk="0" hangingPunct="0">
              <a:lnSpc>
                <a:spcPct val="90000"/>
              </a:lnSpc>
              <a:spcBef>
                <a:spcPts val="1350"/>
              </a:spcBef>
              <a:spcAft>
                <a:spcPct val="0"/>
              </a:spcAft>
              <a:buClrTx/>
              <a:buSzPct val="100000"/>
              <a:buFontTx/>
              <a:buNone/>
              <a:tabLst/>
              <a:defRPr lang="en-US" sz="900" b="1" kern="1200" baseline="0" dirty="0" smtClean="0">
                <a:solidFill>
                  <a:srgbClr val="FFFFFF"/>
                </a:solidFill>
                <a:latin typeface="Proxima Nova" charset="0"/>
                <a:ea typeface="Proxima Nova" charset="0"/>
                <a:cs typeface="Proxima Nova" charset="0"/>
                <a:sym typeface="Proxima Nova" charset="0"/>
              </a:defRPr>
            </a:lvl1pPr>
          </a:lstStyle>
          <a:p>
            <a:pPr algn="ctr"/>
            <a:r>
              <a:rPr lang="en-US" sz="900" b="1" kern="1200" dirty="0">
                <a:solidFill>
                  <a:srgbClr val="FFFFFF"/>
                </a:solidFill>
                <a:latin typeface="Proxima Nova" charset="0"/>
                <a:ea typeface="Proxima Nova" charset="0"/>
                <a:cs typeface="Proxima Nova" charset="0"/>
              </a:rPr>
              <a:t>PLACEHOLDER SUBJECT</a:t>
            </a:r>
          </a:p>
        </p:txBody>
      </p:sp>
      <p:sp>
        <p:nvSpPr>
          <p:cNvPr id="32" name="Content Placeholder 17"/>
          <p:cNvSpPr>
            <a:spLocks noGrp="1"/>
          </p:cNvSpPr>
          <p:nvPr>
            <p:ph sz="quarter" idx="15" hasCustomPrompt="1"/>
          </p:nvPr>
        </p:nvSpPr>
        <p:spPr>
          <a:xfrm>
            <a:off x="4939832" y="2788746"/>
            <a:ext cx="3575511" cy="342354"/>
          </a:xfrm>
          <a:prstGeom prst="rect">
            <a:avLst/>
          </a:prstGeom>
        </p:spPr>
        <p:txBody>
          <a:bodyPr lIns="91424" tIns="45712" rIns="91424" bIns="45712"/>
          <a:lstStyle>
            <a:lvl1pPr marL="0" marR="0" indent="-128564" algn="ctr" defTabSz="685664" rtl="0" eaLnBrk="0" fontAlgn="base" latinLnBrk="0" hangingPunct="0">
              <a:lnSpc>
                <a:spcPct val="90000"/>
              </a:lnSpc>
              <a:spcBef>
                <a:spcPts val="1350"/>
              </a:spcBef>
              <a:spcAft>
                <a:spcPct val="0"/>
              </a:spcAft>
              <a:buClrTx/>
              <a:buSzPct val="100000"/>
              <a:buFontTx/>
              <a:buNone/>
              <a:tabLst/>
              <a:defRPr lang="en-US" sz="900" b="1" kern="1200" dirty="0" smtClean="0">
                <a:solidFill>
                  <a:srgbClr val="FFFFFF"/>
                </a:solidFill>
                <a:latin typeface="Proxima Nova" charset="0"/>
                <a:ea typeface="Proxima Nova" charset="0"/>
                <a:cs typeface="Proxima Nova" charset="0"/>
                <a:sym typeface="Proxima Nova" charset="0"/>
              </a:defRPr>
            </a:lvl1pPr>
          </a:lstStyle>
          <a:p>
            <a:pPr algn="ctr"/>
            <a:r>
              <a:rPr lang="en-US" sz="900" b="1" kern="1200" dirty="0">
                <a:solidFill>
                  <a:srgbClr val="FFFFFF"/>
                </a:solidFill>
                <a:latin typeface="Proxima Nova" charset="0"/>
                <a:ea typeface="Proxima Nova" charset="0"/>
                <a:cs typeface="Proxima Nova" charset="0"/>
              </a:rPr>
              <a:t>PLACEHOLDER SUBJECT</a:t>
            </a:r>
          </a:p>
        </p:txBody>
      </p:sp>
      <p:sp>
        <p:nvSpPr>
          <p:cNvPr id="5" name="Footer Placeholder 4"/>
          <p:cNvSpPr>
            <a:spLocks noGrp="1"/>
          </p:cNvSpPr>
          <p:nvPr>
            <p:ph type="ftr" sz="quarter" idx="16"/>
          </p:nvPr>
        </p:nvSpPr>
        <p:spPr/>
        <p:txBody>
          <a:bodyPr/>
          <a:lstStyle/>
          <a:p>
            <a:pPr defTabSz="342830" fontAlgn="base" hangingPunct="0">
              <a:spcBef>
                <a:spcPct val="0"/>
              </a:spcBef>
              <a:spcAft>
                <a:spcPct val="0"/>
              </a:spcAft>
              <a:defRPr/>
            </a:pPr>
            <a:r>
              <a:rPr lang="en-US" altLang="en-US" sz="600">
                <a:sym typeface="Proxima Nova" charset="0"/>
              </a:rPr>
              <a:t>CONFIDENTIAL DOCUMENT, DO NOT SHARE 2 OR DISTRIBUTE.</a:t>
            </a:r>
          </a:p>
          <a:p>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lack Title + Subti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843343"/>
            <a:ext cx="7886700" cy="284162"/>
          </a:xfrm>
          <a:prstGeom prst="rect">
            <a:avLst/>
          </a:prstGeom>
        </p:spPr>
        <p:txBody>
          <a:bodyPr lIns="0" tIns="0" rIns="0" bIns="0"/>
          <a:lstStyle>
            <a:lvl1pPr algn="ctr" defTabSz="685664"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9"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628651" y="1127505"/>
            <a:ext cx="7886700" cy="214914"/>
          </a:xfrm>
          <a:prstGeom prst="rect">
            <a:avLst/>
          </a:prstGeom>
        </p:spPr>
        <p:txBody>
          <a:bodyPr lIns="0" tIns="45712" rIns="0" bIns="45712">
            <a:noAutofit/>
          </a:bodyPr>
          <a:lstStyle>
            <a:lvl1pPr marL="285694" indent="-285694" algn="ctr">
              <a:buFont typeface="Arial" charset="0"/>
              <a:buNone/>
              <a:defRPr lang="en-US" sz="1400" b="1" i="0" kern="1200" baseline="0" dirty="0" smtClean="0">
                <a:solidFill>
                  <a:srgbClr val="FFFFFF"/>
                </a:solidFill>
                <a:latin typeface="Proxima Nova" charset="0"/>
                <a:ea typeface="Proxima Nova" charset="0"/>
                <a:cs typeface="Proxima Nova" charset="0"/>
                <a:sym typeface="Proxima Nova" charset="0"/>
              </a:defRPr>
            </a:lvl1pPr>
            <a:lvl2pPr marL="128564" indent="0">
              <a:buNone/>
              <a:defRPr/>
            </a:lvl2pPr>
            <a:lvl3pPr marL="128564" indent="0">
              <a:buNone/>
              <a:defRPr/>
            </a:lvl3pPr>
            <a:lvl4pPr marL="257126" indent="0">
              <a:buNone/>
              <a:defRPr/>
            </a:lvl4pPr>
            <a:lvl5pPr marL="257126" indent="0">
              <a:buNone/>
              <a:defRPr/>
            </a:lvl5pPr>
          </a:lstStyle>
          <a:p>
            <a:pPr marL="0" lvl="0" indent="0" algn="ctr" defTabSz="685664" rtl="0" eaLnBrk="0" fontAlgn="base" hangingPunct="0">
              <a:lnSpc>
                <a:spcPct val="90000"/>
              </a:lnSpc>
              <a:spcBef>
                <a:spcPts val="1350"/>
              </a:spcBef>
              <a:spcAft>
                <a:spcPct val="0"/>
              </a:spcAft>
              <a:buSzPct val="100000"/>
            </a:pPr>
            <a:r>
              <a:rPr lang="en-US" dirty="0"/>
              <a:t>PLACEHOLDER SUBTITLE</a:t>
            </a:r>
          </a:p>
        </p:txBody>
      </p:sp>
      <p:cxnSp>
        <p:nvCxnSpPr>
          <p:cNvPr id="5" name="Straight Connector 4"/>
          <p:cNvCxnSpPr/>
          <p:nvPr userDrawn="1"/>
        </p:nvCxnSpPr>
        <p:spPr bwMode="auto">
          <a:xfrm rot="5400000" flipH="1">
            <a:off x="5914495" y="2458193"/>
            <a:ext cx="189140"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 name="Straight Connector 6"/>
          <p:cNvCxnSpPr/>
          <p:nvPr userDrawn="1"/>
        </p:nvCxnSpPr>
        <p:spPr bwMode="auto">
          <a:xfrm rot="5400000" flipH="1">
            <a:off x="3040366" y="2458193"/>
            <a:ext cx="189140"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4" name="Content Placeholder 13"/>
          <p:cNvSpPr>
            <a:spLocks noGrp="1"/>
          </p:cNvSpPr>
          <p:nvPr>
            <p:ph sz="quarter" idx="11" hasCustomPrompt="1"/>
          </p:nvPr>
        </p:nvSpPr>
        <p:spPr>
          <a:xfrm>
            <a:off x="628652" y="2126067"/>
            <a:ext cx="2138449" cy="802206"/>
          </a:xfrm>
          <a:prstGeom prst="rect">
            <a:avLst/>
          </a:prstGeom>
        </p:spPr>
        <p:txBody>
          <a:bodyPr lIns="91424" tIns="45712" rIns="91424" bIns="45712"/>
          <a:lstStyle>
            <a:lvl1pPr algn="ctr">
              <a:buNone/>
              <a:defRPr lang="en-US" sz="4700"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4700" b="1" kern="1200" dirty="0">
                <a:solidFill>
                  <a:srgbClr val="FFFFFF"/>
                </a:solidFill>
                <a:latin typeface="Proxima Nova Black" charset="0"/>
                <a:ea typeface="Proxima Nova Black" charset="0"/>
                <a:cs typeface="Proxima Nova Black" charset="0"/>
              </a:rPr>
              <a:t>1</a:t>
            </a:r>
          </a:p>
        </p:txBody>
      </p:sp>
      <p:sp>
        <p:nvSpPr>
          <p:cNvPr id="15" name="Content Placeholder 13"/>
          <p:cNvSpPr>
            <a:spLocks noGrp="1"/>
          </p:cNvSpPr>
          <p:nvPr>
            <p:ph sz="quarter" idx="12" hasCustomPrompt="1"/>
          </p:nvPr>
        </p:nvSpPr>
        <p:spPr>
          <a:xfrm>
            <a:off x="3502778" y="2126067"/>
            <a:ext cx="2138449" cy="802206"/>
          </a:xfrm>
          <a:prstGeom prst="rect">
            <a:avLst/>
          </a:prstGeom>
        </p:spPr>
        <p:txBody>
          <a:bodyPr lIns="91424" tIns="45712" rIns="91424" bIns="45712"/>
          <a:lstStyle>
            <a:lvl1pPr algn="ctr">
              <a:buNone/>
              <a:defRPr lang="en-US" sz="4700"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4700" b="1" kern="1200" dirty="0">
                <a:solidFill>
                  <a:srgbClr val="FFFFFF"/>
                </a:solidFill>
                <a:latin typeface="Proxima Nova Black" charset="0"/>
                <a:ea typeface="Proxima Nova Black" charset="0"/>
                <a:cs typeface="Proxima Nova Black" charset="0"/>
              </a:rPr>
              <a:t>2</a:t>
            </a:r>
          </a:p>
        </p:txBody>
      </p:sp>
      <p:sp>
        <p:nvSpPr>
          <p:cNvPr id="16" name="Content Placeholder 13"/>
          <p:cNvSpPr>
            <a:spLocks noGrp="1"/>
          </p:cNvSpPr>
          <p:nvPr>
            <p:ph sz="quarter" idx="13" hasCustomPrompt="1"/>
          </p:nvPr>
        </p:nvSpPr>
        <p:spPr>
          <a:xfrm>
            <a:off x="6376901" y="2126067"/>
            <a:ext cx="2138449" cy="802206"/>
          </a:xfrm>
          <a:prstGeom prst="rect">
            <a:avLst/>
          </a:prstGeom>
        </p:spPr>
        <p:txBody>
          <a:bodyPr lIns="91424" tIns="45712" rIns="91424" bIns="45712"/>
          <a:lstStyle>
            <a:lvl1pPr algn="ctr">
              <a:buNone/>
              <a:defRPr lang="en-US" sz="4700"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4700" b="1" kern="1200" dirty="0">
                <a:solidFill>
                  <a:srgbClr val="FFFFFF"/>
                </a:solidFill>
                <a:latin typeface="Proxima Nova Black" charset="0"/>
                <a:ea typeface="Proxima Nova Black" charset="0"/>
                <a:cs typeface="Proxima Nova Black" charset="0"/>
              </a:rPr>
              <a:t>3</a:t>
            </a:r>
          </a:p>
        </p:txBody>
      </p:sp>
      <p:sp>
        <p:nvSpPr>
          <p:cNvPr id="18" name="Content Placeholder 17"/>
          <p:cNvSpPr>
            <a:spLocks noGrp="1"/>
          </p:cNvSpPr>
          <p:nvPr>
            <p:ph sz="quarter" idx="14" hasCustomPrompt="1"/>
          </p:nvPr>
        </p:nvSpPr>
        <p:spPr>
          <a:xfrm>
            <a:off x="628652" y="2788746"/>
            <a:ext cx="2138447" cy="342354"/>
          </a:xfrm>
          <a:prstGeom prst="rect">
            <a:avLst/>
          </a:prstGeom>
        </p:spPr>
        <p:txBody>
          <a:bodyPr lIns="91424" tIns="45712" rIns="91424" bIns="45712"/>
          <a:lstStyle>
            <a:lvl1pPr marL="0" marR="0" indent="-128564" algn="ctr" defTabSz="685664" rtl="0" eaLnBrk="0" fontAlgn="base" latinLnBrk="0" hangingPunct="0">
              <a:lnSpc>
                <a:spcPct val="90000"/>
              </a:lnSpc>
              <a:spcBef>
                <a:spcPts val="1350"/>
              </a:spcBef>
              <a:spcAft>
                <a:spcPct val="0"/>
              </a:spcAft>
              <a:buClrTx/>
              <a:buSzPct val="100000"/>
              <a:buFontTx/>
              <a:buNone/>
              <a:tabLst/>
              <a:defRPr lang="en-US" sz="900" b="1" kern="1200" dirty="0" smtClean="0">
                <a:solidFill>
                  <a:srgbClr val="FFFFFF"/>
                </a:solidFill>
                <a:latin typeface="Proxima Nova" charset="0"/>
                <a:ea typeface="Proxima Nova" charset="0"/>
                <a:cs typeface="Proxima Nova" charset="0"/>
                <a:sym typeface="Proxima Nova" charset="0"/>
              </a:defRPr>
            </a:lvl1pPr>
          </a:lstStyle>
          <a:p>
            <a:pPr algn="ctr"/>
            <a:r>
              <a:rPr lang="en-US" sz="900" b="1" kern="1200" dirty="0">
                <a:solidFill>
                  <a:srgbClr val="FFFFFF"/>
                </a:solidFill>
                <a:latin typeface="Proxima Nova" charset="0"/>
                <a:ea typeface="Proxima Nova" charset="0"/>
                <a:cs typeface="Proxima Nova" charset="0"/>
              </a:rPr>
              <a:t>PLACEHOLDER SUBJECT INFORMATION</a:t>
            </a:r>
          </a:p>
        </p:txBody>
      </p:sp>
      <p:sp>
        <p:nvSpPr>
          <p:cNvPr id="19" name="Content Placeholder 17"/>
          <p:cNvSpPr>
            <a:spLocks noGrp="1"/>
          </p:cNvSpPr>
          <p:nvPr>
            <p:ph sz="quarter" idx="15" hasCustomPrompt="1"/>
          </p:nvPr>
        </p:nvSpPr>
        <p:spPr>
          <a:xfrm>
            <a:off x="3502773" y="2788746"/>
            <a:ext cx="2138447" cy="342354"/>
          </a:xfrm>
          <a:prstGeom prst="rect">
            <a:avLst/>
          </a:prstGeom>
        </p:spPr>
        <p:txBody>
          <a:bodyPr lIns="91424" tIns="45712" rIns="91424" bIns="45712"/>
          <a:lstStyle>
            <a:lvl1pPr marL="0" marR="0" indent="-128564" algn="ctr" defTabSz="685664" rtl="0" eaLnBrk="0" fontAlgn="base" latinLnBrk="0" hangingPunct="0">
              <a:lnSpc>
                <a:spcPct val="90000"/>
              </a:lnSpc>
              <a:spcBef>
                <a:spcPts val="1350"/>
              </a:spcBef>
              <a:spcAft>
                <a:spcPct val="0"/>
              </a:spcAft>
              <a:buClrTx/>
              <a:buSzPct val="100000"/>
              <a:buFontTx/>
              <a:buNone/>
              <a:tabLst/>
              <a:defRPr lang="en-US" sz="900" b="1" kern="1200" dirty="0" smtClean="0">
                <a:solidFill>
                  <a:srgbClr val="FFFFFF"/>
                </a:solidFill>
                <a:latin typeface="Proxima Nova" charset="0"/>
                <a:ea typeface="Proxima Nova" charset="0"/>
                <a:cs typeface="Proxima Nova" charset="0"/>
                <a:sym typeface="Proxima Nova" charset="0"/>
              </a:defRPr>
            </a:lvl1pPr>
          </a:lstStyle>
          <a:p>
            <a:pPr algn="ctr"/>
            <a:r>
              <a:rPr lang="en-US" sz="900" b="1" kern="1200" dirty="0">
                <a:solidFill>
                  <a:srgbClr val="FFFFFF"/>
                </a:solidFill>
                <a:latin typeface="Proxima Nova" charset="0"/>
                <a:ea typeface="Proxima Nova" charset="0"/>
                <a:cs typeface="Proxima Nova" charset="0"/>
              </a:rPr>
              <a:t>PLACEHOLDER SUBJECT INFORMATION</a:t>
            </a:r>
          </a:p>
        </p:txBody>
      </p:sp>
      <p:sp>
        <p:nvSpPr>
          <p:cNvPr id="20" name="Content Placeholder 17"/>
          <p:cNvSpPr>
            <a:spLocks noGrp="1"/>
          </p:cNvSpPr>
          <p:nvPr>
            <p:ph sz="quarter" idx="16" hasCustomPrompt="1"/>
          </p:nvPr>
        </p:nvSpPr>
        <p:spPr>
          <a:xfrm>
            <a:off x="6376903" y="2788746"/>
            <a:ext cx="2138447" cy="342354"/>
          </a:xfrm>
          <a:prstGeom prst="rect">
            <a:avLst/>
          </a:prstGeom>
        </p:spPr>
        <p:txBody>
          <a:bodyPr lIns="91424" tIns="45712" rIns="91424" bIns="45712"/>
          <a:lstStyle>
            <a:lvl1pPr marL="0" marR="0" indent="-128564" algn="ctr" defTabSz="685664" rtl="0" eaLnBrk="0" fontAlgn="base" latinLnBrk="0" hangingPunct="0">
              <a:lnSpc>
                <a:spcPct val="90000"/>
              </a:lnSpc>
              <a:spcBef>
                <a:spcPts val="1350"/>
              </a:spcBef>
              <a:spcAft>
                <a:spcPct val="0"/>
              </a:spcAft>
              <a:buClrTx/>
              <a:buSzPct val="100000"/>
              <a:buFontTx/>
              <a:buNone/>
              <a:tabLst/>
              <a:defRPr lang="en-US" sz="900" b="1" kern="1200" dirty="0" smtClean="0">
                <a:solidFill>
                  <a:srgbClr val="FFFFFF"/>
                </a:solidFill>
                <a:latin typeface="Proxima Nova" charset="0"/>
                <a:ea typeface="Proxima Nova" charset="0"/>
                <a:cs typeface="Proxima Nova" charset="0"/>
                <a:sym typeface="Proxima Nova" charset="0"/>
              </a:defRPr>
            </a:lvl1pPr>
          </a:lstStyle>
          <a:p>
            <a:pPr algn="ctr"/>
            <a:r>
              <a:rPr lang="en-US" sz="900" b="1" kern="1200" dirty="0">
                <a:solidFill>
                  <a:srgbClr val="FFFFFF"/>
                </a:solidFill>
                <a:latin typeface="Proxima Nova" charset="0"/>
                <a:ea typeface="Proxima Nova" charset="0"/>
                <a:cs typeface="Proxima Nova" charset="0"/>
              </a:rPr>
              <a:t>PLACEHOLDER SUBJECT INFORMATION</a:t>
            </a:r>
          </a:p>
        </p:txBody>
      </p:sp>
      <p:sp>
        <p:nvSpPr>
          <p:cNvPr id="6" name="Footer Placeholder 5"/>
          <p:cNvSpPr>
            <a:spLocks noGrp="1"/>
          </p:cNvSpPr>
          <p:nvPr>
            <p:ph type="ftr" sz="quarter" idx="17"/>
          </p:nvPr>
        </p:nvSpPr>
        <p:spPr/>
        <p:txBody>
          <a:bodyPr/>
          <a:lstStyle/>
          <a:p>
            <a:pPr defTabSz="342830" fontAlgn="base" hangingPunct="0">
              <a:spcBef>
                <a:spcPct val="0"/>
              </a:spcBef>
              <a:spcAft>
                <a:spcPct val="0"/>
              </a:spcAft>
              <a:defRPr/>
            </a:pPr>
            <a:r>
              <a:rPr lang="en-US" altLang="en-US" sz="600">
                <a:sym typeface="Proxima Nova" charset="0"/>
              </a:rPr>
              <a:t>CONFIDENTIAL DOCUMENT, DO NOT SHARE 2 OR DISTRIBUTE.</a:t>
            </a:r>
          </a:p>
          <a:p>
            <a:endParaRPr lang="en-US" dirty="0"/>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ck Title + Photo 2">
    <p:spTree>
      <p:nvGrpSpPr>
        <p:cNvPr id="1" name=""/>
        <p:cNvGrpSpPr/>
        <p:nvPr/>
      </p:nvGrpSpPr>
      <p:grpSpPr>
        <a:xfrm>
          <a:off x="0" y="0"/>
          <a:ext cx="0" cy="0"/>
          <a:chOff x="0" y="0"/>
          <a:chExt cx="0" cy="0"/>
        </a:xfrm>
      </p:grpSpPr>
      <p:sp>
        <p:nvSpPr>
          <p:cNvPr id="23" name="Title 7"/>
          <p:cNvSpPr>
            <a:spLocks noGrp="1"/>
          </p:cNvSpPr>
          <p:nvPr>
            <p:ph type="title" hasCustomPrompt="1"/>
          </p:nvPr>
        </p:nvSpPr>
        <p:spPr>
          <a:xfrm>
            <a:off x="628658" y="523228"/>
            <a:ext cx="2268929" cy="284162"/>
          </a:xfrm>
          <a:prstGeom prst="rect">
            <a:avLst/>
          </a:prstGeom>
        </p:spPr>
        <p:txBody>
          <a:bodyPr lIns="0" tIns="0" rIns="0" bIns="0"/>
          <a:lstStyle>
            <a:lvl1pPr>
              <a:defRPr lang="en-US" sz="2700" b="1" i="0" kern="1200" baseline="0" dirty="0" smtClean="0">
                <a:solidFill>
                  <a:schemeClr val="bg1"/>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24" name="Text Placeholder 5"/>
          <p:cNvSpPr>
            <a:spLocks noGrp="1"/>
          </p:cNvSpPr>
          <p:nvPr>
            <p:ph type="body" sz="quarter" idx="10" hasCustomPrompt="1"/>
          </p:nvPr>
        </p:nvSpPr>
        <p:spPr>
          <a:xfrm>
            <a:off x="628653" y="806421"/>
            <a:ext cx="2268928" cy="214914"/>
          </a:xfrm>
          <a:prstGeom prst="rect">
            <a:avLst/>
          </a:prstGeom>
        </p:spPr>
        <p:txBody>
          <a:bodyPr lIns="0" tIns="45712" rIns="0" bIns="45712">
            <a:noAutofit/>
          </a:bodyPr>
          <a:lstStyle>
            <a:lvl1pPr algn="l">
              <a:buNone/>
              <a:defRPr lang="en-US" sz="1400" b="0" i="0" kern="1200" baseline="0" dirty="0" smtClean="0">
                <a:solidFill>
                  <a:schemeClr val="bg1"/>
                </a:solidFill>
                <a:latin typeface="Proxima Nova" charset="0"/>
                <a:ea typeface="Proxima Nova" charset="0"/>
                <a:cs typeface="Proxima Nova" charset="0"/>
                <a:sym typeface="Proxima Nova" charset="0"/>
              </a:defRPr>
            </a:lvl1pPr>
            <a:lvl2pPr marL="128564" indent="0">
              <a:buNone/>
              <a:defRPr/>
            </a:lvl2pPr>
            <a:lvl3pPr marL="128564" indent="0">
              <a:buNone/>
              <a:defRPr/>
            </a:lvl3pPr>
            <a:lvl4pPr marL="257126" indent="0">
              <a:buNone/>
              <a:defRPr/>
            </a:lvl4pPr>
            <a:lvl5pPr marL="257126" indent="0">
              <a:buNone/>
              <a:defRPr/>
            </a:lvl5pPr>
          </a:lstStyle>
          <a:p>
            <a:pPr lvl="0"/>
            <a:r>
              <a:rPr lang="en-US" dirty="0"/>
              <a:t>SUBJECT</a:t>
            </a:r>
          </a:p>
        </p:txBody>
      </p:sp>
      <p:sp>
        <p:nvSpPr>
          <p:cNvPr id="25" name="Text Placeholder 2"/>
          <p:cNvSpPr>
            <a:spLocks noGrp="1"/>
          </p:cNvSpPr>
          <p:nvPr>
            <p:ph type="body" sz="quarter" idx="11" hasCustomPrompt="1"/>
          </p:nvPr>
        </p:nvSpPr>
        <p:spPr>
          <a:xfrm>
            <a:off x="628658" y="1304530"/>
            <a:ext cx="2268929" cy="2570468"/>
          </a:xfrm>
          <a:prstGeom prst="rect">
            <a:avLst/>
          </a:prstGeom>
        </p:spPr>
        <p:txBody>
          <a:bodyPr lIns="0" tIns="0" rIns="0" bIns="0" anchor="t"/>
          <a:lstStyle>
            <a:lvl1pPr marL="0" marR="0" indent="0" algn="l" defTabSz="685664" rtl="0" eaLnBrk="0"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685664" rtl="0" eaLnBrk="0" fontAlgn="base" latinLnBrk="0" hangingPunct="0">
              <a:lnSpc>
                <a:spcPct val="90000"/>
              </a:lnSpc>
              <a:spcBef>
                <a:spcPts val="1350"/>
              </a:spcBef>
              <a:spcAft>
                <a:spcPct val="0"/>
              </a:spcAft>
              <a:buClrTx/>
              <a:buSzPct val="100000"/>
              <a:buFont typeface="+mj-lt"/>
              <a:buNone/>
              <a:tabLst/>
              <a:defRPr/>
            </a:pPr>
            <a:r>
              <a:rPr lang="en-US" dirty="0"/>
              <a:t>Text goes here</a:t>
            </a:r>
            <a:r>
              <a:rPr lang="is-IS" dirty="0"/>
              <a:t>…</a:t>
            </a:r>
            <a:endParaRPr lang="en-US" dirty="0"/>
          </a:p>
        </p:txBody>
      </p:sp>
      <p:cxnSp>
        <p:nvCxnSpPr>
          <p:cNvPr id="27" name="Straight Connector 26"/>
          <p:cNvCxnSpPr/>
          <p:nvPr userDrawn="1"/>
        </p:nvCxnSpPr>
        <p:spPr bwMode="auto">
          <a:xfrm flipH="1">
            <a:off x="0" y="1115565"/>
            <a:ext cx="1977656" cy="0"/>
          </a:xfrm>
          <a:prstGeom prst="line">
            <a:avLst/>
          </a:prstGeom>
          <a:solidFill>
            <a:srgbClr val="FFFFFF"/>
          </a:solid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8" name="Straight Connector 27"/>
          <p:cNvCxnSpPr/>
          <p:nvPr userDrawn="1"/>
        </p:nvCxnSpPr>
        <p:spPr bwMode="auto">
          <a:xfrm flipH="1">
            <a:off x="5485379" y="3432749"/>
            <a:ext cx="1254879" cy="1792155"/>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9" name="Straight Connector 28"/>
          <p:cNvCxnSpPr/>
          <p:nvPr userDrawn="1"/>
        </p:nvCxnSpPr>
        <p:spPr bwMode="auto">
          <a:xfrm flipH="1">
            <a:off x="7317973" y="-69213"/>
            <a:ext cx="1057880" cy="1510811"/>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0" name="Straight Connector 29"/>
          <p:cNvCxnSpPr/>
          <p:nvPr userDrawn="1"/>
        </p:nvCxnSpPr>
        <p:spPr bwMode="auto">
          <a:xfrm flipH="1">
            <a:off x="7418793" y="1025707"/>
            <a:ext cx="2037329" cy="2909606"/>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1" name="Straight Connector 30"/>
          <p:cNvCxnSpPr/>
          <p:nvPr userDrawn="1"/>
        </p:nvCxnSpPr>
        <p:spPr bwMode="auto">
          <a:xfrm flipH="1">
            <a:off x="4633669" y="4715476"/>
            <a:ext cx="342349" cy="488924"/>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2" name="Straight Connector 31"/>
          <p:cNvCxnSpPr/>
          <p:nvPr userDrawn="1"/>
        </p:nvCxnSpPr>
        <p:spPr bwMode="auto">
          <a:xfrm flipH="1">
            <a:off x="8422658" y="-101313"/>
            <a:ext cx="740724" cy="1057865"/>
          </a:xfrm>
          <a:prstGeom prst="line">
            <a:avLst/>
          </a:prstGeom>
          <a:solidFill>
            <a:srgbClr val="FFFFFF"/>
          </a:solidFill>
          <a:ln w="762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3" name="Straight Connector 32"/>
          <p:cNvCxnSpPr/>
          <p:nvPr userDrawn="1"/>
        </p:nvCxnSpPr>
        <p:spPr bwMode="auto">
          <a:xfrm flipH="1">
            <a:off x="5563707" y="-579322"/>
            <a:ext cx="1884262" cy="2691007"/>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6" name="Picture Placeholder 8"/>
          <p:cNvSpPr>
            <a:spLocks noGrp="1"/>
          </p:cNvSpPr>
          <p:nvPr>
            <p:ph type="pic" sz="quarter" idx="12"/>
          </p:nvPr>
        </p:nvSpPr>
        <p:spPr>
          <a:xfrm>
            <a:off x="3171827" y="1"/>
            <a:ext cx="5972175" cy="5138738"/>
          </a:xfrm>
          <a:prstGeom prst="rect">
            <a:avLst/>
          </a:prstGeom>
        </p:spPr>
        <p:txBody>
          <a:bodyPr lIns="91424" tIns="45712" rIns="91424" bIns="45712"/>
          <a:lstStyle>
            <a:lvl1pPr>
              <a:buFontTx/>
              <a:buNone/>
              <a:defRPr>
                <a:solidFill>
                  <a:schemeClr val="tx1"/>
                </a:solidFill>
              </a:defRPr>
            </a:lvl1pPr>
          </a:lstStyle>
          <a:p>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ck Graphic">
    <p:spTree>
      <p:nvGrpSpPr>
        <p:cNvPr id="1" name=""/>
        <p:cNvGrpSpPr/>
        <p:nvPr/>
      </p:nvGrpSpPr>
      <p:grpSpPr>
        <a:xfrm>
          <a:off x="0" y="0"/>
          <a:ext cx="0" cy="0"/>
          <a:chOff x="0" y="0"/>
          <a:chExt cx="0" cy="0"/>
        </a:xfrm>
      </p:grpSpPr>
      <p:cxnSp>
        <p:nvCxnSpPr>
          <p:cNvPr id="4" name="Straight Connector 3"/>
          <p:cNvCxnSpPr/>
          <p:nvPr userDrawn="1"/>
        </p:nvCxnSpPr>
        <p:spPr bwMode="auto">
          <a:xfrm flipH="1">
            <a:off x="5485379" y="3432749"/>
            <a:ext cx="1254879" cy="1792155"/>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6" name="Straight Connector 5"/>
          <p:cNvCxnSpPr/>
          <p:nvPr userDrawn="1"/>
        </p:nvCxnSpPr>
        <p:spPr bwMode="auto">
          <a:xfrm flipH="1">
            <a:off x="7317973" y="-69213"/>
            <a:ext cx="1057880" cy="1510811"/>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 name="Straight Connector 6"/>
          <p:cNvCxnSpPr/>
          <p:nvPr userDrawn="1"/>
        </p:nvCxnSpPr>
        <p:spPr bwMode="auto">
          <a:xfrm flipH="1">
            <a:off x="7418793" y="1025707"/>
            <a:ext cx="2037329" cy="2909606"/>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 name="Straight Connector 7"/>
          <p:cNvCxnSpPr/>
          <p:nvPr userDrawn="1"/>
        </p:nvCxnSpPr>
        <p:spPr bwMode="auto">
          <a:xfrm flipH="1">
            <a:off x="4633669" y="4715476"/>
            <a:ext cx="342349" cy="488924"/>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9" name="Straight Connector 8"/>
          <p:cNvCxnSpPr/>
          <p:nvPr userDrawn="1"/>
        </p:nvCxnSpPr>
        <p:spPr bwMode="auto">
          <a:xfrm flipH="1">
            <a:off x="8422658" y="-101313"/>
            <a:ext cx="740724" cy="1057865"/>
          </a:xfrm>
          <a:prstGeom prst="line">
            <a:avLst/>
          </a:prstGeom>
          <a:solidFill>
            <a:srgbClr val="FFFFFF"/>
          </a:solidFill>
          <a:ln w="762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Connector 12"/>
          <p:cNvCxnSpPr/>
          <p:nvPr userDrawn="1"/>
        </p:nvCxnSpPr>
        <p:spPr bwMode="auto">
          <a:xfrm flipH="1">
            <a:off x="5563707" y="-579322"/>
            <a:ext cx="1884262" cy="2691007"/>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ck Lockup 1">
    <p:spTree>
      <p:nvGrpSpPr>
        <p:cNvPr id="1" name=""/>
        <p:cNvGrpSpPr/>
        <p:nvPr/>
      </p:nvGrpSpPr>
      <p:grpSpPr>
        <a:xfrm>
          <a:off x="0" y="0"/>
          <a:ext cx="0" cy="0"/>
          <a:chOff x="0" y="0"/>
          <a:chExt cx="0" cy="0"/>
        </a:xfrm>
      </p:grpSpPr>
      <p:sp>
        <p:nvSpPr>
          <p:cNvPr id="2" name="Title 6"/>
          <p:cNvSpPr>
            <a:spLocks noGrp="1"/>
          </p:cNvSpPr>
          <p:nvPr>
            <p:ph type="title" hasCustomPrompt="1"/>
          </p:nvPr>
        </p:nvSpPr>
        <p:spPr>
          <a:xfrm>
            <a:off x="628650" y="1473526"/>
            <a:ext cx="7886700" cy="1355407"/>
          </a:xfrm>
          <a:prstGeom prst="rect">
            <a:avLst/>
          </a:prstGeom>
          <a:noFill/>
        </p:spPr>
        <p:txBody>
          <a:bodyPr lIns="0" tIns="0" rIns="0" bIns="0">
            <a:normAutofit/>
          </a:bodyPr>
          <a:lstStyle>
            <a:lvl1pPr algn="ctr">
              <a:defRPr lang="en-US" sz="13500" kern="1200" spc="-300" dirty="0">
                <a:solidFill>
                  <a:srgbClr val="FFFFFF"/>
                </a:solidFill>
                <a:latin typeface="+mj-lt"/>
                <a:ea typeface="+mj-ea"/>
                <a:cs typeface="+mj-cs"/>
                <a:sym typeface="Proxima Nova Black" charset="0"/>
              </a:defRPr>
            </a:lvl1pPr>
          </a:lstStyle>
          <a:p>
            <a:r>
              <a:rPr lang="en-US" dirty="0"/>
              <a:t>STORAGE</a:t>
            </a:r>
          </a:p>
        </p:txBody>
      </p:sp>
      <p:sp>
        <p:nvSpPr>
          <p:cNvPr id="3" name="Content Placeholder 9"/>
          <p:cNvSpPr>
            <a:spLocks noGrp="1"/>
          </p:cNvSpPr>
          <p:nvPr>
            <p:ph sz="quarter" idx="10" hasCustomPrompt="1"/>
          </p:nvPr>
        </p:nvSpPr>
        <p:spPr>
          <a:xfrm>
            <a:off x="628650" y="2915118"/>
            <a:ext cx="7886700" cy="355600"/>
          </a:xfrm>
          <a:prstGeom prst="rect">
            <a:avLst/>
          </a:prstGeom>
        </p:spPr>
        <p:txBody>
          <a:bodyPr lIns="0" tIns="0" rIns="0" bIns="0"/>
          <a:lstStyle>
            <a:lvl1pPr algn="ctr" defTabSz="685664" rtl="0" eaLnBrk="0" fontAlgn="base" hangingPunct="0">
              <a:lnSpc>
                <a:spcPct val="90000"/>
              </a:lnSpc>
              <a:spcBef>
                <a:spcPct val="0"/>
              </a:spcBef>
              <a:spcAft>
                <a:spcPct val="0"/>
              </a:spcAft>
              <a:buSzPct val="100000"/>
              <a:buNone/>
              <a:defRPr lang="en-US" sz="2700" kern="120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2700" dirty="0">
                <a:solidFill>
                  <a:srgbClr val="FFFFFF"/>
                </a:solidFill>
                <a:latin typeface="Proxima Nova Thin" charset="0"/>
                <a:ea typeface="Proxima Nova Thin" charset="0"/>
                <a:cs typeface="Proxima Nova Thin" charset="0"/>
                <a:sym typeface="Proxima Nova Light" charset="0"/>
              </a:rPr>
              <a:t>MADE SIMPLE</a:t>
            </a:r>
          </a:p>
        </p:txBody>
      </p:sp>
      <p:sp>
        <p:nvSpPr>
          <p:cNvPr id="4" name="Footer Placeholder 3"/>
          <p:cNvSpPr>
            <a:spLocks noGrp="1"/>
          </p:cNvSpPr>
          <p:nvPr>
            <p:ph type="ftr" sz="quarter" idx="11"/>
          </p:nvPr>
        </p:nvSpPr>
        <p:spPr/>
        <p:txBody>
          <a:bodyPr/>
          <a:lstStyle/>
          <a:p>
            <a:pPr defTabSz="342830" fontAlgn="base" hangingPunct="0">
              <a:spcBef>
                <a:spcPct val="0"/>
              </a:spcBef>
              <a:spcAft>
                <a:spcPct val="0"/>
              </a:spcAft>
              <a:defRPr/>
            </a:pPr>
            <a:r>
              <a:rPr lang="en-US" altLang="en-US" sz="600">
                <a:sym typeface="Proxima Nova" charset="0"/>
              </a:rPr>
              <a:t>CONFIDENTIAL DOCUMENT, DO NOT SHARE 2 OR DISTRIBUTE.</a:t>
            </a:r>
          </a:p>
          <a:p>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409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Black Lockup 2">
    <p:spTree>
      <p:nvGrpSpPr>
        <p:cNvPr id="1" name=""/>
        <p:cNvGrpSpPr/>
        <p:nvPr/>
      </p:nvGrpSpPr>
      <p:grpSpPr>
        <a:xfrm>
          <a:off x="0" y="0"/>
          <a:ext cx="0" cy="0"/>
          <a:chOff x="0" y="0"/>
          <a:chExt cx="0" cy="0"/>
        </a:xfrm>
      </p:grpSpPr>
      <p:sp>
        <p:nvSpPr>
          <p:cNvPr id="4" name="Title 6"/>
          <p:cNvSpPr>
            <a:spLocks noGrp="1"/>
          </p:cNvSpPr>
          <p:nvPr>
            <p:ph type="title" hasCustomPrompt="1"/>
          </p:nvPr>
        </p:nvSpPr>
        <p:spPr>
          <a:xfrm>
            <a:off x="628650" y="1961206"/>
            <a:ext cx="7886700" cy="1355407"/>
          </a:xfrm>
          <a:prstGeom prst="rect">
            <a:avLst/>
          </a:prstGeom>
          <a:noFill/>
        </p:spPr>
        <p:txBody>
          <a:bodyPr lIns="0" tIns="0" rIns="0" bIns="0">
            <a:normAutofit/>
          </a:bodyPr>
          <a:lstStyle>
            <a:lvl1pPr algn="ctr">
              <a:defRPr lang="en-US" sz="13500" kern="1200" spc="-300" dirty="0">
                <a:solidFill>
                  <a:srgbClr val="FFFFFF"/>
                </a:solidFill>
                <a:latin typeface="+mj-lt"/>
                <a:ea typeface="+mj-ea"/>
                <a:cs typeface="+mj-cs"/>
                <a:sym typeface="Proxima Nova Black" charset="0"/>
              </a:defRPr>
            </a:lvl1pPr>
          </a:lstStyle>
          <a:p>
            <a:r>
              <a:rPr lang="en-US" dirty="0"/>
              <a:t>SIMPLE</a:t>
            </a:r>
          </a:p>
        </p:txBody>
      </p:sp>
      <p:sp>
        <p:nvSpPr>
          <p:cNvPr id="5" name="Content Placeholder 9"/>
          <p:cNvSpPr>
            <a:spLocks noGrp="1"/>
          </p:cNvSpPr>
          <p:nvPr>
            <p:ph sz="quarter" idx="10" hasCustomPrompt="1"/>
          </p:nvPr>
        </p:nvSpPr>
        <p:spPr>
          <a:xfrm>
            <a:off x="628650" y="1514159"/>
            <a:ext cx="7886700" cy="355600"/>
          </a:xfrm>
          <a:prstGeom prst="rect">
            <a:avLst/>
          </a:prstGeom>
        </p:spPr>
        <p:txBody>
          <a:bodyPr lIns="0" tIns="0" rIns="0" bIns="0"/>
          <a:lstStyle>
            <a:lvl1pPr algn="ctr" defTabSz="685664" rtl="0" eaLnBrk="0" fontAlgn="base" hangingPunct="0">
              <a:lnSpc>
                <a:spcPct val="90000"/>
              </a:lnSpc>
              <a:spcBef>
                <a:spcPct val="0"/>
              </a:spcBef>
              <a:spcAft>
                <a:spcPct val="0"/>
              </a:spcAft>
              <a:buSzPct val="100000"/>
              <a:buNone/>
              <a:defRPr lang="en-US" sz="2700" kern="1200" baseline="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2700" dirty="0">
                <a:solidFill>
                  <a:srgbClr val="FFFFFF"/>
                </a:solidFill>
                <a:latin typeface="Proxima Nova Thin" charset="0"/>
                <a:ea typeface="Proxima Nova Thin" charset="0"/>
                <a:cs typeface="Proxima Nova Thin" charset="0"/>
                <a:sym typeface="Proxima Nova Light" charset="0"/>
              </a:rPr>
              <a:t>STORAGE MADE</a:t>
            </a:r>
          </a:p>
        </p:txBody>
      </p:sp>
      <p:sp>
        <p:nvSpPr>
          <p:cNvPr id="2" name="Footer Placeholder 1"/>
          <p:cNvSpPr>
            <a:spLocks noGrp="1"/>
          </p:cNvSpPr>
          <p:nvPr>
            <p:ph type="ftr" sz="quarter" idx="11"/>
          </p:nvPr>
        </p:nvSpPr>
        <p:spPr/>
        <p:txBody>
          <a:bodyPr/>
          <a:lstStyle/>
          <a:p>
            <a:pPr defTabSz="342830" fontAlgn="base" hangingPunct="0">
              <a:spcBef>
                <a:spcPct val="0"/>
              </a:spcBef>
              <a:spcAft>
                <a:spcPct val="0"/>
              </a:spcAft>
              <a:defRPr/>
            </a:pPr>
            <a:r>
              <a:rPr lang="en-US" altLang="en-US" sz="600">
                <a:sym typeface="Proxima Nova" charset="0"/>
              </a:rPr>
              <a:t>CONFIDENTIAL DOCUMENT, DO NOT SHARE 2 OR DISTRIBUTE.</a:t>
            </a:r>
          </a:p>
          <a:p>
            <a:endParaRPr lang="en-US" dirty="0"/>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ran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defTabSz="342830" fontAlgn="base" hangingPunct="0">
              <a:spcBef>
                <a:spcPct val="0"/>
              </a:spcBef>
              <a:spcAft>
                <a:spcPct val="0"/>
              </a:spcAft>
              <a:defRPr/>
            </a:pPr>
            <a:r>
              <a:rPr lang="en-US" altLang="en-US" sz="600">
                <a:sym typeface="Proxima Nova" charset="0"/>
              </a:rPr>
              <a:t>CONFIDENTIAL DOCUMENT, DO NOT SHARE 2 OR DISTRIBUTE.</a:t>
            </a:r>
          </a:p>
          <a:p>
            <a:endParaRPr lang="en-US" dirty="0"/>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range Lockup 1">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28650" y="1473526"/>
            <a:ext cx="7886700" cy="1355407"/>
          </a:xfrm>
          <a:prstGeom prst="rect">
            <a:avLst/>
          </a:prstGeom>
          <a:noFill/>
        </p:spPr>
        <p:txBody>
          <a:bodyPr lIns="0" tIns="0" rIns="0" bIns="0">
            <a:normAutofit/>
          </a:bodyPr>
          <a:lstStyle>
            <a:lvl1pPr algn="ctr">
              <a:defRPr lang="en-US" sz="13500" kern="1200" spc="-300" dirty="0" smtClean="0">
                <a:solidFill>
                  <a:srgbClr val="FFFFFF"/>
                </a:solidFill>
                <a:latin typeface="+mj-lt"/>
                <a:ea typeface="+mj-ea"/>
                <a:cs typeface="+mj-cs"/>
                <a:sym typeface="Proxima Nova Black" charset="0"/>
              </a:defRPr>
            </a:lvl1pPr>
          </a:lstStyle>
          <a:p>
            <a:r>
              <a:rPr lang="en-US" dirty="0"/>
              <a:t>STORAGE</a:t>
            </a:r>
          </a:p>
        </p:txBody>
      </p:sp>
      <p:sp>
        <p:nvSpPr>
          <p:cNvPr id="10" name="Content Placeholder 9"/>
          <p:cNvSpPr>
            <a:spLocks noGrp="1"/>
          </p:cNvSpPr>
          <p:nvPr>
            <p:ph sz="quarter" idx="10" hasCustomPrompt="1"/>
          </p:nvPr>
        </p:nvSpPr>
        <p:spPr>
          <a:xfrm>
            <a:off x="628650" y="2915118"/>
            <a:ext cx="7886700" cy="355600"/>
          </a:xfrm>
          <a:prstGeom prst="rect">
            <a:avLst/>
          </a:prstGeom>
        </p:spPr>
        <p:txBody>
          <a:bodyPr lIns="0" tIns="0" rIns="0" bIns="0"/>
          <a:lstStyle>
            <a:lvl1pPr algn="ctr" eaLnBrk="0" fontAlgn="base" hangingPunct="0">
              <a:spcBef>
                <a:spcPct val="0"/>
              </a:spcBef>
              <a:spcAft>
                <a:spcPct val="0"/>
              </a:spcAft>
              <a:buNone/>
              <a:defRPr lang="en-US" sz="2700" kern="120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2700" dirty="0">
                <a:solidFill>
                  <a:srgbClr val="FFFFFF"/>
                </a:solidFill>
                <a:latin typeface="Proxima Nova Thin" charset="0"/>
                <a:ea typeface="Proxima Nova Thin" charset="0"/>
                <a:cs typeface="Proxima Nova Thin" charset="0"/>
                <a:sym typeface="Proxima Nova Light" charset="0"/>
              </a:rPr>
              <a:t>MADE SIMPLE</a:t>
            </a:r>
          </a:p>
        </p:txBody>
      </p:sp>
      <p:sp>
        <p:nvSpPr>
          <p:cNvPr id="2" name="Footer Placeholder 1"/>
          <p:cNvSpPr>
            <a:spLocks noGrp="1"/>
          </p:cNvSpPr>
          <p:nvPr>
            <p:ph type="ftr" sz="quarter" idx="11"/>
          </p:nvPr>
        </p:nvSpPr>
        <p:spPr/>
        <p:txBody>
          <a:bodyPr/>
          <a:lstStyle/>
          <a:p>
            <a:pPr defTabSz="342830" fontAlgn="base" hangingPunct="0">
              <a:spcBef>
                <a:spcPct val="0"/>
              </a:spcBef>
              <a:spcAft>
                <a:spcPct val="0"/>
              </a:spcAft>
              <a:defRPr/>
            </a:pPr>
            <a:r>
              <a:rPr lang="en-US" altLang="en-US" sz="600">
                <a:sym typeface="Proxima Nova" charset="0"/>
              </a:rPr>
              <a:t>CONFIDENTIAL DOCUMENT, DO NOT SHARE 2 OR DISTRIBUTE.</a:t>
            </a:r>
          </a:p>
          <a:p>
            <a:endParaRPr lang="en-US" dirty="0"/>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Orange Lockup 2">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28650" y="1961206"/>
            <a:ext cx="7886700" cy="1355407"/>
          </a:xfrm>
          <a:prstGeom prst="rect">
            <a:avLst/>
          </a:prstGeom>
          <a:noFill/>
        </p:spPr>
        <p:txBody>
          <a:bodyPr lIns="0" tIns="0" rIns="0" bIns="0">
            <a:normAutofit/>
          </a:bodyPr>
          <a:lstStyle>
            <a:lvl1pPr algn="ctr">
              <a:defRPr lang="en-US" sz="13500" kern="1200" spc="-300" dirty="0">
                <a:solidFill>
                  <a:srgbClr val="FFFFFF"/>
                </a:solidFill>
                <a:latin typeface="+mj-lt"/>
                <a:ea typeface="+mj-ea"/>
                <a:cs typeface="+mj-cs"/>
                <a:sym typeface="Proxima Nova Black" charset="0"/>
              </a:defRPr>
            </a:lvl1pPr>
          </a:lstStyle>
          <a:p>
            <a:r>
              <a:rPr lang="en-US" dirty="0"/>
              <a:t>SIMPLE</a:t>
            </a:r>
          </a:p>
        </p:txBody>
      </p:sp>
      <p:sp>
        <p:nvSpPr>
          <p:cNvPr id="10" name="Content Placeholder 9"/>
          <p:cNvSpPr>
            <a:spLocks noGrp="1"/>
          </p:cNvSpPr>
          <p:nvPr>
            <p:ph sz="quarter" idx="10" hasCustomPrompt="1"/>
          </p:nvPr>
        </p:nvSpPr>
        <p:spPr>
          <a:xfrm>
            <a:off x="628650" y="1514159"/>
            <a:ext cx="7886700" cy="355600"/>
          </a:xfrm>
          <a:prstGeom prst="rect">
            <a:avLst/>
          </a:prstGeom>
        </p:spPr>
        <p:txBody>
          <a:bodyPr lIns="0" tIns="0" rIns="0" bIns="0"/>
          <a:lstStyle>
            <a:lvl1pPr algn="ctr" eaLnBrk="0" fontAlgn="base" hangingPunct="0">
              <a:spcBef>
                <a:spcPct val="0"/>
              </a:spcBef>
              <a:spcAft>
                <a:spcPct val="0"/>
              </a:spcAft>
              <a:buNone/>
              <a:defRPr lang="en-US" sz="2700" kern="1200" baseline="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2700" dirty="0">
                <a:solidFill>
                  <a:srgbClr val="FFFFFF"/>
                </a:solidFill>
                <a:latin typeface="Proxima Nova Thin" charset="0"/>
                <a:ea typeface="Proxima Nova Thin" charset="0"/>
                <a:cs typeface="Proxima Nova Thin" charset="0"/>
                <a:sym typeface="Proxima Nova Light" charset="0"/>
              </a:rPr>
              <a:t>STORAGE MADE</a:t>
            </a:r>
          </a:p>
        </p:txBody>
      </p:sp>
      <p:sp>
        <p:nvSpPr>
          <p:cNvPr id="2" name="Footer Placeholder 1"/>
          <p:cNvSpPr>
            <a:spLocks noGrp="1"/>
          </p:cNvSpPr>
          <p:nvPr>
            <p:ph type="ftr" sz="quarter" idx="11"/>
          </p:nvPr>
        </p:nvSpPr>
        <p:spPr/>
        <p:txBody>
          <a:bodyPr/>
          <a:lstStyle/>
          <a:p>
            <a:pPr defTabSz="342830" fontAlgn="base" hangingPunct="0">
              <a:spcBef>
                <a:spcPct val="0"/>
              </a:spcBef>
              <a:spcAft>
                <a:spcPct val="0"/>
              </a:spcAft>
              <a:defRPr/>
            </a:pPr>
            <a:r>
              <a:rPr lang="en-US" altLang="en-US" sz="600">
                <a:sym typeface="Proxima Nova" charset="0"/>
              </a:rPr>
              <a:t>CONFIDENTIAL DOCUMENT, DO NOT SHARE 2 OR DISTRIBUTE.</a:t>
            </a:r>
          </a:p>
          <a:p>
            <a:endParaRPr lang="en-US" dirty="0"/>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Oran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defTabSz="342830" fontAlgn="base" hangingPunct="0">
              <a:spcBef>
                <a:spcPct val="0"/>
              </a:spcBef>
              <a:spcAft>
                <a:spcPct val="0"/>
              </a:spcAft>
              <a:defRPr/>
            </a:pPr>
            <a:r>
              <a:rPr lang="en-US" altLang="en-US" sz="600">
                <a:sym typeface="Proxima Nova" charset="0"/>
              </a:rPr>
              <a:t>CONFIDENTIAL DOCUMENT, DO NOT SHARE 2 OR DISTRIBUTE.</a:t>
            </a:r>
          </a:p>
          <a:p>
            <a:endParaRPr lang="en-US" dirty="0"/>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Orange Lockup 1">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28650" y="1473526"/>
            <a:ext cx="7886700" cy="1355407"/>
          </a:xfrm>
          <a:prstGeom prst="rect">
            <a:avLst/>
          </a:prstGeom>
          <a:noFill/>
        </p:spPr>
        <p:txBody>
          <a:bodyPr lIns="0" tIns="0" rIns="0" bIns="0">
            <a:normAutofit/>
          </a:bodyPr>
          <a:lstStyle>
            <a:lvl1pPr algn="ctr">
              <a:defRPr lang="en-US" sz="13500" kern="1200" spc="-300" dirty="0" smtClean="0">
                <a:solidFill>
                  <a:srgbClr val="FFFFFF"/>
                </a:solidFill>
                <a:latin typeface="+mj-lt"/>
                <a:ea typeface="+mj-ea"/>
                <a:cs typeface="+mj-cs"/>
                <a:sym typeface="Proxima Nova Black" charset="0"/>
              </a:defRPr>
            </a:lvl1pPr>
          </a:lstStyle>
          <a:p>
            <a:r>
              <a:rPr lang="en-US" dirty="0"/>
              <a:t>STORAGE</a:t>
            </a:r>
          </a:p>
        </p:txBody>
      </p:sp>
      <p:sp>
        <p:nvSpPr>
          <p:cNvPr id="10" name="Content Placeholder 9"/>
          <p:cNvSpPr>
            <a:spLocks noGrp="1"/>
          </p:cNvSpPr>
          <p:nvPr>
            <p:ph sz="quarter" idx="10" hasCustomPrompt="1"/>
          </p:nvPr>
        </p:nvSpPr>
        <p:spPr>
          <a:xfrm>
            <a:off x="628650" y="2915118"/>
            <a:ext cx="7886700" cy="355600"/>
          </a:xfrm>
          <a:prstGeom prst="rect">
            <a:avLst/>
          </a:prstGeom>
        </p:spPr>
        <p:txBody>
          <a:bodyPr lIns="0" tIns="0" rIns="0" bIns="0"/>
          <a:lstStyle>
            <a:lvl1pPr algn="ctr" eaLnBrk="0" fontAlgn="base" hangingPunct="0">
              <a:spcBef>
                <a:spcPct val="0"/>
              </a:spcBef>
              <a:spcAft>
                <a:spcPct val="0"/>
              </a:spcAft>
              <a:buNone/>
              <a:defRPr lang="en-US" sz="2700" kern="120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2700" dirty="0">
                <a:solidFill>
                  <a:srgbClr val="FFFFFF"/>
                </a:solidFill>
                <a:latin typeface="Proxima Nova Thin" charset="0"/>
                <a:ea typeface="Proxima Nova Thin" charset="0"/>
                <a:cs typeface="Proxima Nova Thin" charset="0"/>
                <a:sym typeface="Proxima Nova Light" charset="0"/>
              </a:rPr>
              <a:t>MADE SIMPLE</a:t>
            </a:r>
          </a:p>
        </p:txBody>
      </p:sp>
      <p:sp>
        <p:nvSpPr>
          <p:cNvPr id="2" name="Footer Placeholder 1"/>
          <p:cNvSpPr>
            <a:spLocks noGrp="1"/>
          </p:cNvSpPr>
          <p:nvPr>
            <p:ph type="ftr" sz="quarter" idx="11"/>
          </p:nvPr>
        </p:nvSpPr>
        <p:spPr/>
        <p:txBody>
          <a:bodyPr/>
          <a:lstStyle/>
          <a:p>
            <a:pPr defTabSz="342830" fontAlgn="base" hangingPunct="0">
              <a:spcBef>
                <a:spcPct val="0"/>
              </a:spcBef>
              <a:spcAft>
                <a:spcPct val="0"/>
              </a:spcAft>
              <a:defRPr/>
            </a:pPr>
            <a:r>
              <a:rPr lang="en-US" altLang="en-US" sz="600">
                <a:sym typeface="Proxima Nova" charset="0"/>
              </a:rPr>
              <a:t>CONFIDENTIAL DOCUMENT, DO NOT SHARE 2 OR DISTRIBUTE.</a:t>
            </a:r>
          </a:p>
          <a:p>
            <a:endParaRPr lang="en-US" dirty="0"/>
          </a:p>
        </p:txBody>
      </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Orange Lockup 2">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28650" y="1961206"/>
            <a:ext cx="7886700" cy="1355407"/>
          </a:xfrm>
          <a:prstGeom prst="rect">
            <a:avLst/>
          </a:prstGeom>
          <a:noFill/>
        </p:spPr>
        <p:txBody>
          <a:bodyPr lIns="0" tIns="0" rIns="0" bIns="0">
            <a:normAutofit/>
          </a:bodyPr>
          <a:lstStyle>
            <a:lvl1pPr algn="ctr">
              <a:defRPr lang="en-US" sz="13500" kern="1200" spc="-300" dirty="0">
                <a:solidFill>
                  <a:srgbClr val="FFFFFF"/>
                </a:solidFill>
                <a:latin typeface="+mj-lt"/>
                <a:ea typeface="+mj-ea"/>
                <a:cs typeface="+mj-cs"/>
                <a:sym typeface="Proxima Nova Black" charset="0"/>
              </a:defRPr>
            </a:lvl1pPr>
          </a:lstStyle>
          <a:p>
            <a:r>
              <a:rPr lang="en-US" dirty="0"/>
              <a:t>SIMPLE</a:t>
            </a:r>
          </a:p>
        </p:txBody>
      </p:sp>
      <p:sp>
        <p:nvSpPr>
          <p:cNvPr id="10" name="Content Placeholder 9"/>
          <p:cNvSpPr>
            <a:spLocks noGrp="1"/>
          </p:cNvSpPr>
          <p:nvPr>
            <p:ph sz="quarter" idx="10" hasCustomPrompt="1"/>
          </p:nvPr>
        </p:nvSpPr>
        <p:spPr>
          <a:xfrm>
            <a:off x="628650" y="1514159"/>
            <a:ext cx="7886700" cy="355600"/>
          </a:xfrm>
          <a:prstGeom prst="rect">
            <a:avLst/>
          </a:prstGeom>
        </p:spPr>
        <p:txBody>
          <a:bodyPr lIns="0" tIns="0" rIns="0" bIns="0"/>
          <a:lstStyle>
            <a:lvl1pPr algn="ctr" eaLnBrk="0" fontAlgn="base" hangingPunct="0">
              <a:spcBef>
                <a:spcPct val="0"/>
              </a:spcBef>
              <a:spcAft>
                <a:spcPct val="0"/>
              </a:spcAft>
              <a:buNone/>
              <a:defRPr lang="en-US" sz="2700" kern="1200" baseline="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2700" dirty="0">
                <a:solidFill>
                  <a:srgbClr val="FFFFFF"/>
                </a:solidFill>
                <a:latin typeface="Proxima Nova Thin" charset="0"/>
                <a:ea typeface="Proxima Nova Thin" charset="0"/>
                <a:cs typeface="Proxima Nova Thin" charset="0"/>
                <a:sym typeface="Proxima Nova Light" charset="0"/>
              </a:rPr>
              <a:t>STORAGE MADE</a:t>
            </a:r>
          </a:p>
        </p:txBody>
      </p:sp>
      <p:sp>
        <p:nvSpPr>
          <p:cNvPr id="2" name="Footer Placeholder 1"/>
          <p:cNvSpPr>
            <a:spLocks noGrp="1"/>
          </p:cNvSpPr>
          <p:nvPr>
            <p:ph type="ftr" sz="quarter" idx="11"/>
          </p:nvPr>
        </p:nvSpPr>
        <p:spPr/>
        <p:txBody>
          <a:bodyPr/>
          <a:lstStyle/>
          <a:p>
            <a:pPr defTabSz="342830" fontAlgn="base" hangingPunct="0">
              <a:spcBef>
                <a:spcPct val="0"/>
              </a:spcBef>
              <a:spcAft>
                <a:spcPct val="0"/>
              </a:spcAft>
              <a:defRPr/>
            </a:pPr>
            <a:r>
              <a:rPr lang="en-US" altLang="en-US" sz="600">
                <a:sym typeface="Proxima Nova" charset="0"/>
              </a:rPr>
              <a:t>CONFIDENTIAL DOCUMENT, DO NOT SHARE 2 OR DISTRIBUTE.</a:t>
            </a:r>
          </a:p>
          <a:p>
            <a:endParaRPr lang="en-US" dirty="0"/>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Oran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defTabSz="342830" fontAlgn="base" hangingPunct="0">
              <a:spcBef>
                <a:spcPct val="0"/>
              </a:spcBef>
              <a:spcAft>
                <a:spcPct val="0"/>
              </a:spcAft>
              <a:defRPr/>
            </a:pPr>
            <a:r>
              <a:rPr lang="en-US" altLang="en-US" sz="600">
                <a:sym typeface="Proxima Nova" charset="0"/>
              </a:rPr>
              <a:t>CONFIDENTIAL DOCUMENT, DO NOT SHARE 2 OR DISTRIBUTE.</a:t>
            </a:r>
          </a:p>
          <a:p>
            <a:endParaRPr lang="en-US" dirty="0"/>
          </a:p>
        </p:txBody>
      </p:sp>
    </p:spTree>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Orange Picture + Quote">
    <p:spTree>
      <p:nvGrpSpPr>
        <p:cNvPr id="1" name=""/>
        <p:cNvGrpSpPr/>
        <p:nvPr/>
      </p:nvGrpSpPr>
      <p:grpSpPr>
        <a:xfrm>
          <a:off x="0" y="0"/>
          <a:ext cx="0" cy="0"/>
          <a:chOff x="0" y="0"/>
          <a:chExt cx="0" cy="0"/>
        </a:xfrm>
      </p:grpSpPr>
      <p:sp>
        <p:nvSpPr>
          <p:cNvPr id="2" name="Picture Placeholder 8"/>
          <p:cNvSpPr>
            <a:spLocks noGrp="1"/>
          </p:cNvSpPr>
          <p:nvPr>
            <p:ph type="pic" sz="quarter" idx="11"/>
          </p:nvPr>
        </p:nvSpPr>
        <p:spPr>
          <a:xfrm>
            <a:off x="1" y="-14288"/>
            <a:ext cx="3171824" cy="5153025"/>
          </a:xfrm>
          <a:prstGeom prst="rect">
            <a:avLst/>
          </a:prstGeom>
        </p:spPr>
        <p:txBody>
          <a:bodyPr lIns="91424" tIns="45712" rIns="91424" bIns="45712"/>
          <a:lstStyle>
            <a:lvl1pPr>
              <a:buFontTx/>
              <a:buNone/>
              <a:defRPr>
                <a:solidFill>
                  <a:schemeClr val="tx1"/>
                </a:solidFill>
              </a:defRPr>
            </a:lvl1pPr>
          </a:lstStyle>
          <a:p>
            <a:endParaRPr lang="en-US" dirty="0"/>
          </a:p>
        </p:txBody>
      </p:sp>
      <p:sp>
        <p:nvSpPr>
          <p:cNvPr id="14" name="Content Placeholder 13"/>
          <p:cNvSpPr>
            <a:spLocks noGrp="1"/>
          </p:cNvSpPr>
          <p:nvPr>
            <p:ph sz="quarter" idx="16" hasCustomPrompt="1"/>
          </p:nvPr>
        </p:nvSpPr>
        <p:spPr>
          <a:xfrm>
            <a:off x="3535562" y="1378005"/>
            <a:ext cx="4979788" cy="1634833"/>
          </a:xfrm>
          <a:prstGeom prst="rect">
            <a:avLst/>
          </a:prstGeom>
        </p:spPr>
        <p:txBody>
          <a:bodyPr lIns="0" tIns="0" rIns="0" bIns="0"/>
          <a:lstStyle>
            <a:lvl1pPr marL="0" indent="0" algn="l" defTabSz="685664" rtl="0" eaLnBrk="0" fontAlgn="base" hangingPunct="0">
              <a:lnSpc>
                <a:spcPct val="90000"/>
              </a:lnSpc>
              <a:spcBef>
                <a:spcPts val="1350"/>
              </a:spcBef>
              <a:spcAft>
                <a:spcPct val="0"/>
              </a:spcAft>
              <a:buSzPct val="100000"/>
              <a:buNone/>
              <a:defRPr lang="en-US" sz="2700" b="0" i="0" kern="1200" baseline="0" dirty="0">
                <a:solidFill>
                  <a:srgbClr val="FFFFFF"/>
                </a:solidFill>
                <a:latin typeface="Proxima Nova Light" charset="0"/>
                <a:ea typeface="Proxima Nova Light" charset="0"/>
                <a:cs typeface="Proxima Nova Light" charset="0"/>
                <a:sym typeface="Proxima Nova" charset="0"/>
              </a:defRPr>
            </a:lvl1pPr>
            <a:lvl2pPr marL="128563" marR="0" indent="0" algn="l" defTabSz="685664" rtl="0" eaLnBrk="0" fontAlgn="base" latinLnBrk="0" hangingPunct="0">
              <a:lnSpc>
                <a:spcPct val="90000"/>
              </a:lnSpc>
              <a:spcBef>
                <a:spcPts val="1350"/>
              </a:spcBef>
              <a:spcAft>
                <a:spcPct val="0"/>
              </a:spcAft>
              <a:buClrTx/>
              <a:buSzPct val="100000"/>
              <a:buFont typeface="Arial" charset="0"/>
              <a:buNone/>
              <a:tabLst/>
              <a:defRPr baseline="0"/>
            </a:lvl2pPr>
          </a:lstStyle>
          <a:p>
            <a:r>
              <a:rPr lang="en-US" dirty="0"/>
              <a:t>Keep your eyes on the stars and your feet on the ground.”</a:t>
            </a:r>
          </a:p>
        </p:txBody>
      </p:sp>
      <p:sp>
        <p:nvSpPr>
          <p:cNvPr id="18" name="Content Placeholder 13"/>
          <p:cNvSpPr>
            <a:spLocks noGrp="1"/>
          </p:cNvSpPr>
          <p:nvPr>
            <p:ph sz="quarter" idx="17" hasCustomPrompt="1"/>
          </p:nvPr>
        </p:nvSpPr>
        <p:spPr>
          <a:xfrm>
            <a:off x="3535568" y="3343283"/>
            <a:ext cx="4979789" cy="228599"/>
          </a:xfrm>
          <a:prstGeom prst="rect">
            <a:avLst/>
          </a:prstGeom>
        </p:spPr>
        <p:txBody>
          <a:bodyPr lIns="0" tIns="0" rIns="0" bIns="0"/>
          <a:lstStyle>
            <a:lvl1pPr marL="0" indent="0" algn="l" defTabSz="685664" rtl="0" eaLnBrk="0" fontAlgn="base" hangingPunct="0">
              <a:lnSpc>
                <a:spcPct val="90000"/>
              </a:lnSpc>
              <a:spcBef>
                <a:spcPts val="1350"/>
              </a:spcBef>
              <a:spcAft>
                <a:spcPct val="0"/>
              </a:spcAft>
              <a:buSzPct val="100000"/>
              <a:buNone/>
              <a:defRPr lang="en-US" sz="1500" b="1" i="0" kern="1200" baseline="0" dirty="0">
                <a:solidFill>
                  <a:srgbClr val="FFFFFF"/>
                </a:solidFill>
                <a:latin typeface="Proxima Nova" charset="0"/>
                <a:ea typeface="Proxima Nova" charset="0"/>
                <a:cs typeface="Proxima Nova" charset="0"/>
                <a:sym typeface="Proxima Nova" charset="0"/>
              </a:defRPr>
            </a:lvl1pPr>
            <a:lvl2pPr marL="128563" marR="0" indent="0" algn="l" defTabSz="685664" rtl="0" eaLnBrk="0" fontAlgn="base" latinLnBrk="0" hangingPunct="0">
              <a:lnSpc>
                <a:spcPct val="90000"/>
              </a:lnSpc>
              <a:spcBef>
                <a:spcPts val="1350"/>
              </a:spcBef>
              <a:spcAft>
                <a:spcPct val="0"/>
              </a:spcAft>
              <a:buClrTx/>
              <a:buSzPct val="100000"/>
              <a:buFont typeface="Arial" charset="0"/>
              <a:buNone/>
              <a:tabLst/>
              <a:defRPr baseline="0"/>
            </a:lvl2pPr>
          </a:lstStyle>
          <a:p>
            <a:r>
              <a:rPr lang="en-US" dirty="0"/>
              <a:t>TEDDY ROOSEVELT</a:t>
            </a:r>
          </a:p>
        </p:txBody>
      </p:sp>
      <p:sp>
        <p:nvSpPr>
          <p:cNvPr id="19" name="Content Placeholder 13"/>
          <p:cNvSpPr>
            <a:spLocks noGrp="1"/>
          </p:cNvSpPr>
          <p:nvPr>
            <p:ph sz="quarter" idx="18" hasCustomPrompt="1"/>
          </p:nvPr>
        </p:nvSpPr>
        <p:spPr>
          <a:xfrm>
            <a:off x="3535568" y="3571882"/>
            <a:ext cx="4979789" cy="228599"/>
          </a:xfrm>
          <a:prstGeom prst="rect">
            <a:avLst/>
          </a:prstGeom>
        </p:spPr>
        <p:txBody>
          <a:bodyPr lIns="0" tIns="0" rIns="0" bIns="0"/>
          <a:lstStyle>
            <a:lvl1pPr>
              <a:defRPr lang="en-US" sz="1400" b="0" i="0" kern="1200" baseline="0" dirty="0" smtClean="0">
                <a:solidFill>
                  <a:srgbClr val="FFFFFF"/>
                </a:solidFill>
                <a:latin typeface="+mn-ea"/>
                <a:ea typeface="+mn-ea"/>
                <a:cs typeface="Proxima Nova" charset="0"/>
                <a:sym typeface="Proxima Nova" charset="0"/>
              </a:defRPr>
            </a:lvl1pPr>
          </a:lstStyle>
          <a:p>
            <a:pPr marL="0" lvl="0" indent="0">
              <a:buNone/>
            </a:pPr>
            <a:r>
              <a:rPr lang="en-US" dirty="0"/>
              <a:t>26th President of </a:t>
            </a:r>
            <a:r>
              <a:rPr lang="en-US"/>
              <a:t>the United States of America</a:t>
            </a:r>
            <a:endParaRPr lang="en-US" dirty="0"/>
          </a:p>
        </p:txBody>
      </p:sp>
      <p:sp>
        <p:nvSpPr>
          <p:cNvPr id="21" name="TextBox 20"/>
          <p:cNvSpPr txBox="1"/>
          <p:nvPr userDrawn="1"/>
        </p:nvSpPr>
        <p:spPr>
          <a:xfrm>
            <a:off x="3376896" y="1341024"/>
            <a:ext cx="219580" cy="415498"/>
          </a:xfrm>
          <a:prstGeom prst="rect">
            <a:avLst/>
          </a:prstGeom>
          <a:noFill/>
        </p:spPr>
        <p:txBody>
          <a:bodyPr wrap="square" lIns="0" tIns="0" rIns="0" bIns="0" rtlCol="0">
            <a:spAutoFit/>
          </a:bodyPr>
          <a:lstStyle/>
          <a:p>
            <a:r>
              <a:rPr lang="en-US" sz="2700" b="0" i="0" dirty="0">
                <a:solidFill>
                  <a:srgbClr val="FFFFFF"/>
                </a:solidFill>
                <a:latin typeface="Proxima Nova Light" charset="0"/>
                <a:ea typeface="Proxima Nova Light" charset="0"/>
                <a:cs typeface="Proxima Nova Light" charset="0"/>
              </a:rPr>
              <a:t>“</a:t>
            </a:r>
          </a:p>
        </p:txBody>
      </p:sp>
      <p:sp>
        <p:nvSpPr>
          <p:cNvPr id="3" name="Footer Placeholder 2"/>
          <p:cNvSpPr>
            <a:spLocks noGrp="1"/>
          </p:cNvSpPr>
          <p:nvPr>
            <p:ph type="ftr" sz="quarter" idx="19"/>
          </p:nvPr>
        </p:nvSpPr>
        <p:spPr/>
        <p:txBody>
          <a:bodyPr/>
          <a:lstStyle/>
          <a:p>
            <a:pPr defTabSz="342830" fontAlgn="base" hangingPunct="0">
              <a:spcBef>
                <a:spcPct val="0"/>
              </a:spcBef>
              <a:spcAft>
                <a:spcPct val="0"/>
              </a:spcAft>
              <a:defRPr/>
            </a:pPr>
            <a:r>
              <a:rPr lang="en-US" altLang="en-US" sz="600">
                <a:sym typeface="Proxima Nova" charset="0"/>
              </a:rPr>
              <a:t>CONFIDENTIAL DOCUMENT, DO NOT SHARE 2 OR DISTRIBUTE.</a:t>
            </a:r>
          </a:p>
          <a:p>
            <a:endParaRPr lang="en-US" dirty="0"/>
          </a:p>
        </p:txBody>
      </p:sp>
    </p:spTree>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Orange + Full Quote">
    <p:spTree>
      <p:nvGrpSpPr>
        <p:cNvPr id="1" name=""/>
        <p:cNvGrpSpPr/>
        <p:nvPr/>
      </p:nvGrpSpPr>
      <p:grpSpPr>
        <a:xfrm>
          <a:off x="0" y="0"/>
          <a:ext cx="0" cy="0"/>
          <a:chOff x="0" y="0"/>
          <a:chExt cx="0" cy="0"/>
        </a:xfrm>
      </p:grpSpPr>
      <p:sp>
        <p:nvSpPr>
          <p:cNvPr id="14" name="Content Placeholder 13"/>
          <p:cNvSpPr>
            <a:spLocks noGrp="1"/>
          </p:cNvSpPr>
          <p:nvPr>
            <p:ph sz="quarter" idx="16" hasCustomPrompt="1"/>
          </p:nvPr>
        </p:nvSpPr>
        <p:spPr>
          <a:xfrm>
            <a:off x="628650" y="1378005"/>
            <a:ext cx="7886700" cy="1634833"/>
          </a:xfrm>
          <a:prstGeom prst="rect">
            <a:avLst/>
          </a:prstGeom>
        </p:spPr>
        <p:txBody>
          <a:bodyPr lIns="0" tIns="0" rIns="0" bIns="0"/>
          <a:lstStyle>
            <a:lvl1pPr marL="0" indent="0" algn="l" defTabSz="685664" rtl="0" eaLnBrk="0" fontAlgn="base" hangingPunct="0">
              <a:lnSpc>
                <a:spcPct val="90000"/>
              </a:lnSpc>
              <a:spcBef>
                <a:spcPts val="1350"/>
              </a:spcBef>
              <a:spcAft>
                <a:spcPct val="0"/>
              </a:spcAft>
              <a:buSzPct val="100000"/>
              <a:buNone/>
              <a:defRPr lang="en-US" sz="2700" b="0" i="0" kern="1200" baseline="0" dirty="0">
                <a:solidFill>
                  <a:srgbClr val="FFFFFF"/>
                </a:solidFill>
                <a:latin typeface="Proxima Nova Light" charset="0"/>
                <a:ea typeface="Proxima Nova Light" charset="0"/>
                <a:cs typeface="Proxima Nova Light" charset="0"/>
                <a:sym typeface="Proxima Nova" charset="0"/>
              </a:defRPr>
            </a:lvl1pPr>
            <a:lvl2pPr marL="128563" marR="0" indent="0" algn="l" defTabSz="685664" rtl="0" eaLnBrk="0" fontAlgn="base" latinLnBrk="0" hangingPunct="0">
              <a:lnSpc>
                <a:spcPct val="90000"/>
              </a:lnSpc>
              <a:spcBef>
                <a:spcPts val="1350"/>
              </a:spcBef>
              <a:spcAft>
                <a:spcPct val="0"/>
              </a:spcAft>
              <a:buClrTx/>
              <a:buSzPct val="100000"/>
              <a:buFont typeface="Arial" charset="0"/>
              <a:buNone/>
              <a:tabLst/>
              <a:defRPr baseline="0"/>
            </a:lvl2pPr>
          </a:lstStyle>
          <a:p>
            <a:r>
              <a:rPr lang="en-US" dirty="0"/>
              <a:t>Keep your eyes on the stars and your feet on the ground.”</a:t>
            </a:r>
          </a:p>
        </p:txBody>
      </p:sp>
      <p:sp>
        <p:nvSpPr>
          <p:cNvPr id="18" name="Content Placeholder 13"/>
          <p:cNvSpPr>
            <a:spLocks noGrp="1"/>
          </p:cNvSpPr>
          <p:nvPr>
            <p:ph sz="quarter" idx="17" hasCustomPrompt="1"/>
          </p:nvPr>
        </p:nvSpPr>
        <p:spPr>
          <a:xfrm>
            <a:off x="3535568" y="3343283"/>
            <a:ext cx="4979789" cy="228599"/>
          </a:xfrm>
          <a:prstGeom prst="rect">
            <a:avLst/>
          </a:prstGeom>
        </p:spPr>
        <p:txBody>
          <a:bodyPr lIns="0" tIns="0" rIns="0" bIns="0"/>
          <a:lstStyle>
            <a:lvl1pPr marL="0" indent="0" algn="r" defTabSz="685664" rtl="0" eaLnBrk="0" fontAlgn="base" hangingPunct="0">
              <a:lnSpc>
                <a:spcPct val="90000"/>
              </a:lnSpc>
              <a:spcBef>
                <a:spcPts val="1350"/>
              </a:spcBef>
              <a:spcAft>
                <a:spcPct val="0"/>
              </a:spcAft>
              <a:buSzPct val="100000"/>
              <a:buNone/>
              <a:defRPr lang="en-US" sz="1500" b="1" i="0" kern="1200" baseline="0" dirty="0">
                <a:solidFill>
                  <a:srgbClr val="FFFFFF"/>
                </a:solidFill>
                <a:latin typeface="Proxima Nova" charset="0"/>
                <a:ea typeface="Proxima Nova" charset="0"/>
                <a:cs typeface="Proxima Nova" charset="0"/>
                <a:sym typeface="Proxima Nova" charset="0"/>
              </a:defRPr>
            </a:lvl1pPr>
            <a:lvl2pPr marL="128563" marR="0" indent="0" algn="l" defTabSz="685664" rtl="0" eaLnBrk="0" fontAlgn="base" latinLnBrk="0" hangingPunct="0">
              <a:lnSpc>
                <a:spcPct val="90000"/>
              </a:lnSpc>
              <a:spcBef>
                <a:spcPts val="1350"/>
              </a:spcBef>
              <a:spcAft>
                <a:spcPct val="0"/>
              </a:spcAft>
              <a:buClrTx/>
              <a:buSzPct val="100000"/>
              <a:buFont typeface="Arial" charset="0"/>
              <a:buNone/>
              <a:tabLst/>
              <a:defRPr baseline="0"/>
            </a:lvl2pPr>
          </a:lstStyle>
          <a:p>
            <a:r>
              <a:rPr lang="en-US" dirty="0"/>
              <a:t>TEDDY ROOSEVELT</a:t>
            </a:r>
          </a:p>
        </p:txBody>
      </p:sp>
      <p:sp>
        <p:nvSpPr>
          <p:cNvPr id="19" name="Content Placeholder 13"/>
          <p:cNvSpPr>
            <a:spLocks noGrp="1"/>
          </p:cNvSpPr>
          <p:nvPr>
            <p:ph sz="quarter" idx="18" hasCustomPrompt="1"/>
          </p:nvPr>
        </p:nvSpPr>
        <p:spPr>
          <a:xfrm>
            <a:off x="3535568" y="3571882"/>
            <a:ext cx="4979789" cy="228599"/>
          </a:xfrm>
          <a:prstGeom prst="rect">
            <a:avLst/>
          </a:prstGeom>
        </p:spPr>
        <p:txBody>
          <a:bodyPr lIns="0" tIns="0" rIns="0" bIns="0"/>
          <a:lstStyle>
            <a:lvl1pPr algn="r">
              <a:defRPr lang="en-US" sz="1400" b="0" i="0" kern="1200" baseline="0" dirty="0" smtClean="0">
                <a:solidFill>
                  <a:srgbClr val="FFFFFF"/>
                </a:solidFill>
                <a:latin typeface="+mn-ea"/>
                <a:ea typeface="+mn-ea"/>
                <a:cs typeface="Proxima Nova" charset="0"/>
                <a:sym typeface="Proxima Nova" charset="0"/>
              </a:defRPr>
            </a:lvl1pPr>
          </a:lstStyle>
          <a:p>
            <a:pPr marL="0" lvl="0" indent="0">
              <a:buNone/>
            </a:pPr>
            <a:r>
              <a:rPr lang="en-US" dirty="0"/>
              <a:t>26th President of </a:t>
            </a:r>
            <a:r>
              <a:rPr lang="en-US"/>
              <a:t>the United States of America</a:t>
            </a:r>
            <a:endParaRPr lang="en-US" dirty="0"/>
          </a:p>
        </p:txBody>
      </p:sp>
      <p:sp>
        <p:nvSpPr>
          <p:cNvPr id="21" name="TextBox 20"/>
          <p:cNvSpPr txBox="1"/>
          <p:nvPr userDrawn="1"/>
        </p:nvSpPr>
        <p:spPr>
          <a:xfrm>
            <a:off x="447804" y="1341024"/>
            <a:ext cx="219580" cy="415498"/>
          </a:xfrm>
          <a:prstGeom prst="rect">
            <a:avLst/>
          </a:prstGeom>
          <a:noFill/>
        </p:spPr>
        <p:txBody>
          <a:bodyPr wrap="square" lIns="0" tIns="0" rIns="0" bIns="0" rtlCol="0">
            <a:spAutoFit/>
          </a:bodyPr>
          <a:lstStyle/>
          <a:p>
            <a:r>
              <a:rPr lang="en-US" sz="2700" b="0" i="0" dirty="0">
                <a:solidFill>
                  <a:srgbClr val="FFFFFF"/>
                </a:solidFill>
                <a:latin typeface="Proxima Nova Light" charset="0"/>
                <a:ea typeface="Proxima Nova Light" charset="0"/>
                <a:cs typeface="Proxima Nova Light" charset="0"/>
              </a:rPr>
              <a:t>“</a:t>
            </a:r>
          </a:p>
        </p:txBody>
      </p:sp>
      <p:sp>
        <p:nvSpPr>
          <p:cNvPr id="2" name="Footer Placeholder 1"/>
          <p:cNvSpPr>
            <a:spLocks noGrp="1"/>
          </p:cNvSpPr>
          <p:nvPr>
            <p:ph type="ftr" sz="quarter" idx="19"/>
          </p:nvPr>
        </p:nvSpPr>
        <p:spPr/>
        <p:txBody>
          <a:bodyPr/>
          <a:lstStyle/>
          <a:p>
            <a:pPr defTabSz="342830" fontAlgn="base" hangingPunct="0">
              <a:spcBef>
                <a:spcPct val="0"/>
              </a:spcBef>
              <a:spcAft>
                <a:spcPct val="0"/>
              </a:spcAft>
              <a:defRPr/>
            </a:pPr>
            <a:r>
              <a:rPr lang="en-US" altLang="en-US" sz="600">
                <a:sym typeface="Proxima Nova" charset="0"/>
              </a:rPr>
              <a:t>CONFIDENTIAL DOCUMENT, DO NOT SHARE 2 OR DISTRIBUTE.</a:t>
            </a:r>
          </a:p>
          <a:p>
            <a:endParaRPr lang="en-US" dirty="0"/>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ivider 2-Line Title ">
    <p:spTree>
      <p:nvGrpSpPr>
        <p:cNvPr id="1" name=""/>
        <p:cNvGrpSpPr/>
        <p:nvPr/>
      </p:nvGrpSpPr>
      <p:grpSpPr>
        <a:xfrm>
          <a:off x="0" y="0"/>
          <a:ext cx="0" cy="0"/>
          <a:chOff x="0" y="0"/>
          <a:chExt cx="0" cy="0"/>
        </a:xfrm>
      </p:grpSpPr>
      <p:sp>
        <p:nvSpPr>
          <p:cNvPr id="11" name="Title 16"/>
          <p:cNvSpPr>
            <a:spLocks noGrp="1"/>
          </p:cNvSpPr>
          <p:nvPr>
            <p:ph type="title" hasCustomPrompt="1"/>
          </p:nvPr>
        </p:nvSpPr>
        <p:spPr>
          <a:xfrm>
            <a:off x="687331" y="2041205"/>
            <a:ext cx="4686300" cy="948115"/>
          </a:xfrm>
          <a:prstGeom prst="rect">
            <a:avLst/>
          </a:prstGeom>
        </p:spPr>
        <p:txBody>
          <a:bodyPr lIns="0" tIns="0" rIns="0" bIns="0" anchor="b"/>
          <a:lstStyle>
            <a:lvl1pPr marL="0" indent="0" algn="l" defTabSz="685664" rtl="0" eaLnBrk="0" fontAlgn="base" hangingPunct="0">
              <a:lnSpc>
                <a:spcPts val="3600"/>
              </a:lnSpc>
              <a:spcBef>
                <a:spcPct val="0"/>
              </a:spcBef>
              <a:spcAft>
                <a:spcPct val="0"/>
              </a:spcAft>
              <a:buFont typeface="Arial" charset="0"/>
              <a:buNone/>
              <a:defRPr lang="en-US" sz="4500" kern="1200" baseline="0" dirty="0" smtClean="0">
                <a:solidFill>
                  <a:srgbClr val="FFFFFF"/>
                </a:solidFill>
                <a:latin typeface="+mj-lt"/>
                <a:ea typeface="+mj-ea"/>
                <a:cs typeface="+mj-cs"/>
                <a:sym typeface="Proxima Nova Black" charset="0"/>
              </a:defRPr>
            </a:lvl1pPr>
          </a:lstStyle>
          <a:p>
            <a:pPr>
              <a:defRPr/>
            </a:pPr>
            <a:r>
              <a:rPr lang="en-US" dirty="0">
                <a:solidFill>
                  <a:srgbClr val="FFFFFF"/>
                </a:solidFill>
              </a:rPr>
              <a:t>PLACEHOLDER TITLE</a:t>
            </a:r>
          </a:p>
        </p:txBody>
      </p:sp>
      <p:sp>
        <p:nvSpPr>
          <p:cNvPr id="12" name="Rectangle 11"/>
          <p:cNvSpPr>
            <a:spLocks/>
          </p:cNvSpPr>
          <p:nvPr userDrawn="1"/>
        </p:nvSpPr>
        <p:spPr bwMode="auto">
          <a:xfrm>
            <a:off x="2" y="2041197"/>
            <a:ext cx="85725" cy="1061106"/>
          </a:xfrm>
          <a:prstGeom prst="rect">
            <a:avLst/>
          </a:prstGeom>
          <a:solidFill>
            <a:srgbClr val="FE5000"/>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9" tIns="19049" rIns="19049" bIns="19049" anchor="ctr"/>
          <a:lstStyle>
            <a:lvl1pPr defTabSz="825500">
              <a:defRPr sz="3600">
                <a:solidFill>
                  <a:srgbClr val="222222"/>
                </a:solidFill>
                <a:latin typeface="Proxima Nova Light" charset="0"/>
                <a:ea typeface="Proxima Nova Light" charset="0"/>
                <a:cs typeface="Proxima Nova Light" charset="0"/>
                <a:sym typeface="Proxima Nova Light" charset="0"/>
              </a:defRPr>
            </a:lvl1pPr>
            <a:lvl2pPr marL="742950" indent="-285750" defTabSz="825500">
              <a:defRPr sz="3600">
                <a:solidFill>
                  <a:srgbClr val="222222"/>
                </a:solidFill>
                <a:latin typeface="Proxima Nova Light" charset="0"/>
                <a:ea typeface="Proxima Nova Light" charset="0"/>
                <a:cs typeface="Proxima Nova Light" charset="0"/>
                <a:sym typeface="Proxima Nova Light" charset="0"/>
              </a:defRPr>
            </a:lvl2pPr>
            <a:lvl3pPr marL="1143000" indent="-228600" defTabSz="825500">
              <a:defRPr sz="3600">
                <a:solidFill>
                  <a:srgbClr val="222222"/>
                </a:solidFill>
                <a:latin typeface="Proxima Nova Light" charset="0"/>
                <a:ea typeface="Proxima Nova Light" charset="0"/>
                <a:cs typeface="Proxima Nova Light" charset="0"/>
                <a:sym typeface="Proxima Nova Light" charset="0"/>
              </a:defRPr>
            </a:lvl3pPr>
            <a:lvl4pPr marL="1600200" indent="-228600" defTabSz="825500">
              <a:defRPr sz="3600">
                <a:solidFill>
                  <a:srgbClr val="222222"/>
                </a:solidFill>
                <a:latin typeface="Proxima Nova Light" charset="0"/>
                <a:ea typeface="Proxima Nova Light" charset="0"/>
                <a:cs typeface="Proxima Nova Light" charset="0"/>
                <a:sym typeface="Proxima Nova Light" charset="0"/>
              </a:defRPr>
            </a:lvl4pPr>
            <a:lvl5pPr marL="2057400" indent="-228600" defTabSz="8255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algn="ctr" eaLnBrk="1"/>
            <a:endParaRPr lang="en-US" altLang="en-US" sz="1200">
              <a:solidFill>
                <a:srgbClr val="FFFFFF"/>
              </a:solidFill>
              <a:latin typeface="Helvetica Light" charset="0"/>
              <a:ea typeface="Helvetica Light" charset="0"/>
              <a:cs typeface="Helvetica Light" charset="0"/>
              <a:sym typeface="Helvetica Light" charset="0"/>
            </a:endParaRPr>
          </a:p>
        </p:txBody>
      </p:sp>
      <p:sp>
        <p:nvSpPr>
          <p:cNvPr id="13" name="Content Placeholder 2"/>
          <p:cNvSpPr>
            <a:spLocks noGrp="1"/>
          </p:cNvSpPr>
          <p:nvPr>
            <p:ph sz="quarter" idx="11" hasCustomPrompt="1"/>
          </p:nvPr>
        </p:nvSpPr>
        <p:spPr>
          <a:xfrm>
            <a:off x="687339" y="2941323"/>
            <a:ext cx="4138669" cy="198754"/>
          </a:xfrm>
          <a:prstGeom prst="rect">
            <a:avLst/>
          </a:prstGeom>
        </p:spPr>
        <p:txBody>
          <a:bodyPr lIns="0" tIns="0" rIns="0" bIns="0"/>
          <a:lstStyle>
            <a:lvl1pPr marL="0" indent="0">
              <a:buFont typeface="Arial" charset="0"/>
              <a:buNone/>
              <a:defRPr lang="en-US" sz="1500" kern="1200" dirty="0" smtClean="0">
                <a:solidFill>
                  <a:srgbClr val="FFFFFF"/>
                </a:solidFill>
                <a:latin typeface="+mn-lt"/>
                <a:ea typeface="+mn-ea"/>
                <a:cs typeface="+mn-cs"/>
                <a:sym typeface="Proxima Nova" charset="0"/>
              </a:defRPr>
            </a:lvl1pPr>
            <a:lvl2pPr>
              <a:defRPr>
                <a:solidFill>
                  <a:srgbClr val="2D2D2D"/>
                </a:solidFill>
              </a:defRPr>
            </a:lvl2pPr>
          </a:lstStyle>
          <a:p>
            <a:pPr marL="0" marR="0" lvl="0" indent="-128564" algn="l" defTabSz="685664" rtl="0" eaLnBrk="0" fontAlgn="base" latinLnBrk="0" hangingPunct="0">
              <a:lnSpc>
                <a:spcPct val="90000"/>
              </a:lnSpc>
              <a:spcBef>
                <a:spcPts val="1350"/>
              </a:spcBef>
              <a:spcAft>
                <a:spcPct val="0"/>
              </a:spcAft>
              <a:buClrTx/>
              <a:buSzPct val="100000"/>
              <a:buFont typeface="Arial" charset="0"/>
              <a:buNone/>
              <a:tabLst/>
              <a:defRPr/>
            </a:pPr>
            <a:r>
              <a:rPr lang="en-US" dirty="0"/>
              <a:t>PLACEHOLDER SUBTITLE</a:t>
            </a:r>
          </a:p>
        </p:txBody>
      </p:sp>
      <p:sp>
        <p:nvSpPr>
          <p:cNvPr id="2" name="Footer Placeholder 1"/>
          <p:cNvSpPr>
            <a:spLocks noGrp="1"/>
          </p:cNvSpPr>
          <p:nvPr>
            <p:ph type="ftr" sz="quarter" idx="12"/>
          </p:nvPr>
        </p:nvSpPr>
        <p:spPr/>
        <p:txBody>
          <a:bodyPr/>
          <a:lstStyle/>
          <a:p>
            <a:pPr defTabSz="342830" fontAlgn="base" hangingPunct="0">
              <a:spcBef>
                <a:spcPct val="0"/>
              </a:spcBef>
              <a:spcAft>
                <a:spcPct val="0"/>
              </a:spcAft>
              <a:defRPr/>
            </a:pPr>
            <a:r>
              <a:rPr lang="en-US" altLang="en-US" sz="600">
                <a:sym typeface="Proxima Nova" charset="0"/>
              </a:rPr>
              <a:t>CONFIDENTIAL DOCUMENT, DO NOT SHARE 2 OR DISTRIBUTE.</a:t>
            </a:r>
          </a:p>
          <a:p>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range Lockup 1">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28650" y="1473526"/>
            <a:ext cx="7886700" cy="1355407"/>
          </a:xfrm>
          <a:prstGeom prst="rect">
            <a:avLst/>
          </a:prstGeom>
          <a:noFill/>
        </p:spPr>
        <p:txBody>
          <a:bodyPr lIns="0" tIns="0" rIns="0" bIns="0">
            <a:normAutofit/>
          </a:bodyPr>
          <a:lstStyle>
            <a:lvl1pPr algn="ctr">
              <a:defRPr lang="en-US" sz="13500" kern="1200" spc="-300" dirty="0" smtClean="0">
                <a:solidFill>
                  <a:srgbClr val="FFFFFF"/>
                </a:solidFill>
                <a:latin typeface="+mj-lt"/>
                <a:ea typeface="+mj-ea"/>
                <a:cs typeface="+mj-cs"/>
                <a:sym typeface="Proxima Nova Black" charset="0"/>
              </a:defRPr>
            </a:lvl1pPr>
          </a:lstStyle>
          <a:p>
            <a:r>
              <a:rPr lang="en-US" dirty="0"/>
              <a:t>STORAGE</a:t>
            </a:r>
          </a:p>
        </p:txBody>
      </p:sp>
      <p:sp>
        <p:nvSpPr>
          <p:cNvPr id="10" name="Content Placeholder 9"/>
          <p:cNvSpPr>
            <a:spLocks noGrp="1"/>
          </p:cNvSpPr>
          <p:nvPr>
            <p:ph sz="quarter" idx="10" hasCustomPrompt="1"/>
          </p:nvPr>
        </p:nvSpPr>
        <p:spPr>
          <a:xfrm>
            <a:off x="628650" y="2915118"/>
            <a:ext cx="7886700" cy="355600"/>
          </a:xfrm>
          <a:prstGeom prst="rect">
            <a:avLst/>
          </a:prstGeom>
        </p:spPr>
        <p:txBody>
          <a:bodyPr lIns="0" tIns="0" rIns="0" bIns="0"/>
          <a:lstStyle>
            <a:lvl1pPr algn="ctr" eaLnBrk="0" fontAlgn="base" hangingPunct="0">
              <a:spcBef>
                <a:spcPct val="0"/>
              </a:spcBef>
              <a:spcAft>
                <a:spcPct val="0"/>
              </a:spcAft>
              <a:buNone/>
              <a:defRPr lang="en-US" sz="2700" kern="120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2700" dirty="0">
                <a:solidFill>
                  <a:srgbClr val="FFFFFF"/>
                </a:solidFill>
                <a:latin typeface="Proxima Nova Thin" charset="0"/>
                <a:ea typeface="Proxima Nova Thin" charset="0"/>
                <a:cs typeface="Proxima Nova Thin" charset="0"/>
                <a:sym typeface="Proxima Nova Light" charset="0"/>
              </a:rPr>
              <a:t>MADE SIMPLE</a:t>
            </a:r>
          </a:p>
        </p:txBody>
      </p:sp>
      <p:sp>
        <p:nvSpPr>
          <p:cNvPr id="2" name="Footer Placeholder 1"/>
          <p:cNvSpPr>
            <a:spLocks noGrp="1"/>
          </p:cNvSpPr>
          <p:nvPr>
            <p:ph type="ftr" sz="quarter" idx="11"/>
          </p:nvPr>
        </p:nvSpPr>
        <p:spPr/>
        <p:txBody>
          <a:bodyPr/>
          <a:lstStyle/>
          <a:p>
            <a:pPr defTabSz="342830" fontAlgn="base" hangingPunct="0">
              <a:spcBef>
                <a:spcPct val="0"/>
              </a:spcBef>
              <a:spcAft>
                <a:spcPct val="0"/>
              </a:spcAft>
              <a:defRPr/>
            </a:pPr>
            <a:r>
              <a:rPr lang="en-US" altLang="en-US" sz="600">
                <a:sym typeface="Proxima Nova" charset="0"/>
              </a:rPr>
              <a:t>CONFIDENTIAL DOCUMENT, DO NOT SHARE 2 OR DISTRIBUTE.</a:t>
            </a:r>
          </a:p>
          <a:p>
            <a:endParaRPr lang="en-US" dirty="0"/>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Orange Lockup 2">
    <p:spTree>
      <p:nvGrpSpPr>
        <p:cNvPr id="1" name=""/>
        <p:cNvGrpSpPr/>
        <p:nvPr/>
      </p:nvGrpSpPr>
      <p:grpSpPr>
        <a:xfrm>
          <a:off x="0" y="0"/>
          <a:ext cx="0" cy="0"/>
          <a:chOff x="0" y="0"/>
          <a:chExt cx="0" cy="0"/>
        </a:xfrm>
      </p:grpSpPr>
      <p:sp>
        <p:nvSpPr>
          <p:cNvPr id="7" name="Title 6"/>
          <p:cNvSpPr>
            <a:spLocks noGrp="1"/>
          </p:cNvSpPr>
          <p:nvPr>
            <p:ph type="title" hasCustomPrompt="1"/>
          </p:nvPr>
        </p:nvSpPr>
        <p:spPr>
          <a:xfrm>
            <a:off x="628650" y="1961206"/>
            <a:ext cx="7886700" cy="1355407"/>
          </a:xfrm>
          <a:prstGeom prst="rect">
            <a:avLst/>
          </a:prstGeom>
          <a:noFill/>
        </p:spPr>
        <p:txBody>
          <a:bodyPr lIns="0" tIns="0" rIns="0" bIns="0">
            <a:normAutofit/>
          </a:bodyPr>
          <a:lstStyle>
            <a:lvl1pPr algn="ctr">
              <a:defRPr lang="en-US" sz="13500" kern="1200" spc="-300" dirty="0">
                <a:solidFill>
                  <a:srgbClr val="FFFFFF"/>
                </a:solidFill>
                <a:latin typeface="+mj-lt"/>
                <a:ea typeface="+mj-ea"/>
                <a:cs typeface="+mj-cs"/>
                <a:sym typeface="Proxima Nova Black" charset="0"/>
              </a:defRPr>
            </a:lvl1pPr>
          </a:lstStyle>
          <a:p>
            <a:r>
              <a:rPr lang="en-US" dirty="0"/>
              <a:t>SIMPLE</a:t>
            </a:r>
          </a:p>
        </p:txBody>
      </p:sp>
      <p:sp>
        <p:nvSpPr>
          <p:cNvPr id="10" name="Content Placeholder 9"/>
          <p:cNvSpPr>
            <a:spLocks noGrp="1"/>
          </p:cNvSpPr>
          <p:nvPr>
            <p:ph sz="quarter" idx="10" hasCustomPrompt="1"/>
          </p:nvPr>
        </p:nvSpPr>
        <p:spPr>
          <a:xfrm>
            <a:off x="628650" y="1514159"/>
            <a:ext cx="7886700" cy="355600"/>
          </a:xfrm>
          <a:prstGeom prst="rect">
            <a:avLst/>
          </a:prstGeom>
        </p:spPr>
        <p:txBody>
          <a:bodyPr lIns="0" tIns="0" rIns="0" bIns="0"/>
          <a:lstStyle>
            <a:lvl1pPr algn="ctr" eaLnBrk="0" fontAlgn="base" hangingPunct="0">
              <a:spcBef>
                <a:spcPct val="0"/>
              </a:spcBef>
              <a:spcAft>
                <a:spcPct val="0"/>
              </a:spcAft>
              <a:buNone/>
              <a:defRPr lang="en-US" sz="2700" kern="1200" baseline="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2700" dirty="0">
                <a:solidFill>
                  <a:srgbClr val="FFFFFF"/>
                </a:solidFill>
                <a:latin typeface="Proxima Nova Thin" charset="0"/>
                <a:ea typeface="Proxima Nova Thin" charset="0"/>
                <a:cs typeface="Proxima Nova Thin" charset="0"/>
                <a:sym typeface="Proxima Nova Light" charset="0"/>
              </a:rPr>
              <a:t>STORAGE MADE</a:t>
            </a:r>
          </a:p>
        </p:txBody>
      </p:sp>
      <p:sp>
        <p:nvSpPr>
          <p:cNvPr id="2" name="Footer Placeholder 1"/>
          <p:cNvSpPr>
            <a:spLocks noGrp="1"/>
          </p:cNvSpPr>
          <p:nvPr>
            <p:ph type="ftr" sz="quarter" idx="11"/>
          </p:nvPr>
        </p:nvSpPr>
        <p:spPr/>
        <p:txBody>
          <a:bodyPr/>
          <a:lstStyle/>
          <a:p>
            <a:pPr defTabSz="342830" fontAlgn="base" hangingPunct="0">
              <a:spcBef>
                <a:spcPct val="0"/>
              </a:spcBef>
              <a:spcAft>
                <a:spcPct val="0"/>
              </a:spcAft>
              <a:defRPr/>
            </a:pPr>
            <a:r>
              <a:rPr lang="en-US" altLang="en-US" sz="600">
                <a:sym typeface="Proxima Nova" charset="0"/>
              </a:rPr>
              <a:t>CONFIDENTIAL DOCUMENT, DO NOT SHARE 2 OR DISTRIBUTE.</a:t>
            </a:r>
          </a:p>
          <a:p>
            <a:endParaRPr lang="en-US" dirty="0"/>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ck Full Image">
    <p:spTree>
      <p:nvGrpSpPr>
        <p:cNvPr id="1" name=""/>
        <p:cNvGrpSpPr/>
        <p:nvPr/>
      </p:nvGrpSpPr>
      <p:grpSpPr>
        <a:xfrm>
          <a:off x="0" y="0"/>
          <a:ext cx="0" cy="0"/>
          <a:chOff x="0" y="0"/>
          <a:chExt cx="0" cy="0"/>
        </a:xfrm>
      </p:grpSpPr>
      <p:sp>
        <p:nvSpPr>
          <p:cNvPr id="2" name="Picture Placeholder 8"/>
          <p:cNvSpPr>
            <a:spLocks noGrp="1"/>
          </p:cNvSpPr>
          <p:nvPr>
            <p:ph type="pic" sz="quarter" idx="11"/>
          </p:nvPr>
        </p:nvSpPr>
        <p:spPr>
          <a:xfrm>
            <a:off x="0" y="0"/>
            <a:ext cx="9144000" cy="5143500"/>
          </a:xfrm>
          <a:prstGeom prst="rect">
            <a:avLst/>
          </a:prstGeom>
        </p:spPr>
        <p:txBody>
          <a:bodyPr/>
          <a:lstStyle>
            <a:lvl1pPr>
              <a:buFontTx/>
              <a:buNone/>
              <a:defRPr>
                <a:solidFill>
                  <a:schemeClr val="tx1"/>
                </a:solidFill>
              </a:defRPr>
            </a:lvl1pPr>
          </a:lstStyle>
          <a:p>
            <a:endParaRPr lang="en-US" dirty="0"/>
          </a:p>
        </p:txBody>
      </p:sp>
    </p:spTree>
    <p:extLst>
      <p:ext uri="{BB962C8B-B14F-4D97-AF65-F5344CB8AC3E}">
        <p14:creationId xmlns:p14="http://schemas.microsoft.com/office/powerpoint/2010/main" val="21935971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ck Callout and Photo">
    <p:spTree>
      <p:nvGrpSpPr>
        <p:cNvPr id="1" name=""/>
        <p:cNvGrpSpPr/>
        <p:nvPr/>
      </p:nvGrpSpPr>
      <p:grpSpPr>
        <a:xfrm>
          <a:off x="0" y="0"/>
          <a:ext cx="0" cy="0"/>
          <a:chOff x="0" y="0"/>
          <a:chExt cx="0" cy="0"/>
        </a:xfrm>
      </p:grpSpPr>
      <p:sp>
        <p:nvSpPr>
          <p:cNvPr id="3" name="Picture Placeholder 8"/>
          <p:cNvSpPr>
            <a:spLocks noGrp="1"/>
          </p:cNvSpPr>
          <p:nvPr>
            <p:ph type="pic" sz="quarter" idx="11"/>
          </p:nvPr>
        </p:nvSpPr>
        <p:spPr>
          <a:xfrm>
            <a:off x="4657725" y="-9525"/>
            <a:ext cx="4486275" cy="5153025"/>
          </a:xfrm>
          <a:prstGeom prst="rect">
            <a:avLst/>
          </a:prstGeom>
        </p:spPr>
        <p:txBody>
          <a:bodyPr/>
          <a:lstStyle>
            <a:lvl1pPr>
              <a:buFontTx/>
              <a:buNone/>
              <a:defRPr>
                <a:solidFill>
                  <a:schemeClr val="tx1"/>
                </a:solidFill>
              </a:defRPr>
            </a:lvl1pPr>
          </a:lstStyle>
          <a:p>
            <a:endParaRPr lang="en-US" dirty="0"/>
          </a:p>
        </p:txBody>
      </p:sp>
      <p:sp>
        <p:nvSpPr>
          <p:cNvPr id="4" name="Text Placeholder 8"/>
          <p:cNvSpPr>
            <a:spLocks noGrp="1"/>
          </p:cNvSpPr>
          <p:nvPr>
            <p:ph type="body" sz="quarter" idx="12" hasCustomPrompt="1"/>
          </p:nvPr>
        </p:nvSpPr>
        <p:spPr>
          <a:xfrm>
            <a:off x="678656" y="1879146"/>
            <a:ext cx="3136106" cy="315516"/>
          </a:xfrm>
          <a:prstGeom prst="rect">
            <a:avLst/>
          </a:prstGeom>
        </p:spPr>
        <p:txBody>
          <a:bodyPr/>
          <a:lstStyle>
            <a:lvl1pPr algn="l">
              <a:lnSpc>
                <a:spcPct val="100000"/>
              </a:lnSpc>
              <a:spcBef>
                <a:spcPts val="0"/>
              </a:spcBef>
              <a:buFontTx/>
              <a:buNone/>
              <a:defRPr sz="1800" b="1" i="0" baseline="0">
                <a:solidFill>
                  <a:schemeClr val="bg1"/>
                </a:solidFill>
                <a:latin typeface="Proxima Nova" charset="0"/>
                <a:ea typeface="Proxima Nova" charset="0"/>
                <a:cs typeface="Proxima Nova" charset="0"/>
              </a:defRPr>
            </a:lvl1pPr>
            <a:lvl2pPr marL="128588" indent="0">
              <a:buFontTx/>
              <a:buNone/>
              <a:defRPr/>
            </a:lvl2pPr>
            <a:lvl3pPr marL="128588" indent="0">
              <a:buFontTx/>
              <a:buNone/>
              <a:defRPr/>
            </a:lvl3pPr>
            <a:lvl4pPr marL="257175" indent="0">
              <a:buFontTx/>
              <a:buNone/>
              <a:defRPr/>
            </a:lvl4pPr>
            <a:lvl5pPr marL="257175" indent="0">
              <a:buFontTx/>
              <a:buNone/>
              <a:defRPr/>
            </a:lvl5pPr>
          </a:lstStyle>
          <a:p>
            <a:pPr lvl="0"/>
            <a:r>
              <a:rPr lang="en-US" dirty="0"/>
              <a:t>PHOTO TITLE</a:t>
            </a:r>
          </a:p>
        </p:txBody>
      </p:sp>
      <p:sp>
        <p:nvSpPr>
          <p:cNvPr id="5" name="Text Placeholder 10"/>
          <p:cNvSpPr>
            <a:spLocks noGrp="1"/>
          </p:cNvSpPr>
          <p:nvPr>
            <p:ph type="body" sz="quarter" idx="13" hasCustomPrompt="1"/>
          </p:nvPr>
        </p:nvSpPr>
        <p:spPr>
          <a:xfrm>
            <a:off x="678657" y="2194662"/>
            <a:ext cx="3136106" cy="1100988"/>
          </a:xfrm>
          <a:prstGeom prst="rect">
            <a:avLst/>
          </a:prstGeom>
        </p:spPr>
        <p:txBody>
          <a:bodyPr/>
          <a:lstStyle>
            <a:lvl1pPr algn="l">
              <a:buFontTx/>
              <a:buNone/>
              <a:defRPr sz="1350" b="0" i="0" baseline="0">
                <a:solidFill>
                  <a:schemeClr val="bg1"/>
                </a:solidFill>
                <a:latin typeface="Proxima Nova" charset="0"/>
                <a:ea typeface="Proxima Nova" charset="0"/>
                <a:cs typeface="Proxima Nova" charset="0"/>
              </a:defRPr>
            </a:lvl1pPr>
            <a:lvl2pPr marL="128588" indent="0" algn="r">
              <a:buFontTx/>
              <a:buNone/>
              <a:defRPr b="0" i="0">
                <a:solidFill>
                  <a:schemeClr val="bg1"/>
                </a:solidFill>
                <a:latin typeface="Proxima Nova" charset="0"/>
                <a:ea typeface="Proxima Nova" charset="0"/>
                <a:cs typeface="Proxima Nova" charset="0"/>
              </a:defRPr>
            </a:lvl2pPr>
            <a:lvl3pPr marL="128588" indent="0" algn="r">
              <a:buFontTx/>
              <a:buNone/>
              <a:defRPr b="0" i="0">
                <a:solidFill>
                  <a:schemeClr val="bg1"/>
                </a:solidFill>
                <a:latin typeface="Proxima Nova" charset="0"/>
                <a:ea typeface="Proxima Nova" charset="0"/>
                <a:cs typeface="Proxima Nova" charset="0"/>
              </a:defRPr>
            </a:lvl3pPr>
            <a:lvl4pPr marL="257175" indent="0" algn="r">
              <a:buFontTx/>
              <a:buNone/>
              <a:defRPr b="0" i="0">
                <a:solidFill>
                  <a:schemeClr val="bg1"/>
                </a:solidFill>
                <a:latin typeface="Proxima Nova" charset="0"/>
                <a:ea typeface="Proxima Nova" charset="0"/>
                <a:cs typeface="Proxima Nova" charset="0"/>
              </a:defRPr>
            </a:lvl4pPr>
            <a:lvl5pPr marL="257175" indent="0" algn="r">
              <a:buFontTx/>
              <a:buNone/>
              <a:defRPr b="0" i="0">
                <a:solidFill>
                  <a:schemeClr val="bg1"/>
                </a:solidFill>
                <a:latin typeface="Proxima Nova" charset="0"/>
                <a:ea typeface="Proxima Nova" charset="0"/>
                <a:cs typeface="Proxima Nova" charset="0"/>
              </a:defRPr>
            </a:lvl5pPr>
          </a:lstStyle>
          <a:p>
            <a:pPr lvl="0"/>
            <a:r>
              <a:rPr lang="en-US" dirty="0"/>
              <a:t>Photo description</a:t>
            </a:r>
          </a:p>
        </p:txBody>
      </p:sp>
      <p:cxnSp>
        <p:nvCxnSpPr>
          <p:cNvPr id="6" name="Straight Connector 5"/>
          <p:cNvCxnSpPr/>
          <p:nvPr userDrawn="1"/>
        </p:nvCxnSpPr>
        <p:spPr bwMode="auto">
          <a:xfrm>
            <a:off x="4229100" y="1879146"/>
            <a:ext cx="0" cy="1416504"/>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6729233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ck Tit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1080158"/>
            <a:ext cx="7886700" cy="284162"/>
          </a:xfrm>
          <a:prstGeom prst="rect">
            <a:avLst/>
          </a:prstGeom>
        </p:spPr>
        <p:txBody>
          <a:bodyPr lIns="0" tIns="0" rIns="0" bIns="0"/>
          <a:lstStyle>
            <a:lvl1pPr algn="ctr" defTabSz="685800"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1"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4051389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ck Title + Subti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843343"/>
            <a:ext cx="7886700" cy="284162"/>
          </a:xfrm>
          <a:prstGeom prst="rect">
            <a:avLst/>
          </a:prstGeom>
        </p:spPr>
        <p:txBody>
          <a:bodyPr lIns="0" tIns="0" rIns="0" bIns="0"/>
          <a:lstStyle>
            <a:lvl1pPr algn="ctr" defTabSz="685800"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1"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marL="285750" indent="-285750" algn="ctr">
              <a:buFont typeface="Arial" charset="0"/>
              <a:buNone/>
              <a:defRPr lang="en-US" sz="1350" b="1" i="0" kern="1200" baseline="0" dirty="0" smtClean="0">
                <a:solidFill>
                  <a:srgbClr val="FFFFFF"/>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ctr" defTabSz="685800" rtl="0" eaLnBrk="0" fontAlgn="base" hangingPunct="0">
              <a:lnSpc>
                <a:spcPct val="90000"/>
              </a:lnSpc>
              <a:spcBef>
                <a:spcPts val="1350"/>
              </a:spcBef>
              <a:spcAft>
                <a:spcPct val="0"/>
              </a:spcAft>
              <a:buSzPct val="100000"/>
            </a:pPr>
            <a:r>
              <a:rPr lang="en-US" dirty="0"/>
              <a:t>PLACEHOLDER SUBTITLE</a:t>
            </a:r>
          </a:p>
        </p:txBody>
      </p:sp>
    </p:spTree>
    <p:extLst>
      <p:ext uri="{BB962C8B-B14F-4D97-AF65-F5344CB8AC3E}">
        <p14:creationId xmlns:p14="http://schemas.microsoft.com/office/powerpoint/2010/main" val="40100233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ck Title + Text">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843343"/>
            <a:ext cx="7886700" cy="284162"/>
          </a:xfrm>
          <a:prstGeom prst="rect">
            <a:avLst/>
          </a:prstGeom>
        </p:spPr>
        <p:txBody>
          <a:bodyPr lIns="0" tIns="0" rIns="0" bIns="0"/>
          <a:lstStyle>
            <a:lvl1pPr algn="ctr" defTabSz="685800"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1"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marL="285750" indent="-285750" algn="ctr">
              <a:buFont typeface="Arial" charset="0"/>
              <a:buNone/>
              <a:defRPr lang="en-US" sz="1350" b="1" i="0" kern="1200" baseline="0" dirty="0" smtClean="0">
                <a:solidFill>
                  <a:srgbClr val="FFFFFF"/>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ctr" defTabSz="685800" rtl="0" eaLnBrk="0" fontAlgn="base" hangingPunct="0">
              <a:lnSpc>
                <a:spcPct val="90000"/>
              </a:lnSpc>
              <a:spcBef>
                <a:spcPts val="1350"/>
              </a:spcBef>
              <a:spcAft>
                <a:spcPct val="0"/>
              </a:spcAft>
              <a:buSzPct val="100000"/>
            </a:pPr>
            <a:r>
              <a:rPr lang="en-US" dirty="0"/>
              <a:t>PLACEHOLDER SUBTITLE</a:t>
            </a:r>
          </a:p>
        </p:txBody>
      </p:sp>
      <p:sp>
        <p:nvSpPr>
          <p:cNvPr id="5" name="Text Placeholder 2"/>
          <p:cNvSpPr>
            <a:spLocks noGrp="1"/>
          </p:cNvSpPr>
          <p:nvPr>
            <p:ph type="body" sz="quarter" idx="11" hasCustomPrompt="1"/>
          </p:nvPr>
        </p:nvSpPr>
        <p:spPr>
          <a:xfrm>
            <a:off x="628650" y="1625612"/>
            <a:ext cx="7886700" cy="2570468"/>
          </a:xfrm>
          <a:prstGeom prst="rect">
            <a:avLst/>
          </a:prstGeom>
        </p:spPr>
        <p:txBody>
          <a:bodyPr lIns="0" tIns="0" rIns="0" bIns="0" anchor="ctr"/>
          <a:lstStyle>
            <a:lvl1pPr marL="228600" marR="0" indent="0" algn="l" defTabSz="685800" rtl="0" eaLnBrk="0"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685800" rtl="0" eaLnBrk="0" fontAlgn="base" latinLnBrk="0" hangingPunct="0">
              <a:lnSpc>
                <a:spcPct val="90000"/>
              </a:lnSpc>
              <a:spcBef>
                <a:spcPts val="1350"/>
              </a:spcBef>
              <a:spcAft>
                <a:spcPct val="0"/>
              </a:spcAft>
              <a:buClrTx/>
              <a:buSzPct val="100000"/>
              <a:buFont typeface="+mj-lt"/>
              <a:buNone/>
              <a:tabLst/>
              <a:defRPr/>
            </a:pPr>
            <a:r>
              <a:rPr lang="en-US" dirty="0"/>
              <a:t>Text goes here</a:t>
            </a:r>
            <a:r>
              <a:rPr lang="is-IS" dirty="0"/>
              <a:t>…</a:t>
            </a:r>
            <a:endParaRPr lang="en-US" dirty="0"/>
          </a:p>
        </p:txBody>
      </p:sp>
    </p:spTree>
    <p:extLst>
      <p:ext uri="{BB962C8B-B14F-4D97-AF65-F5344CB8AC3E}">
        <p14:creationId xmlns:p14="http://schemas.microsoft.com/office/powerpoint/2010/main" val="30949341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ck Title + Bullets">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843343"/>
            <a:ext cx="7886700" cy="284162"/>
          </a:xfrm>
          <a:prstGeom prst="rect">
            <a:avLst/>
          </a:prstGeom>
        </p:spPr>
        <p:txBody>
          <a:bodyPr lIns="0" tIns="0" rIns="0" bIns="0"/>
          <a:lstStyle>
            <a:lvl1pPr algn="ctr" defTabSz="685800"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1"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marL="285750" indent="-285750" algn="ctr">
              <a:buFont typeface="Arial" charset="0"/>
              <a:buNone/>
              <a:defRPr lang="en-US" sz="1350" b="1" i="0" kern="1200" baseline="0" dirty="0" smtClean="0">
                <a:solidFill>
                  <a:srgbClr val="FFFFFF"/>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ctr" defTabSz="685800" rtl="0" eaLnBrk="0" fontAlgn="base" hangingPunct="0">
              <a:lnSpc>
                <a:spcPct val="90000"/>
              </a:lnSpc>
              <a:spcBef>
                <a:spcPts val="1350"/>
              </a:spcBef>
              <a:spcAft>
                <a:spcPct val="0"/>
              </a:spcAft>
              <a:buSzPct val="100000"/>
            </a:pPr>
            <a:r>
              <a:rPr lang="en-US" dirty="0"/>
              <a:t>PLACEHOLDER SUBTITLE</a:t>
            </a:r>
          </a:p>
        </p:txBody>
      </p:sp>
      <p:sp>
        <p:nvSpPr>
          <p:cNvPr id="5" name="Text Placeholder 2"/>
          <p:cNvSpPr>
            <a:spLocks noGrp="1"/>
          </p:cNvSpPr>
          <p:nvPr>
            <p:ph type="body" sz="quarter" idx="11" hasCustomPrompt="1"/>
          </p:nvPr>
        </p:nvSpPr>
        <p:spPr>
          <a:xfrm>
            <a:off x="628650" y="1625612"/>
            <a:ext cx="7886700" cy="2570468"/>
          </a:xfrm>
          <a:prstGeom prst="rect">
            <a:avLst/>
          </a:prstGeom>
        </p:spPr>
        <p:txBody>
          <a:bodyPr lIns="0" tIns="0" rIns="0" bIns="0" anchor="ctr"/>
          <a:lstStyle>
            <a:lvl1pPr marL="171450" marR="0" indent="-171450" algn="l" defTabSz="685800" rtl="0" eaLnBrk="0" fontAlgn="base" latinLnBrk="0" hangingPunct="0">
              <a:lnSpc>
                <a:spcPct val="90000"/>
              </a:lnSpc>
              <a:spcBef>
                <a:spcPts val="1350"/>
              </a:spcBef>
              <a:spcAft>
                <a:spcPct val="0"/>
              </a:spcAft>
              <a:buClrTx/>
              <a:buSzPct val="100000"/>
              <a:buFont typeface="CambriaMath" charset="0"/>
              <a:buChar char="⎯"/>
              <a:tabLst/>
              <a:defRPr lang="en-US" sz="1200" b="0" i="0" kern="120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685800" rtl="0" eaLnBrk="0" fontAlgn="base" latinLnBrk="0" hangingPunct="0">
              <a:lnSpc>
                <a:spcPct val="90000"/>
              </a:lnSpc>
              <a:spcBef>
                <a:spcPts val="1350"/>
              </a:spcBef>
              <a:spcAft>
                <a:spcPct val="0"/>
              </a:spcAft>
              <a:buClrTx/>
              <a:buSzPct val="100000"/>
              <a:tabLst/>
              <a:defRPr/>
            </a:pPr>
            <a:r>
              <a:rPr lang="en-US" dirty="0"/>
              <a:t>Text goes here</a:t>
            </a:r>
            <a:r>
              <a:rPr lang="is-IS" dirty="0"/>
              <a:t>…</a:t>
            </a:r>
          </a:p>
          <a:p>
            <a:pPr marL="0" marR="0" lvl="0" indent="0" algn="l" defTabSz="685800" rtl="0" eaLnBrk="0" fontAlgn="base" latinLnBrk="0" hangingPunct="0">
              <a:lnSpc>
                <a:spcPct val="90000"/>
              </a:lnSpc>
              <a:spcBef>
                <a:spcPts val="1350"/>
              </a:spcBef>
              <a:spcAft>
                <a:spcPct val="0"/>
              </a:spcAft>
              <a:buClrTx/>
              <a:buSzPct val="100000"/>
              <a:tabLst/>
              <a:defRPr/>
            </a:pPr>
            <a:r>
              <a:rPr lang="is-IS" dirty="0"/>
              <a:t>Text goes here...</a:t>
            </a:r>
          </a:p>
          <a:p>
            <a:pPr marL="0" marR="0" lvl="0" indent="0" algn="l" defTabSz="685800" rtl="0" eaLnBrk="0" fontAlgn="base" latinLnBrk="0" hangingPunct="0">
              <a:lnSpc>
                <a:spcPct val="90000"/>
              </a:lnSpc>
              <a:spcBef>
                <a:spcPts val="1350"/>
              </a:spcBef>
              <a:spcAft>
                <a:spcPct val="0"/>
              </a:spcAft>
              <a:buClrTx/>
              <a:buSzPct val="100000"/>
              <a:tabLst/>
              <a:defRPr/>
            </a:pPr>
            <a:r>
              <a:rPr lang="is-IS" dirty="0"/>
              <a:t>Text goes here...</a:t>
            </a:r>
            <a:endParaRPr lang="en-US" dirty="0"/>
          </a:p>
        </p:txBody>
      </p:sp>
      <p:sp>
        <p:nvSpPr>
          <p:cNvPr id="6" name="Footer Placeholder 5"/>
          <p:cNvSpPr>
            <a:spLocks noGrp="1"/>
          </p:cNvSpPr>
          <p:nvPr>
            <p:ph type="ftr" sz="quarter" idx="12"/>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ym typeface="Proxima Nova" charset="0"/>
              </a:rPr>
              <a:t>CONFIDENTIAL DOCUMENT, DO NOT SHARE 2 OR DISTRIBUTE.</a:t>
            </a:r>
          </a:p>
          <a:p>
            <a:endParaRPr lang="en-US" dirty="0"/>
          </a:p>
        </p:txBody>
      </p:sp>
    </p:spTree>
    <p:extLst>
      <p:ext uri="{BB962C8B-B14F-4D97-AF65-F5344CB8AC3E}">
        <p14:creationId xmlns:p14="http://schemas.microsoft.com/office/powerpoint/2010/main" val="20462847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ck Title + Numbers">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843343"/>
            <a:ext cx="7886700" cy="284162"/>
          </a:xfrm>
          <a:prstGeom prst="rect">
            <a:avLst/>
          </a:prstGeom>
        </p:spPr>
        <p:txBody>
          <a:bodyPr lIns="0" tIns="0" rIns="0" bIns="0"/>
          <a:lstStyle>
            <a:lvl1pPr algn="ctr" defTabSz="685800"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1"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marL="285750" indent="-285750" algn="ctr">
              <a:buFont typeface="Arial" charset="0"/>
              <a:buNone/>
              <a:defRPr lang="en-US" sz="1350" b="1" i="0" kern="1200" baseline="0" dirty="0" smtClean="0">
                <a:solidFill>
                  <a:srgbClr val="FFFFFF"/>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ctr" defTabSz="685800" rtl="0" eaLnBrk="0" fontAlgn="base" hangingPunct="0">
              <a:lnSpc>
                <a:spcPct val="90000"/>
              </a:lnSpc>
              <a:spcBef>
                <a:spcPts val="1350"/>
              </a:spcBef>
              <a:spcAft>
                <a:spcPct val="0"/>
              </a:spcAft>
              <a:buSzPct val="100000"/>
            </a:pPr>
            <a:r>
              <a:rPr lang="en-US" dirty="0"/>
              <a:t>PLACEHOLDER SUBTITLE</a:t>
            </a:r>
          </a:p>
        </p:txBody>
      </p:sp>
      <p:sp>
        <p:nvSpPr>
          <p:cNvPr id="5" name="Text Placeholder 2"/>
          <p:cNvSpPr>
            <a:spLocks noGrp="1"/>
          </p:cNvSpPr>
          <p:nvPr>
            <p:ph type="body" sz="quarter" idx="11" hasCustomPrompt="1"/>
          </p:nvPr>
        </p:nvSpPr>
        <p:spPr>
          <a:xfrm>
            <a:off x="628650" y="1625612"/>
            <a:ext cx="7886700" cy="2570468"/>
          </a:xfrm>
          <a:prstGeom prst="rect">
            <a:avLst/>
          </a:prstGeom>
        </p:spPr>
        <p:txBody>
          <a:bodyPr lIns="0" tIns="0" rIns="0" bIns="0" anchor="ctr"/>
          <a:lstStyle>
            <a:lvl1pPr marL="228600" marR="0" indent="-228600" algn="l" defTabSz="685800" rtl="0" eaLnBrk="0" fontAlgn="base" latinLnBrk="0" hangingPunct="0">
              <a:lnSpc>
                <a:spcPct val="90000"/>
              </a:lnSpc>
              <a:spcBef>
                <a:spcPts val="1350"/>
              </a:spcBef>
              <a:spcAft>
                <a:spcPct val="0"/>
              </a:spcAft>
              <a:buClrTx/>
              <a:buSzPct val="100000"/>
              <a:buFont typeface="+mj-lt"/>
              <a:buAutoNum type="arabicPeriod"/>
              <a:tabLst/>
              <a:defRPr lang="en-US" sz="1200" b="0" i="0" kern="1200" baseline="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685800" rtl="0" eaLnBrk="0" fontAlgn="base" latinLnBrk="0" hangingPunct="0">
              <a:lnSpc>
                <a:spcPct val="90000"/>
              </a:lnSpc>
              <a:spcBef>
                <a:spcPts val="1350"/>
              </a:spcBef>
              <a:spcAft>
                <a:spcPct val="0"/>
              </a:spcAft>
              <a:buClrTx/>
              <a:buSzPct val="100000"/>
              <a:tabLst/>
              <a:defRPr/>
            </a:pPr>
            <a:r>
              <a:rPr lang="en-US" dirty="0"/>
              <a:t>Text goes here</a:t>
            </a:r>
            <a:r>
              <a:rPr lang="is-IS" dirty="0"/>
              <a:t>…</a:t>
            </a:r>
          </a:p>
          <a:p>
            <a:pPr marL="0" marR="0" lvl="0" indent="0" algn="l" defTabSz="685800" rtl="0" eaLnBrk="0" fontAlgn="base" latinLnBrk="0" hangingPunct="0">
              <a:lnSpc>
                <a:spcPct val="90000"/>
              </a:lnSpc>
              <a:spcBef>
                <a:spcPts val="1350"/>
              </a:spcBef>
              <a:spcAft>
                <a:spcPct val="0"/>
              </a:spcAft>
              <a:buClrTx/>
              <a:buSzPct val="100000"/>
              <a:tabLst/>
              <a:defRPr/>
            </a:pPr>
            <a:r>
              <a:rPr lang="is-IS" dirty="0"/>
              <a:t>Text goes here...</a:t>
            </a:r>
          </a:p>
          <a:p>
            <a:pPr marL="0" marR="0" lvl="0" indent="0" algn="l" defTabSz="685800" rtl="0" eaLnBrk="0" fontAlgn="base" latinLnBrk="0" hangingPunct="0">
              <a:lnSpc>
                <a:spcPct val="90000"/>
              </a:lnSpc>
              <a:spcBef>
                <a:spcPts val="1350"/>
              </a:spcBef>
              <a:spcAft>
                <a:spcPct val="0"/>
              </a:spcAft>
              <a:buClrTx/>
              <a:buSzPct val="100000"/>
              <a:tabLst/>
              <a:defRPr/>
            </a:pPr>
            <a:r>
              <a:rPr lang="is-IS" dirty="0"/>
              <a:t>Text goes here...</a:t>
            </a:r>
            <a:endParaRPr lang="en-US" dirty="0"/>
          </a:p>
        </p:txBody>
      </p:sp>
    </p:spTree>
    <p:extLst>
      <p:ext uri="{BB962C8B-B14F-4D97-AF65-F5344CB8AC3E}">
        <p14:creationId xmlns:p14="http://schemas.microsoft.com/office/powerpoint/2010/main" val="125755369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Black Title + Subti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843343"/>
            <a:ext cx="7886700" cy="284162"/>
          </a:xfrm>
          <a:prstGeom prst="rect">
            <a:avLst/>
          </a:prstGeom>
        </p:spPr>
        <p:txBody>
          <a:bodyPr lIns="0" tIns="0" rIns="0" bIns="0"/>
          <a:lstStyle>
            <a:lvl1pPr algn="ctr" defTabSz="685800"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1"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marL="285750" indent="-285750" algn="ctr">
              <a:buFont typeface="Arial" charset="0"/>
              <a:buNone/>
              <a:defRPr lang="en-US" sz="1350" b="1" i="0" kern="1200" baseline="0" dirty="0" smtClean="0">
                <a:solidFill>
                  <a:srgbClr val="FFFFFF"/>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ctr" defTabSz="685800" rtl="0" eaLnBrk="0" fontAlgn="base" hangingPunct="0">
              <a:lnSpc>
                <a:spcPct val="90000"/>
              </a:lnSpc>
              <a:spcBef>
                <a:spcPts val="1350"/>
              </a:spcBef>
              <a:spcAft>
                <a:spcPct val="0"/>
              </a:spcAft>
              <a:buSzPct val="100000"/>
            </a:pPr>
            <a:r>
              <a:rPr lang="en-US" dirty="0"/>
              <a:t>PLACEHOLDER SUBTITLE</a:t>
            </a:r>
          </a:p>
        </p:txBody>
      </p:sp>
      <p:cxnSp>
        <p:nvCxnSpPr>
          <p:cNvPr id="28" name="Straight Connector 27"/>
          <p:cNvCxnSpPr/>
          <p:nvPr userDrawn="1"/>
        </p:nvCxnSpPr>
        <p:spPr bwMode="auto">
          <a:xfrm rot="5400000" flipH="1">
            <a:off x="4477432" y="2458193"/>
            <a:ext cx="189140"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9" name="Content Placeholder 13"/>
          <p:cNvSpPr>
            <a:spLocks noGrp="1"/>
          </p:cNvSpPr>
          <p:nvPr>
            <p:ph sz="quarter" idx="11" hasCustomPrompt="1"/>
          </p:nvPr>
        </p:nvSpPr>
        <p:spPr>
          <a:xfrm>
            <a:off x="628650" y="2126067"/>
            <a:ext cx="3575509" cy="802206"/>
          </a:xfrm>
          <a:prstGeom prst="rect">
            <a:avLst/>
          </a:prstGeom>
        </p:spPr>
        <p:txBody>
          <a:bodyPr/>
          <a:lstStyle>
            <a:lvl1pPr algn="ctr" defTabSz="685800" rtl="0" eaLnBrk="0" fontAlgn="base" hangingPunct="0">
              <a:lnSpc>
                <a:spcPct val="90000"/>
              </a:lnSpc>
              <a:spcBef>
                <a:spcPts val="1350"/>
              </a:spcBef>
              <a:spcAft>
                <a:spcPct val="0"/>
              </a:spcAft>
              <a:buSzPct val="100000"/>
              <a:buNone/>
              <a:defRPr lang="en-US" sz="4613"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FFFFF"/>
                </a:solidFill>
                <a:latin typeface="Proxima Nova Black" charset="0"/>
                <a:ea typeface="Proxima Nova Black" charset="0"/>
                <a:cs typeface="Proxima Nova Black" charset="0"/>
              </a:rPr>
              <a:t>1</a:t>
            </a:r>
          </a:p>
        </p:txBody>
      </p:sp>
      <p:sp>
        <p:nvSpPr>
          <p:cNvPr id="30" name="Content Placeholder 13"/>
          <p:cNvSpPr>
            <a:spLocks noGrp="1"/>
          </p:cNvSpPr>
          <p:nvPr>
            <p:ph sz="quarter" idx="12" hasCustomPrompt="1"/>
          </p:nvPr>
        </p:nvSpPr>
        <p:spPr>
          <a:xfrm>
            <a:off x="4939836" y="2126067"/>
            <a:ext cx="3575514" cy="802206"/>
          </a:xfrm>
          <a:prstGeom prst="rect">
            <a:avLst/>
          </a:prstGeom>
        </p:spPr>
        <p:txBody>
          <a:bodyPr/>
          <a:lstStyle>
            <a:lvl1pPr algn="ctr" defTabSz="685800" rtl="0" eaLnBrk="0" fontAlgn="base" hangingPunct="0">
              <a:lnSpc>
                <a:spcPct val="90000"/>
              </a:lnSpc>
              <a:spcBef>
                <a:spcPts val="1350"/>
              </a:spcBef>
              <a:spcAft>
                <a:spcPct val="0"/>
              </a:spcAft>
              <a:buSzPct val="100000"/>
              <a:buNone/>
              <a:defRPr lang="en-US" sz="4613"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FFFFF"/>
                </a:solidFill>
                <a:latin typeface="Proxima Nova Black" charset="0"/>
                <a:ea typeface="Proxima Nova Black" charset="0"/>
                <a:cs typeface="Proxima Nova Black" charset="0"/>
              </a:rPr>
              <a:t>2</a:t>
            </a:r>
          </a:p>
        </p:txBody>
      </p:sp>
      <p:sp>
        <p:nvSpPr>
          <p:cNvPr id="31" name="Content Placeholder 17"/>
          <p:cNvSpPr>
            <a:spLocks noGrp="1"/>
          </p:cNvSpPr>
          <p:nvPr>
            <p:ph sz="quarter" idx="14" hasCustomPrompt="1"/>
          </p:nvPr>
        </p:nvSpPr>
        <p:spPr>
          <a:xfrm>
            <a:off x="628652" y="2788746"/>
            <a:ext cx="3575506"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baseline="0" dirty="0" smtClean="0">
                <a:solidFill>
                  <a:srgbClr val="FFFFFF"/>
                </a:solidFill>
                <a:latin typeface="Proxima Nova" charset="0"/>
                <a:ea typeface="Proxima Nova" charset="0"/>
                <a:cs typeface="Proxima Nova" charset="0"/>
                <a:sym typeface="Proxima Nova" charset="0"/>
              </a:defRPr>
            </a:lvl1pPr>
          </a:lstStyle>
          <a:p>
            <a:pPr algn="ctr"/>
            <a:r>
              <a:rPr lang="en-US" sz="900" b="1" kern="1200" dirty="0">
                <a:solidFill>
                  <a:srgbClr val="FFFFFF"/>
                </a:solidFill>
                <a:latin typeface="Proxima Nova" charset="0"/>
                <a:ea typeface="Proxima Nova" charset="0"/>
                <a:cs typeface="Proxima Nova" charset="0"/>
              </a:rPr>
              <a:t>PLACEHOLDER SUBJECT</a:t>
            </a:r>
          </a:p>
        </p:txBody>
      </p:sp>
      <p:sp>
        <p:nvSpPr>
          <p:cNvPr id="32" name="Content Placeholder 17"/>
          <p:cNvSpPr>
            <a:spLocks noGrp="1"/>
          </p:cNvSpPr>
          <p:nvPr>
            <p:ph sz="quarter" idx="15" hasCustomPrompt="1"/>
          </p:nvPr>
        </p:nvSpPr>
        <p:spPr>
          <a:xfrm>
            <a:off x="4939831" y="2788746"/>
            <a:ext cx="3575511"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dirty="0" smtClean="0">
                <a:solidFill>
                  <a:srgbClr val="FFFFFF"/>
                </a:solidFill>
                <a:latin typeface="Proxima Nova" charset="0"/>
                <a:ea typeface="Proxima Nova" charset="0"/>
                <a:cs typeface="Proxima Nova" charset="0"/>
                <a:sym typeface="Proxima Nova" charset="0"/>
              </a:defRPr>
            </a:lvl1pPr>
          </a:lstStyle>
          <a:p>
            <a:pPr algn="ctr"/>
            <a:r>
              <a:rPr lang="en-US" sz="900" b="1" kern="1200" dirty="0">
                <a:solidFill>
                  <a:srgbClr val="FFFFFF"/>
                </a:solidFill>
                <a:latin typeface="Proxima Nova" charset="0"/>
                <a:ea typeface="Proxima Nova" charset="0"/>
                <a:cs typeface="Proxima Nova" charset="0"/>
              </a:rPr>
              <a:t>PLACEHOLDER SUBJECT</a:t>
            </a:r>
          </a:p>
        </p:txBody>
      </p:sp>
    </p:spTree>
    <p:extLst>
      <p:ext uri="{BB962C8B-B14F-4D97-AF65-F5344CB8AC3E}">
        <p14:creationId xmlns:p14="http://schemas.microsoft.com/office/powerpoint/2010/main" val="1715075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1-Line Title ">
    <p:spTree>
      <p:nvGrpSpPr>
        <p:cNvPr id="1" name=""/>
        <p:cNvGrpSpPr/>
        <p:nvPr/>
      </p:nvGrpSpPr>
      <p:grpSpPr>
        <a:xfrm>
          <a:off x="0" y="0"/>
          <a:ext cx="0" cy="0"/>
          <a:chOff x="0" y="0"/>
          <a:chExt cx="0" cy="0"/>
        </a:xfrm>
      </p:grpSpPr>
      <p:sp>
        <p:nvSpPr>
          <p:cNvPr id="8" name="Title 16"/>
          <p:cNvSpPr>
            <a:spLocks noGrp="1"/>
          </p:cNvSpPr>
          <p:nvPr>
            <p:ph type="title" hasCustomPrompt="1"/>
          </p:nvPr>
        </p:nvSpPr>
        <p:spPr>
          <a:xfrm>
            <a:off x="687331" y="2219164"/>
            <a:ext cx="4686300" cy="544562"/>
          </a:xfrm>
          <a:prstGeom prst="rect">
            <a:avLst/>
          </a:prstGeom>
        </p:spPr>
        <p:txBody>
          <a:bodyPr lIns="0" tIns="0" rIns="0" bIns="0" anchor="b"/>
          <a:lstStyle>
            <a:lvl1pPr marL="0" marR="0" indent="0" algn="l" defTabSz="685664" rtl="0" eaLnBrk="0" fontAlgn="base" latinLnBrk="0" hangingPunct="0">
              <a:lnSpc>
                <a:spcPts val="3600"/>
              </a:lnSpc>
              <a:spcBef>
                <a:spcPct val="0"/>
              </a:spcBef>
              <a:spcAft>
                <a:spcPct val="0"/>
              </a:spcAft>
              <a:buClrTx/>
              <a:buSzTx/>
              <a:buFontTx/>
              <a:buNone/>
              <a:tabLst/>
              <a:defRPr lang="en-US" sz="4500" b="1" i="0" kern="1200" baseline="0" dirty="0" smtClean="0">
                <a:solidFill>
                  <a:srgbClr val="FFFFFF"/>
                </a:solidFill>
                <a:latin typeface="+mj-lt"/>
                <a:ea typeface="+mj-ea"/>
                <a:cs typeface="+mj-cs"/>
                <a:sym typeface="Proxima Nova Black" charset="0"/>
              </a:defRPr>
            </a:lvl1pPr>
          </a:lstStyle>
          <a:p>
            <a:pPr>
              <a:defRPr/>
            </a:pPr>
            <a:r>
              <a:rPr lang="en-US" dirty="0">
                <a:solidFill>
                  <a:srgbClr val="FFFFFF"/>
                </a:solidFill>
                <a:ea typeface="+mj-ea"/>
                <a:cs typeface="+mj-cs"/>
              </a:rPr>
              <a:t>PLACEHOLDER</a:t>
            </a:r>
          </a:p>
        </p:txBody>
      </p:sp>
      <p:sp>
        <p:nvSpPr>
          <p:cNvPr id="9" name="Rectangle 8"/>
          <p:cNvSpPr>
            <a:spLocks/>
          </p:cNvSpPr>
          <p:nvPr userDrawn="1"/>
        </p:nvSpPr>
        <p:spPr bwMode="auto">
          <a:xfrm>
            <a:off x="-1" y="2266788"/>
            <a:ext cx="85725" cy="609928"/>
          </a:xfrm>
          <a:prstGeom prst="rect">
            <a:avLst/>
          </a:prstGeom>
          <a:solidFill>
            <a:srgbClr val="FE5000"/>
          </a:solidFill>
          <a:ln>
            <a:noFill/>
          </a:ln>
          <a:effectLst/>
          <a:extLs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49" tIns="19049" rIns="19049" bIns="19049" anchor="ctr"/>
          <a:lstStyle>
            <a:lvl1pPr defTabSz="825500">
              <a:defRPr sz="3600">
                <a:solidFill>
                  <a:srgbClr val="222222"/>
                </a:solidFill>
                <a:latin typeface="Proxima Nova Light" charset="0"/>
                <a:ea typeface="Proxima Nova Light" charset="0"/>
                <a:cs typeface="Proxima Nova Light" charset="0"/>
                <a:sym typeface="Proxima Nova Light" charset="0"/>
              </a:defRPr>
            </a:lvl1pPr>
            <a:lvl2pPr marL="742950" indent="-285750" defTabSz="825500">
              <a:defRPr sz="3600">
                <a:solidFill>
                  <a:srgbClr val="222222"/>
                </a:solidFill>
                <a:latin typeface="Proxima Nova Light" charset="0"/>
                <a:ea typeface="Proxima Nova Light" charset="0"/>
                <a:cs typeface="Proxima Nova Light" charset="0"/>
                <a:sym typeface="Proxima Nova Light" charset="0"/>
              </a:defRPr>
            </a:lvl2pPr>
            <a:lvl3pPr marL="1143000" indent="-228600" defTabSz="825500">
              <a:defRPr sz="3600">
                <a:solidFill>
                  <a:srgbClr val="222222"/>
                </a:solidFill>
                <a:latin typeface="Proxima Nova Light" charset="0"/>
                <a:ea typeface="Proxima Nova Light" charset="0"/>
                <a:cs typeface="Proxima Nova Light" charset="0"/>
                <a:sym typeface="Proxima Nova Light" charset="0"/>
              </a:defRPr>
            </a:lvl3pPr>
            <a:lvl4pPr marL="1600200" indent="-228600" defTabSz="825500">
              <a:defRPr sz="3600">
                <a:solidFill>
                  <a:srgbClr val="222222"/>
                </a:solidFill>
                <a:latin typeface="Proxima Nova Light" charset="0"/>
                <a:ea typeface="Proxima Nova Light" charset="0"/>
                <a:cs typeface="Proxima Nova Light" charset="0"/>
                <a:sym typeface="Proxima Nova Light" charset="0"/>
              </a:defRPr>
            </a:lvl4pPr>
            <a:lvl5pPr marL="2057400" indent="-228600" defTabSz="8255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8255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algn="ctr" eaLnBrk="1"/>
            <a:endParaRPr lang="en-US" altLang="en-US" sz="1200">
              <a:solidFill>
                <a:srgbClr val="FFFFFF"/>
              </a:solidFill>
              <a:latin typeface="Helvetica Light" charset="0"/>
              <a:ea typeface="Helvetica Light" charset="0"/>
              <a:cs typeface="Helvetica Light" charset="0"/>
              <a:sym typeface="Helvetica Light" charset="0"/>
            </a:endParaRPr>
          </a:p>
        </p:txBody>
      </p:sp>
      <p:sp>
        <p:nvSpPr>
          <p:cNvPr id="10" name="Content Placeholder 2"/>
          <p:cNvSpPr>
            <a:spLocks noGrp="1"/>
          </p:cNvSpPr>
          <p:nvPr>
            <p:ph sz="quarter" idx="11" hasCustomPrompt="1"/>
          </p:nvPr>
        </p:nvSpPr>
        <p:spPr>
          <a:xfrm>
            <a:off x="687339" y="2714934"/>
            <a:ext cx="4138669" cy="198754"/>
          </a:xfrm>
          <a:prstGeom prst="rect">
            <a:avLst/>
          </a:prstGeom>
        </p:spPr>
        <p:txBody>
          <a:bodyPr lIns="0" tIns="0" rIns="0" bIns="0"/>
          <a:lstStyle>
            <a:lvl1pPr marL="0" indent="0">
              <a:buFont typeface="Arial" charset="0"/>
              <a:buNone/>
              <a:defRPr lang="en-US" sz="1500" kern="1200" dirty="0" smtClean="0">
                <a:solidFill>
                  <a:srgbClr val="FFFFFF"/>
                </a:solidFill>
                <a:latin typeface="+mn-lt"/>
                <a:ea typeface="+mn-ea"/>
                <a:cs typeface="+mn-cs"/>
                <a:sym typeface="Proxima Nova" charset="0"/>
              </a:defRPr>
            </a:lvl1pPr>
            <a:lvl2pPr>
              <a:defRPr>
                <a:solidFill>
                  <a:srgbClr val="2D2D2D"/>
                </a:solidFill>
              </a:defRPr>
            </a:lvl2pPr>
          </a:lstStyle>
          <a:p>
            <a:pPr marL="0" marR="0" lvl="0" indent="-128564" algn="l" defTabSz="685664" rtl="0" eaLnBrk="0" fontAlgn="base" latinLnBrk="0" hangingPunct="0">
              <a:lnSpc>
                <a:spcPct val="90000"/>
              </a:lnSpc>
              <a:spcBef>
                <a:spcPts val="1350"/>
              </a:spcBef>
              <a:spcAft>
                <a:spcPct val="0"/>
              </a:spcAft>
              <a:buClrTx/>
              <a:buSzPct val="100000"/>
              <a:tabLst/>
              <a:defRPr/>
            </a:pPr>
            <a:r>
              <a:rPr lang="en-US" dirty="0"/>
              <a:t>PLACEHOLDER SUBTITLE</a:t>
            </a:r>
          </a:p>
        </p:txBody>
      </p:sp>
      <p:sp>
        <p:nvSpPr>
          <p:cNvPr id="2" name="Footer Placeholder 1"/>
          <p:cNvSpPr>
            <a:spLocks noGrp="1"/>
          </p:cNvSpPr>
          <p:nvPr>
            <p:ph type="ftr" sz="quarter" idx="12"/>
          </p:nvPr>
        </p:nvSpPr>
        <p:spPr/>
        <p:txBody>
          <a:bodyPr/>
          <a:lstStyle/>
          <a:p>
            <a:pPr defTabSz="342830" fontAlgn="base" hangingPunct="0">
              <a:spcBef>
                <a:spcPct val="0"/>
              </a:spcBef>
              <a:spcAft>
                <a:spcPct val="0"/>
              </a:spcAft>
              <a:defRPr/>
            </a:pPr>
            <a:r>
              <a:rPr lang="en-US" altLang="en-US" sz="600">
                <a:sym typeface="Proxima Nova" charset="0"/>
              </a:rPr>
              <a:t>CONFIDENTIAL DOCUMENT, DO NOT SHARE 2 OR DISTRIBUTE.</a:t>
            </a:r>
          </a:p>
          <a:p>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Black Title + Subti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843343"/>
            <a:ext cx="7886700" cy="284162"/>
          </a:xfrm>
          <a:prstGeom prst="rect">
            <a:avLst/>
          </a:prstGeom>
        </p:spPr>
        <p:txBody>
          <a:bodyPr lIns="0" tIns="0" rIns="0" bIns="0"/>
          <a:lstStyle>
            <a:lvl1pPr algn="ctr" defTabSz="685800"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1"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marL="285750" indent="-285750" algn="ctr">
              <a:buFont typeface="Arial" charset="0"/>
              <a:buNone/>
              <a:defRPr lang="en-US" sz="1350" b="1" i="0" kern="1200" baseline="0" dirty="0" smtClean="0">
                <a:solidFill>
                  <a:srgbClr val="FFFFFF"/>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ctr" defTabSz="685800" rtl="0" eaLnBrk="0" fontAlgn="base" hangingPunct="0">
              <a:lnSpc>
                <a:spcPct val="90000"/>
              </a:lnSpc>
              <a:spcBef>
                <a:spcPts val="1350"/>
              </a:spcBef>
              <a:spcAft>
                <a:spcPct val="0"/>
              </a:spcAft>
              <a:buSzPct val="100000"/>
            </a:pPr>
            <a:r>
              <a:rPr lang="en-US" dirty="0"/>
              <a:t>PLACEHOLDER SUBTITLE</a:t>
            </a:r>
          </a:p>
        </p:txBody>
      </p:sp>
      <p:cxnSp>
        <p:nvCxnSpPr>
          <p:cNvPr id="5" name="Straight Connector 4"/>
          <p:cNvCxnSpPr/>
          <p:nvPr userDrawn="1"/>
        </p:nvCxnSpPr>
        <p:spPr bwMode="auto">
          <a:xfrm rot="5400000" flipH="1">
            <a:off x="5914494" y="2458193"/>
            <a:ext cx="189140"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Connector 6"/>
          <p:cNvCxnSpPr/>
          <p:nvPr userDrawn="1"/>
        </p:nvCxnSpPr>
        <p:spPr bwMode="auto">
          <a:xfrm rot="5400000" flipH="1">
            <a:off x="3040366" y="2458193"/>
            <a:ext cx="189140"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4" name="Content Placeholder 13"/>
          <p:cNvSpPr>
            <a:spLocks noGrp="1"/>
          </p:cNvSpPr>
          <p:nvPr>
            <p:ph sz="quarter" idx="11" hasCustomPrompt="1"/>
          </p:nvPr>
        </p:nvSpPr>
        <p:spPr>
          <a:xfrm>
            <a:off x="628644" y="2126067"/>
            <a:ext cx="2138449" cy="802206"/>
          </a:xfrm>
          <a:prstGeom prst="rect">
            <a:avLst/>
          </a:prstGeom>
        </p:spPr>
        <p:txBody>
          <a:bodyPr/>
          <a:lstStyle>
            <a:lvl1pPr algn="ctr">
              <a:buNone/>
              <a:defRPr lang="en-US" sz="4613"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FFFFF"/>
                </a:solidFill>
                <a:latin typeface="Proxima Nova Black" charset="0"/>
                <a:ea typeface="Proxima Nova Black" charset="0"/>
                <a:cs typeface="Proxima Nova Black" charset="0"/>
              </a:rPr>
              <a:t>1</a:t>
            </a:r>
          </a:p>
        </p:txBody>
      </p:sp>
      <p:sp>
        <p:nvSpPr>
          <p:cNvPr id="15" name="Content Placeholder 13"/>
          <p:cNvSpPr>
            <a:spLocks noGrp="1"/>
          </p:cNvSpPr>
          <p:nvPr>
            <p:ph sz="quarter" idx="12" hasCustomPrompt="1"/>
          </p:nvPr>
        </p:nvSpPr>
        <p:spPr>
          <a:xfrm>
            <a:off x="3502770" y="2126067"/>
            <a:ext cx="2138449" cy="802206"/>
          </a:xfrm>
          <a:prstGeom prst="rect">
            <a:avLst/>
          </a:prstGeom>
        </p:spPr>
        <p:txBody>
          <a:bodyPr/>
          <a:lstStyle>
            <a:lvl1pPr algn="ctr">
              <a:buNone/>
              <a:defRPr lang="en-US" sz="4613"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FFFFF"/>
                </a:solidFill>
                <a:latin typeface="Proxima Nova Black" charset="0"/>
                <a:ea typeface="Proxima Nova Black" charset="0"/>
                <a:cs typeface="Proxima Nova Black" charset="0"/>
              </a:rPr>
              <a:t>2</a:t>
            </a:r>
          </a:p>
        </p:txBody>
      </p:sp>
      <p:sp>
        <p:nvSpPr>
          <p:cNvPr id="16" name="Content Placeholder 13"/>
          <p:cNvSpPr>
            <a:spLocks noGrp="1"/>
          </p:cNvSpPr>
          <p:nvPr>
            <p:ph sz="quarter" idx="13" hasCustomPrompt="1"/>
          </p:nvPr>
        </p:nvSpPr>
        <p:spPr>
          <a:xfrm>
            <a:off x="6376893" y="2126067"/>
            <a:ext cx="2138449" cy="802206"/>
          </a:xfrm>
          <a:prstGeom prst="rect">
            <a:avLst/>
          </a:prstGeom>
        </p:spPr>
        <p:txBody>
          <a:bodyPr/>
          <a:lstStyle>
            <a:lvl1pPr algn="ctr">
              <a:buNone/>
              <a:defRPr lang="en-US" sz="4613"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FFFFF"/>
                </a:solidFill>
                <a:latin typeface="Proxima Nova Black" charset="0"/>
                <a:ea typeface="Proxima Nova Black" charset="0"/>
                <a:cs typeface="Proxima Nova Black" charset="0"/>
              </a:rPr>
              <a:t>3</a:t>
            </a:r>
          </a:p>
        </p:txBody>
      </p:sp>
      <p:sp>
        <p:nvSpPr>
          <p:cNvPr id="18" name="Content Placeholder 17"/>
          <p:cNvSpPr>
            <a:spLocks noGrp="1"/>
          </p:cNvSpPr>
          <p:nvPr>
            <p:ph sz="quarter" idx="14" hasCustomPrompt="1"/>
          </p:nvPr>
        </p:nvSpPr>
        <p:spPr>
          <a:xfrm>
            <a:off x="628644" y="2788746"/>
            <a:ext cx="2138447"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dirty="0" smtClean="0">
                <a:solidFill>
                  <a:srgbClr val="FFFFFF"/>
                </a:solidFill>
                <a:latin typeface="Proxima Nova" charset="0"/>
                <a:ea typeface="Proxima Nova" charset="0"/>
                <a:cs typeface="Proxima Nova" charset="0"/>
                <a:sym typeface="Proxima Nova" charset="0"/>
              </a:defRPr>
            </a:lvl1pPr>
          </a:lstStyle>
          <a:p>
            <a:pPr algn="ctr"/>
            <a:r>
              <a:rPr lang="en-US" sz="900" b="1" kern="1200" dirty="0">
                <a:solidFill>
                  <a:srgbClr val="FFFFFF"/>
                </a:solidFill>
                <a:latin typeface="Proxima Nova" charset="0"/>
                <a:ea typeface="Proxima Nova" charset="0"/>
                <a:cs typeface="Proxima Nova" charset="0"/>
              </a:rPr>
              <a:t>PLACEHOLDER SUBJECT INFORMATION</a:t>
            </a:r>
          </a:p>
        </p:txBody>
      </p:sp>
      <p:sp>
        <p:nvSpPr>
          <p:cNvPr id="19" name="Content Placeholder 17"/>
          <p:cNvSpPr>
            <a:spLocks noGrp="1"/>
          </p:cNvSpPr>
          <p:nvPr>
            <p:ph sz="quarter" idx="15" hasCustomPrompt="1"/>
          </p:nvPr>
        </p:nvSpPr>
        <p:spPr>
          <a:xfrm>
            <a:off x="3502765" y="2788746"/>
            <a:ext cx="2138447"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dirty="0" smtClean="0">
                <a:solidFill>
                  <a:srgbClr val="FFFFFF"/>
                </a:solidFill>
                <a:latin typeface="Proxima Nova" charset="0"/>
                <a:ea typeface="Proxima Nova" charset="0"/>
                <a:cs typeface="Proxima Nova" charset="0"/>
                <a:sym typeface="Proxima Nova" charset="0"/>
              </a:defRPr>
            </a:lvl1pPr>
          </a:lstStyle>
          <a:p>
            <a:pPr algn="ctr"/>
            <a:r>
              <a:rPr lang="en-US" sz="900" b="1" kern="1200" dirty="0">
                <a:solidFill>
                  <a:srgbClr val="FFFFFF"/>
                </a:solidFill>
                <a:latin typeface="Proxima Nova" charset="0"/>
                <a:ea typeface="Proxima Nova" charset="0"/>
                <a:cs typeface="Proxima Nova" charset="0"/>
              </a:rPr>
              <a:t>PLACEHOLDER SUBJECT INFORMATION</a:t>
            </a:r>
          </a:p>
        </p:txBody>
      </p:sp>
      <p:sp>
        <p:nvSpPr>
          <p:cNvPr id="20" name="Content Placeholder 17"/>
          <p:cNvSpPr>
            <a:spLocks noGrp="1"/>
          </p:cNvSpPr>
          <p:nvPr>
            <p:ph sz="quarter" idx="16" hasCustomPrompt="1"/>
          </p:nvPr>
        </p:nvSpPr>
        <p:spPr>
          <a:xfrm>
            <a:off x="6376895" y="2788746"/>
            <a:ext cx="2138447"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dirty="0" smtClean="0">
                <a:solidFill>
                  <a:srgbClr val="FFFFFF"/>
                </a:solidFill>
                <a:latin typeface="Proxima Nova" charset="0"/>
                <a:ea typeface="Proxima Nova" charset="0"/>
                <a:cs typeface="Proxima Nova" charset="0"/>
                <a:sym typeface="Proxima Nova" charset="0"/>
              </a:defRPr>
            </a:lvl1pPr>
          </a:lstStyle>
          <a:p>
            <a:pPr algn="ctr"/>
            <a:r>
              <a:rPr lang="en-US" sz="900" b="1" kern="1200" dirty="0">
                <a:solidFill>
                  <a:srgbClr val="FFFFFF"/>
                </a:solidFill>
                <a:latin typeface="Proxima Nova" charset="0"/>
                <a:ea typeface="Proxima Nova" charset="0"/>
                <a:cs typeface="Proxima Nova" charset="0"/>
              </a:rPr>
              <a:t>PLACEHOLDER SUBJECT INFORMATION</a:t>
            </a:r>
          </a:p>
        </p:txBody>
      </p:sp>
    </p:spTree>
    <p:extLst>
      <p:ext uri="{BB962C8B-B14F-4D97-AF65-F5344CB8AC3E}">
        <p14:creationId xmlns:p14="http://schemas.microsoft.com/office/powerpoint/2010/main" val="9059460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ck Title + Photo 2">
    <p:spTree>
      <p:nvGrpSpPr>
        <p:cNvPr id="1" name=""/>
        <p:cNvGrpSpPr/>
        <p:nvPr/>
      </p:nvGrpSpPr>
      <p:grpSpPr>
        <a:xfrm>
          <a:off x="0" y="0"/>
          <a:ext cx="0" cy="0"/>
          <a:chOff x="0" y="0"/>
          <a:chExt cx="0" cy="0"/>
        </a:xfrm>
      </p:grpSpPr>
      <p:sp>
        <p:nvSpPr>
          <p:cNvPr id="23" name="Title 7"/>
          <p:cNvSpPr>
            <a:spLocks noGrp="1"/>
          </p:cNvSpPr>
          <p:nvPr>
            <p:ph type="title" hasCustomPrompt="1"/>
          </p:nvPr>
        </p:nvSpPr>
        <p:spPr>
          <a:xfrm>
            <a:off x="628650" y="523228"/>
            <a:ext cx="2268929" cy="284162"/>
          </a:xfrm>
          <a:prstGeom prst="rect">
            <a:avLst/>
          </a:prstGeom>
        </p:spPr>
        <p:txBody>
          <a:bodyPr lIns="0" tIns="0" rIns="0" bIns="0"/>
          <a:lstStyle>
            <a:lvl1pPr>
              <a:defRPr lang="en-US" sz="2700" b="1" i="0" kern="1200" baseline="0" dirty="0" smtClean="0">
                <a:solidFill>
                  <a:schemeClr val="bg1"/>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24" name="Text Placeholder 5"/>
          <p:cNvSpPr>
            <a:spLocks noGrp="1"/>
          </p:cNvSpPr>
          <p:nvPr>
            <p:ph type="body" sz="quarter" idx="10" hasCustomPrompt="1"/>
          </p:nvPr>
        </p:nvSpPr>
        <p:spPr>
          <a:xfrm>
            <a:off x="628652" y="806421"/>
            <a:ext cx="2268928" cy="214914"/>
          </a:xfrm>
          <a:prstGeom prst="rect">
            <a:avLst/>
          </a:prstGeom>
        </p:spPr>
        <p:txBody>
          <a:bodyPr lIns="0" rIns="0">
            <a:noAutofit/>
          </a:bodyPr>
          <a:lstStyle>
            <a:lvl1pPr algn="l">
              <a:buNone/>
              <a:defRPr lang="en-US" sz="1350" b="0" i="0" kern="1200" baseline="0" dirty="0" smtClean="0">
                <a:solidFill>
                  <a:schemeClr val="bg1"/>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SUBJECT</a:t>
            </a:r>
          </a:p>
        </p:txBody>
      </p:sp>
      <p:sp>
        <p:nvSpPr>
          <p:cNvPr id="25" name="Text Placeholder 2"/>
          <p:cNvSpPr>
            <a:spLocks noGrp="1"/>
          </p:cNvSpPr>
          <p:nvPr>
            <p:ph type="body" sz="quarter" idx="11" hasCustomPrompt="1"/>
          </p:nvPr>
        </p:nvSpPr>
        <p:spPr>
          <a:xfrm>
            <a:off x="628650" y="1304528"/>
            <a:ext cx="2268929" cy="2570468"/>
          </a:xfrm>
          <a:prstGeom prst="rect">
            <a:avLst/>
          </a:prstGeom>
        </p:spPr>
        <p:txBody>
          <a:bodyPr lIns="0" tIns="0" rIns="0" bIns="0" anchor="t"/>
          <a:lstStyle>
            <a:lvl1pPr marL="0" marR="0" indent="0" algn="l" defTabSz="685800" rtl="0" eaLnBrk="0"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685800" rtl="0" eaLnBrk="0" fontAlgn="base" latinLnBrk="0" hangingPunct="0">
              <a:lnSpc>
                <a:spcPct val="90000"/>
              </a:lnSpc>
              <a:spcBef>
                <a:spcPts val="1350"/>
              </a:spcBef>
              <a:spcAft>
                <a:spcPct val="0"/>
              </a:spcAft>
              <a:buClrTx/>
              <a:buSzPct val="100000"/>
              <a:buFont typeface="+mj-lt"/>
              <a:buNone/>
              <a:tabLst/>
              <a:defRPr/>
            </a:pPr>
            <a:r>
              <a:rPr lang="en-US" dirty="0"/>
              <a:t>Text goes here</a:t>
            </a:r>
            <a:r>
              <a:rPr lang="is-IS" dirty="0"/>
              <a:t>…</a:t>
            </a:r>
            <a:endParaRPr lang="en-US" dirty="0"/>
          </a:p>
        </p:txBody>
      </p:sp>
      <p:cxnSp>
        <p:nvCxnSpPr>
          <p:cNvPr id="27" name="Straight Connector 26"/>
          <p:cNvCxnSpPr/>
          <p:nvPr userDrawn="1"/>
        </p:nvCxnSpPr>
        <p:spPr bwMode="auto">
          <a:xfrm flipH="1">
            <a:off x="0" y="1115565"/>
            <a:ext cx="1977656" cy="0"/>
          </a:xfrm>
          <a:prstGeom prst="line">
            <a:avLst/>
          </a:prstGeom>
          <a:solidFill>
            <a:srgbClr val="FFFFFF"/>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Connector 27"/>
          <p:cNvCxnSpPr/>
          <p:nvPr userDrawn="1"/>
        </p:nvCxnSpPr>
        <p:spPr bwMode="auto">
          <a:xfrm flipH="1">
            <a:off x="5485378" y="3432748"/>
            <a:ext cx="1254879" cy="1792155"/>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 name="Straight Connector 28"/>
          <p:cNvCxnSpPr/>
          <p:nvPr userDrawn="1"/>
        </p:nvCxnSpPr>
        <p:spPr bwMode="auto">
          <a:xfrm flipH="1">
            <a:off x="7317971" y="-69214"/>
            <a:ext cx="1057880" cy="1510811"/>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 name="Straight Connector 29"/>
          <p:cNvCxnSpPr/>
          <p:nvPr userDrawn="1"/>
        </p:nvCxnSpPr>
        <p:spPr bwMode="auto">
          <a:xfrm flipH="1">
            <a:off x="7418785" y="1025707"/>
            <a:ext cx="2037329" cy="2909606"/>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1" name="Straight Connector 30"/>
          <p:cNvCxnSpPr/>
          <p:nvPr userDrawn="1"/>
        </p:nvCxnSpPr>
        <p:spPr bwMode="auto">
          <a:xfrm flipH="1">
            <a:off x="4633661" y="4715475"/>
            <a:ext cx="342349" cy="488924"/>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Connector 31"/>
          <p:cNvCxnSpPr/>
          <p:nvPr userDrawn="1"/>
        </p:nvCxnSpPr>
        <p:spPr bwMode="auto">
          <a:xfrm flipH="1">
            <a:off x="8422658" y="-101318"/>
            <a:ext cx="740724" cy="1057865"/>
          </a:xfrm>
          <a:prstGeom prst="line">
            <a:avLst/>
          </a:prstGeom>
          <a:solidFill>
            <a:srgbClr val="FFFFFF"/>
          </a:solidFill>
          <a:ln w="762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Connector 32"/>
          <p:cNvCxnSpPr/>
          <p:nvPr userDrawn="1"/>
        </p:nvCxnSpPr>
        <p:spPr bwMode="auto">
          <a:xfrm flipH="1">
            <a:off x="5563707" y="-579323"/>
            <a:ext cx="1884262" cy="2691007"/>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6" name="Picture Placeholder 8"/>
          <p:cNvSpPr>
            <a:spLocks noGrp="1"/>
          </p:cNvSpPr>
          <p:nvPr>
            <p:ph type="pic" sz="quarter" idx="12"/>
          </p:nvPr>
        </p:nvSpPr>
        <p:spPr>
          <a:xfrm>
            <a:off x="3171825" y="0"/>
            <a:ext cx="5972175" cy="5138738"/>
          </a:xfrm>
          <a:prstGeom prst="rect">
            <a:avLst/>
          </a:prstGeom>
        </p:spPr>
        <p:txBody>
          <a:bodyPr/>
          <a:lstStyle>
            <a:lvl1pPr>
              <a:buFontTx/>
              <a:buNone/>
              <a:defRPr>
                <a:solidFill>
                  <a:schemeClr val="tx1"/>
                </a:solidFill>
              </a:defRPr>
            </a:lvl1pPr>
          </a:lstStyle>
          <a:p>
            <a:endParaRPr lang="en-US" dirty="0"/>
          </a:p>
        </p:txBody>
      </p:sp>
    </p:spTree>
    <p:extLst>
      <p:ext uri="{BB962C8B-B14F-4D97-AF65-F5344CB8AC3E}">
        <p14:creationId xmlns:p14="http://schemas.microsoft.com/office/powerpoint/2010/main" val="29133811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ck Graphic">
    <p:spTree>
      <p:nvGrpSpPr>
        <p:cNvPr id="1" name=""/>
        <p:cNvGrpSpPr/>
        <p:nvPr/>
      </p:nvGrpSpPr>
      <p:grpSpPr>
        <a:xfrm>
          <a:off x="0" y="0"/>
          <a:ext cx="0" cy="0"/>
          <a:chOff x="0" y="0"/>
          <a:chExt cx="0" cy="0"/>
        </a:xfrm>
      </p:grpSpPr>
      <p:cxnSp>
        <p:nvCxnSpPr>
          <p:cNvPr id="4" name="Straight Connector 3"/>
          <p:cNvCxnSpPr/>
          <p:nvPr userDrawn="1"/>
        </p:nvCxnSpPr>
        <p:spPr bwMode="auto">
          <a:xfrm flipH="1">
            <a:off x="5485378" y="3432748"/>
            <a:ext cx="1254879" cy="1792155"/>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Connector 5"/>
          <p:cNvCxnSpPr/>
          <p:nvPr userDrawn="1"/>
        </p:nvCxnSpPr>
        <p:spPr bwMode="auto">
          <a:xfrm flipH="1">
            <a:off x="7317971" y="-69214"/>
            <a:ext cx="1057880" cy="1510811"/>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Connector 6"/>
          <p:cNvCxnSpPr/>
          <p:nvPr userDrawn="1"/>
        </p:nvCxnSpPr>
        <p:spPr bwMode="auto">
          <a:xfrm flipH="1">
            <a:off x="7418785" y="1025707"/>
            <a:ext cx="2037329" cy="2909606"/>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Connector 7"/>
          <p:cNvCxnSpPr/>
          <p:nvPr userDrawn="1"/>
        </p:nvCxnSpPr>
        <p:spPr bwMode="auto">
          <a:xfrm flipH="1">
            <a:off x="4633661" y="4715475"/>
            <a:ext cx="342349" cy="488924"/>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Connector 8"/>
          <p:cNvCxnSpPr/>
          <p:nvPr userDrawn="1"/>
        </p:nvCxnSpPr>
        <p:spPr bwMode="auto">
          <a:xfrm flipH="1">
            <a:off x="8422658" y="-101318"/>
            <a:ext cx="740724" cy="1057865"/>
          </a:xfrm>
          <a:prstGeom prst="line">
            <a:avLst/>
          </a:prstGeom>
          <a:solidFill>
            <a:srgbClr val="FFFFFF"/>
          </a:solidFill>
          <a:ln w="762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p:nvPr userDrawn="1"/>
        </p:nvCxnSpPr>
        <p:spPr bwMode="auto">
          <a:xfrm flipH="1">
            <a:off x="5563707" y="-579323"/>
            <a:ext cx="1884262" cy="2691007"/>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5178330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ck Lockup 1">
    <p:spTree>
      <p:nvGrpSpPr>
        <p:cNvPr id="1" name=""/>
        <p:cNvGrpSpPr/>
        <p:nvPr/>
      </p:nvGrpSpPr>
      <p:grpSpPr>
        <a:xfrm>
          <a:off x="0" y="0"/>
          <a:ext cx="0" cy="0"/>
          <a:chOff x="0" y="0"/>
          <a:chExt cx="0" cy="0"/>
        </a:xfrm>
      </p:grpSpPr>
      <p:sp>
        <p:nvSpPr>
          <p:cNvPr id="2" name="Title 6"/>
          <p:cNvSpPr>
            <a:spLocks noGrp="1"/>
          </p:cNvSpPr>
          <p:nvPr>
            <p:ph type="title" hasCustomPrompt="1"/>
          </p:nvPr>
        </p:nvSpPr>
        <p:spPr>
          <a:xfrm>
            <a:off x="628650" y="1473518"/>
            <a:ext cx="7886700" cy="1355407"/>
          </a:xfrm>
          <a:prstGeom prst="rect">
            <a:avLst/>
          </a:prstGeom>
          <a:noFill/>
        </p:spPr>
        <p:txBody>
          <a:bodyPr lIns="0" tIns="0" rIns="0" bIns="0">
            <a:normAutofit/>
          </a:bodyPr>
          <a:lstStyle>
            <a:lvl1pPr algn="ctr">
              <a:defRPr lang="en-US" sz="13500" kern="1200" spc="-300" dirty="0">
                <a:solidFill>
                  <a:srgbClr val="FFFFFF"/>
                </a:solidFill>
                <a:latin typeface="+mj-lt"/>
                <a:ea typeface="+mj-ea"/>
                <a:cs typeface="+mj-cs"/>
                <a:sym typeface="Proxima Nova Black" charset="0"/>
              </a:defRPr>
            </a:lvl1pPr>
          </a:lstStyle>
          <a:p>
            <a:r>
              <a:rPr lang="en-US" dirty="0"/>
              <a:t>STORAGE</a:t>
            </a:r>
          </a:p>
        </p:txBody>
      </p:sp>
      <p:sp>
        <p:nvSpPr>
          <p:cNvPr id="3" name="Content Placeholder 9"/>
          <p:cNvSpPr>
            <a:spLocks noGrp="1"/>
          </p:cNvSpPr>
          <p:nvPr>
            <p:ph sz="quarter" idx="10" hasCustomPrompt="1"/>
          </p:nvPr>
        </p:nvSpPr>
        <p:spPr>
          <a:xfrm>
            <a:off x="628650" y="2915116"/>
            <a:ext cx="7886700" cy="355600"/>
          </a:xfrm>
          <a:prstGeom prst="rect">
            <a:avLst/>
          </a:prstGeom>
        </p:spPr>
        <p:txBody>
          <a:bodyPr lIns="0" tIns="0" rIns="0" bIns="0"/>
          <a:lstStyle>
            <a:lvl1pPr algn="ctr" defTabSz="685800" rtl="0" eaLnBrk="0" fontAlgn="base" hangingPunct="0">
              <a:lnSpc>
                <a:spcPct val="90000"/>
              </a:lnSpc>
              <a:spcBef>
                <a:spcPct val="0"/>
              </a:spcBef>
              <a:spcAft>
                <a:spcPct val="0"/>
              </a:spcAft>
              <a:buSzPct val="100000"/>
              <a:buNone/>
              <a:defRPr lang="en-US" sz="2700" kern="120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2700" dirty="0">
                <a:solidFill>
                  <a:srgbClr val="FFFFFF"/>
                </a:solidFill>
                <a:latin typeface="Proxima Nova Thin" charset="0"/>
                <a:ea typeface="Proxima Nova Thin" charset="0"/>
                <a:cs typeface="Proxima Nova Thin" charset="0"/>
                <a:sym typeface="Proxima Nova Light" charset="0"/>
              </a:rPr>
              <a:t>MADE SIMPLE</a:t>
            </a:r>
          </a:p>
        </p:txBody>
      </p:sp>
    </p:spTree>
    <p:extLst>
      <p:ext uri="{BB962C8B-B14F-4D97-AF65-F5344CB8AC3E}">
        <p14:creationId xmlns:p14="http://schemas.microsoft.com/office/powerpoint/2010/main" val="323520740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ck Lockup 2">
    <p:spTree>
      <p:nvGrpSpPr>
        <p:cNvPr id="1" name=""/>
        <p:cNvGrpSpPr/>
        <p:nvPr/>
      </p:nvGrpSpPr>
      <p:grpSpPr>
        <a:xfrm>
          <a:off x="0" y="0"/>
          <a:ext cx="0" cy="0"/>
          <a:chOff x="0" y="0"/>
          <a:chExt cx="0" cy="0"/>
        </a:xfrm>
      </p:grpSpPr>
      <p:sp>
        <p:nvSpPr>
          <p:cNvPr id="4" name="Title 6"/>
          <p:cNvSpPr>
            <a:spLocks noGrp="1"/>
          </p:cNvSpPr>
          <p:nvPr>
            <p:ph type="title" hasCustomPrompt="1"/>
          </p:nvPr>
        </p:nvSpPr>
        <p:spPr>
          <a:xfrm>
            <a:off x="628650" y="1961198"/>
            <a:ext cx="7886700" cy="1355407"/>
          </a:xfrm>
          <a:prstGeom prst="rect">
            <a:avLst/>
          </a:prstGeom>
          <a:noFill/>
        </p:spPr>
        <p:txBody>
          <a:bodyPr lIns="0" tIns="0" rIns="0" bIns="0">
            <a:normAutofit/>
          </a:bodyPr>
          <a:lstStyle>
            <a:lvl1pPr algn="ctr">
              <a:defRPr lang="en-US" sz="13500" kern="1200" spc="-300" dirty="0">
                <a:solidFill>
                  <a:srgbClr val="FFFFFF"/>
                </a:solidFill>
                <a:latin typeface="+mj-lt"/>
                <a:ea typeface="+mj-ea"/>
                <a:cs typeface="+mj-cs"/>
                <a:sym typeface="Proxima Nova Black" charset="0"/>
              </a:defRPr>
            </a:lvl1pPr>
          </a:lstStyle>
          <a:p>
            <a:r>
              <a:rPr lang="en-US" dirty="0"/>
              <a:t>SIMPLE</a:t>
            </a:r>
          </a:p>
        </p:txBody>
      </p:sp>
      <p:sp>
        <p:nvSpPr>
          <p:cNvPr id="5" name="Content Placeholder 9"/>
          <p:cNvSpPr>
            <a:spLocks noGrp="1"/>
          </p:cNvSpPr>
          <p:nvPr>
            <p:ph sz="quarter" idx="10" hasCustomPrompt="1"/>
          </p:nvPr>
        </p:nvSpPr>
        <p:spPr>
          <a:xfrm>
            <a:off x="628650" y="1514158"/>
            <a:ext cx="7886700" cy="355600"/>
          </a:xfrm>
          <a:prstGeom prst="rect">
            <a:avLst/>
          </a:prstGeom>
        </p:spPr>
        <p:txBody>
          <a:bodyPr lIns="0" tIns="0" rIns="0" bIns="0"/>
          <a:lstStyle>
            <a:lvl1pPr algn="ctr" defTabSz="685800" rtl="0" eaLnBrk="0" fontAlgn="base" hangingPunct="0">
              <a:lnSpc>
                <a:spcPct val="90000"/>
              </a:lnSpc>
              <a:spcBef>
                <a:spcPct val="0"/>
              </a:spcBef>
              <a:spcAft>
                <a:spcPct val="0"/>
              </a:spcAft>
              <a:buSzPct val="100000"/>
              <a:buNone/>
              <a:defRPr lang="en-US" sz="2700" kern="1200" baseline="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2700" dirty="0">
                <a:solidFill>
                  <a:srgbClr val="FFFFFF"/>
                </a:solidFill>
                <a:latin typeface="Proxima Nova Thin" charset="0"/>
                <a:ea typeface="Proxima Nova Thin" charset="0"/>
                <a:cs typeface="Proxima Nova Thin" charset="0"/>
                <a:sym typeface="Proxima Nova Light" charset="0"/>
              </a:rPr>
              <a:t>STORAGE MADE</a:t>
            </a:r>
          </a:p>
        </p:txBody>
      </p:sp>
    </p:spTree>
    <p:extLst>
      <p:ext uri="{BB962C8B-B14F-4D97-AF65-F5344CB8AC3E}">
        <p14:creationId xmlns:p14="http://schemas.microsoft.com/office/powerpoint/2010/main" val="25708224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ck Full Image">
    <p:spTree>
      <p:nvGrpSpPr>
        <p:cNvPr id="1" name=""/>
        <p:cNvGrpSpPr/>
        <p:nvPr/>
      </p:nvGrpSpPr>
      <p:grpSpPr>
        <a:xfrm>
          <a:off x="0" y="0"/>
          <a:ext cx="0" cy="0"/>
          <a:chOff x="0" y="0"/>
          <a:chExt cx="0" cy="0"/>
        </a:xfrm>
      </p:grpSpPr>
      <p:sp>
        <p:nvSpPr>
          <p:cNvPr id="2" name="Picture Placeholder 8"/>
          <p:cNvSpPr>
            <a:spLocks noGrp="1"/>
          </p:cNvSpPr>
          <p:nvPr>
            <p:ph type="pic" sz="quarter" idx="11"/>
          </p:nvPr>
        </p:nvSpPr>
        <p:spPr>
          <a:xfrm>
            <a:off x="0" y="0"/>
            <a:ext cx="9144000" cy="5143500"/>
          </a:xfrm>
          <a:prstGeom prst="rect">
            <a:avLst/>
          </a:prstGeom>
        </p:spPr>
        <p:txBody>
          <a:bodyPr/>
          <a:lstStyle>
            <a:lvl1pPr>
              <a:buFontTx/>
              <a:buNone/>
              <a:defRPr>
                <a:solidFill>
                  <a:schemeClr val="tx1"/>
                </a:solidFill>
              </a:defRPr>
            </a:lvl1pPr>
          </a:lstStyle>
          <a:p>
            <a:endParaRPr lang="en-US" dirty="0"/>
          </a:p>
        </p:txBody>
      </p:sp>
    </p:spTree>
    <p:extLst>
      <p:ext uri="{BB962C8B-B14F-4D97-AF65-F5344CB8AC3E}">
        <p14:creationId xmlns:p14="http://schemas.microsoft.com/office/powerpoint/2010/main" val="156100440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lack Callout and Photo">
    <p:spTree>
      <p:nvGrpSpPr>
        <p:cNvPr id="1" name=""/>
        <p:cNvGrpSpPr/>
        <p:nvPr/>
      </p:nvGrpSpPr>
      <p:grpSpPr>
        <a:xfrm>
          <a:off x="0" y="0"/>
          <a:ext cx="0" cy="0"/>
          <a:chOff x="0" y="0"/>
          <a:chExt cx="0" cy="0"/>
        </a:xfrm>
      </p:grpSpPr>
      <p:sp>
        <p:nvSpPr>
          <p:cNvPr id="3" name="Picture Placeholder 8"/>
          <p:cNvSpPr>
            <a:spLocks noGrp="1"/>
          </p:cNvSpPr>
          <p:nvPr>
            <p:ph type="pic" sz="quarter" idx="11"/>
          </p:nvPr>
        </p:nvSpPr>
        <p:spPr>
          <a:xfrm>
            <a:off x="4657725" y="-9525"/>
            <a:ext cx="4486275" cy="5153025"/>
          </a:xfrm>
          <a:prstGeom prst="rect">
            <a:avLst/>
          </a:prstGeom>
        </p:spPr>
        <p:txBody>
          <a:bodyPr/>
          <a:lstStyle>
            <a:lvl1pPr>
              <a:buFontTx/>
              <a:buNone/>
              <a:defRPr>
                <a:solidFill>
                  <a:schemeClr val="tx1"/>
                </a:solidFill>
              </a:defRPr>
            </a:lvl1pPr>
          </a:lstStyle>
          <a:p>
            <a:endParaRPr lang="en-US" dirty="0"/>
          </a:p>
        </p:txBody>
      </p:sp>
      <p:sp>
        <p:nvSpPr>
          <p:cNvPr id="4" name="Text Placeholder 8"/>
          <p:cNvSpPr>
            <a:spLocks noGrp="1"/>
          </p:cNvSpPr>
          <p:nvPr>
            <p:ph type="body" sz="quarter" idx="12" hasCustomPrompt="1"/>
          </p:nvPr>
        </p:nvSpPr>
        <p:spPr>
          <a:xfrm>
            <a:off x="678656" y="1879146"/>
            <a:ext cx="3136106" cy="315516"/>
          </a:xfrm>
          <a:prstGeom prst="rect">
            <a:avLst/>
          </a:prstGeom>
        </p:spPr>
        <p:txBody>
          <a:bodyPr/>
          <a:lstStyle>
            <a:lvl1pPr algn="l">
              <a:lnSpc>
                <a:spcPct val="100000"/>
              </a:lnSpc>
              <a:spcBef>
                <a:spcPts val="0"/>
              </a:spcBef>
              <a:buFontTx/>
              <a:buNone/>
              <a:defRPr sz="1800" b="1" i="0" baseline="0">
                <a:solidFill>
                  <a:schemeClr val="bg1"/>
                </a:solidFill>
                <a:latin typeface="Proxima Nova" charset="0"/>
                <a:ea typeface="Proxima Nova" charset="0"/>
                <a:cs typeface="Proxima Nova" charset="0"/>
              </a:defRPr>
            </a:lvl1pPr>
            <a:lvl2pPr marL="128588" indent="0">
              <a:buFontTx/>
              <a:buNone/>
              <a:defRPr/>
            </a:lvl2pPr>
            <a:lvl3pPr marL="128588" indent="0">
              <a:buFontTx/>
              <a:buNone/>
              <a:defRPr/>
            </a:lvl3pPr>
            <a:lvl4pPr marL="257175" indent="0">
              <a:buFontTx/>
              <a:buNone/>
              <a:defRPr/>
            </a:lvl4pPr>
            <a:lvl5pPr marL="257175" indent="0">
              <a:buFontTx/>
              <a:buNone/>
              <a:defRPr/>
            </a:lvl5pPr>
          </a:lstStyle>
          <a:p>
            <a:pPr lvl="0"/>
            <a:r>
              <a:rPr lang="en-US" dirty="0"/>
              <a:t>PHOTO TITLE</a:t>
            </a:r>
          </a:p>
        </p:txBody>
      </p:sp>
      <p:sp>
        <p:nvSpPr>
          <p:cNvPr id="5" name="Text Placeholder 10"/>
          <p:cNvSpPr>
            <a:spLocks noGrp="1"/>
          </p:cNvSpPr>
          <p:nvPr>
            <p:ph type="body" sz="quarter" idx="13" hasCustomPrompt="1"/>
          </p:nvPr>
        </p:nvSpPr>
        <p:spPr>
          <a:xfrm>
            <a:off x="678657" y="2194662"/>
            <a:ext cx="3136106" cy="1100988"/>
          </a:xfrm>
          <a:prstGeom prst="rect">
            <a:avLst/>
          </a:prstGeom>
        </p:spPr>
        <p:txBody>
          <a:bodyPr/>
          <a:lstStyle>
            <a:lvl1pPr algn="l">
              <a:buFontTx/>
              <a:buNone/>
              <a:defRPr sz="1350" b="0" i="0" baseline="0">
                <a:solidFill>
                  <a:schemeClr val="bg1"/>
                </a:solidFill>
                <a:latin typeface="Proxima Nova" charset="0"/>
                <a:ea typeface="Proxima Nova" charset="0"/>
                <a:cs typeface="Proxima Nova" charset="0"/>
              </a:defRPr>
            </a:lvl1pPr>
            <a:lvl2pPr marL="128588" indent="0" algn="r">
              <a:buFontTx/>
              <a:buNone/>
              <a:defRPr b="0" i="0">
                <a:solidFill>
                  <a:schemeClr val="bg1"/>
                </a:solidFill>
                <a:latin typeface="Proxima Nova" charset="0"/>
                <a:ea typeface="Proxima Nova" charset="0"/>
                <a:cs typeface="Proxima Nova" charset="0"/>
              </a:defRPr>
            </a:lvl2pPr>
            <a:lvl3pPr marL="128588" indent="0" algn="r">
              <a:buFontTx/>
              <a:buNone/>
              <a:defRPr b="0" i="0">
                <a:solidFill>
                  <a:schemeClr val="bg1"/>
                </a:solidFill>
                <a:latin typeface="Proxima Nova" charset="0"/>
                <a:ea typeface="Proxima Nova" charset="0"/>
                <a:cs typeface="Proxima Nova" charset="0"/>
              </a:defRPr>
            </a:lvl3pPr>
            <a:lvl4pPr marL="257175" indent="0" algn="r">
              <a:buFontTx/>
              <a:buNone/>
              <a:defRPr b="0" i="0">
                <a:solidFill>
                  <a:schemeClr val="bg1"/>
                </a:solidFill>
                <a:latin typeface="Proxima Nova" charset="0"/>
                <a:ea typeface="Proxima Nova" charset="0"/>
                <a:cs typeface="Proxima Nova" charset="0"/>
              </a:defRPr>
            </a:lvl4pPr>
            <a:lvl5pPr marL="257175" indent="0" algn="r">
              <a:buFontTx/>
              <a:buNone/>
              <a:defRPr b="0" i="0">
                <a:solidFill>
                  <a:schemeClr val="bg1"/>
                </a:solidFill>
                <a:latin typeface="Proxima Nova" charset="0"/>
                <a:ea typeface="Proxima Nova" charset="0"/>
                <a:cs typeface="Proxima Nova" charset="0"/>
              </a:defRPr>
            </a:lvl5pPr>
          </a:lstStyle>
          <a:p>
            <a:pPr lvl="0"/>
            <a:r>
              <a:rPr lang="en-US" dirty="0"/>
              <a:t>Photo description</a:t>
            </a:r>
          </a:p>
        </p:txBody>
      </p:sp>
      <p:cxnSp>
        <p:nvCxnSpPr>
          <p:cNvPr id="6" name="Straight Connector 5"/>
          <p:cNvCxnSpPr/>
          <p:nvPr userDrawn="1"/>
        </p:nvCxnSpPr>
        <p:spPr bwMode="auto">
          <a:xfrm>
            <a:off x="4229100" y="1879146"/>
            <a:ext cx="0" cy="1416504"/>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7491042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ck Tit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1080158"/>
            <a:ext cx="7886700" cy="284162"/>
          </a:xfrm>
          <a:prstGeom prst="rect">
            <a:avLst/>
          </a:prstGeom>
        </p:spPr>
        <p:txBody>
          <a:bodyPr lIns="0" tIns="0" rIns="0" bIns="0"/>
          <a:lstStyle>
            <a:lvl1pPr algn="ctr" defTabSz="685800"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1"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3622865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ck Title + Subti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843343"/>
            <a:ext cx="7886700" cy="284162"/>
          </a:xfrm>
          <a:prstGeom prst="rect">
            <a:avLst/>
          </a:prstGeom>
        </p:spPr>
        <p:txBody>
          <a:bodyPr lIns="0" tIns="0" rIns="0" bIns="0"/>
          <a:lstStyle>
            <a:lvl1pPr algn="ctr" defTabSz="685800"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1"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marL="285750" indent="-285750" algn="ctr">
              <a:buFont typeface="Arial" charset="0"/>
              <a:buNone/>
              <a:defRPr lang="en-US" sz="1350" b="1" i="0" kern="1200" baseline="0" dirty="0" smtClean="0">
                <a:solidFill>
                  <a:srgbClr val="FFFFFF"/>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ctr" defTabSz="685800" rtl="0" eaLnBrk="0" fontAlgn="base" hangingPunct="0">
              <a:lnSpc>
                <a:spcPct val="90000"/>
              </a:lnSpc>
              <a:spcBef>
                <a:spcPts val="1350"/>
              </a:spcBef>
              <a:spcAft>
                <a:spcPct val="0"/>
              </a:spcAft>
              <a:buSzPct val="100000"/>
            </a:pPr>
            <a:r>
              <a:rPr lang="en-US" dirty="0"/>
              <a:t>PLACEHOLDER SUBTITLE</a:t>
            </a:r>
          </a:p>
        </p:txBody>
      </p:sp>
    </p:spTree>
    <p:extLst>
      <p:ext uri="{BB962C8B-B14F-4D97-AF65-F5344CB8AC3E}">
        <p14:creationId xmlns:p14="http://schemas.microsoft.com/office/powerpoint/2010/main" val="313425371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ck Title + Text">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843343"/>
            <a:ext cx="7886700" cy="284162"/>
          </a:xfrm>
          <a:prstGeom prst="rect">
            <a:avLst/>
          </a:prstGeom>
        </p:spPr>
        <p:txBody>
          <a:bodyPr lIns="0" tIns="0" rIns="0" bIns="0"/>
          <a:lstStyle>
            <a:lvl1pPr algn="ctr" defTabSz="685800"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1"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marL="285750" indent="-285750" algn="ctr">
              <a:buFont typeface="Arial" charset="0"/>
              <a:buNone/>
              <a:defRPr lang="en-US" sz="1350" b="1" i="0" kern="1200" baseline="0" dirty="0" smtClean="0">
                <a:solidFill>
                  <a:srgbClr val="FFFFFF"/>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ctr" defTabSz="685800" rtl="0" eaLnBrk="0" fontAlgn="base" hangingPunct="0">
              <a:lnSpc>
                <a:spcPct val="90000"/>
              </a:lnSpc>
              <a:spcBef>
                <a:spcPts val="1350"/>
              </a:spcBef>
              <a:spcAft>
                <a:spcPct val="0"/>
              </a:spcAft>
              <a:buSzPct val="100000"/>
            </a:pPr>
            <a:r>
              <a:rPr lang="en-US" dirty="0"/>
              <a:t>PLACEHOLDER SUBTITLE</a:t>
            </a:r>
          </a:p>
        </p:txBody>
      </p:sp>
      <p:sp>
        <p:nvSpPr>
          <p:cNvPr id="5" name="Text Placeholder 2"/>
          <p:cNvSpPr>
            <a:spLocks noGrp="1"/>
          </p:cNvSpPr>
          <p:nvPr>
            <p:ph type="body" sz="quarter" idx="11" hasCustomPrompt="1"/>
          </p:nvPr>
        </p:nvSpPr>
        <p:spPr>
          <a:xfrm>
            <a:off x="628650" y="1625612"/>
            <a:ext cx="7886700" cy="2570468"/>
          </a:xfrm>
          <a:prstGeom prst="rect">
            <a:avLst/>
          </a:prstGeom>
        </p:spPr>
        <p:txBody>
          <a:bodyPr lIns="0" tIns="0" rIns="0" bIns="0" anchor="ctr"/>
          <a:lstStyle>
            <a:lvl1pPr marL="228600" marR="0" indent="0" algn="l" defTabSz="685800" rtl="0" eaLnBrk="0"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685800" rtl="0" eaLnBrk="0" fontAlgn="base" latinLnBrk="0" hangingPunct="0">
              <a:lnSpc>
                <a:spcPct val="90000"/>
              </a:lnSpc>
              <a:spcBef>
                <a:spcPts val="1350"/>
              </a:spcBef>
              <a:spcAft>
                <a:spcPct val="0"/>
              </a:spcAft>
              <a:buClrTx/>
              <a:buSzPct val="100000"/>
              <a:buFont typeface="+mj-lt"/>
              <a:buNone/>
              <a:tabLst/>
              <a:defRPr/>
            </a:pPr>
            <a:r>
              <a:rPr lang="en-US" dirty="0"/>
              <a:t>Text goes here</a:t>
            </a:r>
            <a:r>
              <a:rPr lang="is-IS" dirty="0"/>
              <a:t>…</a:t>
            </a:r>
            <a:endParaRPr lang="en-US" dirty="0"/>
          </a:p>
        </p:txBody>
      </p:sp>
    </p:spTree>
    <p:extLst>
      <p:ext uri="{BB962C8B-B14F-4D97-AF65-F5344CB8AC3E}">
        <p14:creationId xmlns:p14="http://schemas.microsoft.com/office/powerpoint/2010/main" val="4105125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3" name="Title 2"/>
          <p:cNvSpPr>
            <a:spLocks noGrp="1"/>
          </p:cNvSpPr>
          <p:nvPr>
            <p:ph type="title" hasCustomPrompt="1"/>
          </p:nvPr>
        </p:nvSpPr>
        <p:spPr>
          <a:xfrm>
            <a:off x="628650" y="516434"/>
            <a:ext cx="7886700" cy="400050"/>
          </a:xfrm>
          <a:prstGeom prst="rect">
            <a:avLst/>
          </a:prstGeom>
        </p:spPr>
        <p:txBody>
          <a:bodyPr lIns="0" tIns="45712" rIns="0" bIns="45712">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7" name="Footer Placeholder 6"/>
          <p:cNvSpPr>
            <a:spLocks noGrp="1"/>
          </p:cNvSpPr>
          <p:nvPr>
            <p:ph type="ftr" sz="quarter" idx="10"/>
          </p:nvPr>
        </p:nvSpPr>
        <p:spPr/>
        <p:txBody>
          <a:bodyPr/>
          <a:lstStyle/>
          <a:p>
            <a:pPr defTabSz="342830" fontAlgn="base" hangingPunct="0">
              <a:spcBef>
                <a:spcPct val="0"/>
              </a:spcBef>
              <a:spcAft>
                <a:spcPct val="0"/>
              </a:spcAft>
              <a:defRPr/>
            </a:pPr>
            <a:r>
              <a:rPr lang="en-US" altLang="en-US" sz="600">
                <a:solidFill>
                  <a:srgbClr val="9D9FA1"/>
                </a:solidFill>
                <a:sym typeface="Proxima Nova" charset="0"/>
              </a:rPr>
              <a:t>CONFIDENTIAL DOCUMENT, DO NOT SHARE 2 OR DISTRIBUTE.</a:t>
            </a:r>
          </a:p>
          <a:p>
            <a:endParaRPr lang="en-US" dirty="0"/>
          </a:p>
        </p:txBody>
      </p:sp>
    </p:spTree>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ck Title + Bullets">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843343"/>
            <a:ext cx="7886700" cy="284162"/>
          </a:xfrm>
          <a:prstGeom prst="rect">
            <a:avLst/>
          </a:prstGeom>
        </p:spPr>
        <p:txBody>
          <a:bodyPr lIns="0" tIns="0" rIns="0" bIns="0"/>
          <a:lstStyle>
            <a:lvl1pPr algn="ctr" defTabSz="685800"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1"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marL="285750" indent="-285750" algn="ctr">
              <a:buFont typeface="Arial" charset="0"/>
              <a:buNone/>
              <a:defRPr lang="en-US" sz="1350" b="1" i="0" kern="1200" baseline="0" dirty="0" smtClean="0">
                <a:solidFill>
                  <a:srgbClr val="FFFFFF"/>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ctr" defTabSz="685800" rtl="0" eaLnBrk="0" fontAlgn="base" hangingPunct="0">
              <a:lnSpc>
                <a:spcPct val="90000"/>
              </a:lnSpc>
              <a:spcBef>
                <a:spcPts val="1350"/>
              </a:spcBef>
              <a:spcAft>
                <a:spcPct val="0"/>
              </a:spcAft>
              <a:buSzPct val="100000"/>
            </a:pPr>
            <a:r>
              <a:rPr lang="en-US" dirty="0"/>
              <a:t>PLACEHOLDER SUBTITLE</a:t>
            </a:r>
          </a:p>
        </p:txBody>
      </p:sp>
      <p:sp>
        <p:nvSpPr>
          <p:cNvPr id="5" name="Text Placeholder 2"/>
          <p:cNvSpPr>
            <a:spLocks noGrp="1"/>
          </p:cNvSpPr>
          <p:nvPr>
            <p:ph type="body" sz="quarter" idx="11" hasCustomPrompt="1"/>
          </p:nvPr>
        </p:nvSpPr>
        <p:spPr>
          <a:xfrm>
            <a:off x="628650" y="1625612"/>
            <a:ext cx="7886700" cy="2570468"/>
          </a:xfrm>
          <a:prstGeom prst="rect">
            <a:avLst/>
          </a:prstGeom>
        </p:spPr>
        <p:txBody>
          <a:bodyPr lIns="0" tIns="0" rIns="0" bIns="0" anchor="ctr"/>
          <a:lstStyle>
            <a:lvl1pPr marL="171450" marR="0" indent="-171450" algn="l" defTabSz="685800" rtl="0" eaLnBrk="0" fontAlgn="base" latinLnBrk="0" hangingPunct="0">
              <a:lnSpc>
                <a:spcPct val="90000"/>
              </a:lnSpc>
              <a:spcBef>
                <a:spcPts val="1350"/>
              </a:spcBef>
              <a:spcAft>
                <a:spcPct val="0"/>
              </a:spcAft>
              <a:buClrTx/>
              <a:buSzPct val="100000"/>
              <a:buFont typeface="CambriaMath" charset="0"/>
              <a:buChar char="⎯"/>
              <a:tabLst/>
              <a:defRPr lang="en-US" sz="1200" b="0" i="0" kern="120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685800" rtl="0" eaLnBrk="0" fontAlgn="base" latinLnBrk="0" hangingPunct="0">
              <a:lnSpc>
                <a:spcPct val="90000"/>
              </a:lnSpc>
              <a:spcBef>
                <a:spcPts val="1350"/>
              </a:spcBef>
              <a:spcAft>
                <a:spcPct val="0"/>
              </a:spcAft>
              <a:buClrTx/>
              <a:buSzPct val="100000"/>
              <a:tabLst/>
              <a:defRPr/>
            </a:pPr>
            <a:r>
              <a:rPr lang="en-US" dirty="0"/>
              <a:t>Text goes here</a:t>
            </a:r>
            <a:r>
              <a:rPr lang="is-IS" dirty="0"/>
              <a:t>…</a:t>
            </a:r>
          </a:p>
          <a:p>
            <a:pPr marL="0" marR="0" lvl="0" indent="0" algn="l" defTabSz="685800" rtl="0" eaLnBrk="0" fontAlgn="base" latinLnBrk="0" hangingPunct="0">
              <a:lnSpc>
                <a:spcPct val="90000"/>
              </a:lnSpc>
              <a:spcBef>
                <a:spcPts val="1350"/>
              </a:spcBef>
              <a:spcAft>
                <a:spcPct val="0"/>
              </a:spcAft>
              <a:buClrTx/>
              <a:buSzPct val="100000"/>
              <a:tabLst/>
              <a:defRPr/>
            </a:pPr>
            <a:r>
              <a:rPr lang="is-IS" dirty="0"/>
              <a:t>Text goes here...</a:t>
            </a:r>
          </a:p>
          <a:p>
            <a:pPr marL="0" marR="0" lvl="0" indent="0" algn="l" defTabSz="685800" rtl="0" eaLnBrk="0" fontAlgn="base" latinLnBrk="0" hangingPunct="0">
              <a:lnSpc>
                <a:spcPct val="90000"/>
              </a:lnSpc>
              <a:spcBef>
                <a:spcPts val="1350"/>
              </a:spcBef>
              <a:spcAft>
                <a:spcPct val="0"/>
              </a:spcAft>
              <a:buClrTx/>
              <a:buSzPct val="100000"/>
              <a:tabLst/>
              <a:defRPr/>
            </a:pPr>
            <a:r>
              <a:rPr lang="is-IS" dirty="0"/>
              <a:t>Text goes here...</a:t>
            </a:r>
            <a:endParaRPr lang="en-US" dirty="0"/>
          </a:p>
        </p:txBody>
      </p:sp>
      <p:sp>
        <p:nvSpPr>
          <p:cNvPr id="6" name="Footer Placeholder 5"/>
          <p:cNvSpPr>
            <a:spLocks noGrp="1"/>
          </p:cNvSpPr>
          <p:nvPr>
            <p:ph type="ftr" sz="quarter" idx="12"/>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ym typeface="Proxima Nova" charset="0"/>
              </a:rPr>
              <a:t>CONFIDENTIAL DOCUMENT, DO NOT SHARE 2 OR DISTRIBUTE.</a:t>
            </a:r>
          </a:p>
          <a:p>
            <a:endParaRPr lang="en-US" dirty="0"/>
          </a:p>
        </p:txBody>
      </p:sp>
    </p:spTree>
    <p:extLst>
      <p:ext uri="{BB962C8B-B14F-4D97-AF65-F5344CB8AC3E}">
        <p14:creationId xmlns:p14="http://schemas.microsoft.com/office/powerpoint/2010/main" val="146329257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ck Title + Numbers">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843343"/>
            <a:ext cx="7886700" cy="284162"/>
          </a:xfrm>
          <a:prstGeom prst="rect">
            <a:avLst/>
          </a:prstGeom>
        </p:spPr>
        <p:txBody>
          <a:bodyPr lIns="0" tIns="0" rIns="0" bIns="0"/>
          <a:lstStyle>
            <a:lvl1pPr algn="ctr" defTabSz="685800"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1"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marL="285750" indent="-285750" algn="ctr">
              <a:buFont typeface="Arial" charset="0"/>
              <a:buNone/>
              <a:defRPr lang="en-US" sz="1350" b="1" i="0" kern="1200" baseline="0" dirty="0" smtClean="0">
                <a:solidFill>
                  <a:srgbClr val="FFFFFF"/>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ctr" defTabSz="685800" rtl="0" eaLnBrk="0" fontAlgn="base" hangingPunct="0">
              <a:lnSpc>
                <a:spcPct val="90000"/>
              </a:lnSpc>
              <a:spcBef>
                <a:spcPts val="1350"/>
              </a:spcBef>
              <a:spcAft>
                <a:spcPct val="0"/>
              </a:spcAft>
              <a:buSzPct val="100000"/>
            </a:pPr>
            <a:r>
              <a:rPr lang="en-US" dirty="0"/>
              <a:t>PLACEHOLDER SUBTITLE</a:t>
            </a:r>
          </a:p>
        </p:txBody>
      </p:sp>
      <p:sp>
        <p:nvSpPr>
          <p:cNvPr id="5" name="Text Placeholder 2"/>
          <p:cNvSpPr>
            <a:spLocks noGrp="1"/>
          </p:cNvSpPr>
          <p:nvPr>
            <p:ph type="body" sz="quarter" idx="11" hasCustomPrompt="1"/>
          </p:nvPr>
        </p:nvSpPr>
        <p:spPr>
          <a:xfrm>
            <a:off x="628650" y="1625612"/>
            <a:ext cx="7886700" cy="2570468"/>
          </a:xfrm>
          <a:prstGeom prst="rect">
            <a:avLst/>
          </a:prstGeom>
        </p:spPr>
        <p:txBody>
          <a:bodyPr lIns="0" tIns="0" rIns="0" bIns="0" anchor="ctr"/>
          <a:lstStyle>
            <a:lvl1pPr marL="228600" marR="0" indent="-228600" algn="l" defTabSz="685800" rtl="0" eaLnBrk="0" fontAlgn="base" latinLnBrk="0" hangingPunct="0">
              <a:lnSpc>
                <a:spcPct val="90000"/>
              </a:lnSpc>
              <a:spcBef>
                <a:spcPts val="1350"/>
              </a:spcBef>
              <a:spcAft>
                <a:spcPct val="0"/>
              </a:spcAft>
              <a:buClrTx/>
              <a:buSzPct val="100000"/>
              <a:buFont typeface="+mj-lt"/>
              <a:buAutoNum type="arabicPeriod"/>
              <a:tabLst/>
              <a:defRPr lang="en-US" sz="1200" b="0" i="0" kern="1200" baseline="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685800" rtl="0" eaLnBrk="0" fontAlgn="base" latinLnBrk="0" hangingPunct="0">
              <a:lnSpc>
                <a:spcPct val="90000"/>
              </a:lnSpc>
              <a:spcBef>
                <a:spcPts val="1350"/>
              </a:spcBef>
              <a:spcAft>
                <a:spcPct val="0"/>
              </a:spcAft>
              <a:buClrTx/>
              <a:buSzPct val="100000"/>
              <a:tabLst/>
              <a:defRPr/>
            </a:pPr>
            <a:r>
              <a:rPr lang="en-US" dirty="0"/>
              <a:t>Text goes here</a:t>
            </a:r>
            <a:r>
              <a:rPr lang="is-IS" dirty="0"/>
              <a:t>…</a:t>
            </a:r>
          </a:p>
          <a:p>
            <a:pPr marL="0" marR="0" lvl="0" indent="0" algn="l" defTabSz="685800" rtl="0" eaLnBrk="0" fontAlgn="base" latinLnBrk="0" hangingPunct="0">
              <a:lnSpc>
                <a:spcPct val="90000"/>
              </a:lnSpc>
              <a:spcBef>
                <a:spcPts val="1350"/>
              </a:spcBef>
              <a:spcAft>
                <a:spcPct val="0"/>
              </a:spcAft>
              <a:buClrTx/>
              <a:buSzPct val="100000"/>
              <a:tabLst/>
              <a:defRPr/>
            </a:pPr>
            <a:r>
              <a:rPr lang="is-IS" dirty="0"/>
              <a:t>Text goes here...</a:t>
            </a:r>
          </a:p>
          <a:p>
            <a:pPr marL="0" marR="0" lvl="0" indent="0" algn="l" defTabSz="685800" rtl="0" eaLnBrk="0" fontAlgn="base" latinLnBrk="0" hangingPunct="0">
              <a:lnSpc>
                <a:spcPct val="90000"/>
              </a:lnSpc>
              <a:spcBef>
                <a:spcPts val="1350"/>
              </a:spcBef>
              <a:spcAft>
                <a:spcPct val="0"/>
              </a:spcAft>
              <a:buClrTx/>
              <a:buSzPct val="100000"/>
              <a:tabLst/>
              <a:defRPr/>
            </a:pPr>
            <a:r>
              <a:rPr lang="is-IS" dirty="0"/>
              <a:t>Text goes here...</a:t>
            </a:r>
            <a:endParaRPr lang="en-US" dirty="0"/>
          </a:p>
        </p:txBody>
      </p:sp>
    </p:spTree>
    <p:extLst>
      <p:ext uri="{BB962C8B-B14F-4D97-AF65-F5344CB8AC3E}">
        <p14:creationId xmlns:p14="http://schemas.microsoft.com/office/powerpoint/2010/main" val="4049796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Black Title + Subti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843343"/>
            <a:ext cx="7886700" cy="284162"/>
          </a:xfrm>
          <a:prstGeom prst="rect">
            <a:avLst/>
          </a:prstGeom>
        </p:spPr>
        <p:txBody>
          <a:bodyPr lIns="0" tIns="0" rIns="0" bIns="0"/>
          <a:lstStyle>
            <a:lvl1pPr algn="ctr" defTabSz="685800"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1"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marL="285750" indent="-285750" algn="ctr">
              <a:buFont typeface="Arial" charset="0"/>
              <a:buNone/>
              <a:defRPr lang="en-US" sz="1350" b="1" i="0" kern="1200" baseline="0" dirty="0" smtClean="0">
                <a:solidFill>
                  <a:srgbClr val="FFFFFF"/>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ctr" defTabSz="685800" rtl="0" eaLnBrk="0" fontAlgn="base" hangingPunct="0">
              <a:lnSpc>
                <a:spcPct val="90000"/>
              </a:lnSpc>
              <a:spcBef>
                <a:spcPts val="1350"/>
              </a:spcBef>
              <a:spcAft>
                <a:spcPct val="0"/>
              </a:spcAft>
              <a:buSzPct val="100000"/>
            </a:pPr>
            <a:r>
              <a:rPr lang="en-US" dirty="0"/>
              <a:t>PLACEHOLDER SUBTITLE</a:t>
            </a:r>
          </a:p>
        </p:txBody>
      </p:sp>
      <p:cxnSp>
        <p:nvCxnSpPr>
          <p:cNvPr id="28" name="Straight Connector 27"/>
          <p:cNvCxnSpPr/>
          <p:nvPr userDrawn="1"/>
        </p:nvCxnSpPr>
        <p:spPr bwMode="auto">
          <a:xfrm rot="5400000" flipH="1">
            <a:off x="4477432" y="2458193"/>
            <a:ext cx="189140"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29" name="Content Placeholder 13"/>
          <p:cNvSpPr>
            <a:spLocks noGrp="1"/>
          </p:cNvSpPr>
          <p:nvPr>
            <p:ph sz="quarter" idx="11" hasCustomPrompt="1"/>
          </p:nvPr>
        </p:nvSpPr>
        <p:spPr>
          <a:xfrm>
            <a:off x="628650" y="2126067"/>
            <a:ext cx="3575509" cy="802206"/>
          </a:xfrm>
          <a:prstGeom prst="rect">
            <a:avLst/>
          </a:prstGeom>
        </p:spPr>
        <p:txBody>
          <a:bodyPr/>
          <a:lstStyle>
            <a:lvl1pPr algn="ctr" defTabSz="685800" rtl="0" eaLnBrk="0" fontAlgn="base" hangingPunct="0">
              <a:lnSpc>
                <a:spcPct val="90000"/>
              </a:lnSpc>
              <a:spcBef>
                <a:spcPts val="1350"/>
              </a:spcBef>
              <a:spcAft>
                <a:spcPct val="0"/>
              </a:spcAft>
              <a:buSzPct val="100000"/>
              <a:buNone/>
              <a:defRPr lang="en-US" sz="4613"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FFFFF"/>
                </a:solidFill>
                <a:latin typeface="Proxima Nova Black" charset="0"/>
                <a:ea typeface="Proxima Nova Black" charset="0"/>
                <a:cs typeface="Proxima Nova Black" charset="0"/>
              </a:rPr>
              <a:t>1</a:t>
            </a:r>
          </a:p>
        </p:txBody>
      </p:sp>
      <p:sp>
        <p:nvSpPr>
          <p:cNvPr id="30" name="Content Placeholder 13"/>
          <p:cNvSpPr>
            <a:spLocks noGrp="1"/>
          </p:cNvSpPr>
          <p:nvPr>
            <p:ph sz="quarter" idx="12" hasCustomPrompt="1"/>
          </p:nvPr>
        </p:nvSpPr>
        <p:spPr>
          <a:xfrm>
            <a:off x="4939836" y="2126067"/>
            <a:ext cx="3575514" cy="802206"/>
          </a:xfrm>
          <a:prstGeom prst="rect">
            <a:avLst/>
          </a:prstGeom>
        </p:spPr>
        <p:txBody>
          <a:bodyPr/>
          <a:lstStyle>
            <a:lvl1pPr algn="ctr" defTabSz="685800" rtl="0" eaLnBrk="0" fontAlgn="base" hangingPunct="0">
              <a:lnSpc>
                <a:spcPct val="90000"/>
              </a:lnSpc>
              <a:spcBef>
                <a:spcPts val="1350"/>
              </a:spcBef>
              <a:spcAft>
                <a:spcPct val="0"/>
              </a:spcAft>
              <a:buSzPct val="100000"/>
              <a:buNone/>
              <a:defRPr lang="en-US" sz="4613"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FFFFF"/>
                </a:solidFill>
                <a:latin typeface="Proxima Nova Black" charset="0"/>
                <a:ea typeface="Proxima Nova Black" charset="0"/>
                <a:cs typeface="Proxima Nova Black" charset="0"/>
              </a:rPr>
              <a:t>2</a:t>
            </a:r>
          </a:p>
        </p:txBody>
      </p:sp>
      <p:sp>
        <p:nvSpPr>
          <p:cNvPr id="31" name="Content Placeholder 17"/>
          <p:cNvSpPr>
            <a:spLocks noGrp="1"/>
          </p:cNvSpPr>
          <p:nvPr>
            <p:ph sz="quarter" idx="14" hasCustomPrompt="1"/>
          </p:nvPr>
        </p:nvSpPr>
        <p:spPr>
          <a:xfrm>
            <a:off x="628652" y="2788746"/>
            <a:ext cx="3575506"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baseline="0" dirty="0" smtClean="0">
                <a:solidFill>
                  <a:srgbClr val="FFFFFF"/>
                </a:solidFill>
                <a:latin typeface="Proxima Nova" charset="0"/>
                <a:ea typeface="Proxima Nova" charset="0"/>
                <a:cs typeface="Proxima Nova" charset="0"/>
                <a:sym typeface="Proxima Nova" charset="0"/>
              </a:defRPr>
            </a:lvl1pPr>
          </a:lstStyle>
          <a:p>
            <a:pPr algn="ctr"/>
            <a:r>
              <a:rPr lang="en-US" sz="900" b="1" kern="1200" dirty="0">
                <a:solidFill>
                  <a:srgbClr val="FFFFFF"/>
                </a:solidFill>
                <a:latin typeface="Proxima Nova" charset="0"/>
                <a:ea typeface="Proxima Nova" charset="0"/>
                <a:cs typeface="Proxima Nova" charset="0"/>
              </a:rPr>
              <a:t>PLACEHOLDER SUBJECT</a:t>
            </a:r>
          </a:p>
        </p:txBody>
      </p:sp>
      <p:sp>
        <p:nvSpPr>
          <p:cNvPr id="32" name="Content Placeholder 17"/>
          <p:cNvSpPr>
            <a:spLocks noGrp="1"/>
          </p:cNvSpPr>
          <p:nvPr>
            <p:ph sz="quarter" idx="15" hasCustomPrompt="1"/>
          </p:nvPr>
        </p:nvSpPr>
        <p:spPr>
          <a:xfrm>
            <a:off x="4939831" y="2788746"/>
            <a:ext cx="3575511"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dirty="0" smtClean="0">
                <a:solidFill>
                  <a:srgbClr val="FFFFFF"/>
                </a:solidFill>
                <a:latin typeface="Proxima Nova" charset="0"/>
                <a:ea typeface="Proxima Nova" charset="0"/>
                <a:cs typeface="Proxima Nova" charset="0"/>
                <a:sym typeface="Proxima Nova" charset="0"/>
              </a:defRPr>
            </a:lvl1pPr>
          </a:lstStyle>
          <a:p>
            <a:pPr algn="ctr"/>
            <a:r>
              <a:rPr lang="en-US" sz="900" b="1" kern="1200" dirty="0">
                <a:solidFill>
                  <a:srgbClr val="FFFFFF"/>
                </a:solidFill>
                <a:latin typeface="Proxima Nova" charset="0"/>
                <a:ea typeface="Proxima Nova" charset="0"/>
                <a:cs typeface="Proxima Nova" charset="0"/>
              </a:rPr>
              <a:t>PLACEHOLDER SUBJECT</a:t>
            </a:r>
          </a:p>
        </p:txBody>
      </p:sp>
    </p:spTree>
    <p:extLst>
      <p:ext uri="{BB962C8B-B14F-4D97-AF65-F5344CB8AC3E}">
        <p14:creationId xmlns:p14="http://schemas.microsoft.com/office/powerpoint/2010/main" val="21438162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Black Title + Subti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843343"/>
            <a:ext cx="7886700" cy="284162"/>
          </a:xfrm>
          <a:prstGeom prst="rect">
            <a:avLst/>
          </a:prstGeom>
        </p:spPr>
        <p:txBody>
          <a:bodyPr lIns="0" tIns="0" rIns="0" bIns="0"/>
          <a:lstStyle>
            <a:lvl1pPr algn="ctr" defTabSz="685800"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1"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marL="285750" indent="-285750" algn="ctr">
              <a:buFont typeface="Arial" charset="0"/>
              <a:buNone/>
              <a:defRPr lang="en-US" sz="1350" b="1" i="0" kern="1200" baseline="0" dirty="0" smtClean="0">
                <a:solidFill>
                  <a:srgbClr val="FFFFFF"/>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ctr" defTabSz="685800" rtl="0" eaLnBrk="0" fontAlgn="base" hangingPunct="0">
              <a:lnSpc>
                <a:spcPct val="90000"/>
              </a:lnSpc>
              <a:spcBef>
                <a:spcPts val="1350"/>
              </a:spcBef>
              <a:spcAft>
                <a:spcPct val="0"/>
              </a:spcAft>
              <a:buSzPct val="100000"/>
            </a:pPr>
            <a:r>
              <a:rPr lang="en-US" dirty="0"/>
              <a:t>PLACEHOLDER SUBTITLE</a:t>
            </a:r>
          </a:p>
        </p:txBody>
      </p:sp>
      <p:cxnSp>
        <p:nvCxnSpPr>
          <p:cNvPr id="5" name="Straight Connector 4"/>
          <p:cNvCxnSpPr/>
          <p:nvPr userDrawn="1"/>
        </p:nvCxnSpPr>
        <p:spPr bwMode="auto">
          <a:xfrm rot="5400000" flipH="1">
            <a:off x="5914494" y="2458193"/>
            <a:ext cx="189140"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Connector 6"/>
          <p:cNvCxnSpPr/>
          <p:nvPr userDrawn="1"/>
        </p:nvCxnSpPr>
        <p:spPr bwMode="auto">
          <a:xfrm rot="5400000" flipH="1">
            <a:off x="3040366" y="2458193"/>
            <a:ext cx="189140"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4" name="Content Placeholder 13"/>
          <p:cNvSpPr>
            <a:spLocks noGrp="1"/>
          </p:cNvSpPr>
          <p:nvPr>
            <p:ph sz="quarter" idx="11" hasCustomPrompt="1"/>
          </p:nvPr>
        </p:nvSpPr>
        <p:spPr>
          <a:xfrm>
            <a:off x="628644" y="2126067"/>
            <a:ext cx="2138449" cy="802206"/>
          </a:xfrm>
          <a:prstGeom prst="rect">
            <a:avLst/>
          </a:prstGeom>
        </p:spPr>
        <p:txBody>
          <a:bodyPr/>
          <a:lstStyle>
            <a:lvl1pPr algn="ctr">
              <a:buNone/>
              <a:defRPr lang="en-US" sz="4613"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FFFFF"/>
                </a:solidFill>
                <a:latin typeface="Proxima Nova Black" charset="0"/>
                <a:ea typeface="Proxima Nova Black" charset="0"/>
                <a:cs typeface="Proxima Nova Black" charset="0"/>
              </a:rPr>
              <a:t>1</a:t>
            </a:r>
          </a:p>
        </p:txBody>
      </p:sp>
      <p:sp>
        <p:nvSpPr>
          <p:cNvPr id="15" name="Content Placeholder 13"/>
          <p:cNvSpPr>
            <a:spLocks noGrp="1"/>
          </p:cNvSpPr>
          <p:nvPr>
            <p:ph sz="quarter" idx="12" hasCustomPrompt="1"/>
          </p:nvPr>
        </p:nvSpPr>
        <p:spPr>
          <a:xfrm>
            <a:off x="3502770" y="2126067"/>
            <a:ext cx="2138449" cy="802206"/>
          </a:xfrm>
          <a:prstGeom prst="rect">
            <a:avLst/>
          </a:prstGeom>
        </p:spPr>
        <p:txBody>
          <a:bodyPr/>
          <a:lstStyle>
            <a:lvl1pPr algn="ctr">
              <a:buNone/>
              <a:defRPr lang="en-US" sz="4613"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FFFFF"/>
                </a:solidFill>
                <a:latin typeface="Proxima Nova Black" charset="0"/>
                <a:ea typeface="Proxima Nova Black" charset="0"/>
                <a:cs typeface="Proxima Nova Black" charset="0"/>
              </a:rPr>
              <a:t>2</a:t>
            </a:r>
          </a:p>
        </p:txBody>
      </p:sp>
      <p:sp>
        <p:nvSpPr>
          <p:cNvPr id="16" name="Content Placeholder 13"/>
          <p:cNvSpPr>
            <a:spLocks noGrp="1"/>
          </p:cNvSpPr>
          <p:nvPr>
            <p:ph sz="quarter" idx="13" hasCustomPrompt="1"/>
          </p:nvPr>
        </p:nvSpPr>
        <p:spPr>
          <a:xfrm>
            <a:off x="6376893" y="2126067"/>
            <a:ext cx="2138449" cy="802206"/>
          </a:xfrm>
          <a:prstGeom prst="rect">
            <a:avLst/>
          </a:prstGeom>
        </p:spPr>
        <p:txBody>
          <a:bodyPr/>
          <a:lstStyle>
            <a:lvl1pPr algn="ctr">
              <a:buNone/>
              <a:defRPr lang="en-US" sz="4613"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FFFFF"/>
                </a:solidFill>
                <a:latin typeface="Proxima Nova Black" charset="0"/>
                <a:ea typeface="Proxima Nova Black" charset="0"/>
                <a:cs typeface="Proxima Nova Black" charset="0"/>
              </a:rPr>
              <a:t>3</a:t>
            </a:r>
          </a:p>
        </p:txBody>
      </p:sp>
      <p:sp>
        <p:nvSpPr>
          <p:cNvPr id="18" name="Content Placeholder 17"/>
          <p:cNvSpPr>
            <a:spLocks noGrp="1"/>
          </p:cNvSpPr>
          <p:nvPr>
            <p:ph sz="quarter" idx="14" hasCustomPrompt="1"/>
          </p:nvPr>
        </p:nvSpPr>
        <p:spPr>
          <a:xfrm>
            <a:off x="628644" y="2788746"/>
            <a:ext cx="2138447"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dirty="0" smtClean="0">
                <a:solidFill>
                  <a:srgbClr val="FFFFFF"/>
                </a:solidFill>
                <a:latin typeface="Proxima Nova" charset="0"/>
                <a:ea typeface="Proxima Nova" charset="0"/>
                <a:cs typeface="Proxima Nova" charset="0"/>
                <a:sym typeface="Proxima Nova" charset="0"/>
              </a:defRPr>
            </a:lvl1pPr>
          </a:lstStyle>
          <a:p>
            <a:pPr algn="ctr"/>
            <a:r>
              <a:rPr lang="en-US" sz="900" b="1" kern="1200" dirty="0">
                <a:solidFill>
                  <a:srgbClr val="FFFFFF"/>
                </a:solidFill>
                <a:latin typeface="Proxima Nova" charset="0"/>
                <a:ea typeface="Proxima Nova" charset="0"/>
                <a:cs typeface="Proxima Nova" charset="0"/>
              </a:rPr>
              <a:t>PLACEHOLDER SUBJECT INFORMATION</a:t>
            </a:r>
          </a:p>
        </p:txBody>
      </p:sp>
      <p:sp>
        <p:nvSpPr>
          <p:cNvPr id="19" name="Content Placeholder 17"/>
          <p:cNvSpPr>
            <a:spLocks noGrp="1"/>
          </p:cNvSpPr>
          <p:nvPr>
            <p:ph sz="quarter" idx="15" hasCustomPrompt="1"/>
          </p:nvPr>
        </p:nvSpPr>
        <p:spPr>
          <a:xfrm>
            <a:off x="3502765" y="2788746"/>
            <a:ext cx="2138447"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dirty="0" smtClean="0">
                <a:solidFill>
                  <a:srgbClr val="FFFFFF"/>
                </a:solidFill>
                <a:latin typeface="Proxima Nova" charset="0"/>
                <a:ea typeface="Proxima Nova" charset="0"/>
                <a:cs typeface="Proxima Nova" charset="0"/>
                <a:sym typeface="Proxima Nova" charset="0"/>
              </a:defRPr>
            </a:lvl1pPr>
          </a:lstStyle>
          <a:p>
            <a:pPr algn="ctr"/>
            <a:r>
              <a:rPr lang="en-US" sz="900" b="1" kern="1200" dirty="0">
                <a:solidFill>
                  <a:srgbClr val="FFFFFF"/>
                </a:solidFill>
                <a:latin typeface="Proxima Nova" charset="0"/>
                <a:ea typeface="Proxima Nova" charset="0"/>
                <a:cs typeface="Proxima Nova" charset="0"/>
              </a:rPr>
              <a:t>PLACEHOLDER SUBJECT INFORMATION</a:t>
            </a:r>
          </a:p>
        </p:txBody>
      </p:sp>
      <p:sp>
        <p:nvSpPr>
          <p:cNvPr id="20" name="Content Placeholder 17"/>
          <p:cNvSpPr>
            <a:spLocks noGrp="1"/>
          </p:cNvSpPr>
          <p:nvPr>
            <p:ph sz="quarter" idx="16" hasCustomPrompt="1"/>
          </p:nvPr>
        </p:nvSpPr>
        <p:spPr>
          <a:xfrm>
            <a:off x="6376895" y="2788746"/>
            <a:ext cx="2138447"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dirty="0" smtClean="0">
                <a:solidFill>
                  <a:srgbClr val="FFFFFF"/>
                </a:solidFill>
                <a:latin typeface="Proxima Nova" charset="0"/>
                <a:ea typeface="Proxima Nova" charset="0"/>
                <a:cs typeface="Proxima Nova" charset="0"/>
                <a:sym typeface="Proxima Nova" charset="0"/>
              </a:defRPr>
            </a:lvl1pPr>
          </a:lstStyle>
          <a:p>
            <a:pPr algn="ctr"/>
            <a:r>
              <a:rPr lang="en-US" sz="900" b="1" kern="1200" dirty="0">
                <a:solidFill>
                  <a:srgbClr val="FFFFFF"/>
                </a:solidFill>
                <a:latin typeface="Proxima Nova" charset="0"/>
                <a:ea typeface="Proxima Nova" charset="0"/>
                <a:cs typeface="Proxima Nova" charset="0"/>
              </a:rPr>
              <a:t>PLACEHOLDER SUBJECT INFORMATION</a:t>
            </a:r>
          </a:p>
        </p:txBody>
      </p:sp>
    </p:spTree>
    <p:extLst>
      <p:ext uri="{BB962C8B-B14F-4D97-AF65-F5344CB8AC3E}">
        <p14:creationId xmlns:p14="http://schemas.microsoft.com/office/powerpoint/2010/main" val="2392257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ck Title + Photo 2">
    <p:spTree>
      <p:nvGrpSpPr>
        <p:cNvPr id="1" name=""/>
        <p:cNvGrpSpPr/>
        <p:nvPr/>
      </p:nvGrpSpPr>
      <p:grpSpPr>
        <a:xfrm>
          <a:off x="0" y="0"/>
          <a:ext cx="0" cy="0"/>
          <a:chOff x="0" y="0"/>
          <a:chExt cx="0" cy="0"/>
        </a:xfrm>
      </p:grpSpPr>
      <p:sp>
        <p:nvSpPr>
          <p:cNvPr id="23" name="Title 7"/>
          <p:cNvSpPr>
            <a:spLocks noGrp="1"/>
          </p:cNvSpPr>
          <p:nvPr>
            <p:ph type="title" hasCustomPrompt="1"/>
          </p:nvPr>
        </p:nvSpPr>
        <p:spPr>
          <a:xfrm>
            <a:off x="628650" y="523228"/>
            <a:ext cx="2268929" cy="284162"/>
          </a:xfrm>
          <a:prstGeom prst="rect">
            <a:avLst/>
          </a:prstGeom>
        </p:spPr>
        <p:txBody>
          <a:bodyPr lIns="0" tIns="0" rIns="0" bIns="0"/>
          <a:lstStyle>
            <a:lvl1pPr>
              <a:defRPr lang="en-US" sz="2700" b="1" i="0" kern="1200" baseline="0" dirty="0" smtClean="0">
                <a:solidFill>
                  <a:schemeClr val="bg1"/>
                </a:solidFill>
                <a:latin typeface="Proxima Nova Black" charset="0"/>
                <a:ea typeface="Proxima Nova Black" charset="0"/>
                <a:cs typeface="Proxima Nova Black" charset="0"/>
                <a:sym typeface="Proxima Nova Black" charset="0"/>
              </a:defRPr>
            </a:lvl1pPr>
          </a:lstStyle>
          <a:p>
            <a:pPr lvl="0"/>
            <a:r>
              <a:rPr lang="en-US" dirty="0"/>
              <a:t>TITLE</a:t>
            </a:r>
          </a:p>
        </p:txBody>
      </p:sp>
      <p:sp>
        <p:nvSpPr>
          <p:cNvPr id="24" name="Text Placeholder 5"/>
          <p:cNvSpPr>
            <a:spLocks noGrp="1"/>
          </p:cNvSpPr>
          <p:nvPr>
            <p:ph type="body" sz="quarter" idx="10" hasCustomPrompt="1"/>
          </p:nvPr>
        </p:nvSpPr>
        <p:spPr>
          <a:xfrm>
            <a:off x="628652" y="806421"/>
            <a:ext cx="2268928" cy="214914"/>
          </a:xfrm>
          <a:prstGeom prst="rect">
            <a:avLst/>
          </a:prstGeom>
        </p:spPr>
        <p:txBody>
          <a:bodyPr lIns="0" rIns="0">
            <a:noAutofit/>
          </a:bodyPr>
          <a:lstStyle>
            <a:lvl1pPr algn="l">
              <a:buNone/>
              <a:defRPr lang="en-US" sz="1350" b="0" i="0" kern="1200" baseline="0" dirty="0" smtClean="0">
                <a:solidFill>
                  <a:schemeClr val="bg1"/>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SUBJECT</a:t>
            </a:r>
          </a:p>
        </p:txBody>
      </p:sp>
      <p:sp>
        <p:nvSpPr>
          <p:cNvPr id="25" name="Text Placeholder 2"/>
          <p:cNvSpPr>
            <a:spLocks noGrp="1"/>
          </p:cNvSpPr>
          <p:nvPr>
            <p:ph type="body" sz="quarter" idx="11" hasCustomPrompt="1"/>
          </p:nvPr>
        </p:nvSpPr>
        <p:spPr>
          <a:xfrm>
            <a:off x="628650" y="1304528"/>
            <a:ext cx="2268929" cy="2570468"/>
          </a:xfrm>
          <a:prstGeom prst="rect">
            <a:avLst/>
          </a:prstGeom>
        </p:spPr>
        <p:txBody>
          <a:bodyPr lIns="0" tIns="0" rIns="0" bIns="0" anchor="t"/>
          <a:lstStyle>
            <a:lvl1pPr marL="0" marR="0" indent="0" algn="l" defTabSz="685800" rtl="0" eaLnBrk="0"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685800" rtl="0" eaLnBrk="0" fontAlgn="base" latinLnBrk="0" hangingPunct="0">
              <a:lnSpc>
                <a:spcPct val="90000"/>
              </a:lnSpc>
              <a:spcBef>
                <a:spcPts val="1350"/>
              </a:spcBef>
              <a:spcAft>
                <a:spcPct val="0"/>
              </a:spcAft>
              <a:buClrTx/>
              <a:buSzPct val="100000"/>
              <a:buFont typeface="+mj-lt"/>
              <a:buNone/>
              <a:tabLst/>
              <a:defRPr/>
            </a:pPr>
            <a:r>
              <a:rPr lang="en-US" dirty="0"/>
              <a:t>Text goes here</a:t>
            </a:r>
            <a:r>
              <a:rPr lang="is-IS" dirty="0"/>
              <a:t>…</a:t>
            </a:r>
            <a:endParaRPr lang="en-US" dirty="0"/>
          </a:p>
        </p:txBody>
      </p:sp>
      <p:cxnSp>
        <p:nvCxnSpPr>
          <p:cNvPr id="27" name="Straight Connector 26"/>
          <p:cNvCxnSpPr/>
          <p:nvPr userDrawn="1"/>
        </p:nvCxnSpPr>
        <p:spPr bwMode="auto">
          <a:xfrm flipH="1">
            <a:off x="0" y="1115565"/>
            <a:ext cx="1977656" cy="0"/>
          </a:xfrm>
          <a:prstGeom prst="line">
            <a:avLst/>
          </a:prstGeom>
          <a:solidFill>
            <a:srgbClr val="FFFFFF"/>
          </a:solidFill>
          <a:ln w="1270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8" name="Straight Connector 27"/>
          <p:cNvCxnSpPr/>
          <p:nvPr userDrawn="1"/>
        </p:nvCxnSpPr>
        <p:spPr bwMode="auto">
          <a:xfrm flipH="1">
            <a:off x="5485378" y="3432748"/>
            <a:ext cx="1254879" cy="1792155"/>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9" name="Straight Connector 28"/>
          <p:cNvCxnSpPr/>
          <p:nvPr userDrawn="1"/>
        </p:nvCxnSpPr>
        <p:spPr bwMode="auto">
          <a:xfrm flipH="1">
            <a:off x="7317971" y="-69214"/>
            <a:ext cx="1057880" cy="1510811"/>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0" name="Straight Connector 29"/>
          <p:cNvCxnSpPr/>
          <p:nvPr userDrawn="1"/>
        </p:nvCxnSpPr>
        <p:spPr bwMode="auto">
          <a:xfrm flipH="1">
            <a:off x="7418785" y="1025707"/>
            <a:ext cx="2037329" cy="2909606"/>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1" name="Straight Connector 30"/>
          <p:cNvCxnSpPr/>
          <p:nvPr userDrawn="1"/>
        </p:nvCxnSpPr>
        <p:spPr bwMode="auto">
          <a:xfrm flipH="1">
            <a:off x="4633661" y="4715475"/>
            <a:ext cx="342349" cy="488924"/>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2" name="Straight Connector 31"/>
          <p:cNvCxnSpPr/>
          <p:nvPr userDrawn="1"/>
        </p:nvCxnSpPr>
        <p:spPr bwMode="auto">
          <a:xfrm flipH="1">
            <a:off x="8422658" y="-101318"/>
            <a:ext cx="740724" cy="1057865"/>
          </a:xfrm>
          <a:prstGeom prst="line">
            <a:avLst/>
          </a:prstGeom>
          <a:solidFill>
            <a:srgbClr val="FFFFFF"/>
          </a:solidFill>
          <a:ln w="762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33" name="Straight Connector 32"/>
          <p:cNvCxnSpPr/>
          <p:nvPr userDrawn="1"/>
        </p:nvCxnSpPr>
        <p:spPr bwMode="auto">
          <a:xfrm flipH="1">
            <a:off x="5563707" y="-579323"/>
            <a:ext cx="1884262" cy="2691007"/>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6" name="Picture Placeholder 8"/>
          <p:cNvSpPr>
            <a:spLocks noGrp="1"/>
          </p:cNvSpPr>
          <p:nvPr>
            <p:ph type="pic" sz="quarter" idx="12"/>
          </p:nvPr>
        </p:nvSpPr>
        <p:spPr>
          <a:xfrm>
            <a:off x="3171825" y="0"/>
            <a:ext cx="5972175" cy="5138738"/>
          </a:xfrm>
          <a:prstGeom prst="rect">
            <a:avLst/>
          </a:prstGeom>
        </p:spPr>
        <p:txBody>
          <a:bodyPr/>
          <a:lstStyle>
            <a:lvl1pPr>
              <a:buFontTx/>
              <a:buNone/>
              <a:defRPr>
                <a:solidFill>
                  <a:schemeClr val="tx1"/>
                </a:solidFill>
              </a:defRPr>
            </a:lvl1pPr>
          </a:lstStyle>
          <a:p>
            <a:endParaRPr lang="en-US" dirty="0"/>
          </a:p>
        </p:txBody>
      </p:sp>
    </p:spTree>
    <p:extLst>
      <p:ext uri="{BB962C8B-B14F-4D97-AF65-F5344CB8AC3E}">
        <p14:creationId xmlns:p14="http://schemas.microsoft.com/office/powerpoint/2010/main" val="364386014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ck Graphic">
    <p:spTree>
      <p:nvGrpSpPr>
        <p:cNvPr id="1" name=""/>
        <p:cNvGrpSpPr/>
        <p:nvPr/>
      </p:nvGrpSpPr>
      <p:grpSpPr>
        <a:xfrm>
          <a:off x="0" y="0"/>
          <a:ext cx="0" cy="0"/>
          <a:chOff x="0" y="0"/>
          <a:chExt cx="0" cy="0"/>
        </a:xfrm>
      </p:grpSpPr>
      <p:cxnSp>
        <p:nvCxnSpPr>
          <p:cNvPr id="4" name="Straight Connector 3"/>
          <p:cNvCxnSpPr/>
          <p:nvPr userDrawn="1"/>
        </p:nvCxnSpPr>
        <p:spPr bwMode="auto">
          <a:xfrm flipH="1">
            <a:off x="5485378" y="3432748"/>
            <a:ext cx="1254879" cy="1792155"/>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6" name="Straight Connector 5"/>
          <p:cNvCxnSpPr/>
          <p:nvPr userDrawn="1"/>
        </p:nvCxnSpPr>
        <p:spPr bwMode="auto">
          <a:xfrm flipH="1">
            <a:off x="7317971" y="-69214"/>
            <a:ext cx="1057880" cy="1510811"/>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 name="Straight Connector 6"/>
          <p:cNvCxnSpPr/>
          <p:nvPr userDrawn="1"/>
        </p:nvCxnSpPr>
        <p:spPr bwMode="auto">
          <a:xfrm flipH="1">
            <a:off x="7418785" y="1025707"/>
            <a:ext cx="2037329" cy="2909606"/>
          </a:xfrm>
          <a:prstGeom prst="line">
            <a:avLst/>
          </a:prstGeom>
          <a:solidFill>
            <a:srgbClr val="FFFFFF"/>
          </a:solidFill>
          <a:ln w="381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Connector 7"/>
          <p:cNvCxnSpPr/>
          <p:nvPr userDrawn="1"/>
        </p:nvCxnSpPr>
        <p:spPr bwMode="auto">
          <a:xfrm flipH="1">
            <a:off x="4633661" y="4715475"/>
            <a:ext cx="342349" cy="488924"/>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9" name="Straight Connector 8"/>
          <p:cNvCxnSpPr/>
          <p:nvPr userDrawn="1"/>
        </p:nvCxnSpPr>
        <p:spPr bwMode="auto">
          <a:xfrm flipH="1">
            <a:off x="8422658" y="-101318"/>
            <a:ext cx="740724" cy="1057865"/>
          </a:xfrm>
          <a:prstGeom prst="line">
            <a:avLst/>
          </a:prstGeom>
          <a:solidFill>
            <a:srgbClr val="FFFFFF"/>
          </a:solidFill>
          <a:ln w="762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3" name="Straight Connector 12"/>
          <p:cNvCxnSpPr/>
          <p:nvPr userDrawn="1"/>
        </p:nvCxnSpPr>
        <p:spPr bwMode="auto">
          <a:xfrm flipH="1">
            <a:off x="5563707" y="-579323"/>
            <a:ext cx="1884262" cy="2691007"/>
          </a:xfrm>
          <a:prstGeom prst="line">
            <a:avLst/>
          </a:prstGeom>
          <a:solidFill>
            <a:srgbClr val="FFFFFF"/>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34591706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lack Lockup 1">
    <p:spTree>
      <p:nvGrpSpPr>
        <p:cNvPr id="1" name=""/>
        <p:cNvGrpSpPr/>
        <p:nvPr/>
      </p:nvGrpSpPr>
      <p:grpSpPr>
        <a:xfrm>
          <a:off x="0" y="0"/>
          <a:ext cx="0" cy="0"/>
          <a:chOff x="0" y="0"/>
          <a:chExt cx="0" cy="0"/>
        </a:xfrm>
      </p:grpSpPr>
      <p:sp>
        <p:nvSpPr>
          <p:cNvPr id="2" name="Title 6"/>
          <p:cNvSpPr>
            <a:spLocks noGrp="1"/>
          </p:cNvSpPr>
          <p:nvPr>
            <p:ph type="title" hasCustomPrompt="1"/>
          </p:nvPr>
        </p:nvSpPr>
        <p:spPr>
          <a:xfrm>
            <a:off x="628650" y="1473518"/>
            <a:ext cx="7886700" cy="1355407"/>
          </a:xfrm>
          <a:prstGeom prst="rect">
            <a:avLst/>
          </a:prstGeom>
          <a:noFill/>
        </p:spPr>
        <p:txBody>
          <a:bodyPr lIns="0" tIns="0" rIns="0" bIns="0">
            <a:normAutofit/>
          </a:bodyPr>
          <a:lstStyle>
            <a:lvl1pPr algn="ctr">
              <a:defRPr lang="en-US" sz="13500" kern="1200" spc="-300" dirty="0">
                <a:solidFill>
                  <a:srgbClr val="FFFFFF"/>
                </a:solidFill>
                <a:latin typeface="+mj-lt"/>
                <a:ea typeface="+mj-ea"/>
                <a:cs typeface="+mj-cs"/>
                <a:sym typeface="Proxima Nova Black" charset="0"/>
              </a:defRPr>
            </a:lvl1pPr>
          </a:lstStyle>
          <a:p>
            <a:r>
              <a:rPr lang="en-US" dirty="0"/>
              <a:t>STORAGE</a:t>
            </a:r>
          </a:p>
        </p:txBody>
      </p:sp>
      <p:sp>
        <p:nvSpPr>
          <p:cNvPr id="3" name="Content Placeholder 9"/>
          <p:cNvSpPr>
            <a:spLocks noGrp="1"/>
          </p:cNvSpPr>
          <p:nvPr>
            <p:ph sz="quarter" idx="10" hasCustomPrompt="1"/>
          </p:nvPr>
        </p:nvSpPr>
        <p:spPr>
          <a:xfrm>
            <a:off x="628650" y="2915116"/>
            <a:ext cx="7886700" cy="355600"/>
          </a:xfrm>
          <a:prstGeom prst="rect">
            <a:avLst/>
          </a:prstGeom>
        </p:spPr>
        <p:txBody>
          <a:bodyPr lIns="0" tIns="0" rIns="0" bIns="0"/>
          <a:lstStyle>
            <a:lvl1pPr algn="ctr" defTabSz="685800" rtl="0" eaLnBrk="0" fontAlgn="base" hangingPunct="0">
              <a:lnSpc>
                <a:spcPct val="90000"/>
              </a:lnSpc>
              <a:spcBef>
                <a:spcPct val="0"/>
              </a:spcBef>
              <a:spcAft>
                <a:spcPct val="0"/>
              </a:spcAft>
              <a:buSzPct val="100000"/>
              <a:buNone/>
              <a:defRPr lang="en-US" sz="2700" kern="120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2700" dirty="0">
                <a:solidFill>
                  <a:srgbClr val="FFFFFF"/>
                </a:solidFill>
                <a:latin typeface="Proxima Nova Thin" charset="0"/>
                <a:ea typeface="Proxima Nova Thin" charset="0"/>
                <a:cs typeface="Proxima Nova Thin" charset="0"/>
                <a:sym typeface="Proxima Nova Light" charset="0"/>
              </a:rPr>
              <a:t>MADE SIMPLE</a:t>
            </a:r>
          </a:p>
        </p:txBody>
      </p:sp>
    </p:spTree>
    <p:extLst>
      <p:ext uri="{BB962C8B-B14F-4D97-AF65-F5344CB8AC3E}">
        <p14:creationId xmlns:p14="http://schemas.microsoft.com/office/powerpoint/2010/main" val="19292943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lack Lockup 2">
    <p:spTree>
      <p:nvGrpSpPr>
        <p:cNvPr id="1" name=""/>
        <p:cNvGrpSpPr/>
        <p:nvPr/>
      </p:nvGrpSpPr>
      <p:grpSpPr>
        <a:xfrm>
          <a:off x="0" y="0"/>
          <a:ext cx="0" cy="0"/>
          <a:chOff x="0" y="0"/>
          <a:chExt cx="0" cy="0"/>
        </a:xfrm>
      </p:grpSpPr>
      <p:sp>
        <p:nvSpPr>
          <p:cNvPr id="4" name="Title 6"/>
          <p:cNvSpPr>
            <a:spLocks noGrp="1"/>
          </p:cNvSpPr>
          <p:nvPr>
            <p:ph type="title" hasCustomPrompt="1"/>
          </p:nvPr>
        </p:nvSpPr>
        <p:spPr>
          <a:xfrm>
            <a:off x="628650" y="1961198"/>
            <a:ext cx="7886700" cy="1355407"/>
          </a:xfrm>
          <a:prstGeom prst="rect">
            <a:avLst/>
          </a:prstGeom>
          <a:noFill/>
        </p:spPr>
        <p:txBody>
          <a:bodyPr lIns="0" tIns="0" rIns="0" bIns="0">
            <a:normAutofit/>
          </a:bodyPr>
          <a:lstStyle>
            <a:lvl1pPr algn="ctr">
              <a:defRPr lang="en-US" sz="13500" kern="1200" spc="-300" dirty="0">
                <a:solidFill>
                  <a:srgbClr val="FFFFFF"/>
                </a:solidFill>
                <a:latin typeface="+mj-lt"/>
                <a:ea typeface="+mj-ea"/>
                <a:cs typeface="+mj-cs"/>
                <a:sym typeface="Proxima Nova Black" charset="0"/>
              </a:defRPr>
            </a:lvl1pPr>
          </a:lstStyle>
          <a:p>
            <a:r>
              <a:rPr lang="en-US" dirty="0"/>
              <a:t>SIMPLE</a:t>
            </a:r>
          </a:p>
        </p:txBody>
      </p:sp>
      <p:sp>
        <p:nvSpPr>
          <p:cNvPr id="5" name="Content Placeholder 9"/>
          <p:cNvSpPr>
            <a:spLocks noGrp="1"/>
          </p:cNvSpPr>
          <p:nvPr>
            <p:ph sz="quarter" idx="10" hasCustomPrompt="1"/>
          </p:nvPr>
        </p:nvSpPr>
        <p:spPr>
          <a:xfrm>
            <a:off x="628650" y="1514158"/>
            <a:ext cx="7886700" cy="355600"/>
          </a:xfrm>
          <a:prstGeom prst="rect">
            <a:avLst/>
          </a:prstGeom>
        </p:spPr>
        <p:txBody>
          <a:bodyPr lIns="0" tIns="0" rIns="0" bIns="0"/>
          <a:lstStyle>
            <a:lvl1pPr algn="ctr" defTabSz="685800" rtl="0" eaLnBrk="0" fontAlgn="base" hangingPunct="0">
              <a:lnSpc>
                <a:spcPct val="90000"/>
              </a:lnSpc>
              <a:spcBef>
                <a:spcPct val="0"/>
              </a:spcBef>
              <a:spcAft>
                <a:spcPct val="0"/>
              </a:spcAft>
              <a:buSzPct val="100000"/>
              <a:buNone/>
              <a:defRPr lang="en-US" sz="2700" kern="1200" baseline="0" dirty="0" smtClean="0">
                <a:solidFill>
                  <a:srgbClr val="FFFFFF"/>
                </a:solidFill>
                <a:latin typeface="Proxima Nova Thin" charset="0"/>
                <a:ea typeface="Proxima Nova Thin" charset="0"/>
                <a:cs typeface="Proxima Nova Thin" charset="0"/>
                <a:sym typeface="Proxima Nova Light" charset="0"/>
              </a:defRPr>
            </a:lvl1pPr>
          </a:lstStyle>
          <a:p>
            <a:pPr algn="ctr" eaLnBrk="0" fontAlgn="base" hangingPunct="0">
              <a:spcBef>
                <a:spcPct val="0"/>
              </a:spcBef>
              <a:spcAft>
                <a:spcPct val="0"/>
              </a:spcAft>
            </a:pPr>
            <a:r>
              <a:rPr lang="en-US" sz="2700" dirty="0">
                <a:solidFill>
                  <a:srgbClr val="FFFFFF"/>
                </a:solidFill>
                <a:latin typeface="Proxima Nova Thin" charset="0"/>
                <a:ea typeface="Proxima Nova Thin" charset="0"/>
                <a:cs typeface="Proxima Nova Thin" charset="0"/>
                <a:sym typeface="Proxima Nova Light" charset="0"/>
              </a:rPr>
              <a:t>STORAGE MADE</a:t>
            </a:r>
          </a:p>
        </p:txBody>
      </p:sp>
    </p:spTree>
    <p:extLst>
      <p:ext uri="{BB962C8B-B14F-4D97-AF65-F5344CB8AC3E}">
        <p14:creationId xmlns:p14="http://schemas.microsoft.com/office/powerpoint/2010/main" val="30656779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Black 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ym typeface="Proxima Nova" charset="0"/>
              </a:rPr>
              <a:t>CONFIDENTIAL DOCUMENT, DO NOT SHARE 2 OR DISTRIBUTE.</a:t>
            </a:r>
          </a:p>
          <a:p>
            <a:endParaRPr lang="en-US" dirty="0"/>
          </a:p>
        </p:txBody>
      </p:sp>
    </p:spTree>
    <p:extLst>
      <p:ext uri="{BB962C8B-B14F-4D97-AF65-F5344CB8AC3E}">
        <p14:creationId xmlns:p14="http://schemas.microsoft.com/office/powerpoint/2010/main" val="101727216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Title + Subhead">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628650" y="516434"/>
            <a:ext cx="7886700" cy="400050"/>
          </a:xfrm>
          <a:prstGeom prst="rect">
            <a:avLst/>
          </a:prstGeom>
        </p:spPr>
        <p:txBody>
          <a:bodyPr lIns="0" rIns="0">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5" name="Text Placeholder 5"/>
          <p:cNvSpPr>
            <a:spLocks noGrp="1"/>
          </p:cNvSpPr>
          <p:nvPr>
            <p:ph type="body" sz="quarter" idx="10" hasCustomPrompt="1"/>
          </p:nvPr>
        </p:nvSpPr>
        <p:spPr>
          <a:xfrm>
            <a:off x="628055" y="916484"/>
            <a:ext cx="7886700" cy="200025"/>
          </a:xfrm>
          <a:prstGeom prst="rect">
            <a:avLst/>
          </a:prstGeom>
        </p:spPr>
        <p:txBody>
          <a:bodyPr lIns="0" rIns="0">
            <a:normAutofit/>
          </a:bodyPr>
          <a:lstStyle>
            <a:lvl1pPr>
              <a:buNone/>
              <a:defRPr sz="1350" b="0" i="0">
                <a:solidFill>
                  <a:srgbClr val="2D2D2D"/>
                </a:solidFill>
                <a:latin typeface="Proxima Nova" charset="0"/>
                <a:ea typeface="Proxima Nova" charset="0"/>
                <a:cs typeface="Proxima Nova" charset="0"/>
              </a:defRPr>
            </a:lvl1pPr>
            <a:lvl2pPr marL="128588" indent="0">
              <a:buNone/>
              <a:defRPr/>
            </a:lvl2pPr>
            <a:lvl3pPr marL="128588" indent="0">
              <a:buNone/>
              <a:defRPr/>
            </a:lvl3pPr>
            <a:lvl4pPr marL="257175" indent="0">
              <a:buNone/>
              <a:defRPr/>
            </a:lvl4pPr>
            <a:lvl5pPr marL="257175" indent="0">
              <a:buNone/>
              <a:defRPr/>
            </a:lvl5pPr>
          </a:lstStyle>
          <a:p>
            <a:pPr lvl="0"/>
            <a:r>
              <a:rPr lang="en-US" dirty="0"/>
              <a:t>SUBHEAD GOES HERE + LOOKS LIKE THIS</a:t>
            </a:r>
          </a:p>
        </p:txBody>
      </p:sp>
      <p:sp>
        <p:nvSpPr>
          <p:cNvPr id="3" name="Footer Placeholder 2"/>
          <p:cNvSpPr>
            <a:spLocks noGrp="1"/>
          </p:cNvSpPr>
          <p:nvPr>
            <p:ph type="ftr" sz="quarter" idx="11"/>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3228454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Subhead">
    <p:spTree>
      <p:nvGrpSpPr>
        <p:cNvPr id="1" name=""/>
        <p:cNvGrpSpPr/>
        <p:nvPr/>
      </p:nvGrpSpPr>
      <p:grpSpPr>
        <a:xfrm>
          <a:off x="0" y="0"/>
          <a:ext cx="0" cy="0"/>
          <a:chOff x="0" y="0"/>
          <a:chExt cx="0" cy="0"/>
        </a:xfrm>
      </p:grpSpPr>
      <p:sp>
        <p:nvSpPr>
          <p:cNvPr id="4" name="Title 2"/>
          <p:cNvSpPr>
            <a:spLocks noGrp="1"/>
          </p:cNvSpPr>
          <p:nvPr>
            <p:ph type="title" hasCustomPrompt="1"/>
          </p:nvPr>
        </p:nvSpPr>
        <p:spPr>
          <a:xfrm>
            <a:off x="628650" y="516434"/>
            <a:ext cx="7886700" cy="400050"/>
          </a:xfrm>
          <a:prstGeom prst="rect">
            <a:avLst/>
          </a:prstGeom>
        </p:spPr>
        <p:txBody>
          <a:bodyPr lIns="0" tIns="45712" rIns="0" bIns="45712">
            <a:normAutofit/>
          </a:bodyPr>
          <a:lstStyle>
            <a:lvl1pPr>
              <a:defRPr b="1" i="0">
                <a:solidFill>
                  <a:schemeClr val="accent1"/>
                </a:solidFill>
                <a:latin typeface="Proxima Nova Black" charset="0"/>
                <a:ea typeface="Proxima Nova Black" charset="0"/>
                <a:cs typeface="Proxima Nova Black" charset="0"/>
              </a:defRPr>
            </a:lvl1pPr>
          </a:lstStyle>
          <a:p>
            <a:r>
              <a:rPr lang="en-US" dirty="0"/>
              <a:t>PLACEHOLDER TITLE</a:t>
            </a:r>
          </a:p>
        </p:txBody>
      </p:sp>
      <p:sp>
        <p:nvSpPr>
          <p:cNvPr id="5" name="Text Placeholder 5"/>
          <p:cNvSpPr>
            <a:spLocks noGrp="1"/>
          </p:cNvSpPr>
          <p:nvPr>
            <p:ph type="body" sz="quarter" idx="10" hasCustomPrompt="1"/>
          </p:nvPr>
        </p:nvSpPr>
        <p:spPr>
          <a:xfrm>
            <a:off x="628055" y="916484"/>
            <a:ext cx="7886700" cy="200025"/>
          </a:xfrm>
          <a:prstGeom prst="rect">
            <a:avLst/>
          </a:prstGeom>
        </p:spPr>
        <p:txBody>
          <a:bodyPr lIns="0" tIns="45712" rIns="0" bIns="45712">
            <a:normAutofit/>
          </a:bodyPr>
          <a:lstStyle>
            <a:lvl1pPr>
              <a:buNone/>
              <a:defRPr sz="1400" b="0" i="0">
                <a:solidFill>
                  <a:srgbClr val="2D2D2D"/>
                </a:solidFill>
                <a:latin typeface="Proxima Nova" charset="0"/>
                <a:ea typeface="Proxima Nova" charset="0"/>
                <a:cs typeface="Proxima Nova" charset="0"/>
              </a:defRPr>
            </a:lvl1pPr>
            <a:lvl2pPr marL="128564" indent="0">
              <a:buNone/>
              <a:defRPr/>
            </a:lvl2pPr>
            <a:lvl3pPr marL="128564" indent="0">
              <a:buNone/>
              <a:defRPr/>
            </a:lvl3pPr>
            <a:lvl4pPr marL="257126" indent="0">
              <a:buNone/>
              <a:defRPr/>
            </a:lvl4pPr>
            <a:lvl5pPr marL="257126" indent="0">
              <a:buNone/>
              <a:defRPr/>
            </a:lvl5pPr>
          </a:lstStyle>
          <a:p>
            <a:pPr lvl="0"/>
            <a:r>
              <a:rPr lang="en-US" dirty="0"/>
              <a:t>SUBHEAD GOES HERE + LOOKS LIKE THIS</a:t>
            </a:r>
          </a:p>
        </p:txBody>
      </p:sp>
      <p:sp>
        <p:nvSpPr>
          <p:cNvPr id="3" name="Footer Placeholder 2"/>
          <p:cNvSpPr>
            <a:spLocks noGrp="1"/>
          </p:cNvSpPr>
          <p:nvPr>
            <p:ph type="ftr" sz="quarter" idx="11"/>
          </p:nvPr>
        </p:nvSpPr>
        <p:spPr/>
        <p:txBody>
          <a:bodyPr/>
          <a:lstStyle/>
          <a:p>
            <a:pPr defTabSz="342830" fontAlgn="base" hangingPunct="0">
              <a:spcBef>
                <a:spcPct val="0"/>
              </a:spcBef>
              <a:spcAft>
                <a:spcPct val="0"/>
              </a:spcAft>
              <a:defRPr/>
            </a:pPr>
            <a:r>
              <a:rPr lang="en-US" altLang="en-US" sz="600">
                <a:solidFill>
                  <a:srgbClr val="9D9FA1"/>
                </a:solidFill>
                <a:sym typeface="Proxima Nova" charset="0"/>
              </a:rPr>
              <a:t>CONFIDENTIAL DOCUMENT, DO NOT SHARE 2 OR DISTRIBUTE.</a:t>
            </a:r>
          </a:p>
          <a:p>
            <a:endParaRPr lang="en-US" dirty="0"/>
          </a:p>
        </p:txBody>
      </p:sp>
    </p:spTree>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White 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marL="0" marR="0" lvl="0" indent="0" algn="ctr" defTabSz="342900" rtl="0" eaLnBrk="1" fontAlgn="base" latinLnBrk="0" hangingPunct="0">
              <a:lnSpc>
                <a:spcPct val="100000"/>
              </a:lnSpc>
              <a:spcBef>
                <a:spcPct val="0"/>
              </a:spcBef>
              <a:spcAft>
                <a:spcPct val="0"/>
              </a:spcAft>
              <a:buClrTx/>
              <a:buSzTx/>
              <a:buFontTx/>
              <a:buNone/>
              <a:tabLst/>
              <a:defRPr/>
            </a:pPr>
            <a:r>
              <a:rPr kumimoji="0" lang="en-US" altLang="en-US" sz="563" b="0" i="0" u="none" strike="noStrike" kern="1200" cap="none" spc="0" normalizeH="0" baseline="0" noProof="0">
                <a:ln>
                  <a:noFill/>
                </a:ln>
                <a:solidFill>
                  <a:srgbClr val="9D9FA1"/>
                </a:solidFill>
                <a:effectLst/>
                <a:uLnTx/>
                <a:uFillTx/>
                <a:latin typeface="Proxima Nova"/>
                <a:sym typeface="Proxima Nova" charset="0"/>
              </a:rPr>
              <a:t>CONFIDENTIAL DOCUMENT, DO NOT SHARE 2 OR DISTRIBUTE.</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E5000"/>
              </a:solidFill>
              <a:effectLst/>
              <a:uLnTx/>
              <a:uFillTx/>
              <a:latin typeface="Proxima Nova"/>
            </a:endParaRPr>
          </a:p>
        </p:txBody>
      </p:sp>
    </p:spTree>
    <p:extLst>
      <p:ext uri="{BB962C8B-B14F-4D97-AF65-F5344CB8AC3E}">
        <p14:creationId xmlns:p14="http://schemas.microsoft.com/office/powerpoint/2010/main" val="111151513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3E7EDF0-8050-4EAD-BDFA-C9755AD26B6F}"/>
              </a:ext>
            </a:extLst>
          </p:cNvPr>
          <p:cNvSpPr>
            <a:spLocks noGrp="1"/>
          </p:cNvSpPr>
          <p:nvPr>
            <p:ph type="title" hasCustomPrompt="1"/>
          </p:nvPr>
        </p:nvSpPr>
        <p:spPr>
          <a:xfrm>
            <a:off x="628650" y="3175"/>
            <a:ext cx="7886700" cy="944195"/>
          </a:xfrm>
        </p:spPr>
        <p:txBody>
          <a:bodyPr/>
          <a:lstStyle>
            <a:lvl1pPr>
              <a:defRPr/>
            </a:lvl1pPr>
          </a:lstStyle>
          <a:p>
            <a:r>
              <a:rPr lang="en-US" dirty="0"/>
              <a:t>PLACEHOLDER TITLE</a:t>
            </a:r>
          </a:p>
        </p:txBody>
      </p:sp>
    </p:spTree>
    <p:extLst>
      <p:ext uri="{BB962C8B-B14F-4D97-AF65-F5344CB8AC3E}">
        <p14:creationId xmlns:p14="http://schemas.microsoft.com/office/powerpoint/2010/main" val="40010297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ck Full Image">
    <p:spTree>
      <p:nvGrpSpPr>
        <p:cNvPr id="1" name=""/>
        <p:cNvGrpSpPr/>
        <p:nvPr/>
      </p:nvGrpSpPr>
      <p:grpSpPr>
        <a:xfrm>
          <a:off x="0" y="0"/>
          <a:ext cx="0" cy="0"/>
          <a:chOff x="0" y="0"/>
          <a:chExt cx="0" cy="0"/>
        </a:xfrm>
      </p:grpSpPr>
      <p:sp>
        <p:nvSpPr>
          <p:cNvPr id="2" name="Picture Placeholder 8"/>
          <p:cNvSpPr>
            <a:spLocks noGrp="1"/>
          </p:cNvSpPr>
          <p:nvPr>
            <p:ph type="pic" sz="quarter" idx="11"/>
          </p:nvPr>
        </p:nvSpPr>
        <p:spPr>
          <a:xfrm>
            <a:off x="0" y="0"/>
            <a:ext cx="9144000" cy="5143500"/>
          </a:xfrm>
          <a:prstGeom prst="rect">
            <a:avLst/>
          </a:prstGeom>
        </p:spPr>
        <p:txBody>
          <a:bodyPr/>
          <a:lstStyle>
            <a:lvl1pPr>
              <a:buFontTx/>
              <a:buNone/>
              <a:defRPr>
                <a:solidFill>
                  <a:schemeClr val="tx1"/>
                </a:solidFill>
              </a:defRPr>
            </a:lvl1pPr>
          </a:lstStyle>
          <a:p>
            <a:endParaRPr lang="en-US" dirty="0"/>
          </a:p>
        </p:txBody>
      </p:sp>
    </p:spTree>
    <p:extLst>
      <p:ext uri="{BB962C8B-B14F-4D97-AF65-F5344CB8AC3E}">
        <p14:creationId xmlns:p14="http://schemas.microsoft.com/office/powerpoint/2010/main" val="16409462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ck Callout and Photo">
    <p:spTree>
      <p:nvGrpSpPr>
        <p:cNvPr id="1" name=""/>
        <p:cNvGrpSpPr/>
        <p:nvPr/>
      </p:nvGrpSpPr>
      <p:grpSpPr>
        <a:xfrm>
          <a:off x="0" y="0"/>
          <a:ext cx="0" cy="0"/>
          <a:chOff x="0" y="0"/>
          <a:chExt cx="0" cy="0"/>
        </a:xfrm>
      </p:grpSpPr>
      <p:sp>
        <p:nvSpPr>
          <p:cNvPr id="3" name="Picture Placeholder 8"/>
          <p:cNvSpPr>
            <a:spLocks noGrp="1"/>
          </p:cNvSpPr>
          <p:nvPr>
            <p:ph type="pic" sz="quarter" idx="11"/>
          </p:nvPr>
        </p:nvSpPr>
        <p:spPr>
          <a:xfrm>
            <a:off x="4657725" y="-9525"/>
            <a:ext cx="4486275" cy="5153025"/>
          </a:xfrm>
          <a:prstGeom prst="rect">
            <a:avLst/>
          </a:prstGeom>
        </p:spPr>
        <p:txBody>
          <a:bodyPr/>
          <a:lstStyle>
            <a:lvl1pPr>
              <a:buFontTx/>
              <a:buNone/>
              <a:defRPr>
                <a:solidFill>
                  <a:schemeClr val="tx1"/>
                </a:solidFill>
              </a:defRPr>
            </a:lvl1pPr>
          </a:lstStyle>
          <a:p>
            <a:endParaRPr lang="en-US" dirty="0"/>
          </a:p>
        </p:txBody>
      </p:sp>
      <p:sp>
        <p:nvSpPr>
          <p:cNvPr id="4" name="Text Placeholder 8"/>
          <p:cNvSpPr>
            <a:spLocks noGrp="1"/>
          </p:cNvSpPr>
          <p:nvPr>
            <p:ph type="body" sz="quarter" idx="12" hasCustomPrompt="1"/>
          </p:nvPr>
        </p:nvSpPr>
        <p:spPr>
          <a:xfrm>
            <a:off x="678656" y="1879146"/>
            <a:ext cx="3136106" cy="315516"/>
          </a:xfrm>
          <a:prstGeom prst="rect">
            <a:avLst/>
          </a:prstGeom>
        </p:spPr>
        <p:txBody>
          <a:bodyPr/>
          <a:lstStyle>
            <a:lvl1pPr algn="l">
              <a:lnSpc>
                <a:spcPct val="100000"/>
              </a:lnSpc>
              <a:spcBef>
                <a:spcPts val="0"/>
              </a:spcBef>
              <a:buFontTx/>
              <a:buNone/>
              <a:defRPr sz="1800" b="1" i="0" baseline="0">
                <a:solidFill>
                  <a:schemeClr val="bg1"/>
                </a:solidFill>
                <a:latin typeface="Proxima Nova" charset="0"/>
                <a:ea typeface="Proxima Nova" charset="0"/>
                <a:cs typeface="Proxima Nova" charset="0"/>
              </a:defRPr>
            </a:lvl1pPr>
            <a:lvl2pPr marL="128588" indent="0">
              <a:buFontTx/>
              <a:buNone/>
              <a:defRPr/>
            </a:lvl2pPr>
            <a:lvl3pPr marL="128588" indent="0">
              <a:buFontTx/>
              <a:buNone/>
              <a:defRPr/>
            </a:lvl3pPr>
            <a:lvl4pPr marL="257175" indent="0">
              <a:buFontTx/>
              <a:buNone/>
              <a:defRPr/>
            </a:lvl4pPr>
            <a:lvl5pPr marL="257175" indent="0">
              <a:buFontTx/>
              <a:buNone/>
              <a:defRPr/>
            </a:lvl5pPr>
          </a:lstStyle>
          <a:p>
            <a:pPr lvl="0"/>
            <a:r>
              <a:rPr lang="en-US" dirty="0"/>
              <a:t>PHOTO TITLE</a:t>
            </a:r>
          </a:p>
        </p:txBody>
      </p:sp>
      <p:sp>
        <p:nvSpPr>
          <p:cNvPr id="5" name="Text Placeholder 10"/>
          <p:cNvSpPr>
            <a:spLocks noGrp="1"/>
          </p:cNvSpPr>
          <p:nvPr>
            <p:ph type="body" sz="quarter" idx="13" hasCustomPrompt="1"/>
          </p:nvPr>
        </p:nvSpPr>
        <p:spPr>
          <a:xfrm>
            <a:off x="678657" y="2194662"/>
            <a:ext cx="3136106" cy="1100988"/>
          </a:xfrm>
          <a:prstGeom prst="rect">
            <a:avLst/>
          </a:prstGeom>
        </p:spPr>
        <p:txBody>
          <a:bodyPr/>
          <a:lstStyle>
            <a:lvl1pPr algn="l">
              <a:buFontTx/>
              <a:buNone/>
              <a:defRPr sz="1350" b="0" i="0" baseline="0">
                <a:solidFill>
                  <a:schemeClr val="bg1"/>
                </a:solidFill>
                <a:latin typeface="Proxima Nova" charset="0"/>
                <a:ea typeface="Proxima Nova" charset="0"/>
                <a:cs typeface="Proxima Nova" charset="0"/>
              </a:defRPr>
            </a:lvl1pPr>
            <a:lvl2pPr marL="128588" indent="0" algn="r">
              <a:buFontTx/>
              <a:buNone/>
              <a:defRPr b="0" i="0">
                <a:solidFill>
                  <a:schemeClr val="bg1"/>
                </a:solidFill>
                <a:latin typeface="Proxima Nova" charset="0"/>
                <a:ea typeface="Proxima Nova" charset="0"/>
                <a:cs typeface="Proxima Nova" charset="0"/>
              </a:defRPr>
            </a:lvl2pPr>
            <a:lvl3pPr marL="128588" indent="0" algn="r">
              <a:buFontTx/>
              <a:buNone/>
              <a:defRPr b="0" i="0">
                <a:solidFill>
                  <a:schemeClr val="bg1"/>
                </a:solidFill>
                <a:latin typeface="Proxima Nova" charset="0"/>
                <a:ea typeface="Proxima Nova" charset="0"/>
                <a:cs typeface="Proxima Nova" charset="0"/>
              </a:defRPr>
            </a:lvl3pPr>
            <a:lvl4pPr marL="257175" indent="0" algn="r">
              <a:buFontTx/>
              <a:buNone/>
              <a:defRPr b="0" i="0">
                <a:solidFill>
                  <a:schemeClr val="bg1"/>
                </a:solidFill>
                <a:latin typeface="Proxima Nova" charset="0"/>
                <a:ea typeface="Proxima Nova" charset="0"/>
                <a:cs typeface="Proxima Nova" charset="0"/>
              </a:defRPr>
            </a:lvl4pPr>
            <a:lvl5pPr marL="257175" indent="0" algn="r">
              <a:buFontTx/>
              <a:buNone/>
              <a:defRPr b="0" i="0">
                <a:solidFill>
                  <a:schemeClr val="bg1"/>
                </a:solidFill>
                <a:latin typeface="Proxima Nova" charset="0"/>
                <a:ea typeface="Proxima Nova" charset="0"/>
                <a:cs typeface="Proxima Nova" charset="0"/>
              </a:defRPr>
            </a:lvl5pPr>
          </a:lstStyle>
          <a:p>
            <a:pPr lvl="0"/>
            <a:r>
              <a:rPr lang="en-US" dirty="0"/>
              <a:t>Photo description</a:t>
            </a:r>
          </a:p>
        </p:txBody>
      </p:sp>
      <p:cxnSp>
        <p:nvCxnSpPr>
          <p:cNvPr id="6" name="Straight Connector 5"/>
          <p:cNvCxnSpPr/>
          <p:nvPr userDrawn="1"/>
        </p:nvCxnSpPr>
        <p:spPr bwMode="auto">
          <a:xfrm>
            <a:off x="4229100" y="1879146"/>
            <a:ext cx="0" cy="1416504"/>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652894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Black Tit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1080158"/>
            <a:ext cx="7886700" cy="284162"/>
          </a:xfrm>
          <a:prstGeom prst="rect">
            <a:avLst/>
          </a:prstGeom>
        </p:spPr>
        <p:txBody>
          <a:bodyPr lIns="0" tIns="0" rIns="0" bIns="0"/>
          <a:lstStyle>
            <a:lvl1pPr algn="ctr" defTabSz="685800"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1"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16703655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Black Title + Subti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843343"/>
            <a:ext cx="7886700" cy="284162"/>
          </a:xfrm>
          <a:prstGeom prst="rect">
            <a:avLst/>
          </a:prstGeom>
        </p:spPr>
        <p:txBody>
          <a:bodyPr lIns="0" tIns="0" rIns="0" bIns="0"/>
          <a:lstStyle>
            <a:lvl1pPr algn="ctr" defTabSz="685800"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1"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marL="285750" indent="-285750" algn="ctr">
              <a:buFont typeface="Arial" charset="0"/>
              <a:buNone/>
              <a:defRPr lang="en-US" sz="1350" b="1" i="0" kern="1200" baseline="0" dirty="0" smtClean="0">
                <a:solidFill>
                  <a:srgbClr val="FFFFFF"/>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ctr" defTabSz="685800" rtl="0" eaLnBrk="0" fontAlgn="base" hangingPunct="0">
              <a:lnSpc>
                <a:spcPct val="90000"/>
              </a:lnSpc>
              <a:spcBef>
                <a:spcPts val="1350"/>
              </a:spcBef>
              <a:spcAft>
                <a:spcPct val="0"/>
              </a:spcAft>
              <a:buSzPct val="100000"/>
            </a:pPr>
            <a:r>
              <a:rPr lang="en-US" dirty="0"/>
              <a:t>PLACEHOLDER SUBTITLE</a:t>
            </a:r>
          </a:p>
        </p:txBody>
      </p:sp>
    </p:spTree>
    <p:extLst>
      <p:ext uri="{BB962C8B-B14F-4D97-AF65-F5344CB8AC3E}">
        <p14:creationId xmlns:p14="http://schemas.microsoft.com/office/powerpoint/2010/main" val="21855359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Black Title + Text">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843343"/>
            <a:ext cx="7886700" cy="284162"/>
          </a:xfrm>
          <a:prstGeom prst="rect">
            <a:avLst/>
          </a:prstGeom>
        </p:spPr>
        <p:txBody>
          <a:bodyPr lIns="0" tIns="0" rIns="0" bIns="0"/>
          <a:lstStyle>
            <a:lvl1pPr algn="ctr" defTabSz="685800"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1"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marL="285750" indent="-285750" algn="ctr">
              <a:buFont typeface="Arial" charset="0"/>
              <a:buNone/>
              <a:defRPr lang="en-US" sz="1350" b="1" i="0" kern="1200" baseline="0" dirty="0" smtClean="0">
                <a:solidFill>
                  <a:srgbClr val="FFFFFF"/>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ctr" defTabSz="685800" rtl="0" eaLnBrk="0" fontAlgn="base" hangingPunct="0">
              <a:lnSpc>
                <a:spcPct val="90000"/>
              </a:lnSpc>
              <a:spcBef>
                <a:spcPts val="1350"/>
              </a:spcBef>
              <a:spcAft>
                <a:spcPct val="0"/>
              </a:spcAft>
              <a:buSzPct val="100000"/>
            </a:pPr>
            <a:r>
              <a:rPr lang="en-US" dirty="0"/>
              <a:t>PLACEHOLDER SUBTITLE</a:t>
            </a:r>
          </a:p>
        </p:txBody>
      </p:sp>
      <p:sp>
        <p:nvSpPr>
          <p:cNvPr id="5" name="Text Placeholder 2"/>
          <p:cNvSpPr>
            <a:spLocks noGrp="1"/>
          </p:cNvSpPr>
          <p:nvPr>
            <p:ph type="body" sz="quarter" idx="11" hasCustomPrompt="1"/>
          </p:nvPr>
        </p:nvSpPr>
        <p:spPr>
          <a:xfrm>
            <a:off x="628650" y="1625612"/>
            <a:ext cx="7886700" cy="2570468"/>
          </a:xfrm>
          <a:prstGeom prst="rect">
            <a:avLst/>
          </a:prstGeom>
        </p:spPr>
        <p:txBody>
          <a:bodyPr lIns="0" tIns="0" rIns="0" bIns="0" anchor="ctr"/>
          <a:lstStyle>
            <a:lvl1pPr marL="228600" marR="0" indent="0" algn="l" defTabSz="685800" rtl="0" eaLnBrk="0" fontAlgn="base" latinLnBrk="0" hangingPunct="0">
              <a:lnSpc>
                <a:spcPct val="90000"/>
              </a:lnSpc>
              <a:spcBef>
                <a:spcPts val="1350"/>
              </a:spcBef>
              <a:spcAft>
                <a:spcPct val="0"/>
              </a:spcAft>
              <a:buClrTx/>
              <a:buSzPct val="100000"/>
              <a:buFont typeface="+mj-lt"/>
              <a:buNone/>
              <a:tabLst/>
              <a:defRPr lang="en-US" sz="1200" b="0" i="0" kern="1200" baseline="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685800" rtl="0" eaLnBrk="0" fontAlgn="base" latinLnBrk="0" hangingPunct="0">
              <a:lnSpc>
                <a:spcPct val="90000"/>
              </a:lnSpc>
              <a:spcBef>
                <a:spcPts val="1350"/>
              </a:spcBef>
              <a:spcAft>
                <a:spcPct val="0"/>
              </a:spcAft>
              <a:buClrTx/>
              <a:buSzPct val="100000"/>
              <a:buFont typeface="+mj-lt"/>
              <a:buNone/>
              <a:tabLst/>
              <a:defRPr/>
            </a:pPr>
            <a:r>
              <a:rPr lang="en-US" dirty="0"/>
              <a:t>Text goes here</a:t>
            </a:r>
            <a:r>
              <a:rPr lang="is-IS" dirty="0"/>
              <a:t>…</a:t>
            </a:r>
            <a:endParaRPr lang="en-US" dirty="0"/>
          </a:p>
        </p:txBody>
      </p:sp>
    </p:spTree>
    <p:extLst>
      <p:ext uri="{BB962C8B-B14F-4D97-AF65-F5344CB8AC3E}">
        <p14:creationId xmlns:p14="http://schemas.microsoft.com/office/powerpoint/2010/main" val="25257390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ck Title + Bullets">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843343"/>
            <a:ext cx="7886700" cy="284162"/>
          </a:xfrm>
          <a:prstGeom prst="rect">
            <a:avLst/>
          </a:prstGeom>
        </p:spPr>
        <p:txBody>
          <a:bodyPr lIns="0" tIns="0" rIns="0" bIns="0"/>
          <a:lstStyle>
            <a:lvl1pPr algn="ctr" defTabSz="685800"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1"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marL="285750" indent="-285750" algn="ctr">
              <a:buFont typeface="Arial" charset="0"/>
              <a:buNone/>
              <a:defRPr lang="en-US" sz="1350" b="1" i="0" kern="1200" baseline="0" dirty="0" smtClean="0">
                <a:solidFill>
                  <a:srgbClr val="FFFFFF"/>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ctr" defTabSz="685800" rtl="0" eaLnBrk="0" fontAlgn="base" hangingPunct="0">
              <a:lnSpc>
                <a:spcPct val="90000"/>
              </a:lnSpc>
              <a:spcBef>
                <a:spcPts val="1350"/>
              </a:spcBef>
              <a:spcAft>
                <a:spcPct val="0"/>
              </a:spcAft>
              <a:buSzPct val="100000"/>
            </a:pPr>
            <a:r>
              <a:rPr lang="en-US" dirty="0"/>
              <a:t>PLACEHOLDER SUBTITLE</a:t>
            </a:r>
          </a:p>
        </p:txBody>
      </p:sp>
      <p:sp>
        <p:nvSpPr>
          <p:cNvPr id="5" name="Text Placeholder 2"/>
          <p:cNvSpPr>
            <a:spLocks noGrp="1"/>
          </p:cNvSpPr>
          <p:nvPr>
            <p:ph type="body" sz="quarter" idx="11" hasCustomPrompt="1"/>
          </p:nvPr>
        </p:nvSpPr>
        <p:spPr>
          <a:xfrm>
            <a:off x="628650" y="1625612"/>
            <a:ext cx="7886700" cy="2570468"/>
          </a:xfrm>
          <a:prstGeom prst="rect">
            <a:avLst/>
          </a:prstGeom>
        </p:spPr>
        <p:txBody>
          <a:bodyPr lIns="0" tIns="0" rIns="0" bIns="0" anchor="ctr"/>
          <a:lstStyle>
            <a:lvl1pPr marL="171450" marR="0" indent="-171450" algn="l" defTabSz="685800" rtl="0" eaLnBrk="0" fontAlgn="base" latinLnBrk="0" hangingPunct="0">
              <a:lnSpc>
                <a:spcPct val="90000"/>
              </a:lnSpc>
              <a:spcBef>
                <a:spcPts val="1350"/>
              </a:spcBef>
              <a:spcAft>
                <a:spcPct val="0"/>
              </a:spcAft>
              <a:buClrTx/>
              <a:buSzPct val="100000"/>
              <a:buFont typeface="CambriaMath" charset="0"/>
              <a:buChar char="⎯"/>
              <a:tabLst/>
              <a:defRPr lang="en-US" sz="1200" b="0" i="0" kern="120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685800" rtl="0" eaLnBrk="0" fontAlgn="base" latinLnBrk="0" hangingPunct="0">
              <a:lnSpc>
                <a:spcPct val="90000"/>
              </a:lnSpc>
              <a:spcBef>
                <a:spcPts val="1350"/>
              </a:spcBef>
              <a:spcAft>
                <a:spcPct val="0"/>
              </a:spcAft>
              <a:buClrTx/>
              <a:buSzPct val="100000"/>
              <a:tabLst/>
              <a:defRPr/>
            </a:pPr>
            <a:r>
              <a:rPr lang="en-US" dirty="0"/>
              <a:t>Text goes here</a:t>
            </a:r>
            <a:r>
              <a:rPr lang="is-IS" dirty="0"/>
              <a:t>…</a:t>
            </a:r>
          </a:p>
          <a:p>
            <a:pPr marL="0" marR="0" lvl="0" indent="0" algn="l" defTabSz="685800" rtl="0" eaLnBrk="0" fontAlgn="base" latinLnBrk="0" hangingPunct="0">
              <a:lnSpc>
                <a:spcPct val="90000"/>
              </a:lnSpc>
              <a:spcBef>
                <a:spcPts val="1350"/>
              </a:spcBef>
              <a:spcAft>
                <a:spcPct val="0"/>
              </a:spcAft>
              <a:buClrTx/>
              <a:buSzPct val="100000"/>
              <a:tabLst/>
              <a:defRPr/>
            </a:pPr>
            <a:r>
              <a:rPr lang="is-IS" dirty="0"/>
              <a:t>Text goes here...</a:t>
            </a:r>
          </a:p>
          <a:p>
            <a:pPr marL="0" marR="0" lvl="0" indent="0" algn="l" defTabSz="685800" rtl="0" eaLnBrk="0" fontAlgn="base" latinLnBrk="0" hangingPunct="0">
              <a:lnSpc>
                <a:spcPct val="90000"/>
              </a:lnSpc>
              <a:spcBef>
                <a:spcPts val="1350"/>
              </a:spcBef>
              <a:spcAft>
                <a:spcPct val="0"/>
              </a:spcAft>
              <a:buClrTx/>
              <a:buSzPct val="100000"/>
              <a:tabLst/>
              <a:defRPr/>
            </a:pPr>
            <a:r>
              <a:rPr lang="is-IS" dirty="0"/>
              <a:t>Text goes here...</a:t>
            </a:r>
            <a:endParaRPr lang="en-US" dirty="0"/>
          </a:p>
        </p:txBody>
      </p:sp>
      <p:sp>
        <p:nvSpPr>
          <p:cNvPr id="6" name="Footer Placeholder 5"/>
          <p:cNvSpPr>
            <a:spLocks noGrp="1"/>
          </p:cNvSpPr>
          <p:nvPr>
            <p:ph type="ftr" sz="quarter" idx="12"/>
          </p:nvPr>
        </p:nvSpPr>
        <p:spPr>
          <a:xfrm>
            <a:off x="3319975" y="4760370"/>
            <a:ext cx="2504050" cy="274637"/>
          </a:xfrm>
          <a:prstGeom prst="rect">
            <a:avLst/>
          </a:prstGeom>
        </p:spPr>
        <p:txBody>
          <a:bodyPr/>
          <a:lstStyle/>
          <a:p>
            <a:pPr defTabSz="342900" fontAlgn="base" hangingPunct="0">
              <a:spcBef>
                <a:spcPct val="0"/>
              </a:spcBef>
              <a:spcAft>
                <a:spcPct val="0"/>
              </a:spcAft>
              <a:defRPr/>
            </a:pPr>
            <a:r>
              <a:rPr lang="en-US" altLang="en-US" sz="563">
                <a:solidFill>
                  <a:srgbClr val="222222"/>
                </a:solidFill>
                <a:sym typeface="Proxima Nova" charset="0"/>
              </a:rPr>
              <a:t>CONFIDENTIAL DOCUMENT, DO NOT SHARE 2 OR DISTRIBUTE.</a:t>
            </a:r>
          </a:p>
          <a:p>
            <a:endParaRPr lang="en-US" dirty="0">
              <a:solidFill>
                <a:srgbClr val="222222"/>
              </a:solidFill>
            </a:endParaRPr>
          </a:p>
        </p:txBody>
      </p:sp>
    </p:spTree>
    <p:extLst>
      <p:ext uri="{BB962C8B-B14F-4D97-AF65-F5344CB8AC3E}">
        <p14:creationId xmlns:p14="http://schemas.microsoft.com/office/powerpoint/2010/main" val="35024923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Black Title + Numbers">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843343"/>
            <a:ext cx="7886700" cy="284162"/>
          </a:xfrm>
          <a:prstGeom prst="rect">
            <a:avLst/>
          </a:prstGeom>
        </p:spPr>
        <p:txBody>
          <a:bodyPr lIns="0" tIns="0" rIns="0" bIns="0"/>
          <a:lstStyle>
            <a:lvl1pPr algn="ctr" defTabSz="685800"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1"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marL="285750" indent="-285750" algn="ctr">
              <a:buFont typeface="Arial" charset="0"/>
              <a:buNone/>
              <a:defRPr lang="en-US" sz="1350" b="1" i="0" kern="1200" baseline="0" dirty="0" smtClean="0">
                <a:solidFill>
                  <a:srgbClr val="FFFFFF"/>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ctr" defTabSz="685800" rtl="0" eaLnBrk="0" fontAlgn="base" hangingPunct="0">
              <a:lnSpc>
                <a:spcPct val="90000"/>
              </a:lnSpc>
              <a:spcBef>
                <a:spcPts val="1350"/>
              </a:spcBef>
              <a:spcAft>
                <a:spcPct val="0"/>
              </a:spcAft>
              <a:buSzPct val="100000"/>
            </a:pPr>
            <a:r>
              <a:rPr lang="en-US" dirty="0"/>
              <a:t>PLACEHOLDER SUBTITLE</a:t>
            </a:r>
          </a:p>
        </p:txBody>
      </p:sp>
      <p:sp>
        <p:nvSpPr>
          <p:cNvPr id="5" name="Text Placeholder 2"/>
          <p:cNvSpPr>
            <a:spLocks noGrp="1"/>
          </p:cNvSpPr>
          <p:nvPr>
            <p:ph type="body" sz="quarter" idx="11" hasCustomPrompt="1"/>
          </p:nvPr>
        </p:nvSpPr>
        <p:spPr>
          <a:xfrm>
            <a:off x="628650" y="1625612"/>
            <a:ext cx="7886700" cy="2570468"/>
          </a:xfrm>
          <a:prstGeom prst="rect">
            <a:avLst/>
          </a:prstGeom>
        </p:spPr>
        <p:txBody>
          <a:bodyPr lIns="0" tIns="0" rIns="0" bIns="0" anchor="ctr"/>
          <a:lstStyle>
            <a:lvl1pPr marL="228600" marR="0" indent="-228600" algn="l" defTabSz="685800" rtl="0" eaLnBrk="0" fontAlgn="base" latinLnBrk="0" hangingPunct="0">
              <a:lnSpc>
                <a:spcPct val="90000"/>
              </a:lnSpc>
              <a:spcBef>
                <a:spcPts val="1350"/>
              </a:spcBef>
              <a:spcAft>
                <a:spcPct val="0"/>
              </a:spcAft>
              <a:buClrTx/>
              <a:buSzPct val="100000"/>
              <a:buFont typeface="+mj-lt"/>
              <a:buAutoNum type="arabicPeriod"/>
              <a:tabLst/>
              <a:defRPr lang="en-US" sz="1200" b="0" i="0" kern="1200" baseline="0" dirty="0" smtClean="0">
                <a:solidFill>
                  <a:srgbClr val="FFFFFF"/>
                </a:solidFill>
                <a:latin typeface="Proxima Nova Light" charset="0"/>
                <a:ea typeface="Proxima Nova Light" charset="0"/>
                <a:cs typeface="Proxima Nova Light" charset="0"/>
                <a:sym typeface="Proxima Nova" charset="0"/>
              </a:defRPr>
            </a:lvl1pPr>
          </a:lstStyle>
          <a:p>
            <a:pPr marL="0" marR="0" lvl="0" indent="0" algn="l" defTabSz="685800" rtl="0" eaLnBrk="0" fontAlgn="base" latinLnBrk="0" hangingPunct="0">
              <a:lnSpc>
                <a:spcPct val="90000"/>
              </a:lnSpc>
              <a:spcBef>
                <a:spcPts val="1350"/>
              </a:spcBef>
              <a:spcAft>
                <a:spcPct val="0"/>
              </a:spcAft>
              <a:buClrTx/>
              <a:buSzPct val="100000"/>
              <a:tabLst/>
              <a:defRPr/>
            </a:pPr>
            <a:r>
              <a:rPr lang="en-US" dirty="0"/>
              <a:t>Text goes here</a:t>
            </a:r>
            <a:r>
              <a:rPr lang="is-IS" dirty="0"/>
              <a:t>…</a:t>
            </a:r>
          </a:p>
          <a:p>
            <a:pPr marL="0" marR="0" lvl="0" indent="0" algn="l" defTabSz="685800" rtl="0" eaLnBrk="0" fontAlgn="base" latinLnBrk="0" hangingPunct="0">
              <a:lnSpc>
                <a:spcPct val="90000"/>
              </a:lnSpc>
              <a:spcBef>
                <a:spcPts val="1350"/>
              </a:spcBef>
              <a:spcAft>
                <a:spcPct val="0"/>
              </a:spcAft>
              <a:buClrTx/>
              <a:buSzPct val="100000"/>
              <a:tabLst/>
              <a:defRPr/>
            </a:pPr>
            <a:r>
              <a:rPr lang="is-IS" dirty="0"/>
              <a:t>Text goes here...</a:t>
            </a:r>
          </a:p>
          <a:p>
            <a:pPr marL="0" marR="0" lvl="0" indent="0" algn="l" defTabSz="685800" rtl="0" eaLnBrk="0" fontAlgn="base" latinLnBrk="0" hangingPunct="0">
              <a:lnSpc>
                <a:spcPct val="90000"/>
              </a:lnSpc>
              <a:spcBef>
                <a:spcPts val="1350"/>
              </a:spcBef>
              <a:spcAft>
                <a:spcPct val="0"/>
              </a:spcAft>
              <a:buClrTx/>
              <a:buSzPct val="100000"/>
              <a:tabLst/>
              <a:defRPr/>
            </a:pPr>
            <a:r>
              <a:rPr lang="is-IS" dirty="0"/>
              <a:t>Text goes here...</a:t>
            </a:r>
            <a:endParaRPr lang="en-US" dirty="0"/>
          </a:p>
        </p:txBody>
      </p:sp>
    </p:spTree>
    <p:extLst>
      <p:ext uri="{BB962C8B-B14F-4D97-AF65-F5344CB8AC3E}">
        <p14:creationId xmlns:p14="http://schemas.microsoft.com/office/powerpoint/2010/main" val="144869418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Black Title + Subtile">
    <p:spTree>
      <p:nvGrpSpPr>
        <p:cNvPr id="1" name=""/>
        <p:cNvGrpSpPr/>
        <p:nvPr/>
      </p:nvGrpSpPr>
      <p:grpSpPr>
        <a:xfrm>
          <a:off x="0" y="0"/>
          <a:ext cx="0" cy="0"/>
          <a:chOff x="0" y="0"/>
          <a:chExt cx="0" cy="0"/>
        </a:xfrm>
      </p:grpSpPr>
      <p:sp>
        <p:nvSpPr>
          <p:cNvPr id="2" name="Title 7"/>
          <p:cNvSpPr>
            <a:spLocks noGrp="1"/>
          </p:cNvSpPr>
          <p:nvPr>
            <p:ph type="title" hasCustomPrompt="1"/>
          </p:nvPr>
        </p:nvSpPr>
        <p:spPr>
          <a:xfrm>
            <a:off x="628650" y="843343"/>
            <a:ext cx="7886700" cy="284162"/>
          </a:xfrm>
          <a:prstGeom prst="rect">
            <a:avLst/>
          </a:prstGeom>
        </p:spPr>
        <p:txBody>
          <a:bodyPr lIns="0" tIns="0" rIns="0" bIns="0"/>
          <a:lstStyle>
            <a:lvl1pPr algn="ctr" defTabSz="685800" rtl="0" eaLnBrk="0" fontAlgn="base" hangingPunct="0">
              <a:lnSpc>
                <a:spcPct val="80000"/>
              </a:lnSpc>
              <a:spcBef>
                <a:spcPct val="0"/>
              </a:spcBef>
              <a:spcAft>
                <a:spcPct val="0"/>
              </a:spcAft>
              <a:defRPr lang="en-US" sz="2700" kern="1200" baseline="0" dirty="0">
                <a:solidFill>
                  <a:srgbClr val="FFFFFF"/>
                </a:solidFill>
                <a:latin typeface="Proxima Nova Thin" charset="0"/>
                <a:ea typeface="Proxima Nova Thin" charset="0"/>
                <a:cs typeface="Proxima Nova Thin" charset="0"/>
                <a:sym typeface="Proxima Nova Light" charset="0"/>
              </a:defRPr>
            </a:lvl1pPr>
          </a:lstStyle>
          <a:p>
            <a:r>
              <a:rPr lang="en-US" dirty="0">
                <a:solidFill>
                  <a:srgbClr val="FFFFFF"/>
                </a:solidFill>
              </a:rPr>
              <a:t>PLACEHOLDER TITLE</a:t>
            </a:r>
          </a:p>
        </p:txBody>
      </p:sp>
      <p:cxnSp>
        <p:nvCxnSpPr>
          <p:cNvPr id="3" name="Straight Connector 2"/>
          <p:cNvCxnSpPr/>
          <p:nvPr userDrawn="1"/>
        </p:nvCxnSpPr>
        <p:spPr bwMode="auto">
          <a:xfrm flipH="1">
            <a:off x="628651"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4" name="Text Placeholder 5"/>
          <p:cNvSpPr>
            <a:spLocks noGrp="1"/>
          </p:cNvSpPr>
          <p:nvPr>
            <p:ph type="body" sz="quarter" idx="10" hasCustomPrompt="1"/>
          </p:nvPr>
        </p:nvSpPr>
        <p:spPr>
          <a:xfrm>
            <a:off x="628651" y="1127505"/>
            <a:ext cx="7886700" cy="214914"/>
          </a:xfrm>
          <a:prstGeom prst="rect">
            <a:avLst/>
          </a:prstGeom>
        </p:spPr>
        <p:txBody>
          <a:bodyPr lIns="0" rIns="0">
            <a:noAutofit/>
          </a:bodyPr>
          <a:lstStyle>
            <a:lvl1pPr marL="285750" indent="-285750" algn="ctr">
              <a:buFont typeface="Arial" charset="0"/>
              <a:buNone/>
              <a:defRPr lang="en-US" sz="1350" b="1" i="0" kern="1200" baseline="0" dirty="0" smtClean="0">
                <a:solidFill>
                  <a:srgbClr val="FFFFFF"/>
                </a:solidFill>
                <a:latin typeface="Proxima Nova" charset="0"/>
                <a:ea typeface="Proxima Nova" charset="0"/>
                <a:cs typeface="Proxima Nova" charset="0"/>
                <a:sym typeface="Proxima Nova" charset="0"/>
              </a:defRPr>
            </a:lvl1pPr>
            <a:lvl2pPr marL="128588" indent="0">
              <a:buNone/>
              <a:defRPr/>
            </a:lvl2pPr>
            <a:lvl3pPr marL="128588" indent="0">
              <a:buNone/>
              <a:defRPr/>
            </a:lvl3pPr>
            <a:lvl4pPr marL="257175" indent="0">
              <a:buNone/>
              <a:defRPr/>
            </a:lvl4pPr>
            <a:lvl5pPr marL="257175" indent="0">
              <a:buNone/>
              <a:defRPr/>
            </a:lvl5pPr>
          </a:lstStyle>
          <a:p>
            <a:pPr marL="0" lvl="0" indent="0" algn="ctr" defTabSz="685800" rtl="0" eaLnBrk="0" fontAlgn="base" hangingPunct="0">
              <a:lnSpc>
                <a:spcPct val="90000"/>
              </a:lnSpc>
              <a:spcBef>
                <a:spcPts val="1350"/>
              </a:spcBef>
              <a:spcAft>
                <a:spcPct val="0"/>
              </a:spcAft>
              <a:buSzPct val="100000"/>
            </a:pPr>
            <a:r>
              <a:rPr lang="en-US" dirty="0"/>
              <a:t>PLACEHOLDER SUBTITLE</a:t>
            </a:r>
          </a:p>
        </p:txBody>
      </p:sp>
      <p:cxnSp>
        <p:nvCxnSpPr>
          <p:cNvPr id="28" name="Straight Connector 27"/>
          <p:cNvCxnSpPr/>
          <p:nvPr userDrawn="1"/>
        </p:nvCxnSpPr>
        <p:spPr bwMode="auto">
          <a:xfrm rot="5400000" flipH="1">
            <a:off x="4477432" y="2458193"/>
            <a:ext cx="189140"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9" name="Content Placeholder 13"/>
          <p:cNvSpPr>
            <a:spLocks noGrp="1"/>
          </p:cNvSpPr>
          <p:nvPr>
            <p:ph sz="quarter" idx="11" hasCustomPrompt="1"/>
          </p:nvPr>
        </p:nvSpPr>
        <p:spPr>
          <a:xfrm>
            <a:off x="628650" y="2126067"/>
            <a:ext cx="3575509" cy="802206"/>
          </a:xfrm>
          <a:prstGeom prst="rect">
            <a:avLst/>
          </a:prstGeom>
        </p:spPr>
        <p:txBody>
          <a:bodyPr/>
          <a:lstStyle>
            <a:lvl1pPr algn="ctr" defTabSz="685800" rtl="0" eaLnBrk="0" fontAlgn="base" hangingPunct="0">
              <a:lnSpc>
                <a:spcPct val="90000"/>
              </a:lnSpc>
              <a:spcBef>
                <a:spcPts val="1350"/>
              </a:spcBef>
              <a:spcAft>
                <a:spcPct val="0"/>
              </a:spcAft>
              <a:buSzPct val="100000"/>
              <a:buNone/>
              <a:defRPr lang="en-US" sz="4613"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FFFFF"/>
                </a:solidFill>
                <a:latin typeface="Proxima Nova Black" charset="0"/>
                <a:ea typeface="Proxima Nova Black" charset="0"/>
                <a:cs typeface="Proxima Nova Black" charset="0"/>
              </a:rPr>
              <a:t>1</a:t>
            </a:r>
          </a:p>
        </p:txBody>
      </p:sp>
      <p:sp>
        <p:nvSpPr>
          <p:cNvPr id="30" name="Content Placeholder 13"/>
          <p:cNvSpPr>
            <a:spLocks noGrp="1"/>
          </p:cNvSpPr>
          <p:nvPr>
            <p:ph sz="quarter" idx="12" hasCustomPrompt="1"/>
          </p:nvPr>
        </p:nvSpPr>
        <p:spPr>
          <a:xfrm>
            <a:off x="4939836" y="2126067"/>
            <a:ext cx="3575514" cy="802206"/>
          </a:xfrm>
          <a:prstGeom prst="rect">
            <a:avLst/>
          </a:prstGeom>
        </p:spPr>
        <p:txBody>
          <a:bodyPr/>
          <a:lstStyle>
            <a:lvl1pPr algn="ctr" defTabSz="685800" rtl="0" eaLnBrk="0" fontAlgn="base" hangingPunct="0">
              <a:lnSpc>
                <a:spcPct val="90000"/>
              </a:lnSpc>
              <a:spcBef>
                <a:spcPts val="1350"/>
              </a:spcBef>
              <a:spcAft>
                <a:spcPct val="0"/>
              </a:spcAft>
              <a:buSzPct val="100000"/>
              <a:buNone/>
              <a:defRPr lang="en-US" sz="4613" b="1" kern="1200" dirty="0" smtClean="0">
                <a:solidFill>
                  <a:srgbClr val="FFFFFF"/>
                </a:solidFill>
                <a:latin typeface="Proxima Nova Black" charset="0"/>
                <a:ea typeface="Proxima Nova Black" charset="0"/>
                <a:cs typeface="Proxima Nova Black" charset="0"/>
                <a:sym typeface="Proxima Nova" charset="0"/>
              </a:defRPr>
            </a:lvl1pPr>
          </a:lstStyle>
          <a:p>
            <a:pPr algn="ctr"/>
            <a:r>
              <a:rPr lang="en-US" sz="4613" b="1" kern="1200" dirty="0">
                <a:solidFill>
                  <a:srgbClr val="FFFFFF"/>
                </a:solidFill>
                <a:latin typeface="Proxima Nova Black" charset="0"/>
                <a:ea typeface="Proxima Nova Black" charset="0"/>
                <a:cs typeface="Proxima Nova Black" charset="0"/>
              </a:rPr>
              <a:t>2</a:t>
            </a:r>
          </a:p>
        </p:txBody>
      </p:sp>
      <p:sp>
        <p:nvSpPr>
          <p:cNvPr id="31" name="Content Placeholder 17"/>
          <p:cNvSpPr>
            <a:spLocks noGrp="1"/>
          </p:cNvSpPr>
          <p:nvPr>
            <p:ph sz="quarter" idx="14" hasCustomPrompt="1"/>
          </p:nvPr>
        </p:nvSpPr>
        <p:spPr>
          <a:xfrm>
            <a:off x="628652" y="2788746"/>
            <a:ext cx="3575506"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baseline="0" dirty="0" smtClean="0">
                <a:solidFill>
                  <a:srgbClr val="FFFFFF"/>
                </a:solidFill>
                <a:latin typeface="Proxima Nova" charset="0"/>
                <a:ea typeface="Proxima Nova" charset="0"/>
                <a:cs typeface="Proxima Nova" charset="0"/>
                <a:sym typeface="Proxima Nova" charset="0"/>
              </a:defRPr>
            </a:lvl1pPr>
          </a:lstStyle>
          <a:p>
            <a:pPr algn="ctr"/>
            <a:r>
              <a:rPr lang="en-US" sz="900" b="1" kern="1200" dirty="0">
                <a:solidFill>
                  <a:srgbClr val="FFFFFF"/>
                </a:solidFill>
                <a:latin typeface="Proxima Nova" charset="0"/>
                <a:ea typeface="Proxima Nova" charset="0"/>
                <a:cs typeface="Proxima Nova" charset="0"/>
              </a:rPr>
              <a:t>PLACEHOLDER SUBJECT</a:t>
            </a:r>
          </a:p>
        </p:txBody>
      </p:sp>
      <p:sp>
        <p:nvSpPr>
          <p:cNvPr id="32" name="Content Placeholder 17"/>
          <p:cNvSpPr>
            <a:spLocks noGrp="1"/>
          </p:cNvSpPr>
          <p:nvPr>
            <p:ph sz="quarter" idx="15" hasCustomPrompt="1"/>
          </p:nvPr>
        </p:nvSpPr>
        <p:spPr>
          <a:xfrm>
            <a:off x="4939831" y="2788746"/>
            <a:ext cx="3575511" cy="342354"/>
          </a:xfrm>
          <a:prstGeom prst="rect">
            <a:avLst/>
          </a:prstGeom>
        </p:spPr>
        <p:txBody>
          <a:bodyPr/>
          <a:lstStyle>
            <a:lvl1pPr marL="0" marR="0" indent="-128588" algn="ctr" defTabSz="685800" rtl="0" eaLnBrk="0" fontAlgn="base" latinLnBrk="0" hangingPunct="0">
              <a:lnSpc>
                <a:spcPct val="90000"/>
              </a:lnSpc>
              <a:spcBef>
                <a:spcPts val="1350"/>
              </a:spcBef>
              <a:spcAft>
                <a:spcPct val="0"/>
              </a:spcAft>
              <a:buClrTx/>
              <a:buSzPct val="100000"/>
              <a:buFontTx/>
              <a:buNone/>
              <a:tabLst/>
              <a:defRPr lang="en-US" sz="900" b="1" kern="1200" dirty="0" smtClean="0">
                <a:solidFill>
                  <a:srgbClr val="FFFFFF"/>
                </a:solidFill>
                <a:latin typeface="Proxima Nova" charset="0"/>
                <a:ea typeface="Proxima Nova" charset="0"/>
                <a:cs typeface="Proxima Nova" charset="0"/>
                <a:sym typeface="Proxima Nova" charset="0"/>
              </a:defRPr>
            </a:lvl1pPr>
          </a:lstStyle>
          <a:p>
            <a:pPr algn="ctr"/>
            <a:r>
              <a:rPr lang="en-US" sz="900" b="1" kern="1200" dirty="0">
                <a:solidFill>
                  <a:srgbClr val="FFFFFF"/>
                </a:solidFill>
                <a:latin typeface="Proxima Nova" charset="0"/>
                <a:ea typeface="Proxima Nova" charset="0"/>
                <a:cs typeface="Proxima Nova" charset="0"/>
              </a:rPr>
              <a:t>PLACEHOLDER SUBJECT</a:t>
            </a:r>
          </a:p>
        </p:txBody>
      </p:sp>
    </p:spTree>
    <p:extLst>
      <p:ext uri="{BB962C8B-B14F-4D97-AF65-F5344CB8AC3E}">
        <p14:creationId xmlns:p14="http://schemas.microsoft.com/office/powerpoint/2010/main" val="2008054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18" Type="http://schemas.openxmlformats.org/officeDocument/2006/relationships/image" Target="../media/image5.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17" Type="http://schemas.openxmlformats.org/officeDocument/2006/relationships/theme" Target="../theme/theme10.xml"/><Relationship Id="rId2" Type="http://schemas.openxmlformats.org/officeDocument/2006/relationships/slideLayout" Target="../slideLayouts/slideLayout93.xml"/><Relationship Id="rId16" Type="http://schemas.openxmlformats.org/officeDocument/2006/relationships/slideLayout" Target="../slideLayouts/slideLayout107.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slideLayout" Target="../slideLayouts/slideLayout106.xml"/><Relationship Id="rId10" Type="http://schemas.openxmlformats.org/officeDocument/2006/relationships/slideLayout" Target="../slideLayouts/slideLayout101.xml"/><Relationship Id="rId19" Type="http://schemas.openxmlformats.org/officeDocument/2006/relationships/image" Target="../media/image6.tiff"/><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11.xml"/><Relationship Id="rId1" Type="http://schemas.openxmlformats.org/officeDocument/2006/relationships/slideLayout" Target="../slideLayouts/slideLayout10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18" Type="http://schemas.openxmlformats.org/officeDocument/2006/relationships/image" Target="../media/image9.tiff"/><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17" Type="http://schemas.openxmlformats.org/officeDocument/2006/relationships/image" Target="../media/image8.png"/><Relationship Id="rId2" Type="http://schemas.openxmlformats.org/officeDocument/2006/relationships/slideLayout" Target="../slideLayouts/slideLayout110.xml"/><Relationship Id="rId16" Type="http://schemas.openxmlformats.org/officeDocument/2006/relationships/theme" Target="../theme/theme12.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slideLayout" Target="../slideLayouts/slideLayout12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image" Target="../media/image2.png"/><Relationship Id="rId3" Type="http://schemas.openxmlformats.org/officeDocument/2006/relationships/slideLayout" Target="../slideLayouts/slideLayout126.xml"/><Relationship Id="rId21" Type="http://schemas.openxmlformats.org/officeDocument/2006/relationships/slideLayout" Target="../slideLayouts/slideLayout144.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theme" Target="../theme/theme13.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18" Type="http://schemas.openxmlformats.org/officeDocument/2006/relationships/slideLayout" Target="../slideLayouts/slideLayout165.xml"/><Relationship Id="rId3" Type="http://schemas.openxmlformats.org/officeDocument/2006/relationships/slideLayout" Target="../slideLayouts/slideLayout150.xml"/><Relationship Id="rId21" Type="http://schemas.openxmlformats.org/officeDocument/2006/relationships/slideLayout" Target="../slideLayouts/slideLayout168.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slideLayout" Target="../slideLayouts/slideLayout164.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20" Type="http://schemas.openxmlformats.org/officeDocument/2006/relationships/slideLayout" Target="../slideLayouts/slideLayout167.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24" Type="http://schemas.openxmlformats.org/officeDocument/2006/relationships/image" Target="../media/image2.png"/><Relationship Id="rId5" Type="http://schemas.openxmlformats.org/officeDocument/2006/relationships/slideLayout" Target="../slideLayouts/slideLayout152.xml"/><Relationship Id="rId15" Type="http://schemas.openxmlformats.org/officeDocument/2006/relationships/slideLayout" Target="../slideLayouts/slideLayout162.xml"/><Relationship Id="rId23" Type="http://schemas.openxmlformats.org/officeDocument/2006/relationships/theme" Target="../theme/theme14.xml"/><Relationship Id="rId10" Type="http://schemas.openxmlformats.org/officeDocument/2006/relationships/slideLayout" Target="../slideLayouts/slideLayout157.xml"/><Relationship Id="rId19" Type="http://schemas.openxmlformats.org/officeDocument/2006/relationships/slideLayout" Target="../slideLayouts/slideLayout166.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 Id="rId22" Type="http://schemas.openxmlformats.org/officeDocument/2006/relationships/slideLayout" Target="../slideLayouts/slideLayout16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slideLayout" Target="../slideLayouts/slideLayout182.xml"/><Relationship Id="rId18" Type="http://schemas.openxmlformats.org/officeDocument/2006/relationships/slideLayout" Target="../slideLayouts/slideLayout187.xml"/><Relationship Id="rId26" Type="http://schemas.openxmlformats.org/officeDocument/2006/relationships/slideLayout" Target="../slideLayouts/slideLayout195.xml"/><Relationship Id="rId3" Type="http://schemas.openxmlformats.org/officeDocument/2006/relationships/slideLayout" Target="../slideLayouts/slideLayout172.xml"/><Relationship Id="rId21" Type="http://schemas.openxmlformats.org/officeDocument/2006/relationships/slideLayout" Target="../slideLayouts/slideLayout190.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17" Type="http://schemas.openxmlformats.org/officeDocument/2006/relationships/slideLayout" Target="../slideLayouts/slideLayout186.xml"/><Relationship Id="rId25" Type="http://schemas.openxmlformats.org/officeDocument/2006/relationships/slideLayout" Target="../slideLayouts/slideLayout194.xml"/><Relationship Id="rId2" Type="http://schemas.openxmlformats.org/officeDocument/2006/relationships/slideLayout" Target="../slideLayouts/slideLayout171.xml"/><Relationship Id="rId16" Type="http://schemas.openxmlformats.org/officeDocument/2006/relationships/slideLayout" Target="../slideLayouts/slideLayout185.xml"/><Relationship Id="rId20" Type="http://schemas.openxmlformats.org/officeDocument/2006/relationships/slideLayout" Target="../slideLayouts/slideLayout189.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24" Type="http://schemas.openxmlformats.org/officeDocument/2006/relationships/slideLayout" Target="../slideLayouts/slideLayout193.xml"/><Relationship Id="rId5" Type="http://schemas.openxmlformats.org/officeDocument/2006/relationships/slideLayout" Target="../slideLayouts/slideLayout174.xml"/><Relationship Id="rId15" Type="http://schemas.openxmlformats.org/officeDocument/2006/relationships/slideLayout" Target="../slideLayouts/slideLayout184.xml"/><Relationship Id="rId23" Type="http://schemas.openxmlformats.org/officeDocument/2006/relationships/slideLayout" Target="../slideLayouts/slideLayout192.xml"/><Relationship Id="rId28" Type="http://schemas.openxmlformats.org/officeDocument/2006/relationships/image" Target="../media/image2.png"/><Relationship Id="rId10" Type="http://schemas.openxmlformats.org/officeDocument/2006/relationships/slideLayout" Target="../slideLayouts/slideLayout179.xml"/><Relationship Id="rId19" Type="http://schemas.openxmlformats.org/officeDocument/2006/relationships/slideLayout" Target="../slideLayouts/slideLayout188.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slideLayout" Target="../slideLayouts/slideLayout183.xml"/><Relationship Id="rId22" Type="http://schemas.openxmlformats.org/officeDocument/2006/relationships/slideLayout" Target="../slideLayouts/slideLayout191.xml"/><Relationship Id="rId27" Type="http://schemas.openxmlformats.org/officeDocument/2006/relationships/theme" Target="../theme/theme15.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3.tiff"/><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29" Type="http://schemas.openxmlformats.org/officeDocument/2006/relationships/slideLayout" Target="../slideLayouts/slideLayout36.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31" Type="http://schemas.openxmlformats.org/officeDocument/2006/relationships/image" Target="../media/image2.png"/><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3.tiff"/><Relationship Id="rId2" Type="http://schemas.openxmlformats.org/officeDocument/2006/relationships/slideLayout" Target="../slideLayouts/slideLayout38.xml"/><Relationship Id="rId16" Type="http://schemas.openxmlformats.org/officeDocument/2006/relationships/image" Target="../media/image2.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5" Type="http://schemas.openxmlformats.org/officeDocument/2006/relationships/image" Target="../media/image3.tiff"/><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5" Type="http://schemas.openxmlformats.org/officeDocument/2006/relationships/image" Target="../media/image3.tiff"/><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image" Target="../media/image3.tiff"/><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7.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6" Type="http://schemas.openxmlformats.org/officeDocument/2006/relationships/image" Target="../media/image6.tiff"/><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5.pn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18" Type="http://schemas.openxmlformats.org/officeDocument/2006/relationships/theme" Target="../theme/theme9.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17" Type="http://schemas.openxmlformats.org/officeDocument/2006/relationships/slideLayout" Target="../slideLayouts/slideLayout91.xml"/><Relationship Id="rId2" Type="http://schemas.openxmlformats.org/officeDocument/2006/relationships/slideLayout" Target="../slideLayouts/slideLayout76.xml"/><Relationship Id="rId16" Type="http://schemas.openxmlformats.org/officeDocument/2006/relationships/slideLayout" Target="../slideLayouts/slideLayout90.xml"/><Relationship Id="rId20" Type="http://schemas.openxmlformats.org/officeDocument/2006/relationships/image" Target="../media/image6.tiff"/><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5" Type="http://schemas.openxmlformats.org/officeDocument/2006/relationships/slideLayout" Target="../slideLayouts/slideLayout89.xml"/><Relationship Id="rId10" Type="http://schemas.openxmlformats.org/officeDocument/2006/relationships/slideLayout" Target="../slideLayouts/slideLayout84.xml"/><Relationship Id="rId19" Type="http://schemas.openxmlformats.org/officeDocument/2006/relationships/image" Target="../media/image5.png"/><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auto">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23" name="Picture 22" descr="pasted-image.pdf"/>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7315201" y="4712502"/>
            <a:ext cx="1190030" cy="2089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7441493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98" r:id="rId3"/>
    <p:sldLayoutId id="2147483801" r:id="rId4"/>
    <p:sldLayoutId id="2147483945" r:id="rId5"/>
  </p:sldLayoutIdLst>
  <p:txStyles>
    <p:titleStyle>
      <a:lvl1pPr algn="l" defTabSz="685664" rtl="0" eaLnBrk="0" fontAlgn="base" hangingPunct="0">
        <a:lnSpc>
          <a:spcPct val="80000"/>
        </a:lnSpc>
        <a:spcBef>
          <a:spcPct val="0"/>
        </a:spcBef>
        <a:spcAft>
          <a:spcPct val="0"/>
        </a:spcAft>
        <a:defRPr sz="3600" kern="1200">
          <a:solidFill>
            <a:srgbClr val="EE2929"/>
          </a:solidFill>
          <a:latin typeface="+mj-lt"/>
          <a:ea typeface="+mj-ea"/>
          <a:cs typeface="+mj-cs"/>
          <a:sym typeface="Proxima Nova Black" charset="0"/>
        </a:defRPr>
      </a:lvl1pPr>
      <a:lvl2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2pPr>
      <a:lvl3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3pPr>
      <a:lvl4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4pPr>
      <a:lvl5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5pPr>
      <a:lvl6pPr marL="171418"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6pPr>
      <a:lvl7pPr marL="342830"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7pPr>
      <a:lvl8pPr marL="514253"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8pPr>
      <a:lvl9pPr marL="685664"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9pPr>
    </p:titleStyle>
    <p:bodyStyle>
      <a:lvl1pPr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1pPr>
      <a:lvl2pPr marL="257126" indent="-128564"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2pPr>
      <a:lvl3pPr marL="257126" indent="-128564"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3pPr>
      <a:lvl4pPr marL="399970" indent="-142850"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4pPr>
      <a:lvl5pPr marL="399970" indent="-142850"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5pPr>
      <a:lvl6pPr marL="942785" indent="-85709" algn="l" defTabSz="342830" rtl="0" eaLnBrk="1" latinLnBrk="0" hangingPunct="1">
        <a:lnSpc>
          <a:spcPct val="90000"/>
        </a:lnSpc>
        <a:spcBef>
          <a:spcPts val="188"/>
        </a:spcBef>
        <a:buFont typeface="Arial"/>
        <a:buChar char="•"/>
        <a:defRPr sz="700" kern="1200">
          <a:solidFill>
            <a:schemeClr val="tx1"/>
          </a:solidFill>
          <a:latin typeface="+mn-lt"/>
          <a:ea typeface="+mn-ea"/>
          <a:cs typeface="+mn-cs"/>
        </a:defRPr>
      </a:lvl6pPr>
      <a:lvl7pPr marL="1114208" indent="-85709" algn="l" defTabSz="342830" rtl="0" eaLnBrk="1" latinLnBrk="0" hangingPunct="1">
        <a:lnSpc>
          <a:spcPct val="90000"/>
        </a:lnSpc>
        <a:spcBef>
          <a:spcPts val="188"/>
        </a:spcBef>
        <a:buFont typeface="Arial"/>
        <a:buChar char="•"/>
        <a:defRPr sz="700" kern="1200">
          <a:solidFill>
            <a:schemeClr val="tx1"/>
          </a:solidFill>
          <a:latin typeface="+mn-lt"/>
          <a:ea typeface="+mn-ea"/>
          <a:cs typeface="+mn-cs"/>
        </a:defRPr>
      </a:lvl7pPr>
      <a:lvl8pPr marL="1285619" indent="-85709" algn="l" defTabSz="342830" rtl="0" eaLnBrk="1" latinLnBrk="0" hangingPunct="1">
        <a:lnSpc>
          <a:spcPct val="90000"/>
        </a:lnSpc>
        <a:spcBef>
          <a:spcPts val="188"/>
        </a:spcBef>
        <a:buFont typeface="Arial"/>
        <a:buChar char="•"/>
        <a:defRPr sz="700" kern="1200">
          <a:solidFill>
            <a:schemeClr val="tx1"/>
          </a:solidFill>
          <a:latin typeface="+mn-lt"/>
          <a:ea typeface="+mn-ea"/>
          <a:cs typeface="+mn-cs"/>
        </a:defRPr>
      </a:lvl8pPr>
      <a:lvl9pPr marL="1457036" indent="-85709" algn="l" defTabSz="342830" rtl="0" eaLnBrk="1" latinLnBrk="0" hangingPunct="1">
        <a:lnSpc>
          <a:spcPct val="90000"/>
        </a:lnSpc>
        <a:spcBef>
          <a:spcPts val="188"/>
        </a:spcBef>
        <a:buFont typeface="Arial"/>
        <a:buChar char="•"/>
        <a:defRPr sz="700" kern="1200">
          <a:solidFill>
            <a:schemeClr val="tx1"/>
          </a:solidFill>
          <a:latin typeface="+mn-lt"/>
          <a:ea typeface="+mn-ea"/>
          <a:cs typeface="+mn-cs"/>
        </a:defRPr>
      </a:lvl9pPr>
    </p:bodyStyle>
    <p:otherStyle>
      <a:defPPr>
        <a:defRPr lang="en-US"/>
      </a:defPPr>
      <a:lvl1pPr marL="0" algn="l" defTabSz="342830" rtl="0" eaLnBrk="1" latinLnBrk="0" hangingPunct="1">
        <a:defRPr sz="700" kern="1200">
          <a:solidFill>
            <a:schemeClr val="tx1"/>
          </a:solidFill>
          <a:latin typeface="+mn-lt"/>
          <a:ea typeface="+mn-ea"/>
          <a:cs typeface="+mn-cs"/>
        </a:defRPr>
      </a:lvl1pPr>
      <a:lvl2pPr marL="171418" algn="l" defTabSz="342830" rtl="0" eaLnBrk="1" latinLnBrk="0" hangingPunct="1">
        <a:defRPr sz="700" kern="1200">
          <a:solidFill>
            <a:schemeClr val="tx1"/>
          </a:solidFill>
          <a:latin typeface="+mn-lt"/>
          <a:ea typeface="+mn-ea"/>
          <a:cs typeface="+mn-cs"/>
        </a:defRPr>
      </a:lvl2pPr>
      <a:lvl3pPr marL="342830" algn="l" defTabSz="342830" rtl="0" eaLnBrk="1" latinLnBrk="0" hangingPunct="1">
        <a:defRPr sz="700" kern="1200">
          <a:solidFill>
            <a:schemeClr val="tx1"/>
          </a:solidFill>
          <a:latin typeface="+mn-lt"/>
          <a:ea typeface="+mn-ea"/>
          <a:cs typeface="+mn-cs"/>
        </a:defRPr>
      </a:lvl3pPr>
      <a:lvl4pPr marL="514253" algn="l" defTabSz="342830" rtl="0" eaLnBrk="1" latinLnBrk="0" hangingPunct="1">
        <a:defRPr sz="700" kern="1200">
          <a:solidFill>
            <a:schemeClr val="tx1"/>
          </a:solidFill>
          <a:latin typeface="+mn-lt"/>
          <a:ea typeface="+mn-ea"/>
          <a:cs typeface="+mn-cs"/>
        </a:defRPr>
      </a:lvl4pPr>
      <a:lvl5pPr marL="685664" algn="l" defTabSz="342830" rtl="0" eaLnBrk="1" latinLnBrk="0" hangingPunct="1">
        <a:defRPr sz="700" kern="1200">
          <a:solidFill>
            <a:schemeClr val="tx1"/>
          </a:solidFill>
          <a:latin typeface="+mn-lt"/>
          <a:ea typeface="+mn-ea"/>
          <a:cs typeface="+mn-cs"/>
        </a:defRPr>
      </a:lvl5pPr>
      <a:lvl6pPr marL="857081" algn="l" defTabSz="342830" rtl="0" eaLnBrk="1" latinLnBrk="0" hangingPunct="1">
        <a:defRPr sz="700" kern="1200">
          <a:solidFill>
            <a:schemeClr val="tx1"/>
          </a:solidFill>
          <a:latin typeface="+mn-lt"/>
          <a:ea typeface="+mn-ea"/>
          <a:cs typeface="+mn-cs"/>
        </a:defRPr>
      </a:lvl6pPr>
      <a:lvl7pPr marL="1028496" algn="l" defTabSz="342830" rtl="0" eaLnBrk="1" latinLnBrk="0" hangingPunct="1">
        <a:defRPr sz="700" kern="1200">
          <a:solidFill>
            <a:schemeClr val="tx1"/>
          </a:solidFill>
          <a:latin typeface="+mn-lt"/>
          <a:ea typeface="+mn-ea"/>
          <a:cs typeface="+mn-cs"/>
        </a:defRPr>
      </a:lvl7pPr>
      <a:lvl8pPr marL="1199910" algn="l" defTabSz="342830" rtl="0" eaLnBrk="1" latinLnBrk="0" hangingPunct="1">
        <a:defRPr sz="700" kern="1200">
          <a:solidFill>
            <a:schemeClr val="tx1"/>
          </a:solidFill>
          <a:latin typeface="+mn-lt"/>
          <a:ea typeface="+mn-ea"/>
          <a:cs typeface="+mn-cs"/>
        </a:defRPr>
      </a:lvl8pPr>
      <a:lvl9pPr marL="1371328" algn="l" defTabSz="342830" rtl="0" eaLnBrk="1" latinLnBrk="0" hangingPunct="1">
        <a:defRPr sz="7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auto">
      <p:bgPr>
        <a:solidFill>
          <a:srgbClr val="2D2D2D"/>
        </a:solidFill>
        <a:effectLst/>
      </p:bgPr>
    </p:bg>
    <p:spTree>
      <p:nvGrpSpPr>
        <p:cNvPr id="1" name=""/>
        <p:cNvGrpSpPr/>
        <p:nvPr/>
      </p:nvGrpSpPr>
      <p:grpSpPr>
        <a:xfrm>
          <a:off x="0" y="0"/>
          <a:ext cx="0" cy="0"/>
          <a:chOff x="0" y="0"/>
          <a:chExt cx="0" cy="0"/>
        </a:xfrm>
      </p:grpSpPr>
      <p:grpSp>
        <p:nvGrpSpPr>
          <p:cNvPr id="5" name="Group 4"/>
          <p:cNvGrpSpPr/>
          <p:nvPr userDrawn="1"/>
        </p:nvGrpSpPr>
        <p:grpSpPr>
          <a:xfrm>
            <a:off x="7315200" y="4712574"/>
            <a:ext cx="1275352" cy="208955"/>
            <a:chOff x="2427968" y="2366623"/>
            <a:chExt cx="1275352" cy="208955"/>
          </a:xfrm>
        </p:grpSpPr>
        <p:pic>
          <p:nvPicPr>
            <p:cNvPr id="6" name="Picture 5" descr="pasted-image.pdf"/>
            <p:cNvPicPr>
              <a:picLocks noChangeAspect="1"/>
            </p:cNvPicPr>
            <p:nvPr userDrawn="1"/>
          </p:nvPicPr>
          <p:blipFill rotWithShape="1">
            <a:blip r:embed="rId18" cstate="print">
              <a:extLst>
                <a:ext uri="{28A0092B-C50C-407E-A947-70E740481C1C}">
                  <a14:useLocalDpi xmlns:a14="http://schemas.microsoft.com/office/drawing/2010/main"/>
                </a:ext>
              </a:extLst>
            </a:blip>
            <a:srcRect/>
            <a:stretch/>
          </p:blipFill>
          <p:spPr bwMode="auto">
            <a:xfrm>
              <a:off x="2427968" y="2366623"/>
              <a:ext cx="274320" cy="208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 name="Picture 6"/>
            <p:cNvPicPr>
              <a:picLocks noChangeAspect="1"/>
            </p:cNvPicPr>
            <p:nvPr userDrawn="1"/>
          </p:nvPicPr>
          <p:blipFill rotWithShape="1">
            <a:blip r:embed="rId19" cstate="print">
              <a:extLst>
                <a:ext uri="{28A0092B-C50C-407E-A947-70E740481C1C}">
                  <a14:useLocalDpi xmlns:a14="http://schemas.microsoft.com/office/drawing/2010/main"/>
                </a:ext>
              </a:extLst>
            </a:blip>
            <a:srcRect r="-9288"/>
            <a:stretch/>
          </p:blipFill>
          <p:spPr>
            <a:xfrm>
              <a:off x="2697480" y="2366623"/>
              <a:ext cx="1005840" cy="208846"/>
            </a:xfrm>
            <a:prstGeom prst="rect">
              <a:avLst/>
            </a:prstGeom>
          </p:spPr>
        </p:pic>
      </p:grpSp>
      <p:sp>
        <p:nvSpPr>
          <p:cNvPr id="11" name="Rectangle 10"/>
          <p:cNvSpPr>
            <a:spLocks/>
          </p:cNvSpPr>
          <p:nvPr userDrawn="1"/>
        </p:nvSpPr>
        <p:spPr bwMode="auto">
          <a:xfrm>
            <a:off x="664369" y="4725944"/>
            <a:ext cx="336947" cy="1731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marL="742950" indent="-285750">
              <a:defRPr sz="3600">
                <a:solidFill>
                  <a:srgbClr val="222222"/>
                </a:solidFill>
                <a:latin typeface="Proxima Nova Light" charset="0"/>
                <a:ea typeface="Proxima Nova Light" charset="0"/>
                <a:cs typeface="Proxima Nova Light" charset="0"/>
                <a:sym typeface="Proxima Nova Light" charset="0"/>
              </a:defRPr>
            </a:lvl2pPr>
            <a:lvl3pPr marL="1143000" indent="-228600">
              <a:defRPr sz="3600">
                <a:solidFill>
                  <a:srgbClr val="222222"/>
                </a:solidFill>
                <a:latin typeface="Proxima Nova Light" charset="0"/>
                <a:ea typeface="Proxima Nova Light" charset="0"/>
                <a:cs typeface="Proxima Nova Light" charset="0"/>
                <a:sym typeface="Proxima Nova Light" charset="0"/>
              </a:defRPr>
            </a:lvl3pPr>
            <a:lvl4pPr marL="1600200" indent="-228600">
              <a:defRPr sz="3600">
                <a:solidFill>
                  <a:srgbClr val="222222"/>
                </a:solidFill>
                <a:latin typeface="Proxima Nova Light" charset="0"/>
                <a:ea typeface="Proxima Nova Light" charset="0"/>
                <a:cs typeface="Proxima Nova Light" charset="0"/>
                <a:sym typeface="Proxima Nova Light" charset="0"/>
              </a:defRPr>
            </a:lvl4pPr>
            <a:lvl5pPr marL="2057400" indent="-2286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fontAlgn="base" hangingPunct="0">
              <a:spcBef>
                <a:spcPct val="0"/>
              </a:spcBef>
              <a:spcAft>
                <a:spcPct val="0"/>
              </a:spcAft>
            </a:pPr>
            <a:fld id="{4A8294F5-3876-0A48-B245-F7D64BCA98A8}" type="slidenum">
              <a:rPr lang="uk-UA" altLang="en-US" sz="1125">
                <a:solidFill>
                  <a:srgbClr val="FFFFFF"/>
                </a:solidFill>
                <a:latin typeface="Proxima Nova" charset="0"/>
                <a:ea typeface="Proxima Nova" charset="0"/>
                <a:cs typeface="Proxima Nova" charset="0"/>
                <a:sym typeface="Proxima Nova" charset="0"/>
              </a:rPr>
              <a:pPr fontAlgn="base" hangingPunct="0">
                <a:spcBef>
                  <a:spcPct val="0"/>
                </a:spcBef>
                <a:spcAft>
                  <a:spcPct val="0"/>
                </a:spcAft>
              </a:pPr>
              <a:t>‹#›</a:t>
            </a:fld>
            <a:endParaRPr lang="en-US" altLang="en-US" sz="1125">
              <a:solidFill>
                <a:srgbClr val="FFFFFF"/>
              </a:solidFill>
              <a:latin typeface="Proxima Nova" charset="0"/>
              <a:ea typeface="Proxima Nova" charset="0"/>
              <a:cs typeface="Proxima Nova" charset="0"/>
              <a:sym typeface="Proxima Nova" charset="0"/>
            </a:endParaRPr>
          </a:p>
        </p:txBody>
      </p:sp>
      <p:sp>
        <p:nvSpPr>
          <p:cNvPr id="8" name="Rectangle 7">
            <a:extLst>
              <a:ext uri="{FF2B5EF4-FFF2-40B4-BE49-F238E27FC236}">
                <a16:creationId xmlns:a16="http://schemas.microsoft.com/office/drawing/2014/main" id="{6018A8F7-8DDC-2A43-8DC2-80E3289E87CD}"/>
              </a:ext>
            </a:extLst>
          </p:cNvPr>
          <p:cNvSpPr>
            <a:spLocks/>
          </p:cNvSpPr>
          <p:nvPr userDrawn="1"/>
        </p:nvSpPr>
        <p:spPr bwMode="auto">
          <a:xfrm>
            <a:off x="1070372" y="4794647"/>
            <a:ext cx="2568011" cy="86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a:defRPr sz="3600">
                <a:solidFill>
                  <a:srgbClr val="222222"/>
                </a:solidFill>
                <a:latin typeface="Proxima Nova Light" charset="0"/>
                <a:ea typeface="Proxima Nova Light" charset="0"/>
                <a:cs typeface="Proxima Nova Light" charset="0"/>
                <a:sym typeface="Proxima Nova Light" charset="0"/>
              </a:defRPr>
            </a:lvl2pPr>
            <a:lvl3pPr>
              <a:defRPr sz="3600">
                <a:solidFill>
                  <a:srgbClr val="222222"/>
                </a:solidFill>
                <a:latin typeface="Proxima Nova Light" charset="0"/>
                <a:ea typeface="Proxima Nova Light" charset="0"/>
                <a:cs typeface="Proxima Nova Light" charset="0"/>
                <a:sym typeface="Proxima Nova Light" charset="0"/>
              </a:defRPr>
            </a:lvl3pPr>
            <a:lvl4pPr>
              <a:defRPr sz="3600">
                <a:solidFill>
                  <a:srgbClr val="222222"/>
                </a:solidFill>
                <a:latin typeface="Proxima Nova Light" charset="0"/>
                <a:ea typeface="Proxima Nova Light" charset="0"/>
                <a:cs typeface="Proxima Nova Light" charset="0"/>
                <a:sym typeface="Proxima Nova Light" charset="0"/>
              </a:defRPr>
            </a:lvl4pPr>
            <a:lvl5pPr>
              <a:defRPr sz="3600">
                <a:solidFill>
                  <a:srgbClr val="222222"/>
                </a:solidFill>
                <a:latin typeface="Proxima Nova Light" charset="0"/>
                <a:ea typeface="Proxima Nova Light" charset="0"/>
                <a:cs typeface="Proxima Nova Light" charset="0"/>
                <a:sym typeface="Proxima Nova Light" charset="0"/>
              </a:defRPr>
            </a:lvl5pPr>
            <a:lvl6pPr marL="4572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9144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13716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18288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342900" fontAlgn="base" hangingPunct="0">
              <a:spcBef>
                <a:spcPct val="0"/>
              </a:spcBef>
              <a:spcAft>
                <a:spcPct val="0"/>
              </a:spcAft>
              <a:defRPr/>
            </a:pPr>
            <a:r>
              <a:rPr lang="en-US" altLang="en-US" sz="563" dirty="0">
                <a:solidFill>
                  <a:srgbClr val="FFFFFF"/>
                </a:solidFill>
                <a:latin typeface="Proxima Nova" charset="0"/>
                <a:ea typeface="Proxima Nova" charset="0"/>
                <a:cs typeface="Proxima Nova" charset="0"/>
                <a:sym typeface="Proxima Nova" charset="0"/>
              </a:rPr>
              <a:t>© 2018 PURE STORAGE INC.    </a:t>
            </a:r>
            <a:r>
              <a:rPr lang="en-US" altLang="en-US" sz="563" b="1" i="0" dirty="0">
                <a:solidFill>
                  <a:schemeClr val="accent1"/>
                </a:solidFill>
                <a:latin typeface="Proxima Nova Black" panose="020B0503030502060204" pitchFamily="34" charset="0"/>
                <a:ea typeface="Proxima Nova" charset="0"/>
                <a:cs typeface="Proxima Nova" charset="0"/>
                <a:sym typeface="Proxima Nova" charset="0"/>
              </a:rPr>
              <a:t>P</a:t>
            </a:r>
            <a:r>
              <a:rPr lang="en-US" altLang="en-US" sz="563" b="1" i="0" kern="1200" dirty="0">
                <a:solidFill>
                  <a:schemeClr val="accent1"/>
                </a:solidFill>
                <a:latin typeface="Proxima Nova Black" panose="020B0503030502060204" pitchFamily="34" charset="0"/>
                <a:ea typeface="Proxima Nova" charset="0"/>
                <a:cs typeface="Proxima Nova" charset="0"/>
                <a:sym typeface="Proxima Nova" charset="0"/>
              </a:rPr>
              <a:t>U</a:t>
            </a:r>
            <a:r>
              <a:rPr lang="en-US" altLang="en-US" sz="563" b="1" i="0" dirty="0">
                <a:solidFill>
                  <a:schemeClr val="accent1"/>
                </a:solidFill>
                <a:latin typeface="Proxima Nova Black" panose="020B0503030502060204" pitchFamily="34" charset="0"/>
                <a:ea typeface="Proxima Nova" charset="0"/>
                <a:cs typeface="Proxima Nova" charset="0"/>
                <a:sym typeface="Proxima Nova" charset="0"/>
              </a:rPr>
              <a:t>RE CONFIDENTIAL – SHARED UNDER NDA</a:t>
            </a:r>
          </a:p>
        </p:txBody>
      </p:sp>
    </p:spTree>
    <p:extLst>
      <p:ext uri="{BB962C8B-B14F-4D97-AF65-F5344CB8AC3E}">
        <p14:creationId xmlns:p14="http://schemas.microsoft.com/office/powerpoint/2010/main" val="1335860338"/>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Lst>
  <p:txStyles>
    <p:titleStyle>
      <a:lvl1pPr algn="l" defTabSz="685800" rtl="0" eaLnBrk="0" fontAlgn="base" hangingPunct="0">
        <a:lnSpc>
          <a:spcPct val="80000"/>
        </a:lnSpc>
        <a:spcBef>
          <a:spcPct val="0"/>
        </a:spcBef>
        <a:spcAft>
          <a:spcPct val="0"/>
        </a:spcAft>
        <a:defRPr sz="3600" kern="1200">
          <a:solidFill>
            <a:srgbClr val="EE2929"/>
          </a:solidFill>
          <a:latin typeface="+mj-lt"/>
          <a:ea typeface="+mj-ea"/>
          <a:cs typeface="+mj-cs"/>
          <a:sym typeface="Proxima Nova Black" charset="0"/>
        </a:defRPr>
      </a:lvl1pPr>
      <a:lvl2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2pPr>
      <a:lvl3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3pPr>
      <a:lvl4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4pPr>
      <a:lvl5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5pPr>
      <a:lvl6pPr marL="17145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6pPr>
      <a:lvl7pPr marL="34290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7pPr>
      <a:lvl8pPr marL="51435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8pPr>
      <a:lvl9pPr marL="68580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9pPr>
    </p:titleStyle>
    <p:bodyStyle>
      <a:lvl1pPr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1pPr>
      <a:lvl2pPr marL="257175" indent="-128588"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2pPr>
      <a:lvl3pPr marL="257175" indent="-128588"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3pPr>
      <a:lvl4pPr marL="400050" indent="-142875"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4pPr>
      <a:lvl5pPr marL="400050" indent="-142875"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5pPr>
      <a:lvl6pPr marL="9429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9pPr>
    </p:bodyStyle>
    <p:otherStyle>
      <a:defPPr>
        <a:defRPr lang="en-US"/>
      </a:defPPr>
      <a:lvl1pPr marL="0" algn="l" defTabSz="342900" rtl="0" eaLnBrk="1" latinLnBrk="0" hangingPunct="1">
        <a:defRPr sz="675" kern="1200">
          <a:solidFill>
            <a:schemeClr val="tx1"/>
          </a:solidFill>
          <a:latin typeface="+mn-lt"/>
          <a:ea typeface="+mn-ea"/>
          <a:cs typeface="+mn-cs"/>
        </a:defRPr>
      </a:lvl1pPr>
      <a:lvl2pPr marL="171450" algn="l" defTabSz="342900" rtl="0" eaLnBrk="1" latinLnBrk="0" hangingPunct="1">
        <a:defRPr sz="675" kern="1200">
          <a:solidFill>
            <a:schemeClr val="tx1"/>
          </a:solidFill>
          <a:latin typeface="+mn-lt"/>
          <a:ea typeface="+mn-ea"/>
          <a:cs typeface="+mn-cs"/>
        </a:defRPr>
      </a:lvl2pPr>
      <a:lvl3pPr marL="342900" algn="l" defTabSz="342900" rtl="0" eaLnBrk="1" latinLnBrk="0" hangingPunct="1">
        <a:defRPr sz="675" kern="1200">
          <a:solidFill>
            <a:schemeClr val="tx1"/>
          </a:solidFill>
          <a:latin typeface="+mn-lt"/>
          <a:ea typeface="+mn-ea"/>
          <a:cs typeface="+mn-cs"/>
        </a:defRPr>
      </a:lvl3pPr>
      <a:lvl4pPr marL="514350" algn="l" defTabSz="342900" rtl="0" eaLnBrk="1" latinLnBrk="0" hangingPunct="1">
        <a:defRPr sz="675" kern="1200">
          <a:solidFill>
            <a:schemeClr val="tx1"/>
          </a:solidFill>
          <a:latin typeface="+mn-lt"/>
          <a:ea typeface="+mn-ea"/>
          <a:cs typeface="+mn-cs"/>
        </a:defRPr>
      </a:lvl4pPr>
      <a:lvl5pPr marL="685800" algn="l" defTabSz="342900" rtl="0" eaLnBrk="1" latinLnBrk="0" hangingPunct="1">
        <a:defRPr sz="675" kern="1200">
          <a:solidFill>
            <a:schemeClr val="tx1"/>
          </a:solidFill>
          <a:latin typeface="+mn-lt"/>
          <a:ea typeface="+mn-ea"/>
          <a:cs typeface="+mn-cs"/>
        </a:defRPr>
      </a:lvl5pPr>
      <a:lvl6pPr marL="857250" algn="l" defTabSz="342900" rtl="0" eaLnBrk="1" latinLnBrk="0" hangingPunct="1">
        <a:defRPr sz="675" kern="1200">
          <a:solidFill>
            <a:schemeClr val="tx1"/>
          </a:solidFill>
          <a:latin typeface="+mn-lt"/>
          <a:ea typeface="+mn-ea"/>
          <a:cs typeface="+mn-cs"/>
        </a:defRPr>
      </a:lvl6pPr>
      <a:lvl7pPr marL="1028700" algn="l" defTabSz="342900" rtl="0" eaLnBrk="1" latinLnBrk="0" hangingPunct="1">
        <a:defRPr sz="675" kern="1200">
          <a:solidFill>
            <a:schemeClr val="tx1"/>
          </a:solidFill>
          <a:latin typeface="+mn-lt"/>
          <a:ea typeface="+mn-ea"/>
          <a:cs typeface="+mn-cs"/>
        </a:defRPr>
      </a:lvl7pPr>
      <a:lvl8pPr marL="1200150" algn="l" defTabSz="342900" rtl="0" eaLnBrk="1" latinLnBrk="0" hangingPunct="1">
        <a:defRPr sz="675" kern="1200">
          <a:solidFill>
            <a:schemeClr val="tx1"/>
          </a:solidFill>
          <a:latin typeface="+mn-lt"/>
          <a:ea typeface="+mn-ea"/>
          <a:cs typeface="+mn-cs"/>
        </a:defRPr>
      </a:lvl8pPr>
      <a:lvl9pPr marL="1371600" algn="l" defTabSz="342900" rtl="0" eaLnBrk="1" latinLnBrk="0" hangingPunct="1">
        <a:defRPr sz="675"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480012"/>
      </p:ext>
    </p:extLst>
  </p:cSld>
  <p:clrMap bg1="lt1" tx1="dk1" bg2="lt2" tx2="dk2" accent1="accent1" accent2="accent2" accent3="accent3" accent4="accent4" accent5="accent5" accent6="accent6" hlink="hlink" folHlink="folHlink"/>
  <p:sldLayoutIdLst>
    <p:sldLayoutId id="2147483851" r:id="rId1"/>
  </p:sldLayoutIdLst>
  <p:txStyles>
    <p:titleStyle>
      <a:lvl1pPr algn="l" defTabSz="685800" rtl="0" eaLnBrk="0" fontAlgn="base" hangingPunct="0">
        <a:lnSpc>
          <a:spcPct val="80000"/>
        </a:lnSpc>
        <a:spcBef>
          <a:spcPct val="0"/>
        </a:spcBef>
        <a:spcAft>
          <a:spcPct val="0"/>
        </a:spcAft>
        <a:defRPr sz="3600" kern="1200">
          <a:solidFill>
            <a:srgbClr val="EE2929"/>
          </a:solidFill>
          <a:latin typeface="+mj-lt"/>
          <a:ea typeface="+mj-ea"/>
          <a:cs typeface="+mj-cs"/>
          <a:sym typeface="Proxima Nova Black" charset="0"/>
        </a:defRPr>
      </a:lvl1pPr>
      <a:lvl2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2pPr>
      <a:lvl3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3pPr>
      <a:lvl4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4pPr>
      <a:lvl5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5pPr>
      <a:lvl6pPr marL="17145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6pPr>
      <a:lvl7pPr marL="34290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7pPr>
      <a:lvl8pPr marL="51435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8pPr>
      <a:lvl9pPr marL="68580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9pPr>
    </p:titleStyle>
    <p:bodyStyle>
      <a:lvl1pPr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1pPr>
      <a:lvl2pPr marL="257175" indent="-128588"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2pPr>
      <a:lvl3pPr marL="257175" indent="-128588"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3pPr>
      <a:lvl4pPr marL="400050" indent="-142875"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4pPr>
      <a:lvl5pPr marL="400050" indent="-142875"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5pPr>
      <a:lvl6pPr marL="9429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9pPr>
    </p:bodyStyle>
    <p:otherStyle>
      <a:defPPr>
        <a:defRPr lang="en-US"/>
      </a:defPPr>
      <a:lvl1pPr marL="0" algn="l" defTabSz="342900" rtl="0" eaLnBrk="1" latinLnBrk="0" hangingPunct="1">
        <a:defRPr sz="675" kern="1200">
          <a:solidFill>
            <a:schemeClr val="tx1"/>
          </a:solidFill>
          <a:latin typeface="+mn-lt"/>
          <a:ea typeface="+mn-ea"/>
          <a:cs typeface="+mn-cs"/>
        </a:defRPr>
      </a:lvl1pPr>
      <a:lvl2pPr marL="171450" algn="l" defTabSz="342900" rtl="0" eaLnBrk="1" latinLnBrk="0" hangingPunct="1">
        <a:defRPr sz="675" kern="1200">
          <a:solidFill>
            <a:schemeClr val="tx1"/>
          </a:solidFill>
          <a:latin typeface="+mn-lt"/>
          <a:ea typeface="+mn-ea"/>
          <a:cs typeface="+mn-cs"/>
        </a:defRPr>
      </a:lvl2pPr>
      <a:lvl3pPr marL="342900" algn="l" defTabSz="342900" rtl="0" eaLnBrk="1" latinLnBrk="0" hangingPunct="1">
        <a:defRPr sz="675" kern="1200">
          <a:solidFill>
            <a:schemeClr val="tx1"/>
          </a:solidFill>
          <a:latin typeface="+mn-lt"/>
          <a:ea typeface="+mn-ea"/>
          <a:cs typeface="+mn-cs"/>
        </a:defRPr>
      </a:lvl3pPr>
      <a:lvl4pPr marL="514350" algn="l" defTabSz="342900" rtl="0" eaLnBrk="1" latinLnBrk="0" hangingPunct="1">
        <a:defRPr sz="675" kern="1200">
          <a:solidFill>
            <a:schemeClr val="tx1"/>
          </a:solidFill>
          <a:latin typeface="+mn-lt"/>
          <a:ea typeface="+mn-ea"/>
          <a:cs typeface="+mn-cs"/>
        </a:defRPr>
      </a:lvl4pPr>
      <a:lvl5pPr marL="685800" algn="l" defTabSz="342900" rtl="0" eaLnBrk="1" latinLnBrk="0" hangingPunct="1">
        <a:defRPr sz="675" kern="1200">
          <a:solidFill>
            <a:schemeClr val="tx1"/>
          </a:solidFill>
          <a:latin typeface="+mn-lt"/>
          <a:ea typeface="+mn-ea"/>
          <a:cs typeface="+mn-cs"/>
        </a:defRPr>
      </a:lvl5pPr>
      <a:lvl6pPr marL="857250" algn="l" defTabSz="342900" rtl="0" eaLnBrk="1" latinLnBrk="0" hangingPunct="1">
        <a:defRPr sz="675" kern="1200">
          <a:solidFill>
            <a:schemeClr val="tx1"/>
          </a:solidFill>
          <a:latin typeface="+mn-lt"/>
          <a:ea typeface="+mn-ea"/>
          <a:cs typeface="+mn-cs"/>
        </a:defRPr>
      </a:lvl6pPr>
      <a:lvl7pPr marL="1028700" algn="l" defTabSz="342900" rtl="0" eaLnBrk="1" latinLnBrk="0" hangingPunct="1">
        <a:defRPr sz="675" kern="1200">
          <a:solidFill>
            <a:schemeClr val="tx1"/>
          </a:solidFill>
          <a:latin typeface="+mn-lt"/>
          <a:ea typeface="+mn-ea"/>
          <a:cs typeface="+mn-cs"/>
        </a:defRPr>
      </a:lvl7pPr>
      <a:lvl8pPr marL="1200150" algn="l" defTabSz="342900" rtl="0" eaLnBrk="1" latinLnBrk="0" hangingPunct="1">
        <a:defRPr sz="675" kern="1200">
          <a:solidFill>
            <a:schemeClr val="tx1"/>
          </a:solidFill>
          <a:latin typeface="+mn-lt"/>
          <a:ea typeface="+mn-ea"/>
          <a:cs typeface="+mn-cs"/>
        </a:defRPr>
      </a:lvl8pPr>
      <a:lvl9pPr marL="1371600" algn="l" defTabSz="342900" rtl="0" eaLnBrk="1" latinLnBrk="0" hangingPunct="1">
        <a:defRPr sz="675"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auto">
      <p:bgPr>
        <a:solidFill>
          <a:srgbClr val="2D2D2D"/>
        </a:solidFill>
        <a:effectLst/>
      </p:bgPr>
    </p:bg>
    <p:spTree>
      <p:nvGrpSpPr>
        <p:cNvPr id="1" name=""/>
        <p:cNvGrpSpPr/>
        <p:nvPr/>
      </p:nvGrpSpPr>
      <p:grpSpPr>
        <a:xfrm>
          <a:off x="0" y="0"/>
          <a:ext cx="0" cy="0"/>
          <a:chOff x="0" y="0"/>
          <a:chExt cx="0" cy="0"/>
        </a:xfrm>
      </p:grpSpPr>
      <p:grpSp>
        <p:nvGrpSpPr>
          <p:cNvPr id="5" name="Group 4"/>
          <p:cNvGrpSpPr/>
          <p:nvPr userDrawn="1"/>
        </p:nvGrpSpPr>
        <p:grpSpPr>
          <a:xfrm>
            <a:off x="7315200" y="4712574"/>
            <a:ext cx="1275352" cy="208955"/>
            <a:chOff x="2427968" y="2366623"/>
            <a:chExt cx="1275352" cy="208955"/>
          </a:xfrm>
        </p:grpSpPr>
        <p:pic>
          <p:nvPicPr>
            <p:cNvPr id="6" name="Picture 5" descr="pasted-image.pdf"/>
            <p:cNvPicPr>
              <a:picLocks noChangeAspect="1"/>
            </p:cNvPicPr>
            <p:nvPr userDrawn="1"/>
          </p:nvPicPr>
          <p:blipFill rotWithShape="1">
            <a:blip r:embed="rId17" cstate="print">
              <a:extLst>
                <a:ext uri="{28A0092B-C50C-407E-A947-70E740481C1C}">
                  <a14:useLocalDpi xmlns:a14="http://schemas.microsoft.com/office/drawing/2010/main"/>
                </a:ext>
              </a:extLst>
            </a:blip>
            <a:srcRect/>
            <a:stretch/>
          </p:blipFill>
          <p:spPr bwMode="auto">
            <a:xfrm>
              <a:off x="2427968" y="2366623"/>
              <a:ext cx="274320" cy="2089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 name="Picture 6"/>
            <p:cNvPicPr>
              <a:picLocks noChangeAspect="1"/>
            </p:cNvPicPr>
            <p:nvPr userDrawn="1"/>
          </p:nvPicPr>
          <p:blipFill rotWithShape="1">
            <a:blip r:embed="rId18" cstate="print">
              <a:extLst>
                <a:ext uri="{28A0092B-C50C-407E-A947-70E740481C1C}">
                  <a14:useLocalDpi xmlns:a14="http://schemas.microsoft.com/office/drawing/2010/main"/>
                </a:ext>
              </a:extLst>
            </a:blip>
            <a:srcRect r="-9288"/>
            <a:stretch/>
          </p:blipFill>
          <p:spPr>
            <a:xfrm>
              <a:off x="2697480" y="2366623"/>
              <a:ext cx="1005840" cy="208846"/>
            </a:xfrm>
            <a:prstGeom prst="rect">
              <a:avLst/>
            </a:prstGeom>
          </p:spPr>
        </p:pic>
      </p:grpSp>
      <p:sp>
        <p:nvSpPr>
          <p:cNvPr id="11" name="Rectangle 10"/>
          <p:cNvSpPr>
            <a:spLocks/>
          </p:cNvSpPr>
          <p:nvPr userDrawn="1"/>
        </p:nvSpPr>
        <p:spPr bwMode="auto">
          <a:xfrm>
            <a:off x="664369" y="4725944"/>
            <a:ext cx="336947" cy="1731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marL="742950" indent="-285750">
              <a:defRPr sz="3600">
                <a:solidFill>
                  <a:srgbClr val="222222"/>
                </a:solidFill>
                <a:latin typeface="Proxima Nova Light" charset="0"/>
                <a:ea typeface="Proxima Nova Light" charset="0"/>
                <a:cs typeface="Proxima Nova Light" charset="0"/>
                <a:sym typeface="Proxima Nova Light" charset="0"/>
              </a:defRPr>
            </a:lvl2pPr>
            <a:lvl3pPr marL="1143000" indent="-228600">
              <a:defRPr sz="3600">
                <a:solidFill>
                  <a:srgbClr val="222222"/>
                </a:solidFill>
                <a:latin typeface="Proxima Nova Light" charset="0"/>
                <a:ea typeface="Proxima Nova Light" charset="0"/>
                <a:cs typeface="Proxima Nova Light" charset="0"/>
                <a:sym typeface="Proxima Nova Light" charset="0"/>
              </a:defRPr>
            </a:lvl3pPr>
            <a:lvl4pPr marL="1600200" indent="-228600">
              <a:defRPr sz="3600">
                <a:solidFill>
                  <a:srgbClr val="222222"/>
                </a:solidFill>
                <a:latin typeface="Proxima Nova Light" charset="0"/>
                <a:ea typeface="Proxima Nova Light" charset="0"/>
                <a:cs typeface="Proxima Nova Light" charset="0"/>
                <a:sym typeface="Proxima Nova Light" charset="0"/>
              </a:defRPr>
            </a:lvl4pPr>
            <a:lvl5pPr marL="2057400" indent="-2286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685800" fontAlgn="base" hangingPunct="0">
              <a:spcBef>
                <a:spcPct val="0"/>
              </a:spcBef>
              <a:spcAft>
                <a:spcPct val="0"/>
              </a:spcAft>
            </a:pPr>
            <a:fld id="{4A8294F5-3876-0A48-B245-F7D64BCA98A8}" type="slidenum">
              <a:rPr lang="uk-UA" altLang="en-US" sz="1125">
                <a:solidFill>
                  <a:srgbClr val="FFFFFF"/>
                </a:solidFill>
                <a:latin typeface="Proxima Nova" charset="0"/>
                <a:ea typeface="Proxima Nova" charset="0"/>
                <a:cs typeface="Proxima Nova" charset="0"/>
                <a:sym typeface="Proxima Nova" charset="0"/>
              </a:rPr>
              <a:pPr defTabSz="685800" fontAlgn="base" hangingPunct="0">
                <a:spcBef>
                  <a:spcPct val="0"/>
                </a:spcBef>
                <a:spcAft>
                  <a:spcPct val="0"/>
                </a:spcAft>
              </a:pPr>
              <a:t>‹#›</a:t>
            </a:fld>
            <a:endParaRPr lang="en-US" altLang="en-US" sz="1125">
              <a:solidFill>
                <a:srgbClr val="FFFFFF"/>
              </a:solidFill>
              <a:latin typeface="Proxima Nova" charset="0"/>
              <a:ea typeface="Proxima Nova" charset="0"/>
              <a:cs typeface="Proxima Nova" charset="0"/>
              <a:sym typeface="Proxima Nova" charset="0"/>
            </a:endParaRPr>
          </a:p>
        </p:txBody>
      </p:sp>
      <p:sp>
        <p:nvSpPr>
          <p:cNvPr id="8" name="Rectangle 7">
            <a:extLst>
              <a:ext uri="{FF2B5EF4-FFF2-40B4-BE49-F238E27FC236}">
                <a16:creationId xmlns:a16="http://schemas.microsoft.com/office/drawing/2014/main" id="{53509FEE-CEF4-0049-AA73-164D6B150A85}"/>
              </a:ext>
            </a:extLst>
          </p:cNvPr>
          <p:cNvSpPr>
            <a:spLocks/>
          </p:cNvSpPr>
          <p:nvPr userDrawn="1"/>
        </p:nvSpPr>
        <p:spPr bwMode="auto">
          <a:xfrm>
            <a:off x="1070372" y="4794647"/>
            <a:ext cx="995465" cy="86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a:defRPr sz="3600">
                <a:solidFill>
                  <a:srgbClr val="222222"/>
                </a:solidFill>
                <a:latin typeface="Proxima Nova Light" charset="0"/>
                <a:ea typeface="Proxima Nova Light" charset="0"/>
                <a:cs typeface="Proxima Nova Light" charset="0"/>
                <a:sym typeface="Proxima Nova Light" charset="0"/>
              </a:defRPr>
            </a:lvl2pPr>
            <a:lvl3pPr>
              <a:defRPr sz="3600">
                <a:solidFill>
                  <a:srgbClr val="222222"/>
                </a:solidFill>
                <a:latin typeface="Proxima Nova Light" charset="0"/>
                <a:ea typeface="Proxima Nova Light" charset="0"/>
                <a:cs typeface="Proxima Nova Light" charset="0"/>
                <a:sym typeface="Proxima Nova Light" charset="0"/>
              </a:defRPr>
            </a:lvl3pPr>
            <a:lvl4pPr>
              <a:defRPr sz="3600">
                <a:solidFill>
                  <a:srgbClr val="222222"/>
                </a:solidFill>
                <a:latin typeface="Proxima Nova Light" charset="0"/>
                <a:ea typeface="Proxima Nova Light" charset="0"/>
                <a:cs typeface="Proxima Nova Light" charset="0"/>
                <a:sym typeface="Proxima Nova Light" charset="0"/>
              </a:defRPr>
            </a:lvl4pPr>
            <a:lvl5pPr>
              <a:defRPr sz="3600">
                <a:solidFill>
                  <a:srgbClr val="222222"/>
                </a:solidFill>
                <a:latin typeface="Proxima Nova Light" charset="0"/>
                <a:ea typeface="Proxima Nova Light" charset="0"/>
                <a:cs typeface="Proxima Nova Light" charset="0"/>
                <a:sym typeface="Proxima Nova Light" charset="0"/>
              </a:defRPr>
            </a:lvl5pPr>
            <a:lvl6pPr marL="4572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9144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13716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18288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342900" fontAlgn="base" hangingPunct="0">
              <a:spcBef>
                <a:spcPct val="0"/>
              </a:spcBef>
              <a:spcAft>
                <a:spcPct val="0"/>
              </a:spcAft>
              <a:defRPr/>
            </a:pPr>
            <a:r>
              <a:rPr lang="en-US" altLang="en-US" sz="563" dirty="0">
                <a:solidFill>
                  <a:srgbClr val="FFFFFF"/>
                </a:solidFill>
                <a:latin typeface="Proxima Nova" charset="0"/>
                <a:ea typeface="Proxima Nova" charset="0"/>
                <a:cs typeface="Proxima Nova" charset="0"/>
                <a:sym typeface="Proxima Nova" charset="0"/>
              </a:rPr>
              <a:t>© 2018 PURE STORAGE INC.    </a:t>
            </a:r>
            <a:endParaRPr lang="en-US" altLang="en-US" sz="563" b="1" i="0" dirty="0">
              <a:solidFill>
                <a:schemeClr val="accent1"/>
              </a:solidFill>
              <a:latin typeface="Proxima Nova Black" panose="020B0503030502060204" pitchFamily="34" charset="0"/>
              <a:ea typeface="Proxima Nova" charset="0"/>
              <a:cs typeface="Proxima Nova" charset="0"/>
              <a:sym typeface="Proxima Nova" charset="0"/>
            </a:endParaRPr>
          </a:p>
        </p:txBody>
      </p:sp>
    </p:spTree>
    <p:extLst>
      <p:ext uri="{BB962C8B-B14F-4D97-AF65-F5344CB8AC3E}">
        <p14:creationId xmlns:p14="http://schemas.microsoft.com/office/powerpoint/2010/main" val="379368581"/>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Lst>
  <p:txStyles>
    <p:titleStyle>
      <a:lvl1pPr algn="l" defTabSz="685800" rtl="0" eaLnBrk="0" fontAlgn="base" hangingPunct="0">
        <a:lnSpc>
          <a:spcPct val="80000"/>
        </a:lnSpc>
        <a:spcBef>
          <a:spcPct val="0"/>
        </a:spcBef>
        <a:spcAft>
          <a:spcPct val="0"/>
        </a:spcAft>
        <a:defRPr sz="3600" kern="1200">
          <a:solidFill>
            <a:srgbClr val="EE2929"/>
          </a:solidFill>
          <a:latin typeface="+mj-lt"/>
          <a:ea typeface="+mj-ea"/>
          <a:cs typeface="+mj-cs"/>
          <a:sym typeface="Proxima Nova Black" charset="0"/>
        </a:defRPr>
      </a:lvl1pPr>
      <a:lvl2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2pPr>
      <a:lvl3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3pPr>
      <a:lvl4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4pPr>
      <a:lvl5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5pPr>
      <a:lvl6pPr marL="17145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6pPr>
      <a:lvl7pPr marL="34290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7pPr>
      <a:lvl8pPr marL="51435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8pPr>
      <a:lvl9pPr marL="68580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9pPr>
    </p:titleStyle>
    <p:bodyStyle>
      <a:lvl1pPr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1pPr>
      <a:lvl2pPr marL="257175" indent="-128588"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2pPr>
      <a:lvl3pPr marL="257175" indent="-128588"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3pPr>
      <a:lvl4pPr marL="400050" indent="-142875"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4pPr>
      <a:lvl5pPr marL="400050" indent="-142875"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5pPr>
      <a:lvl6pPr marL="9429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9pPr>
    </p:bodyStyle>
    <p:otherStyle>
      <a:defPPr>
        <a:defRPr lang="en-US"/>
      </a:defPPr>
      <a:lvl1pPr marL="0" algn="l" defTabSz="342900" rtl="0" eaLnBrk="1" latinLnBrk="0" hangingPunct="1">
        <a:defRPr sz="675" kern="1200">
          <a:solidFill>
            <a:schemeClr val="tx1"/>
          </a:solidFill>
          <a:latin typeface="+mn-lt"/>
          <a:ea typeface="+mn-ea"/>
          <a:cs typeface="+mn-cs"/>
        </a:defRPr>
      </a:lvl1pPr>
      <a:lvl2pPr marL="171450" algn="l" defTabSz="342900" rtl="0" eaLnBrk="1" latinLnBrk="0" hangingPunct="1">
        <a:defRPr sz="675" kern="1200">
          <a:solidFill>
            <a:schemeClr val="tx1"/>
          </a:solidFill>
          <a:latin typeface="+mn-lt"/>
          <a:ea typeface="+mn-ea"/>
          <a:cs typeface="+mn-cs"/>
        </a:defRPr>
      </a:lvl2pPr>
      <a:lvl3pPr marL="342900" algn="l" defTabSz="342900" rtl="0" eaLnBrk="1" latinLnBrk="0" hangingPunct="1">
        <a:defRPr sz="675" kern="1200">
          <a:solidFill>
            <a:schemeClr val="tx1"/>
          </a:solidFill>
          <a:latin typeface="+mn-lt"/>
          <a:ea typeface="+mn-ea"/>
          <a:cs typeface="+mn-cs"/>
        </a:defRPr>
      </a:lvl3pPr>
      <a:lvl4pPr marL="514350" algn="l" defTabSz="342900" rtl="0" eaLnBrk="1" latinLnBrk="0" hangingPunct="1">
        <a:defRPr sz="675" kern="1200">
          <a:solidFill>
            <a:schemeClr val="tx1"/>
          </a:solidFill>
          <a:latin typeface="+mn-lt"/>
          <a:ea typeface="+mn-ea"/>
          <a:cs typeface="+mn-cs"/>
        </a:defRPr>
      </a:lvl4pPr>
      <a:lvl5pPr marL="685800" algn="l" defTabSz="342900" rtl="0" eaLnBrk="1" latinLnBrk="0" hangingPunct="1">
        <a:defRPr sz="675" kern="1200">
          <a:solidFill>
            <a:schemeClr val="tx1"/>
          </a:solidFill>
          <a:latin typeface="+mn-lt"/>
          <a:ea typeface="+mn-ea"/>
          <a:cs typeface="+mn-cs"/>
        </a:defRPr>
      </a:lvl5pPr>
      <a:lvl6pPr marL="857250" algn="l" defTabSz="342900" rtl="0" eaLnBrk="1" latinLnBrk="0" hangingPunct="1">
        <a:defRPr sz="675" kern="1200">
          <a:solidFill>
            <a:schemeClr val="tx1"/>
          </a:solidFill>
          <a:latin typeface="+mn-lt"/>
          <a:ea typeface="+mn-ea"/>
          <a:cs typeface="+mn-cs"/>
        </a:defRPr>
      </a:lvl6pPr>
      <a:lvl7pPr marL="1028700" algn="l" defTabSz="342900" rtl="0" eaLnBrk="1" latinLnBrk="0" hangingPunct="1">
        <a:defRPr sz="675" kern="1200">
          <a:solidFill>
            <a:schemeClr val="tx1"/>
          </a:solidFill>
          <a:latin typeface="+mn-lt"/>
          <a:ea typeface="+mn-ea"/>
          <a:cs typeface="+mn-cs"/>
        </a:defRPr>
      </a:lvl7pPr>
      <a:lvl8pPr marL="1200150" algn="l" defTabSz="342900" rtl="0" eaLnBrk="1" latinLnBrk="0" hangingPunct="1">
        <a:defRPr sz="675" kern="1200">
          <a:solidFill>
            <a:schemeClr val="tx1"/>
          </a:solidFill>
          <a:latin typeface="+mn-lt"/>
          <a:ea typeface="+mn-ea"/>
          <a:cs typeface="+mn-cs"/>
        </a:defRPr>
      </a:lvl8pPr>
      <a:lvl9pPr marL="1371600" algn="l" defTabSz="342900" rtl="0" eaLnBrk="1" latinLnBrk="0" hangingPunct="1">
        <a:defRPr sz="675"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pic>
        <p:nvPicPr>
          <p:cNvPr id="6145" name="Picture 1" descr="pasted-image.pdf"/>
          <p:cNvPicPr>
            <a:picLocks noChangeAspect="1"/>
          </p:cNvPicPr>
          <p:nvPr/>
        </p:nvPicPr>
        <p:blipFill>
          <a:blip r:embed="rId26" cstate="print">
            <a:extLst>
              <a:ext uri="{28A0092B-C50C-407E-A947-70E740481C1C}">
                <a14:useLocalDpi xmlns:a14="http://schemas.microsoft.com/office/drawing/2010/main"/>
              </a:ext>
            </a:extLst>
          </a:blip>
          <a:srcRect/>
          <a:stretch>
            <a:fillRect/>
          </a:stretch>
        </p:blipFill>
        <p:spPr bwMode="auto">
          <a:xfrm>
            <a:off x="7315200" y="4712494"/>
            <a:ext cx="1190030" cy="20895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5" name="Rectangle 4"/>
          <p:cNvSpPr>
            <a:spLocks/>
          </p:cNvSpPr>
          <p:nvPr userDrawn="1"/>
        </p:nvSpPr>
        <p:spPr bwMode="auto">
          <a:xfrm>
            <a:off x="664369" y="4725944"/>
            <a:ext cx="336947" cy="1731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marL="742950" indent="-285750">
              <a:defRPr sz="3600">
                <a:solidFill>
                  <a:srgbClr val="222222"/>
                </a:solidFill>
                <a:latin typeface="Proxima Nova Light" charset="0"/>
                <a:ea typeface="Proxima Nova Light" charset="0"/>
                <a:cs typeface="Proxima Nova Light" charset="0"/>
                <a:sym typeface="Proxima Nova Light" charset="0"/>
              </a:defRPr>
            </a:lvl2pPr>
            <a:lvl3pPr marL="1143000" indent="-228600">
              <a:defRPr sz="3600">
                <a:solidFill>
                  <a:srgbClr val="222222"/>
                </a:solidFill>
                <a:latin typeface="Proxima Nova Light" charset="0"/>
                <a:ea typeface="Proxima Nova Light" charset="0"/>
                <a:cs typeface="Proxima Nova Light" charset="0"/>
                <a:sym typeface="Proxima Nova Light" charset="0"/>
              </a:defRPr>
            </a:lvl3pPr>
            <a:lvl4pPr marL="1600200" indent="-228600">
              <a:defRPr sz="3600">
                <a:solidFill>
                  <a:srgbClr val="222222"/>
                </a:solidFill>
                <a:latin typeface="Proxima Nova Light" charset="0"/>
                <a:ea typeface="Proxima Nova Light" charset="0"/>
                <a:cs typeface="Proxima Nova Light" charset="0"/>
                <a:sym typeface="Proxima Nova Light" charset="0"/>
              </a:defRPr>
            </a:lvl4pPr>
            <a:lvl5pPr marL="2057400" indent="-2286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fontAlgn="base" hangingPunct="0">
              <a:spcBef>
                <a:spcPct val="0"/>
              </a:spcBef>
              <a:spcAft>
                <a:spcPct val="0"/>
              </a:spcAft>
            </a:pPr>
            <a:fld id="{4A8294F5-3876-0A48-B245-F7D64BCA98A8}" type="slidenum">
              <a:rPr lang="uk-UA" altLang="en-US" sz="1125">
                <a:solidFill>
                  <a:srgbClr val="9D9FA1"/>
                </a:solidFill>
                <a:latin typeface="Proxima Nova" charset="0"/>
                <a:ea typeface="Proxima Nova" charset="0"/>
                <a:cs typeface="Proxima Nova" charset="0"/>
                <a:sym typeface="Proxima Nova" charset="0"/>
              </a:rPr>
              <a:pPr fontAlgn="base" hangingPunct="0">
                <a:spcBef>
                  <a:spcPct val="0"/>
                </a:spcBef>
                <a:spcAft>
                  <a:spcPct val="0"/>
                </a:spcAft>
              </a:pPr>
              <a:t>‹#›</a:t>
            </a:fld>
            <a:endParaRPr lang="en-US" altLang="en-US" sz="1125">
              <a:solidFill>
                <a:srgbClr val="9D9FA1"/>
              </a:solidFill>
              <a:latin typeface="Proxima Nova" charset="0"/>
              <a:ea typeface="Proxima Nova" charset="0"/>
              <a:cs typeface="Proxima Nova" charset="0"/>
              <a:sym typeface="Proxima Nova" charset="0"/>
            </a:endParaRPr>
          </a:p>
        </p:txBody>
      </p:sp>
      <p:sp>
        <p:nvSpPr>
          <p:cNvPr id="6" name="Rectangle 5">
            <a:extLst>
              <a:ext uri="{FF2B5EF4-FFF2-40B4-BE49-F238E27FC236}">
                <a16:creationId xmlns:a16="http://schemas.microsoft.com/office/drawing/2014/main" id="{6630E3D4-3ECF-9341-B21A-E317C1B67680}"/>
              </a:ext>
            </a:extLst>
          </p:cNvPr>
          <p:cNvSpPr>
            <a:spLocks/>
          </p:cNvSpPr>
          <p:nvPr userDrawn="1"/>
        </p:nvSpPr>
        <p:spPr bwMode="auto">
          <a:xfrm>
            <a:off x="1070372" y="4794647"/>
            <a:ext cx="2568011" cy="86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a:defRPr sz="3600">
                <a:solidFill>
                  <a:srgbClr val="222222"/>
                </a:solidFill>
                <a:latin typeface="Proxima Nova Light" charset="0"/>
                <a:ea typeface="Proxima Nova Light" charset="0"/>
                <a:cs typeface="Proxima Nova Light" charset="0"/>
                <a:sym typeface="Proxima Nova Light" charset="0"/>
              </a:defRPr>
            </a:lvl2pPr>
            <a:lvl3pPr>
              <a:defRPr sz="3600">
                <a:solidFill>
                  <a:srgbClr val="222222"/>
                </a:solidFill>
                <a:latin typeface="Proxima Nova Light" charset="0"/>
                <a:ea typeface="Proxima Nova Light" charset="0"/>
                <a:cs typeface="Proxima Nova Light" charset="0"/>
                <a:sym typeface="Proxima Nova Light" charset="0"/>
              </a:defRPr>
            </a:lvl3pPr>
            <a:lvl4pPr>
              <a:defRPr sz="3600">
                <a:solidFill>
                  <a:srgbClr val="222222"/>
                </a:solidFill>
                <a:latin typeface="Proxima Nova Light" charset="0"/>
                <a:ea typeface="Proxima Nova Light" charset="0"/>
                <a:cs typeface="Proxima Nova Light" charset="0"/>
                <a:sym typeface="Proxima Nova Light" charset="0"/>
              </a:defRPr>
            </a:lvl4pPr>
            <a:lvl5pPr>
              <a:defRPr sz="3600">
                <a:solidFill>
                  <a:srgbClr val="222222"/>
                </a:solidFill>
                <a:latin typeface="Proxima Nova Light" charset="0"/>
                <a:ea typeface="Proxima Nova Light" charset="0"/>
                <a:cs typeface="Proxima Nova Light" charset="0"/>
                <a:sym typeface="Proxima Nova Light" charset="0"/>
              </a:defRPr>
            </a:lvl5pPr>
            <a:lvl6pPr marL="4572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9144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13716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18288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342900" fontAlgn="base" hangingPunct="0">
              <a:spcBef>
                <a:spcPct val="0"/>
              </a:spcBef>
              <a:spcAft>
                <a:spcPct val="0"/>
              </a:spcAft>
              <a:defRPr/>
            </a:pPr>
            <a:r>
              <a:rPr lang="en-US" altLang="en-US" sz="563" dirty="0">
                <a:solidFill>
                  <a:schemeClr val="accent2"/>
                </a:solidFill>
                <a:latin typeface="Proxima Nova" charset="0"/>
                <a:ea typeface="Proxima Nova" charset="0"/>
                <a:cs typeface="Proxima Nova" charset="0"/>
                <a:sym typeface="Proxima Nova" charset="0"/>
              </a:rPr>
              <a:t>© 2018 PURE STORAGE INC.    </a:t>
            </a:r>
            <a:r>
              <a:rPr lang="en-US" altLang="en-US" sz="563" b="1" i="0" dirty="0">
                <a:solidFill>
                  <a:schemeClr val="accent1"/>
                </a:solidFill>
                <a:latin typeface="Proxima Nova Black" panose="020B0503030502060204" pitchFamily="34" charset="0"/>
                <a:ea typeface="Proxima Nova" charset="0"/>
                <a:cs typeface="Proxima Nova" charset="0"/>
                <a:sym typeface="Proxima Nova" charset="0"/>
              </a:rPr>
              <a:t>P</a:t>
            </a:r>
            <a:r>
              <a:rPr lang="en-US" altLang="en-US" sz="563" b="1" i="0" kern="1200" dirty="0">
                <a:solidFill>
                  <a:schemeClr val="accent1"/>
                </a:solidFill>
                <a:latin typeface="Proxima Nova Black" panose="020B0503030502060204" pitchFamily="34" charset="0"/>
                <a:ea typeface="Proxima Nova" charset="0"/>
                <a:cs typeface="Proxima Nova" charset="0"/>
                <a:sym typeface="Proxima Nova" charset="0"/>
              </a:rPr>
              <a:t>U</a:t>
            </a:r>
            <a:r>
              <a:rPr lang="en-US" altLang="en-US" sz="563" b="1" i="0" dirty="0">
                <a:solidFill>
                  <a:schemeClr val="accent1"/>
                </a:solidFill>
                <a:latin typeface="Proxima Nova Black" panose="020B0503030502060204" pitchFamily="34" charset="0"/>
                <a:ea typeface="Proxima Nova" charset="0"/>
                <a:cs typeface="Proxima Nova" charset="0"/>
                <a:sym typeface="Proxima Nova" charset="0"/>
              </a:rPr>
              <a:t>RE CONFIDENTIAL – SHARED UNDER NDA</a:t>
            </a:r>
          </a:p>
        </p:txBody>
      </p:sp>
    </p:spTree>
    <p:extLst>
      <p:ext uri="{BB962C8B-B14F-4D97-AF65-F5344CB8AC3E}">
        <p14:creationId xmlns:p14="http://schemas.microsoft.com/office/powerpoint/2010/main" val="500764055"/>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 id="2147483886" r:id="rId18"/>
    <p:sldLayoutId id="2147483887" r:id="rId19"/>
    <p:sldLayoutId id="2147483888" r:id="rId20"/>
    <p:sldLayoutId id="2147483889" r:id="rId21"/>
    <p:sldLayoutId id="2147483890" r:id="rId22"/>
    <p:sldLayoutId id="2147483891" r:id="rId23"/>
    <p:sldLayoutId id="2147483892" r:id="rId24"/>
  </p:sldLayoutIdLst>
  <p:txStyles>
    <p:titleStyle>
      <a:lvl1pPr algn="l" defTabSz="685800" rtl="0" eaLnBrk="0" fontAlgn="base" hangingPunct="0">
        <a:lnSpc>
          <a:spcPct val="80000"/>
        </a:lnSpc>
        <a:spcBef>
          <a:spcPct val="0"/>
        </a:spcBef>
        <a:spcAft>
          <a:spcPct val="0"/>
        </a:spcAft>
        <a:defRPr sz="3600" kern="1200">
          <a:solidFill>
            <a:srgbClr val="EE2929"/>
          </a:solidFill>
          <a:latin typeface="+mj-lt"/>
          <a:ea typeface="+mj-ea"/>
          <a:cs typeface="+mj-cs"/>
          <a:sym typeface="Proxima Nova Black" charset="0"/>
        </a:defRPr>
      </a:lvl1pPr>
      <a:lvl2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2pPr>
      <a:lvl3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3pPr>
      <a:lvl4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4pPr>
      <a:lvl5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5pPr>
      <a:lvl6pPr marL="17145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6pPr>
      <a:lvl7pPr marL="34290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7pPr>
      <a:lvl8pPr marL="51435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8pPr>
      <a:lvl9pPr marL="68580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9pPr>
    </p:titleStyle>
    <p:bodyStyle>
      <a:lvl1pPr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1pPr>
      <a:lvl2pPr marL="257175" indent="-128588"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2pPr>
      <a:lvl3pPr marL="257175" indent="-128588"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3pPr>
      <a:lvl4pPr marL="400050" indent="-142875"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4pPr>
      <a:lvl5pPr marL="400050" indent="-142875"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5pPr>
      <a:lvl6pPr marL="9429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9pPr>
    </p:bodyStyle>
    <p:otherStyle>
      <a:defPPr>
        <a:defRPr lang="en-US"/>
      </a:defPPr>
      <a:lvl1pPr marL="0" algn="l" defTabSz="342900" rtl="0" eaLnBrk="1" latinLnBrk="0" hangingPunct="1">
        <a:defRPr sz="675" kern="1200">
          <a:solidFill>
            <a:schemeClr val="tx1"/>
          </a:solidFill>
          <a:latin typeface="+mn-lt"/>
          <a:ea typeface="+mn-ea"/>
          <a:cs typeface="+mn-cs"/>
        </a:defRPr>
      </a:lvl1pPr>
      <a:lvl2pPr marL="171450" algn="l" defTabSz="342900" rtl="0" eaLnBrk="1" latinLnBrk="0" hangingPunct="1">
        <a:defRPr sz="675" kern="1200">
          <a:solidFill>
            <a:schemeClr val="tx1"/>
          </a:solidFill>
          <a:latin typeface="+mn-lt"/>
          <a:ea typeface="+mn-ea"/>
          <a:cs typeface="+mn-cs"/>
        </a:defRPr>
      </a:lvl2pPr>
      <a:lvl3pPr marL="342900" algn="l" defTabSz="342900" rtl="0" eaLnBrk="1" latinLnBrk="0" hangingPunct="1">
        <a:defRPr sz="675" kern="1200">
          <a:solidFill>
            <a:schemeClr val="tx1"/>
          </a:solidFill>
          <a:latin typeface="+mn-lt"/>
          <a:ea typeface="+mn-ea"/>
          <a:cs typeface="+mn-cs"/>
        </a:defRPr>
      </a:lvl3pPr>
      <a:lvl4pPr marL="514350" algn="l" defTabSz="342900" rtl="0" eaLnBrk="1" latinLnBrk="0" hangingPunct="1">
        <a:defRPr sz="675" kern="1200">
          <a:solidFill>
            <a:schemeClr val="tx1"/>
          </a:solidFill>
          <a:latin typeface="+mn-lt"/>
          <a:ea typeface="+mn-ea"/>
          <a:cs typeface="+mn-cs"/>
        </a:defRPr>
      </a:lvl4pPr>
      <a:lvl5pPr marL="685800" algn="l" defTabSz="342900" rtl="0" eaLnBrk="1" latinLnBrk="0" hangingPunct="1">
        <a:defRPr sz="675" kern="1200">
          <a:solidFill>
            <a:schemeClr val="tx1"/>
          </a:solidFill>
          <a:latin typeface="+mn-lt"/>
          <a:ea typeface="+mn-ea"/>
          <a:cs typeface="+mn-cs"/>
        </a:defRPr>
      </a:lvl5pPr>
      <a:lvl6pPr marL="857250" algn="l" defTabSz="342900" rtl="0" eaLnBrk="1" latinLnBrk="0" hangingPunct="1">
        <a:defRPr sz="675" kern="1200">
          <a:solidFill>
            <a:schemeClr val="tx1"/>
          </a:solidFill>
          <a:latin typeface="+mn-lt"/>
          <a:ea typeface="+mn-ea"/>
          <a:cs typeface="+mn-cs"/>
        </a:defRPr>
      </a:lvl6pPr>
      <a:lvl7pPr marL="1028700" algn="l" defTabSz="342900" rtl="0" eaLnBrk="1" latinLnBrk="0" hangingPunct="1">
        <a:defRPr sz="675" kern="1200">
          <a:solidFill>
            <a:schemeClr val="tx1"/>
          </a:solidFill>
          <a:latin typeface="+mn-lt"/>
          <a:ea typeface="+mn-ea"/>
          <a:cs typeface="+mn-cs"/>
        </a:defRPr>
      </a:lvl7pPr>
      <a:lvl8pPr marL="1200150" algn="l" defTabSz="342900" rtl="0" eaLnBrk="1" latinLnBrk="0" hangingPunct="1">
        <a:defRPr sz="675" kern="1200">
          <a:solidFill>
            <a:schemeClr val="tx1"/>
          </a:solidFill>
          <a:latin typeface="+mn-lt"/>
          <a:ea typeface="+mn-ea"/>
          <a:cs typeface="+mn-cs"/>
        </a:defRPr>
      </a:lvl8pPr>
      <a:lvl9pPr marL="1371600" algn="l" defTabSz="342900" rtl="0" eaLnBrk="1" latinLnBrk="0" hangingPunct="1">
        <a:defRPr sz="675"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pic>
        <p:nvPicPr>
          <p:cNvPr id="6145" name="Picture 1" descr="pasted-image.pdf"/>
          <p:cNvPicPr>
            <a:picLocks noChangeAspect="1"/>
          </p:cNvPicPr>
          <p:nvPr/>
        </p:nvPicPr>
        <p:blipFill>
          <a:blip r:embed="rId24" cstate="print">
            <a:extLst>
              <a:ext uri="{28A0092B-C50C-407E-A947-70E740481C1C}">
                <a14:useLocalDpi xmlns:a14="http://schemas.microsoft.com/office/drawing/2010/main"/>
              </a:ext>
            </a:extLst>
          </a:blip>
          <a:srcRect/>
          <a:stretch>
            <a:fillRect/>
          </a:stretch>
        </p:blipFill>
        <p:spPr bwMode="auto">
          <a:xfrm>
            <a:off x="7315200" y="4712494"/>
            <a:ext cx="1190030" cy="208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Rectangle 4"/>
          <p:cNvSpPr>
            <a:spLocks/>
          </p:cNvSpPr>
          <p:nvPr userDrawn="1"/>
        </p:nvSpPr>
        <p:spPr bwMode="auto">
          <a:xfrm>
            <a:off x="664369" y="4725944"/>
            <a:ext cx="336947" cy="1731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marL="742950" indent="-285750">
              <a:defRPr sz="3600">
                <a:solidFill>
                  <a:srgbClr val="222222"/>
                </a:solidFill>
                <a:latin typeface="Proxima Nova Light" charset="0"/>
                <a:ea typeface="Proxima Nova Light" charset="0"/>
                <a:cs typeface="Proxima Nova Light" charset="0"/>
                <a:sym typeface="Proxima Nova Light" charset="0"/>
              </a:defRPr>
            </a:lvl2pPr>
            <a:lvl3pPr marL="1143000" indent="-228600">
              <a:defRPr sz="3600">
                <a:solidFill>
                  <a:srgbClr val="222222"/>
                </a:solidFill>
                <a:latin typeface="Proxima Nova Light" charset="0"/>
                <a:ea typeface="Proxima Nova Light" charset="0"/>
                <a:cs typeface="Proxima Nova Light" charset="0"/>
                <a:sym typeface="Proxima Nova Light" charset="0"/>
              </a:defRPr>
            </a:lvl3pPr>
            <a:lvl4pPr marL="1600200" indent="-228600">
              <a:defRPr sz="3600">
                <a:solidFill>
                  <a:srgbClr val="222222"/>
                </a:solidFill>
                <a:latin typeface="Proxima Nova Light" charset="0"/>
                <a:ea typeface="Proxima Nova Light" charset="0"/>
                <a:cs typeface="Proxima Nova Light" charset="0"/>
                <a:sym typeface="Proxima Nova Light" charset="0"/>
              </a:defRPr>
            </a:lvl4pPr>
            <a:lvl5pPr marL="2057400" indent="-2286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685800" fontAlgn="base" hangingPunct="0">
              <a:spcBef>
                <a:spcPct val="0"/>
              </a:spcBef>
              <a:spcAft>
                <a:spcPct val="0"/>
              </a:spcAft>
            </a:pPr>
            <a:fld id="{4A8294F5-3876-0A48-B245-F7D64BCA98A8}" type="slidenum">
              <a:rPr lang="uk-UA" altLang="en-US" sz="1125">
                <a:solidFill>
                  <a:srgbClr val="9D9FA1"/>
                </a:solidFill>
                <a:latin typeface="Proxima Nova" charset="0"/>
                <a:ea typeface="Proxima Nova" charset="0"/>
                <a:cs typeface="Proxima Nova" charset="0"/>
                <a:sym typeface="Proxima Nova" charset="0"/>
              </a:rPr>
              <a:pPr defTabSz="685800" fontAlgn="base" hangingPunct="0">
                <a:spcBef>
                  <a:spcPct val="0"/>
                </a:spcBef>
                <a:spcAft>
                  <a:spcPct val="0"/>
                </a:spcAft>
              </a:pPr>
              <a:t>‹#›</a:t>
            </a:fld>
            <a:endParaRPr lang="en-US" altLang="en-US" sz="1125">
              <a:solidFill>
                <a:srgbClr val="9D9FA1"/>
              </a:solidFill>
              <a:latin typeface="Proxima Nova" charset="0"/>
              <a:ea typeface="Proxima Nova" charset="0"/>
              <a:cs typeface="Proxima Nova" charset="0"/>
              <a:sym typeface="Proxima Nova" charset="0"/>
            </a:endParaRPr>
          </a:p>
        </p:txBody>
      </p:sp>
      <p:sp>
        <p:nvSpPr>
          <p:cNvPr id="7" name="Rectangle 6">
            <a:extLst>
              <a:ext uri="{FF2B5EF4-FFF2-40B4-BE49-F238E27FC236}">
                <a16:creationId xmlns:a16="http://schemas.microsoft.com/office/drawing/2014/main" id="{5D40E8C7-6483-4A41-BC9E-23C9F33805D0}"/>
              </a:ext>
            </a:extLst>
          </p:cNvPr>
          <p:cNvSpPr>
            <a:spLocks/>
          </p:cNvSpPr>
          <p:nvPr userDrawn="1"/>
        </p:nvSpPr>
        <p:spPr bwMode="auto">
          <a:xfrm>
            <a:off x="1070372" y="4794647"/>
            <a:ext cx="1673535" cy="86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a:defRPr sz="3600">
                <a:solidFill>
                  <a:srgbClr val="222222"/>
                </a:solidFill>
                <a:latin typeface="Proxima Nova Light" charset="0"/>
                <a:ea typeface="Proxima Nova Light" charset="0"/>
                <a:cs typeface="Proxima Nova Light" charset="0"/>
                <a:sym typeface="Proxima Nova Light" charset="0"/>
              </a:defRPr>
            </a:lvl2pPr>
            <a:lvl3pPr>
              <a:defRPr sz="3600">
                <a:solidFill>
                  <a:srgbClr val="222222"/>
                </a:solidFill>
                <a:latin typeface="Proxima Nova Light" charset="0"/>
                <a:ea typeface="Proxima Nova Light" charset="0"/>
                <a:cs typeface="Proxima Nova Light" charset="0"/>
                <a:sym typeface="Proxima Nova Light" charset="0"/>
              </a:defRPr>
            </a:lvl3pPr>
            <a:lvl4pPr>
              <a:defRPr sz="3600">
                <a:solidFill>
                  <a:srgbClr val="222222"/>
                </a:solidFill>
                <a:latin typeface="Proxima Nova Light" charset="0"/>
                <a:ea typeface="Proxima Nova Light" charset="0"/>
                <a:cs typeface="Proxima Nova Light" charset="0"/>
                <a:sym typeface="Proxima Nova Light" charset="0"/>
              </a:defRPr>
            </a:lvl4pPr>
            <a:lvl5pPr>
              <a:defRPr sz="3600">
                <a:solidFill>
                  <a:srgbClr val="222222"/>
                </a:solidFill>
                <a:latin typeface="Proxima Nova Light" charset="0"/>
                <a:ea typeface="Proxima Nova Light" charset="0"/>
                <a:cs typeface="Proxima Nova Light" charset="0"/>
                <a:sym typeface="Proxima Nova Light" charset="0"/>
              </a:defRPr>
            </a:lvl5pPr>
            <a:lvl6pPr marL="4572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9144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13716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18288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342900" fontAlgn="base" hangingPunct="0">
              <a:spcBef>
                <a:spcPct val="0"/>
              </a:spcBef>
              <a:spcAft>
                <a:spcPct val="0"/>
              </a:spcAft>
              <a:defRPr/>
            </a:pPr>
            <a:r>
              <a:rPr lang="en-US" altLang="en-US" sz="563" dirty="0">
                <a:solidFill>
                  <a:srgbClr val="9D9FA1"/>
                </a:solidFill>
                <a:latin typeface="Proxima Nova" charset="0"/>
                <a:ea typeface="Proxima Nova" charset="0"/>
                <a:cs typeface="Proxima Nova" charset="0"/>
                <a:sym typeface="Proxima Nova" charset="0"/>
              </a:rPr>
              <a:t>© 2018 PURE STORAGE INC.     PURE PROPRIETARY</a:t>
            </a:r>
          </a:p>
        </p:txBody>
      </p:sp>
    </p:spTree>
    <p:extLst>
      <p:ext uri="{BB962C8B-B14F-4D97-AF65-F5344CB8AC3E}">
        <p14:creationId xmlns:p14="http://schemas.microsoft.com/office/powerpoint/2010/main" val="2939920229"/>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 id="2147483912" r:id="rId19"/>
    <p:sldLayoutId id="2147483913" r:id="rId20"/>
    <p:sldLayoutId id="2147483914" r:id="rId21"/>
    <p:sldLayoutId id="2147483915" r:id="rId22"/>
  </p:sldLayoutIdLst>
  <p:txStyles>
    <p:titleStyle>
      <a:lvl1pPr algn="l" defTabSz="685800" rtl="0" eaLnBrk="0" fontAlgn="base" hangingPunct="0">
        <a:lnSpc>
          <a:spcPct val="80000"/>
        </a:lnSpc>
        <a:spcBef>
          <a:spcPct val="0"/>
        </a:spcBef>
        <a:spcAft>
          <a:spcPct val="0"/>
        </a:spcAft>
        <a:defRPr sz="3600" kern="1200">
          <a:solidFill>
            <a:srgbClr val="EE2929"/>
          </a:solidFill>
          <a:latin typeface="+mj-lt"/>
          <a:ea typeface="+mj-ea"/>
          <a:cs typeface="+mj-cs"/>
          <a:sym typeface="Proxima Nova Black" charset="0"/>
        </a:defRPr>
      </a:lvl1pPr>
      <a:lvl2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2pPr>
      <a:lvl3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3pPr>
      <a:lvl4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4pPr>
      <a:lvl5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5pPr>
      <a:lvl6pPr marL="17145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6pPr>
      <a:lvl7pPr marL="34290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7pPr>
      <a:lvl8pPr marL="51435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8pPr>
      <a:lvl9pPr marL="68580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9pPr>
    </p:titleStyle>
    <p:bodyStyle>
      <a:lvl1pPr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1pPr>
      <a:lvl2pPr marL="257175" indent="-128588"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2pPr>
      <a:lvl3pPr marL="257175" indent="-128588"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3pPr>
      <a:lvl4pPr marL="400050" indent="-142875"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4pPr>
      <a:lvl5pPr marL="400050" indent="-142875"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5pPr>
      <a:lvl6pPr marL="9429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9pPr>
    </p:bodyStyle>
    <p:otherStyle>
      <a:defPPr>
        <a:defRPr lang="en-US"/>
      </a:defPPr>
      <a:lvl1pPr marL="0" algn="l" defTabSz="342900" rtl="0" eaLnBrk="1" latinLnBrk="0" hangingPunct="1">
        <a:defRPr sz="675" kern="1200">
          <a:solidFill>
            <a:schemeClr val="tx1"/>
          </a:solidFill>
          <a:latin typeface="+mn-lt"/>
          <a:ea typeface="+mn-ea"/>
          <a:cs typeface="+mn-cs"/>
        </a:defRPr>
      </a:lvl1pPr>
      <a:lvl2pPr marL="171450" algn="l" defTabSz="342900" rtl="0" eaLnBrk="1" latinLnBrk="0" hangingPunct="1">
        <a:defRPr sz="675" kern="1200">
          <a:solidFill>
            <a:schemeClr val="tx1"/>
          </a:solidFill>
          <a:latin typeface="+mn-lt"/>
          <a:ea typeface="+mn-ea"/>
          <a:cs typeface="+mn-cs"/>
        </a:defRPr>
      </a:lvl2pPr>
      <a:lvl3pPr marL="342900" algn="l" defTabSz="342900" rtl="0" eaLnBrk="1" latinLnBrk="0" hangingPunct="1">
        <a:defRPr sz="675" kern="1200">
          <a:solidFill>
            <a:schemeClr val="tx1"/>
          </a:solidFill>
          <a:latin typeface="+mn-lt"/>
          <a:ea typeface="+mn-ea"/>
          <a:cs typeface="+mn-cs"/>
        </a:defRPr>
      </a:lvl3pPr>
      <a:lvl4pPr marL="514350" algn="l" defTabSz="342900" rtl="0" eaLnBrk="1" latinLnBrk="0" hangingPunct="1">
        <a:defRPr sz="675" kern="1200">
          <a:solidFill>
            <a:schemeClr val="tx1"/>
          </a:solidFill>
          <a:latin typeface="+mn-lt"/>
          <a:ea typeface="+mn-ea"/>
          <a:cs typeface="+mn-cs"/>
        </a:defRPr>
      </a:lvl4pPr>
      <a:lvl5pPr marL="685800" algn="l" defTabSz="342900" rtl="0" eaLnBrk="1" latinLnBrk="0" hangingPunct="1">
        <a:defRPr sz="675" kern="1200">
          <a:solidFill>
            <a:schemeClr val="tx1"/>
          </a:solidFill>
          <a:latin typeface="+mn-lt"/>
          <a:ea typeface="+mn-ea"/>
          <a:cs typeface="+mn-cs"/>
        </a:defRPr>
      </a:lvl5pPr>
      <a:lvl6pPr marL="857250" algn="l" defTabSz="342900" rtl="0" eaLnBrk="1" latinLnBrk="0" hangingPunct="1">
        <a:defRPr sz="675" kern="1200">
          <a:solidFill>
            <a:schemeClr val="tx1"/>
          </a:solidFill>
          <a:latin typeface="+mn-lt"/>
          <a:ea typeface="+mn-ea"/>
          <a:cs typeface="+mn-cs"/>
        </a:defRPr>
      </a:lvl6pPr>
      <a:lvl7pPr marL="1028700" algn="l" defTabSz="342900" rtl="0" eaLnBrk="1" latinLnBrk="0" hangingPunct="1">
        <a:defRPr sz="675" kern="1200">
          <a:solidFill>
            <a:schemeClr val="tx1"/>
          </a:solidFill>
          <a:latin typeface="+mn-lt"/>
          <a:ea typeface="+mn-ea"/>
          <a:cs typeface="+mn-cs"/>
        </a:defRPr>
      </a:lvl7pPr>
      <a:lvl8pPr marL="1200150" algn="l" defTabSz="342900" rtl="0" eaLnBrk="1" latinLnBrk="0" hangingPunct="1">
        <a:defRPr sz="675" kern="1200">
          <a:solidFill>
            <a:schemeClr val="tx1"/>
          </a:solidFill>
          <a:latin typeface="+mn-lt"/>
          <a:ea typeface="+mn-ea"/>
          <a:cs typeface="+mn-cs"/>
        </a:defRPr>
      </a:lvl8pPr>
      <a:lvl9pPr marL="1371600" algn="l" defTabSz="342900" rtl="0" eaLnBrk="1" latinLnBrk="0" hangingPunct="1">
        <a:defRPr sz="675"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pic>
        <p:nvPicPr>
          <p:cNvPr id="6145" name="Picture 1" descr="pasted-image.pdf"/>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7315200" y="4712494"/>
            <a:ext cx="1190030" cy="208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4" name="Rectangle 3"/>
          <p:cNvSpPr>
            <a:spLocks/>
          </p:cNvSpPr>
          <p:nvPr userDrawn="1"/>
        </p:nvSpPr>
        <p:spPr bwMode="auto">
          <a:xfrm>
            <a:off x="1070372" y="4794647"/>
            <a:ext cx="940963" cy="86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a:defRPr sz="3600">
                <a:solidFill>
                  <a:srgbClr val="222222"/>
                </a:solidFill>
                <a:latin typeface="Proxima Nova Light" charset="0"/>
                <a:ea typeface="Proxima Nova Light" charset="0"/>
                <a:cs typeface="Proxima Nova Light" charset="0"/>
                <a:sym typeface="Proxima Nova Light" charset="0"/>
              </a:defRPr>
            </a:lvl2pPr>
            <a:lvl3pPr>
              <a:defRPr sz="3600">
                <a:solidFill>
                  <a:srgbClr val="222222"/>
                </a:solidFill>
                <a:latin typeface="Proxima Nova Light" charset="0"/>
                <a:ea typeface="Proxima Nova Light" charset="0"/>
                <a:cs typeface="Proxima Nova Light" charset="0"/>
                <a:sym typeface="Proxima Nova Light" charset="0"/>
              </a:defRPr>
            </a:lvl3pPr>
            <a:lvl4pPr>
              <a:defRPr sz="3600">
                <a:solidFill>
                  <a:srgbClr val="222222"/>
                </a:solidFill>
                <a:latin typeface="Proxima Nova Light" charset="0"/>
                <a:ea typeface="Proxima Nova Light" charset="0"/>
                <a:cs typeface="Proxima Nova Light" charset="0"/>
                <a:sym typeface="Proxima Nova Light" charset="0"/>
              </a:defRPr>
            </a:lvl4pPr>
            <a:lvl5pPr>
              <a:defRPr sz="3600">
                <a:solidFill>
                  <a:srgbClr val="222222"/>
                </a:solidFill>
                <a:latin typeface="Proxima Nova Light" charset="0"/>
                <a:ea typeface="Proxima Nova Light" charset="0"/>
                <a:cs typeface="Proxima Nova Light" charset="0"/>
                <a:sym typeface="Proxima Nova Light" charset="0"/>
              </a:defRPr>
            </a:lvl5pPr>
            <a:lvl6pPr marL="4572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9144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13716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18288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342900" fontAlgn="base" hangingPunct="0">
              <a:spcBef>
                <a:spcPct val="0"/>
              </a:spcBef>
              <a:spcAft>
                <a:spcPct val="0"/>
              </a:spcAft>
              <a:defRPr/>
            </a:pPr>
            <a:r>
              <a:rPr lang="en-US" altLang="en-US" sz="563" dirty="0">
                <a:solidFill>
                  <a:srgbClr val="9D9FA1"/>
                </a:solidFill>
                <a:latin typeface="Proxima Nova" charset="0"/>
                <a:ea typeface="Proxima Nova" charset="0"/>
                <a:cs typeface="Proxima Nova" charset="0"/>
                <a:sym typeface="Proxima Nova" charset="0"/>
              </a:rPr>
              <a:t>© 201</a:t>
            </a:r>
            <a:r>
              <a:rPr lang="ru-RU" altLang="en-US" sz="563" dirty="0">
                <a:solidFill>
                  <a:srgbClr val="9D9FA1"/>
                </a:solidFill>
                <a:latin typeface="Proxima Nova" charset="0"/>
                <a:ea typeface="Proxima Nova" charset="0"/>
                <a:cs typeface="Proxima Nova" charset="0"/>
                <a:sym typeface="Proxima Nova" charset="0"/>
              </a:rPr>
              <a:t>9</a:t>
            </a:r>
            <a:r>
              <a:rPr lang="en-US" altLang="en-US" sz="563" dirty="0">
                <a:solidFill>
                  <a:srgbClr val="9D9FA1"/>
                </a:solidFill>
                <a:latin typeface="Proxima Nova" charset="0"/>
                <a:ea typeface="Proxima Nova" charset="0"/>
                <a:cs typeface="Proxima Nova" charset="0"/>
                <a:sym typeface="Proxima Nova" charset="0"/>
              </a:rPr>
              <a:t> PURE STORAGE INC.</a:t>
            </a:r>
          </a:p>
        </p:txBody>
      </p:sp>
      <p:sp>
        <p:nvSpPr>
          <p:cNvPr id="5" name="Rectangle 4"/>
          <p:cNvSpPr>
            <a:spLocks/>
          </p:cNvSpPr>
          <p:nvPr userDrawn="1"/>
        </p:nvSpPr>
        <p:spPr bwMode="auto">
          <a:xfrm>
            <a:off x="664369" y="4725944"/>
            <a:ext cx="336947" cy="1731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marL="742950" indent="-285750">
              <a:defRPr sz="3600">
                <a:solidFill>
                  <a:srgbClr val="222222"/>
                </a:solidFill>
                <a:latin typeface="Proxima Nova Light" charset="0"/>
                <a:ea typeface="Proxima Nova Light" charset="0"/>
                <a:cs typeface="Proxima Nova Light" charset="0"/>
                <a:sym typeface="Proxima Nova Light" charset="0"/>
              </a:defRPr>
            </a:lvl2pPr>
            <a:lvl3pPr marL="1143000" indent="-228600">
              <a:defRPr sz="3600">
                <a:solidFill>
                  <a:srgbClr val="222222"/>
                </a:solidFill>
                <a:latin typeface="Proxima Nova Light" charset="0"/>
                <a:ea typeface="Proxima Nova Light" charset="0"/>
                <a:cs typeface="Proxima Nova Light" charset="0"/>
                <a:sym typeface="Proxima Nova Light" charset="0"/>
              </a:defRPr>
            </a:lvl3pPr>
            <a:lvl4pPr marL="1600200" indent="-228600">
              <a:defRPr sz="3600">
                <a:solidFill>
                  <a:srgbClr val="222222"/>
                </a:solidFill>
                <a:latin typeface="Proxima Nova Light" charset="0"/>
                <a:ea typeface="Proxima Nova Light" charset="0"/>
                <a:cs typeface="Proxima Nova Light" charset="0"/>
                <a:sym typeface="Proxima Nova Light" charset="0"/>
              </a:defRPr>
            </a:lvl4pPr>
            <a:lvl5pPr marL="2057400" indent="-2286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685800" fontAlgn="base" hangingPunct="0">
              <a:spcBef>
                <a:spcPct val="0"/>
              </a:spcBef>
              <a:spcAft>
                <a:spcPct val="0"/>
              </a:spcAft>
            </a:pPr>
            <a:fld id="{4A8294F5-3876-0A48-B245-F7D64BCA98A8}" type="slidenum">
              <a:rPr lang="uk-UA" altLang="en-US" sz="1125">
                <a:solidFill>
                  <a:srgbClr val="9D9FA1"/>
                </a:solidFill>
                <a:latin typeface="Proxima Nova" charset="0"/>
                <a:ea typeface="Proxima Nova" charset="0"/>
                <a:cs typeface="Proxima Nova" charset="0"/>
                <a:sym typeface="Proxima Nova" charset="0"/>
              </a:rPr>
              <a:pPr defTabSz="685800" fontAlgn="base" hangingPunct="0">
                <a:spcBef>
                  <a:spcPct val="0"/>
                </a:spcBef>
                <a:spcAft>
                  <a:spcPct val="0"/>
                </a:spcAft>
              </a:pPr>
              <a:t>‹#›</a:t>
            </a:fld>
            <a:endParaRPr lang="en-US" altLang="en-US" sz="1125">
              <a:solidFill>
                <a:srgbClr val="9D9FA1"/>
              </a:solidFill>
              <a:latin typeface="Proxima Nova" charset="0"/>
              <a:ea typeface="Proxima Nova" charset="0"/>
              <a:cs typeface="Proxima Nova" charset="0"/>
              <a:sym typeface="Proxima Nova" charset="0"/>
            </a:endParaRPr>
          </a:p>
        </p:txBody>
      </p:sp>
    </p:spTree>
    <p:extLst>
      <p:ext uri="{BB962C8B-B14F-4D97-AF65-F5344CB8AC3E}">
        <p14:creationId xmlns:p14="http://schemas.microsoft.com/office/powerpoint/2010/main" val="3615780321"/>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3931" r:id="rId13"/>
    <p:sldLayoutId id="2147483932" r:id="rId14"/>
    <p:sldLayoutId id="2147483933" r:id="rId15"/>
    <p:sldLayoutId id="2147483934" r:id="rId16"/>
    <p:sldLayoutId id="2147483935" r:id="rId17"/>
    <p:sldLayoutId id="2147483936" r:id="rId18"/>
    <p:sldLayoutId id="2147483937" r:id="rId19"/>
    <p:sldLayoutId id="2147483938" r:id="rId20"/>
    <p:sldLayoutId id="2147483939" r:id="rId21"/>
    <p:sldLayoutId id="2147483940" r:id="rId22"/>
    <p:sldLayoutId id="2147483941" r:id="rId23"/>
    <p:sldLayoutId id="2147483942" r:id="rId24"/>
    <p:sldLayoutId id="2147483943" r:id="rId25"/>
    <p:sldLayoutId id="2147483944" r:id="rId26"/>
  </p:sldLayoutIdLst>
  <p:txStyles>
    <p:titleStyle>
      <a:lvl1pPr algn="l" defTabSz="685800" rtl="0" eaLnBrk="0" fontAlgn="base" hangingPunct="0">
        <a:lnSpc>
          <a:spcPct val="80000"/>
        </a:lnSpc>
        <a:spcBef>
          <a:spcPct val="0"/>
        </a:spcBef>
        <a:spcAft>
          <a:spcPct val="0"/>
        </a:spcAft>
        <a:defRPr sz="3600" kern="1200">
          <a:solidFill>
            <a:srgbClr val="EE2929"/>
          </a:solidFill>
          <a:latin typeface="+mj-lt"/>
          <a:ea typeface="+mj-ea"/>
          <a:cs typeface="+mj-cs"/>
          <a:sym typeface="Proxima Nova Black" charset="0"/>
        </a:defRPr>
      </a:lvl1pPr>
      <a:lvl2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2pPr>
      <a:lvl3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3pPr>
      <a:lvl4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4pPr>
      <a:lvl5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5pPr>
      <a:lvl6pPr marL="17145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6pPr>
      <a:lvl7pPr marL="34290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7pPr>
      <a:lvl8pPr marL="51435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8pPr>
      <a:lvl9pPr marL="68580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9pPr>
    </p:titleStyle>
    <p:bodyStyle>
      <a:lvl1pPr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1pPr>
      <a:lvl2pPr marL="257175" indent="-128588"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2pPr>
      <a:lvl3pPr marL="257175" indent="-128588"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3pPr>
      <a:lvl4pPr marL="400050" indent="-142875"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4pPr>
      <a:lvl5pPr marL="400050" indent="-142875"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5pPr>
      <a:lvl6pPr marL="9429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9pPr>
    </p:bodyStyle>
    <p:otherStyle>
      <a:defPPr>
        <a:defRPr lang="en-US"/>
      </a:defPPr>
      <a:lvl1pPr marL="0" algn="l" defTabSz="342900" rtl="0" eaLnBrk="1" latinLnBrk="0" hangingPunct="1">
        <a:defRPr sz="675" kern="1200">
          <a:solidFill>
            <a:schemeClr val="tx1"/>
          </a:solidFill>
          <a:latin typeface="+mn-lt"/>
          <a:ea typeface="+mn-ea"/>
          <a:cs typeface="+mn-cs"/>
        </a:defRPr>
      </a:lvl1pPr>
      <a:lvl2pPr marL="171450" algn="l" defTabSz="342900" rtl="0" eaLnBrk="1" latinLnBrk="0" hangingPunct="1">
        <a:defRPr sz="675" kern="1200">
          <a:solidFill>
            <a:schemeClr val="tx1"/>
          </a:solidFill>
          <a:latin typeface="+mn-lt"/>
          <a:ea typeface="+mn-ea"/>
          <a:cs typeface="+mn-cs"/>
        </a:defRPr>
      </a:lvl2pPr>
      <a:lvl3pPr marL="342900" algn="l" defTabSz="342900" rtl="0" eaLnBrk="1" latinLnBrk="0" hangingPunct="1">
        <a:defRPr sz="675" kern="1200">
          <a:solidFill>
            <a:schemeClr val="tx1"/>
          </a:solidFill>
          <a:latin typeface="+mn-lt"/>
          <a:ea typeface="+mn-ea"/>
          <a:cs typeface="+mn-cs"/>
        </a:defRPr>
      </a:lvl3pPr>
      <a:lvl4pPr marL="514350" algn="l" defTabSz="342900" rtl="0" eaLnBrk="1" latinLnBrk="0" hangingPunct="1">
        <a:defRPr sz="675" kern="1200">
          <a:solidFill>
            <a:schemeClr val="tx1"/>
          </a:solidFill>
          <a:latin typeface="+mn-lt"/>
          <a:ea typeface="+mn-ea"/>
          <a:cs typeface="+mn-cs"/>
        </a:defRPr>
      </a:lvl4pPr>
      <a:lvl5pPr marL="685800" algn="l" defTabSz="342900" rtl="0" eaLnBrk="1" latinLnBrk="0" hangingPunct="1">
        <a:defRPr sz="675" kern="1200">
          <a:solidFill>
            <a:schemeClr val="tx1"/>
          </a:solidFill>
          <a:latin typeface="+mn-lt"/>
          <a:ea typeface="+mn-ea"/>
          <a:cs typeface="+mn-cs"/>
        </a:defRPr>
      </a:lvl5pPr>
      <a:lvl6pPr marL="857250" algn="l" defTabSz="342900" rtl="0" eaLnBrk="1" latinLnBrk="0" hangingPunct="1">
        <a:defRPr sz="675" kern="1200">
          <a:solidFill>
            <a:schemeClr val="tx1"/>
          </a:solidFill>
          <a:latin typeface="+mn-lt"/>
          <a:ea typeface="+mn-ea"/>
          <a:cs typeface="+mn-cs"/>
        </a:defRPr>
      </a:lvl6pPr>
      <a:lvl7pPr marL="1028700" algn="l" defTabSz="342900" rtl="0" eaLnBrk="1" latinLnBrk="0" hangingPunct="1">
        <a:defRPr sz="675" kern="1200">
          <a:solidFill>
            <a:schemeClr val="tx1"/>
          </a:solidFill>
          <a:latin typeface="+mn-lt"/>
          <a:ea typeface="+mn-ea"/>
          <a:cs typeface="+mn-cs"/>
        </a:defRPr>
      </a:lvl7pPr>
      <a:lvl8pPr marL="1200150" algn="l" defTabSz="342900" rtl="0" eaLnBrk="1" latinLnBrk="0" hangingPunct="1">
        <a:defRPr sz="675" kern="1200">
          <a:solidFill>
            <a:schemeClr val="tx1"/>
          </a:solidFill>
          <a:latin typeface="+mn-lt"/>
          <a:ea typeface="+mn-ea"/>
          <a:cs typeface="+mn-cs"/>
        </a:defRPr>
      </a:lvl8pPr>
      <a:lvl9pPr marL="1371600" algn="l" defTabSz="342900" rtl="0" eaLnBrk="1" latinLnBrk="0" hangingPunct="1">
        <a:defRPr sz="67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rgbClr val="2D2D2D"/>
        </a:solidFill>
        <a:effectLst/>
      </p:bgPr>
    </p:bg>
    <p:spTree>
      <p:nvGrpSpPr>
        <p:cNvPr id="1" name=""/>
        <p:cNvGrpSpPr/>
        <p:nvPr/>
      </p:nvGrpSpPr>
      <p:grpSpPr>
        <a:xfrm>
          <a:off x="0" y="0"/>
          <a:ext cx="0" cy="0"/>
          <a:chOff x="0" y="0"/>
          <a:chExt cx="0" cy="0"/>
        </a:xfrm>
      </p:grpSpPr>
      <p:grpSp>
        <p:nvGrpSpPr>
          <p:cNvPr id="5" name="Group 4"/>
          <p:cNvGrpSpPr/>
          <p:nvPr userDrawn="1"/>
        </p:nvGrpSpPr>
        <p:grpSpPr>
          <a:xfrm>
            <a:off x="7315200" y="4712582"/>
            <a:ext cx="1275352" cy="208955"/>
            <a:chOff x="2427968" y="2366623"/>
            <a:chExt cx="1275352" cy="208955"/>
          </a:xfrm>
        </p:grpSpPr>
        <p:pic>
          <p:nvPicPr>
            <p:cNvPr id="6" name="Picture 5" descr="pasted-image.pdf"/>
            <p:cNvPicPr>
              <a:picLocks noChangeAspect="1"/>
            </p:cNvPicPr>
            <p:nvPr userDrawn="1"/>
          </p:nvPicPr>
          <p:blipFill rotWithShape="1">
            <a:blip r:embed="rId4">
              <a:extLst>
                <a:ext uri="{28A0092B-C50C-407E-A947-70E740481C1C}">
                  <a14:useLocalDpi xmlns:a14="http://schemas.microsoft.com/office/drawing/2010/main" val="0"/>
                </a:ext>
              </a:extLst>
            </a:blip>
            <a:srcRect l="2" r="76948"/>
            <a:stretch/>
          </p:blipFill>
          <p:spPr bwMode="auto">
            <a:xfrm>
              <a:off x="2427968" y="2366623"/>
              <a:ext cx="274320" cy="2089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 name="Picture 6"/>
            <p:cNvPicPr>
              <a:picLocks noChangeAspect="1"/>
            </p:cNvPicPr>
            <p:nvPr userDrawn="1"/>
          </p:nvPicPr>
          <p:blipFill rotWithShape="1">
            <a:blip r:embed="rId5"/>
            <a:srcRect l="22650" r="-7184"/>
            <a:stretch/>
          </p:blipFill>
          <p:spPr>
            <a:xfrm>
              <a:off x="2697480" y="2366623"/>
              <a:ext cx="1005840" cy="208846"/>
            </a:xfrm>
            <a:prstGeom prst="rect">
              <a:avLst/>
            </a:prstGeom>
          </p:spPr>
        </p:pic>
      </p:grpSp>
      <p:sp>
        <p:nvSpPr>
          <p:cNvPr id="10" name="Rectangle 9"/>
          <p:cNvSpPr>
            <a:spLocks/>
          </p:cNvSpPr>
          <p:nvPr userDrawn="1"/>
        </p:nvSpPr>
        <p:spPr bwMode="auto">
          <a:xfrm>
            <a:off x="1070373" y="4794655"/>
            <a:ext cx="987450" cy="9233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a:defRPr sz="3600">
                <a:solidFill>
                  <a:srgbClr val="222222"/>
                </a:solidFill>
                <a:latin typeface="Proxima Nova Light" charset="0"/>
                <a:ea typeface="Proxima Nova Light" charset="0"/>
                <a:cs typeface="Proxima Nova Light" charset="0"/>
                <a:sym typeface="Proxima Nova Light" charset="0"/>
              </a:defRPr>
            </a:lvl2pPr>
            <a:lvl3pPr>
              <a:defRPr sz="3600">
                <a:solidFill>
                  <a:srgbClr val="222222"/>
                </a:solidFill>
                <a:latin typeface="Proxima Nova Light" charset="0"/>
                <a:ea typeface="Proxima Nova Light" charset="0"/>
                <a:cs typeface="Proxima Nova Light" charset="0"/>
                <a:sym typeface="Proxima Nova Light" charset="0"/>
              </a:defRPr>
            </a:lvl3pPr>
            <a:lvl4pPr>
              <a:defRPr sz="3600">
                <a:solidFill>
                  <a:srgbClr val="222222"/>
                </a:solidFill>
                <a:latin typeface="Proxima Nova Light" charset="0"/>
                <a:ea typeface="Proxima Nova Light" charset="0"/>
                <a:cs typeface="Proxima Nova Light" charset="0"/>
                <a:sym typeface="Proxima Nova Light" charset="0"/>
              </a:defRPr>
            </a:lvl4pPr>
            <a:lvl5pPr>
              <a:defRPr sz="3600">
                <a:solidFill>
                  <a:srgbClr val="222222"/>
                </a:solidFill>
                <a:latin typeface="Proxima Nova Light" charset="0"/>
                <a:ea typeface="Proxima Nova Light" charset="0"/>
                <a:cs typeface="Proxima Nova Light" charset="0"/>
                <a:sym typeface="Proxima Nova Light" charset="0"/>
              </a:defRPr>
            </a:lvl5pPr>
            <a:lvl6pPr marL="4572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9144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13716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18288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342830" fontAlgn="base" hangingPunct="0">
              <a:spcBef>
                <a:spcPct val="0"/>
              </a:spcBef>
              <a:spcAft>
                <a:spcPct val="0"/>
              </a:spcAft>
              <a:defRPr/>
            </a:pPr>
            <a:r>
              <a:rPr lang="en-US" altLang="en-US" sz="600" dirty="0">
                <a:solidFill>
                  <a:srgbClr val="FFFFFF"/>
                </a:solidFill>
                <a:latin typeface="Proxima Nova" charset="0"/>
                <a:ea typeface="Proxima Nova" charset="0"/>
                <a:cs typeface="Proxima Nova" charset="0"/>
                <a:sym typeface="Proxima Nova" charset="0"/>
              </a:rPr>
              <a:t>© 2017 PURE STORAGE INC.</a:t>
            </a:r>
          </a:p>
        </p:txBody>
      </p:sp>
      <p:sp>
        <p:nvSpPr>
          <p:cNvPr id="11" name="Rectangle 10"/>
          <p:cNvSpPr>
            <a:spLocks/>
          </p:cNvSpPr>
          <p:nvPr userDrawn="1"/>
        </p:nvSpPr>
        <p:spPr bwMode="auto">
          <a:xfrm>
            <a:off x="664377" y="4725944"/>
            <a:ext cx="336947" cy="1731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marL="742950" indent="-285750">
              <a:defRPr sz="3600">
                <a:solidFill>
                  <a:srgbClr val="222222"/>
                </a:solidFill>
                <a:latin typeface="Proxima Nova Light" charset="0"/>
                <a:ea typeface="Proxima Nova Light" charset="0"/>
                <a:cs typeface="Proxima Nova Light" charset="0"/>
                <a:sym typeface="Proxima Nova Light" charset="0"/>
              </a:defRPr>
            </a:lvl2pPr>
            <a:lvl3pPr marL="1143000" indent="-228600">
              <a:defRPr sz="3600">
                <a:solidFill>
                  <a:srgbClr val="222222"/>
                </a:solidFill>
                <a:latin typeface="Proxima Nova Light" charset="0"/>
                <a:ea typeface="Proxima Nova Light" charset="0"/>
                <a:cs typeface="Proxima Nova Light" charset="0"/>
                <a:sym typeface="Proxima Nova Light" charset="0"/>
              </a:defRPr>
            </a:lvl3pPr>
            <a:lvl4pPr marL="1600200" indent="-228600">
              <a:defRPr sz="3600">
                <a:solidFill>
                  <a:srgbClr val="222222"/>
                </a:solidFill>
                <a:latin typeface="Proxima Nova Light" charset="0"/>
                <a:ea typeface="Proxima Nova Light" charset="0"/>
                <a:cs typeface="Proxima Nova Light" charset="0"/>
                <a:sym typeface="Proxima Nova Light" charset="0"/>
              </a:defRPr>
            </a:lvl4pPr>
            <a:lvl5pPr marL="2057400" indent="-2286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685664" fontAlgn="base" hangingPunct="0">
              <a:spcBef>
                <a:spcPct val="0"/>
              </a:spcBef>
              <a:spcAft>
                <a:spcPct val="0"/>
              </a:spcAft>
            </a:pPr>
            <a:fld id="{4A8294F5-3876-0A48-B245-F7D64BCA98A8}" type="slidenum">
              <a:rPr lang="uk-UA" altLang="en-US" sz="1100">
                <a:solidFill>
                  <a:srgbClr val="FFFFFF"/>
                </a:solidFill>
                <a:latin typeface="Proxima Nova" charset="0"/>
                <a:ea typeface="Proxima Nova" charset="0"/>
                <a:cs typeface="Proxima Nova" charset="0"/>
                <a:sym typeface="Proxima Nova" charset="0"/>
              </a:rPr>
              <a:pPr defTabSz="685664" fontAlgn="base" hangingPunct="0">
                <a:spcBef>
                  <a:spcPct val="0"/>
                </a:spcBef>
                <a:spcAft>
                  <a:spcPct val="0"/>
                </a:spcAft>
              </a:pPr>
              <a:t>‹#›</a:t>
            </a:fld>
            <a:endParaRPr lang="en-US" altLang="en-US" sz="1100">
              <a:solidFill>
                <a:srgbClr val="FFFFFF"/>
              </a:solidFill>
              <a:latin typeface="Proxima Nova" charset="0"/>
              <a:ea typeface="Proxima Nova" charset="0"/>
              <a:cs typeface="Proxima Nova" charset="0"/>
              <a:sym typeface="Proxima Nova" charset="0"/>
            </a:endParaRPr>
          </a:p>
        </p:txBody>
      </p:sp>
      <p:sp>
        <p:nvSpPr>
          <p:cNvPr id="9" name="Footer Placeholder 1"/>
          <p:cNvSpPr>
            <a:spLocks noGrp="1"/>
          </p:cNvSpPr>
          <p:nvPr>
            <p:ph type="ftr" sz="quarter" idx="3"/>
          </p:nvPr>
        </p:nvSpPr>
        <p:spPr>
          <a:xfrm>
            <a:off x="3319977" y="4760378"/>
            <a:ext cx="2504050" cy="274637"/>
          </a:xfrm>
          <a:prstGeom prst="rect">
            <a:avLst/>
          </a:prstGeom>
        </p:spPr>
        <p:txBody>
          <a:bodyPr vert="horz" lIns="91424" tIns="45712" rIns="91424" bIns="45712" rtlCol="0" anchor="ctr"/>
          <a:lstStyle>
            <a:lvl1pPr marL="0" marR="0" indent="0" algn="ctr" defTabSz="685664" rtl="0" eaLnBrk="1" fontAlgn="auto" latinLnBrk="0" hangingPunct="1">
              <a:lnSpc>
                <a:spcPct val="100000"/>
              </a:lnSpc>
              <a:spcBef>
                <a:spcPts val="0"/>
              </a:spcBef>
              <a:spcAft>
                <a:spcPts val="0"/>
              </a:spcAft>
              <a:buClrTx/>
              <a:buSzTx/>
              <a:buFontTx/>
              <a:buNone/>
              <a:tabLst/>
              <a:defRPr sz="800">
                <a:solidFill>
                  <a:schemeClr val="bg1"/>
                </a:solidFill>
              </a:defRPr>
            </a:lvl1pPr>
          </a:lstStyle>
          <a:p>
            <a:pPr defTabSz="342830" fontAlgn="base" hangingPunct="0">
              <a:spcBef>
                <a:spcPct val="0"/>
              </a:spcBef>
              <a:spcAft>
                <a:spcPct val="0"/>
              </a:spcAft>
              <a:defRPr/>
            </a:pPr>
            <a:r>
              <a:rPr lang="en-US" altLang="en-US" sz="600">
                <a:sym typeface="Proxima Nova" charset="0"/>
              </a:rPr>
              <a:t>CONFIDENTIAL DOCUMENT, DO NOT SHARE 2 OR DISTRIBUTE.</a:t>
            </a:r>
          </a:p>
          <a:p>
            <a:endParaRPr lang="en-US" dirty="0"/>
          </a:p>
        </p:txBody>
      </p:sp>
    </p:spTree>
    <p:extLst>
      <p:ext uri="{BB962C8B-B14F-4D97-AF65-F5344CB8AC3E}">
        <p14:creationId xmlns:p14="http://schemas.microsoft.com/office/powerpoint/2010/main" val="970128724"/>
      </p:ext>
    </p:extLst>
  </p:cSld>
  <p:clrMap bg1="lt1" tx1="dk1" bg2="lt2" tx2="dk2" accent1="accent1" accent2="accent2" accent3="accent3" accent4="accent4" accent5="accent5" accent6="accent6" hlink="hlink" folHlink="folHlink"/>
  <p:sldLayoutIdLst>
    <p:sldLayoutId id="2147483723" r:id="rId1"/>
    <p:sldLayoutId id="2147483722" r:id="rId2"/>
  </p:sldLayoutIdLst>
  <p:txStyles>
    <p:titleStyle>
      <a:lvl1pPr algn="l" defTabSz="685664" rtl="0" eaLnBrk="0" fontAlgn="base" hangingPunct="0">
        <a:lnSpc>
          <a:spcPct val="80000"/>
        </a:lnSpc>
        <a:spcBef>
          <a:spcPct val="0"/>
        </a:spcBef>
        <a:spcAft>
          <a:spcPct val="0"/>
        </a:spcAft>
        <a:defRPr sz="3600" kern="1200">
          <a:solidFill>
            <a:srgbClr val="EE2929"/>
          </a:solidFill>
          <a:latin typeface="+mj-lt"/>
          <a:ea typeface="+mj-ea"/>
          <a:cs typeface="+mj-cs"/>
          <a:sym typeface="Proxima Nova Black" charset="0"/>
        </a:defRPr>
      </a:lvl1pPr>
      <a:lvl2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2pPr>
      <a:lvl3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3pPr>
      <a:lvl4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4pPr>
      <a:lvl5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5pPr>
      <a:lvl6pPr marL="171418"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6pPr>
      <a:lvl7pPr marL="342830"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7pPr>
      <a:lvl8pPr marL="514253"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8pPr>
      <a:lvl9pPr marL="685664"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9pPr>
    </p:titleStyle>
    <p:bodyStyle>
      <a:lvl1pPr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1pPr>
      <a:lvl2pPr marL="257126" indent="-128564"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2pPr>
      <a:lvl3pPr marL="257126" indent="-128564"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3pPr>
      <a:lvl4pPr marL="399970" indent="-142850"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4pPr>
      <a:lvl5pPr marL="399970" indent="-142850"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5pPr>
      <a:lvl6pPr marL="942785" indent="-85709" algn="l" defTabSz="342830" rtl="0" eaLnBrk="1" latinLnBrk="0" hangingPunct="1">
        <a:lnSpc>
          <a:spcPct val="90000"/>
        </a:lnSpc>
        <a:spcBef>
          <a:spcPts val="188"/>
        </a:spcBef>
        <a:buFont typeface="Arial"/>
        <a:buChar char="•"/>
        <a:defRPr sz="700" kern="1200">
          <a:solidFill>
            <a:schemeClr val="tx1"/>
          </a:solidFill>
          <a:latin typeface="+mn-lt"/>
          <a:ea typeface="+mn-ea"/>
          <a:cs typeface="+mn-cs"/>
        </a:defRPr>
      </a:lvl6pPr>
      <a:lvl7pPr marL="1114208" indent="-85709" algn="l" defTabSz="342830" rtl="0" eaLnBrk="1" latinLnBrk="0" hangingPunct="1">
        <a:lnSpc>
          <a:spcPct val="90000"/>
        </a:lnSpc>
        <a:spcBef>
          <a:spcPts val="188"/>
        </a:spcBef>
        <a:buFont typeface="Arial"/>
        <a:buChar char="•"/>
        <a:defRPr sz="700" kern="1200">
          <a:solidFill>
            <a:schemeClr val="tx1"/>
          </a:solidFill>
          <a:latin typeface="+mn-lt"/>
          <a:ea typeface="+mn-ea"/>
          <a:cs typeface="+mn-cs"/>
        </a:defRPr>
      </a:lvl7pPr>
      <a:lvl8pPr marL="1285619" indent="-85709" algn="l" defTabSz="342830" rtl="0" eaLnBrk="1" latinLnBrk="0" hangingPunct="1">
        <a:lnSpc>
          <a:spcPct val="90000"/>
        </a:lnSpc>
        <a:spcBef>
          <a:spcPts val="188"/>
        </a:spcBef>
        <a:buFont typeface="Arial"/>
        <a:buChar char="•"/>
        <a:defRPr sz="700" kern="1200">
          <a:solidFill>
            <a:schemeClr val="tx1"/>
          </a:solidFill>
          <a:latin typeface="+mn-lt"/>
          <a:ea typeface="+mn-ea"/>
          <a:cs typeface="+mn-cs"/>
        </a:defRPr>
      </a:lvl8pPr>
      <a:lvl9pPr marL="1457036" indent="-85709" algn="l" defTabSz="342830" rtl="0" eaLnBrk="1" latinLnBrk="0" hangingPunct="1">
        <a:lnSpc>
          <a:spcPct val="90000"/>
        </a:lnSpc>
        <a:spcBef>
          <a:spcPts val="188"/>
        </a:spcBef>
        <a:buFont typeface="Arial"/>
        <a:buChar char="•"/>
        <a:defRPr sz="700" kern="1200">
          <a:solidFill>
            <a:schemeClr val="tx1"/>
          </a:solidFill>
          <a:latin typeface="+mn-lt"/>
          <a:ea typeface="+mn-ea"/>
          <a:cs typeface="+mn-cs"/>
        </a:defRPr>
      </a:lvl9pPr>
    </p:bodyStyle>
    <p:otherStyle>
      <a:defPPr>
        <a:defRPr lang="en-US"/>
      </a:defPPr>
      <a:lvl1pPr marL="0" algn="l" defTabSz="342830" rtl="0" eaLnBrk="1" latinLnBrk="0" hangingPunct="1">
        <a:defRPr sz="700" kern="1200">
          <a:solidFill>
            <a:schemeClr val="tx1"/>
          </a:solidFill>
          <a:latin typeface="+mn-lt"/>
          <a:ea typeface="+mn-ea"/>
          <a:cs typeface="+mn-cs"/>
        </a:defRPr>
      </a:lvl1pPr>
      <a:lvl2pPr marL="171418" algn="l" defTabSz="342830" rtl="0" eaLnBrk="1" latinLnBrk="0" hangingPunct="1">
        <a:defRPr sz="700" kern="1200">
          <a:solidFill>
            <a:schemeClr val="tx1"/>
          </a:solidFill>
          <a:latin typeface="+mn-lt"/>
          <a:ea typeface="+mn-ea"/>
          <a:cs typeface="+mn-cs"/>
        </a:defRPr>
      </a:lvl2pPr>
      <a:lvl3pPr marL="342830" algn="l" defTabSz="342830" rtl="0" eaLnBrk="1" latinLnBrk="0" hangingPunct="1">
        <a:defRPr sz="700" kern="1200">
          <a:solidFill>
            <a:schemeClr val="tx1"/>
          </a:solidFill>
          <a:latin typeface="+mn-lt"/>
          <a:ea typeface="+mn-ea"/>
          <a:cs typeface="+mn-cs"/>
        </a:defRPr>
      </a:lvl3pPr>
      <a:lvl4pPr marL="514253" algn="l" defTabSz="342830" rtl="0" eaLnBrk="1" latinLnBrk="0" hangingPunct="1">
        <a:defRPr sz="700" kern="1200">
          <a:solidFill>
            <a:schemeClr val="tx1"/>
          </a:solidFill>
          <a:latin typeface="+mn-lt"/>
          <a:ea typeface="+mn-ea"/>
          <a:cs typeface="+mn-cs"/>
        </a:defRPr>
      </a:lvl4pPr>
      <a:lvl5pPr marL="685664" algn="l" defTabSz="342830" rtl="0" eaLnBrk="1" latinLnBrk="0" hangingPunct="1">
        <a:defRPr sz="700" kern="1200">
          <a:solidFill>
            <a:schemeClr val="tx1"/>
          </a:solidFill>
          <a:latin typeface="+mn-lt"/>
          <a:ea typeface="+mn-ea"/>
          <a:cs typeface="+mn-cs"/>
        </a:defRPr>
      </a:lvl5pPr>
      <a:lvl6pPr marL="857081" algn="l" defTabSz="342830" rtl="0" eaLnBrk="1" latinLnBrk="0" hangingPunct="1">
        <a:defRPr sz="700" kern="1200">
          <a:solidFill>
            <a:schemeClr val="tx1"/>
          </a:solidFill>
          <a:latin typeface="+mn-lt"/>
          <a:ea typeface="+mn-ea"/>
          <a:cs typeface="+mn-cs"/>
        </a:defRPr>
      </a:lvl6pPr>
      <a:lvl7pPr marL="1028496" algn="l" defTabSz="342830" rtl="0" eaLnBrk="1" latinLnBrk="0" hangingPunct="1">
        <a:defRPr sz="700" kern="1200">
          <a:solidFill>
            <a:schemeClr val="tx1"/>
          </a:solidFill>
          <a:latin typeface="+mn-lt"/>
          <a:ea typeface="+mn-ea"/>
          <a:cs typeface="+mn-cs"/>
        </a:defRPr>
      </a:lvl7pPr>
      <a:lvl8pPr marL="1199910" algn="l" defTabSz="342830" rtl="0" eaLnBrk="1" latinLnBrk="0" hangingPunct="1">
        <a:defRPr sz="700" kern="1200">
          <a:solidFill>
            <a:schemeClr val="tx1"/>
          </a:solidFill>
          <a:latin typeface="+mn-lt"/>
          <a:ea typeface="+mn-ea"/>
          <a:cs typeface="+mn-cs"/>
        </a:defRPr>
      </a:lvl8pPr>
      <a:lvl9pPr marL="1371328" algn="l" defTabSz="342830" rtl="0" eaLnBrk="1" latinLnBrk="0" hangingPunct="1">
        <a:defRPr sz="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rgbClr val="FFFFFF"/>
        </a:solidFill>
        <a:effectLst/>
      </p:bgPr>
    </p:bg>
    <p:spTree>
      <p:nvGrpSpPr>
        <p:cNvPr id="1" name=""/>
        <p:cNvGrpSpPr/>
        <p:nvPr/>
      </p:nvGrpSpPr>
      <p:grpSpPr>
        <a:xfrm>
          <a:off x="0" y="0"/>
          <a:ext cx="0" cy="0"/>
          <a:chOff x="0" y="0"/>
          <a:chExt cx="0" cy="0"/>
        </a:xfrm>
      </p:grpSpPr>
      <p:pic>
        <p:nvPicPr>
          <p:cNvPr id="6145" name="Picture 1" descr="pasted-image.pdf"/>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7315201" y="4712502"/>
            <a:ext cx="1190030" cy="2089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3"/>
          <p:cNvSpPr>
            <a:spLocks/>
          </p:cNvSpPr>
          <p:nvPr userDrawn="1"/>
        </p:nvSpPr>
        <p:spPr bwMode="auto">
          <a:xfrm>
            <a:off x="1070373" y="4794655"/>
            <a:ext cx="987450" cy="9233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a:defRPr sz="3600">
                <a:solidFill>
                  <a:srgbClr val="222222"/>
                </a:solidFill>
                <a:latin typeface="Proxima Nova Light" charset="0"/>
                <a:ea typeface="Proxima Nova Light" charset="0"/>
                <a:cs typeface="Proxima Nova Light" charset="0"/>
                <a:sym typeface="Proxima Nova Light" charset="0"/>
              </a:defRPr>
            </a:lvl2pPr>
            <a:lvl3pPr>
              <a:defRPr sz="3600">
                <a:solidFill>
                  <a:srgbClr val="222222"/>
                </a:solidFill>
                <a:latin typeface="Proxima Nova Light" charset="0"/>
                <a:ea typeface="Proxima Nova Light" charset="0"/>
                <a:cs typeface="Proxima Nova Light" charset="0"/>
                <a:sym typeface="Proxima Nova Light" charset="0"/>
              </a:defRPr>
            </a:lvl3pPr>
            <a:lvl4pPr>
              <a:defRPr sz="3600">
                <a:solidFill>
                  <a:srgbClr val="222222"/>
                </a:solidFill>
                <a:latin typeface="Proxima Nova Light" charset="0"/>
                <a:ea typeface="Proxima Nova Light" charset="0"/>
                <a:cs typeface="Proxima Nova Light" charset="0"/>
                <a:sym typeface="Proxima Nova Light" charset="0"/>
              </a:defRPr>
            </a:lvl4pPr>
            <a:lvl5pPr>
              <a:defRPr sz="3600">
                <a:solidFill>
                  <a:srgbClr val="222222"/>
                </a:solidFill>
                <a:latin typeface="Proxima Nova Light" charset="0"/>
                <a:ea typeface="Proxima Nova Light" charset="0"/>
                <a:cs typeface="Proxima Nova Light" charset="0"/>
                <a:sym typeface="Proxima Nova Light" charset="0"/>
              </a:defRPr>
            </a:lvl5pPr>
            <a:lvl6pPr marL="4572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9144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13716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18288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342830" fontAlgn="base" hangingPunct="0">
              <a:spcBef>
                <a:spcPct val="0"/>
              </a:spcBef>
              <a:spcAft>
                <a:spcPct val="0"/>
              </a:spcAft>
              <a:defRPr/>
            </a:pPr>
            <a:r>
              <a:rPr lang="en-US" altLang="en-US" sz="600" dirty="0">
                <a:solidFill>
                  <a:srgbClr val="9D9FA1"/>
                </a:solidFill>
                <a:latin typeface="Proxima Nova" charset="0"/>
                <a:ea typeface="Proxima Nova" charset="0"/>
                <a:cs typeface="Proxima Nova" charset="0"/>
                <a:sym typeface="Proxima Nova" charset="0"/>
              </a:rPr>
              <a:t>© 2017 PURE STORAGE INC.</a:t>
            </a:r>
          </a:p>
        </p:txBody>
      </p:sp>
      <p:sp>
        <p:nvSpPr>
          <p:cNvPr id="5" name="Rectangle 4"/>
          <p:cNvSpPr>
            <a:spLocks/>
          </p:cNvSpPr>
          <p:nvPr userDrawn="1"/>
        </p:nvSpPr>
        <p:spPr bwMode="auto">
          <a:xfrm>
            <a:off x="664377" y="4725944"/>
            <a:ext cx="336947" cy="1731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marL="742950" indent="-285750">
              <a:defRPr sz="3600">
                <a:solidFill>
                  <a:srgbClr val="222222"/>
                </a:solidFill>
                <a:latin typeface="Proxima Nova Light" charset="0"/>
                <a:ea typeface="Proxima Nova Light" charset="0"/>
                <a:cs typeface="Proxima Nova Light" charset="0"/>
                <a:sym typeface="Proxima Nova Light" charset="0"/>
              </a:defRPr>
            </a:lvl2pPr>
            <a:lvl3pPr marL="1143000" indent="-228600">
              <a:defRPr sz="3600">
                <a:solidFill>
                  <a:srgbClr val="222222"/>
                </a:solidFill>
                <a:latin typeface="Proxima Nova Light" charset="0"/>
                <a:ea typeface="Proxima Nova Light" charset="0"/>
                <a:cs typeface="Proxima Nova Light" charset="0"/>
                <a:sym typeface="Proxima Nova Light" charset="0"/>
              </a:defRPr>
            </a:lvl3pPr>
            <a:lvl4pPr marL="1600200" indent="-228600">
              <a:defRPr sz="3600">
                <a:solidFill>
                  <a:srgbClr val="222222"/>
                </a:solidFill>
                <a:latin typeface="Proxima Nova Light" charset="0"/>
                <a:ea typeface="Proxima Nova Light" charset="0"/>
                <a:cs typeface="Proxima Nova Light" charset="0"/>
                <a:sym typeface="Proxima Nova Light" charset="0"/>
              </a:defRPr>
            </a:lvl4pPr>
            <a:lvl5pPr marL="2057400" indent="-2286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685664" fontAlgn="base" hangingPunct="0">
              <a:spcBef>
                <a:spcPct val="0"/>
              </a:spcBef>
              <a:spcAft>
                <a:spcPct val="0"/>
              </a:spcAft>
            </a:pPr>
            <a:fld id="{4A8294F5-3876-0A48-B245-F7D64BCA98A8}" type="slidenum">
              <a:rPr lang="uk-UA" altLang="en-US" sz="1100">
                <a:solidFill>
                  <a:srgbClr val="9D9FA1"/>
                </a:solidFill>
                <a:latin typeface="Proxima Nova" charset="0"/>
                <a:ea typeface="Proxima Nova" charset="0"/>
                <a:cs typeface="Proxima Nova" charset="0"/>
                <a:sym typeface="Proxima Nova" charset="0"/>
              </a:rPr>
              <a:pPr defTabSz="685664" fontAlgn="base" hangingPunct="0">
                <a:spcBef>
                  <a:spcPct val="0"/>
                </a:spcBef>
                <a:spcAft>
                  <a:spcPct val="0"/>
                </a:spcAft>
              </a:pPr>
              <a:t>‹#›</a:t>
            </a:fld>
            <a:endParaRPr lang="en-US" altLang="en-US" sz="1100">
              <a:solidFill>
                <a:srgbClr val="9D9FA1"/>
              </a:solidFill>
              <a:latin typeface="Proxima Nova" charset="0"/>
              <a:ea typeface="Proxima Nova" charset="0"/>
              <a:cs typeface="Proxima Nova" charset="0"/>
              <a:sym typeface="Proxima Nova" charset="0"/>
            </a:endParaRPr>
          </a:p>
        </p:txBody>
      </p:sp>
      <p:sp>
        <p:nvSpPr>
          <p:cNvPr id="2" name="Footer Placeholder 1"/>
          <p:cNvSpPr>
            <a:spLocks noGrp="1"/>
          </p:cNvSpPr>
          <p:nvPr>
            <p:ph type="ftr" sz="quarter" idx="3"/>
          </p:nvPr>
        </p:nvSpPr>
        <p:spPr>
          <a:xfrm>
            <a:off x="3319977" y="4760378"/>
            <a:ext cx="2504050" cy="274637"/>
          </a:xfrm>
          <a:prstGeom prst="rect">
            <a:avLst/>
          </a:prstGeom>
        </p:spPr>
        <p:txBody>
          <a:bodyPr vert="horz" lIns="91424" tIns="45712" rIns="91424" bIns="45712" rtlCol="0" anchor="ctr"/>
          <a:lstStyle>
            <a:lvl1pPr marL="0" marR="0" indent="0" algn="ctr" defTabSz="685664" rtl="0" eaLnBrk="1" fontAlgn="auto" latinLnBrk="0" hangingPunct="1">
              <a:lnSpc>
                <a:spcPct val="100000"/>
              </a:lnSpc>
              <a:spcBef>
                <a:spcPts val="0"/>
              </a:spcBef>
              <a:spcAft>
                <a:spcPts val="0"/>
              </a:spcAft>
              <a:buClrTx/>
              <a:buSzTx/>
              <a:buFontTx/>
              <a:buNone/>
              <a:tabLst/>
              <a:defRPr sz="800">
                <a:solidFill>
                  <a:schemeClr val="tx1">
                    <a:tint val="75000"/>
                  </a:schemeClr>
                </a:solidFill>
              </a:defRPr>
            </a:lvl1pPr>
          </a:lstStyle>
          <a:p>
            <a:pPr defTabSz="342830" fontAlgn="base" hangingPunct="0">
              <a:spcBef>
                <a:spcPct val="0"/>
              </a:spcBef>
              <a:spcAft>
                <a:spcPct val="0"/>
              </a:spcAft>
              <a:defRPr/>
            </a:pPr>
            <a:r>
              <a:rPr lang="en-US" altLang="en-US" sz="600">
                <a:solidFill>
                  <a:srgbClr val="9D9FA1"/>
                </a:solidFill>
                <a:sym typeface="Proxima Nova" charset="0"/>
              </a:rPr>
              <a:t>CONFIDENTIAL DOCUMENT, DO NOT SHARE 2 OR DISTRIBUTE.</a:t>
            </a:r>
          </a:p>
          <a:p>
            <a:endParaRPr lang="en-US" dirty="0"/>
          </a:p>
        </p:txBody>
      </p:sp>
    </p:spTree>
    <p:extLst>
      <p:ext uri="{BB962C8B-B14F-4D97-AF65-F5344CB8AC3E}">
        <p14:creationId xmlns:p14="http://schemas.microsoft.com/office/powerpoint/2010/main" val="140120588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33" r:id="rId4"/>
    <p:sldLayoutId id="2147483732" r:id="rId5"/>
    <p:sldLayoutId id="2147483700" r:id="rId6"/>
    <p:sldLayoutId id="2147483701" r:id="rId7"/>
    <p:sldLayoutId id="2147483702" r:id="rId8"/>
    <p:sldLayoutId id="2147483731" r:id="rId9"/>
    <p:sldLayoutId id="2147483678" r:id="rId10"/>
    <p:sldLayoutId id="2147483704" r:id="rId11"/>
    <p:sldLayoutId id="2147483734" r:id="rId12"/>
    <p:sldLayoutId id="2147483738" r:id="rId13"/>
    <p:sldLayoutId id="2147483737" r:id="rId14"/>
    <p:sldLayoutId id="2147483728" r:id="rId15"/>
    <p:sldLayoutId id="2147483726" r:id="rId16"/>
    <p:sldLayoutId id="2147483741" r:id="rId17"/>
    <p:sldLayoutId id="2147483748" r:id="rId18"/>
    <p:sldLayoutId id="2147483743" r:id="rId19"/>
    <p:sldLayoutId id="2147483745" r:id="rId20"/>
    <p:sldLayoutId id="2147483744" r:id="rId21"/>
    <p:sldLayoutId id="2147483747" r:id="rId22"/>
    <p:sldLayoutId id="2147483762" r:id="rId23"/>
    <p:sldLayoutId id="2147483768" r:id="rId24"/>
    <p:sldLayoutId id="2147483771" r:id="rId25"/>
    <p:sldLayoutId id="2147483785" r:id="rId26"/>
    <p:sldLayoutId id="2147483796" r:id="rId27"/>
    <p:sldLayoutId id="2147483799" r:id="rId28"/>
    <p:sldLayoutId id="2147483916" r:id="rId29"/>
  </p:sldLayoutIdLst>
  <p:txStyles>
    <p:titleStyle>
      <a:lvl1pPr algn="l" defTabSz="685664" rtl="0" eaLnBrk="0" fontAlgn="base" hangingPunct="0">
        <a:lnSpc>
          <a:spcPct val="80000"/>
        </a:lnSpc>
        <a:spcBef>
          <a:spcPct val="0"/>
        </a:spcBef>
        <a:spcAft>
          <a:spcPct val="0"/>
        </a:spcAft>
        <a:defRPr sz="3600" kern="1200">
          <a:solidFill>
            <a:srgbClr val="EE2929"/>
          </a:solidFill>
          <a:latin typeface="+mj-lt"/>
          <a:ea typeface="+mj-ea"/>
          <a:cs typeface="+mj-cs"/>
          <a:sym typeface="Proxima Nova Black" charset="0"/>
        </a:defRPr>
      </a:lvl1pPr>
      <a:lvl2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2pPr>
      <a:lvl3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3pPr>
      <a:lvl4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4pPr>
      <a:lvl5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5pPr>
      <a:lvl6pPr marL="171418"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6pPr>
      <a:lvl7pPr marL="342830"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7pPr>
      <a:lvl8pPr marL="514253"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8pPr>
      <a:lvl9pPr marL="685664"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9pPr>
    </p:titleStyle>
    <p:bodyStyle>
      <a:lvl1pPr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1pPr>
      <a:lvl2pPr marL="257126" indent="-128564"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2pPr>
      <a:lvl3pPr marL="257126" indent="-128564"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3pPr>
      <a:lvl4pPr marL="399970" indent="-142850"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4pPr>
      <a:lvl5pPr marL="399970" indent="-142850"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5pPr>
      <a:lvl6pPr marL="942785" indent="-85709" algn="l" defTabSz="342830" rtl="0" eaLnBrk="1" latinLnBrk="0" hangingPunct="1">
        <a:lnSpc>
          <a:spcPct val="90000"/>
        </a:lnSpc>
        <a:spcBef>
          <a:spcPts val="188"/>
        </a:spcBef>
        <a:buFont typeface="Arial"/>
        <a:buChar char="•"/>
        <a:defRPr sz="700" kern="1200">
          <a:solidFill>
            <a:schemeClr val="tx1"/>
          </a:solidFill>
          <a:latin typeface="+mn-lt"/>
          <a:ea typeface="+mn-ea"/>
          <a:cs typeface="+mn-cs"/>
        </a:defRPr>
      </a:lvl6pPr>
      <a:lvl7pPr marL="1114208" indent="-85709" algn="l" defTabSz="342830" rtl="0" eaLnBrk="1" latinLnBrk="0" hangingPunct="1">
        <a:lnSpc>
          <a:spcPct val="90000"/>
        </a:lnSpc>
        <a:spcBef>
          <a:spcPts val="188"/>
        </a:spcBef>
        <a:buFont typeface="Arial"/>
        <a:buChar char="•"/>
        <a:defRPr sz="700" kern="1200">
          <a:solidFill>
            <a:schemeClr val="tx1"/>
          </a:solidFill>
          <a:latin typeface="+mn-lt"/>
          <a:ea typeface="+mn-ea"/>
          <a:cs typeface="+mn-cs"/>
        </a:defRPr>
      </a:lvl7pPr>
      <a:lvl8pPr marL="1285619" indent="-85709" algn="l" defTabSz="342830" rtl="0" eaLnBrk="1" latinLnBrk="0" hangingPunct="1">
        <a:lnSpc>
          <a:spcPct val="90000"/>
        </a:lnSpc>
        <a:spcBef>
          <a:spcPts val="188"/>
        </a:spcBef>
        <a:buFont typeface="Arial"/>
        <a:buChar char="•"/>
        <a:defRPr sz="700" kern="1200">
          <a:solidFill>
            <a:schemeClr val="tx1"/>
          </a:solidFill>
          <a:latin typeface="+mn-lt"/>
          <a:ea typeface="+mn-ea"/>
          <a:cs typeface="+mn-cs"/>
        </a:defRPr>
      </a:lvl8pPr>
      <a:lvl9pPr marL="1457036" indent="-85709" algn="l" defTabSz="342830" rtl="0" eaLnBrk="1" latinLnBrk="0" hangingPunct="1">
        <a:lnSpc>
          <a:spcPct val="90000"/>
        </a:lnSpc>
        <a:spcBef>
          <a:spcPts val="188"/>
        </a:spcBef>
        <a:buFont typeface="Arial"/>
        <a:buChar char="•"/>
        <a:defRPr sz="700" kern="1200">
          <a:solidFill>
            <a:schemeClr val="tx1"/>
          </a:solidFill>
          <a:latin typeface="+mn-lt"/>
          <a:ea typeface="+mn-ea"/>
          <a:cs typeface="+mn-cs"/>
        </a:defRPr>
      </a:lvl9pPr>
    </p:bodyStyle>
    <p:otherStyle>
      <a:defPPr>
        <a:defRPr lang="en-US"/>
      </a:defPPr>
      <a:lvl1pPr marL="0" algn="l" defTabSz="342830" rtl="0" eaLnBrk="1" latinLnBrk="0" hangingPunct="1">
        <a:defRPr sz="700" kern="1200">
          <a:solidFill>
            <a:schemeClr val="tx1"/>
          </a:solidFill>
          <a:latin typeface="+mn-lt"/>
          <a:ea typeface="+mn-ea"/>
          <a:cs typeface="+mn-cs"/>
        </a:defRPr>
      </a:lvl1pPr>
      <a:lvl2pPr marL="171418" algn="l" defTabSz="342830" rtl="0" eaLnBrk="1" latinLnBrk="0" hangingPunct="1">
        <a:defRPr sz="700" kern="1200">
          <a:solidFill>
            <a:schemeClr val="tx1"/>
          </a:solidFill>
          <a:latin typeface="+mn-lt"/>
          <a:ea typeface="+mn-ea"/>
          <a:cs typeface="+mn-cs"/>
        </a:defRPr>
      </a:lvl2pPr>
      <a:lvl3pPr marL="342830" algn="l" defTabSz="342830" rtl="0" eaLnBrk="1" latinLnBrk="0" hangingPunct="1">
        <a:defRPr sz="700" kern="1200">
          <a:solidFill>
            <a:schemeClr val="tx1"/>
          </a:solidFill>
          <a:latin typeface="+mn-lt"/>
          <a:ea typeface="+mn-ea"/>
          <a:cs typeface="+mn-cs"/>
        </a:defRPr>
      </a:lvl3pPr>
      <a:lvl4pPr marL="514253" algn="l" defTabSz="342830" rtl="0" eaLnBrk="1" latinLnBrk="0" hangingPunct="1">
        <a:defRPr sz="700" kern="1200">
          <a:solidFill>
            <a:schemeClr val="tx1"/>
          </a:solidFill>
          <a:latin typeface="+mn-lt"/>
          <a:ea typeface="+mn-ea"/>
          <a:cs typeface="+mn-cs"/>
        </a:defRPr>
      </a:lvl4pPr>
      <a:lvl5pPr marL="685664" algn="l" defTabSz="342830" rtl="0" eaLnBrk="1" latinLnBrk="0" hangingPunct="1">
        <a:defRPr sz="700" kern="1200">
          <a:solidFill>
            <a:schemeClr val="tx1"/>
          </a:solidFill>
          <a:latin typeface="+mn-lt"/>
          <a:ea typeface="+mn-ea"/>
          <a:cs typeface="+mn-cs"/>
        </a:defRPr>
      </a:lvl5pPr>
      <a:lvl6pPr marL="857081" algn="l" defTabSz="342830" rtl="0" eaLnBrk="1" latinLnBrk="0" hangingPunct="1">
        <a:defRPr sz="700" kern="1200">
          <a:solidFill>
            <a:schemeClr val="tx1"/>
          </a:solidFill>
          <a:latin typeface="+mn-lt"/>
          <a:ea typeface="+mn-ea"/>
          <a:cs typeface="+mn-cs"/>
        </a:defRPr>
      </a:lvl6pPr>
      <a:lvl7pPr marL="1028496" algn="l" defTabSz="342830" rtl="0" eaLnBrk="1" latinLnBrk="0" hangingPunct="1">
        <a:defRPr sz="700" kern="1200">
          <a:solidFill>
            <a:schemeClr val="tx1"/>
          </a:solidFill>
          <a:latin typeface="+mn-lt"/>
          <a:ea typeface="+mn-ea"/>
          <a:cs typeface="+mn-cs"/>
        </a:defRPr>
      </a:lvl7pPr>
      <a:lvl8pPr marL="1199910" algn="l" defTabSz="342830" rtl="0" eaLnBrk="1" latinLnBrk="0" hangingPunct="1">
        <a:defRPr sz="700" kern="1200">
          <a:solidFill>
            <a:schemeClr val="tx1"/>
          </a:solidFill>
          <a:latin typeface="+mn-lt"/>
          <a:ea typeface="+mn-ea"/>
          <a:cs typeface="+mn-cs"/>
        </a:defRPr>
      </a:lvl8pPr>
      <a:lvl9pPr marL="1371328" algn="l" defTabSz="342830" rtl="0" eaLnBrk="1" latinLnBrk="0" hangingPunct="1">
        <a:defRPr sz="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rgbClr val="2D2D2D"/>
        </a:solidFill>
        <a:effectLst/>
      </p:bgPr>
    </p:bg>
    <p:spTree>
      <p:nvGrpSpPr>
        <p:cNvPr id="1" name=""/>
        <p:cNvGrpSpPr/>
        <p:nvPr/>
      </p:nvGrpSpPr>
      <p:grpSpPr>
        <a:xfrm>
          <a:off x="0" y="0"/>
          <a:ext cx="0" cy="0"/>
          <a:chOff x="0" y="0"/>
          <a:chExt cx="0" cy="0"/>
        </a:xfrm>
      </p:grpSpPr>
      <p:grpSp>
        <p:nvGrpSpPr>
          <p:cNvPr id="5" name="Group 4"/>
          <p:cNvGrpSpPr/>
          <p:nvPr userDrawn="1"/>
        </p:nvGrpSpPr>
        <p:grpSpPr>
          <a:xfrm>
            <a:off x="7315200" y="4712582"/>
            <a:ext cx="1275352" cy="208955"/>
            <a:chOff x="2427968" y="2366623"/>
            <a:chExt cx="1275352" cy="208955"/>
          </a:xfrm>
        </p:grpSpPr>
        <p:pic>
          <p:nvPicPr>
            <p:cNvPr id="6" name="Picture 5" descr="pasted-image.pdf"/>
            <p:cNvPicPr>
              <a:picLocks noChangeAspect="1"/>
            </p:cNvPicPr>
            <p:nvPr userDrawn="1"/>
          </p:nvPicPr>
          <p:blipFill rotWithShape="1">
            <a:blip r:embed="rId16">
              <a:extLst>
                <a:ext uri="{28A0092B-C50C-407E-A947-70E740481C1C}">
                  <a14:useLocalDpi xmlns:a14="http://schemas.microsoft.com/office/drawing/2010/main" val="0"/>
                </a:ext>
              </a:extLst>
            </a:blip>
            <a:srcRect l="2" r="76948"/>
            <a:stretch/>
          </p:blipFill>
          <p:spPr bwMode="auto">
            <a:xfrm>
              <a:off x="2427968" y="2366623"/>
              <a:ext cx="274320" cy="20895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 name="Picture 6"/>
            <p:cNvPicPr>
              <a:picLocks noChangeAspect="1"/>
            </p:cNvPicPr>
            <p:nvPr userDrawn="1"/>
          </p:nvPicPr>
          <p:blipFill rotWithShape="1">
            <a:blip r:embed="rId17"/>
            <a:srcRect l="22650" r="-7184"/>
            <a:stretch/>
          </p:blipFill>
          <p:spPr>
            <a:xfrm>
              <a:off x="2697480" y="2366623"/>
              <a:ext cx="1005840" cy="208846"/>
            </a:xfrm>
            <a:prstGeom prst="rect">
              <a:avLst/>
            </a:prstGeom>
          </p:spPr>
        </p:pic>
      </p:grpSp>
      <p:sp>
        <p:nvSpPr>
          <p:cNvPr id="10" name="Rectangle 9"/>
          <p:cNvSpPr>
            <a:spLocks/>
          </p:cNvSpPr>
          <p:nvPr userDrawn="1"/>
        </p:nvSpPr>
        <p:spPr bwMode="auto">
          <a:xfrm>
            <a:off x="1070373" y="4794655"/>
            <a:ext cx="987450" cy="9233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a:defRPr sz="3600">
                <a:solidFill>
                  <a:srgbClr val="222222"/>
                </a:solidFill>
                <a:latin typeface="Proxima Nova Light" charset="0"/>
                <a:ea typeface="Proxima Nova Light" charset="0"/>
                <a:cs typeface="Proxima Nova Light" charset="0"/>
                <a:sym typeface="Proxima Nova Light" charset="0"/>
              </a:defRPr>
            </a:lvl2pPr>
            <a:lvl3pPr>
              <a:defRPr sz="3600">
                <a:solidFill>
                  <a:srgbClr val="222222"/>
                </a:solidFill>
                <a:latin typeface="Proxima Nova Light" charset="0"/>
                <a:ea typeface="Proxima Nova Light" charset="0"/>
                <a:cs typeface="Proxima Nova Light" charset="0"/>
                <a:sym typeface="Proxima Nova Light" charset="0"/>
              </a:defRPr>
            </a:lvl3pPr>
            <a:lvl4pPr>
              <a:defRPr sz="3600">
                <a:solidFill>
                  <a:srgbClr val="222222"/>
                </a:solidFill>
                <a:latin typeface="Proxima Nova Light" charset="0"/>
                <a:ea typeface="Proxima Nova Light" charset="0"/>
                <a:cs typeface="Proxima Nova Light" charset="0"/>
                <a:sym typeface="Proxima Nova Light" charset="0"/>
              </a:defRPr>
            </a:lvl4pPr>
            <a:lvl5pPr>
              <a:defRPr sz="3600">
                <a:solidFill>
                  <a:srgbClr val="222222"/>
                </a:solidFill>
                <a:latin typeface="Proxima Nova Light" charset="0"/>
                <a:ea typeface="Proxima Nova Light" charset="0"/>
                <a:cs typeface="Proxima Nova Light" charset="0"/>
                <a:sym typeface="Proxima Nova Light" charset="0"/>
              </a:defRPr>
            </a:lvl5pPr>
            <a:lvl6pPr marL="4572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9144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13716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18288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342830" fontAlgn="base" hangingPunct="0">
              <a:spcBef>
                <a:spcPct val="0"/>
              </a:spcBef>
              <a:spcAft>
                <a:spcPct val="0"/>
              </a:spcAft>
              <a:defRPr/>
            </a:pPr>
            <a:r>
              <a:rPr lang="en-US" altLang="en-US" sz="600" dirty="0">
                <a:solidFill>
                  <a:srgbClr val="FFFFFF"/>
                </a:solidFill>
                <a:latin typeface="Proxima Nova" charset="0"/>
                <a:ea typeface="Proxima Nova" charset="0"/>
                <a:cs typeface="Proxima Nova" charset="0"/>
                <a:sym typeface="Proxima Nova" charset="0"/>
              </a:rPr>
              <a:t>© 2017 PURE STORAGE INC.</a:t>
            </a:r>
          </a:p>
        </p:txBody>
      </p:sp>
      <p:sp>
        <p:nvSpPr>
          <p:cNvPr id="11" name="Rectangle 10"/>
          <p:cNvSpPr>
            <a:spLocks/>
          </p:cNvSpPr>
          <p:nvPr userDrawn="1"/>
        </p:nvSpPr>
        <p:spPr bwMode="auto">
          <a:xfrm>
            <a:off x="664377" y="4725944"/>
            <a:ext cx="336947" cy="1731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marL="742950" indent="-285750">
              <a:defRPr sz="3600">
                <a:solidFill>
                  <a:srgbClr val="222222"/>
                </a:solidFill>
                <a:latin typeface="Proxima Nova Light" charset="0"/>
                <a:ea typeface="Proxima Nova Light" charset="0"/>
                <a:cs typeface="Proxima Nova Light" charset="0"/>
                <a:sym typeface="Proxima Nova Light" charset="0"/>
              </a:defRPr>
            </a:lvl2pPr>
            <a:lvl3pPr marL="1143000" indent="-228600">
              <a:defRPr sz="3600">
                <a:solidFill>
                  <a:srgbClr val="222222"/>
                </a:solidFill>
                <a:latin typeface="Proxima Nova Light" charset="0"/>
                <a:ea typeface="Proxima Nova Light" charset="0"/>
                <a:cs typeface="Proxima Nova Light" charset="0"/>
                <a:sym typeface="Proxima Nova Light" charset="0"/>
              </a:defRPr>
            </a:lvl3pPr>
            <a:lvl4pPr marL="1600200" indent="-228600">
              <a:defRPr sz="3600">
                <a:solidFill>
                  <a:srgbClr val="222222"/>
                </a:solidFill>
                <a:latin typeface="Proxima Nova Light" charset="0"/>
                <a:ea typeface="Proxima Nova Light" charset="0"/>
                <a:cs typeface="Proxima Nova Light" charset="0"/>
                <a:sym typeface="Proxima Nova Light" charset="0"/>
              </a:defRPr>
            </a:lvl4pPr>
            <a:lvl5pPr marL="2057400" indent="-2286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685664" fontAlgn="base" hangingPunct="0">
              <a:spcBef>
                <a:spcPct val="0"/>
              </a:spcBef>
              <a:spcAft>
                <a:spcPct val="0"/>
              </a:spcAft>
            </a:pPr>
            <a:fld id="{4A8294F5-3876-0A48-B245-F7D64BCA98A8}" type="slidenum">
              <a:rPr lang="uk-UA" altLang="en-US" sz="1100">
                <a:solidFill>
                  <a:srgbClr val="FFFFFF"/>
                </a:solidFill>
                <a:latin typeface="Proxima Nova" charset="0"/>
                <a:ea typeface="Proxima Nova" charset="0"/>
                <a:cs typeface="Proxima Nova" charset="0"/>
                <a:sym typeface="Proxima Nova" charset="0"/>
              </a:rPr>
              <a:pPr defTabSz="685664" fontAlgn="base" hangingPunct="0">
                <a:spcBef>
                  <a:spcPct val="0"/>
                </a:spcBef>
                <a:spcAft>
                  <a:spcPct val="0"/>
                </a:spcAft>
              </a:pPr>
              <a:t>‹#›</a:t>
            </a:fld>
            <a:endParaRPr lang="en-US" altLang="en-US" sz="1100">
              <a:solidFill>
                <a:srgbClr val="FFFFFF"/>
              </a:solidFill>
              <a:latin typeface="Proxima Nova" charset="0"/>
              <a:ea typeface="Proxima Nova" charset="0"/>
              <a:cs typeface="Proxima Nova" charset="0"/>
              <a:sym typeface="Proxima Nova" charset="0"/>
            </a:endParaRPr>
          </a:p>
        </p:txBody>
      </p:sp>
      <p:sp>
        <p:nvSpPr>
          <p:cNvPr id="8" name="Footer Placeholder 1"/>
          <p:cNvSpPr>
            <a:spLocks noGrp="1"/>
          </p:cNvSpPr>
          <p:nvPr>
            <p:ph type="ftr" sz="quarter" idx="3"/>
          </p:nvPr>
        </p:nvSpPr>
        <p:spPr>
          <a:xfrm>
            <a:off x="3319977" y="4760378"/>
            <a:ext cx="2504050" cy="274637"/>
          </a:xfrm>
          <a:prstGeom prst="rect">
            <a:avLst/>
          </a:prstGeom>
        </p:spPr>
        <p:txBody>
          <a:bodyPr vert="horz" lIns="91424" tIns="45712" rIns="91424" bIns="45712" rtlCol="0" anchor="ctr"/>
          <a:lstStyle>
            <a:lvl1pPr marL="0" marR="0" indent="0" algn="ctr" defTabSz="685664" rtl="0" eaLnBrk="1" fontAlgn="auto" latinLnBrk="0" hangingPunct="1">
              <a:lnSpc>
                <a:spcPct val="100000"/>
              </a:lnSpc>
              <a:spcBef>
                <a:spcPts val="0"/>
              </a:spcBef>
              <a:spcAft>
                <a:spcPts val="0"/>
              </a:spcAft>
              <a:buClrTx/>
              <a:buSzTx/>
              <a:buFontTx/>
              <a:buNone/>
              <a:tabLst/>
              <a:defRPr sz="800">
                <a:solidFill>
                  <a:schemeClr val="bg1"/>
                </a:solidFill>
              </a:defRPr>
            </a:lvl1pPr>
          </a:lstStyle>
          <a:p>
            <a:pPr defTabSz="342830" fontAlgn="base" hangingPunct="0">
              <a:spcBef>
                <a:spcPct val="0"/>
              </a:spcBef>
              <a:spcAft>
                <a:spcPct val="0"/>
              </a:spcAft>
              <a:defRPr/>
            </a:pPr>
            <a:r>
              <a:rPr lang="en-US" altLang="en-US" sz="600">
                <a:sym typeface="Proxima Nova" charset="0"/>
              </a:rPr>
              <a:t>CONFIDENTIAL DOCUMENT, DO NOT SHARE 2 OR DISTRIBUTE.</a:t>
            </a:r>
          </a:p>
          <a:p>
            <a:endParaRPr lang="en-US" dirty="0"/>
          </a:p>
        </p:txBody>
      </p:sp>
    </p:spTree>
    <p:extLst>
      <p:ext uri="{BB962C8B-B14F-4D97-AF65-F5344CB8AC3E}">
        <p14:creationId xmlns:p14="http://schemas.microsoft.com/office/powerpoint/2010/main" val="1821267975"/>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725" r:id="rId4"/>
    <p:sldLayoutId id="2147483724" r:id="rId5"/>
    <p:sldLayoutId id="2147483736" r:id="rId6"/>
    <p:sldLayoutId id="2147483739" r:id="rId7"/>
    <p:sldLayoutId id="2147483740" r:id="rId8"/>
    <p:sldLayoutId id="2147483730" r:id="rId9"/>
    <p:sldLayoutId id="2147483729" r:id="rId10"/>
    <p:sldLayoutId id="2147483750" r:id="rId11"/>
    <p:sldLayoutId id="2147483746" r:id="rId12"/>
    <p:sldLayoutId id="2147483693" r:id="rId13"/>
    <p:sldLayoutId id="2147483695" r:id="rId14"/>
  </p:sldLayoutIdLst>
  <p:txStyles>
    <p:titleStyle>
      <a:lvl1pPr algn="l" defTabSz="685664" rtl="0" eaLnBrk="0" fontAlgn="base" hangingPunct="0">
        <a:lnSpc>
          <a:spcPct val="80000"/>
        </a:lnSpc>
        <a:spcBef>
          <a:spcPct val="0"/>
        </a:spcBef>
        <a:spcAft>
          <a:spcPct val="0"/>
        </a:spcAft>
        <a:defRPr sz="3600" kern="1200">
          <a:solidFill>
            <a:srgbClr val="EE2929"/>
          </a:solidFill>
          <a:latin typeface="+mj-lt"/>
          <a:ea typeface="+mj-ea"/>
          <a:cs typeface="+mj-cs"/>
          <a:sym typeface="Proxima Nova Black" charset="0"/>
        </a:defRPr>
      </a:lvl1pPr>
      <a:lvl2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2pPr>
      <a:lvl3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3pPr>
      <a:lvl4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4pPr>
      <a:lvl5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5pPr>
      <a:lvl6pPr marL="171418"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6pPr>
      <a:lvl7pPr marL="342830"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7pPr>
      <a:lvl8pPr marL="514253"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8pPr>
      <a:lvl9pPr marL="685664"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9pPr>
    </p:titleStyle>
    <p:bodyStyle>
      <a:lvl1pPr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1pPr>
      <a:lvl2pPr marL="257126" indent="-128564"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2pPr>
      <a:lvl3pPr marL="257126" indent="-128564"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3pPr>
      <a:lvl4pPr marL="399970" indent="-142850"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4pPr>
      <a:lvl5pPr marL="399970" indent="-142850"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5pPr>
      <a:lvl6pPr marL="942785" indent="-85709" algn="l" defTabSz="342830" rtl="0" eaLnBrk="1" latinLnBrk="0" hangingPunct="1">
        <a:lnSpc>
          <a:spcPct val="90000"/>
        </a:lnSpc>
        <a:spcBef>
          <a:spcPts val="188"/>
        </a:spcBef>
        <a:buFont typeface="Arial"/>
        <a:buChar char="•"/>
        <a:defRPr sz="700" kern="1200">
          <a:solidFill>
            <a:schemeClr val="tx1"/>
          </a:solidFill>
          <a:latin typeface="+mn-lt"/>
          <a:ea typeface="+mn-ea"/>
          <a:cs typeface="+mn-cs"/>
        </a:defRPr>
      </a:lvl6pPr>
      <a:lvl7pPr marL="1114208" indent="-85709" algn="l" defTabSz="342830" rtl="0" eaLnBrk="1" latinLnBrk="0" hangingPunct="1">
        <a:lnSpc>
          <a:spcPct val="90000"/>
        </a:lnSpc>
        <a:spcBef>
          <a:spcPts val="188"/>
        </a:spcBef>
        <a:buFont typeface="Arial"/>
        <a:buChar char="•"/>
        <a:defRPr sz="700" kern="1200">
          <a:solidFill>
            <a:schemeClr val="tx1"/>
          </a:solidFill>
          <a:latin typeface="+mn-lt"/>
          <a:ea typeface="+mn-ea"/>
          <a:cs typeface="+mn-cs"/>
        </a:defRPr>
      </a:lvl7pPr>
      <a:lvl8pPr marL="1285619" indent="-85709" algn="l" defTabSz="342830" rtl="0" eaLnBrk="1" latinLnBrk="0" hangingPunct="1">
        <a:lnSpc>
          <a:spcPct val="90000"/>
        </a:lnSpc>
        <a:spcBef>
          <a:spcPts val="188"/>
        </a:spcBef>
        <a:buFont typeface="Arial"/>
        <a:buChar char="•"/>
        <a:defRPr sz="700" kern="1200">
          <a:solidFill>
            <a:schemeClr val="tx1"/>
          </a:solidFill>
          <a:latin typeface="+mn-lt"/>
          <a:ea typeface="+mn-ea"/>
          <a:cs typeface="+mn-cs"/>
        </a:defRPr>
      </a:lvl8pPr>
      <a:lvl9pPr marL="1457036" indent="-85709" algn="l" defTabSz="342830" rtl="0" eaLnBrk="1" latinLnBrk="0" hangingPunct="1">
        <a:lnSpc>
          <a:spcPct val="90000"/>
        </a:lnSpc>
        <a:spcBef>
          <a:spcPts val="188"/>
        </a:spcBef>
        <a:buFont typeface="Arial"/>
        <a:buChar char="•"/>
        <a:defRPr sz="700" kern="1200">
          <a:solidFill>
            <a:schemeClr val="tx1"/>
          </a:solidFill>
          <a:latin typeface="+mn-lt"/>
          <a:ea typeface="+mn-ea"/>
          <a:cs typeface="+mn-cs"/>
        </a:defRPr>
      </a:lvl9pPr>
    </p:bodyStyle>
    <p:otherStyle>
      <a:defPPr>
        <a:defRPr lang="en-US"/>
      </a:defPPr>
      <a:lvl1pPr marL="0" algn="l" defTabSz="342830" rtl="0" eaLnBrk="1" latinLnBrk="0" hangingPunct="1">
        <a:defRPr sz="700" kern="1200">
          <a:solidFill>
            <a:schemeClr val="tx1"/>
          </a:solidFill>
          <a:latin typeface="+mn-lt"/>
          <a:ea typeface="+mn-ea"/>
          <a:cs typeface="+mn-cs"/>
        </a:defRPr>
      </a:lvl1pPr>
      <a:lvl2pPr marL="171418" algn="l" defTabSz="342830" rtl="0" eaLnBrk="1" latinLnBrk="0" hangingPunct="1">
        <a:defRPr sz="700" kern="1200">
          <a:solidFill>
            <a:schemeClr val="tx1"/>
          </a:solidFill>
          <a:latin typeface="+mn-lt"/>
          <a:ea typeface="+mn-ea"/>
          <a:cs typeface="+mn-cs"/>
        </a:defRPr>
      </a:lvl2pPr>
      <a:lvl3pPr marL="342830" algn="l" defTabSz="342830" rtl="0" eaLnBrk="1" latinLnBrk="0" hangingPunct="1">
        <a:defRPr sz="700" kern="1200">
          <a:solidFill>
            <a:schemeClr val="tx1"/>
          </a:solidFill>
          <a:latin typeface="+mn-lt"/>
          <a:ea typeface="+mn-ea"/>
          <a:cs typeface="+mn-cs"/>
        </a:defRPr>
      </a:lvl3pPr>
      <a:lvl4pPr marL="514253" algn="l" defTabSz="342830" rtl="0" eaLnBrk="1" latinLnBrk="0" hangingPunct="1">
        <a:defRPr sz="700" kern="1200">
          <a:solidFill>
            <a:schemeClr val="tx1"/>
          </a:solidFill>
          <a:latin typeface="+mn-lt"/>
          <a:ea typeface="+mn-ea"/>
          <a:cs typeface="+mn-cs"/>
        </a:defRPr>
      </a:lvl4pPr>
      <a:lvl5pPr marL="685664" algn="l" defTabSz="342830" rtl="0" eaLnBrk="1" latinLnBrk="0" hangingPunct="1">
        <a:defRPr sz="700" kern="1200">
          <a:solidFill>
            <a:schemeClr val="tx1"/>
          </a:solidFill>
          <a:latin typeface="+mn-lt"/>
          <a:ea typeface="+mn-ea"/>
          <a:cs typeface="+mn-cs"/>
        </a:defRPr>
      </a:lvl5pPr>
      <a:lvl6pPr marL="857081" algn="l" defTabSz="342830" rtl="0" eaLnBrk="1" latinLnBrk="0" hangingPunct="1">
        <a:defRPr sz="700" kern="1200">
          <a:solidFill>
            <a:schemeClr val="tx1"/>
          </a:solidFill>
          <a:latin typeface="+mn-lt"/>
          <a:ea typeface="+mn-ea"/>
          <a:cs typeface="+mn-cs"/>
        </a:defRPr>
      </a:lvl6pPr>
      <a:lvl7pPr marL="1028496" algn="l" defTabSz="342830" rtl="0" eaLnBrk="1" latinLnBrk="0" hangingPunct="1">
        <a:defRPr sz="700" kern="1200">
          <a:solidFill>
            <a:schemeClr val="tx1"/>
          </a:solidFill>
          <a:latin typeface="+mn-lt"/>
          <a:ea typeface="+mn-ea"/>
          <a:cs typeface="+mn-cs"/>
        </a:defRPr>
      </a:lvl7pPr>
      <a:lvl8pPr marL="1199910" algn="l" defTabSz="342830" rtl="0" eaLnBrk="1" latinLnBrk="0" hangingPunct="1">
        <a:defRPr sz="700" kern="1200">
          <a:solidFill>
            <a:schemeClr val="tx1"/>
          </a:solidFill>
          <a:latin typeface="+mn-lt"/>
          <a:ea typeface="+mn-ea"/>
          <a:cs typeface="+mn-cs"/>
        </a:defRPr>
      </a:lvl8pPr>
      <a:lvl9pPr marL="1371328" algn="l" defTabSz="342830" rtl="0" eaLnBrk="1" latinLnBrk="0" hangingPunct="1">
        <a:defRPr sz="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auto">
      <p:bgPr>
        <a:solidFill>
          <a:srgbClr val="55BA9E"/>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5"/>
          <a:stretch>
            <a:fillRect/>
          </a:stretch>
        </p:blipFill>
        <p:spPr>
          <a:xfrm>
            <a:off x="7315202" y="4712574"/>
            <a:ext cx="1189863" cy="208846"/>
          </a:xfrm>
          <a:prstGeom prst="rect">
            <a:avLst/>
          </a:prstGeom>
        </p:spPr>
      </p:pic>
      <p:sp>
        <p:nvSpPr>
          <p:cNvPr id="10" name="Rectangle 9"/>
          <p:cNvSpPr>
            <a:spLocks/>
          </p:cNvSpPr>
          <p:nvPr userDrawn="1"/>
        </p:nvSpPr>
        <p:spPr bwMode="auto">
          <a:xfrm>
            <a:off x="1070373" y="4794655"/>
            <a:ext cx="987450" cy="9233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a:defRPr sz="3600">
                <a:solidFill>
                  <a:srgbClr val="222222"/>
                </a:solidFill>
                <a:latin typeface="Proxima Nova Light" charset="0"/>
                <a:ea typeface="Proxima Nova Light" charset="0"/>
                <a:cs typeface="Proxima Nova Light" charset="0"/>
                <a:sym typeface="Proxima Nova Light" charset="0"/>
              </a:defRPr>
            </a:lvl2pPr>
            <a:lvl3pPr>
              <a:defRPr sz="3600">
                <a:solidFill>
                  <a:srgbClr val="222222"/>
                </a:solidFill>
                <a:latin typeface="Proxima Nova Light" charset="0"/>
                <a:ea typeface="Proxima Nova Light" charset="0"/>
                <a:cs typeface="Proxima Nova Light" charset="0"/>
                <a:sym typeface="Proxima Nova Light" charset="0"/>
              </a:defRPr>
            </a:lvl3pPr>
            <a:lvl4pPr>
              <a:defRPr sz="3600">
                <a:solidFill>
                  <a:srgbClr val="222222"/>
                </a:solidFill>
                <a:latin typeface="Proxima Nova Light" charset="0"/>
                <a:ea typeface="Proxima Nova Light" charset="0"/>
                <a:cs typeface="Proxima Nova Light" charset="0"/>
                <a:sym typeface="Proxima Nova Light" charset="0"/>
              </a:defRPr>
            </a:lvl4pPr>
            <a:lvl5pPr>
              <a:defRPr sz="3600">
                <a:solidFill>
                  <a:srgbClr val="222222"/>
                </a:solidFill>
                <a:latin typeface="Proxima Nova Light" charset="0"/>
                <a:ea typeface="Proxima Nova Light" charset="0"/>
                <a:cs typeface="Proxima Nova Light" charset="0"/>
                <a:sym typeface="Proxima Nova Light" charset="0"/>
              </a:defRPr>
            </a:lvl5pPr>
            <a:lvl6pPr marL="4572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9144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13716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18288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342830" fontAlgn="base" hangingPunct="0">
              <a:spcBef>
                <a:spcPct val="0"/>
              </a:spcBef>
              <a:spcAft>
                <a:spcPct val="0"/>
              </a:spcAft>
              <a:defRPr/>
            </a:pPr>
            <a:r>
              <a:rPr lang="en-US" altLang="en-US" sz="600" dirty="0">
                <a:solidFill>
                  <a:srgbClr val="FFFFFF"/>
                </a:solidFill>
                <a:latin typeface="Proxima Nova" charset="0"/>
                <a:ea typeface="Proxima Nova" charset="0"/>
                <a:cs typeface="Proxima Nova" charset="0"/>
                <a:sym typeface="Proxima Nova" charset="0"/>
              </a:rPr>
              <a:t>© 2017 PURE STORAGE INC.</a:t>
            </a:r>
          </a:p>
        </p:txBody>
      </p:sp>
      <p:sp>
        <p:nvSpPr>
          <p:cNvPr id="11" name="Rectangle 10"/>
          <p:cNvSpPr>
            <a:spLocks/>
          </p:cNvSpPr>
          <p:nvPr userDrawn="1"/>
        </p:nvSpPr>
        <p:spPr bwMode="auto">
          <a:xfrm>
            <a:off x="664377" y="4725944"/>
            <a:ext cx="336947" cy="1731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marL="742950" indent="-285750">
              <a:defRPr sz="3600">
                <a:solidFill>
                  <a:srgbClr val="222222"/>
                </a:solidFill>
                <a:latin typeface="Proxima Nova Light" charset="0"/>
                <a:ea typeface="Proxima Nova Light" charset="0"/>
                <a:cs typeface="Proxima Nova Light" charset="0"/>
                <a:sym typeface="Proxima Nova Light" charset="0"/>
              </a:defRPr>
            </a:lvl2pPr>
            <a:lvl3pPr marL="1143000" indent="-228600">
              <a:defRPr sz="3600">
                <a:solidFill>
                  <a:srgbClr val="222222"/>
                </a:solidFill>
                <a:latin typeface="Proxima Nova Light" charset="0"/>
                <a:ea typeface="Proxima Nova Light" charset="0"/>
                <a:cs typeface="Proxima Nova Light" charset="0"/>
                <a:sym typeface="Proxima Nova Light" charset="0"/>
              </a:defRPr>
            </a:lvl3pPr>
            <a:lvl4pPr marL="1600200" indent="-228600">
              <a:defRPr sz="3600">
                <a:solidFill>
                  <a:srgbClr val="222222"/>
                </a:solidFill>
                <a:latin typeface="Proxima Nova Light" charset="0"/>
                <a:ea typeface="Proxima Nova Light" charset="0"/>
                <a:cs typeface="Proxima Nova Light" charset="0"/>
                <a:sym typeface="Proxima Nova Light" charset="0"/>
              </a:defRPr>
            </a:lvl4pPr>
            <a:lvl5pPr marL="2057400" indent="-2286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685664" fontAlgn="base" hangingPunct="0">
              <a:spcBef>
                <a:spcPct val="0"/>
              </a:spcBef>
              <a:spcAft>
                <a:spcPct val="0"/>
              </a:spcAft>
            </a:pPr>
            <a:fld id="{4A8294F5-3876-0A48-B245-F7D64BCA98A8}" type="slidenum">
              <a:rPr lang="uk-UA" altLang="en-US" sz="1100">
                <a:solidFill>
                  <a:srgbClr val="FFFFFF"/>
                </a:solidFill>
                <a:latin typeface="Proxima Nova" charset="0"/>
                <a:ea typeface="Proxima Nova" charset="0"/>
                <a:cs typeface="Proxima Nova" charset="0"/>
                <a:sym typeface="Proxima Nova" charset="0"/>
              </a:rPr>
              <a:pPr defTabSz="685664" fontAlgn="base" hangingPunct="0">
                <a:spcBef>
                  <a:spcPct val="0"/>
                </a:spcBef>
                <a:spcAft>
                  <a:spcPct val="0"/>
                </a:spcAft>
              </a:pPr>
              <a:t>‹#›</a:t>
            </a:fld>
            <a:endParaRPr lang="en-US" altLang="en-US" sz="1100">
              <a:solidFill>
                <a:srgbClr val="FFFFFF"/>
              </a:solidFill>
              <a:latin typeface="Proxima Nova" charset="0"/>
              <a:ea typeface="Proxima Nova" charset="0"/>
              <a:cs typeface="Proxima Nova" charset="0"/>
              <a:sym typeface="Proxima Nova" charset="0"/>
            </a:endParaRPr>
          </a:p>
        </p:txBody>
      </p:sp>
      <p:sp>
        <p:nvSpPr>
          <p:cNvPr id="5" name="Footer Placeholder 1"/>
          <p:cNvSpPr>
            <a:spLocks noGrp="1"/>
          </p:cNvSpPr>
          <p:nvPr>
            <p:ph type="ftr" sz="quarter" idx="3"/>
          </p:nvPr>
        </p:nvSpPr>
        <p:spPr>
          <a:xfrm>
            <a:off x="3319977" y="4760378"/>
            <a:ext cx="2504050" cy="274637"/>
          </a:xfrm>
          <a:prstGeom prst="rect">
            <a:avLst/>
          </a:prstGeom>
        </p:spPr>
        <p:txBody>
          <a:bodyPr vert="horz" lIns="91424" tIns="45712" rIns="91424" bIns="45712" rtlCol="0" anchor="ctr"/>
          <a:lstStyle>
            <a:lvl1pPr marL="0" marR="0" indent="0" algn="ctr" defTabSz="685664" rtl="0" eaLnBrk="1" fontAlgn="auto" latinLnBrk="0" hangingPunct="1">
              <a:lnSpc>
                <a:spcPct val="100000"/>
              </a:lnSpc>
              <a:spcBef>
                <a:spcPts val="0"/>
              </a:spcBef>
              <a:spcAft>
                <a:spcPts val="0"/>
              </a:spcAft>
              <a:buClrTx/>
              <a:buSzTx/>
              <a:buFontTx/>
              <a:buNone/>
              <a:tabLst/>
              <a:defRPr sz="800">
                <a:solidFill>
                  <a:schemeClr val="bg1"/>
                </a:solidFill>
              </a:defRPr>
            </a:lvl1pPr>
          </a:lstStyle>
          <a:p>
            <a:pPr defTabSz="342830" fontAlgn="base" hangingPunct="0">
              <a:spcBef>
                <a:spcPct val="0"/>
              </a:spcBef>
              <a:spcAft>
                <a:spcPct val="0"/>
              </a:spcAft>
              <a:defRPr/>
            </a:pPr>
            <a:r>
              <a:rPr lang="en-US" altLang="en-US" sz="600">
                <a:sym typeface="Proxima Nova" charset="0"/>
              </a:rPr>
              <a:t>CONFIDENTIAL DOCUMENT, DO NOT SHARE 2 OR DISTRIBUTE.</a:t>
            </a:r>
          </a:p>
          <a:p>
            <a:endParaRPr lang="en-US" dirty="0"/>
          </a:p>
        </p:txBody>
      </p:sp>
    </p:spTree>
    <p:extLst>
      <p:ext uri="{BB962C8B-B14F-4D97-AF65-F5344CB8AC3E}">
        <p14:creationId xmlns:p14="http://schemas.microsoft.com/office/powerpoint/2010/main" val="1180549991"/>
      </p:ext>
    </p:extLst>
  </p:cSld>
  <p:clrMap bg1="lt1" tx1="dk1" bg2="lt2" tx2="dk2" accent1="accent1" accent2="accent2" accent3="accent3" accent4="accent4" accent5="accent5" accent6="accent6" hlink="hlink" folHlink="folHlink"/>
  <p:sldLayoutIdLst>
    <p:sldLayoutId id="2147483752" r:id="rId1"/>
    <p:sldLayoutId id="2147483755" r:id="rId2"/>
    <p:sldLayoutId id="2147483756" r:id="rId3"/>
  </p:sldLayoutIdLst>
  <p:txStyles>
    <p:titleStyle>
      <a:lvl1pPr algn="l" defTabSz="685664" rtl="0" eaLnBrk="0" fontAlgn="base" hangingPunct="0">
        <a:lnSpc>
          <a:spcPct val="80000"/>
        </a:lnSpc>
        <a:spcBef>
          <a:spcPct val="0"/>
        </a:spcBef>
        <a:spcAft>
          <a:spcPct val="0"/>
        </a:spcAft>
        <a:defRPr sz="3600" kern="1200">
          <a:solidFill>
            <a:srgbClr val="EE2929"/>
          </a:solidFill>
          <a:latin typeface="+mj-lt"/>
          <a:ea typeface="+mj-ea"/>
          <a:cs typeface="+mj-cs"/>
          <a:sym typeface="Proxima Nova Black" charset="0"/>
        </a:defRPr>
      </a:lvl1pPr>
      <a:lvl2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2pPr>
      <a:lvl3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3pPr>
      <a:lvl4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4pPr>
      <a:lvl5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5pPr>
      <a:lvl6pPr marL="171418"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6pPr>
      <a:lvl7pPr marL="342830"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7pPr>
      <a:lvl8pPr marL="514253"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8pPr>
      <a:lvl9pPr marL="685664"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9pPr>
    </p:titleStyle>
    <p:bodyStyle>
      <a:lvl1pPr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1pPr>
      <a:lvl2pPr marL="257126" indent="-128564"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2pPr>
      <a:lvl3pPr marL="257126" indent="-128564"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3pPr>
      <a:lvl4pPr marL="399970" indent="-142850"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4pPr>
      <a:lvl5pPr marL="399970" indent="-142850"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5pPr>
      <a:lvl6pPr marL="942785" indent="-85709" algn="l" defTabSz="342830" rtl="0" eaLnBrk="1" latinLnBrk="0" hangingPunct="1">
        <a:lnSpc>
          <a:spcPct val="90000"/>
        </a:lnSpc>
        <a:spcBef>
          <a:spcPts val="188"/>
        </a:spcBef>
        <a:buFont typeface="Arial"/>
        <a:buChar char="•"/>
        <a:defRPr sz="700" kern="1200">
          <a:solidFill>
            <a:schemeClr val="tx1"/>
          </a:solidFill>
          <a:latin typeface="+mn-lt"/>
          <a:ea typeface="+mn-ea"/>
          <a:cs typeface="+mn-cs"/>
        </a:defRPr>
      </a:lvl6pPr>
      <a:lvl7pPr marL="1114208" indent="-85709" algn="l" defTabSz="342830" rtl="0" eaLnBrk="1" latinLnBrk="0" hangingPunct="1">
        <a:lnSpc>
          <a:spcPct val="90000"/>
        </a:lnSpc>
        <a:spcBef>
          <a:spcPts val="188"/>
        </a:spcBef>
        <a:buFont typeface="Arial"/>
        <a:buChar char="•"/>
        <a:defRPr sz="700" kern="1200">
          <a:solidFill>
            <a:schemeClr val="tx1"/>
          </a:solidFill>
          <a:latin typeface="+mn-lt"/>
          <a:ea typeface="+mn-ea"/>
          <a:cs typeface="+mn-cs"/>
        </a:defRPr>
      </a:lvl7pPr>
      <a:lvl8pPr marL="1285619" indent="-85709" algn="l" defTabSz="342830" rtl="0" eaLnBrk="1" latinLnBrk="0" hangingPunct="1">
        <a:lnSpc>
          <a:spcPct val="90000"/>
        </a:lnSpc>
        <a:spcBef>
          <a:spcPts val="188"/>
        </a:spcBef>
        <a:buFont typeface="Arial"/>
        <a:buChar char="•"/>
        <a:defRPr sz="700" kern="1200">
          <a:solidFill>
            <a:schemeClr val="tx1"/>
          </a:solidFill>
          <a:latin typeface="+mn-lt"/>
          <a:ea typeface="+mn-ea"/>
          <a:cs typeface="+mn-cs"/>
        </a:defRPr>
      </a:lvl8pPr>
      <a:lvl9pPr marL="1457036" indent="-85709" algn="l" defTabSz="342830" rtl="0" eaLnBrk="1" latinLnBrk="0" hangingPunct="1">
        <a:lnSpc>
          <a:spcPct val="90000"/>
        </a:lnSpc>
        <a:spcBef>
          <a:spcPts val="188"/>
        </a:spcBef>
        <a:buFont typeface="Arial"/>
        <a:buChar char="•"/>
        <a:defRPr sz="700" kern="1200">
          <a:solidFill>
            <a:schemeClr val="tx1"/>
          </a:solidFill>
          <a:latin typeface="+mn-lt"/>
          <a:ea typeface="+mn-ea"/>
          <a:cs typeface="+mn-cs"/>
        </a:defRPr>
      </a:lvl9pPr>
    </p:bodyStyle>
    <p:otherStyle>
      <a:defPPr>
        <a:defRPr lang="en-US"/>
      </a:defPPr>
      <a:lvl1pPr marL="0" algn="l" defTabSz="342830" rtl="0" eaLnBrk="1" latinLnBrk="0" hangingPunct="1">
        <a:defRPr sz="700" kern="1200">
          <a:solidFill>
            <a:schemeClr val="tx1"/>
          </a:solidFill>
          <a:latin typeface="+mn-lt"/>
          <a:ea typeface="+mn-ea"/>
          <a:cs typeface="+mn-cs"/>
        </a:defRPr>
      </a:lvl1pPr>
      <a:lvl2pPr marL="171418" algn="l" defTabSz="342830" rtl="0" eaLnBrk="1" latinLnBrk="0" hangingPunct="1">
        <a:defRPr sz="700" kern="1200">
          <a:solidFill>
            <a:schemeClr val="tx1"/>
          </a:solidFill>
          <a:latin typeface="+mn-lt"/>
          <a:ea typeface="+mn-ea"/>
          <a:cs typeface="+mn-cs"/>
        </a:defRPr>
      </a:lvl2pPr>
      <a:lvl3pPr marL="342830" algn="l" defTabSz="342830" rtl="0" eaLnBrk="1" latinLnBrk="0" hangingPunct="1">
        <a:defRPr sz="700" kern="1200">
          <a:solidFill>
            <a:schemeClr val="tx1"/>
          </a:solidFill>
          <a:latin typeface="+mn-lt"/>
          <a:ea typeface="+mn-ea"/>
          <a:cs typeface="+mn-cs"/>
        </a:defRPr>
      </a:lvl3pPr>
      <a:lvl4pPr marL="514253" algn="l" defTabSz="342830" rtl="0" eaLnBrk="1" latinLnBrk="0" hangingPunct="1">
        <a:defRPr sz="700" kern="1200">
          <a:solidFill>
            <a:schemeClr val="tx1"/>
          </a:solidFill>
          <a:latin typeface="+mn-lt"/>
          <a:ea typeface="+mn-ea"/>
          <a:cs typeface="+mn-cs"/>
        </a:defRPr>
      </a:lvl4pPr>
      <a:lvl5pPr marL="685664" algn="l" defTabSz="342830" rtl="0" eaLnBrk="1" latinLnBrk="0" hangingPunct="1">
        <a:defRPr sz="700" kern="1200">
          <a:solidFill>
            <a:schemeClr val="tx1"/>
          </a:solidFill>
          <a:latin typeface="+mn-lt"/>
          <a:ea typeface="+mn-ea"/>
          <a:cs typeface="+mn-cs"/>
        </a:defRPr>
      </a:lvl5pPr>
      <a:lvl6pPr marL="857081" algn="l" defTabSz="342830" rtl="0" eaLnBrk="1" latinLnBrk="0" hangingPunct="1">
        <a:defRPr sz="700" kern="1200">
          <a:solidFill>
            <a:schemeClr val="tx1"/>
          </a:solidFill>
          <a:latin typeface="+mn-lt"/>
          <a:ea typeface="+mn-ea"/>
          <a:cs typeface="+mn-cs"/>
        </a:defRPr>
      </a:lvl6pPr>
      <a:lvl7pPr marL="1028496" algn="l" defTabSz="342830" rtl="0" eaLnBrk="1" latinLnBrk="0" hangingPunct="1">
        <a:defRPr sz="700" kern="1200">
          <a:solidFill>
            <a:schemeClr val="tx1"/>
          </a:solidFill>
          <a:latin typeface="+mn-lt"/>
          <a:ea typeface="+mn-ea"/>
          <a:cs typeface="+mn-cs"/>
        </a:defRPr>
      </a:lvl7pPr>
      <a:lvl8pPr marL="1199910" algn="l" defTabSz="342830" rtl="0" eaLnBrk="1" latinLnBrk="0" hangingPunct="1">
        <a:defRPr sz="700" kern="1200">
          <a:solidFill>
            <a:schemeClr val="tx1"/>
          </a:solidFill>
          <a:latin typeface="+mn-lt"/>
          <a:ea typeface="+mn-ea"/>
          <a:cs typeface="+mn-cs"/>
        </a:defRPr>
      </a:lvl8pPr>
      <a:lvl9pPr marL="1371328" algn="l" defTabSz="342830" rtl="0" eaLnBrk="1" latinLnBrk="0" hangingPunct="1">
        <a:defRPr sz="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auto">
      <p:bgPr>
        <a:solidFill>
          <a:schemeClr val="accent2"/>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5"/>
          <a:stretch>
            <a:fillRect/>
          </a:stretch>
        </p:blipFill>
        <p:spPr>
          <a:xfrm>
            <a:off x="7315202" y="4712574"/>
            <a:ext cx="1189863" cy="208846"/>
          </a:xfrm>
          <a:prstGeom prst="rect">
            <a:avLst/>
          </a:prstGeom>
        </p:spPr>
      </p:pic>
      <p:sp>
        <p:nvSpPr>
          <p:cNvPr id="10" name="Rectangle 9"/>
          <p:cNvSpPr>
            <a:spLocks/>
          </p:cNvSpPr>
          <p:nvPr userDrawn="1"/>
        </p:nvSpPr>
        <p:spPr bwMode="auto">
          <a:xfrm>
            <a:off x="1070373" y="4794655"/>
            <a:ext cx="987450" cy="9233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a:defRPr sz="3600">
                <a:solidFill>
                  <a:srgbClr val="222222"/>
                </a:solidFill>
                <a:latin typeface="Proxima Nova Light" charset="0"/>
                <a:ea typeface="Proxima Nova Light" charset="0"/>
                <a:cs typeface="Proxima Nova Light" charset="0"/>
                <a:sym typeface="Proxima Nova Light" charset="0"/>
              </a:defRPr>
            </a:lvl2pPr>
            <a:lvl3pPr>
              <a:defRPr sz="3600">
                <a:solidFill>
                  <a:srgbClr val="222222"/>
                </a:solidFill>
                <a:latin typeface="Proxima Nova Light" charset="0"/>
                <a:ea typeface="Proxima Nova Light" charset="0"/>
                <a:cs typeface="Proxima Nova Light" charset="0"/>
                <a:sym typeface="Proxima Nova Light" charset="0"/>
              </a:defRPr>
            </a:lvl3pPr>
            <a:lvl4pPr>
              <a:defRPr sz="3600">
                <a:solidFill>
                  <a:srgbClr val="222222"/>
                </a:solidFill>
                <a:latin typeface="Proxima Nova Light" charset="0"/>
                <a:ea typeface="Proxima Nova Light" charset="0"/>
                <a:cs typeface="Proxima Nova Light" charset="0"/>
                <a:sym typeface="Proxima Nova Light" charset="0"/>
              </a:defRPr>
            </a:lvl4pPr>
            <a:lvl5pPr>
              <a:defRPr sz="3600">
                <a:solidFill>
                  <a:srgbClr val="222222"/>
                </a:solidFill>
                <a:latin typeface="Proxima Nova Light" charset="0"/>
                <a:ea typeface="Proxima Nova Light" charset="0"/>
                <a:cs typeface="Proxima Nova Light" charset="0"/>
                <a:sym typeface="Proxima Nova Light" charset="0"/>
              </a:defRPr>
            </a:lvl5pPr>
            <a:lvl6pPr marL="4572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9144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13716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18288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342830" fontAlgn="base" hangingPunct="0">
              <a:spcBef>
                <a:spcPct val="0"/>
              </a:spcBef>
              <a:spcAft>
                <a:spcPct val="0"/>
              </a:spcAft>
              <a:defRPr/>
            </a:pPr>
            <a:r>
              <a:rPr lang="en-US" altLang="en-US" sz="600" dirty="0">
                <a:solidFill>
                  <a:srgbClr val="FFFFFF"/>
                </a:solidFill>
                <a:latin typeface="Proxima Nova" charset="0"/>
                <a:ea typeface="Proxima Nova" charset="0"/>
                <a:cs typeface="Proxima Nova" charset="0"/>
                <a:sym typeface="Proxima Nova" charset="0"/>
              </a:rPr>
              <a:t>© 2017 PURE STORAGE INC.</a:t>
            </a:r>
          </a:p>
        </p:txBody>
      </p:sp>
      <p:sp>
        <p:nvSpPr>
          <p:cNvPr id="11" name="Rectangle 10"/>
          <p:cNvSpPr>
            <a:spLocks/>
          </p:cNvSpPr>
          <p:nvPr userDrawn="1"/>
        </p:nvSpPr>
        <p:spPr bwMode="auto">
          <a:xfrm>
            <a:off x="664377" y="4725944"/>
            <a:ext cx="336947" cy="1731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marL="742950" indent="-285750">
              <a:defRPr sz="3600">
                <a:solidFill>
                  <a:srgbClr val="222222"/>
                </a:solidFill>
                <a:latin typeface="Proxima Nova Light" charset="0"/>
                <a:ea typeface="Proxima Nova Light" charset="0"/>
                <a:cs typeface="Proxima Nova Light" charset="0"/>
                <a:sym typeface="Proxima Nova Light" charset="0"/>
              </a:defRPr>
            </a:lvl2pPr>
            <a:lvl3pPr marL="1143000" indent="-228600">
              <a:defRPr sz="3600">
                <a:solidFill>
                  <a:srgbClr val="222222"/>
                </a:solidFill>
                <a:latin typeface="Proxima Nova Light" charset="0"/>
                <a:ea typeface="Proxima Nova Light" charset="0"/>
                <a:cs typeface="Proxima Nova Light" charset="0"/>
                <a:sym typeface="Proxima Nova Light" charset="0"/>
              </a:defRPr>
            </a:lvl3pPr>
            <a:lvl4pPr marL="1600200" indent="-228600">
              <a:defRPr sz="3600">
                <a:solidFill>
                  <a:srgbClr val="222222"/>
                </a:solidFill>
                <a:latin typeface="Proxima Nova Light" charset="0"/>
                <a:ea typeface="Proxima Nova Light" charset="0"/>
                <a:cs typeface="Proxima Nova Light" charset="0"/>
                <a:sym typeface="Proxima Nova Light" charset="0"/>
              </a:defRPr>
            </a:lvl4pPr>
            <a:lvl5pPr marL="2057400" indent="-2286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685664" fontAlgn="base" hangingPunct="0">
              <a:spcBef>
                <a:spcPct val="0"/>
              </a:spcBef>
              <a:spcAft>
                <a:spcPct val="0"/>
              </a:spcAft>
            </a:pPr>
            <a:fld id="{4A8294F5-3876-0A48-B245-F7D64BCA98A8}" type="slidenum">
              <a:rPr lang="uk-UA" altLang="en-US" sz="1100">
                <a:solidFill>
                  <a:srgbClr val="FFFFFF"/>
                </a:solidFill>
                <a:latin typeface="Proxima Nova" charset="0"/>
                <a:ea typeface="Proxima Nova" charset="0"/>
                <a:cs typeface="Proxima Nova" charset="0"/>
                <a:sym typeface="Proxima Nova" charset="0"/>
              </a:rPr>
              <a:pPr defTabSz="685664" fontAlgn="base" hangingPunct="0">
                <a:spcBef>
                  <a:spcPct val="0"/>
                </a:spcBef>
                <a:spcAft>
                  <a:spcPct val="0"/>
                </a:spcAft>
              </a:pPr>
              <a:t>‹#›</a:t>
            </a:fld>
            <a:endParaRPr lang="en-US" altLang="en-US" sz="1100">
              <a:solidFill>
                <a:srgbClr val="FFFFFF"/>
              </a:solidFill>
              <a:latin typeface="Proxima Nova" charset="0"/>
              <a:ea typeface="Proxima Nova" charset="0"/>
              <a:cs typeface="Proxima Nova" charset="0"/>
              <a:sym typeface="Proxima Nova" charset="0"/>
            </a:endParaRPr>
          </a:p>
        </p:txBody>
      </p:sp>
      <p:sp>
        <p:nvSpPr>
          <p:cNvPr id="5" name="Footer Placeholder 1"/>
          <p:cNvSpPr>
            <a:spLocks noGrp="1"/>
          </p:cNvSpPr>
          <p:nvPr>
            <p:ph type="ftr" sz="quarter" idx="3"/>
          </p:nvPr>
        </p:nvSpPr>
        <p:spPr>
          <a:xfrm>
            <a:off x="3319977" y="4760378"/>
            <a:ext cx="2504050" cy="274637"/>
          </a:xfrm>
          <a:prstGeom prst="rect">
            <a:avLst/>
          </a:prstGeom>
        </p:spPr>
        <p:txBody>
          <a:bodyPr vert="horz" lIns="91424" tIns="45712" rIns="91424" bIns="45712" rtlCol="0" anchor="ctr"/>
          <a:lstStyle>
            <a:lvl1pPr marL="0" marR="0" indent="0" algn="ctr" defTabSz="685664" rtl="0" eaLnBrk="1" fontAlgn="auto" latinLnBrk="0" hangingPunct="1">
              <a:lnSpc>
                <a:spcPct val="100000"/>
              </a:lnSpc>
              <a:spcBef>
                <a:spcPts val="0"/>
              </a:spcBef>
              <a:spcAft>
                <a:spcPts val="0"/>
              </a:spcAft>
              <a:buClrTx/>
              <a:buSzTx/>
              <a:buFontTx/>
              <a:buNone/>
              <a:tabLst/>
              <a:defRPr sz="800">
                <a:solidFill>
                  <a:schemeClr val="bg1"/>
                </a:solidFill>
              </a:defRPr>
            </a:lvl1pPr>
          </a:lstStyle>
          <a:p>
            <a:pPr defTabSz="342830" fontAlgn="base" hangingPunct="0">
              <a:spcBef>
                <a:spcPct val="0"/>
              </a:spcBef>
              <a:spcAft>
                <a:spcPct val="0"/>
              </a:spcAft>
              <a:defRPr/>
            </a:pPr>
            <a:r>
              <a:rPr lang="en-US" altLang="en-US" sz="600">
                <a:sym typeface="Proxima Nova" charset="0"/>
              </a:rPr>
              <a:t>CONFIDENTIAL DOCUMENT, DO NOT SHARE 2 OR DISTRIBUTE.</a:t>
            </a:r>
          </a:p>
          <a:p>
            <a:endParaRPr lang="en-US" dirty="0"/>
          </a:p>
        </p:txBody>
      </p:sp>
    </p:spTree>
    <p:extLst>
      <p:ext uri="{BB962C8B-B14F-4D97-AF65-F5344CB8AC3E}">
        <p14:creationId xmlns:p14="http://schemas.microsoft.com/office/powerpoint/2010/main" val="193479099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Lst>
  <p:txStyles>
    <p:titleStyle>
      <a:lvl1pPr algn="l" defTabSz="685664" rtl="0" eaLnBrk="0" fontAlgn="base" hangingPunct="0">
        <a:lnSpc>
          <a:spcPct val="80000"/>
        </a:lnSpc>
        <a:spcBef>
          <a:spcPct val="0"/>
        </a:spcBef>
        <a:spcAft>
          <a:spcPct val="0"/>
        </a:spcAft>
        <a:defRPr sz="3600" kern="1200">
          <a:solidFill>
            <a:srgbClr val="EE2929"/>
          </a:solidFill>
          <a:latin typeface="+mj-lt"/>
          <a:ea typeface="+mj-ea"/>
          <a:cs typeface="+mj-cs"/>
          <a:sym typeface="Proxima Nova Black" charset="0"/>
        </a:defRPr>
      </a:lvl1pPr>
      <a:lvl2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2pPr>
      <a:lvl3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3pPr>
      <a:lvl4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4pPr>
      <a:lvl5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5pPr>
      <a:lvl6pPr marL="171418"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6pPr>
      <a:lvl7pPr marL="342830"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7pPr>
      <a:lvl8pPr marL="514253"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8pPr>
      <a:lvl9pPr marL="685664"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9pPr>
    </p:titleStyle>
    <p:bodyStyle>
      <a:lvl1pPr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1pPr>
      <a:lvl2pPr marL="257126" indent="-128564"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2pPr>
      <a:lvl3pPr marL="257126" indent="-128564"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3pPr>
      <a:lvl4pPr marL="399970" indent="-142850"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4pPr>
      <a:lvl5pPr marL="399970" indent="-142850"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5pPr>
      <a:lvl6pPr marL="942785" indent="-85709" algn="l" defTabSz="342830" rtl="0" eaLnBrk="1" latinLnBrk="0" hangingPunct="1">
        <a:lnSpc>
          <a:spcPct val="90000"/>
        </a:lnSpc>
        <a:spcBef>
          <a:spcPts val="188"/>
        </a:spcBef>
        <a:buFont typeface="Arial"/>
        <a:buChar char="•"/>
        <a:defRPr sz="700" kern="1200">
          <a:solidFill>
            <a:schemeClr val="tx1"/>
          </a:solidFill>
          <a:latin typeface="+mn-lt"/>
          <a:ea typeface="+mn-ea"/>
          <a:cs typeface="+mn-cs"/>
        </a:defRPr>
      </a:lvl6pPr>
      <a:lvl7pPr marL="1114208" indent="-85709" algn="l" defTabSz="342830" rtl="0" eaLnBrk="1" latinLnBrk="0" hangingPunct="1">
        <a:lnSpc>
          <a:spcPct val="90000"/>
        </a:lnSpc>
        <a:spcBef>
          <a:spcPts val="188"/>
        </a:spcBef>
        <a:buFont typeface="Arial"/>
        <a:buChar char="•"/>
        <a:defRPr sz="700" kern="1200">
          <a:solidFill>
            <a:schemeClr val="tx1"/>
          </a:solidFill>
          <a:latin typeface="+mn-lt"/>
          <a:ea typeface="+mn-ea"/>
          <a:cs typeface="+mn-cs"/>
        </a:defRPr>
      </a:lvl7pPr>
      <a:lvl8pPr marL="1285619" indent="-85709" algn="l" defTabSz="342830" rtl="0" eaLnBrk="1" latinLnBrk="0" hangingPunct="1">
        <a:lnSpc>
          <a:spcPct val="90000"/>
        </a:lnSpc>
        <a:spcBef>
          <a:spcPts val="188"/>
        </a:spcBef>
        <a:buFont typeface="Arial"/>
        <a:buChar char="•"/>
        <a:defRPr sz="700" kern="1200">
          <a:solidFill>
            <a:schemeClr val="tx1"/>
          </a:solidFill>
          <a:latin typeface="+mn-lt"/>
          <a:ea typeface="+mn-ea"/>
          <a:cs typeface="+mn-cs"/>
        </a:defRPr>
      </a:lvl8pPr>
      <a:lvl9pPr marL="1457036" indent="-85709" algn="l" defTabSz="342830" rtl="0" eaLnBrk="1" latinLnBrk="0" hangingPunct="1">
        <a:lnSpc>
          <a:spcPct val="90000"/>
        </a:lnSpc>
        <a:spcBef>
          <a:spcPts val="188"/>
        </a:spcBef>
        <a:buFont typeface="Arial"/>
        <a:buChar char="•"/>
        <a:defRPr sz="700" kern="1200">
          <a:solidFill>
            <a:schemeClr val="tx1"/>
          </a:solidFill>
          <a:latin typeface="+mn-lt"/>
          <a:ea typeface="+mn-ea"/>
          <a:cs typeface="+mn-cs"/>
        </a:defRPr>
      </a:lvl9pPr>
    </p:bodyStyle>
    <p:otherStyle>
      <a:defPPr>
        <a:defRPr lang="en-US"/>
      </a:defPPr>
      <a:lvl1pPr marL="0" algn="l" defTabSz="342830" rtl="0" eaLnBrk="1" latinLnBrk="0" hangingPunct="1">
        <a:defRPr sz="700" kern="1200">
          <a:solidFill>
            <a:schemeClr val="tx1"/>
          </a:solidFill>
          <a:latin typeface="+mn-lt"/>
          <a:ea typeface="+mn-ea"/>
          <a:cs typeface="+mn-cs"/>
        </a:defRPr>
      </a:lvl1pPr>
      <a:lvl2pPr marL="171418" algn="l" defTabSz="342830" rtl="0" eaLnBrk="1" latinLnBrk="0" hangingPunct="1">
        <a:defRPr sz="700" kern="1200">
          <a:solidFill>
            <a:schemeClr val="tx1"/>
          </a:solidFill>
          <a:latin typeface="+mn-lt"/>
          <a:ea typeface="+mn-ea"/>
          <a:cs typeface="+mn-cs"/>
        </a:defRPr>
      </a:lvl2pPr>
      <a:lvl3pPr marL="342830" algn="l" defTabSz="342830" rtl="0" eaLnBrk="1" latinLnBrk="0" hangingPunct="1">
        <a:defRPr sz="700" kern="1200">
          <a:solidFill>
            <a:schemeClr val="tx1"/>
          </a:solidFill>
          <a:latin typeface="+mn-lt"/>
          <a:ea typeface="+mn-ea"/>
          <a:cs typeface="+mn-cs"/>
        </a:defRPr>
      </a:lvl3pPr>
      <a:lvl4pPr marL="514253" algn="l" defTabSz="342830" rtl="0" eaLnBrk="1" latinLnBrk="0" hangingPunct="1">
        <a:defRPr sz="700" kern="1200">
          <a:solidFill>
            <a:schemeClr val="tx1"/>
          </a:solidFill>
          <a:latin typeface="+mn-lt"/>
          <a:ea typeface="+mn-ea"/>
          <a:cs typeface="+mn-cs"/>
        </a:defRPr>
      </a:lvl4pPr>
      <a:lvl5pPr marL="685664" algn="l" defTabSz="342830" rtl="0" eaLnBrk="1" latinLnBrk="0" hangingPunct="1">
        <a:defRPr sz="700" kern="1200">
          <a:solidFill>
            <a:schemeClr val="tx1"/>
          </a:solidFill>
          <a:latin typeface="+mn-lt"/>
          <a:ea typeface="+mn-ea"/>
          <a:cs typeface="+mn-cs"/>
        </a:defRPr>
      </a:lvl5pPr>
      <a:lvl6pPr marL="857081" algn="l" defTabSz="342830" rtl="0" eaLnBrk="1" latinLnBrk="0" hangingPunct="1">
        <a:defRPr sz="700" kern="1200">
          <a:solidFill>
            <a:schemeClr val="tx1"/>
          </a:solidFill>
          <a:latin typeface="+mn-lt"/>
          <a:ea typeface="+mn-ea"/>
          <a:cs typeface="+mn-cs"/>
        </a:defRPr>
      </a:lvl6pPr>
      <a:lvl7pPr marL="1028496" algn="l" defTabSz="342830" rtl="0" eaLnBrk="1" latinLnBrk="0" hangingPunct="1">
        <a:defRPr sz="700" kern="1200">
          <a:solidFill>
            <a:schemeClr val="tx1"/>
          </a:solidFill>
          <a:latin typeface="+mn-lt"/>
          <a:ea typeface="+mn-ea"/>
          <a:cs typeface="+mn-cs"/>
        </a:defRPr>
      </a:lvl7pPr>
      <a:lvl8pPr marL="1199910" algn="l" defTabSz="342830" rtl="0" eaLnBrk="1" latinLnBrk="0" hangingPunct="1">
        <a:defRPr sz="700" kern="1200">
          <a:solidFill>
            <a:schemeClr val="tx1"/>
          </a:solidFill>
          <a:latin typeface="+mn-lt"/>
          <a:ea typeface="+mn-ea"/>
          <a:cs typeface="+mn-cs"/>
        </a:defRPr>
      </a:lvl8pPr>
      <a:lvl9pPr marL="1371328" algn="l" defTabSz="342830" rtl="0" eaLnBrk="1" latinLnBrk="0" hangingPunct="1">
        <a:defRPr sz="7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auto">
      <p:bgPr>
        <a:solidFill>
          <a:srgbClr val="FE5000"/>
        </a:solidFill>
        <a:effectLst/>
      </p:bgPr>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7"/>
          <a:stretch>
            <a:fillRect/>
          </a:stretch>
        </p:blipFill>
        <p:spPr>
          <a:xfrm>
            <a:off x="7315202" y="4712574"/>
            <a:ext cx="1189863" cy="208846"/>
          </a:xfrm>
          <a:prstGeom prst="rect">
            <a:avLst/>
          </a:prstGeom>
        </p:spPr>
      </p:pic>
      <p:sp>
        <p:nvSpPr>
          <p:cNvPr id="10" name="Rectangle 9"/>
          <p:cNvSpPr>
            <a:spLocks/>
          </p:cNvSpPr>
          <p:nvPr userDrawn="1"/>
        </p:nvSpPr>
        <p:spPr bwMode="auto">
          <a:xfrm>
            <a:off x="1070373" y="4794655"/>
            <a:ext cx="987450" cy="9233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lIns="0" tIns="0" rIns="0" bIns="0">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a:defRPr sz="3600">
                <a:solidFill>
                  <a:srgbClr val="222222"/>
                </a:solidFill>
                <a:latin typeface="Proxima Nova Light" charset="0"/>
                <a:ea typeface="Proxima Nova Light" charset="0"/>
                <a:cs typeface="Proxima Nova Light" charset="0"/>
                <a:sym typeface="Proxima Nova Light" charset="0"/>
              </a:defRPr>
            </a:lvl2pPr>
            <a:lvl3pPr>
              <a:defRPr sz="3600">
                <a:solidFill>
                  <a:srgbClr val="222222"/>
                </a:solidFill>
                <a:latin typeface="Proxima Nova Light" charset="0"/>
                <a:ea typeface="Proxima Nova Light" charset="0"/>
                <a:cs typeface="Proxima Nova Light" charset="0"/>
                <a:sym typeface="Proxima Nova Light" charset="0"/>
              </a:defRPr>
            </a:lvl3pPr>
            <a:lvl4pPr>
              <a:defRPr sz="3600">
                <a:solidFill>
                  <a:srgbClr val="222222"/>
                </a:solidFill>
                <a:latin typeface="Proxima Nova Light" charset="0"/>
                <a:ea typeface="Proxima Nova Light" charset="0"/>
                <a:cs typeface="Proxima Nova Light" charset="0"/>
                <a:sym typeface="Proxima Nova Light" charset="0"/>
              </a:defRPr>
            </a:lvl4pPr>
            <a:lvl5pPr>
              <a:defRPr sz="3600">
                <a:solidFill>
                  <a:srgbClr val="222222"/>
                </a:solidFill>
                <a:latin typeface="Proxima Nova Light" charset="0"/>
                <a:ea typeface="Proxima Nova Light" charset="0"/>
                <a:cs typeface="Proxima Nova Light" charset="0"/>
                <a:sym typeface="Proxima Nova Light" charset="0"/>
              </a:defRPr>
            </a:lvl5pPr>
            <a:lvl6pPr marL="4572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9144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13716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18288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342830" fontAlgn="base" hangingPunct="0">
              <a:spcBef>
                <a:spcPct val="0"/>
              </a:spcBef>
              <a:spcAft>
                <a:spcPct val="0"/>
              </a:spcAft>
              <a:defRPr/>
            </a:pPr>
            <a:r>
              <a:rPr lang="en-US" altLang="en-US" sz="600" dirty="0">
                <a:solidFill>
                  <a:srgbClr val="FFFFFF"/>
                </a:solidFill>
                <a:latin typeface="Proxima Nova" charset="0"/>
                <a:ea typeface="Proxima Nova" charset="0"/>
                <a:cs typeface="Proxima Nova" charset="0"/>
                <a:sym typeface="Proxima Nova" charset="0"/>
              </a:rPr>
              <a:t>© 2017 PURE STORAGE INC.</a:t>
            </a:r>
          </a:p>
        </p:txBody>
      </p:sp>
      <p:sp>
        <p:nvSpPr>
          <p:cNvPr id="11" name="Rectangle 10"/>
          <p:cNvSpPr>
            <a:spLocks/>
          </p:cNvSpPr>
          <p:nvPr userDrawn="1"/>
        </p:nvSpPr>
        <p:spPr bwMode="auto">
          <a:xfrm>
            <a:off x="664377" y="4725944"/>
            <a:ext cx="336947" cy="17312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nchor="ctr">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marL="742950" indent="-285750">
              <a:defRPr sz="3600">
                <a:solidFill>
                  <a:srgbClr val="222222"/>
                </a:solidFill>
                <a:latin typeface="Proxima Nova Light" charset="0"/>
                <a:ea typeface="Proxima Nova Light" charset="0"/>
                <a:cs typeface="Proxima Nova Light" charset="0"/>
                <a:sym typeface="Proxima Nova Light" charset="0"/>
              </a:defRPr>
            </a:lvl2pPr>
            <a:lvl3pPr marL="1143000" indent="-228600">
              <a:defRPr sz="3600">
                <a:solidFill>
                  <a:srgbClr val="222222"/>
                </a:solidFill>
                <a:latin typeface="Proxima Nova Light" charset="0"/>
                <a:ea typeface="Proxima Nova Light" charset="0"/>
                <a:cs typeface="Proxima Nova Light" charset="0"/>
                <a:sym typeface="Proxima Nova Light" charset="0"/>
              </a:defRPr>
            </a:lvl3pPr>
            <a:lvl4pPr marL="1600200" indent="-228600">
              <a:defRPr sz="3600">
                <a:solidFill>
                  <a:srgbClr val="222222"/>
                </a:solidFill>
                <a:latin typeface="Proxima Nova Light" charset="0"/>
                <a:ea typeface="Proxima Nova Light" charset="0"/>
                <a:cs typeface="Proxima Nova Light" charset="0"/>
                <a:sym typeface="Proxima Nova Light" charset="0"/>
              </a:defRPr>
            </a:lvl4pPr>
            <a:lvl5pPr marL="2057400" indent="-2286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685664" fontAlgn="base" hangingPunct="0">
              <a:spcBef>
                <a:spcPct val="0"/>
              </a:spcBef>
              <a:spcAft>
                <a:spcPct val="0"/>
              </a:spcAft>
            </a:pPr>
            <a:fld id="{4A8294F5-3876-0A48-B245-F7D64BCA98A8}" type="slidenum">
              <a:rPr lang="uk-UA" altLang="en-US" sz="1100">
                <a:solidFill>
                  <a:srgbClr val="FFFFFF"/>
                </a:solidFill>
                <a:latin typeface="Proxima Nova" charset="0"/>
                <a:ea typeface="Proxima Nova" charset="0"/>
                <a:cs typeface="Proxima Nova" charset="0"/>
                <a:sym typeface="Proxima Nova" charset="0"/>
              </a:rPr>
              <a:pPr defTabSz="685664" fontAlgn="base" hangingPunct="0">
                <a:spcBef>
                  <a:spcPct val="0"/>
                </a:spcBef>
                <a:spcAft>
                  <a:spcPct val="0"/>
                </a:spcAft>
              </a:pPr>
              <a:t>‹#›</a:t>
            </a:fld>
            <a:endParaRPr lang="en-US" altLang="en-US" sz="1100">
              <a:solidFill>
                <a:srgbClr val="FFFFFF"/>
              </a:solidFill>
              <a:latin typeface="Proxima Nova" charset="0"/>
              <a:ea typeface="Proxima Nova" charset="0"/>
              <a:cs typeface="Proxima Nova" charset="0"/>
              <a:sym typeface="Proxima Nova" charset="0"/>
            </a:endParaRPr>
          </a:p>
        </p:txBody>
      </p:sp>
      <p:sp>
        <p:nvSpPr>
          <p:cNvPr id="5" name="Footer Placeholder 1"/>
          <p:cNvSpPr>
            <a:spLocks noGrp="1"/>
          </p:cNvSpPr>
          <p:nvPr>
            <p:ph type="ftr" sz="quarter" idx="3"/>
          </p:nvPr>
        </p:nvSpPr>
        <p:spPr>
          <a:xfrm>
            <a:off x="3319977" y="4760378"/>
            <a:ext cx="2504050" cy="274637"/>
          </a:xfrm>
          <a:prstGeom prst="rect">
            <a:avLst/>
          </a:prstGeom>
        </p:spPr>
        <p:txBody>
          <a:bodyPr vert="horz" lIns="91424" tIns="45712" rIns="91424" bIns="45712" rtlCol="0" anchor="ctr"/>
          <a:lstStyle>
            <a:lvl1pPr marL="0" marR="0" indent="0" algn="ctr" defTabSz="685664" rtl="0" eaLnBrk="1" fontAlgn="auto" latinLnBrk="0" hangingPunct="1">
              <a:lnSpc>
                <a:spcPct val="100000"/>
              </a:lnSpc>
              <a:spcBef>
                <a:spcPts val="0"/>
              </a:spcBef>
              <a:spcAft>
                <a:spcPts val="0"/>
              </a:spcAft>
              <a:buClrTx/>
              <a:buSzTx/>
              <a:buFontTx/>
              <a:buNone/>
              <a:tabLst/>
              <a:defRPr sz="800">
                <a:solidFill>
                  <a:schemeClr val="bg1"/>
                </a:solidFill>
              </a:defRPr>
            </a:lvl1pPr>
          </a:lstStyle>
          <a:p>
            <a:pPr defTabSz="342830" fontAlgn="base" hangingPunct="0">
              <a:spcBef>
                <a:spcPct val="0"/>
              </a:spcBef>
              <a:spcAft>
                <a:spcPct val="0"/>
              </a:spcAft>
              <a:defRPr/>
            </a:pPr>
            <a:r>
              <a:rPr lang="en-US" altLang="en-US" sz="600">
                <a:sym typeface="Proxima Nova" charset="0"/>
              </a:rPr>
              <a:t>CONFIDENTIAL DOCUMENT, DO NOT SHARE 2 OR DISTRIBUTE.</a:t>
            </a:r>
          </a:p>
          <a:p>
            <a:endParaRPr lang="en-US" dirty="0"/>
          </a:p>
        </p:txBody>
      </p:sp>
    </p:spTree>
    <p:extLst>
      <p:ext uri="{BB962C8B-B14F-4D97-AF65-F5344CB8AC3E}">
        <p14:creationId xmlns:p14="http://schemas.microsoft.com/office/powerpoint/2010/main" val="861901983"/>
      </p:ext>
    </p:extLst>
  </p:cSld>
  <p:clrMap bg1="lt1" tx1="dk1" bg2="lt2" tx2="dk2" accent1="accent1" accent2="accent2" accent3="accent3" accent4="accent4" accent5="accent5" accent6="accent6" hlink="hlink" folHlink="folHlink"/>
  <p:sldLayoutIdLst>
    <p:sldLayoutId id="2147483673" r:id="rId1"/>
    <p:sldLayoutId id="2147483707" r:id="rId2"/>
    <p:sldLayoutId id="2147483749" r:id="rId3"/>
    <p:sldLayoutId id="2147483692" r:id="rId4"/>
    <p:sldLayoutId id="2147483694" r:id="rId5"/>
  </p:sldLayoutIdLst>
  <p:txStyles>
    <p:titleStyle>
      <a:lvl1pPr algn="l" defTabSz="685664" rtl="0" eaLnBrk="0" fontAlgn="base" hangingPunct="0">
        <a:lnSpc>
          <a:spcPct val="80000"/>
        </a:lnSpc>
        <a:spcBef>
          <a:spcPct val="0"/>
        </a:spcBef>
        <a:spcAft>
          <a:spcPct val="0"/>
        </a:spcAft>
        <a:defRPr sz="3600" kern="1200">
          <a:solidFill>
            <a:srgbClr val="EE2929"/>
          </a:solidFill>
          <a:latin typeface="+mj-lt"/>
          <a:ea typeface="+mj-ea"/>
          <a:cs typeface="+mj-cs"/>
          <a:sym typeface="Proxima Nova Black" charset="0"/>
        </a:defRPr>
      </a:lvl1pPr>
      <a:lvl2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2pPr>
      <a:lvl3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3pPr>
      <a:lvl4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4pPr>
      <a:lvl5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5pPr>
      <a:lvl6pPr marL="171418"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6pPr>
      <a:lvl7pPr marL="342830"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7pPr>
      <a:lvl8pPr marL="514253"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8pPr>
      <a:lvl9pPr marL="685664"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9pPr>
    </p:titleStyle>
    <p:bodyStyle>
      <a:lvl1pPr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1pPr>
      <a:lvl2pPr marL="257126" indent="-128564"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2pPr>
      <a:lvl3pPr marL="257126" indent="-128564"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3pPr>
      <a:lvl4pPr marL="399970" indent="-142850"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4pPr>
      <a:lvl5pPr marL="399970" indent="-142850" algn="l" defTabSz="685664"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5pPr>
      <a:lvl6pPr marL="942785" indent="-85709" algn="l" defTabSz="342830" rtl="0" eaLnBrk="1" latinLnBrk="0" hangingPunct="1">
        <a:lnSpc>
          <a:spcPct val="90000"/>
        </a:lnSpc>
        <a:spcBef>
          <a:spcPts val="188"/>
        </a:spcBef>
        <a:buFont typeface="Arial"/>
        <a:buChar char="•"/>
        <a:defRPr sz="700" kern="1200">
          <a:solidFill>
            <a:schemeClr val="tx1"/>
          </a:solidFill>
          <a:latin typeface="+mn-lt"/>
          <a:ea typeface="+mn-ea"/>
          <a:cs typeface="+mn-cs"/>
        </a:defRPr>
      </a:lvl6pPr>
      <a:lvl7pPr marL="1114208" indent="-85709" algn="l" defTabSz="342830" rtl="0" eaLnBrk="1" latinLnBrk="0" hangingPunct="1">
        <a:lnSpc>
          <a:spcPct val="90000"/>
        </a:lnSpc>
        <a:spcBef>
          <a:spcPts val="188"/>
        </a:spcBef>
        <a:buFont typeface="Arial"/>
        <a:buChar char="•"/>
        <a:defRPr sz="700" kern="1200">
          <a:solidFill>
            <a:schemeClr val="tx1"/>
          </a:solidFill>
          <a:latin typeface="+mn-lt"/>
          <a:ea typeface="+mn-ea"/>
          <a:cs typeface="+mn-cs"/>
        </a:defRPr>
      </a:lvl7pPr>
      <a:lvl8pPr marL="1285619" indent="-85709" algn="l" defTabSz="342830" rtl="0" eaLnBrk="1" latinLnBrk="0" hangingPunct="1">
        <a:lnSpc>
          <a:spcPct val="90000"/>
        </a:lnSpc>
        <a:spcBef>
          <a:spcPts val="188"/>
        </a:spcBef>
        <a:buFont typeface="Arial"/>
        <a:buChar char="•"/>
        <a:defRPr sz="700" kern="1200">
          <a:solidFill>
            <a:schemeClr val="tx1"/>
          </a:solidFill>
          <a:latin typeface="+mn-lt"/>
          <a:ea typeface="+mn-ea"/>
          <a:cs typeface="+mn-cs"/>
        </a:defRPr>
      </a:lvl8pPr>
      <a:lvl9pPr marL="1457036" indent="-85709" algn="l" defTabSz="342830" rtl="0" eaLnBrk="1" latinLnBrk="0" hangingPunct="1">
        <a:lnSpc>
          <a:spcPct val="90000"/>
        </a:lnSpc>
        <a:spcBef>
          <a:spcPts val="188"/>
        </a:spcBef>
        <a:buFont typeface="Arial"/>
        <a:buChar char="•"/>
        <a:defRPr sz="700" kern="1200">
          <a:solidFill>
            <a:schemeClr val="tx1"/>
          </a:solidFill>
          <a:latin typeface="+mn-lt"/>
          <a:ea typeface="+mn-ea"/>
          <a:cs typeface="+mn-cs"/>
        </a:defRPr>
      </a:lvl9pPr>
    </p:bodyStyle>
    <p:otherStyle>
      <a:defPPr>
        <a:defRPr lang="en-US"/>
      </a:defPPr>
      <a:lvl1pPr marL="0" algn="l" defTabSz="342830" rtl="0" eaLnBrk="1" latinLnBrk="0" hangingPunct="1">
        <a:defRPr sz="700" kern="1200">
          <a:solidFill>
            <a:schemeClr val="tx1"/>
          </a:solidFill>
          <a:latin typeface="+mn-lt"/>
          <a:ea typeface="+mn-ea"/>
          <a:cs typeface="+mn-cs"/>
        </a:defRPr>
      </a:lvl1pPr>
      <a:lvl2pPr marL="171418" algn="l" defTabSz="342830" rtl="0" eaLnBrk="1" latinLnBrk="0" hangingPunct="1">
        <a:defRPr sz="700" kern="1200">
          <a:solidFill>
            <a:schemeClr val="tx1"/>
          </a:solidFill>
          <a:latin typeface="+mn-lt"/>
          <a:ea typeface="+mn-ea"/>
          <a:cs typeface="+mn-cs"/>
        </a:defRPr>
      </a:lvl2pPr>
      <a:lvl3pPr marL="342830" algn="l" defTabSz="342830" rtl="0" eaLnBrk="1" latinLnBrk="0" hangingPunct="1">
        <a:defRPr sz="700" kern="1200">
          <a:solidFill>
            <a:schemeClr val="tx1"/>
          </a:solidFill>
          <a:latin typeface="+mn-lt"/>
          <a:ea typeface="+mn-ea"/>
          <a:cs typeface="+mn-cs"/>
        </a:defRPr>
      </a:lvl3pPr>
      <a:lvl4pPr marL="514253" algn="l" defTabSz="342830" rtl="0" eaLnBrk="1" latinLnBrk="0" hangingPunct="1">
        <a:defRPr sz="700" kern="1200">
          <a:solidFill>
            <a:schemeClr val="tx1"/>
          </a:solidFill>
          <a:latin typeface="+mn-lt"/>
          <a:ea typeface="+mn-ea"/>
          <a:cs typeface="+mn-cs"/>
        </a:defRPr>
      </a:lvl4pPr>
      <a:lvl5pPr marL="685664" algn="l" defTabSz="342830" rtl="0" eaLnBrk="1" latinLnBrk="0" hangingPunct="1">
        <a:defRPr sz="700" kern="1200">
          <a:solidFill>
            <a:schemeClr val="tx1"/>
          </a:solidFill>
          <a:latin typeface="+mn-lt"/>
          <a:ea typeface="+mn-ea"/>
          <a:cs typeface="+mn-cs"/>
        </a:defRPr>
      </a:lvl5pPr>
      <a:lvl6pPr marL="857081" algn="l" defTabSz="342830" rtl="0" eaLnBrk="1" latinLnBrk="0" hangingPunct="1">
        <a:defRPr sz="700" kern="1200">
          <a:solidFill>
            <a:schemeClr val="tx1"/>
          </a:solidFill>
          <a:latin typeface="+mn-lt"/>
          <a:ea typeface="+mn-ea"/>
          <a:cs typeface="+mn-cs"/>
        </a:defRPr>
      </a:lvl6pPr>
      <a:lvl7pPr marL="1028496" algn="l" defTabSz="342830" rtl="0" eaLnBrk="1" latinLnBrk="0" hangingPunct="1">
        <a:defRPr sz="700" kern="1200">
          <a:solidFill>
            <a:schemeClr val="tx1"/>
          </a:solidFill>
          <a:latin typeface="+mn-lt"/>
          <a:ea typeface="+mn-ea"/>
          <a:cs typeface="+mn-cs"/>
        </a:defRPr>
      </a:lvl7pPr>
      <a:lvl8pPr marL="1199910" algn="l" defTabSz="342830" rtl="0" eaLnBrk="1" latinLnBrk="0" hangingPunct="1">
        <a:defRPr sz="700" kern="1200">
          <a:solidFill>
            <a:schemeClr val="tx1"/>
          </a:solidFill>
          <a:latin typeface="+mn-lt"/>
          <a:ea typeface="+mn-ea"/>
          <a:cs typeface="+mn-cs"/>
        </a:defRPr>
      </a:lvl8pPr>
      <a:lvl9pPr marL="1371328" algn="l" defTabSz="342830" rtl="0" eaLnBrk="1" latinLnBrk="0" hangingPunct="1">
        <a:defRPr sz="7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auto">
      <p:bgPr>
        <a:solidFill>
          <a:srgbClr val="2D2D2D"/>
        </a:solidFill>
        <a:effectLst/>
      </p:bgPr>
    </p:bg>
    <p:spTree>
      <p:nvGrpSpPr>
        <p:cNvPr id="1" name=""/>
        <p:cNvGrpSpPr/>
        <p:nvPr/>
      </p:nvGrpSpPr>
      <p:grpSpPr>
        <a:xfrm>
          <a:off x="0" y="0"/>
          <a:ext cx="0" cy="0"/>
          <a:chOff x="0" y="0"/>
          <a:chExt cx="0" cy="0"/>
        </a:xfrm>
      </p:grpSpPr>
      <p:grpSp>
        <p:nvGrpSpPr>
          <p:cNvPr id="5" name="Group 4"/>
          <p:cNvGrpSpPr/>
          <p:nvPr userDrawn="1"/>
        </p:nvGrpSpPr>
        <p:grpSpPr>
          <a:xfrm>
            <a:off x="7315200" y="4712574"/>
            <a:ext cx="1275352" cy="208955"/>
            <a:chOff x="2427968" y="2366623"/>
            <a:chExt cx="1275352" cy="208955"/>
          </a:xfrm>
        </p:grpSpPr>
        <p:pic>
          <p:nvPicPr>
            <p:cNvPr id="6" name="Picture 5" descr="pasted-image.pdf"/>
            <p:cNvPicPr>
              <a:picLocks noChangeAspect="1"/>
            </p:cNvPicPr>
            <p:nvPr userDrawn="1"/>
          </p:nvPicPr>
          <p:blipFill rotWithShape="1">
            <a:blip r:embed="rId15" cstate="print">
              <a:extLst>
                <a:ext uri="{28A0092B-C50C-407E-A947-70E740481C1C}">
                  <a14:useLocalDpi xmlns:a14="http://schemas.microsoft.com/office/drawing/2010/main"/>
                </a:ext>
              </a:extLst>
            </a:blip>
            <a:srcRect/>
            <a:stretch/>
          </p:blipFill>
          <p:spPr bwMode="auto">
            <a:xfrm>
              <a:off x="2427968" y="2366623"/>
              <a:ext cx="274320" cy="208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 name="Picture 6"/>
            <p:cNvPicPr>
              <a:picLocks noChangeAspect="1"/>
            </p:cNvPicPr>
            <p:nvPr userDrawn="1"/>
          </p:nvPicPr>
          <p:blipFill rotWithShape="1">
            <a:blip r:embed="rId16" cstate="print">
              <a:extLst>
                <a:ext uri="{28A0092B-C50C-407E-A947-70E740481C1C}">
                  <a14:useLocalDpi xmlns:a14="http://schemas.microsoft.com/office/drawing/2010/main"/>
                </a:ext>
              </a:extLst>
            </a:blip>
            <a:srcRect r="-9288"/>
            <a:stretch/>
          </p:blipFill>
          <p:spPr>
            <a:xfrm>
              <a:off x="2697480" y="2366623"/>
              <a:ext cx="1005840" cy="208846"/>
            </a:xfrm>
            <a:prstGeom prst="rect">
              <a:avLst/>
            </a:prstGeom>
          </p:spPr>
        </p:pic>
      </p:grpSp>
      <p:sp>
        <p:nvSpPr>
          <p:cNvPr id="10" name="Rectangle 9"/>
          <p:cNvSpPr>
            <a:spLocks/>
          </p:cNvSpPr>
          <p:nvPr userDrawn="1"/>
        </p:nvSpPr>
        <p:spPr bwMode="auto">
          <a:xfrm>
            <a:off x="1070372" y="4794647"/>
            <a:ext cx="1654299" cy="86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a:defRPr sz="3600">
                <a:solidFill>
                  <a:srgbClr val="222222"/>
                </a:solidFill>
                <a:latin typeface="Proxima Nova Light" charset="0"/>
                <a:ea typeface="Proxima Nova Light" charset="0"/>
                <a:cs typeface="Proxima Nova Light" charset="0"/>
                <a:sym typeface="Proxima Nova Light" charset="0"/>
              </a:defRPr>
            </a:lvl2pPr>
            <a:lvl3pPr>
              <a:defRPr sz="3600">
                <a:solidFill>
                  <a:srgbClr val="222222"/>
                </a:solidFill>
                <a:latin typeface="Proxima Nova Light" charset="0"/>
                <a:ea typeface="Proxima Nova Light" charset="0"/>
                <a:cs typeface="Proxima Nova Light" charset="0"/>
                <a:sym typeface="Proxima Nova Light" charset="0"/>
              </a:defRPr>
            </a:lvl3pPr>
            <a:lvl4pPr>
              <a:defRPr sz="3600">
                <a:solidFill>
                  <a:srgbClr val="222222"/>
                </a:solidFill>
                <a:latin typeface="Proxima Nova Light" charset="0"/>
                <a:ea typeface="Proxima Nova Light" charset="0"/>
                <a:cs typeface="Proxima Nova Light" charset="0"/>
                <a:sym typeface="Proxima Nova Light" charset="0"/>
              </a:defRPr>
            </a:lvl4pPr>
            <a:lvl5pPr>
              <a:defRPr sz="3600">
                <a:solidFill>
                  <a:srgbClr val="222222"/>
                </a:solidFill>
                <a:latin typeface="Proxima Nova Light" charset="0"/>
                <a:ea typeface="Proxima Nova Light" charset="0"/>
                <a:cs typeface="Proxima Nova Light" charset="0"/>
                <a:sym typeface="Proxima Nova Light" charset="0"/>
              </a:defRPr>
            </a:lvl5pPr>
            <a:lvl6pPr marL="4572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9144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13716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18288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marL="0" marR="0" indent="0" algn="l" defTabSz="342900" rtl="0" eaLnBrk="1" fontAlgn="base" latinLnBrk="0" hangingPunct="0">
              <a:lnSpc>
                <a:spcPct val="100000"/>
              </a:lnSpc>
              <a:spcBef>
                <a:spcPct val="0"/>
              </a:spcBef>
              <a:spcAft>
                <a:spcPct val="0"/>
              </a:spcAft>
              <a:buClrTx/>
              <a:buSzTx/>
              <a:buFontTx/>
              <a:buNone/>
              <a:tabLst/>
              <a:defRPr/>
            </a:pPr>
            <a:r>
              <a:rPr lang="en-US" altLang="en-US" sz="563" dirty="0">
                <a:solidFill>
                  <a:srgbClr val="FFFFFF"/>
                </a:solidFill>
                <a:latin typeface="Proxima Nova" charset="0"/>
                <a:ea typeface="Proxima Nova" charset="0"/>
                <a:cs typeface="Proxima Nova" charset="0"/>
                <a:sym typeface="Proxima Nova" charset="0"/>
              </a:rPr>
              <a:t>© 2018 PURE STORAGE INC.    PURE PROPRIETARY</a:t>
            </a:r>
          </a:p>
        </p:txBody>
      </p:sp>
      <p:sp>
        <p:nvSpPr>
          <p:cNvPr id="11" name="Rectangle 10"/>
          <p:cNvSpPr>
            <a:spLocks/>
          </p:cNvSpPr>
          <p:nvPr userDrawn="1"/>
        </p:nvSpPr>
        <p:spPr bwMode="auto">
          <a:xfrm>
            <a:off x="664369" y="4725944"/>
            <a:ext cx="336947" cy="1731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marL="742950" indent="-285750">
              <a:defRPr sz="3600">
                <a:solidFill>
                  <a:srgbClr val="222222"/>
                </a:solidFill>
                <a:latin typeface="Proxima Nova Light" charset="0"/>
                <a:ea typeface="Proxima Nova Light" charset="0"/>
                <a:cs typeface="Proxima Nova Light" charset="0"/>
                <a:sym typeface="Proxima Nova Light" charset="0"/>
              </a:defRPr>
            </a:lvl2pPr>
            <a:lvl3pPr marL="1143000" indent="-228600">
              <a:defRPr sz="3600">
                <a:solidFill>
                  <a:srgbClr val="222222"/>
                </a:solidFill>
                <a:latin typeface="Proxima Nova Light" charset="0"/>
                <a:ea typeface="Proxima Nova Light" charset="0"/>
                <a:cs typeface="Proxima Nova Light" charset="0"/>
                <a:sym typeface="Proxima Nova Light" charset="0"/>
              </a:defRPr>
            </a:lvl3pPr>
            <a:lvl4pPr marL="1600200" indent="-228600">
              <a:defRPr sz="3600">
                <a:solidFill>
                  <a:srgbClr val="222222"/>
                </a:solidFill>
                <a:latin typeface="Proxima Nova Light" charset="0"/>
                <a:ea typeface="Proxima Nova Light" charset="0"/>
                <a:cs typeface="Proxima Nova Light" charset="0"/>
                <a:sym typeface="Proxima Nova Light" charset="0"/>
              </a:defRPr>
            </a:lvl4pPr>
            <a:lvl5pPr marL="2057400" indent="-2286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685800" fontAlgn="base" hangingPunct="0">
              <a:spcBef>
                <a:spcPct val="0"/>
              </a:spcBef>
              <a:spcAft>
                <a:spcPct val="0"/>
              </a:spcAft>
            </a:pPr>
            <a:fld id="{4A8294F5-3876-0A48-B245-F7D64BCA98A8}" type="slidenum">
              <a:rPr lang="uk-UA" altLang="en-US" sz="1125">
                <a:solidFill>
                  <a:srgbClr val="FFFFFF"/>
                </a:solidFill>
                <a:latin typeface="Proxima Nova" charset="0"/>
                <a:ea typeface="Proxima Nova" charset="0"/>
                <a:cs typeface="Proxima Nova" charset="0"/>
                <a:sym typeface="Proxima Nova" charset="0"/>
              </a:rPr>
              <a:pPr defTabSz="685800" fontAlgn="base" hangingPunct="0">
                <a:spcBef>
                  <a:spcPct val="0"/>
                </a:spcBef>
                <a:spcAft>
                  <a:spcPct val="0"/>
                </a:spcAft>
              </a:pPr>
              <a:t>‹#›</a:t>
            </a:fld>
            <a:endParaRPr lang="en-US" altLang="en-US" sz="1125">
              <a:solidFill>
                <a:srgbClr val="FFFFFF"/>
              </a:solidFill>
              <a:latin typeface="Proxima Nova" charset="0"/>
              <a:ea typeface="Proxima Nova" charset="0"/>
              <a:cs typeface="Proxima Nova" charset="0"/>
              <a:sym typeface="Proxima Nova" charset="0"/>
            </a:endParaRPr>
          </a:p>
        </p:txBody>
      </p:sp>
    </p:spTree>
    <p:extLst>
      <p:ext uri="{BB962C8B-B14F-4D97-AF65-F5344CB8AC3E}">
        <p14:creationId xmlns:p14="http://schemas.microsoft.com/office/powerpoint/2010/main" val="88879342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txStyles>
    <p:titleStyle>
      <a:lvl1pPr algn="l" defTabSz="685800" rtl="0" eaLnBrk="0" fontAlgn="base" hangingPunct="0">
        <a:lnSpc>
          <a:spcPct val="80000"/>
        </a:lnSpc>
        <a:spcBef>
          <a:spcPct val="0"/>
        </a:spcBef>
        <a:spcAft>
          <a:spcPct val="0"/>
        </a:spcAft>
        <a:defRPr sz="3600" kern="1200">
          <a:solidFill>
            <a:srgbClr val="EE2929"/>
          </a:solidFill>
          <a:latin typeface="+mj-lt"/>
          <a:ea typeface="+mj-ea"/>
          <a:cs typeface="+mj-cs"/>
          <a:sym typeface="Proxima Nova Black" charset="0"/>
        </a:defRPr>
      </a:lvl1pPr>
      <a:lvl2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2pPr>
      <a:lvl3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3pPr>
      <a:lvl4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4pPr>
      <a:lvl5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5pPr>
      <a:lvl6pPr marL="17145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6pPr>
      <a:lvl7pPr marL="34290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7pPr>
      <a:lvl8pPr marL="51435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8pPr>
      <a:lvl9pPr marL="68580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9pPr>
    </p:titleStyle>
    <p:bodyStyle>
      <a:lvl1pPr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1pPr>
      <a:lvl2pPr marL="257175" indent="-128588"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2pPr>
      <a:lvl3pPr marL="257175" indent="-128588"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3pPr>
      <a:lvl4pPr marL="400050" indent="-142875"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4pPr>
      <a:lvl5pPr marL="400050" indent="-142875"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5pPr>
      <a:lvl6pPr marL="9429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9pPr>
    </p:bodyStyle>
    <p:otherStyle>
      <a:defPPr>
        <a:defRPr lang="en-US"/>
      </a:defPPr>
      <a:lvl1pPr marL="0" algn="l" defTabSz="342900" rtl="0" eaLnBrk="1" latinLnBrk="0" hangingPunct="1">
        <a:defRPr sz="675" kern="1200">
          <a:solidFill>
            <a:schemeClr val="tx1"/>
          </a:solidFill>
          <a:latin typeface="+mn-lt"/>
          <a:ea typeface="+mn-ea"/>
          <a:cs typeface="+mn-cs"/>
        </a:defRPr>
      </a:lvl1pPr>
      <a:lvl2pPr marL="171450" algn="l" defTabSz="342900" rtl="0" eaLnBrk="1" latinLnBrk="0" hangingPunct="1">
        <a:defRPr sz="675" kern="1200">
          <a:solidFill>
            <a:schemeClr val="tx1"/>
          </a:solidFill>
          <a:latin typeface="+mn-lt"/>
          <a:ea typeface="+mn-ea"/>
          <a:cs typeface="+mn-cs"/>
        </a:defRPr>
      </a:lvl2pPr>
      <a:lvl3pPr marL="342900" algn="l" defTabSz="342900" rtl="0" eaLnBrk="1" latinLnBrk="0" hangingPunct="1">
        <a:defRPr sz="675" kern="1200">
          <a:solidFill>
            <a:schemeClr val="tx1"/>
          </a:solidFill>
          <a:latin typeface="+mn-lt"/>
          <a:ea typeface="+mn-ea"/>
          <a:cs typeface="+mn-cs"/>
        </a:defRPr>
      </a:lvl3pPr>
      <a:lvl4pPr marL="514350" algn="l" defTabSz="342900" rtl="0" eaLnBrk="1" latinLnBrk="0" hangingPunct="1">
        <a:defRPr sz="675" kern="1200">
          <a:solidFill>
            <a:schemeClr val="tx1"/>
          </a:solidFill>
          <a:latin typeface="+mn-lt"/>
          <a:ea typeface="+mn-ea"/>
          <a:cs typeface="+mn-cs"/>
        </a:defRPr>
      </a:lvl4pPr>
      <a:lvl5pPr marL="685800" algn="l" defTabSz="342900" rtl="0" eaLnBrk="1" latinLnBrk="0" hangingPunct="1">
        <a:defRPr sz="675" kern="1200">
          <a:solidFill>
            <a:schemeClr val="tx1"/>
          </a:solidFill>
          <a:latin typeface="+mn-lt"/>
          <a:ea typeface="+mn-ea"/>
          <a:cs typeface="+mn-cs"/>
        </a:defRPr>
      </a:lvl5pPr>
      <a:lvl6pPr marL="857250" algn="l" defTabSz="342900" rtl="0" eaLnBrk="1" latinLnBrk="0" hangingPunct="1">
        <a:defRPr sz="675" kern="1200">
          <a:solidFill>
            <a:schemeClr val="tx1"/>
          </a:solidFill>
          <a:latin typeface="+mn-lt"/>
          <a:ea typeface="+mn-ea"/>
          <a:cs typeface="+mn-cs"/>
        </a:defRPr>
      </a:lvl6pPr>
      <a:lvl7pPr marL="1028700" algn="l" defTabSz="342900" rtl="0" eaLnBrk="1" latinLnBrk="0" hangingPunct="1">
        <a:defRPr sz="675" kern="1200">
          <a:solidFill>
            <a:schemeClr val="tx1"/>
          </a:solidFill>
          <a:latin typeface="+mn-lt"/>
          <a:ea typeface="+mn-ea"/>
          <a:cs typeface="+mn-cs"/>
        </a:defRPr>
      </a:lvl7pPr>
      <a:lvl8pPr marL="1200150" algn="l" defTabSz="342900" rtl="0" eaLnBrk="1" latinLnBrk="0" hangingPunct="1">
        <a:defRPr sz="675" kern="1200">
          <a:solidFill>
            <a:schemeClr val="tx1"/>
          </a:solidFill>
          <a:latin typeface="+mn-lt"/>
          <a:ea typeface="+mn-ea"/>
          <a:cs typeface="+mn-cs"/>
        </a:defRPr>
      </a:lvl8pPr>
      <a:lvl9pPr marL="1371600" algn="l" defTabSz="342900" rtl="0" eaLnBrk="1" latinLnBrk="0" hangingPunct="1">
        <a:defRPr sz="675"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auto">
      <p:bgPr>
        <a:solidFill>
          <a:srgbClr val="2D2D2D"/>
        </a:solidFill>
        <a:effectLst/>
      </p:bgPr>
    </p:bg>
    <p:spTree>
      <p:nvGrpSpPr>
        <p:cNvPr id="1" name=""/>
        <p:cNvGrpSpPr/>
        <p:nvPr/>
      </p:nvGrpSpPr>
      <p:grpSpPr>
        <a:xfrm>
          <a:off x="0" y="0"/>
          <a:ext cx="0" cy="0"/>
          <a:chOff x="0" y="0"/>
          <a:chExt cx="0" cy="0"/>
        </a:xfrm>
      </p:grpSpPr>
      <p:grpSp>
        <p:nvGrpSpPr>
          <p:cNvPr id="5" name="Group 4"/>
          <p:cNvGrpSpPr/>
          <p:nvPr userDrawn="1"/>
        </p:nvGrpSpPr>
        <p:grpSpPr>
          <a:xfrm>
            <a:off x="7315200" y="4712574"/>
            <a:ext cx="1275352" cy="208955"/>
            <a:chOff x="2427968" y="2366623"/>
            <a:chExt cx="1275352" cy="208955"/>
          </a:xfrm>
        </p:grpSpPr>
        <p:pic>
          <p:nvPicPr>
            <p:cNvPr id="6" name="Picture 5" descr="pasted-image.pdf"/>
            <p:cNvPicPr>
              <a:picLocks noChangeAspect="1"/>
            </p:cNvPicPr>
            <p:nvPr userDrawn="1"/>
          </p:nvPicPr>
          <p:blipFill rotWithShape="1">
            <a:blip r:embed="rId19" cstate="print">
              <a:extLst>
                <a:ext uri="{28A0092B-C50C-407E-A947-70E740481C1C}">
                  <a14:useLocalDpi xmlns:a14="http://schemas.microsoft.com/office/drawing/2010/main"/>
                </a:ext>
              </a:extLst>
            </a:blip>
            <a:srcRect/>
            <a:stretch/>
          </p:blipFill>
          <p:spPr bwMode="auto">
            <a:xfrm>
              <a:off x="2427968" y="2366623"/>
              <a:ext cx="274320" cy="2089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 name="Picture 6"/>
            <p:cNvPicPr>
              <a:picLocks noChangeAspect="1"/>
            </p:cNvPicPr>
            <p:nvPr userDrawn="1"/>
          </p:nvPicPr>
          <p:blipFill rotWithShape="1">
            <a:blip r:embed="rId20" cstate="print">
              <a:extLst>
                <a:ext uri="{28A0092B-C50C-407E-A947-70E740481C1C}">
                  <a14:useLocalDpi xmlns:a14="http://schemas.microsoft.com/office/drawing/2010/main"/>
                </a:ext>
              </a:extLst>
            </a:blip>
            <a:srcRect r="-9288"/>
            <a:stretch/>
          </p:blipFill>
          <p:spPr>
            <a:xfrm>
              <a:off x="2697480" y="2366623"/>
              <a:ext cx="1005840" cy="208846"/>
            </a:xfrm>
            <a:prstGeom prst="rect">
              <a:avLst/>
            </a:prstGeom>
          </p:spPr>
        </p:pic>
      </p:grpSp>
      <p:sp>
        <p:nvSpPr>
          <p:cNvPr id="11" name="Rectangle 10"/>
          <p:cNvSpPr>
            <a:spLocks/>
          </p:cNvSpPr>
          <p:nvPr userDrawn="1"/>
        </p:nvSpPr>
        <p:spPr bwMode="auto">
          <a:xfrm>
            <a:off x="664369" y="4725944"/>
            <a:ext cx="336947" cy="1731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marL="742950" indent="-285750">
              <a:defRPr sz="3600">
                <a:solidFill>
                  <a:srgbClr val="222222"/>
                </a:solidFill>
                <a:latin typeface="Proxima Nova Light" charset="0"/>
                <a:ea typeface="Proxima Nova Light" charset="0"/>
                <a:cs typeface="Proxima Nova Light" charset="0"/>
                <a:sym typeface="Proxima Nova Light" charset="0"/>
              </a:defRPr>
            </a:lvl2pPr>
            <a:lvl3pPr marL="1143000" indent="-228600">
              <a:defRPr sz="3600">
                <a:solidFill>
                  <a:srgbClr val="222222"/>
                </a:solidFill>
                <a:latin typeface="Proxima Nova Light" charset="0"/>
                <a:ea typeface="Proxima Nova Light" charset="0"/>
                <a:cs typeface="Proxima Nova Light" charset="0"/>
                <a:sym typeface="Proxima Nova Light" charset="0"/>
              </a:defRPr>
            </a:lvl3pPr>
            <a:lvl4pPr marL="1600200" indent="-228600">
              <a:defRPr sz="3600">
                <a:solidFill>
                  <a:srgbClr val="222222"/>
                </a:solidFill>
                <a:latin typeface="Proxima Nova Light" charset="0"/>
                <a:ea typeface="Proxima Nova Light" charset="0"/>
                <a:cs typeface="Proxima Nova Light" charset="0"/>
                <a:sym typeface="Proxima Nova Light" charset="0"/>
              </a:defRPr>
            </a:lvl4pPr>
            <a:lvl5pPr marL="2057400" indent="-228600">
              <a:defRPr sz="3600">
                <a:solidFill>
                  <a:srgbClr val="222222"/>
                </a:solidFill>
                <a:latin typeface="Proxima Nova Light" charset="0"/>
                <a:ea typeface="Proxima Nova Light" charset="0"/>
                <a:cs typeface="Proxima Nova Light" charset="0"/>
                <a:sym typeface="Proxima Nova Light" charset="0"/>
              </a:defRPr>
            </a:lvl5pPr>
            <a:lvl6pPr marL="25146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29718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34290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3886200" indent="-228600" defTabSz="1828800" eaLnBrk="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685800" fontAlgn="base" hangingPunct="0">
              <a:spcBef>
                <a:spcPct val="0"/>
              </a:spcBef>
              <a:spcAft>
                <a:spcPct val="0"/>
              </a:spcAft>
            </a:pPr>
            <a:fld id="{4A8294F5-3876-0A48-B245-F7D64BCA98A8}" type="slidenum">
              <a:rPr lang="uk-UA" altLang="en-US" sz="1125">
                <a:solidFill>
                  <a:srgbClr val="FFFFFF"/>
                </a:solidFill>
                <a:latin typeface="Proxima Nova" charset="0"/>
                <a:ea typeface="Proxima Nova" charset="0"/>
                <a:cs typeface="Proxima Nova" charset="0"/>
                <a:sym typeface="Proxima Nova" charset="0"/>
              </a:rPr>
              <a:pPr defTabSz="685800" fontAlgn="base" hangingPunct="0">
                <a:spcBef>
                  <a:spcPct val="0"/>
                </a:spcBef>
                <a:spcAft>
                  <a:spcPct val="0"/>
                </a:spcAft>
              </a:pPr>
              <a:t>‹#›</a:t>
            </a:fld>
            <a:endParaRPr lang="en-US" altLang="en-US" sz="1125">
              <a:solidFill>
                <a:srgbClr val="FFFFFF"/>
              </a:solidFill>
              <a:latin typeface="Proxima Nova" charset="0"/>
              <a:ea typeface="Proxima Nova" charset="0"/>
              <a:cs typeface="Proxima Nova" charset="0"/>
              <a:sym typeface="Proxima Nova" charset="0"/>
            </a:endParaRPr>
          </a:p>
        </p:txBody>
      </p:sp>
      <p:sp>
        <p:nvSpPr>
          <p:cNvPr id="8" name="Rectangle 7">
            <a:extLst>
              <a:ext uri="{FF2B5EF4-FFF2-40B4-BE49-F238E27FC236}">
                <a16:creationId xmlns:a16="http://schemas.microsoft.com/office/drawing/2014/main" id="{1359876B-579D-764B-B2C9-03F56DF5F948}"/>
              </a:ext>
            </a:extLst>
          </p:cNvPr>
          <p:cNvSpPr>
            <a:spLocks/>
          </p:cNvSpPr>
          <p:nvPr userDrawn="1"/>
        </p:nvSpPr>
        <p:spPr bwMode="auto">
          <a:xfrm>
            <a:off x="1070372" y="4794647"/>
            <a:ext cx="2568011" cy="86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a:defRPr sz="3600">
                <a:solidFill>
                  <a:srgbClr val="222222"/>
                </a:solidFill>
                <a:latin typeface="Proxima Nova Light" charset="0"/>
                <a:ea typeface="Proxima Nova Light" charset="0"/>
                <a:cs typeface="Proxima Nova Light" charset="0"/>
                <a:sym typeface="Proxima Nova Light" charset="0"/>
              </a:defRPr>
            </a:lvl2pPr>
            <a:lvl3pPr>
              <a:defRPr sz="3600">
                <a:solidFill>
                  <a:srgbClr val="222222"/>
                </a:solidFill>
                <a:latin typeface="Proxima Nova Light" charset="0"/>
                <a:ea typeface="Proxima Nova Light" charset="0"/>
                <a:cs typeface="Proxima Nova Light" charset="0"/>
                <a:sym typeface="Proxima Nova Light" charset="0"/>
              </a:defRPr>
            </a:lvl3pPr>
            <a:lvl4pPr>
              <a:defRPr sz="3600">
                <a:solidFill>
                  <a:srgbClr val="222222"/>
                </a:solidFill>
                <a:latin typeface="Proxima Nova Light" charset="0"/>
                <a:ea typeface="Proxima Nova Light" charset="0"/>
                <a:cs typeface="Proxima Nova Light" charset="0"/>
                <a:sym typeface="Proxima Nova Light" charset="0"/>
              </a:defRPr>
            </a:lvl4pPr>
            <a:lvl5pPr>
              <a:defRPr sz="3600">
                <a:solidFill>
                  <a:srgbClr val="222222"/>
                </a:solidFill>
                <a:latin typeface="Proxima Nova Light" charset="0"/>
                <a:ea typeface="Proxima Nova Light" charset="0"/>
                <a:cs typeface="Proxima Nova Light" charset="0"/>
                <a:sym typeface="Proxima Nova Light" charset="0"/>
              </a:defRPr>
            </a:lvl5pPr>
            <a:lvl6pPr marL="4572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9144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13716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18288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defTabSz="342900" fontAlgn="base" hangingPunct="0">
              <a:spcBef>
                <a:spcPct val="0"/>
              </a:spcBef>
              <a:spcAft>
                <a:spcPct val="0"/>
              </a:spcAft>
              <a:defRPr/>
            </a:pPr>
            <a:r>
              <a:rPr lang="en-US" altLang="en-US" sz="563" dirty="0">
                <a:solidFill>
                  <a:srgbClr val="FFFFFF"/>
                </a:solidFill>
                <a:latin typeface="Proxima Nova" charset="0"/>
                <a:ea typeface="Proxima Nova" charset="0"/>
                <a:cs typeface="Proxima Nova" charset="0"/>
                <a:sym typeface="Proxima Nova" charset="0"/>
              </a:rPr>
              <a:t>© 2018 PURE STORAGE INC.    </a:t>
            </a:r>
            <a:r>
              <a:rPr lang="en-US" altLang="en-US" sz="563" b="1" i="0" dirty="0">
                <a:solidFill>
                  <a:schemeClr val="accent1"/>
                </a:solidFill>
                <a:latin typeface="Proxima Nova Black" panose="020B0503030502060204" pitchFamily="34" charset="0"/>
                <a:ea typeface="Proxima Nova" charset="0"/>
                <a:cs typeface="Proxima Nova" charset="0"/>
                <a:sym typeface="Proxima Nova" charset="0"/>
              </a:rPr>
              <a:t>P</a:t>
            </a:r>
            <a:r>
              <a:rPr lang="en-US" altLang="en-US" sz="563" b="1" i="0" kern="1200" dirty="0">
                <a:solidFill>
                  <a:schemeClr val="accent1"/>
                </a:solidFill>
                <a:latin typeface="Proxima Nova Black" panose="020B0503030502060204" pitchFamily="34" charset="0"/>
                <a:ea typeface="Proxima Nova" charset="0"/>
                <a:cs typeface="Proxima Nova" charset="0"/>
                <a:sym typeface="Proxima Nova" charset="0"/>
              </a:rPr>
              <a:t>U</a:t>
            </a:r>
            <a:r>
              <a:rPr lang="en-US" altLang="en-US" sz="563" b="1" i="0" dirty="0">
                <a:solidFill>
                  <a:schemeClr val="accent1"/>
                </a:solidFill>
                <a:latin typeface="Proxima Nova Black" panose="020B0503030502060204" pitchFamily="34" charset="0"/>
                <a:ea typeface="Proxima Nova" charset="0"/>
                <a:cs typeface="Proxima Nova" charset="0"/>
                <a:sym typeface="Proxima Nova" charset="0"/>
              </a:rPr>
              <a:t>RE CONFIDENTIAL – SHARED UNDER NDA</a:t>
            </a:r>
          </a:p>
        </p:txBody>
      </p:sp>
    </p:spTree>
    <p:extLst>
      <p:ext uri="{BB962C8B-B14F-4D97-AF65-F5344CB8AC3E}">
        <p14:creationId xmlns:p14="http://schemas.microsoft.com/office/powerpoint/2010/main" val="1760097106"/>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917" r:id="rId17"/>
  </p:sldLayoutIdLst>
  <p:txStyles>
    <p:titleStyle>
      <a:lvl1pPr algn="l" defTabSz="685800" rtl="0" eaLnBrk="0" fontAlgn="base" hangingPunct="0">
        <a:lnSpc>
          <a:spcPct val="80000"/>
        </a:lnSpc>
        <a:spcBef>
          <a:spcPct val="0"/>
        </a:spcBef>
        <a:spcAft>
          <a:spcPct val="0"/>
        </a:spcAft>
        <a:defRPr sz="3600" kern="1200">
          <a:solidFill>
            <a:srgbClr val="EE2929"/>
          </a:solidFill>
          <a:latin typeface="+mj-lt"/>
          <a:ea typeface="+mj-ea"/>
          <a:cs typeface="+mj-cs"/>
          <a:sym typeface="Proxima Nova Black" charset="0"/>
        </a:defRPr>
      </a:lvl1pPr>
      <a:lvl2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2pPr>
      <a:lvl3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3pPr>
      <a:lvl4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4pPr>
      <a:lvl5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5pPr>
      <a:lvl6pPr marL="17145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6pPr>
      <a:lvl7pPr marL="34290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7pPr>
      <a:lvl8pPr marL="51435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8pPr>
      <a:lvl9pPr marL="68580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9pPr>
    </p:titleStyle>
    <p:bodyStyle>
      <a:lvl1pPr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1pPr>
      <a:lvl2pPr marL="257175" indent="-128588"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2pPr>
      <a:lvl3pPr marL="257175" indent="-128588"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3pPr>
      <a:lvl4pPr marL="400050" indent="-142875"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4pPr>
      <a:lvl5pPr marL="400050" indent="-142875" algn="l" defTabSz="685800" rtl="0" eaLnBrk="0" fontAlgn="base" hangingPunct="0">
        <a:lnSpc>
          <a:spcPct val="90000"/>
        </a:lnSpc>
        <a:spcBef>
          <a:spcPts val="1350"/>
        </a:spcBef>
        <a:spcAft>
          <a:spcPct val="0"/>
        </a:spcAft>
        <a:buSzPct val="100000"/>
        <a:buChar char="•"/>
        <a:defRPr sz="1500" kern="1200">
          <a:solidFill>
            <a:srgbClr val="222222"/>
          </a:solidFill>
          <a:latin typeface="+mn-lt"/>
          <a:ea typeface="+mn-ea"/>
          <a:cs typeface="+mn-cs"/>
          <a:sym typeface="Proxima Nova" charset="0"/>
        </a:defRPr>
      </a:lvl5pPr>
      <a:lvl6pPr marL="9429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9pPr>
    </p:bodyStyle>
    <p:otherStyle>
      <a:defPPr>
        <a:defRPr lang="en-US"/>
      </a:defPPr>
      <a:lvl1pPr marL="0" algn="l" defTabSz="342900" rtl="0" eaLnBrk="1" latinLnBrk="0" hangingPunct="1">
        <a:defRPr sz="675" kern="1200">
          <a:solidFill>
            <a:schemeClr val="tx1"/>
          </a:solidFill>
          <a:latin typeface="+mn-lt"/>
          <a:ea typeface="+mn-ea"/>
          <a:cs typeface="+mn-cs"/>
        </a:defRPr>
      </a:lvl1pPr>
      <a:lvl2pPr marL="171450" algn="l" defTabSz="342900" rtl="0" eaLnBrk="1" latinLnBrk="0" hangingPunct="1">
        <a:defRPr sz="675" kern="1200">
          <a:solidFill>
            <a:schemeClr val="tx1"/>
          </a:solidFill>
          <a:latin typeface="+mn-lt"/>
          <a:ea typeface="+mn-ea"/>
          <a:cs typeface="+mn-cs"/>
        </a:defRPr>
      </a:lvl2pPr>
      <a:lvl3pPr marL="342900" algn="l" defTabSz="342900" rtl="0" eaLnBrk="1" latinLnBrk="0" hangingPunct="1">
        <a:defRPr sz="675" kern="1200">
          <a:solidFill>
            <a:schemeClr val="tx1"/>
          </a:solidFill>
          <a:latin typeface="+mn-lt"/>
          <a:ea typeface="+mn-ea"/>
          <a:cs typeface="+mn-cs"/>
        </a:defRPr>
      </a:lvl3pPr>
      <a:lvl4pPr marL="514350" algn="l" defTabSz="342900" rtl="0" eaLnBrk="1" latinLnBrk="0" hangingPunct="1">
        <a:defRPr sz="675" kern="1200">
          <a:solidFill>
            <a:schemeClr val="tx1"/>
          </a:solidFill>
          <a:latin typeface="+mn-lt"/>
          <a:ea typeface="+mn-ea"/>
          <a:cs typeface="+mn-cs"/>
        </a:defRPr>
      </a:lvl4pPr>
      <a:lvl5pPr marL="685800" algn="l" defTabSz="342900" rtl="0" eaLnBrk="1" latinLnBrk="0" hangingPunct="1">
        <a:defRPr sz="675" kern="1200">
          <a:solidFill>
            <a:schemeClr val="tx1"/>
          </a:solidFill>
          <a:latin typeface="+mn-lt"/>
          <a:ea typeface="+mn-ea"/>
          <a:cs typeface="+mn-cs"/>
        </a:defRPr>
      </a:lvl5pPr>
      <a:lvl6pPr marL="857250" algn="l" defTabSz="342900" rtl="0" eaLnBrk="1" latinLnBrk="0" hangingPunct="1">
        <a:defRPr sz="675" kern="1200">
          <a:solidFill>
            <a:schemeClr val="tx1"/>
          </a:solidFill>
          <a:latin typeface="+mn-lt"/>
          <a:ea typeface="+mn-ea"/>
          <a:cs typeface="+mn-cs"/>
        </a:defRPr>
      </a:lvl6pPr>
      <a:lvl7pPr marL="1028700" algn="l" defTabSz="342900" rtl="0" eaLnBrk="1" latinLnBrk="0" hangingPunct="1">
        <a:defRPr sz="675" kern="1200">
          <a:solidFill>
            <a:schemeClr val="tx1"/>
          </a:solidFill>
          <a:latin typeface="+mn-lt"/>
          <a:ea typeface="+mn-ea"/>
          <a:cs typeface="+mn-cs"/>
        </a:defRPr>
      </a:lvl7pPr>
      <a:lvl8pPr marL="1200150" algn="l" defTabSz="342900" rtl="0" eaLnBrk="1" latinLnBrk="0" hangingPunct="1">
        <a:defRPr sz="675" kern="1200">
          <a:solidFill>
            <a:schemeClr val="tx1"/>
          </a:solidFill>
          <a:latin typeface="+mn-lt"/>
          <a:ea typeface="+mn-ea"/>
          <a:cs typeface="+mn-cs"/>
        </a:defRPr>
      </a:lvl8pPr>
      <a:lvl9pPr marL="1371600" algn="l" defTabSz="342900" rtl="0" eaLnBrk="1" latinLnBrk="0" hangingPunct="1">
        <a:defRPr sz="67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8.xml"/><Relationship Id="rId1" Type="http://schemas.openxmlformats.org/officeDocument/2006/relationships/slideLayout" Target="../slideLayouts/slideLayout170.xml"/><Relationship Id="rId6" Type="http://schemas.openxmlformats.org/officeDocument/2006/relationships/image" Target="../media/image46.png"/><Relationship Id="rId5" Type="http://schemas.openxmlformats.org/officeDocument/2006/relationships/image" Target="../media/image45.tiff"/><Relationship Id="rId4" Type="http://schemas.openxmlformats.org/officeDocument/2006/relationships/image" Target="../media/image44.tiff"/></Relationships>
</file>

<file path=ppt/slides/_rels/slide1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3.xml"/></Relationships>
</file>

<file path=ppt/slides/_rels/slide1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notesSlide" Target="../notesSlides/notesSlide12.xml"/><Relationship Id="rId1" Type="http://schemas.openxmlformats.org/officeDocument/2006/relationships/slideLayout" Target="../slideLayouts/slideLayout91.xml"/><Relationship Id="rId6" Type="http://schemas.openxmlformats.org/officeDocument/2006/relationships/image" Target="../media/image53.png"/><Relationship Id="rId11" Type="http://schemas.openxmlformats.org/officeDocument/2006/relationships/image" Target="../media/image15.jpeg"/><Relationship Id="rId5" Type="http://schemas.openxmlformats.org/officeDocument/2006/relationships/image" Target="../media/image52.jpe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34.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34.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3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emf"/><Relationship Id="rId2" Type="http://schemas.openxmlformats.org/officeDocument/2006/relationships/notesSlide" Target="../notesSlides/notesSlide17.xml"/><Relationship Id="rId1" Type="http://schemas.openxmlformats.org/officeDocument/2006/relationships/slideLayout" Target="../slideLayouts/slideLayout75.xml"/><Relationship Id="rId6" Type="http://schemas.openxmlformats.org/officeDocument/2006/relationships/image" Target="../media/image68.emf"/><Relationship Id="rId11" Type="http://schemas.openxmlformats.org/officeDocument/2006/relationships/image" Target="../media/image73.emf"/><Relationship Id="rId5" Type="http://schemas.openxmlformats.org/officeDocument/2006/relationships/image" Target="../media/image67.png"/><Relationship Id="rId10" Type="http://schemas.openxmlformats.org/officeDocument/2006/relationships/image" Target="../media/image72.emf"/><Relationship Id="rId4" Type="http://schemas.openxmlformats.org/officeDocument/2006/relationships/image" Target="../media/image66.tiff"/><Relationship Id="rId9" Type="http://schemas.openxmlformats.org/officeDocument/2006/relationships/image" Target="../media/image71.emf"/></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image" Target="../media/image53.png"/><Relationship Id="rId1" Type="http://schemas.openxmlformats.org/officeDocument/2006/relationships/slideLayout" Target="../slideLayouts/slideLayout111.xml"/><Relationship Id="rId6" Type="http://schemas.openxmlformats.org/officeDocument/2006/relationships/image" Target="../media/image76.png"/><Relationship Id="rId5" Type="http://schemas.openxmlformats.org/officeDocument/2006/relationships/image" Target="../media/image55.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32.xml"/><Relationship Id="rId4" Type="http://schemas.openxmlformats.org/officeDocument/2006/relationships/image" Target="../media/image13.emf"/></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1.png"/><Relationship Id="rId3" Type="http://schemas.openxmlformats.org/officeDocument/2006/relationships/tags" Target="../tags/tag3.xml"/><Relationship Id="rId7" Type="http://schemas.openxmlformats.org/officeDocument/2006/relationships/image" Target="../media/image16.png"/><Relationship Id="rId12" Type="http://schemas.openxmlformats.org/officeDocument/2006/relationships/image" Target="../media/image2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31.xml"/><Relationship Id="rId11" Type="http://schemas.openxmlformats.org/officeDocument/2006/relationships/image" Target="../media/image19.png"/><Relationship Id="rId5" Type="http://schemas.openxmlformats.org/officeDocument/2006/relationships/tags" Target="../tags/tag5.xml"/><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tags" Target="../tags/tag4.xml"/><Relationship Id="rId9" Type="http://schemas.openxmlformats.org/officeDocument/2006/relationships/image" Target="../media/image17.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15.jpeg"/><Relationship Id="rId13" Type="http://schemas.openxmlformats.org/officeDocument/2006/relationships/image" Target="../media/image32.png"/><Relationship Id="rId3" Type="http://schemas.openxmlformats.org/officeDocument/2006/relationships/notesSlide" Target="../notesSlides/notesSlide4.xml"/><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slideLayout" Target="../slideLayouts/slideLayout30.xml"/><Relationship Id="rId1" Type="http://schemas.openxmlformats.org/officeDocument/2006/relationships/tags" Target="../tags/tag6.xml"/><Relationship Id="rId6" Type="http://schemas.openxmlformats.org/officeDocument/2006/relationships/image" Target="../media/image26.png"/><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image" Target="../media/image29.emf"/><Relationship Id="rId4" Type="http://schemas.openxmlformats.org/officeDocument/2006/relationships/image" Target="../media/image24.png"/><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jpeg"/><Relationship Id="rId7"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39.png"/><Relationship Id="rId5" Type="http://schemas.openxmlformats.org/officeDocument/2006/relationships/image" Target="../media/image38.tiff"/><Relationship Id="rId4" Type="http://schemas.openxmlformats.org/officeDocument/2006/relationships/image" Target="../media/image37.tiff"/><Relationship Id="rId9"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E83646-700E-474F-962C-3469B48C1F61}"/>
              </a:ext>
            </a:extLst>
          </p:cNvPr>
          <p:cNvSpPr/>
          <p:nvPr/>
        </p:nvSpPr>
        <p:spPr>
          <a:xfrm>
            <a:off x="457200" y="2571750"/>
            <a:ext cx="3668752" cy="721480"/>
          </a:xfrm>
          <a:prstGeom prst="rect">
            <a:avLst/>
          </a:prstGeom>
        </p:spPr>
        <p:txBody>
          <a:bodyPr wrap="square">
            <a:spAutoFit/>
          </a:bodyPr>
          <a:lstStyle/>
          <a:p>
            <a:pPr>
              <a:lnSpc>
                <a:spcPct val="120000"/>
              </a:lnSpc>
            </a:pPr>
            <a:r>
              <a:rPr lang="ru-RU" sz="1800" b="1" dirty="0">
                <a:solidFill>
                  <a:srgbClr val="000000"/>
                </a:solidFill>
              </a:rPr>
              <a:t>Сергей</a:t>
            </a:r>
            <a:r>
              <a:rPr lang="en-US" sz="1800" b="1" dirty="0">
                <a:solidFill>
                  <a:srgbClr val="000000"/>
                </a:solidFill>
              </a:rPr>
              <a:t> </a:t>
            </a:r>
            <a:r>
              <a:rPr lang="ru-RU" sz="1800" b="1" dirty="0">
                <a:solidFill>
                  <a:srgbClr val="000000"/>
                </a:solidFill>
              </a:rPr>
              <a:t>МЫШЕЛОВ</a:t>
            </a:r>
          </a:p>
          <a:p>
            <a:pPr>
              <a:lnSpc>
                <a:spcPct val="120000"/>
              </a:lnSpc>
            </a:pPr>
            <a:r>
              <a:rPr lang="en-US" sz="1800" b="1" dirty="0" err="1">
                <a:solidFill>
                  <a:srgbClr val="000000"/>
                </a:solidFill>
              </a:rPr>
              <a:t>Smychelov@purestorage.com</a:t>
            </a:r>
            <a:endParaRPr lang="en-US" sz="1800" b="1" dirty="0">
              <a:solidFill>
                <a:srgbClr val="000000"/>
              </a:solidFill>
            </a:endParaRPr>
          </a:p>
        </p:txBody>
      </p:sp>
    </p:spTree>
    <p:extLst>
      <p:ext uri="{BB962C8B-B14F-4D97-AF65-F5344CB8AC3E}">
        <p14:creationId xmlns:p14="http://schemas.microsoft.com/office/powerpoint/2010/main" val="592207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a:t>ИНДЕКС ЛОЯЛЬНОСТИ</a:t>
            </a:r>
            <a:r>
              <a:rPr lang="en-US" dirty="0"/>
              <a:t> NPS</a:t>
            </a:r>
          </a:p>
        </p:txBody>
      </p:sp>
      <p:cxnSp>
        <p:nvCxnSpPr>
          <p:cNvPr id="7" name="Shape 1382"/>
          <p:cNvCxnSpPr/>
          <p:nvPr/>
        </p:nvCxnSpPr>
        <p:spPr>
          <a:xfrm>
            <a:off x="569289" y="3477313"/>
            <a:ext cx="8026529" cy="0"/>
          </a:xfrm>
          <a:prstGeom prst="straightConnector1">
            <a:avLst/>
          </a:prstGeom>
          <a:noFill/>
          <a:ln w="12700" cap="flat" cmpd="sng">
            <a:solidFill>
              <a:srgbClr val="BCBCBE"/>
            </a:solidFill>
            <a:prstDash val="solid"/>
            <a:round/>
            <a:headEnd type="none" w="med" len="med"/>
            <a:tailEnd type="none" w="med" len="med"/>
          </a:ln>
        </p:spPr>
      </p:cxnSp>
      <p:grpSp>
        <p:nvGrpSpPr>
          <p:cNvPr id="8" name="Shape 1383"/>
          <p:cNvGrpSpPr/>
          <p:nvPr/>
        </p:nvGrpSpPr>
        <p:grpSpPr>
          <a:xfrm>
            <a:off x="2168228" y="3477321"/>
            <a:ext cx="1085025" cy="893261"/>
            <a:chOff x="2678039" y="4585387"/>
            <a:chExt cx="1471500" cy="1262024"/>
          </a:xfrm>
        </p:grpSpPr>
        <p:sp>
          <p:nvSpPr>
            <p:cNvPr id="34" name="Shape 1384"/>
            <p:cNvSpPr txBox="1"/>
            <p:nvPr/>
          </p:nvSpPr>
          <p:spPr>
            <a:xfrm>
              <a:off x="2857557" y="4585387"/>
              <a:ext cx="1021484" cy="1000272"/>
            </a:xfrm>
            <a:prstGeom prst="rect">
              <a:avLst/>
            </a:prstGeom>
            <a:noFill/>
            <a:ln>
              <a:noFill/>
            </a:ln>
          </p:spPr>
          <p:txBody>
            <a:bodyPr lIns="68575" tIns="34275" rIns="68575" bIns="34275" anchor="t" anchorCtr="0">
              <a:noAutofit/>
            </a:bodyPr>
            <a:lstStyle/>
            <a:p>
              <a:pPr algn="ctr">
                <a:buSzPct val="25000"/>
              </a:pPr>
              <a:r>
                <a:rPr lang="en" sz="4200" dirty="0">
                  <a:solidFill>
                    <a:srgbClr val="64C4AE"/>
                  </a:solidFill>
                  <a:latin typeface="Proxima Nova"/>
                  <a:ea typeface="Proxima Nova"/>
                  <a:cs typeface="Proxima Nova"/>
                  <a:sym typeface="Proxima Nova"/>
                </a:rPr>
                <a:t>67</a:t>
              </a:r>
            </a:p>
          </p:txBody>
        </p:sp>
        <p:sp>
          <p:nvSpPr>
            <p:cNvPr id="35" name="Shape 1385"/>
            <p:cNvSpPr txBox="1"/>
            <p:nvPr/>
          </p:nvSpPr>
          <p:spPr>
            <a:xfrm>
              <a:off x="2678039" y="5508712"/>
              <a:ext cx="1471500" cy="338699"/>
            </a:xfrm>
            <a:prstGeom prst="rect">
              <a:avLst/>
            </a:prstGeom>
            <a:noFill/>
            <a:ln>
              <a:noFill/>
            </a:ln>
          </p:spPr>
          <p:txBody>
            <a:bodyPr lIns="68575" tIns="34275" rIns="68575" bIns="34275" anchor="t" anchorCtr="0">
              <a:noAutofit/>
            </a:bodyPr>
            <a:lstStyle/>
            <a:p>
              <a:pPr>
                <a:buSzPct val="25000"/>
              </a:pPr>
              <a:r>
                <a:rPr lang="en" sz="1200" dirty="0">
                  <a:solidFill>
                    <a:srgbClr val="2D2D2D"/>
                  </a:solidFill>
                  <a:latin typeface="Proxima Nova"/>
                  <a:ea typeface="Proxima Nova"/>
                  <a:cs typeface="Proxima Nova"/>
                  <a:sym typeface="Proxima Nova"/>
                </a:rPr>
                <a:t>Apple iPhone</a:t>
              </a:r>
            </a:p>
          </p:txBody>
        </p:sp>
      </p:grpSp>
      <p:grpSp>
        <p:nvGrpSpPr>
          <p:cNvPr id="9" name="Shape 1386"/>
          <p:cNvGrpSpPr/>
          <p:nvPr/>
        </p:nvGrpSpPr>
        <p:grpSpPr>
          <a:xfrm>
            <a:off x="4065271" y="3477314"/>
            <a:ext cx="989330" cy="893163"/>
            <a:chOff x="5572944" y="4585387"/>
            <a:chExt cx="1341719" cy="1261885"/>
          </a:xfrm>
        </p:grpSpPr>
        <p:sp>
          <p:nvSpPr>
            <p:cNvPr id="32" name="Shape 1387"/>
            <p:cNvSpPr txBox="1"/>
            <p:nvPr/>
          </p:nvSpPr>
          <p:spPr>
            <a:xfrm>
              <a:off x="5572944" y="4585387"/>
              <a:ext cx="1341719" cy="1000272"/>
            </a:xfrm>
            <a:prstGeom prst="rect">
              <a:avLst/>
            </a:prstGeom>
            <a:noFill/>
            <a:ln>
              <a:noFill/>
            </a:ln>
          </p:spPr>
          <p:txBody>
            <a:bodyPr lIns="68575" tIns="34275" rIns="68575" bIns="34275" anchor="t" anchorCtr="0">
              <a:noAutofit/>
            </a:bodyPr>
            <a:lstStyle/>
            <a:p>
              <a:pPr algn="ctr">
                <a:buSzPct val="25000"/>
              </a:pPr>
              <a:r>
                <a:rPr lang="en" sz="4200" dirty="0">
                  <a:solidFill>
                    <a:srgbClr val="64C4AE"/>
                  </a:solidFill>
                  <a:latin typeface="Proxima Nova"/>
                  <a:ea typeface="Proxima Nova"/>
                  <a:cs typeface="Proxima Nova"/>
                  <a:sym typeface="Proxima Nova"/>
                </a:rPr>
                <a:t>44</a:t>
              </a:r>
              <a:r>
                <a:rPr lang="en-US" sz="3600" dirty="0">
                  <a:solidFill>
                    <a:srgbClr val="64C4AE"/>
                  </a:solidFill>
                  <a:latin typeface="Proxima Nova"/>
                  <a:ea typeface="Proxima Nova"/>
                  <a:cs typeface="Proxima Nova"/>
                  <a:sym typeface="Proxima Nova"/>
                </a:rPr>
                <a:t>*</a:t>
              </a:r>
              <a:endParaRPr lang="en" sz="3600" dirty="0">
                <a:solidFill>
                  <a:srgbClr val="64C4AE"/>
                </a:solidFill>
                <a:latin typeface="Proxima Nova"/>
                <a:ea typeface="Proxima Nova"/>
                <a:cs typeface="Proxima Nova"/>
                <a:sym typeface="Proxima Nova"/>
              </a:endParaRPr>
            </a:p>
          </p:txBody>
        </p:sp>
        <p:sp>
          <p:nvSpPr>
            <p:cNvPr id="33" name="Shape 1388"/>
            <p:cNvSpPr txBox="1"/>
            <p:nvPr/>
          </p:nvSpPr>
          <p:spPr>
            <a:xfrm>
              <a:off x="5787550" y="5508719"/>
              <a:ext cx="607864" cy="338553"/>
            </a:xfrm>
            <a:prstGeom prst="rect">
              <a:avLst/>
            </a:prstGeom>
            <a:noFill/>
            <a:ln>
              <a:noFill/>
            </a:ln>
          </p:spPr>
          <p:txBody>
            <a:bodyPr lIns="68575" tIns="34275" rIns="68575" bIns="34275" anchor="t" anchorCtr="0">
              <a:noAutofit/>
            </a:bodyPr>
            <a:lstStyle/>
            <a:p>
              <a:pPr>
                <a:buSzPct val="25000"/>
              </a:pPr>
              <a:r>
                <a:rPr lang="en" sz="1100" dirty="0">
                  <a:solidFill>
                    <a:srgbClr val="2D2D2D"/>
                  </a:solidFill>
                  <a:latin typeface="Proxima Nova"/>
                  <a:ea typeface="Proxima Nova"/>
                  <a:cs typeface="Proxima Nova"/>
                  <a:sym typeface="Proxima Nova"/>
                </a:rPr>
                <a:t>EMC</a:t>
              </a:r>
            </a:p>
          </p:txBody>
        </p:sp>
      </p:grpSp>
      <p:grpSp>
        <p:nvGrpSpPr>
          <p:cNvPr id="10" name="Shape 1389"/>
          <p:cNvGrpSpPr/>
          <p:nvPr/>
        </p:nvGrpSpPr>
        <p:grpSpPr>
          <a:xfrm>
            <a:off x="5605945" y="3477313"/>
            <a:ext cx="989330" cy="893162"/>
            <a:chOff x="8103314" y="4585387"/>
            <a:chExt cx="941282" cy="1261884"/>
          </a:xfrm>
        </p:grpSpPr>
        <p:sp>
          <p:nvSpPr>
            <p:cNvPr id="30" name="Shape 1390"/>
            <p:cNvSpPr txBox="1"/>
            <p:nvPr/>
          </p:nvSpPr>
          <p:spPr>
            <a:xfrm>
              <a:off x="8133577" y="4585387"/>
              <a:ext cx="880754" cy="1000272"/>
            </a:xfrm>
            <a:prstGeom prst="rect">
              <a:avLst/>
            </a:prstGeom>
            <a:noFill/>
            <a:ln>
              <a:noFill/>
            </a:ln>
          </p:spPr>
          <p:txBody>
            <a:bodyPr lIns="68575" tIns="34275" rIns="68575" bIns="34275" anchor="t" anchorCtr="0">
              <a:noAutofit/>
            </a:bodyPr>
            <a:lstStyle/>
            <a:p>
              <a:pPr algn="ctr">
                <a:buSzPct val="25000"/>
              </a:pPr>
              <a:r>
                <a:rPr lang="en" sz="4200" dirty="0">
                  <a:solidFill>
                    <a:srgbClr val="64C4AE"/>
                  </a:solidFill>
                  <a:latin typeface="Proxima Nova"/>
                  <a:ea typeface="Proxima Nova"/>
                  <a:cs typeface="Proxima Nova"/>
                  <a:sym typeface="Proxima Nova"/>
                </a:rPr>
                <a:t>18</a:t>
              </a:r>
            </a:p>
          </p:txBody>
        </p:sp>
        <p:sp>
          <p:nvSpPr>
            <p:cNvPr id="31" name="Shape 1391"/>
            <p:cNvSpPr txBox="1"/>
            <p:nvPr/>
          </p:nvSpPr>
          <p:spPr>
            <a:xfrm>
              <a:off x="8103314" y="5508719"/>
              <a:ext cx="941282" cy="338553"/>
            </a:xfrm>
            <a:prstGeom prst="rect">
              <a:avLst/>
            </a:prstGeom>
            <a:noFill/>
            <a:ln>
              <a:noFill/>
            </a:ln>
          </p:spPr>
          <p:txBody>
            <a:bodyPr lIns="68575" tIns="34275" rIns="68575" bIns="34275" anchor="t" anchorCtr="0">
              <a:noAutofit/>
            </a:bodyPr>
            <a:lstStyle/>
            <a:p>
              <a:pPr algn="ctr">
                <a:buSzPct val="25000"/>
              </a:pPr>
              <a:r>
                <a:rPr lang="en" sz="1100" dirty="0">
                  <a:solidFill>
                    <a:srgbClr val="2D2D2D"/>
                  </a:solidFill>
                  <a:latin typeface="Proxima Nova"/>
                  <a:ea typeface="Proxima Nova"/>
                  <a:cs typeface="Proxima Nova"/>
                  <a:sym typeface="Proxima Nova"/>
                </a:rPr>
                <a:t>NETAPP</a:t>
              </a:r>
            </a:p>
          </p:txBody>
        </p:sp>
      </p:grpSp>
      <p:sp>
        <p:nvSpPr>
          <p:cNvPr id="11" name="Shape 1394"/>
          <p:cNvSpPr txBox="1"/>
          <p:nvPr/>
        </p:nvSpPr>
        <p:spPr>
          <a:xfrm>
            <a:off x="2675001" y="3122374"/>
            <a:ext cx="1579507" cy="266762"/>
          </a:xfrm>
          <a:prstGeom prst="rect">
            <a:avLst/>
          </a:prstGeom>
          <a:noFill/>
          <a:ln>
            <a:noFill/>
          </a:ln>
        </p:spPr>
        <p:txBody>
          <a:bodyPr lIns="51317" tIns="25649" rIns="51317" bIns="25649" anchor="t" anchorCtr="0">
            <a:noAutofit/>
          </a:bodyPr>
          <a:lstStyle/>
          <a:p>
            <a:pPr algn="ctr">
              <a:buSzPct val="25000"/>
            </a:pPr>
            <a:r>
              <a:rPr lang="en" sz="1500" dirty="0">
                <a:solidFill>
                  <a:srgbClr val="2D2D2D"/>
                </a:solidFill>
                <a:latin typeface="Proxima Nova"/>
                <a:ea typeface="Proxima Nova"/>
                <a:cs typeface="Proxima Nova"/>
                <a:sym typeface="Proxima Nova"/>
              </a:rPr>
              <a:t>NPS</a:t>
            </a:r>
            <a:r>
              <a:rPr lang="ru-RU" sz="1500" dirty="0">
                <a:solidFill>
                  <a:srgbClr val="2D2D2D"/>
                </a:solidFill>
                <a:latin typeface="Proxima Nova"/>
                <a:ea typeface="Proxima Nova"/>
                <a:cs typeface="Proxima Nova"/>
                <a:sym typeface="Proxima Nova"/>
              </a:rPr>
              <a:t> продуктов</a:t>
            </a:r>
            <a:endParaRPr lang="en" sz="1500" dirty="0">
              <a:solidFill>
                <a:srgbClr val="2D2D2D"/>
              </a:solidFill>
              <a:latin typeface="Proxima Nova"/>
              <a:ea typeface="Proxima Nova"/>
              <a:cs typeface="Proxima Nova"/>
              <a:sym typeface="Proxima Nova"/>
            </a:endParaRPr>
          </a:p>
        </p:txBody>
      </p:sp>
      <p:sp>
        <p:nvSpPr>
          <p:cNvPr id="12" name="Shape 1395"/>
          <p:cNvSpPr txBox="1"/>
          <p:nvPr/>
        </p:nvSpPr>
        <p:spPr>
          <a:xfrm>
            <a:off x="4642819" y="3122374"/>
            <a:ext cx="1723856" cy="266762"/>
          </a:xfrm>
          <a:prstGeom prst="rect">
            <a:avLst/>
          </a:prstGeom>
          <a:noFill/>
          <a:ln>
            <a:noFill/>
          </a:ln>
        </p:spPr>
        <p:txBody>
          <a:bodyPr lIns="51317" tIns="25649" rIns="51317" bIns="25649" anchor="t" anchorCtr="0">
            <a:noAutofit/>
          </a:bodyPr>
          <a:lstStyle/>
          <a:p>
            <a:pPr algn="ctr">
              <a:buSzPct val="25000"/>
            </a:pPr>
            <a:r>
              <a:rPr lang="en" sz="1500" dirty="0">
                <a:solidFill>
                  <a:srgbClr val="2D2D2D"/>
                </a:solidFill>
                <a:latin typeface="Proxima Nova"/>
                <a:ea typeface="Proxima Nova"/>
                <a:cs typeface="Proxima Nova"/>
                <a:sym typeface="Proxima Nova"/>
              </a:rPr>
              <a:t>NPS</a:t>
            </a:r>
            <a:r>
              <a:rPr lang="ru-RU" sz="1500" dirty="0">
                <a:solidFill>
                  <a:srgbClr val="2D2D2D"/>
                </a:solidFill>
                <a:latin typeface="Proxima Nova"/>
                <a:ea typeface="Proxima Nova"/>
                <a:cs typeface="Proxima Nova"/>
                <a:sym typeface="Proxima Nova"/>
              </a:rPr>
              <a:t> поддержки</a:t>
            </a:r>
            <a:endParaRPr lang="en" sz="1500" dirty="0">
              <a:solidFill>
                <a:srgbClr val="2D2D2D"/>
              </a:solidFill>
              <a:latin typeface="Proxima Nova"/>
              <a:ea typeface="Proxima Nova"/>
              <a:cs typeface="Proxima Nova"/>
              <a:sym typeface="Proxima Nova"/>
            </a:endParaRPr>
          </a:p>
        </p:txBody>
      </p:sp>
      <p:cxnSp>
        <p:nvCxnSpPr>
          <p:cNvPr id="13" name="Shape 1396"/>
          <p:cNvCxnSpPr/>
          <p:nvPr/>
        </p:nvCxnSpPr>
        <p:spPr>
          <a:xfrm>
            <a:off x="1941679" y="2207451"/>
            <a:ext cx="470561" cy="0"/>
          </a:xfrm>
          <a:prstGeom prst="straightConnector1">
            <a:avLst/>
          </a:prstGeom>
          <a:noFill/>
          <a:ln w="12700" cap="flat" cmpd="sng">
            <a:solidFill>
              <a:srgbClr val="BCBCBE"/>
            </a:solidFill>
            <a:prstDash val="solid"/>
            <a:round/>
            <a:headEnd type="none" w="med" len="med"/>
            <a:tailEnd type="none" w="med" len="med"/>
          </a:ln>
        </p:spPr>
      </p:cxnSp>
      <p:cxnSp>
        <p:nvCxnSpPr>
          <p:cNvPr id="14" name="Shape 1397"/>
          <p:cNvCxnSpPr/>
          <p:nvPr/>
        </p:nvCxnSpPr>
        <p:spPr>
          <a:xfrm>
            <a:off x="6485812" y="2207451"/>
            <a:ext cx="470561" cy="0"/>
          </a:xfrm>
          <a:prstGeom prst="straightConnector1">
            <a:avLst/>
          </a:prstGeom>
          <a:noFill/>
          <a:ln w="12700" cap="flat" cmpd="sng">
            <a:solidFill>
              <a:srgbClr val="BCBCBE"/>
            </a:solidFill>
            <a:prstDash val="solid"/>
            <a:round/>
            <a:headEnd type="none" w="med" len="med"/>
            <a:tailEnd type="none" w="med" len="med"/>
          </a:ln>
        </p:spPr>
      </p:cxnSp>
      <p:grpSp>
        <p:nvGrpSpPr>
          <p:cNvPr id="15" name="Shape 1398"/>
          <p:cNvGrpSpPr/>
          <p:nvPr/>
        </p:nvGrpSpPr>
        <p:grpSpPr>
          <a:xfrm>
            <a:off x="2542270" y="1352558"/>
            <a:ext cx="1757618" cy="1687175"/>
            <a:chOff x="3506892" y="1514736"/>
            <a:chExt cx="2383687" cy="2383687"/>
          </a:xfrm>
        </p:grpSpPr>
        <p:sp>
          <p:nvSpPr>
            <p:cNvPr id="28" name="Shape 1399"/>
            <p:cNvSpPr/>
            <p:nvPr/>
          </p:nvSpPr>
          <p:spPr>
            <a:xfrm>
              <a:off x="3506892" y="1514736"/>
              <a:ext cx="2383687" cy="2383687"/>
            </a:xfrm>
            <a:prstGeom prst="ellipse">
              <a:avLst/>
            </a:prstGeom>
            <a:noFill/>
            <a:ln w="10775" cap="flat" cmpd="sng">
              <a:solidFill>
                <a:schemeClr val="accent1"/>
              </a:solidFill>
              <a:prstDash val="solid"/>
              <a:round/>
              <a:headEnd type="none" w="med" len="med"/>
              <a:tailEnd type="none" w="med" len="med"/>
            </a:ln>
          </p:spPr>
          <p:txBody>
            <a:bodyPr lIns="68575" tIns="34275" rIns="68575" bIns="34275" anchor="ctr" anchorCtr="0">
              <a:noAutofit/>
            </a:bodyPr>
            <a:lstStyle/>
            <a:p>
              <a:pPr algn="ctr"/>
              <a:endParaRPr>
                <a:solidFill>
                  <a:srgbClr val="FFFFFF"/>
                </a:solidFill>
                <a:latin typeface="Proxima Nova"/>
                <a:ea typeface="Proxima Nova"/>
                <a:cs typeface="Proxima Nova"/>
                <a:sym typeface="Proxima Nova"/>
              </a:endParaRPr>
            </a:p>
          </p:txBody>
        </p:sp>
        <p:sp>
          <p:nvSpPr>
            <p:cNvPr id="29" name="Shape 1400"/>
            <p:cNvSpPr txBox="1"/>
            <p:nvPr/>
          </p:nvSpPr>
          <p:spPr>
            <a:xfrm>
              <a:off x="3858852" y="1866993"/>
              <a:ext cx="1688889" cy="1649395"/>
            </a:xfrm>
            <a:prstGeom prst="rect">
              <a:avLst/>
            </a:prstGeom>
            <a:noFill/>
            <a:ln>
              <a:noFill/>
            </a:ln>
          </p:spPr>
          <p:txBody>
            <a:bodyPr lIns="68575" tIns="34275" rIns="68575" bIns="34275" anchor="t" anchorCtr="0">
              <a:noAutofit/>
            </a:bodyPr>
            <a:lstStyle/>
            <a:p>
              <a:pPr marL="0" lvl="1" algn="ctr">
                <a:lnSpc>
                  <a:spcPct val="90000"/>
                </a:lnSpc>
                <a:buSzPct val="25000"/>
              </a:pPr>
              <a:r>
                <a:rPr lang="en-US" sz="4800" dirty="0">
                  <a:solidFill>
                    <a:srgbClr val="EE6129"/>
                  </a:solidFill>
                  <a:latin typeface="Proxima Nova"/>
                  <a:ea typeface="Proxima Nova"/>
                  <a:cs typeface="Proxima Nova"/>
                  <a:sym typeface="Proxima Nova"/>
                </a:rPr>
                <a:t>84</a:t>
              </a:r>
              <a:endParaRPr lang="en" sz="4800" dirty="0">
                <a:solidFill>
                  <a:srgbClr val="EE6129"/>
                </a:solidFill>
                <a:latin typeface="Proxima Nova"/>
                <a:ea typeface="Proxima Nova"/>
                <a:cs typeface="Proxima Nova"/>
                <a:sym typeface="Proxima Nova"/>
              </a:endParaRPr>
            </a:p>
            <a:p>
              <a:pPr marL="0" lvl="1" algn="ctr">
                <a:buSzPct val="25000"/>
              </a:pPr>
              <a:r>
                <a:rPr lang="en" sz="1200" dirty="0">
                  <a:solidFill>
                    <a:srgbClr val="2D2D2D"/>
                  </a:solidFill>
                  <a:latin typeface="Proxima Nova"/>
                  <a:ea typeface="Proxima Nova"/>
                  <a:cs typeface="Proxima Nova"/>
                  <a:sym typeface="Proxima Nova"/>
                </a:rPr>
                <a:t> 201</a:t>
              </a:r>
              <a:r>
                <a:rPr lang="en-US" sz="1200" dirty="0">
                  <a:solidFill>
                    <a:srgbClr val="2D2D2D"/>
                  </a:solidFill>
                  <a:latin typeface="Proxima Nova"/>
                  <a:ea typeface="Proxima Nova"/>
                  <a:cs typeface="Proxima Nova"/>
                  <a:sym typeface="Proxima Nova"/>
                </a:rPr>
                <a:t>7</a:t>
              </a:r>
              <a:endParaRPr lang="en" sz="1200" dirty="0">
                <a:solidFill>
                  <a:srgbClr val="2D2D2D"/>
                </a:solidFill>
                <a:latin typeface="Proxima Nova"/>
                <a:ea typeface="Proxima Nova"/>
                <a:cs typeface="Proxima Nova"/>
                <a:sym typeface="Proxima Nova"/>
              </a:endParaRPr>
            </a:p>
          </p:txBody>
        </p:sp>
      </p:grpSp>
      <p:grpSp>
        <p:nvGrpSpPr>
          <p:cNvPr id="16" name="Shape 1401"/>
          <p:cNvGrpSpPr/>
          <p:nvPr/>
        </p:nvGrpSpPr>
        <p:grpSpPr>
          <a:xfrm>
            <a:off x="4582556" y="1352550"/>
            <a:ext cx="1757623" cy="1687174"/>
            <a:chOff x="6273887" y="1514736"/>
            <a:chExt cx="2383687" cy="2383687"/>
          </a:xfrm>
        </p:grpSpPr>
        <p:sp>
          <p:nvSpPr>
            <p:cNvPr id="26" name="Shape 1402"/>
            <p:cNvSpPr/>
            <p:nvPr/>
          </p:nvSpPr>
          <p:spPr>
            <a:xfrm>
              <a:off x="6273887" y="1514736"/>
              <a:ext cx="2383687" cy="2383687"/>
            </a:xfrm>
            <a:prstGeom prst="ellipse">
              <a:avLst/>
            </a:prstGeom>
            <a:noFill/>
            <a:ln w="10775" cap="flat" cmpd="sng">
              <a:solidFill>
                <a:schemeClr val="accent1"/>
              </a:solidFill>
              <a:prstDash val="solid"/>
              <a:round/>
              <a:headEnd type="none" w="med" len="med"/>
              <a:tailEnd type="none" w="med" len="med"/>
            </a:ln>
          </p:spPr>
          <p:txBody>
            <a:bodyPr lIns="68575" tIns="34275" rIns="68575" bIns="34275" anchor="ctr" anchorCtr="0">
              <a:noAutofit/>
            </a:bodyPr>
            <a:lstStyle/>
            <a:p>
              <a:pPr algn="ctr"/>
              <a:endParaRPr>
                <a:solidFill>
                  <a:srgbClr val="FFFFFF"/>
                </a:solidFill>
                <a:latin typeface="Proxima Nova"/>
                <a:ea typeface="Proxima Nova"/>
                <a:cs typeface="Proxima Nova"/>
                <a:sym typeface="Proxima Nova"/>
              </a:endParaRPr>
            </a:p>
          </p:txBody>
        </p:sp>
        <p:sp>
          <p:nvSpPr>
            <p:cNvPr id="27" name="Shape 1403"/>
            <p:cNvSpPr txBox="1"/>
            <p:nvPr/>
          </p:nvSpPr>
          <p:spPr>
            <a:xfrm>
              <a:off x="6636003" y="1825285"/>
              <a:ext cx="1647900" cy="1738799"/>
            </a:xfrm>
            <a:prstGeom prst="rect">
              <a:avLst/>
            </a:prstGeom>
            <a:noFill/>
            <a:ln>
              <a:noFill/>
            </a:ln>
          </p:spPr>
          <p:txBody>
            <a:bodyPr lIns="68575" tIns="34275" rIns="68575" bIns="34275" anchor="t" anchorCtr="0">
              <a:noAutofit/>
            </a:bodyPr>
            <a:lstStyle/>
            <a:p>
              <a:pPr algn="ctr">
                <a:lnSpc>
                  <a:spcPct val="90000"/>
                </a:lnSpc>
                <a:buSzPct val="25000"/>
              </a:pPr>
              <a:r>
                <a:rPr lang="en-US" sz="4800" dirty="0">
                  <a:solidFill>
                    <a:srgbClr val="EE6129"/>
                  </a:solidFill>
                  <a:latin typeface="Proxima Nova"/>
                  <a:ea typeface="Proxima Nova"/>
                  <a:cs typeface="Proxima Nova"/>
                  <a:sym typeface="Proxima Nova"/>
                </a:rPr>
                <a:t>91</a:t>
              </a:r>
              <a:endParaRPr lang="en" sz="4800" dirty="0">
                <a:solidFill>
                  <a:srgbClr val="EE6129"/>
                </a:solidFill>
                <a:latin typeface="Proxima Nova"/>
                <a:ea typeface="Proxima Nova"/>
                <a:cs typeface="Proxima Nova"/>
                <a:sym typeface="Proxima Nova"/>
              </a:endParaRPr>
            </a:p>
            <a:p>
              <a:pPr algn="ctr">
                <a:buSzPct val="25000"/>
              </a:pPr>
              <a:r>
                <a:rPr lang="en" sz="1200" dirty="0">
                  <a:solidFill>
                    <a:srgbClr val="2D2D2D"/>
                  </a:solidFill>
                  <a:latin typeface="Proxima Nova"/>
                  <a:ea typeface="Proxima Nova"/>
                  <a:cs typeface="Proxima Nova"/>
                  <a:sym typeface="Proxima Nova"/>
                </a:rPr>
                <a:t>201</a:t>
              </a:r>
              <a:r>
                <a:rPr lang="en-US" sz="1200" dirty="0">
                  <a:solidFill>
                    <a:srgbClr val="2D2D2D"/>
                  </a:solidFill>
                  <a:latin typeface="Proxima Nova"/>
                  <a:ea typeface="Proxima Nova"/>
                  <a:cs typeface="Proxima Nova"/>
                  <a:sym typeface="Proxima Nova"/>
                </a:rPr>
                <a:t>7</a:t>
              </a:r>
              <a:endParaRPr lang="en" sz="1200" dirty="0">
                <a:solidFill>
                  <a:srgbClr val="2D2D2D"/>
                </a:solidFill>
                <a:latin typeface="Proxima Nova"/>
                <a:ea typeface="Proxima Nova"/>
                <a:cs typeface="Proxima Nova"/>
                <a:sym typeface="Proxima Nova"/>
              </a:endParaRPr>
            </a:p>
          </p:txBody>
        </p:sp>
      </p:grpSp>
      <p:sp>
        <p:nvSpPr>
          <p:cNvPr id="17" name="Shape 1405"/>
          <p:cNvSpPr/>
          <p:nvPr/>
        </p:nvSpPr>
        <p:spPr>
          <a:xfrm>
            <a:off x="7333696" y="1970477"/>
            <a:ext cx="303933" cy="216129"/>
          </a:xfrm>
          <a:custGeom>
            <a:avLst/>
            <a:gdLst/>
            <a:ahLst/>
            <a:cxnLst/>
            <a:rect l="0" t="0" r="0" b="0"/>
            <a:pathLst>
              <a:path w="120000" h="120000" extrusionOk="0">
                <a:moveTo>
                  <a:pt x="15313" y="38305"/>
                </a:moveTo>
                <a:cubicBezTo>
                  <a:pt x="11046" y="41694"/>
                  <a:pt x="5271" y="40000"/>
                  <a:pt x="2761" y="34237"/>
                </a:cubicBezTo>
                <a:cubicBezTo>
                  <a:pt x="0" y="28135"/>
                  <a:pt x="1255" y="20338"/>
                  <a:pt x="5774" y="16949"/>
                </a:cubicBezTo>
                <a:cubicBezTo>
                  <a:pt x="16820" y="7457"/>
                  <a:pt x="29874" y="1355"/>
                  <a:pt x="43179" y="1016"/>
                </a:cubicBezTo>
                <a:cubicBezTo>
                  <a:pt x="71548" y="0"/>
                  <a:pt x="96903" y="24067"/>
                  <a:pt x="107196" y="59322"/>
                </a:cubicBezTo>
                <a:cubicBezTo>
                  <a:pt x="109456" y="66440"/>
                  <a:pt x="110711" y="73898"/>
                  <a:pt x="111464" y="81694"/>
                </a:cubicBezTo>
                <a:cubicBezTo>
                  <a:pt x="114476" y="80677"/>
                  <a:pt x="114476" y="80677"/>
                  <a:pt x="114476" y="80677"/>
                </a:cubicBezTo>
                <a:cubicBezTo>
                  <a:pt x="115983" y="80000"/>
                  <a:pt x="117740" y="80677"/>
                  <a:pt x="118744" y="82372"/>
                </a:cubicBezTo>
                <a:cubicBezTo>
                  <a:pt x="120000" y="84067"/>
                  <a:pt x="120000" y="86101"/>
                  <a:pt x="119246" y="88135"/>
                </a:cubicBezTo>
                <a:cubicBezTo>
                  <a:pt x="107698" y="116949"/>
                  <a:pt x="107698" y="116949"/>
                  <a:pt x="107698" y="116949"/>
                </a:cubicBezTo>
                <a:cubicBezTo>
                  <a:pt x="106945" y="118644"/>
                  <a:pt x="105690" y="119661"/>
                  <a:pt x="104184" y="119661"/>
                </a:cubicBezTo>
                <a:cubicBezTo>
                  <a:pt x="102426" y="119999"/>
                  <a:pt x="101171" y="118983"/>
                  <a:pt x="100418" y="117288"/>
                </a:cubicBezTo>
                <a:cubicBezTo>
                  <a:pt x="86359" y="90508"/>
                  <a:pt x="86359" y="90508"/>
                  <a:pt x="86359" y="90508"/>
                </a:cubicBezTo>
                <a:cubicBezTo>
                  <a:pt x="85606" y="88813"/>
                  <a:pt x="85606" y="86440"/>
                  <a:pt x="86610" y="84745"/>
                </a:cubicBezTo>
                <a:cubicBezTo>
                  <a:pt x="87615" y="82711"/>
                  <a:pt x="89121" y="82033"/>
                  <a:pt x="90878" y="82372"/>
                </a:cubicBezTo>
                <a:cubicBezTo>
                  <a:pt x="92887" y="83050"/>
                  <a:pt x="92887" y="83050"/>
                  <a:pt x="92887" y="83050"/>
                </a:cubicBezTo>
                <a:cubicBezTo>
                  <a:pt x="92384" y="77966"/>
                  <a:pt x="91380" y="73220"/>
                  <a:pt x="90125" y="68474"/>
                </a:cubicBezTo>
                <a:cubicBezTo>
                  <a:pt x="82343" y="42711"/>
                  <a:pt x="64016" y="25423"/>
                  <a:pt x="43430" y="25762"/>
                </a:cubicBezTo>
                <a:cubicBezTo>
                  <a:pt x="33389" y="26101"/>
                  <a:pt x="23849" y="31186"/>
                  <a:pt x="15313" y="38305"/>
                </a:cubicBezTo>
                <a:close/>
              </a:path>
            </a:pathLst>
          </a:custGeom>
          <a:solidFill>
            <a:srgbClr val="2D2D2D"/>
          </a:solidFill>
          <a:ln>
            <a:noFill/>
          </a:ln>
        </p:spPr>
        <p:txBody>
          <a:bodyPr lIns="68562" tIns="34274" rIns="68562" bIns="34274" anchor="t" anchorCtr="0">
            <a:noAutofit/>
          </a:bodyPr>
          <a:lstStyle/>
          <a:p>
            <a:endParaRPr>
              <a:solidFill>
                <a:srgbClr val="222222"/>
              </a:solidFill>
              <a:latin typeface="Proxima Nova"/>
              <a:ea typeface="Proxima Nova"/>
              <a:cs typeface="Proxima Nova"/>
              <a:sym typeface="Proxima Nova"/>
            </a:endParaRPr>
          </a:p>
        </p:txBody>
      </p:sp>
      <p:sp>
        <p:nvSpPr>
          <p:cNvPr id="18" name="Shape 1406"/>
          <p:cNvSpPr/>
          <p:nvPr/>
        </p:nvSpPr>
        <p:spPr>
          <a:xfrm>
            <a:off x="7409881" y="2133348"/>
            <a:ext cx="321162" cy="245602"/>
          </a:xfrm>
          <a:custGeom>
            <a:avLst/>
            <a:gdLst/>
            <a:ahLst/>
            <a:cxnLst/>
            <a:rect l="0" t="0" r="0" b="0"/>
            <a:pathLst>
              <a:path w="120000" h="120000" extrusionOk="0">
                <a:moveTo>
                  <a:pt x="1900" y="95223"/>
                </a:moveTo>
                <a:cubicBezTo>
                  <a:pt x="712" y="96119"/>
                  <a:pt x="0" y="97611"/>
                  <a:pt x="0" y="99701"/>
                </a:cubicBezTo>
                <a:cubicBezTo>
                  <a:pt x="0" y="101492"/>
                  <a:pt x="712" y="102985"/>
                  <a:pt x="1900" y="103880"/>
                </a:cubicBezTo>
                <a:cubicBezTo>
                  <a:pt x="21386" y="119104"/>
                  <a:pt x="21386" y="119104"/>
                  <a:pt x="21386" y="119104"/>
                </a:cubicBezTo>
                <a:cubicBezTo>
                  <a:pt x="22574" y="120000"/>
                  <a:pt x="24237" y="120000"/>
                  <a:pt x="25425" y="118805"/>
                </a:cubicBezTo>
                <a:cubicBezTo>
                  <a:pt x="26613" y="117611"/>
                  <a:pt x="27089" y="115522"/>
                  <a:pt x="26851" y="113432"/>
                </a:cubicBezTo>
                <a:cubicBezTo>
                  <a:pt x="26138" y="110746"/>
                  <a:pt x="26138" y="110746"/>
                  <a:pt x="26138" y="110746"/>
                </a:cubicBezTo>
                <a:cubicBezTo>
                  <a:pt x="72712" y="110746"/>
                  <a:pt x="72712" y="110746"/>
                  <a:pt x="72712" y="110746"/>
                </a:cubicBezTo>
                <a:cubicBezTo>
                  <a:pt x="98851" y="110746"/>
                  <a:pt x="120000" y="84179"/>
                  <a:pt x="120000" y="51343"/>
                </a:cubicBezTo>
                <a:cubicBezTo>
                  <a:pt x="120000" y="32238"/>
                  <a:pt x="112871" y="14626"/>
                  <a:pt x="100752" y="3582"/>
                </a:cubicBezTo>
                <a:cubicBezTo>
                  <a:pt x="96950" y="0"/>
                  <a:pt x="91485" y="895"/>
                  <a:pt x="88633" y="5671"/>
                </a:cubicBezTo>
                <a:cubicBezTo>
                  <a:pt x="85782" y="10746"/>
                  <a:pt x="86495" y="17611"/>
                  <a:pt x="90297" y="21194"/>
                </a:cubicBezTo>
                <a:cubicBezTo>
                  <a:pt x="98138" y="28358"/>
                  <a:pt x="102415" y="39402"/>
                  <a:pt x="102415" y="51343"/>
                </a:cubicBezTo>
                <a:cubicBezTo>
                  <a:pt x="102415" y="71940"/>
                  <a:pt x="89108" y="88358"/>
                  <a:pt x="72712" y="88358"/>
                </a:cubicBezTo>
                <a:cubicBezTo>
                  <a:pt x="26138" y="88358"/>
                  <a:pt x="26138" y="88358"/>
                  <a:pt x="26138" y="88358"/>
                </a:cubicBezTo>
                <a:cubicBezTo>
                  <a:pt x="26851" y="85671"/>
                  <a:pt x="26851" y="85671"/>
                  <a:pt x="26851" y="85671"/>
                </a:cubicBezTo>
                <a:cubicBezTo>
                  <a:pt x="27089" y="83582"/>
                  <a:pt x="26613" y="81492"/>
                  <a:pt x="25425" y="80298"/>
                </a:cubicBezTo>
                <a:cubicBezTo>
                  <a:pt x="24237" y="79104"/>
                  <a:pt x="22574" y="79104"/>
                  <a:pt x="21386" y="80000"/>
                </a:cubicBezTo>
                <a:cubicBezTo>
                  <a:pt x="1900" y="95223"/>
                  <a:pt x="1900" y="95223"/>
                  <a:pt x="1900" y="95223"/>
                </a:cubicBezTo>
                <a:close/>
              </a:path>
            </a:pathLst>
          </a:custGeom>
          <a:solidFill>
            <a:srgbClr val="9DA0A1"/>
          </a:solidFill>
          <a:ln>
            <a:noFill/>
          </a:ln>
        </p:spPr>
        <p:txBody>
          <a:bodyPr lIns="68562" tIns="34274" rIns="68562" bIns="34274" anchor="t" anchorCtr="0">
            <a:noAutofit/>
          </a:bodyPr>
          <a:lstStyle/>
          <a:p>
            <a:endParaRPr>
              <a:solidFill>
                <a:srgbClr val="222222"/>
              </a:solidFill>
              <a:latin typeface="Proxima Nova"/>
              <a:ea typeface="Proxima Nova"/>
              <a:cs typeface="Proxima Nova"/>
              <a:sym typeface="Proxima Nova"/>
            </a:endParaRPr>
          </a:p>
        </p:txBody>
      </p:sp>
      <p:sp>
        <p:nvSpPr>
          <p:cNvPr id="19" name="Shape 1407"/>
          <p:cNvSpPr/>
          <p:nvPr/>
        </p:nvSpPr>
        <p:spPr>
          <a:xfrm>
            <a:off x="7126676" y="2035885"/>
            <a:ext cx="269745" cy="324194"/>
          </a:xfrm>
          <a:custGeom>
            <a:avLst/>
            <a:gdLst/>
            <a:ahLst/>
            <a:cxnLst/>
            <a:rect l="0" t="0" r="0" b="0"/>
            <a:pathLst>
              <a:path w="120000" h="120000" extrusionOk="0">
                <a:moveTo>
                  <a:pt x="100754" y="20338"/>
                </a:moveTo>
                <a:cubicBezTo>
                  <a:pt x="102169" y="19661"/>
                  <a:pt x="103018" y="18531"/>
                  <a:pt x="103018" y="17175"/>
                </a:cubicBezTo>
                <a:cubicBezTo>
                  <a:pt x="103301" y="15593"/>
                  <a:pt x="102452" y="14463"/>
                  <a:pt x="101320" y="13785"/>
                </a:cubicBezTo>
                <a:cubicBezTo>
                  <a:pt x="78962" y="903"/>
                  <a:pt x="78962" y="903"/>
                  <a:pt x="78962" y="903"/>
                </a:cubicBezTo>
                <a:cubicBezTo>
                  <a:pt x="77547" y="0"/>
                  <a:pt x="75566" y="0"/>
                  <a:pt x="74150" y="903"/>
                </a:cubicBezTo>
                <a:cubicBezTo>
                  <a:pt x="72452" y="1807"/>
                  <a:pt x="71886" y="3163"/>
                  <a:pt x="72169" y="4745"/>
                </a:cubicBezTo>
                <a:cubicBezTo>
                  <a:pt x="72735" y="7457"/>
                  <a:pt x="72735" y="7457"/>
                  <a:pt x="72735" y="7457"/>
                </a:cubicBezTo>
                <a:cubicBezTo>
                  <a:pt x="71886" y="7457"/>
                  <a:pt x="71037" y="7457"/>
                  <a:pt x="70471" y="7457"/>
                </a:cubicBezTo>
                <a:cubicBezTo>
                  <a:pt x="31698" y="7457"/>
                  <a:pt x="0" y="32768"/>
                  <a:pt x="0" y="63728"/>
                </a:cubicBezTo>
                <a:cubicBezTo>
                  <a:pt x="0" y="94689"/>
                  <a:pt x="31415" y="120000"/>
                  <a:pt x="70471" y="120000"/>
                </a:cubicBezTo>
                <a:cubicBezTo>
                  <a:pt x="109528" y="120000"/>
                  <a:pt x="109528" y="120000"/>
                  <a:pt x="109528" y="120000"/>
                </a:cubicBezTo>
                <a:cubicBezTo>
                  <a:pt x="115188" y="120000"/>
                  <a:pt x="120000" y="116158"/>
                  <a:pt x="120000" y="111638"/>
                </a:cubicBezTo>
                <a:cubicBezTo>
                  <a:pt x="120000" y="106892"/>
                  <a:pt x="115188" y="103050"/>
                  <a:pt x="109528" y="103050"/>
                </a:cubicBezTo>
                <a:cubicBezTo>
                  <a:pt x="70471" y="103050"/>
                  <a:pt x="70471" y="103050"/>
                  <a:pt x="70471" y="103050"/>
                </a:cubicBezTo>
                <a:cubicBezTo>
                  <a:pt x="43018" y="103050"/>
                  <a:pt x="20943" y="85423"/>
                  <a:pt x="20943" y="63728"/>
                </a:cubicBezTo>
                <a:cubicBezTo>
                  <a:pt x="20943" y="41807"/>
                  <a:pt x="43018" y="24180"/>
                  <a:pt x="70471" y="24180"/>
                </a:cubicBezTo>
                <a:cubicBezTo>
                  <a:pt x="71037" y="24180"/>
                  <a:pt x="71037" y="24180"/>
                  <a:pt x="71037" y="24180"/>
                </a:cubicBezTo>
                <a:cubicBezTo>
                  <a:pt x="70471" y="25988"/>
                  <a:pt x="70471" y="25988"/>
                  <a:pt x="70471" y="25988"/>
                </a:cubicBezTo>
                <a:cubicBezTo>
                  <a:pt x="69905" y="27344"/>
                  <a:pt x="70188" y="28926"/>
                  <a:pt x="71603" y="30056"/>
                </a:cubicBezTo>
                <a:cubicBezTo>
                  <a:pt x="73018" y="30960"/>
                  <a:pt x="74716" y="31186"/>
                  <a:pt x="76415" y="30508"/>
                </a:cubicBezTo>
                <a:lnTo>
                  <a:pt x="100754" y="20338"/>
                </a:lnTo>
                <a:close/>
              </a:path>
            </a:pathLst>
          </a:custGeom>
          <a:solidFill>
            <a:srgbClr val="EC6029"/>
          </a:solidFill>
          <a:ln>
            <a:noFill/>
          </a:ln>
        </p:spPr>
        <p:txBody>
          <a:bodyPr lIns="68562" tIns="34274" rIns="68562" bIns="34274" anchor="t" anchorCtr="0">
            <a:noAutofit/>
          </a:bodyPr>
          <a:lstStyle/>
          <a:p>
            <a:endParaRPr>
              <a:solidFill>
                <a:srgbClr val="222222"/>
              </a:solidFill>
              <a:latin typeface="Proxima Nova"/>
              <a:ea typeface="Proxima Nova"/>
              <a:cs typeface="Proxima Nova"/>
              <a:sym typeface="Proxima Nova"/>
            </a:endParaRPr>
          </a:p>
        </p:txBody>
      </p:sp>
      <p:sp>
        <p:nvSpPr>
          <p:cNvPr id="20" name="Shape 1408"/>
          <p:cNvSpPr/>
          <p:nvPr/>
        </p:nvSpPr>
        <p:spPr>
          <a:xfrm>
            <a:off x="7819074" y="2121457"/>
            <a:ext cx="150756" cy="188984"/>
          </a:xfrm>
          <a:custGeom>
            <a:avLst/>
            <a:gdLst/>
            <a:ahLst/>
            <a:cxnLst/>
            <a:rect l="0" t="0" r="0" b="0"/>
            <a:pathLst>
              <a:path w="120000" h="120000" extrusionOk="0">
                <a:moveTo>
                  <a:pt x="0" y="120000"/>
                </a:moveTo>
                <a:cubicBezTo>
                  <a:pt x="0" y="0"/>
                  <a:pt x="0" y="0"/>
                  <a:pt x="0" y="0"/>
                </a:cubicBezTo>
                <a:cubicBezTo>
                  <a:pt x="68354" y="0"/>
                  <a:pt x="68354" y="0"/>
                  <a:pt x="68354" y="0"/>
                </a:cubicBezTo>
                <a:cubicBezTo>
                  <a:pt x="76455" y="0"/>
                  <a:pt x="84050" y="1161"/>
                  <a:pt x="90632" y="3096"/>
                </a:cubicBezTo>
                <a:cubicBezTo>
                  <a:pt x="96708" y="5032"/>
                  <a:pt x="102278" y="7741"/>
                  <a:pt x="106329" y="11225"/>
                </a:cubicBezTo>
                <a:cubicBezTo>
                  <a:pt x="110886" y="14709"/>
                  <a:pt x="113924" y="18580"/>
                  <a:pt x="116455" y="23225"/>
                </a:cubicBezTo>
                <a:cubicBezTo>
                  <a:pt x="118481" y="27870"/>
                  <a:pt x="120000" y="32516"/>
                  <a:pt x="120000" y="37548"/>
                </a:cubicBezTo>
                <a:cubicBezTo>
                  <a:pt x="120000" y="42580"/>
                  <a:pt x="118481" y="47612"/>
                  <a:pt x="116455" y="51870"/>
                </a:cubicBezTo>
                <a:cubicBezTo>
                  <a:pt x="113924" y="56516"/>
                  <a:pt x="110886" y="60387"/>
                  <a:pt x="106329" y="63870"/>
                </a:cubicBezTo>
                <a:cubicBezTo>
                  <a:pt x="101772" y="67354"/>
                  <a:pt x="96708" y="70064"/>
                  <a:pt x="90126" y="72000"/>
                </a:cubicBezTo>
                <a:cubicBezTo>
                  <a:pt x="84050" y="74322"/>
                  <a:pt x="76455" y="75096"/>
                  <a:pt x="68354" y="75096"/>
                </a:cubicBezTo>
                <a:cubicBezTo>
                  <a:pt x="27341" y="75096"/>
                  <a:pt x="27341" y="75096"/>
                  <a:pt x="27341" y="75096"/>
                </a:cubicBezTo>
                <a:cubicBezTo>
                  <a:pt x="27341" y="120000"/>
                  <a:pt x="27341" y="120000"/>
                  <a:pt x="27341" y="120000"/>
                </a:cubicBezTo>
                <a:lnTo>
                  <a:pt x="0" y="120000"/>
                </a:lnTo>
                <a:close/>
                <a:moveTo>
                  <a:pt x="64810" y="56516"/>
                </a:moveTo>
                <a:cubicBezTo>
                  <a:pt x="72405" y="56516"/>
                  <a:pt x="78987" y="54967"/>
                  <a:pt x="84050" y="51483"/>
                </a:cubicBezTo>
                <a:cubicBezTo>
                  <a:pt x="89113" y="48000"/>
                  <a:pt x="91645" y="43354"/>
                  <a:pt x="91645" y="37548"/>
                </a:cubicBezTo>
                <a:cubicBezTo>
                  <a:pt x="91645" y="31741"/>
                  <a:pt x="89113" y="27096"/>
                  <a:pt x="84050" y="23612"/>
                </a:cubicBezTo>
                <a:cubicBezTo>
                  <a:pt x="78987" y="20516"/>
                  <a:pt x="72405" y="18580"/>
                  <a:pt x="64810" y="18580"/>
                </a:cubicBezTo>
                <a:cubicBezTo>
                  <a:pt x="27341" y="18580"/>
                  <a:pt x="27341" y="18580"/>
                  <a:pt x="27341" y="18580"/>
                </a:cubicBezTo>
                <a:cubicBezTo>
                  <a:pt x="27341" y="56516"/>
                  <a:pt x="27341" y="56516"/>
                  <a:pt x="27341" y="56516"/>
                </a:cubicBezTo>
                <a:lnTo>
                  <a:pt x="64810" y="56516"/>
                </a:lnTo>
                <a:close/>
              </a:path>
            </a:pathLst>
          </a:custGeom>
          <a:solidFill>
            <a:srgbClr val="6E6F71"/>
          </a:solidFill>
          <a:ln>
            <a:noFill/>
          </a:ln>
        </p:spPr>
        <p:txBody>
          <a:bodyPr lIns="68562" tIns="34274" rIns="68562" bIns="34274" anchor="t" anchorCtr="0">
            <a:noAutofit/>
          </a:bodyPr>
          <a:lstStyle/>
          <a:p>
            <a:endParaRPr>
              <a:solidFill>
                <a:srgbClr val="222222"/>
              </a:solidFill>
              <a:latin typeface="Proxima Nova"/>
              <a:ea typeface="Proxima Nova"/>
              <a:cs typeface="Proxima Nova"/>
              <a:sym typeface="Proxima Nova"/>
            </a:endParaRPr>
          </a:p>
        </p:txBody>
      </p:sp>
      <p:sp>
        <p:nvSpPr>
          <p:cNvPr id="21" name="Shape 1409"/>
          <p:cNvSpPr/>
          <p:nvPr/>
        </p:nvSpPr>
        <p:spPr>
          <a:xfrm>
            <a:off x="7999712" y="2173938"/>
            <a:ext cx="127335" cy="139606"/>
          </a:xfrm>
          <a:custGeom>
            <a:avLst/>
            <a:gdLst/>
            <a:ahLst/>
            <a:cxnLst/>
            <a:rect l="0" t="0" r="0" b="0"/>
            <a:pathLst>
              <a:path w="120000" h="120000" extrusionOk="0">
                <a:moveTo>
                  <a:pt x="90600" y="117379"/>
                </a:moveTo>
                <a:cubicBezTo>
                  <a:pt x="90600" y="101659"/>
                  <a:pt x="90600" y="101659"/>
                  <a:pt x="90600" y="101659"/>
                </a:cubicBezTo>
                <a:cubicBezTo>
                  <a:pt x="85800" y="106375"/>
                  <a:pt x="79800" y="110567"/>
                  <a:pt x="71400" y="114235"/>
                </a:cubicBezTo>
                <a:cubicBezTo>
                  <a:pt x="63000" y="118427"/>
                  <a:pt x="54000" y="119999"/>
                  <a:pt x="43200" y="119999"/>
                </a:cubicBezTo>
                <a:cubicBezTo>
                  <a:pt x="28800" y="119999"/>
                  <a:pt x="18000" y="116855"/>
                  <a:pt x="10800" y="110567"/>
                </a:cubicBezTo>
                <a:cubicBezTo>
                  <a:pt x="3600" y="104279"/>
                  <a:pt x="0" y="94847"/>
                  <a:pt x="0" y="82794"/>
                </a:cubicBezTo>
                <a:cubicBezTo>
                  <a:pt x="0" y="0"/>
                  <a:pt x="0" y="0"/>
                  <a:pt x="0" y="0"/>
                </a:cubicBezTo>
                <a:cubicBezTo>
                  <a:pt x="29400" y="0"/>
                  <a:pt x="29400" y="0"/>
                  <a:pt x="29400" y="0"/>
                </a:cubicBezTo>
                <a:cubicBezTo>
                  <a:pt x="29400" y="73886"/>
                  <a:pt x="29400" y="73886"/>
                  <a:pt x="29400" y="73886"/>
                </a:cubicBezTo>
                <a:cubicBezTo>
                  <a:pt x="29400" y="82794"/>
                  <a:pt x="31800" y="89082"/>
                  <a:pt x="36600" y="92227"/>
                </a:cubicBezTo>
                <a:cubicBezTo>
                  <a:pt x="41400" y="95895"/>
                  <a:pt x="48000" y="97467"/>
                  <a:pt x="56400" y="97467"/>
                </a:cubicBezTo>
                <a:cubicBezTo>
                  <a:pt x="63600" y="97467"/>
                  <a:pt x="70800" y="95895"/>
                  <a:pt x="76800" y="92751"/>
                </a:cubicBezTo>
                <a:cubicBezTo>
                  <a:pt x="82800" y="89606"/>
                  <a:pt x="87600" y="86462"/>
                  <a:pt x="90600" y="82270"/>
                </a:cubicBezTo>
                <a:cubicBezTo>
                  <a:pt x="90600" y="0"/>
                  <a:pt x="90600" y="0"/>
                  <a:pt x="90600" y="0"/>
                </a:cubicBezTo>
                <a:cubicBezTo>
                  <a:pt x="120000" y="0"/>
                  <a:pt x="120000" y="0"/>
                  <a:pt x="120000" y="0"/>
                </a:cubicBezTo>
                <a:cubicBezTo>
                  <a:pt x="120000" y="117379"/>
                  <a:pt x="120000" y="117379"/>
                  <a:pt x="120000" y="117379"/>
                </a:cubicBezTo>
                <a:lnTo>
                  <a:pt x="90600" y="117379"/>
                </a:lnTo>
                <a:close/>
              </a:path>
            </a:pathLst>
          </a:custGeom>
          <a:solidFill>
            <a:srgbClr val="6E6F71"/>
          </a:solidFill>
          <a:ln>
            <a:noFill/>
          </a:ln>
        </p:spPr>
        <p:txBody>
          <a:bodyPr lIns="68562" tIns="34274" rIns="68562" bIns="34274" anchor="t" anchorCtr="0">
            <a:noAutofit/>
          </a:bodyPr>
          <a:lstStyle/>
          <a:p>
            <a:endParaRPr>
              <a:solidFill>
                <a:srgbClr val="222222"/>
              </a:solidFill>
              <a:latin typeface="Proxima Nova"/>
              <a:ea typeface="Proxima Nova"/>
              <a:cs typeface="Proxima Nova"/>
              <a:sym typeface="Proxima Nova"/>
            </a:endParaRPr>
          </a:p>
        </p:txBody>
      </p:sp>
      <p:sp>
        <p:nvSpPr>
          <p:cNvPr id="22" name="Shape 1410"/>
          <p:cNvSpPr/>
          <p:nvPr/>
        </p:nvSpPr>
        <p:spPr>
          <a:xfrm>
            <a:off x="8169857" y="2170059"/>
            <a:ext cx="77531" cy="140122"/>
          </a:xfrm>
          <a:custGeom>
            <a:avLst/>
            <a:gdLst/>
            <a:ahLst/>
            <a:cxnLst/>
            <a:rect l="0" t="0" r="0" b="0"/>
            <a:pathLst>
              <a:path w="120000" h="120000" extrusionOk="0">
                <a:moveTo>
                  <a:pt x="0" y="120000"/>
                </a:moveTo>
                <a:cubicBezTo>
                  <a:pt x="0" y="3130"/>
                  <a:pt x="0" y="3130"/>
                  <a:pt x="0" y="3130"/>
                </a:cubicBezTo>
                <a:cubicBezTo>
                  <a:pt x="48196" y="3130"/>
                  <a:pt x="48196" y="3130"/>
                  <a:pt x="48196" y="3130"/>
                </a:cubicBezTo>
                <a:cubicBezTo>
                  <a:pt x="48196" y="20347"/>
                  <a:pt x="48196" y="20347"/>
                  <a:pt x="48196" y="20347"/>
                </a:cubicBezTo>
                <a:cubicBezTo>
                  <a:pt x="56065" y="14608"/>
                  <a:pt x="66885" y="9913"/>
                  <a:pt x="79672" y="5739"/>
                </a:cubicBezTo>
                <a:cubicBezTo>
                  <a:pt x="91475" y="2086"/>
                  <a:pt x="105245" y="0"/>
                  <a:pt x="120000" y="0"/>
                </a:cubicBezTo>
                <a:cubicBezTo>
                  <a:pt x="120000" y="25565"/>
                  <a:pt x="120000" y="25565"/>
                  <a:pt x="120000" y="25565"/>
                </a:cubicBezTo>
                <a:cubicBezTo>
                  <a:pt x="116065" y="25043"/>
                  <a:pt x="110163" y="24521"/>
                  <a:pt x="105245" y="24521"/>
                </a:cubicBezTo>
                <a:cubicBezTo>
                  <a:pt x="99344" y="24521"/>
                  <a:pt x="94426" y="25043"/>
                  <a:pt x="88524" y="26086"/>
                </a:cubicBezTo>
                <a:cubicBezTo>
                  <a:pt x="83606" y="26608"/>
                  <a:pt x="77704" y="27652"/>
                  <a:pt x="72786" y="29217"/>
                </a:cubicBezTo>
                <a:cubicBezTo>
                  <a:pt x="66885" y="30782"/>
                  <a:pt x="62950" y="32347"/>
                  <a:pt x="58032" y="34434"/>
                </a:cubicBezTo>
                <a:cubicBezTo>
                  <a:pt x="54098" y="36000"/>
                  <a:pt x="51147" y="38086"/>
                  <a:pt x="48196" y="40173"/>
                </a:cubicBezTo>
                <a:cubicBezTo>
                  <a:pt x="48196" y="120000"/>
                  <a:pt x="48196" y="120000"/>
                  <a:pt x="48196" y="120000"/>
                </a:cubicBezTo>
                <a:lnTo>
                  <a:pt x="0" y="120000"/>
                </a:lnTo>
                <a:close/>
              </a:path>
            </a:pathLst>
          </a:custGeom>
          <a:solidFill>
            <a:srgbClr val="6E6F71"/>
          </a:solidFill>
          <a:ln>
            <a:noFill/>
          </a:ln>
        </p:spPr>
        <p:txBody>
          <a:bodyPr lIns="68562" tIns="34274" rIns="68562" bIns="34274" anchor="t" anchorCtr="0">
            <a:noAutofit/>
          </a:bodyPr>
          <a:lstStyle/>
          <a:p>
            <a:endParaRPr>
              <a:solidFill>
                <a:srgbClr val="222222"/>
              </a:solidFill>
              <a:latin typeface="Proxima Nova"/>
              <a:ea typeface="Proxima Nova"/>
              <a:cs typeface="Proxima Nova"/>
              <a:sym typeface="Proxima Nova"/>
            </a:endParaRPr>
          </a:p>
        </p:txBody>
      </p:sp>
      <p:sp>
        <p:nvSpPr>
          <p:cNvPr id="23" name="Shape 1411"/>
          <p:cNvSpPr/>
          <p:nvPr/>
        </p:nvSpPr>
        <p:spPr>
          <a:xfrm>
            <a:off x="8266502" y="2170067"/>
            <a:ext cx="142141" cy="143225"/>
          </a:xfrm>
          <a:custGeom>
            <a:avLst/>
            <a:gdLst/>
            <a:ahLst/>
            <a:cxnLst/>
            <a:rect l="0" t="0" r="0" b="0"/>
            <a:pathLst>
              <a:path w="120000" h="120000" extrusionOk="0">
                <a:moveTo>
                  <a:pt x="62678" y="120000"/>
                </a:moveTo>
                <a:cubicBezTo>
                  <a:pt x="53571" y="120000"/>
                  <a:pt x="45535" y="118468"/>
                  <a:pt x="37500" y="115914"/>
                </a:cubicBezTo>
                <a:cubicBezTo>
                  <a:pt x="29999" y="112851"/>
                  <a:pt x="23035" y="108765"/>
                  <a:pt x="17678" y="103659"/>
                </a:cubicBezTo>
                <a:cubicBezTo>
                  <a:pt x="11785" y="98553"/>
                  <a:pt x="7499" y="91914"/>
                  <a:pt x="4285" y="84765"/>
                </a:cubicBezTo>
                <a:cubicBezTo>
                  <a:pt x="1071" y="77106"/>
                  <a:pt x="0" y="68936"/>
                  <a:pt x="0" y="59744"/>
                </a:cubicBezTo>
                <a:cubicBezTo>
                  <a:pt x="0" y="51574"/>
                  <a:pt x="1071" y="43914"/>
                  <a:pt x="4285" y="36765"/>
                </a:cubicBezTo>
                <a:cubicBezTo>
                  <a:pt x="6964" y="29106"/>
                  <a:pt x="11249" y="22978"/>
                  <a:pt x="16607" y="17361"/>
                </a:cubicBezTo>
                <a:cubicBezTo>
                  <a:pt x="21964" y="12255"/>
                  <a:pt x="28392" y="7659"/>
                  <a:pt x="35892" y="4595"/>
                </a:cubicBezTo>
                <a:cubicBezTo>
                  <a:pt x="43392" y="1531"/>
                  <a:pt x="51428" y="0"/>
                  <a:pt x="60535" y="0"/>
                </a:cubicBezTo>
                <a:cubicBezTo>
                  <a:pt x="69642" y="0"/>
                  <a:pt x="77678" y="1531"/>
                  <a:pt x="85178" y="4595"/>
                </a:cubicBezTo>
                <a:cubicBezTo>
                  <a:pt x="92142" y="7659"/>
                  <a:pt x="98571" y="12255"/>
                  <a:pt x="103392" y="17872"/>
                </a:cubicBezTo>
                <a:cubicBezTo>
                  <a:pt x="108749" y="23489"/>
                  <a:pt x="112499" y="29617"/>
                  <a:pt x="115714" y="37276"/>
                </a:cubicBezTo>
                <a:cubicBezTo>
                  <a:pt x="118392" y="44936"/>
                  <a:pt x="119999" y="53106"/>
                  <a:pt x="119999" y="62297"/>
                </a:cubicBezTo>
                <a:cubicBezTo>
                  <a:pt x="119999" y="68425"/>
                  <a:pt x="119999" y="68425"/>
                  <a:pt x="119999" y="68425"/>
                </a:cubicBezTo>
                <a:cubicBezTo>
                  <a:pt x="27321" y="68425"/>
                  <a:pt x="27321" y="68425"/>
                  <a:pt x="27321" y="68425"/>
                </a:cubicBezTo>
                <a:cubicBezTo>
                  <a:pt x="27857" y="72510"/>
                  <a:pt x="28928" y="76595"/>
                  <a:pt x="30535" y="80170"/>
                </a:cubicBezTo>
                <a:cubicBezTo>
                  <a:pt x="32678" y="84255"/>
                  <a:pt x="35357" y="87829"/>
                  <a:pt x="38571" y="90382"/>
                </a:cubicBezTo>
                <a:cubicBezTo>
                  <a:pt x="41785" y="93446"/>
                  <a:pt x="45535" y="95489"/>
                  <a:pt x="49821" y="97021"/>
                </a:cubicBezTo>
                <a:cubicBezTo>
                  <a:pt x="54642" y="99063"/>
                  <a:pt x="59464" y="99574"/>
                  <a:pt x="65357" y="99574"/>
                </a:cubicBezTo>
                <a:cubicBezTo>
                  <a:pt x="71250" y="99574"/>
                  <a:pt x="77142" y="98553"/>
                  <a:pt x="83571" y="96510"/>
                </a:cubicBezTo>
                <a:cubicBezTo>
                  <a:pt x="89999" y="94468"/>
                  <a:pt x="94821" y="91404"/>
                  <a:pt x="99642" y="87319"/>
                </a:cubicBezTo>
                <a:cubicBezTo>
                  <a:pt x="111428" y="103659"/>
                  <a:pt x="111428" y="103659"/>
                  <a:pt x="111428" y="103659"/>
                </a:cubicBezTo>
                <a:cubicBezTo>
                  <a:pt x="105535" y="109276"/>
                  <a:pt x="98035" y="113361"/>
                  <a:pt x="89464" y="115914"/>
                </a:cubicBezTo>
                <a:cubicBezTo>
                  <a:pt x="81428" y="118468"/>
                  <a:pt x="72321" y="120000"/>
                  <a:pt x="62678" y="120000"/>
                </a:cubicBezTo>
                <a:close/>
                <a:moveTo>
                  <a:pt x="94285" y="50553"/>
                </a:moveTo>
                <a:cubicBezTo>
                  <a:pt x="94285" y="47489"/>
                  <a:pt x="93749" y="43914"/>
                  <a:pt x="92142" y="40340"/>
                </a:cubicBezTo>
                <a:cubicBezTo>
                  <a:pt x="91071" y="36765"/>
                  <a:pt x="88928" y="33191"/>
                  <a:pt x="86249" y="30638"/>
                </a:cubicBezTo>
                <a:cubicBezTo>
                  <a:pt x="83571" y="27574"/>
                  <a:pt x="79821" y="25021"/>
                  <a:pt x="75535" y="22978"/>
                </a:cubicBezTo>
                <a:cubicBezTo>
                  <a:pt x="71785" y="21446"/>
                  <a:pt x="66428" y="20425"/>
                  <a:pt x="60535" y="20425"/>
                </a:cubicBezTo>
                <a:cubicBezTo>
                  <a:pt x="55178" y="20425"/>
                  <a:pt x="50357" y="21446"/>
                  <a:pt x="46071" y="22978"/>
                </a:cubicBezTo>
                <a:cubicBezTo>
                  <a:pt x="41785" y="25021"/>
                  <a:pt x="38571" y="27063"/>
                  <a:pt x="35892" y="30127"/>
                </a:cubicBezTo>
                <a:cubicBezTo>
                  <a:pt x="33214" y="33191"/>
                  <a:pt x="31071" y="36255"/>
                  <a:pt x="29464" y="39829"/>
                </a:cubicBezTo>
                <a:cubicBezTo>
                  <a:pt x="27857" y="43914"/>
                  <a:pt x="27321" y="46978"/>
                  <a:pt x="26785" y="50553"/>
                </a:cubicBezTo>
                <a:lnTo>
                  <a:pt x="94285" y="50553"/>
                </a:lnTo>
                <a:close/>
              </a:path>
            </a:pathLst>
          </a:custGeom>
          <a:solidFill>
            <a:srgbClr val="6E6F71"/>
          </a:solidFill>
          <a:ln>
            <a:noFill/>
          </a:ln>
        </p:spPr>
        <p:txBody>
          <a:bodyPr lIns="68562" tIns="34274" rIns="68562" bIns="34274" anchor="t" anchorCtr="0">
            <a:noAutofit/>
          </a:bodyPr>
          <a:lstStyle/>
          <a:p>
            <a:endParaRPr>
              <a:solidFill>
                <a:srgbClr val="222222"/>
              </a:solidFill>
              <a:latin typeface="Proxima Nova"/>
              <a:ea typeface="Proxima Nova"/>
              <a:cs typeface="Proxima Nova"/>
              <a:sym typeface="Proxima Nova"/>
            </a:endParaRPr>
          </a:p>
        </p:txBody>
      </p:sp>
      <p:sp>
        <p:nvSpPr>
          <p:cNvPr id="24" name="Shape 1412"/>
          <p:cNvSpPr/>
          <p:nvPr/>
        </p:nvSpPr>
        <p:spPr>
          <a:xfrm>
            <a:off x="8401638" y="1981851"/>
            <a:ext cx="94222" cy="377968"/>
          </a:xfrm>
          <a:custGeom>
            <a:avLst/>
            <a:gdLst/>
            <a:ahLst/>
            <a:cxnLst/>
            <a:rect l="0" t="0" r="0" b="0"/>
            <a:pathLst>
              <a:path w="120000" h="120000" extrusionOk="0">
                <a:moveTo>
                  <a:pt x="95657" y="120000"/>
                </a:moveTo>
                <a:lnTo>
                  <a:pt x="95657" y="8372"/>
                </a:lnTo>
                <a:lnTo>
                  <a:pt x="16114" y="28891"/>
                </a:lnTo>
                <a:lnTo>
                  <a:pt x="0" y="24870"/>
                </a:lnTo>
                <a:lnTo>
                  <a:pt x="97028" y="0"/>
                </a:lnTo>
                <a:lnTo>
                  <a:pt x="119999" y="0"/>
                </a:lnTo>
                <a:lnTo>
                  <a:pt x="119999" y="120000"/>
                </a:lnTo>
                <a:lnTo>
                  <a:pt x="95657" y="120000"/>
                </a:lnTo>
                <a:close/>
              </a:path>
            </a:pathLst>
          </a:custGeom>
          <a:solidFill>
            <a:srgbClr val="EC6029"/>
          </a:solidFill>
          <a:ln>
            <a:noFill/>
          </a:ln>
        </p:spPr>
        <p:txBody>
          <a:bodyPr lIns="68562" tIns="34274" rIns="68562" bIns="34274" anchor="t" anchorCtr="0">
            <a:noAutofit/>
          </a:bodyPr>
          <a:lstStyle/>
          <a:p>
            <a:endParaRPr>
              <a:solidFill>
                <a:srgbClr val="222222"/>
              </a:solidFill>
              <a:latin typeface="Proxima Nova"/>
              <a:ea typeface="Proxima Nova"/>
              <a:cs typeface="Proxima Nova"/>
              <a:sym typeface="Proxima Nova"/>
            </a:endParaRPr>
          </a:p>
        </p:txBody>
      </p:sp>
      <p:pic>
        <p:nvPicPr>
          <p:cNvPr id="25" name="Shape 1413"/>
          <p:cNvPicPr preferRelativeResize="0"/>
          <p:nvPr/>
        </p:nvPicPr>
        <p:blipFill rotWithShape="1">
          <a:blip r:embed="rId3">
            <a:alphaModFix/>
          </a:blip>
          <a:srcRect/>
          <a:stretch/>
        </p:blipFill>
        <p:spPr>
          <a:xfrm>
            <a:off x="648356" y="1864789"/>
            <a:ext cx="1159911" cy="690320"/>
          </a:xfrm>
          <a:prstGeom prst="rect">
            <a:avLst/>
          </a:prstGeom>
          <a:noFill/>
          <a:ln>
            <a:noFill/>
          </a:ln>
        </p:spPr>
      </p:pic>
    </p:spTree>
    <p:extLst>
      <p:ext uri="{BB962C8B-B14F-4D97-AF65-F5344CB8AC3E}">
        <p14:creationId xmlns:p14="http://schemas.microsoft.com/office/powerpoint/2010/main" val="125746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89113-D22A-7045-8D34-DDAF530CAAE5}"/>
              </a:ext>
            </a:extLst>
          </p:cNvPr>
          <p:cNvSpPr>
            <a:spLocks noGrp="1"/>
          </p:cNvSpPr>
          <p:nvPr>
            <p:ph type="title"/>
          </p:nvPr>
        </p:nvSpPr>
        <p:spPr/>
        <p:txBody>
          <a:bodyPr>
            <a:normAutofit fontScale="90000"/>
          </a:bodyPr>
          <a:lstStyle/>
          <a:p>
            <a:r>
              <a:rPr lang="ru-RU" dirty="0"/>
              <a:t>Большем чем</a:t>
            </a:r>
            <a:r>
              <a:rPr lang="en-US" dirty="0"/>
              <a:t> </a:t>
            </a:r>
            <a:r>
              <a:rPr lang="ru-RU" dirty="0"/>
              <a:t>просто </a:t>
            </a:r>
            <a:r>
              <a:rPr lang="en-US" dirty="0"/>
              <a:t>AFA</a:t>
            </a:r>
            <a:endParaRPr lang="ru-RU" dirty="0"/>
          </a:p>
        </p:txBody>
      </p:sp>
      <p:pic>
        <p:nvPicPr>
          <p:cNvPr id="4" name="Picture 3">
            <a:extLst>
              <a:ext uri="{FF2B5EF4-FFF2-40B4-BE49-F238E27FC236}">
                <a16:creationId xmlns:a16="http://schemas.microsoft.com/office/drawing/2014/main" id="{224EE718-B540-5D40-8642-5A3C1DCFAFA6}"/>
              </a:ext>
            </a:extLst>
          </p:cNvPr>
          <p:cNvPicPr>
            <a:picLocks noChangeAspect="1"/>
          </p:cNvPicPr>
          <p:nvPr/>
        </p:nvPicPr>
        <p:blipFill>
          <a:blip r:embed="rId3"/>
          <a:stretch>
            <a:fillRect/>
          </a:stretch>
        </p:blipFill>
        <p:spPr>
          <a:xfrm>
            <a:off x="459318" y="1836393"/>
            <a:ext cx="2371354" cy="980536"/>
          </a:xfrm>
          <a:prstGeom prst="rect">
            <a:avLst/>
          </a:prstGeom>
        </p:spPr>
      </p:pic>
      <p:pic>
        <p:nvPicPr>
          <p:cNvPr id="7" name="Picture 6">
            <a:extLst>
              <a:ext uri="{FF2B5EF4-FFF2-40B4-BE49-F238E27FC236}">
                <a16:creationId xmlns:a16="http://schemas.microsoft.com/office/drawing/2014/main" id="{F11C84EB-06EA-CA41-8013-8CF45C02FE74}"/>
              </a:ext>
            </a:extLst>
          </p:cNvPr>
          <p:cNvPicPr>
            <a:picLocks noChangeAspect="1"/>
          </p:cNvPicPr>
          <p:nvPr/>
        </p:nvPicPr>
        <p:blipFill rotWithShape="1">
          <a:blip r:embed="rId4"/>
          <a:srcRect l="20366" r="20675"/>
          <a:stretch/>
        </p:blipFill>
        <p:spPr>
          <a:xfrm>
            <a:off x="3233058" y="1668372"/>
            <a:ext cx="2536372" cy="2419846"/>
          </a:xfrm>
          <a:prstGeom prst="rect">
            <a:avLst/>
          </a:prstGeom>
          <a:effectLst>
            <a:reflection stA="18000" endPos="27000" dir="5400000" sy="-100000" algn="bl" rotWithShape="0"/>
          </a:effectLst>
        </p:spPr>
      </p:pic>
      <p:pic>
        <p:nvPicPr>
          <p:cNvPr id="8" name="Picture 7">
            <a:extLst>
              <a:ext uri="{FF2B5EF4-FFF2-40B4-BE49-F238E27FC236}">
                <a16:creationId xmlns:a16="http://schemas.microsoft.com/office/drawing/2014/main" id="{1E4BC640-6FD9-8F4C-A232-F79480B12AC1}"/>
              </a:ext>
            </a:extLst>
          </p:cNvPr>
          <p:cNvPicPr>
            <a:picLocks noChangeAspect="1"/>
          </p:cNvPicPr>
          <p:nvPr/>
        </p:nvPicPr>
        <p:blipFill>
          <a:blip r:embed="rId5"/>
          <a:stretch>
            <a:fillRect/>
          </a:stretch>
        </p:blipFill>
        <p:spPr>
          <a:xfrm>
            <a:off x="459318" y="3073903"/>
            <a:ext cx="2446416" cy="937793"/>
          </a:xfrm>
          <a:prstGeom prst="rect">
            <a:avLst/>
          </a:prstGeom>
          <a:effectLst>
            <a:reflection stA="32000" endPos="36000" dist="50800" dir="5400000" sy="-100000" algn="bl" rotWithShape="0"/>
          </a:effectLst>
        </p:spPr>
      </p:pic>
      <p:pic>
        <p:nvPicPr>
          <p:cNvPr id="9" name="Picture 8">
            <a:extLst>
              <a:ext uri="{FF2B5EF4-FFF2-40B4-BE49-F238E27FC236}">
                <a16:creationId xmlns:a16="http://schemas.microsoft.com/office/drawing/2014/main" id="{E15EA0A0-C56C-1A43-9E2C-5D0722A44514}"/>
              </a:ext>
            </a:extLst>
          </p:cNvPr>
          <p:cNvPicPr>
            <a:picLocks noChangeAspect="1"/>
          </p:cNvPicPr>
          <p:nvPr/>
        </p:nvPicPr>
        <p:blipFill rotWithShape="1">
          <a:blip r:embed="rId6"/>
          <a:srcRect l="23088" t="7426" r="20588" b="8570"/>
          <a:stretch/>
        </p:blipFill>
        <p:spPr>
          <a:xfrm>
            <a:off x="6553200" y="516434"/>
            <a:ext cx="1436914" cy="3571784"/>
          </a:xfrm>
          <a:prstGeom prst="rect">
            <a:avLst/>
          </a:prstGeom>
          <a:effectLst>
            <a:reflection stA="29000" endPos="15000" dir="5400000" sy="-100000" algn="bl" rotWithShape="0"/>
          </a:effectLst>
        </p:spPr>
      </p:pic>
    </p:spTree>
    <p:extLst>
      <p:ext uri="{BB962C8B-B14F-4D97-AF65-F5344CB8AC3E}">
        <p14:creationId xmlns:p14="http://schemas.microsoft.com/office/powerpoint/2010/main" val="14543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700" dirty="0"/>
              <a:t>IDC: MARKETSCAPE FOR ALL-FLASH ARRAYS</a:t>
            </a:r>
          </a:p>
        </p:txBody>
      </p:sp>
      <p:sp>
        <p:nvSpPr>
          <p:cNvPr id="3" name="Text Placeholder 2">
            <a:extLst>
              <a:ext uri="{FF2B5EF4-FFF2-40B4-BE49-F238E27FC236}">
                <a16:creationId xmlns:a16="http://schemas.microsoft.com/office/drawing/2014/main" id="{3FE23DBF-F427-6E41-A12D-DDD967149036}"/>
              </a:ext>
            </a:extLst>
          </p:cNvPr>
          <p:cNvSpPr>
            <a:spLocks noGrp="1"/>
          </p:cNvSpPr>
          <p:nvPr>
            <p:ph type="body" sz="quarter" idx="10"/>
          </p:nvPr>
        </p:nvSpPr>
        <p:spPr/>
        <p:txBody>
          <a:bodyPr>
            <a:normAutofit fontScale="70000" lnSpcReduction="20000"/>
          </a:bodyPr>
          <a:lstStyle/>
          <a:p>
            <a:endParaRPr lang="ru-RU"/>
          </a:p>
        </p:txBody>
      </p:sp>
      <p:sp>
        <p:nvSpPr>
          <p:cNvPr id="5" name="Content Placeholder 4">
            <a:extLst>
              <a:ext uri="{FF2B5EF4-FFF2-40B4-BE49-F238E27FC236}">
                <a16:creationId xmlns:a16="http://schemas.microsoft.com/office/drawing/2014/main" id="{B8036B76-7D2F-744C-8BC1-A0A9EEBD7B4A}"/>
              </a:ext>
            </a:extLst>
          </p:cNvPr>
          <p:cNvSpPr>
            <a:spLocks noGrp="1"/>
          </p:cNvSpPr>
          <p:nvPr>
            <p:ph sz="quarter" idx="11"/>
          </p:nvPr>
        </p:nvSpPr>
        <p:spPr/>
        <p:txBody>
          <a:bodyPr/>
          <a:lstStyle/>
          <a:p>
            <a:endParaRPr lang="ru-RU"/>
          </a:p>
        </p:txBody>
      </p:sp>
      <p:sp>
        <p:nvSpPr>
          <p:cNvPr id="6" name="Content Placeholder 3"/>
          <p:cNvSpPr txBox="1">
            <a:spLocks/>
          </p:cNvSpPr>
          <p:nvPr/>
        </p:nvSpPr>
        <p:spPr>
          <a:xfrm>
            <a:off x="4137557" y="1402490"/>
            <a:ext cx="4886325" cy="3284042"/>
          </a:xfrm>
        </p:spPr>
        <p:txBody>
          <a:bodyPr/>
          <a:lstStyle>
            <a:lvl1pPr algn="l" defTabSz="1828800" rtl="0" eaLnBrk="0" fontAlgn="base" hangingPunct="0">
              <a:lnSpc>
                <a:spcPct val="90000"/>
              </a:lnSpc>
              <a:spcBef>
                <a:spcPts val="3600"/>
              </a:spcBef>
              <a:spcAft>
                <a:spcPct val="0"/>
              </a:spcAft>
              <a:buSzPct val="100000"/>
              <a:buChar char="​"/>
              <a:defRPr sz="4000" kern="1200">
                <a:solidFill>
                  <a:srgbClr val="222222"/>
                </a:solidFill>
                <a:latin typeface="+mn-lt"/>
                <a:ea typeface="+mn-ea"/>
                <a:cs typeface="+mn-cs"/>
                <a:sym typeface="Proxima Nova" charset="0"/>
              </a:defRPr>
            </a:lvl1pPr>
            <a:lvl2pPr marL="685800" indent="-342900" algn="l" defTabSz="1828800" rtl="0" eaLnBrk="0" fontAlgn="base" hangingPunct="0">
              <a:lnSpc>
                <a:spcPct val="90000"/>
              </a:lnSpc>
              <a:spcBef>
                <a:spcPts val="3600"/>
              </a:spcBef>
              <a:spcAft>
                <a:spcPct val="0"/>
              </a:spcAft>
              <a:buSzPct val="100000"/>
              <a:buChar char="•"/>
              <a:defRPr sz="4000" kern="1200">
                <a:solidFill>
                  <a:srgbClr val="222222"/>
                </a:solidFill>
                <a:latin typeface="+mn-lt"/>
                <a:ea typeface="+mn-ea"/>
                <a:cs typeface="+mn-cs"/>
                <a:sym typeface="Proxima Nova" charset="0"/>
              </a:defRPr>
            </a:lvl2pPr>
            <a:lvl3pPr marL="685800" indent="-342900" algn="l" defTabSz="1828800" rtl="0" eaLnBrk="0" fontAlgn="base" hangingPunct="0">
              <a:lnSpc>
                <a:spcPct val="90000"/>
              </a:lnSpc>
              <a:spcBef>
                <a:spcPts val="3600"/>
              </a:spcBef>
              <a:spcAft>
                <a:spcPct val="0"/>
              </a:spcAft>
              <a:buSzPct val="100000"/>
              <a:buChar char="•"/>
              <a:defRPr sz="4000" kern="1200">
                <a:solidFill>
                  <a:srgbClr val="222222"/>
                </a:solidFill>
                <a:latin typeface="+mn-lt"/>
                <a:ea typeface="+mn-ea"/>
                <a:cs typeface="+mn-cs"/>
                <a:sym typeface="Proxima Nova" charset="0"/>
              </a:defRPr>
            </a:lvl3pPr>
            <a:lvl4pPr marL="1066800" indent="-381000" algn="l" defTabSz="1828800" rtl="0" eaLnBrk="0" fontAlgn="base" hangingPunct="0">
              <a:lnSpc>
                <a:spcPct val="90000"/>
              </a:lnSpc>
              <a:spcBef>
                <a:spcPts val="3600"/>
              </a:spcBef>
              <a:spcAft>
                <a:spcPct val="0"/>
              </a:spcAft>
              <a:buSzPct val="100000"/>
              <a:buChar char="•"/>
              <a:defRPr sz="4000" kern="1200">
                <a:solidFill>
                  <a:srgbClr val="222222"/>
                </a:solidFill>
                <a:latin typeface="+mn-lt"/>
                <a:ea typeface="+mn-ea"/>
                <a:cs typeface="+mn-cs"/>
                <a:sym typeface="Proxima Nova" charset="0"/>
              </a:defRPr>
            </a:lvl4pPr>
            <a:lvl5pPr marL="1066800" indent="-381000" algn="l" defTabSz="1828800" rtl="0" eaLnBrk="0" fontAlgn="base" hangingPunct="0">
              <a:lnSpc>
                <a:spcPct val="90000"/>
              </a:lnSpc>
              <a:spcBef>
                <a:spcPts val="3600"/>
              </a:spcBef>
              <a:spcAft>
                <a:spcPct val="0"/>
              </a:spcAft>
              <a:buSzPct val="100000"/>
              <a:buChar char="•"/>
              <a:defRPr sz="4000" kern="1200">
                <a:solidFill>
                  <a:srgbClr val="222222"/>
                </a:solidFill>
                <a:latin typeface="+mn-lt"/>
                <a:ea typeface="+mn-ea"/>
                <a:cs typeface="+mn-cs"/>
                <a:sym typeface="Proxima Nova"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1828800" rtl="0" eaLnBrk="0" fontAlgn="base" latinLnBrk="0" hangingPunct="0">
              <a:lnSpc>
                <a:spcPct val="100000"/>
              </a:lnSpc>
              <a:spcBef>
                <a:spcPts val="0"/>
              </a:spcBef>
              <a:spcAft>
                <a:spcPct val="0"/>
              </a:spcAft>
              <a:buClrTx/>
              <a:buSzPct val="100000"/>
              <a:buFontTx/>
              <a:buNone/>
              <a:tabLst/>
              <a:defRPr/>
            </a:pPr>
            <a:endParaRPr kumimoji="0" lang="en-US" sz="1100" b="0" i="0" u="none" strike="noStrike" kern="1200" cap="none" spc="0" normalizeH="0" baseline="0" noProof="0" dirty="0">
              <a:ln>
                <a:noFill/>
              </a:ln>
              <a:solidFill>
                <a:srgbClr val="222222"/>
              </a:solidFill>
              <a:effectLst/>
              <a:uLnTx/>
              <a:uFillTx/>
              <a:latin typeface="Proxima Nova"/>
              <a:sym typeface="Proxima Nova" charset="0"/>
            </a:endParaRPr>
          </a:p>
          <a:p>
            <a:pPr marL="0" marR="0" lvl="0" indent="0" algn="l" defTabSz="1828800" rtl="0" eaLnBrk="0" fontAlgn="base" latinLnBrk="0" hangingPunct="0">
              <a:lnSpc>
                <a:spcPct val="100000"/>
              </a:lnSpc>
              <a:spcBef>
                <a:spcPts val="0"/>
              </a:spcBef>
              <a:spcAft>
                <a:spcPct val="0"/>
              </a:spcAft>
              <a:buClrTx/>
              <a:buSzPct val="100000"/>
              <a:buFontTx/>
              <a:buNone/>
              <a:tabLst/>
              <a:defRPr/>
            </a:pPr>
            <a:endParaRPr kumimoji="0" lang="en-US" sz="1100" b="1" i="0" u="none" strike="noStrike" kern="1200" cap="none" spc="0" normalizeH="0" baseline="0" noProof="0" dirty="0">
              <a:ln>
                <a:noFill/>
              </a:ln>
              <a:solidFill>
                <a:srgbClr val="222222"/>
              </a:solidFill>
              <a:effectLst/>
              <a:uLnTx/>
              <a:uFillTx/>
              <a:latin typeface="Proxima Nova"/>
              <a:sym typeface="Proxima Nova" charset="0"/>
            </a:endParaRPr>
          </a:p>
          <a:p>
            <a:pPr marL="0" marR="0" lvl="0" indent="0" algn="l" defTabSz="1828800" rtl="0" eaLnBrk="0" fontAlgn="base" latinLnBrk="0" hangingPunct="0">
              <a:lnSpc>
                <a:spcPct val="100000"/>
              </a:lnSpc>
              <a:spcBef>
                <a:spcPts val="0"/>
              </a:spcBef>
              <a:spcAft>
                <a:spcPct val="0"/>
              </a:spcAft>
              <a:buClrTx/>
              <a:buSzPct val="100000"/>
              <a:buFontTx/>
              <a:buNone/>
              <a:tabLst/>
              <a:defRPr/>
            </a:pPr>
            <a:endParaRPr kumimoji="0" lang="en-US" sz="1100" b="1" i="0" u="none" strike="noStrike" kern="1200" cap="none" spc="0" normalizeH="0" baseline="0" noProof="0" dirty="0">
              <a:ln>
                <a:noFill/>
              </a:ln>
              <a:solidFill>
                <a:srgbClr val="222222"/>
              </a:solidFill>
              <a:effectLst/>
              <a:uLnTx/>
              <a:uFillTx/>
              <a:latin typeface="Proxima Nova"/>
              <a:sym typeface="Proxima Nova" charset="0"/>
            </a:endParaRPr>
          </a:p>
          <a:p>
            <a:pPr marL="0" marR="0" lvl="0" indent="0" algn="l" defTabSz="1828800" rtl="0" eaLnBrk="0" fontAlgn="base" latinLnBrk="0" hangingPunct="0">
              <a:lnSpc>
                <a:spcPct val="100000"/>
              </a:lnSpc>
              <a:spcBef>
                <a:spcPts val="0"/>
              </a:spcBef>
              <a:spcAft>
                <a:spcPct val="0"/>
              </a:spcAft>
              <a:buClrTx/>
              <a:buSzPct val="100000"/>
              <a:buFontTx/>
              <a:buNone/>
              <a:tabLst/>
              <a:defRPr/>
            </a:pPr>
            <a:endParaRPr kumimoji="0" lang="en-US" sz="1100" b="1" i="0" u="none" strike="noStrike" kern="1200" cap="none" spc="0" normalizeH="0" baseline="0" noProof="0" dirty="0">
              <a:ln>
                <a:noFill/>
              </a:ln>
              <a:solidFill>
                <a:srgbClr val="222222"/>
              </a:solidFill>
              <a:effectLst/>
              <a:uLnTx/>
              <a:uFillTx/>
              <a:latin typeface="Proxima Nova"/>
              <a:sym typeface="Proxima Nova" charset="0"/>
            </a:endParaRPr>
          </a:p>
          <a:p>
            <a:pPr marL="0" marR="0" lvl="0" indent="0" algn="l" defTabSz="1828800" rtl="0" eaLnBrk="0" fontAlgn="base" latinLnBrk="0" hangingPunct="0">
              <a:lnSpc>
                <a:spcPct val="100000"/>
              </a:lnSpc>
              <a:spcBef>
                <a:spcPts val="0"/>
              </a:spcBef>
              <a:spcAft>
                <a:spcPct val="0"/>
              </a:spcAft>
              <a:buClrTx/>
              <a:buSzPct val="100000"/>
              <a:buFontTx/>
              <a:buNone/>
              <a:tabLst/>
              <a:defRPr/>
            </a:pPr>
            <a:endParaRPr kumimoji="0" lang="en-US" sz="1600" b="0" i="0" u="none" strike="noStrike" kern="1200" cap="none" spc="0" normalizeH="0" baseline="0" noProof="0" dirty="0">
              <a:ln>
                <a:noFill/>
              </a:ln>
              <a:solidFill>
                <a:srgbClr val="222222"/>
              </a:solidFill>
              <a:effectLst/>
              <a:uLnTx/>
              <a:uFillTx/>
              <a:latin typeface="Proxima Nova"/>
              <a:sym typeface="Proxima Nova" charset="0"/>
            </a:endParaRPr>
          </a:p>
          <a:p>
            <a:pPr marL="0" marR="0" lvl="0" indent="0" algn="l" defTabSz="1828800" rtl="0" eaLnBrk="0" fontAlgn="base" latinLnBrk="0" hangingPunct="0">
              <a:lnSpc>
                <a:spcPct val="100000"/>
              </a:lnSpc>
              <a:spcBef>
                <a:spcPts val="0"/>
              </a:spcBef>
              <a:spcAft>
                <a:spcPct val="0"/>
              </a:spcAft>
              <a:buClrTx/>
              <a:buSzPct val="100000"/>
              <a:buFontTx/>
              <a:buNone/>
              <a:tabLst/>
              <a:defRPr/>
            </a:pPr>
            <a:r>
              <a:rPr kumimoji="0" lang="en-US" sz="1600" b="0" i="0" u="none" strike="noStrike" kern="1200" cap="none" spc="0" normalizeH="0" baseline="0" noProof="0" dirty="0">
                <a:ln>
                  <a:noFill/>
                </a:ln>
                <a:solidFill>
                  <a:srgbClr val="222222"/>
                </a:solidFill>
                <a:effectLst/>
                <a:uLnTx/>
                <a:uFillTx/>
                <a:latin typeface="Proxima Nova"/>
                <a:sym typeface="Proxima Nova" charset="0"/>
              </a:rPr>
              <a:t>“Pure Storage</a:t>
            </a:r>
            <a:r>
              <a:rPr kumimoji="0" lang="ru-RU" sz="1600" b="0" i="0" u="none" strike="noStrike" kern="1200" cap="none" spc="0" normalizeH="0" baseline="0" noProof="0" dirty="0">
                <a:ln>
                  <a:noFill/>
                </a:ln>
                <a:solidFill>
                  <a:srgbClr val="222222"/>
                </a:solidFill>
                <a:effectLst/>
                <a:uLnTx/>
                <a:uFillTx/>
                <a:latin typeface="Proxima Nova"/>
                <a:sym typeface="Proxima Nova" charset="0"/>
              </a:rPr>
              <a:t> лидер по</a:t>
            </a:r>
            <a:r>
              <a:rPr kumimoji="0" lang="en-US" sz="1600" b="0" i="0" u="none" strike="noStrike" kern="1200" cap="none" spc="0" normalizeH="0" baseline="0" noProof="0" dirty="0">
                <a:ln>
                  <a:noFill/>
                </a:ln>
                <a:solidFill>
                  <a:srgbClr val="222222"/>
                </a:solidFill>
                <a:effectLst/>
                <a:uLnTx/>
                <a:uFillTx/>
                <a:latin typeface="Proxima Nova"/>
                <a:sym typeface="Proxima Nova" charset="0"/>
              </a:rPr>
              <a:t> </a:t>
            </a:r>
            <a:r>
              <a:rPr kumimoji="0" lang="ru-RU" sz="1600" b="0" i="0" u="none" strike="noStrike" kern="1200" cap="none" spc="0" normalizeH="0" baseline="0" noProof="0" dirty="0">
                <a:ln>
                  <a:noFill/>
                </a:ln>
                <a:solidFill>
                  <a:srgbClr val="222222"/>
                </a:solidFill>
                <a:effectLst/>
                <a:uLnTx/>
                <a:uFillTx/>
                <a:latin typeface="Proxima Nova"/>
                <a:sym typeface="Proxima Nova" charset="0"/>
              </a:rPr>
              <a:t>аналитическим данным </a:t>
            </a:r>
            <a:r>
              <a:rPr kumimoji="0" lang="en-US" sz="1600" b="0" i="0" u="none" strike="noStrike" kern="1200" cap="none" spc="0" normalizeH="0" baseline="0" noProof="0" dirty="0">
                <a:ln>
                  <a:noFill/>
                </a:ln>
                <a:solidFill>
                  <a:srgbClr val="222222"/>
                </a:solidFill>
                <a:effectLst/>
                <a:uLnTx/>
                <a:uFillTx/>
                <a:latin typeface="Proxima Nova"/>
                <a:sym typeface="Proxima Nova" charset="0"/>
              </a:rPr>
              <a:t>IDC</a:t>
            </a:r>
          </a:p>
          <a:p>
            <a:pPr marL="0" marR="0" lvl="0" indent="0" algn="l" defTabSz="1828800" rtl="0" eaLnBrk="0" fontAlgn="base" latinLnBrk="0" hangingPunct="0">
              <a:lnSpc>
                <a:spcPct val="100000"/>
              </a:lnSpc>
              <a:spcBef>
                <a:spcPts val="0"/>
              </a:spcBef>
              <a:spcAft>
                <a:spcPct val="0"/>
              </a:spcAft>
              <a:buClrTx/>
              <a:buSzPct val="100000"/>
              <a:buFontTx/>
              <a:buNone/>
              <a:tabLst/>
              <a:defRPr/>
            </a:pPr>
            <a:endParaRPr kumimoji="0" lang="en-US" sz="1100" b="0" i="0" u="none" strike="noStrike" kern="1200" cap="none" spc="0" normalizeH="0" baseline="0" noProof="0" dirty="0">
              <a:ln>
                <a:noFill/>
              </a:ln>
              <a:solidFill>
                <a:srgbClr val="222222"/>
              </a:solidFill>
              <a:effectLst/>
              <a:uLnTx/>
              <a:uFillTx/>
              <a:latin typeface="Proxima Nova"/>
              <a:sym typeface="Proxima Nova"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64530" y="1143302"/>
            <a:ext cx="3362945" cy="3449533"/>
          </a:xfrm>
          <a:prstGeom prst="rect">
            <a:avLst/>
          </a:prstGeom>
        </p:spPr>
      </p:pic>
    </p:spTree>
    <p:extLst>
      <p:ext uri="{BB962C8B-B14F-4D97-AF65-F5344CB8AC3E}">
        <p14:creationId xmlns:p14="http://schemas.microsoft.com/office/powerpoint/2010/main" val="302291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Title 1024"/>
          <p:cNvSpPr>
            <a:spLocks noGrp="1"/>
          </p:cNvSpPr>
          <p:nvPr>
            <p:ph type="title"/>
          </p:nvPr>
        </p:nvSpPr>
        <p:spPr>
          <a:xfrm>
            <a:off x="4487385" y="2216171"/>
            <a:ext cx="3853940" cy="313537"/>
          </a:xfrm>
        </p:spPr>
        <p:txBody>
          <a:bodyPr>
            <a:spAutoFit/>
          </a:bodyPr>
          <a:lstStyle/>
          <a:p>
            <a:pPr defTabSz="342830" eaLnBrk="1" hangingPunct="1"/>
            <a:r>
              <a:rPr lang="en-US" sz="1700" dirty="0">
                <a:solidFill>
                  <a:schemeClr val="accent1"/>
                </a:solidFill>
                <a:latin typeface="+mn-lt"/>
              </a:rPr>
              <a:t>A MAGIC QUADRANT LEADER</a:t>
            </a:r>
          </a:p>
        </p:txBody>
      </p:sp>
      <p:sp>
        <p:nvSpPr>
          <p:cNvPr id="45" name="TextBox 44"/>
          <p:cNvSpPr txBox="1"/>
          <p:nvPr/>
        </p:nvSpPr>
        <p:spPr>
          <a:xfrm>
            <a:off x="4515450" y="2479486"/>
            <a:ext cx="3959452" cy="1465757"/>
          </a:xfrm>
          <a:prstGeom prst="rect">
            <a:avLst/>
          </a:prstGeom>
          <a:noFill/>
        </p:spPr>
        <p:txBody>
          <a:bodyPr wrap="square" lIns="68538" tIns="34274" rIns="68538" bIns="34274" rtlCol="0">
            <a:spAutoFit/>
          </a:bodyPr>
          <a:lstStyle/>
          <a:p>
            <a:pPr defTabSz="685350" eaLnBrk="0" fontAlgn="base" hangingPunct="0">
              <a:spcBef>
                <a:spcPct val="0"/>
              </a:spcBef>
              <a:spcAft>
                <a:spcPct val="0"/>
              </a:spcAft>
              <a:defRPr/>
            </a:pPr>
            <a:r>
              <a:rPr lang="en-US" sz="800" dirty="0">
                <a:solidFill>
                  <a:srgbClr val="5A5B5E">
                    <a:lumMod val="60000"/>
                    <a:lumOff val="40000"/>
                  </a:srgbClr>
                </a:solidFill>
                <a:latin typeface="Proxima Nova" pitchFamily="34" charset="0"/>
                <a:sym typeface="Proxima Nova Light" charset="0"/>
              </a:rPr>
              <a:t>Source: Gartner Magic Quadrant for Solid State Arrays, </a:t>
            </a:r>
            <a:r>
              <a:rPr lang="en-US" sz="800" dirty="0">
                <a:solidFill>
                  <a:srgbClr val="5A5B5E">
                    <a:lumMod val="60000"/>
                    <a:lumOff val="40000"/>
                  </a:srgbClr>
                </a:solidFill>
                <a:latin typeface="Proxima Nova" pitchFamily="34" charset="0"/>
              </a:rPr>
              <a:t>July 2018</a:t>
            </a:r>
            <a:r>
              <a:rPr lang="en-US" sz="800" dirty="0">
                <a:solidFill>
                  <a:srgbClr val="5A5B5E">
                    <a:lumMod val="60000"/>
                    <a:lumOff val="40000"/>
                  </a:srgbClr>
                </a:solidFill>
                <a:latin typeface="Proxima Nova" pitchFamily="34" charset="0"/>
                <a:sym typeface="Proxima Nova Light" charset="0"/>
              </a:rPr>
              <a:t>.</a:t>
            </a:r>
          </a:p>
          <a:p>
            <a:pPr defTabSz="685350" eaLnBrk="0" fontAlgn="base" hangingPunct="0">
              <a:spcBef>
                <a:spcPct val="0"/>
              </a:spcBef>
              <a:spcAft>
                <a:spcPct val="0"/>
              </a:spcAft>
              <a:defRPr/>
            </a:pPr>
            <a:endParaRPr lang="en-US" sz="800" dirty="0">
              <a:solidFill>
                <a:srgbClr val="5A5B5E">
                  <a:lumMod val="60000"/>
                  <a:lumOff val="40000"/>
                </a:srgbClr>
              </a:solidFill>
              <a:latin typeface="Proxima Nova" pitchFamily="34" charset="0"/>
              <a:sym typeface="Proxima Nova Light" charset="0"/>
            </a:endParaRPr>
          </a:p>
          <a:p>
            <a:pPr defTabSz="685350" eaLnBrk="0" fontAlgn="base" hangingPunct="0">
              <a:spcBef>
                <a:spcPct val="0"/>
              </a:spcBef>
              <a:spcAft>
                <a:spcPct val="0"/>
              </a:spcAft>
              <a:defRPr/>
            </a:pPr>
            <a:r>
              <a:rPr lang="en-US" sz="800" dirty="0">
                <a:solidFill>
                  <a:srgbClr val="5A5B5E">
                    <a:lumMod val="60000"/>
                    <a:lumOff val="40000"/>
                  </a:srgbClr>
                </a:solidFill>
                <a:latin typeface="Proxima Nova" pitchFamily="34" charset="0"/>
                <a:sym typeface="Proxima Nova Light" charset="0"/>
              </a:rPr>
              <a:t>This graphic was published by Gartner, Inc. as a part of a larger research document and should be evaluated in the context of the entire document. The Gartner document is available upon request from Pure Storage. Gartner does not endorse any vendor, product, or service depicted in its research publications, and does not advise technology users to select only those vendors with the highest ratings or other designation. Gartner research publications consist of the opinions of Gartner’s research organization and should not be construed as statements of fact. Gartner disclaims all warranties, expressed or implied, with respect to this research, including and warranties of merchantability or fitness for a particular purpose.</a:t>
            </a:r>
          </a:p>
        </p:txBody>
      </p:sp>
      <p:grpSp>
        <p:nvGrpSpPr>
          <p:cNvPr id="2" name="Group 5"/>
          <p:cNvGrpSpPr>
            <a:grpSpLocks noChangeAspect="1"/>
          </p:cNvGrpSpPr>
          <p:nvPr/>
        </p:nvGrpSpPr>
        <p:grpSpPr bwMode="auto">
          <a:xfrm>
            <a:off x="4585172" y="1694914"/>
            <a:ext cx="816602" cy="187520"/>
            <a:chOff x="2552" y="1864"/>
            <a:chExt cx="2578" cy="592"/>
          </a:xfrm>
          <a:solidFill>
            <a:srgbClr val="1161A5"/>
          </a:solidFill>
        </p:grpSpPr>
        <p:sp>
          <p:nvSpPr>
            <p:cNvPr id="4" name="Freeform 6"/>
            <p:cNvSpPr>
              <a:spLocks/>
            </p:cNvSpPr>
            <p:nvPr/>
          </p:nvSpPr>
          <p:spPr bwMode="auto">
            <a:xfrm>
              <a:off x="4894" y="2055"/>
              <a:ext cx="236" cy="385"/>
            </a:xfrm>
            <a:custGeom>
              <a:avLst/>
              <a:gdLst>
                <a:gd name="T0" fmla="*/ 100 w 100"/>
                <a:gd name="T1" fmla="*/ 0 h 163"/>
                <a:gd name="T2" fmla="*/ 97 w 100"/>
                <a:gd name="T3" fmla="*/ 37 h 163"/>
                <a:gd name="T4" fmla="*/ 82 w 100"/>
                <a:gd name="T5" fmla="*/ 37 h 163"/>
                <a:gd name="T6" fmla="*/ 44 w 100"/>
                <a:gd name="T7" fmla="*/ 76 h 163"/>
                <a:gd name="T8" fmla="*/ 44 w 100"/>
                <a:gd name="T9" fmla="*/ 163 h 163"/>
                <a:gd name="T10" fmla="*/ 0 w 100"/>
                <a:gd name="T11" fmla="*/ 163 h 163"/>
                <a:gd name="T12" fmla="*/ 0 w 100"/>
                <a:gd name="T13" fmla="*/ 0 h 163"/>
                <a:gd name="T14" fmla="*/ 42 w 100"/>
                <a:gd name="T15" fmla="*/ 0 h 163"/>
                <a:gd name="T16" fmla="*/ 43 w 100"/>
                <a:gd name="T17" fmla="*/ 20 h 163"/>
                <a:gd name="T18" fmla="*/ 85 w 100"/>
                <a:gd name="T19" fmla="*/ 0 h 163"/>
                <a:gd name="T20" fmla="*/ 100 w 100"/>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 h="163">
                  <a:moveTo>
                    <a:pt x="100" y="0"/>
                  </a:moveTo>
                  <a:cubicBezTo>
                    <a:pt x="97" y="37"/>
                    <a:pt x="97" y="37"/>
                    <a:pt x="97" y="37"/>
                  </a:cubicBezTo>
                  <a:cubicBezTo>
                    <a:pt x="82" y="37"/>
                    <a:pt x="82" y="37"/>
                    <a:pt x="82" y="37"/>
                  </a:cubicBezTo>
                  <a:cubicBezTo>
                    <a:pt x="57" y="37"/>
                    <a:pt x="44" y="57"/>
                    <a:pt x="44" y="76"/>
                  </a:cubicBezTo>
                  <a:cubicBezTo>
                    <a:pt x="44" y="163"/>
                    <a:pt x="44" y="163"/>
                    <a:pt x="44" y="163"/>
                  </a:cubicBezTo>
                  <a:cubicBezTo>
                    <a:pt x="0" y="163"/>
                    <a:pt x="0" y="163"/>
                    <a:pt x="0" y="163"/>
                  </a:cubicBezTo>
                  <a:cubicBezTo>
                    <a:pt x="0" y="0"/>
                    <a:pt x="0" y="0"/>
                    <a:pt x="0" y="0"/>
                  </a:cubicBezTo>
                  <a:cubicBezTo>
                    <a:pt x="42" y="0"/>
                    <a:pt x="42" y="0"/>
                    <a:pt x="42" y="0"/>
                  </a:cubicBezTo>
                  <a:cubicBezTo>
                    <a:pt x="43" y="20"/>
                    <a:pt x="43" y="20"/>
                    <a:pt x="43" y="20"/>
                  </a:cubicBezTo>
                  <a:cubicBezTo>
                    <a:pt x="52" y="6"/>
                    <a:pt x="67" y="0"/>
                    <a:pt x="85" y="0"/>
                  </a:cubicBezTo>
                  <a:cubicBezTo>
                    <a:pt x="100" y="0"/>
                    <a:pt x="100" y="0"/>
                    <a:pt x="100"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350" eaLnBrk="0" fontAlgn="base" hangingPunct="0">
                <a:spcBef>
                  <a:spcPct val="0"/>
                </a:spcBef>
                <a:spcAft>
                  <a:spcPct val="0"/>
                </a:spcAft>
                <a:defRPr/>
              </a:pPr>
              <a:endParaRPr lang="en-US" sz="2200">
                <a:solidFill>
                  <a:srgbClr val="222222"/>
                </a:solidFill>
                <a:latin typeface="Proxima Nova Light" charset="0"/>
                <a:sym typeface="Proxima Nova Light" charset="0"/>
              </a:endParaRPr>
            </a:p>
          </p:txBody>
        </p:sp>
        <p:sp>
          <p:nvSpPr>
            <p:cNvPr id="5" name="Freeform 7"/>
            <p:cNvSpPr>
              <a:spLocks/>
            </p:cNvSpPr>
            <p:nvPr/>
          </p:nvSpPr>
          <p:spPr bwMode="auto">
            <a:xfrm>
              <a:off x="4060" y="2046"/>
              <a:ext cx="352" cy="394"/>
            </a:xfrm>
            <a:custGeom>
              <a:avLst/>
              <a:gdLst>
                <a:gd name="T0" fmla="*/ 149 w 149"/>
                <a:gd name="T1" fmla="*/ 167 h 167"/>
                <a:gd name="T2" fmla="*/ 106 w 149"/>
                <a:gd name="T3" fmla="*/ 167 h 167"/>
                <a:gd name="T4" fmla="*/ 106 w 149"/>
                <a:gd name="T5" fmla="*/ 80 h 167"/>
                <a:gd name="T6" fmla="*/ 78 w 149"/>
                <a:gd name="T7" fmla="*/ 40 h 167"/>
                <a:gd name="T8" fmla="*/ 44 w 149"/>
                <a:gd name="T9" fmla="*/ 78 h 167"/>
                <a:gd name="T10" fmla="*/ 44 w 149"/>
                <a:gd name="T11" fmla="*/ 167 h 167"/>
                <a:gd name="T12" fmla="*/ 0 w 149"/>
                <a:gd name="T13" fmla="*/ 167 h 167"/>
                <a:gd name="T14" fmla="*/ 0 w 149"/>
                <a:gd name="T15" fmla="*/ 4 h 167"/>
                <a:gd name="T16" fmla="*/ 42 w 149"/>
                <a:gd name="T17" fmla="*/ 4 h 167"/>
                <a:gd name="T18" fmla="*/ 42 w 149"/>
                <a:gd name="T19" fmla="*/ 25 h 167"/>
                <a:gd name="T20" fmla="*/ 91 w 149"/>
                <a:gd name="T21" fmla="*/ 0 h 167"/>
                <a:gd name="T22" fmla="*/ 149 w 149"/>
                <a:gd name="T23" fmla="*/ 64 h 167"/>
                <a:gd name="T24" fmla="*/ 149 w 149"/>
                <a:gd name="T25"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167">
                  <a:moveTo>
                    <a:pt x="149" y="167"/>
                  </a:moveTo>
                  <a:cubicBezTo>
                    <a:pt x="106" y="167"/>
                    <a:pt x="106" y="167"/>
                    <a:pt x="106" y="167"/>
                  </a:cubicBezTo>
                  <a:cubicBezTo>
                    <a:pt x="106" y="80"/>
                    <a:pt x="106" y="80"/>
                    <a:pt x="106" y="80"/>
                  </a:cubicBezTo>
                  <a:cubicBezTo>
                    <a:pt x="106" y="63"/>
                    <a:pt x="104" y="40"/>
                    <a:pt x="78" y="40"/>
                  </a:cubicBezTo>
                  <a:cubicBezTo>
                    <a:pt x="54" y="40"/>
                    <a:pt x="44" y="58"/>
                    <a:pt x="44" y="78"/>
                  </a:cubicBezTo>
                  <a:cubicBezTo>
                    <a:pt x="44" y="167"/>
                    <a:pt x="44" y="167"/>
                    <a:pt x="44" y="167"/>
                  </a:cubicBezTo>
                  <a:cubicBezTo>
                    <a:pt x="0" y="167"/>
                    <a:pt x="0" y="167"/>
                    <a:pt x="0" y="167"/>
                  </a:cubicBezTo>
                  <a:cubicBezTo>
                    <a:pt x="0" y="4"/>
                    <a:pt x="0" y="4"/>
                    <a:pt x="0" y="4"/>
                  </a:cubicBezTo>
                  <a:cubicBezTo>
                    <a:pt x="42" y="4"/>
                    <a:pt x="42" y="4"/>
                    <a:pt x="42" y="4"/>
                  </a:cubicBezTo>
                  <a:cubicBezTo>
                    <a:pt x="42" y="25"/>
                    <a:pt x="42" y="25"/>
                    <a:pt x="42" y="25"/>
                  </a:cubicBezTo>
                  <a:cubicBezTo>
                    <a:pt x="50" y="11"/>
                    <a:pt x="67" y="0"/>
                    <a:pt x="91" y="0"/>
                  </a:cubicBezTo>
                  <a:cubicBezTo>
                    <a:pt x="136" y="0"/>
                    <a:pt x="149" y="31"/>
                    <a:pt x="149" y="64"/>
                  </a:cubicBezTo>
                  <a:cubicBezTo>
                    <a:pt x="149" y="167"/>
                    <a:pt x="149" y="167"/>
                    <a:pt x="149" y="167"/>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350" eaLnBrk="0" fontAlgn="base" hangingPunct="0">
                <a:spcBef>
                  <a:spcPct val="0"/>
                </a:spcBef>
                <a:spcAft>
                  <a:spcPct val="0"/>
                </a:spcAft>
                <a:defRPr/>
              </a:pPr>
              <a:endParaRPr lang="en-US" sz="2200">
                <a:solidFill>
                  <a:srgbClr val="222222"/>
                </a:solidFill>
                <a:latin typeface="Proxima Nova Light" charset="0"/>
                <a:sym typeface="Proxima Nova Light" charset="0"/>
              </a:endParaRPr>
            </a:p>
          </p:txBody>
        </p:sp>
        <p:sp>
          <p:nvSpPr>
            <p:cNvPr id="6" name="Freeform 8"/>
            <p:cNvSpPr>
              <a:spLocks/>
            </p:cNvSpPr>
            <p:nvPr/>
          </p:nvSpPr>
          <p:spPr bwMode="auto">
            <a:xfrm>
              <a:off x="3809" y="1949"/>
              <a:ext cx="208" cy="496"/>
            </a:xfrm>
            <a:custGeom>
              <a:avLst/>
              <a:gdLst>
                <a:gd name="T0" fmla="*/ 88 w 88"/>
                <a:gd name="T1" fmla="*/ 169 h 210"/>
                <a:gd name="T2" fmla="*/ 85 w 88"/>
                <a:gd name="T3" fmla="*/ 206 h 210"/>
                <a:gd name="T4" fmla="*/ 54 w 88"/>
                <a:gd name="T5" fmla="*/ 210 h 210"/>
                <a:gd name="T6" fmla="*/ 0 w 88"/>
                <a:gd name="T7" fmla="*/ 154 h 210"/>
                <a:gd name="T8" fmla="*/ 0 w 88"/>
                <a:gd name="T9" fmla="*/ 0 h 210"/>
                <a:gd name="T10" fmla="*/ 44 w 88"/>
                <a:gd name="T11" fmla="*/ 0 h 210"/>
                <a:gd name="T12" fmla="*/ 44 w 88"/>
                <a:gd name="T13" fmla="*/ 45 h 210"/>
                <a:gd name="T14" fmla="*/ 88 w 88"/>
                <a:gd name="T15" fmla="*/ 45 h 210"/>
                <a:gd name="T16" fmla="*/ 85 w 88"/>
                <a:gd name="T17" fmla="*/ 82 h 210"/>
                <a:gd name="T18" fmla="*/ 44 w 88"/>
                <a:gd name="T19" fmla="*/ 82 h 210"/>
                <a:gd name="T20" fmla="*/ 44 w 88"/>
                <a:gd name="T21" fmla="*/ 150 h 210"/>
                <a:gd name="T22" fmla="*/ 64 w 88"/>
                <a:gd name="T23" fmla="*/ 174 h 210"/>
                <a:gd name="T24" fmla="*/ 88 w 88"/>
                <a:gd name="T25" fmla="*/ 169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 h="210">
                  <a:moveTo>
                    <a:pt x="88" y="169"/>
                  </a:moveTo>
                  <a:cubicBezTo>
                    <a:pt x="85" y="206"/>
                    <a:pt x="85" y="206"/>
                    <a:pt x="85" y="206"/>
                  </a:cubicBezTo>
                  <a:cubicBezTo>
                    <a:pt x="74" y="209"/>
                    <a:pt x="65" y="210"/>
                    <a:pt x="54" y="210"/>
                  </a:cubicBezTo>
                  <a:cubicBezTo>
                    <a:pt x="13" y="210"/>
                    <a:pt x="0" y="191"/>
                    <a:pt x="0" y="154"/>
                  </a:cubicBezTo>
                  <a:cubicBezTo>
                    <a:pt x="0" y="0"/>
                    <a:pt x="0" y="0"/>
                    <a:pt x="0" y="0"/>
                  </a:cubicBezTo>
                  <a:cubicBezTo>
                    <a:pt x="44" y="0"/>
                    <a:pt x="44" y="0"/>
                    <a:pt x="44" y="0"/>
                  </a:cubicBezTo>
                  <a:cubicBezTo>
                    <a:pt x="44" y="45"/>
                    <a:pt x="44" y="45"/>
                    <a:pt x="44" y="45"/>
                  </a:cubicBezTo>
                  <a:cubicBezTo>
                    <a:pt x="88" y="45"/>
                    <a:pt x="88" y="45"/>
                    <a:pt x="88" y="45"/>
                  </a:cubicBezTo>
                  <a:cubicBezTo>
                    <a:pt x="85" y="82"/>
                    <a:pt x="85" y="82"/>
                    <a:pt x="85" y="82"/>
                  </a:cubicBezTo>
                  <a:cubicBezTo>
                    <a:pt x="44" y="82"/>
                    <a:pt x="44" y="82"/>
                    <a:pt x="44" y="82"/>
                  </a:cubicBezTo>
                  <a:cubicBezTo>
                    <a:pt x="44" y="150"/>
                    <a:pt x="44" y="150"/>
                    <a:pt x="44" y="150"/>
                  </a:cubicBezTo>
                  <a:cubicBezTo>
                    <a:pt x="44" y="165"/>
                    <a:pt x="48" y="174"/>
                    <a:pt x="64" y="174"/>
                  </a:cubicBezTo>
                  <a:cubicBezTo>
                    <a:pt x="70" y="174"/>
                    <a:pt x="78" y="173"/>
                    <a:pt x="88" y="169"/>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350" eaLnBrk="0" fontAlgn="base" hangingPunct="0">
                <a:spcBef>
                  <a:spcPct val="0"/>
                </a:spcBef>
                <a:spcAft>
                  <a:spcPct val="0"/>
                </a:spcAft>
                <a:defRPr/>
              </a:pPr>
              <a:endParaRPr lang="en-US" sz="2200">
                <a:solidFill>
                  <a:srgbClr val="222222"/>
                </a:solidFill>
                <a:latin typeface="Proxima Nova Light" charset="0"/>
                <a:sym typeface="Proxima Nova Light" charset="0"/>
              </a:endParaRPr>
            </a:p>
          </p:txBody>
        </p:sp>
        <p:sp>
          <p:nvSpPr>
            <p:cNvPr id="8" name="Freeform 9"/>
            <p:cNvSpPr>
              <a:spLocks/>
            </p:cNvSpPr>
            <p:nvPr/>
          </p:nvSpPr>
          <p:spPr bwMode="auto">
            <a:xfrm>
              <a:off x="3549" y="2055"/>
              <a:ext cx="227" cy="385"/>
            </a:xfrm>
            <a:custGeom>
              <a:avLst/>
              <a:gdLst>
                <a:gd name="T0" fmla="*/ 96 w 96"/>
                <a:gd name="T1" fmla="*/ 0 h 163"/>
                <a:gd name="T2" fmla="*/ 93 w 96"/>
                <a:gd name="T3" fmla="*/ 37 h 163"/>
                <a:gd name="T4" fmla="*/ 80 w 96"/>
                <a:gd name="T5" fmla="*/ 37 h 163"/>
                <a:gd name="T6" fmla="*/ 44 w 96"/>
                <a:gd name="T7" fmla="*/ 76 h 163"/>
                <a:gd name="T8" fmla="*/ 44 w 96"/>
                <a:gd name="T9" fmla="*/ 163 h 163"/>
                <a:gd name="T10" fmla="*/ 0 w 96"/>
                <a:gd name="T11" fmla="*/ 163 h 163"/>
                <a:gd name="T12" fmla="*/ 0 w 96"/>
                <a:gd name="T13" fmla="*/ 0 h 163"/>
                <a:gd name="T14" fmla="*/ 41 w 96"/>
                <a:gd name="T15" fmla="*/ 0 h 163"/>
                <a:gd name="T16" fmla="*/ 43 w 96"/>
                <a:gd name="T17" fmla="*/ 20 h 163"/>
                <a:gd name="T18" fmla="*/ 85 w 96"/>
                <a:gd name="T19" fmla="*/ 0 h 163"/>
                <a:gd name="T20" fmla="*/ 96 w 96"/>
                <a:gd name="T2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6" h="163">
                  <a:moveTo>
                    <a:pt x="96" y="0"/>
                  </a:moveTo>
                  <a:cubicBezTo>
                    <a:pt x="93" y="37"/>
                    <a:pt x="93" y="37"/>
                    <a:pt x="93" y="37"/>
                  </a:cubicBezTo>
                  <a:cubicBezTo>
                    <a:pt x="80" y="37"/>
                    <a:pt x="80" y="37"/>
                    <a:pt x="80" y="37"/>
                  </a:cubicBezTo>
                  <a:cubicBezTo>
                    <a:pt x="56" y="37"/>
                    <a:pt x="44" y="57"/>
                    <a:pt x="44" y="76"/>
                  </a:cubicBezTo>
                  <a:cubicBezTo>
                    <a:pt x="44" y="163"/>
                    <a:pt x="44" y="163"/>
                    <a:pt x="44" y="163"/>
                  </a:cubicBezTo>
                  <a:cubicBezTo>
                    <a:pt x="0" y="163"/>
                    <a:pt x="0" y="163"/>
                    <a:pt x="0" y="163"/>
                  </a:cubicBezTo>
                  <a:cubicBezTo>
                    <a:pt x="0" y="0"/>
                    <a:pt x="0" y="0"/>
                    <a:pt x="0" y="0"/>
                  </a:cubicBezTo>
                  <a:cubicBezTo>
                    <a:pt x="41" y="0"/>
                    <a:pt x="41" y="0"/>
                    <a:pt x="41" y="0"/>
                  </a:cubicBezTo>
                  <a:cubicBezTo>
                    <a:pt x="43" y="20"/>
                    <a:pt x="43" y="20"/>
                    <a:pt x="43" y="20"/>
                  </a:cubicBezTo>
                  <a:cubicBezTo>
                    <a:pt x="51" y="6"/>
                    <a:pt x="66" y="0"/>
                    <a:pt x="85" y="0"/>
                  </a:cubicBezTo>
                  <a:cubicBezTo>
                    <a:pt x="96" y="0"/>
                    <a:pt x="96" y="0"/>
                    <a:pt x="96" y="0"/>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350" eaLnBrk="0" fontAlgn="base" hangingPunct="0">
                <a:spcBef>
                  <a:spcPct val="0"/>
                </a:spcBef>
                <a:spcAft>
                  <a:spcPct val="0"/>
                </a:spcAft>
                <a:defRPr/>
              </a:pPr>
              <a:endParaRPr lang="en-US" sz="2200">
                <a:solidFill>
                  <a:srgbClr val="222222"/>
                </a:solidFill>
                <a:latin typeface="Proxima Nova Light" charset="0"/>
                <a:sym typeface="Proxima Nova Light" charset="0"/>
              </a:endParaRPr>
            </a:p>
          </p:txBody>
        </p:sp>
        <p:sp>
          <p:nvSpPr>
            <p:cNvPr id="9" name="Freeform 10"/>
            <p:cNvSpPr>
              <a:spLocks/>
            </p:cNvSpPr>
            <p:nvPr/>
          </p:nvSpPr>
          <p:spPr bwMode="auto">
            <a:xfrm>
              <a:off x="2552" y="1864"/>
              <a:ext cx="529" cy="590"/>
            </a:xfrm>
            <a:custGeom>
              <a:avLst/>
              <a:gdLst>
                <a:gd name="T0" fmla="*/ 224 w 224"/>
                <a:gd name="T1" fmla="*/ 225 h 250"/>
                <a:gd name="T2" fmla="*/ 125 w 224"/>
                <a:gd name="T3" fmla="*/ 250 h 250"/>
                <a:gd name="T4" fmla="*/ 0 w 224"/>
                <a:gd name="T5" fmla="*/ 126 h 250"/>
                <a:gd name="T6" fmla="*/ 125 w 224"/>
                <a:gd name="T7" fmla="*/ 0 h 250"/>
                <a:gd name="T8" fmla="*/ 221 w 224"/>
                <a:gd name="T9" fmla="*/ 31 h 250"/>
                <a:gd name="T10" fmla="*/ 189 w 224"/>
                <a:gd name="T11" fmla="*/ 62 h 250"/>
                <a:gd name="T12" fmla="*/ 123 w 224"/>
                <a:gd name="T13" fmla="*/ 42 h 250"/>
                <a:gd name="T14" fmla="*/ 49 w 224"/>
                <a:gd name="T15" fmla="*/ 123 h 250"/>
                <a:gd name="T16" fmla="*/ 125 w 224"/>
                <a:gd name="T17" fmla="*/ 207 h 250"/>
                <a:gd name="T18" fmla="*/ 178 w 224"/>
                <a:gd name="T19" fmla="*/ 199 h 250"/>
                <a:gd name="T20" fmla="*/ 178 w 224"/>
                <a:gd name="T21" fmla="*/ 148 h 250"/>
                <a:gd name="T22" fmla="*/ 128 w 224"/>
                <a:gd name="T23" fmla="*/ 148 h 250"/>
                <a:gd name="T24" fmla="*/ 132 w 224"/>
                <a:gd name="T25" fmla="*/ 107 h 250"/>
                <a:gd name="T26" fmla="*/ 224 w 224"/>
                <a:gd name="T27" fmla="*/ 107 h 250"/>
                <a:gd name="T28" fmla="*/ 224 w 224"/>
                <a:gd name="T29" fmla="*/ 22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250">
                  <a:moveTo>
                    <a:pt x="224" y="225"/>
                  </a:moveTo>
                  <a:cubicBezTo>
                    <a:pt x="194" y="241"/>
                    <a:pt x="164" y="250"/>
                    <a:pt x="125" y="250"/>
                  </a:cubicBezTo>
                  <a:cubicBezTo>
                    <a:pt x="53" y="247"/>
                    <a:pt x="0" y="202"/>
                    <a:pt x="0" y="126"/>
                  </a:cubicBezTo>
                  <a:cubicBezTo>
                    <a:pt x="0" y="50"/>
                    <a:pt x="53" y="1"/>
                    <a:pt x="125" y="0"/>
                  </a:cubicBezTo>
                  <a:cubicBezTo>
                    <a:pt x="162" y="0"/>
                    <a:pt x="194" y="8"/>
                    <a:pt x="221" y="31"/>
                  </a:cubicBezTo>
                  <a:cubicBezTo>
                    <a:pt x="189" y="62"/>
                    <a:pt x="189" y="62"/>
                    <a:pt x="189" y="62"/>
                  </a:cubicBezTo>
                  <a:cubicBezTo>
                    <a:pt x="173" y="50"/>
                    <a:pt x="150" y="41"/>
                    <a:pt x="123" y="42"/>
                  </a:cubicBezTo>
                  <a:cubicBezTo>
                    <a:pt x="77" y="45"/>
                    <a:pt x="49" y="77"/>
                    <a:pt x="49" y="123"/>
                  </a:cubicBezTo>
                  <a:cubicBezTo>
                    <a:pt x="48" y="172"/>
                    <a:pt x="78" y="206"/>
                    <a:pt x="125" y="207"/>
                  </a:cubicBezTo>
                  <a:cubicBezTo>
                    <a:pt x="148" y="209"/>
                    <a:pt x="164" y="205"/>
                    <a:pt x="178" y="199"/>
                  </a:cubicBezTo>
                  <a:cubicBezTo>
                    <a:pt x="178" y="148"/>
                    <a:pt x="178" y="148"/>
                    <a:pt x="178" y="148"/>
                  </a:cubicBezTo>
                  <a:cubicBezTo>
                    <a:pt x="128" y="148"/>
                    <a:pt x="128" y="148"/>
                    <a:pt x="128" y="148"/>
                  </a:cubicBezTo>
                  <a:cubicBezTo>
                    <a:pt x="132" y="107"/>
                    <a:pt x="132" y="107"/>
                    <a:pt x="132" y="107"/>
                  </a:cubicBezTo>
                  <a:cubicBezTo>
                    <a:pt x="224" y="107"/>
                    <a:pt x="224" y="107"/>
                    <a:pt x="224" y="107"/>
                  </a:cubicBezTo>
                  <a:cubicBezTo>
                    <a:pt x="224" y="225"/>
                    <a:pt x="224" y="225"/>
                    <a:pt x="224" y="22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350" eaLnBrk="0" fontAlgn="base" hangingPunct="0">
                <a:spcBef>
                  <a:spcPct val="0"/>
                </a:spcBef>
                <a:spcAft>
                  <a:spcPct val="0"/>
                </a:spcAft>
                <a:defRPr/>
              </a:pPr>
              <a:endParaRPr lang="en-US" sz="2200">
                <a:solidFill>
                  <a:srgbClr val="222222"/>
                </a:solidFill>
                <a:latin typeface="Proxima Nova Light" charset="0"/>
                <a:sym typeface="Proxima Nova Light" charset="0"/>
              </a:endParaRPr>
            </a:p>
          </p:txBody>
        </p:sp>
        <p:sp>
          <p:nvSpPr>
            <p:cNvPr id="11" name="Freeform 11"/>
            <p:cNvSpPr>
              <a:spLocks noEditPoints="1"/>
            </p:cNvSpPr>
            <p:nvPr/>
          </p:nvSpPr>
          <p:spPr bwMode="auto">
            <a:xfrm>
              <a:off x="4459" y="2046"/>
              <a:ext cx="387" cy="401"/>
            </a:xfrm>
            <a:custGeom>
              <a:avLst/>
              <a:gdLst>
                <a:gd name="T0" fmla="*/ 164 w 164"/>
                <a:gd name="T1" fmla="*/ 100 h 170"/>
                <a:gd name="T2" fmla="*/ 44 w 164"/>
                <a:gd name="T3" fmla="*/ 100 h 170"/>
                <a:gd name="T4" fmla="*/ 84 w 164"/>
                <a:gd name="T5" fmla="*/ 134 h 170"/>
                <a:gd name="T6" fmla="*/ 129 w 164"/>
                <a:gd name="T7" fmla="*/ 114 h 170"/>
                <a:gd name="T8" fmla="*/ 158 w 164"/>
                <a:gd name="T9" fmla="*/ 137 h 170"/>
                <a:gd name="T10" fmla="*/ 85 w 164"/>
                <a:gd name="T11" fmla="*/ 170 h 170"/>
                <a:gd name="T12" fmla="*/ 0 w 164"/>
                <a:gd name="T13" fmla="*/ 85 h 170"/>
                <a:gd name="T14" fmla="*/ 84 w 164"/>
                <a:gd name="T15" fmla="*/ 0 h 170"/>
                <a:gd name="T16" fmla="*/ 164 w 164"/>
                <a:gd name="T17" fmla="*/ 88 h 170"/>
                <a:gd name="T18" fmla="*/ 164 w 164"/>
                <a:gd name="T19" fmla="*/ 100 h 170"/>
                <a:gd name="T20" fmla="*/ 120 w 164"/>
                <a:gd name="T21" fmla="*/ 66 h 170"/>
                <a:gd name="T22" fmla="*/ 83 w 164"/>
                <a:gd name="T23" fmla="*/ 34 h 170"/>
                <a:gd name="T24" fmla="*/ 44 w 164"/>
                <a:gd name="T25" fmla="*/ 66 h 170"/>
                <a:gd name="T26" fmla="*/ 120 w 164"/>
                <a:gd name="T27" fmla="*/ 66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4" h="170">
                  <a:moveTo>
                    <a:pt x="164" y="100"/>
                  </a:moveTo>
                  <a:cubicBezTo>
                    <a:pt x="44" y="100"/>
                    <a:pt x="44" y="100"/>
                    <a:pt x="44" y="100"/>
                  </a:cubicBezTo>
                  <a:cubicBezTo>
                    <a:pt x="48" y="122"/>
                    <a:pt x="64" y="134"/>
                    <a:pt x="84" y="134"/>
                  </a:cubicBezTo>
                  <a:cubicBezTo>
                    <a:pt x="104" y="135"/>
                    <a:pt x="115" y="129"/>
                    <a:pt x="129" y="114"/>
                  </a:cubicBezTo>
                  <a:cubicBezTo>
                    <a:pt x="158" y="137"/>
                    <a:pt x="158" y="137"/>
                    <a:pt x="158" y="137"/>
                  </a:cubicBezTo>
                  <a:cubicBezTo>
                    <a:pt x="138" y="162"/>
                    <a:pt x="113" y="170"/>
                    <a:pt x="85" y="170"/>
                  </a:cubicBezTo>
                  <a:cubicBezTo>
                    <a:pt x="37" y="170"/>
                    <a:pt x="0" y="137"/>
                    <a:pt x="0" y="85"/>
                  </a:cubicBezTo>
                  <a:cubicBezTo>
                    <a:pt x="0" y="34"/>
                    <a:pt x="37" y="0"/>
                    <a:pt x="84" y="0"/>
                  </a:cubicBezTo>
                  <a:cubicBezTo>
                    <a:pt x="135" y="0"/>
                    <a:pt x="164" y="31"/>
                    <a:pt x="164" y="88"/>
                  </a:cubicBezTo>
                  <a:cubicBezTo>
                    <a:pt x="164" y="100"/>
                    <a:pt x="164" y="100"/>
                    <a:pt x="164" y="100"/>
                  </a:cubicBezTo>
                  <a:close/>
                  <a:moveTo>
                    <a:pt x="120" y="66"/>
                  </a:moveTo>
                  <a:cubicBezTo>
                    <a:pt x="119" y="46"/>
                    <a:pt x="104" y="33"/>
                    <a:pt x="83" y="34"/>
                  </a:cubicBezTo>
                  <a:cubicBezTo>
                    <a:pt x="62" y="35"/>
                    <a:pt x="47" y="49"/>
                    <a:pt x="44" y="66"/>
                  </a:cubicBezTo>
                  <a:cubicBezTo>
                    <a:pt x="120" y="66"/>
                    <a:pt x="120" y="66"/>
                    <a:pt x="120" y="66"/>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350" eaLnBrk="0" fontAlgn="base" hangingPunct="0">
                <a:spcBef>
                  <a:spcPct val="0"/>
                </a:spcBef>
                <a:spcAft>
                  <a:spcPct val="0"/>
                </a:spcAft>
                <a:defRPr/>
              </a:pPr>
              <a:endParaRPr lang="en-US" sz="2200">
                <a:solidFill>
                  <a:srgbClr val="222222"/>
                </a:solidFill>
                <a:latin typeface="Proxima Nova Light" charset="0"/>
                <a:sym typeface="Proxima Nova Light" charset="0"/>
              </a:endParaRPr>
            </a:p>
          </p:txBody>
        </p:sp>
        <p:sp>
          <p:nvSpPr>
            <p:cNvPr id="12" name="Freeform 12"/>
            <p:cNvSpPr>
              <a:spLocks noEditPoints="1"/>
            </p:cNvSpPr>
            <p:nvPr/>
          </p:nvSpPr>
          <p:spPr bwMode="auto">
            <a:xfrm>
              <a:off x="3129" y="2046"/>
              <a:ext cx="354" cy="401"/>
            </a:xfrm>
            <a:custGeom>
              <a:avLst/>
              <a:gdLst>
                <a:gd name="T0" fmla="*/ 150 w 150"/>
                <a:gd name="T1" fmla="*/ 60 h 170"/>
                <a:gd name="T2" fmla="*/ 150 w 150"/>
                <a:gd name="T3" fmla="*/ 167 h 170"/>
                <a:gd name="T4" fmla="*/ 112 w 150"/>
                <a:gd name="T5" fmla="*/ 167 h 170"/>
                <a:gd name="T6" fmla="*/ 110 w 150"/>
                <a:gd name="T7" fmla="*/ 150 h 170"/>
                <a:gd name="T8" fmla="*/ 59 w 150"/>
                <a:gd name="T9" fmla="*/ 170 h 170"/>
                <a:gd name="T10" fmla="*/ 2 w 150"/>
                <a:gd name="T11" fmla="*/ 122 h 170"/>
                <a:gd name="T12" fmla="*/ 100 w 150"/>
                <a:gd name="T13" fmla="*/ 64 h 170"/>
                <a:gd name="T14" fmla="*/ 108 w 150"/>
                <a:gd name="T15" fmla="*/ 64 h 170"/>
                <a:gd name="T16" fmla="*/ 108 w 150"/>
                <a:gd name="T17" fmla="*/ 61 h 170"/>
                <a:gd name="T18" fmla="*/ 74 w 150"/>
                <a:gd name="T19" fmla="*/ 34 h 170"/>
                <a:gd name="T20" fmla="*/ 30 w 150"/>
                <a:gd name="T21" fmla="*/ 51 h 170"/>
                <a:gd name="T22" fmla="*/ 5 w 150"/>
                <a:gd name="T23" fmla="*/ 25 h 170"/>
                <a:gd name="T24" fmla="*/ 78 w 150"/>
                <a:gd name="T25" fmla="*/ 0 h 170"/>
                <a:gd name="T26" fmla="*/ 150 w 150"/>
                <a:gd name="T27" fmla="*/ 60 h 170"/>
                <a:gd name="T28" fmla="*/ 108 w 150"/>
                <a:gd name="T29" fmla="*/ 95 h 170"/>
                <a:gd name="T30" fmla="*/ 102 w 150"/>
                <a:gd name="T31" fmla="*/ 95 h 170"/>
                <a:gd name="T32" fmla="*/ 45 w 150"/>
                <a:gd name="T33" fmla="*/ 118 h 170"/>
                <a:gd name="T34" fmla="*/ 108 w 150"/>
                <a:gd name="T35" fmla="*/ 103 h 170"/>
                <a:gd name="T36" fmla="*/ 108 w 150"/>
                <a:gd name="T37" fmla="*/ 95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0" h="170">
                  <a:moveTo>
                    <a:pt x="150" y="60"/>
                  </a:moveTo>
                  <a:cubicBezTo>
                    <a:pt x="150" y="167"/>
                    <a:pt x="150" y="167"/>
                    <a:pt x="150" y="167"/>
                  </a:cubicBezTo>
                  <a:cubicBezTo>
                    <a:pt x="112" y="167"/>
                    <a:pt x="112" y="167"/>
                    <a:pt x="112" y="167"/>
                  </a:cubicBezTo>
                  <a:cubicBezTo>
                    <a:pt x="110" y="150"/>
                    <a:pt x="110" y="150"/>
                    <a:pt x="110" y="150"/>
                  </a:cubicBezTo>
                  <a:cubicBezTo>
                    <a:pt x="99" y="165"/>
                    <a:pt x="79" y="170"/>
                    <a:pt x="59" y="170"/>
                  </a:cubicBezTo>
                  <a:cubicBezTo>
                    <a:pt x="30" y="170"/>
                    <a:pt x="2" y="155"/>
                    <a:pt x="2" y="122"/>
                  </a:cubicBezTo>
                  <a:cubicBezTo>
                    <a:pt x="0" y="68"/>
                    <a:pt x="62" y="64"/>
                    <a:pt x="100" y="64"/>
                  </a:cubicBezTo>
                  <a:cubicBezTo>
                    <a:pt x="108" y="64"/>
                    <a:pt x="108" y="64"/>
                    <a:pt x="108" y="64"/>
                  </a:cubicBezTo>
                  <a:cubicBezTo>
                    <a:pt x="108" y="61"/>
                    <a:pt x="108" y="61"/>
                    <a:pt x="108" y="61"/>
                  </a:cubicBezTo>
                  <a:cubicBezTo>
                    <a:pt x="108" y="44"/>
                    <a:pt x="97" y="34"/>
                    <a:pt x="74" y="34"/>
                  </a:cubicBezTo>
                  <a:cubicBezTo>
                    <a:pt x="58" y="34"/>
                    <a:pt x="43" y="40"/>
                    <a:pt x="30" y="51"/>
                  </a:cubicBezTo>
                  <a:cubicBezTo>
                    <a:pt x="5" y="25"/>
                    <a:pt x="5" y="25"/>
                    <a:pt x="5" y="25"/>
                  </a:cubicBezTo>
                  <a:cubicBezTo>
                    <a:pt x="28" y="6"/>
                    <a:pt x="52" y="0"/>
                    <a:pt x="78" y="0"/>
                  </a:cubicBezTo>
                  <a:cubicBezTo>
                    <a:pt x="128" y="0"/>
                    <a:pt x="150" y="24"/>
                    <a:pt x="150" y="60"/>
                  </a:cubicBezTo>
                  <a:close/>
                  <a:moveTo>
                    <a:pt x="108" y="95"/>
                  </a:moveTo>
                  <a:cubicBezTo>
                    <a:pt x="102" y="95"/>
                    <a:pt x="102" y="95"/>
                    <a:pt x="102" y="95"/>
                  </a:cubicBezTo>
                  <a:cubicBezTo>
                    <a:pt x="82" y="95"/>
                    <a:pt x="44" y="96"/>
                    <a:pt x="45" y="118"/>
                  </a:cubicBezTo>
                  <a:cubicBezTo>
                    <a:pt x="45" y="149"/>
                    <a:pt x="108" y="139"/>
                    <a:pt x="108" y="103"/>
                  </a:cubicBezTo>
                  <a:cubicBezTo>
                    <a:pt x="108" y="95"/>
                    <a:pt x="108" y="95"/>
                    <a:pt x="108" y="95"/>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350" eaLnBrk="0" fontAlgn="base" hangingPunct="0">
                <a:spcBef>
                  <a:spcPct val="0"/>
                </a:spcBef>
                <a:spcAft>
                  <a:spcPct val="0"/>
                </a:spcAft>
                <a:defRPr/>
              </a:pPr>
              <a:endParaRPr lang="en-US" sz="2200">
                <a:solidFill>
                  <a:srgbClr val="222222"/>
                </a:solidFill>
                <a:latin typeface="Proxima Nova Light" charset="0"/>
                <a:sym typeface="Proxima Nova Light" charset="0"/>
              </a:endParaRPr>
            </a:p>
          </p:txBody>
        </p:sp>
        <p:sp>
          <p:nvSpPr>
            <p:cNvPr id="13" name="Freeform 13"/>
            <p:cNvSpPr>
              <a:spLocks noEditPoints="1"/>
            </p:cNvSpPr>
            <p:nvPr/>
          </p:nvSpPr>
          <p:spPr bwMode="auto">
            <a:xfrm>
              <a:off x="5031" y="2369"/>
              <a:ext cx="89" cy="87"/>
            </a:xfrm>
            <a:custGeom>
              <a:avLst/>
              <a:gdLst>
                <a:gd name="T0" fmla="*/ 38 w 38"/>
                <a:gd name="T1" fmla="*/ 19 h 37"/>
                <a:gd name="T2" fmla="*/ 19 w 38"/>
                <a:gd name="T3" fmla="*/ 37 h 37"/>
                <a:gd name="T4" fmla="*/ 0 w 38"/>
                <a:gd name="T5" fmla="*/ 19 h 37"/>
                <a:gd name="T6" fmla="*/ 19 w 38"/>
                <a:gd name="T7" fmla="*/ 0 h 37"/>
                <a:gd name="T8" fmla="*/ 38 w 38"/>
                <a:gd name="T9" fmla="*/ 19 h 37"/>
                <a:gd name="T10" fmla="*/ 5 w 38"/>
                <a:gd name="T11" fmla="*/ 19 h 37"/>
                <a:gd name="T12" fmla="*/ 19 w 38"/>
                <a:gd name="T13" fmla="*/ 34 h 37"/>
                <a:gd name="T14" fmla="*/ 33 w 38"/>
                <a:gd name="T15" fmla="*/ 19 h 37"/>
                <a:gd name="T16" fmla="*/ 19 w 38"/>
                <a:gd name="T17" fmla="*/ 4 h 37"/>
                <a:gd name="T18" fmla="*/ 5 w 38"/>
                <a:gd name="T19" fmla="*/ 19 h 37"/>
                <a:gd name="T20" fmla="*/ 16 w 38"/>
                <a:gd name="T21" fmla="*/ 28 h 37"/>
                <a:gd name="T22" fmla="*/ 12 w 38"/>
                <a:gd name="T23" fmla="*/ 28 h 37"/>
                <a:gd name="T24" fmla="*/ 12 w 38"/>
                <a:gd name="T25" fmla="*/ 10 h 37"/>
                <a:gd name="T26" fmla="*/ 19 w 38"/>
                <a:gd name="T27" fmla="*/ 9 h 37"/>
                <a:gd name="T28" fmla="*/ 25 w 38"/>
                <a:gd name="T29" fmla="*/ 11 h 37"/>
                <a:gd name="T30" fmla="*/ 27 w 38"/>
                <a:gd name="T31" fmla="*/ 15 h 37"/>
                <a:gd name="T32" fmla="*/ 23 w 38"/>
                <a:gd name="T33" fmla="*/ 19 h 37"/>
                <a:gd name="T34" fmla="*/ 23 w 38"/>
                <a:gd name="T35" fmla="*/ 19 h 37"/>
                <a:gd name="T36" fmla="*/ 27 w 38"/>
                <a:gd name="T37" fmla="*/ 24 h 37"/>
                <a:gd name="T38" fmla="*/ 28 w 38"/>
                <a:gd name="T39" fmla="*/ 28 h 37"/>
                <a:gd name="T40" fmla="*/ 23 w 38"/>
                <a:gd name="T41" fmla="*/ 28 h 37"/>
                <a:gd name="T42" fmla="*/ 22 w 38"/>
                <a:gd name="T43" fmla="*/ 24 h 37"/>
                <a:gd name="T44" fmla="*/ 18 w 38"/>
                <a:gd name="T45" fmla="*/ 21 h 37"/>
                <a:gd name="T46" fmla="*/ 16 w 38"/>
                <a:gd name="T47" fmla="*/ 21 h 37"/>
                <a:gd name="T48" fmla="*/ 16 w 38"/>
                <a:gd name="T49" fmla="*/ 28 h 37"/>
                <a:gd name="T50" fmla="*/ 16 w 38"/>
                <a:gd name="T51" fmla="*/ 18 h 37"/>
                <a:gd name="T52" fmla="*/ 18 w 38"/>
                <a:gd name="T53" fmla="*/ 18 h 37"/>
                <a:gd name="T54" fmla="*/ 22 w 38"/>
                <a:gd name="T55" fmla="*/ 15 h 37"/>
                <a:gd name="T56" fmla="*/ 19 w 38"/>
                <a:gd name="T57" fmla="*/ 12 h 37"/>
                <a:gd name="T58" fmla="*/ 16 w 38"/>
                <a:gd name="T59" fmla="*/ 13 h 37"/>
                <a:gd name="T60" fmla="*/ 16 w 38"/>
                <a:gd name="T61" fmla="*/ 18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37">
                  <a:moveTo>
                    <a:pt x="38" y="19"/>
                  </a:moveTo>
                  <a:cubicBezTo>
                    <a:pt x="38" y="29"/>
                    <a:pt x="30" y="37"/>
                    <a:pt x="19" y="37"/>
                  </a:cubicBezTo>
                  <a:cubicBezTo>
                    <a:pt x="8" y="37"/>
                    <a:pt x="0" y="29"/>
                    <a:pt x="0" y="19"/>
                  </a:cubicBezTo>
                  <a:cubicBezTo>
                    <a:pt x="0" y="8"/>
                    <a:pt x="8" y="0"/>
                    <a:pt x="19" y="0"/>
                  </a:cubicBezTo>
                  <a:cubicBezTo>
                    <a:pt x="30" y="0"/>
                    <a:pt x="38" y="8"/>
                    <a:pt x="38" y="19"/>
                  </a:cubicBezTo>
                  <a:close/>
                  <a:moveTo>
                    <a:pt x="5" y="19"/>
                  </a:moveTo>
                  <a:cubicBezTo>
                    <a:pt x="5" y="27"/>
                    <a:pt x="11" y="34"/>
                    <a:pt x="19" y="34"/>
                  </a:cubicBezTo>
                  <a:cubicBezTo>
                    <a:pt x="27" y="34"/>
                    <a:pt x="33" y="27"/>
                    <a:pt x="33" y="19"/>
                  </a:cubicBezTo>
                  <a:cubicBezTo>
                    <a:pt x="33" y="11"/>
                    <a:pt x="27" y="4"/>
                    <a:pt x="19" y="4"/>
                  </a:cubicBezTo>
                  <a:cubicBezTo>
                    <a:pt x="11" y="4"/>
                    <a:pt x="5" y="11"/>
                    <a:pt x="5" y="19"/>
                  </a:cubicBezTo>
                  <a:close/>
                  <a:moveTo>
                    <a:pt x="16" y="28"/>
                  </a:moveTo>
                  <a:cubicBezTo>
                    <a:pt x="12" y="28"/>
                    <a:pt x="12" y="28"/>
                    <a:pt x="12" y="28"/>
                  </a:cubicBezTo>
                  <a:cubicBezTo>
                    <a:pt x="12" y="10"/>
                    <a:pt x="12" y="10"/>
                    <a:pt x="12" y="10"/>
                  </a:cubicBezTo>
                  <a:cubicBezTo>
                    <a:pt x="13" y="10"/>
                    <a:pt x="16" y="9"/>
                    <a:pt x="19" y="9"/>
                  </a:cubicBezTo>
                  <a:cubicBezTo>
                    <a:pt x="22" y="9"/>
                    <a:pt x="24" y="10"/>
                    <a:pt x="25" y="11"/>
                  </a:cubicBezTo>
                  <a:cubicBezTo>
                    <a:pt x="26" y="12"/>
                    <a:pt x="27" y="13"/>
                    <a:pt x="27" y="15"/>
                  </a:cubicBezTo>
                  <a:cubicBezTo>
                    <a:pt x="27" y="17"/>
                    <a:pt x="26" y="18"/>
                    <a:pt x="23" y="19"/>
                  </a:cubicBezTo>
                  <a:cubicBezTo>
                    <a:pt x="23" y="19"/>
                    <a:pt x="23" y="19"/>
                    <a:pt x="23" y="19"/>
                  </a:cubicBezTo>
                  <a:cubicBezTo>
                    <a:pt x="25" y="20"/>
                    <a:pt x="26" y="21"/>
                    <a:pt x="27" y="24"/>
                  </a:cubicBezTo>
                  <a:cubicBezTo>
                    <a:pt x="27" y="27"/>
                    <a:pt x="28" y="28"/>
                    <a:pt x="28" y="28"/>
                  </a:cubicBezTo>
                  <a:cubicBezTo>
                    <a:pt x="23" y="28"/>
                    <a:pt x="23" y="28"/>
                    <a:pt x="23" y="28"/>
                  </a:cubicBezTo>
                  <a:cubicBezTo>
                    <a:pt x="23" y="28"/>
                    <a:pt x="22" y="26"/>
                    <a:pt x="22" y="24"/>
                  </a:cubicBezTo>
                  <a:cubicBezTo>
                    <a:pt x="22" y="22"/>
                    <a:pt x="20" y="21"/>
                    <a:pt x="18" y="21"/>
                  </a:cubicBezTo>
                  <a:cubicBezTo>
                    <a:pt x="16" y="21"/>
                    <a:pt x="16" y="21"/>
                    <a:pt x="16" y="21"/>
                  </a:cubicBezTo>
                  <a:lnTo>
                    <a:pt x="16" y="28"/>
                  </a:lnTo>
                  <a:close/>
                  <a:moveTo>
                    <a:pt x="16" y="18"/>
                  </a:moveTo>
                  <a:cubicBezTo>
                    <a:pt x="18" y="18"/>
                    <a:pt x="18" y="18"/>
                    <a:pt x="18" y="18"/>
                  </a:cubicBezTo>
                  <a:cubicBezTo>
                    <a:pt x="21" y="18"/>
                    <a:pt x="22" y="17"/>
                    <a:pt x="22" y="15"/>
                  </a:cubicBezTo>
                  <a:cubicBezTo>
                    <a:pt x="22" y="14"/>
                    <a:pt x="21" y="12"/>
                    <a:pt x="19" y="12"/>
                  </a:cubicBezTo>
                  <a:cubicBezTo>
                    <a:pt x="17" y="12"/>
                    <a:pt x="17" y="13"/>
                    <a:pt x="16" y="13"/>
                  </a:cubicBezTo>
                  <a:lnTo>
                    <a:pt x="16" y="1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82832" tIns="91416" rIns="182832" bIns="91416" numCol="1" anchor="t" anchorCtr="0" compatLnSpc="1">
              <a:prstTxWarp prst="textNoShape">
                <a:avLst/>
              </a:prstTxWarp>
            </a:bodyPr>
            <a:lstStyle/>
            <a:p>
              <a:pPr defTabSz="685350" eaLnBrk="0" fontAlgn="base" hangingPunct="0">
                <a:spcBef>
                  <a:spcPct val="0"/>
                </a:spcBef>
                <a:spcAft>
                  <a:spcPct val="0"/>
                </a:spcAft>
                <a:defRPr/>
              </a:pPr>
              <a:endParaRPr lang="en-US" sz="2200">
                <a:solidFill>
                  <a:srgbClr val="222222"/>
                </a:solidFill>
                <a:latin typeface="Proxima Nova Light" charset="0"/>
                <a:sym typeface="Proxima Nova Light" charset="0"/>
              </a:endParaRPr>
            </a:p>
          </p:txBody>
        </p:sp>
      </p:grpSp>
      <p:sp>
        <p:nvSpPr>
          <p:cNvPr id="14" name="Title 1"/>
          <p:cNvSpPr txBox="1">
            <a:spLocks/>
          </p:cNvSpPr>
          <p:nvPr/>
        </p:nvSpPr>
        <p:spPr>
          <a:xfrm>
            <a:off x="485783" y="348008"/>
            <a:ext cx="8248883" cy="295389"/>
          </a:xfrm>
          <a:prstGeom prst="rect">
            <a:avLst/>
          </a:prstGeom>
        </p:spPr>
        <p:txBody>
          <a:bodyPr vert="horz" wrap="none" lIns="0" tIns="0" rIns="0" bIns="0" rtlCol="0" anchor="t" anchorCtr="0">
            <a:noAutofit/>
          </a:bodyPr>
          <a:lstStyle>
            <a:lvl1pPr algn="l" defTabSz="914400" rtl="0" eaLnBrk="1" latinLnBrk="0" hangingPunct="1">
              <a:lnSpc>
                <a:spcPct val="80000"/>
              </a:lnSpc>
              <a:spcBef>
                <a:spcPct val="0"/>
              </a:spcBef>
              <a:buNone/>
              <a:defRPr lang="en-US" sz="3200" kern="1200" cap="none" baseline="0" dirty="0">
                <a:solidFill>
                  <a:schemeClr val="accent1"/>
                </a:solidFill>
                <a:latin typeface="Proxima Nova" panose="020B0503030502060204" pitchFamily="34" charset="0"/>
                <a:ea typeface="+mj-ea"/>
                <a:cs typeface="+mj-cs"/>
              </a:defRPr>
            </a:lvl1pPr>
          </a:lstStyle>
          <a:p>
            <a:pPr defTabSz="342830" fontAlgn="base">
              <a:spcAft>
                <a:spcPct val="0"/>
              </a:spcAft>
              <a:defRPr/>
            </a:pPr>
            <a:r>
              <a:rPr lang="ru-RU" sz="3000" b="1" dirty="0">
                <a:solidFill>
                  <a:srgbClr val="FD5002"/>
                </a:solidFill>
                <a:latin typeface="Proxima Nova Black" panose="020B0A03030502060204" pitchFamily="34" charset="0"/>
                <a:sym typeface="Proxima Nova Light" charset="0"/>
              </a:rPr>
              <a:t>ЛИДЕР </a:t>
            </a:r>
            <a:r>
              <a:rPr lang="en-US" sz="3000" b="1" dirty="0">
                <a:solidFill>
                  <a:srgbClr val="FD5002"/>
                </a:solidFill>
                <a:latin typeface="Proxima Nova Black" panose="020B0A03030502060204" pitchFamily="34" charset="0"/>
                <a:sym typeface="Proxima Nova Light" charset="0"/>
              </a:rPr>
              <a:t>5 </a:t>
            </a:r>
            <a:r>
              <a:rPr lang="ru-RU" sz="3000" b="1" dirty="0">
                <a:solidFill>
                  <a:srgbClr val="FD5002"/>
                </a:solidFill>
                <a:latin typeface="Proxima Nova Black" panose="020B0A03030502060204" pitchFamily="34" charset="0"/>
                <a:sym typeface="Proxima Nova Light" charset="0"/>
              </a:rPr>
              <a:t>ЛЕТ ПОДРЯД</a:t>
            </a:r>
            <a:r>
              <a:rPr lang="en-US" sz="3000" b="1" dirty="0">
                <a:solidFill>
                  <a:srgbClr val="FD5002"/>
                </a:solidFill>
                <a:latin typeface="Proxima Nova Black" panose="020B0A03030502060204" pitchFamily="34" charset="0"/>
                <a:sym typeface="Proxima Nova Light" charset="0"/>
              </a:rPr>
              <a:t>!</a:t>
            </a:r>
          </a:p>
        </p:txBody>
      </p:sp>
      <p:sp>
        <p:nvSpPr>
          <p:cNvPr id="3" name="Rectangle 2"/>
          <p:cNvSpPr/>
          <p:nvPr/>
        </p:nvSpPr>
        <p:spPr>
          <a:xfrm>
            <a:off x="4545982" y="4074620"/>
            <a:ext cx="3727512" cy="415499"/>
          </a:xfrm>
          <a:prstGeom prst="rect">
            <a:avLst/>
          </a:prstGeom>
        </p:spPr>
        <p:txBody>
          <a:bodyPr wrap="square" lIns="34289" tIns="17144" rIns="34289" bIns="17144">
            <a:spAutoFit/>
          </a:bodyPr>
          <a:lstStyle/>
          <a:p>
            <a:pPr eaLnBrk="0" fontAlgn="base" hangingPunct="0">
              <a:spcBef>
                <a:spcPct val="0"/>
              </a:spcBef>
              <a:spcAft>
                <a:spcPct val="0"/>
              </a:spcAft>
              <a:defRPr/>
            </a:pPr>
            <a:r>
              <a:rPr lang="en-US" sz="800" dirty="0">
                <a:solidFill>
                  <a:srgbClr val="5A5B5E">
                    <a:lumMod val="60000"/>
                    <a:lumOff val="40000"/>
                  </a:srgbClr>
                </a:solidFill>
                <a:latin typeface="Proxima Nova" pitchFamily="34" charset="0"/>
                <a:sym typeface="Proxima Nova Light" charset="0"/>
              </a:rPr>
              <a:t>GARTNER is a registered trademark and service mark of Gartner, Inc. and/or its affiliates in the U.S. and internationally, and is used herein with permission. All rights reserved.</a:t>
            </a:r>
          </a:p>
        </p:txBody>
      </p:sp>
      <p:pic>
        <p:nvPicPr>
          <p:cNvPr id="7" name="Picture 6">
            <a:extLst>
              <a:ext uri="{FF2B5EF4-FFF2-40B4-BE49-F238E27FC236}">
                <a16:creationId xmlns:a16="http://schemas.microsoft.com/office/drawing/2014/main" id="{33002E76-BB7B-A842-8E87-3650069F5729}"/>
              </a:ext>
            </a:extLst>
          </p:cNvPr>
          <p:cNvPicPr>
            <a:picLocks noChangeAspect="1"/>
          </p:cNvPicPr>
          <p:nvPr/>
        </p:nvPicPr>
        <p:blipFill>
          <a:blip r:embed="rId3"/>
          <a:stretch>
            <a:fillRect/>
          </a:stretch>
        </p:blipFill>
        <p:spPr>
          <a:xfrm>
            <a:off x="240786" y="643397"/>
            <a:ext cx="4315200" cy="4506737"/>
          </a:xfrm>
          <a:prstGeom prst="rect">
            <a:avLst/>
          </a:prstGeom>
        </p:spPr>
      </p:pic>
      <p:sp>
        <p:nvSpPr>
          <p:cNvPr id="16" name="Oval 15"/>
          <p:cNvSpPr>
            <a:spLocks noChangeAspect="1"/>
          </p:cNvSpPr>
          <p:nvPr/>
        </p:nvSpPr>
        <p:spPr bwMode="auto">
          <a:xfrm rot="20700000">
            <a:off x="3565345" y="1660276"/>
            <a:ext cx="134645" cy="134645"/>
          </a:xfrm>
          <a:prstGeom prst="ellipse">
            <a:avLst/>
          </a:prstGeom>
          <a:solidFill>
            <a:schemeClr val="accent1"/>
          </a:solidFill>
          <a:ln w="12700"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34289" tIns="34289" rIns="34289" bIns="34289" numCol="1" rtlCol="0" anchor="ctr" anchorCtr="0" compatLnSpc="1">
            <a:prstTxWarp prst="textNoShape">
              <a:avLst/>
            </a:prstTxWarp>
            <a:noAutofit/>
          </a:bodyPr>
          <a:lstStyle/>
          <a:p>
            <a:pPr eaLnBrk="1"/>
            <a:endParaRPr lang="en-US"/>
          </a:p>
        </p:txBody>
      </p:sp>
    </p:spTree>
    <p:extLst>
      <p:ext uri="{BB962C8B-B14F-4D97-AF65-F5344CB8AC3E}">
        <p14:creationId xmlns:p14="http://schemas.microsoft.com/office/powerpoint/2010/main" val="141308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Что говорят клиенты  </a:t>
            </a:r>
            <a:r>
              <a:rPr lang="en-US" dirty="0"/>
              <a:t>Pure? F1</a:t>
            </a:r>
            <a:r>
              <a:rPr lang="mr-IN" dirty="0"/>
              <a:t>…</a:t>
            </a:r>
            <a:endParaRPr lang="en-US" dirty="0"/>
          </a:p>
        </p:txBody>
      </p:sp>
      <p:pic>
        <p:nvPicPr>
          <p:cNvPr id="3" name="Picture 2" descr="030116purecopyrightfreeforeditorial1jpg1280x496q85crop-smartmask-0203px200203pxsubjectlocation-29372C2172upscalejpg-1280x49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51" y="330201"/>
            <a:ext cx="12028129" cy="4660900"/>
          </a:xfrm>
          <a:prstGeom prst="rect">
            <a:avLst/>
          </a:prstGeom>
        </p:spPr>
      </p:pic>
    </p:spTree>
    <p:extLst>
      <p:ext uri="{BB962C8B-B14F-4D97-AF65-F5344CB8AC3E}">
        <p14:creationId xmlns:p14="http://schemas.microsoft.com/office/powerpoint/2010/main" val="182157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7309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1961206"/>
            <a:ext cx="8235950" cy="1355407"/>
          </a:xfrm>
        </p:spPr>
        <p:txBody>
          <a:bodyPr>
            <a:noAutofit/>
          </a:bodyPr>
          <a:lstStyle/>
          <a:p>
            <a:r>
              <a:rPr lang="ru-RU" sz="9000" dirty="0"/>
              <a:t>АРХИТЕКТУРА</a:t>
            </a:r>
            <a:endParaRPr lang="en-US" sz="9000" dirty="0"/>
          </a:p>
        </p:txBody>
      </p:sp>
      <p:sp>
        <p:nvSpPr>
          <p:cNvPr id="3" name="Content Placeholder 2"/>
          <p:cNvSpPr>
            <a:spLocks noGrp="1"/>
          </p:cNvSpPr>
          <p:nvPr>
            <p:ph sz="quarter" idx="10"/>
          </p:nvPr>
        </p:nvSpPr>
        <p:spPr/>
        <p:txBody>
          <a:bodyPr/>
          <a:lstStyle/>
          <a:p>
            <a:r>
              <a:rPr lang="en-US" dirty="0"/>
              <a:t> </a:t>
            </a:r>
          </a:p>
        </p:txBody>
      </p:sp>
    </p:spTree>
    <p:extLst>
      <p:ext uri="{BB962C8B-B14F-4D97-AF65-F5344CB8AC3E}">
        <p14:creationId xmlns:p14="http://schemas.microsoft.com/office/powerpoint/2010/main" val="207768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assets.brandfolder.com/oozy03-6qrouw-d3znh1/original/PS-FlashArrayXLaunch-Stills-X-alpha.png"/>
          <p:cNvPicPr>
            <a:picLocks noChangeAspect="1" noChangeArrowheads="1"/>
          </p:cNvPicPr>
          <p:nvPr/>
        </p:nvPicPr>
        <p:blipFill rotWithShape="1">
          <a:blip r:embed="rId3">
            <a:extLst>
              <a:ext uri="{28A0092B-C50C-407E-A947-70E740481C1C}">
                <a14:useLocalDpi xmlns:a14="http://schemas.microsoft.com/office/drawing/2010/main" val="0"/>
              </a:ext>
            </a:extLst>
          </a:blip>
          <a:srcRect l="9152" t="28824" b="28134"/>
          <a:stretch/>
        </p:blipFill>
        <p:spPr bwMode="auto">
          <a:xfrm>
            <a:off x="228600" y="1190625"/>
            <a:ext cx="4759326" cy="12668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a:ext>
            </a:extLst>
          </a:blip>
          <a:srcRect r="13019"/>
          <a:stretch/>
        </p:blipFill>
        <p:spPr>
          <a:xfrm>
            <a:off x="2317159" y="3074621"/>
            <a:ext cx="848462" cy="608412"/>
          </a:xfrm>
          <a:prstGeom prst="rect">
            <a:avLst/>
          </a:prstGeom>
        </p:spPr>
      </p:pic>
      <p:pic>
        <p:nvPicPr>
          <p:cNvPr id="14" name="Picture 13"/>
          <p:cNvPicPr>
            <a:picLocks noChangeAspect="1"/>
          </p:cNvPicPr>
          <p:nvPr/>
        </p:nvPicPr>
        <p:blipFill rotWithShape="1">
          <a:blip r:embed="rId5" cstate="print">
            <a:clrChange>
              <a:clrFrom>
                <a:srgbClr val="EEF0EF"/>
              </a:clrFrom>
              <a:clrTo>
                <a:srgbClr val="EEF0EF">
                  <a:alpha val="0"/>
                </a:srgbClr>
              </a:clrTo>
            </a:clrChange>
            <a:extLst>
              <a:ext uri="{28A0092B-C50C-407E-A947-70E740481C1C}">
                <a14:useLocalDpi xmlns:a14="http://schemas.microsoft.com/office/drawing/2010/main"/>
              </a:ext>
            </a:extLst>
          </a:blip>
          <a:srcRect/>
          <a:stretch/>
        </p:blipFill>
        <p:spPr>
          <a:xfrm rot="10800000">
            <a:off x="6307019" y="3099869"/>
            <a:ext cx="946744" cy="556346"/>
          </a:xfrm>
          <a:prstGeom prst="rect">
            <a:avLst/>
          </a:prstGeom>
          <a:scene3d>
            <a:camera prst="perspectiveHeroicExtremeRightFacing" fov="7200000">
              <a:rot lat="0" lon="19199996" rev="0"/>
            </a:camera>
            <a:lightRig rig="threePt" dir="t"/>
          </a:scene3d>
        </p:spPr>
      </p:pic>
      <p:sp>
        <p:nvSpPr>
          <p:cNvPr id="15" name="Rectangle 14"/>
          <p:cNvSpPr/>
          <p:nvPr/>
        </p:nvSpPr>
        <p:spPr>
          <a:xfrm>
            <a:off x="6442150" y="2756189"/>
            <a:ext cx="676483" cy="191324"/>
          </a:xfrm>
          <a:prstGeom prst="rect">
            <a:avLst/>
          </a:prstGeom>
        </p:spPr>
        <p:txBody>
          <a:bodyPr wrap="none" anchor="ctr">
            <a:noAutofit/>
          </a:bodyPr>
          <a:lstStyle/>
          <a:p>
            <a:pPr algn="ctr">
              <a:lnSpc>
                <a:spcPct val="90000"/>
              </a:lnSpc>
            </a:pPr>
            <a:r>
              <a:rPr lang="en-US" sz="1200" dirty="0">
                <a:solidFill>
                  <a:schemeClr val="accent1"/>
                </a:solidFill>
                <a:latin typeface="Proxima Nova Regular"/>
                <a:ea typeface="+mj-ea"/>
              </a:rPr>
              <a:t>CONTROLLER</a:t>
            </a:r>
            <a:br>
              <a:rPr lang="en-US" sz="1200" dirty="0">
                <a:solidFill>
                  <a:schemeClr val="accent1"/>
                </a:solidFill>
                <a:latin typeface="Proxima Nova Regular"/>
                <a:ea typeface="+mj-ea"/>
              </a:rPr>
            </a:br>
            <a:r>
              <a:rPr lang="en-US" sz="1200" dirty="0">
                <a:solidFill>
                  <a:schemeClr val="accent1"/>
                </a:solidFill>
                <a:latin typeface="Proxima Nova Regular"/>
                <a:ea typeface="+mj-ea"/>
              </a:rPr>
              <a:t>MODULES</a:t>
            </a:r>
          </a:p>
        </p:txBody>
      </p:sp>
      <p:pic>
        <p:nvPicPr>
          <p:cNvPr id="16" name="Picture 15">
            <a:extLst>
              <a:ext uri="{FF2B5EF4-FFF2-40B4-BE49-F238E27FC236}">
                <a16:creationId xmlns:a16="http://schemas.microsoft.com/office/drawing/2014/main" id="{DDAC22C0-3A02-884C-9D27-24F77FBBBEA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435679" y="3101439"/>
            <a:ext cx="2001946" cy="554776"/>
          </a:xfrm>
          <a:prstGeom prst="rect">
            <a:avLst/>
          </a:prstGeom>
        </p:spPr>
      </p:pic>
      <p:sp>
        <p:nvSpPr>
          <p:cNvPr id="18" name="Rectangle 17"/>
          <p:cNvSpPr/>
          <p:nvPr/>
        </p:nvSpPr>
        <p:spPr>
          <a:xfrm>
            <a:off x="4980297" y="2718089"/>
            <a:ext cx="950810" cy="268910"/>
          </a:xfrm>
          <a:prstGeom prst="rect">
            <a:avLst/>
          </a:prstGeom>
        </p:spPr>
        <p:txBody>
          <a:bodyPr wrap="none" anchor="ctr">
            <a:noAutofit/>
          </a:bodyPr>
          <a:lstStyle/>
          <a:p>
            <a:pPr algn="ctr">
              <a:lnSpc>
                <a:spcPct val="90000"/>
              </a:lnSpc>
            </a:pPr>
            <a:r>
              <a:rPr lang="en-US" sz="1200" dirty="0">
                <a:solidFill>
                  <a:schemeClr val="accent1"/>
                </a:solidFill>
                <a:latin typeface="Proxima Nova Regular"/>
                <a:ea typeface="+mj-ea"/>
              </a:rPr>
              <a:t>EXPANSION</a:t>
            </a:r>
          </a:p>
          <a:p>
            <a:pPr algn="ctr">
              <a:lnSpc>
                <a:spcPct val="90000"/>
              </a:lnSpc>
            </a:pPr>
            <a:r>
              <a:rPr lang="en-US" sz="1200" dirty="0">
                <a:solidFill>
                  <a:schemeClr val="accent1"/>
                </a:solidFill>
                <a:latin typeface="Proxima Nova Regular"/>
                <a:ea typeface="+mj-ea"/>
              </a:rPr>
              <a:t>SHELVES</a:t>
            </a:r>
          </a:p>
        </p:txBody>
      </p:sp>
      <p:pic>
        <p:nvPicPr>
          <p:cNvPr id="19" name="Picture 18" descr="Untitled-1.jpg"/>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413068" y="3116611"/>
            <a:ext cx="714478" cy="524432"/>
          </a:xfrm>
          <a:prstGeom prst="rect">
            <a:avLst/>
          </a:prstGeom>
        </p:spPr>
      </p:pic>
      <p:sp>
        <p:nvSpPr>
          <p:cNvPr id="22" name="Rectangle 21"/>
          <p:cNvSpPr/>
          <p:nvPr/>
        </p:nvSpPr>
        <p:spPr>
          <a:xfrm>
            <a:off x="2256460" y="2727614"/>
            <a:ext cx="950810" cy="268910"/>
          </a:xfrm>
          <a:prstGeom prst="rect">
            <a:avLst/>
          </a:prstGeom>
        </p:spPr>
        <p:txBody>
          <a:bodyPr wrap="none" anchor="ctr">
            <a:noAutofit/>
          </a:bodyPr>
          <a:lstStyle/>
          <a:p>
            <a:pPr algn="ctr">
              <a:lnSpc>
                <a:spcPct val="90000"/>
              </a:lnSpc>
            </a:pPr>
            <a:r>
              <a:rPr lang="en-US" sz="1200" dirty="0">
                <a:solidFill>
                  <a:schemeClr val="accent1"/>
                </a:solidFill>
                <a:latin typeface="Proxima Nova Regular"/>
                <a:ea typeface="+mj-ea"/>
              </a:rPr>
              <a:t>DIRECTFLASH</a:t>
            </a:r>
          </a:p>
          <a:p>
            <a:pPr algn="ctr">
              <a:lnSpc>
                <a:spcPct val="90000"/>
              </a:lnSpc>
            </a:pPr>
            <a:r>
              <a:rPr lang="en-US" sz="1200" dirty="0">
                <a:solidFill>
                  <a:schemeClr val="accent1"/>
                </a:solidFill>
                <a:latin typeface="Proxima Nova Regular"/>
                <a:ea typeface="+mj-ea"/>
              </a:rPr>
              <a:t>MODULE (</a:t>
            </a:r>
            <a:r>
              <a:rPr lang="en-US" sz="1200" dirty="0" err="1">
                <a:solidFill>
                  <a:schemeClr val="accent1"/>
                </a:solidFill>
                <a:latin typeface="Proxima Nova Regular"/>
                <a:ea typeface="+mj-ea"/>
              </a:rPr>
              <a:t>NVMe</a:t>
            </a:r>
            <a:r>
              <a:rPr lang="en-US" sz="1200" dirty="0">
                <a:solidFill>
                  <a:schemeClr val="accent1"/>
                </a:solidFill>
                <a:latin typeface="Proxima Nova Regular"/>
                <a:ea typeface="+mj-ea"/>
              </a:rPr>
              <a:t>)</a:t>
            </a:r>
          </a:p>
        </p:txBody>
      </p:sp>
      <p:sp>
        <p:nvSpPr>
          <p:cNvPr id="23" name="Rectangle 22"/>
          <p:cNvSpPr/>
          <p:nvPr/>
        </p:nvSpPr>
        <p:spPr>
          <a:xfrm>
            <a:off x="3313952" y="2718089"/>
            <a:ext cx="950810" cy="268910"/>
          </a:xfrm>
          <a:prstGeom prst="rect">
            <a:avLst/>
          </a:prstGeom>
        </p:spPr>
        <p:txBody>
          <a:bodyPr wrap="none" anchor="ctr">
            <a:noAutofit/>
          </a:bodyPr>
          <a:lstStyle/>
          <a:p>
            <a:pPr algn="ctr">
              <a:lnSpc>
                <a:spcPct val="90000"/>
              </a:lnSpc>
            </a:pPr>
            <a:r>
              <a:rPr lang="en-US" sz="1200" dirty="0">
                <a:solidFill>
                  <a:schemeClr val="accent1"/>
                </a:solidFill>
                <a:latin typeface="Proxima Nova Regular"/>
                <a:ea typeface="+mj-ea"/>
              </a:rPr>
              <a:t>NV-RAM </a:t>
            </a:r>
          </a:p>
          <a:p>
            <a:pPr algn="ctr">
              <a:lnSpc>
                <a:spcPct val="90000"/>
              </a:lnSpc>
            </a:pPr>
            <a:r>
              <a:rPr lang="en-US" sz="1200" dirty="0">
                <a:solidFill>
                  <a:schemeClr val="accent1"/>
                </a:solidFill>
                <a:latin typeface="Proxima Nova Regular"/>
                <a:ea typeface="+mj-ea"/>
              </a:rPr>
              <a:t>MODULE</a:t>
            </a:r>
          </a:p>
        </p:txBody>
      </p:sp>
      <p:sp>
        <p:nvSpPr>
          <p:cNvPr id="24" name="Rectangle 23"/>
          <p:cNvSpPr/>
          <p:nvPr/>
        </p:nvSpPr>
        <p:spPr>
          <a:xfrm>
            <a:off x="706378" y="2727614"/>
            <a:ext cx="950810" cy="268910"/>
          </a:xfrm>
          <a:prstGeom prst="rect">
            <a:avLst/>
          </a:prstGeom>
        </p:spPr>
        <p:txBody>
          <a:bodyPr wrap="none" anchor="ctr">
            <a:noAutofit/>
          </a:bodyPr>
          <a:lstStyle/>
          <a:p>
            <a:pPr algn="ctr">
              <a:lnSpc>
                <a:spcPct val="90000"/>
              </a:lnSpc>
            </a:pPr>
            <a:r>
              <a:rPr lang="en-US" sz="1200" dirty="0">
                <a:solidFill>
                  <a:schemeClr val="accent1"/>
                </a:solidFill>
                <a:latin typeface="Proxima Nova Regular"/>
                <a:ea typeface="+mj-ea"/>
              </a:rPr>
              <a:t>FLASHARRAY</a:t>
            </a:r>
          </a:p>
          <a:p>
            <a:pPr algn="ctr">
              <a:lnSpc>
                <a:spcPct val="90000"/>
              </a:lnSpc>
            </a:pPr>
            <a:r>
              <a:rPr lang="en-US" sz="1200" dirty="0">
                <a:solidFill>
                  <a:schemeClr val="accent1"/>
                </a:solidFill>
                <a:latin typeface="Proxima Nova Regular"/>
                <a:ea typeface="+mj-ea"/>
                <a:sym typeface="Zurich Lt BT" charset="0"/>
              </a:rPr>
              <a:t>CHASSIS</a:t>
            </a:r>
          </a:p>
        </p:txBody>
      </p:sp>
      <p:pic>
        <p:nvPicPr>
          <p:cNvPr id="26" name="Picture 25">
            <a:extLst>
              <a:ext uri="{FF2B5EF4-FFF2-40B4-BE49-F238E27FC236}">
                <a16:creationId xmlns:a16="http://schemas.microsoft.com/office/drawing/2014/main" id="{C364828A-33CB-EB4A-8368-2E337412AE1C}"/>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80810" y="3158846"/>
            <a:ext cx="2001946" cy="439962"/>
          </a:xfrm>
          <a:prstGeom prst="rect">
            <a:avLst/>
          </a:prstGeom>
        </p:spPr>
      </p:pic>
      <p:sp>
        <p:nvSpPr>
          <p:cNvPr id="6" name="AutoShape 20" descr="Related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 name="Rectangle 29"/>
          <p:cNvSpPr/>
          <p:nvPr/>
        </p:nvSpPr>
        <p:spPr>
          <a:xfrm>
            <a:off x="7753610" y="2699039"/>
            <a:ext cx="676483" cy="191324"/>
          </a:xfrm>
          <a:prstGeom prst="rect">
            <a:avLst/>
          </a:prstGeom>
        </p:spPr>
        <p:txBody>
          <a:bodyPr wrap="none" anchor="ctr">
            <a:noAutofit/>
          </a:bodyPr>
          <a:lstStyle/>
          <a:p>
            <a:pPr algn="ctr">
              <a:lnSpc>
                <a:spcPct val="90000"/>
              </a:lnSpc>
            </a:pPr>
            <a:r>
              <a:rPr lang="en-US" sz="1200" dirty="0">
                <a:solidFill>
                  <a:schemeClr val="accent1"/>
                </a:solidFill>
                <a:latin typeface="Proxima Nova Regular"/>
                <a:ea typeface="+mj-ea"/>
              </a:rPr>
              <a:t>IO MODULES</a:t>
            </a:r>
          </a:p>
        </p:txBody>
      </p:sp>
      <p:sp>
        <p:nvSpPr>
          <p:cNvPr id="7" name="TextBox 6"/>
          <p:cNvSpPr txBox="1"/>
          <p:nvPr/>
        </p:nvSpPr>
        <p:spPr>
          <a:xfrm>
            <a:off x="363871" y="3767779"/>
            <a:ext cx="1635825" cy="372346"/>
          </a:xfrm>
          <a:prstGeom prst="rect">
            <a:avLst/>
          </a:prstGeom>
          <a:noFill/>
        </p:spPr>
        <p:txBody>
          <a:bodyPr wrap="square" rtlCol="0">
            <a:spAutoFit/>
          </a:bodyPr>
          <a:lstStyle/>
          <a:p>
            <a:pPr algn="ctr">
              <a:lnSpc>
                <a:spcPct val="90000"/>
              </a:lnSpc>
            </a:pPr>
            <a:r>
              <a:rPr lang="en-US" sz="1000" dirty="0" err="1">
                <a:solidFill>
                  <a:schemeClr val="accent1"/>
                </a:solidFill>
                <a:latin typeface="Proxima Nova Regular"/>
                <a:ea typeface="+mj-ea"/>
              </a:rPr>
              <a:t>PCIe</a:t>
            </a:r>
            <a:r>
              <a:rPr lang="en-US" sz="1000" dirty="0">
                <a:solidFill>
                  <a:schemeClr val="accent1"/>
                </a:solidFill>
                <a:latin typeface="Proxima Nova Regular"/>
                <a:ea typeface="+mj-ea"/>
              </a:rPr>
              <a:t>/</a:t>
            </a:r>
            <a:r>
              <a:rPr lang="en-US" sz="1000" dirty="0" err="1">
                <a:solidFill>
                  <a:schemeClr val="accent1"/>
                </a:solidFill>
                <a:latin typeface="Proxima Nova Regular"/>
                <a:ea typeface="+mj-ea"/>
              </a:rPr>
              <a:t>NVMe</a:t>
            </a:r>
            <a:r>
              <a:rPr lang="en-US" sz="1000" dirty="0">
                <a:solidFill>
                  <a:schemeClr val="accent1"/>
                </a:solidFill>
                <a:latin typeface="Proxima Nova Regular"/>
                <a:ea typeface="+mj-ea"/>
              </a:rPr>
              <a:t> and </a:t>
            </a:r>
          </a:p>
          <a:p>
            <a:pPr algn="ctr">
              <a:lnSpc>
                <a:spcPct val="90000"/>
              </a:lnSpc>
            </a:pPr>
            <a:r>
              <a:rPr lang="en-US" sz="1000" dirty="0">
                <a:solidFill>
                  <a:schemeClr val="accent1"/>
                </a:solidFill>
                <a:latin typeface="Proxima Nova Regular"/>
                <a:ea typeface="+mj-ea"/>
              </a:rPr>
              <a:t>12 Gb/s SAS fabrics</a:t>
            </a:r>
          </a:p>
        </p:txBody>
      </p:sp>
      <p:sp>
        <p:nvSpPr>
          <p:cNvPr id="33" name="TextBox 32"/>
          <p:cNvSpPr txBox="1"/>
          <p:nvPr/>
        </p:nvSpPr>
        <p:spPr>
          <a:xfrm>
            <a:off x="1866019" y="3767779"/>
            <a:ext cx="1633429" cy="372346"/>
          </a:xfrm>
          <a:prstGeom prst="rect">
            <a:avLst/>
          </a:prstGeom>
          <a:noFill/>
        </p:spPr>
        <p:txBody>
          <a:bodyPr wrap="square" rtlCol="0">
            <a:spAutoFit/>
          </a:bodyPr>
          <a:lstStyle/>
          <a:p>
            <a:pPr algn="ctr">
              <a:lnSpc>
                <a:spcPct val="90000"/>
              </a:lnSpc>
            </a:pPr>
            <a:r>
              <a:rPr lang="en-US" sz="1000" dirty="0">
                <a:solidFill>
                  <a:schemeClr val="accent1"/>
                </a:solidFill>
                <a:latin typeface="Proxima Nova Regular"/>
                <a:ea typeface="+mj-ea"/>
              </a:rPr>
              <a:t>20 in chassis:</a:t>
            </a:r>
          </a:p>
          <a:p>
            <a:pPr algn="ctr">
              <a:lnSpc>
                <a:spcPct val="90000"/>
              </a:lnSpc>
            </a:pPr>
            <a:r>
              <a:rPr lang="en-US" sz="1000" dirty="0">
                <a:solidFill>
                  <a:schemeClr val="accent1"/>
                </a:solidFill>
                <a:latin typeface="Proxima Nova Regular"/>
                <a:ea typeface="+mj-ea"/>
              </a:rPr>
              <a:t>DFM or SAS FM </a:t>
            </a:r>
          </a:p>
        </p:txBody>
      </p:sp>
      <p:sp>
        <p:nvSpPr>
          <p:cNvPr id="34" name="TextBox 33"/>
          <p:cNvSpPr txBox="1"/>
          <p:nvPr/>
        </p:nvSpPr>
        <p:spPr>
          <a:xfrm>
            <a:off x="2952395" y="3767779"/>
            <a:ext cx="1635825" cy="372346"/>
          </a:xfrm>
          <a:prstGeom prst="rect">
            <a:avLst/>
          </a:prstGeom>
          <a:noFill/>
        </p:spPr>
        <p:txBody>
          <a:bodyPr wrap="square" rtlCol="0">
            <a:spAutoFit/>
          </a:bodyPr>
          <a:lstStyle/>
          <a:p>
            <a:pPr algn="ctr">
              <a:lnSpc>
                <a:spcPct val="90000"/>
              </a:lnSpc>
            </a:pPr>
            <a:r>
              <a:rPr lang="en-US" sz="1000" dirty="0">
                <a:solidFill>
                  <a:schemeClr val="accent1"/>
                </a:solidFill>
                <a:latin typeface="Proxima Nova Regular"/>
                <a:ea typeface="+mj-ea"/>
              </a:rPr>
              <a:t>2 or 4 HA</a:t>
            </a:r>
          </a:p>
          <a:p>
            <a:pPr algn="ctr">
              <a:lnSpc>
                <a:spcPct val="90000"/>
              </a:lnSpc>
            </a:pPr>
            <a:r>
              <a:rPr lang="en-US" sz="1000" dirty="0">
                <a:solidFill>
                  <a:schemeClr val="accent1"/>
                </a:solidFill>
                <a:latin typeface="Proxima Nova Regular"/>
                <a:ea typeface="+mj-ea"/>
              </a:rPr>
              <a:t>NV-RAM</a:t>
            </a:r>
          </a:p>
        </p:txBody>
      </p:sp>
      <p:sp>
        <p:nvSpPr>
          <p:cNvPr id="35" name="TextBox 34"/>
          <p:cNvSpPr txBox="1"/>
          <p:nvPr/>
        </p:nvSpPr>
        <p:spPr>
          <a:xfrm>
            <a:off x="4529648" y="3767779"/>
            <a:ext cx="1808276" cy="611834"/>
          </a:xfrm>
          <a:prstGeom prst="rect">
            <a:avLst/>
          </a:prstGeom>
          <a:noFill/>
        </p:spPr>
        <p:txBody>
          <a:bodyPr wrap="square" rtlCol="0">
            <a:spAutoFit/>
          </a:bodyPr>
          <a:lstStyle/>
          <a:p>
            <a:pPr algn="ctr">
              <a:lnSpc>
                <a:spcPct val="90000"/>
              </a:lnSpc>
            </a:pPr>
            <a:r>
              <a:rPr lang="en-US" sz="1000" dirty="0" err="1">
                <a:solidFill>
                  <a:schemeClr val="accent1"/>
                </a:solidFill>
                <a:latin typeface="Proxima Nova Regular"/>
                <a:ea typeface="+mj-ea"/>
              </a:rPr>
              <a:t>NVMe</a:t>
            </a:r>
            <a:r>
              <a:rPr lang="en-US" sz="1000" dirty="0">
                <a:solidFill>
                  <a:schemeClr val="accent1"/>
                </a:solidFill>
                <a:latin typeface="Proxima Nova Regular"/>
                <a:ea typeface="+mj-ea"/>
              </a:rPr>
              <a:t> and/or SAS</a:t>
            </a:r>
          </a:p>
          <a:p>
            <a:pPr lvl="0" algn="ctr">
              <a:lnSpc>
                <a:spcPct val="90000"/>
              </a:lnSpc>
              <a:defRPr/>
            </a:pPr>
            <a:endParaRPr lang="en-US" sz="1000" dirty="0">
              <a:solidFill>
                <a:schemeClr val="accent1"/>
              </a:solidFill>
              <a:latin typeface="Proxima Nova Regular"/>
              <a:ea typeface="+mj-ea"/>
            </a:endParaRPr>
          </a:p>
          <a:p>
            <a:pPr lvl="0" algn="ctr">
              <a:lnSpc>
                <a:spcPct val="90000"/>
              </a:lnSpc>
              <a:defRPr/>
            </a:pPr>
            <a:endParaRPr lang="en-US" sz="1000" dirty="0">
              <a:solidFill>
                <a:schemeClr val="accent1"/>
              </a:solidFill>
              <a:latin typeface="Proxima Nova Regular"/>
              <a:ea typeface="+mj-ea"/>
            </a:endParaRPr>
          </a:p>
          <a:p>
            <a:pPr lvl="0" algn="ctr">
              <a:lnSpc>
                <a:spcPct val="80000"/>
              </a:lnSpc>
              <a:defRPr/>
            </a:pPr>
            <a:endParaRPr lang="en-US" sz="700" dirty="0"/>
          </a:p>
        </p:txBody>
      </p:sp>
      <p:sp>
        <p:nvSpPr>
          <p:cNvPr id="36" name="TextBox 35"/>
          <p:cNvSpPr txBox="1"/>
          <p:nvPr/>
        </p:nvSpPr>
        <p:spPr>
          <a:xfrm>
            <a:off x="5981529" y="3767779"/>
            <a:ext cx="1635825" cy="510845"/>
          </a:xfrm>
          <a:prstGeom prst="rect">
            <a:avLst/>
          </a:prstGeom>
          <a:noFill/>
        </p:spPr>
        <p:txBody>
          <a:bodyPr wrap="square" rtlCol="0">
            <a:spAutoFit/>
          </a:bodyPr>
          <a:lstStyle/>
          <a:p>
            <a:pPr algn="ctr">
              <a:lnSpc>
                <a:spcPct val="90000"/>
              </a:lnSpc>
            </a:pPr>
            <a:r>
              <a:rPr lang="en-US" sz="1000" dirty="0">
                <a:solidFill>
                  <a:schemeClr val="accent1"/>
                </a:solidFill>
                <a:latin typeface="Proxima Nova Regular"/>
                <a:ea typeface="+mj-ea"/>
              </a:rPr>
              <a:t>2 HA Controllers</a:t>
            </a:r>
          </a:p>
          <a:p>
            <a:pPr algn="ctr">
              <a:lnSpc>
                <a:spcPct val="90000"/>
              </a:lnSpc>
            </a:pPr>
            <a:r>
              <a:rPr lang="en-US" sz="1000" dirty="0">
                <a:solidFill>
                  <a:schemeClr val="accent1"/>
                </a:solidFill>
                <a:latin typeface="Proxima Nova Regular"/>
                <a:ea typeface="+mj-ea"/>
              </a:rPr>
              <a:t>//X10, //X20, //X50, </a:t>
            </a:r>
          </a:p>
          <a:p>
            <a:pPr algn="ctr">
              <a:lnSpc>
                <a:spcPct val="90000"/>
              </a:lnSpc>
            </a:pPr>
            <a:r>
              <a:rPr lang="en-US" sz="1000" dirty="0">
                <a:solidFill>
                  <a:schemeClr val="accent1"/>
                </a:solidFill>
                <a:latin typeface="Proxima Nova Regular"/>
                <a:ea typeface="+mj-ea"/>
              </a:rPr>
              <a:t>//X70, //X90</a:t>
            </a:r>
          </a:p>
        </p:txBody>
      </p:sp>
      <p:pic>
        <p:nvPicPr>
          <p:cNvPr id="1026" name="Picture 2" descr="https://lh3.googleusercontent.com/-84KOYi5Oa7iRqd2ZtmGMuKIfzvAEKB7rc8-Jbw9xjs_E4_jafGiq2r70rzm4VfR2Zysj0juFftnnerFrPepNl5-n-hZfUcYHboYtQQCutwKm-B3v2sC5RhR8Zxe2dXNTAu7qgTVAsw"/>
          <p:cNvPicPr>
            <a:picLocks noChangeAspect="1" noChangeArrowheads="1"/>
          </p:cNvPicPr>
          <p:nvPr/>
        </p:nvPicPr>
        <p:blipFill rotWithShape="1">
          <a:blip r:embed="rId9">
            <a:extLst>
              <a:ext uri="{28A0092B-C50C-407E-A947-70E740481C1C}">
                <a14:useLocalDpi xmlns:a14="http://schemas.microsoft.com/office/drawing/2010/main" val="0"/>
              </a:ext>
            </a:extLst>
          </a:blip>
          <a:srcRect t="1127" r="1088" b="46201"/>
          <a:stretch/>
        </p:blipFill>
        <p:spPr bwMode="auto">
          <a:xfrm>
            <a:off x="4910574" y="1285353"/>
            <a:ext cx="3529044" cy="105709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l="85844" t="65286" r="4571" b="19921"/>
          <a:stretch/>
        </p:blipFill>
        <p:spPr>
          <a:xfrm>
            <a:off x="7563318" y="2977474"/>
            <a:ext cx="876300" cy="714375"/>
          </a:xfrm>
          <a:prstGeom prst="rect">
            <a:avLst/>
          </a:prstGeom>
        </p:spPr>
      </p:pic>
      <p:cxnSp>
        <p:nvCxnSpPr>
          <p:cNvPr id="27" name="Elbow Connector 26"/>
          <p:cNvCxnSpPr/>
          <p:nvPr/>
        </p:nvCxnSpPr>
        <p:spPr bwMode="auto">
          <a:xfrm rot="16200000" flipH="1">
            <a:off x="-7494" y="2097662"/>
            <a:ext cx="1067783" cy="231603"/>
          </a:xfrm>
          <a:prstGeom prst="bentConnector3">
            <a:avLst>
              <a:gd name="adj1" fmla="val 76761"/>
            </a:avLst>
          </a:prstGeom>
          <a:blipFill dpi="0" rotWithShape="0">
            <a:blip r:embed="rId11"/>
            <a:srcRect/>
            <a:tile tx="0" ty="0" sx="100000" sy="100000" flip="none" algn="tl"/>
          </a:blipFill>
          <a:ln w="12700" cap="flat" cmpd="sng" algn="ctr">
            <a:solidFill>
              <a:schemeClr val="accent1"/>
            </a:solidFill>
            <a:prstDash val="solid"/>
            <a:round/>
            <a:headEnd type="oval" w="med" len="med"/>
            <a:tailEnd type="oval"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8" name="Rectangle 27"/>
          <p:cNvSpPr/>
          <p:nvPr/>
        </p:nvSpPr>
        <p:spPr>
          <a:xfrm>
            <a:off x="7229865" y="3767779"/>
            <a:ext cx="1685535" cy="787844"/>
          </a:xfrm>
          <a:prstGeom prst="rect">
            <a:avLst/>
          </a:prstGeom>
          <a:noFill/>
        </p:spPr>
        <p:txBody>
          <a:bodyPr wrap="square" rtlCol="0">
            <a:spAutoFit/>
          </a:bodyPr>
          <a:lstStyle/>
          <a:p>
            <a:pPr algn="ctr">
              <a:lnSpc>
                <a:spcPct val="90000"/>
              </a:lnSpc>
            </a:pPr>
            <a:r>
              <a:rPr lang="en-US" sz="1000" dirty="0">
                <a:solidFill>
                  <a:schemeClr val="accent1"/>
                </a:solidFill>
                <a:latin typeface="Proxima Nova Regular"/>
                <a:ea typeface="+mj-ea"/>
              </a:rPr>
              <a:t>6 SLOTS</a:t>
            </a:r>
            <a:br>
              <a:rPr lang="en-US" sz="1000" dirty="0">
                <a:solidFill>
                  <a:schemeClr val="accent1"/>
                </a:solidFill>
                <a:latin typeface="Proxima Nova Regular"/>
                <a:ea typeface="+mj-ea"/>
              </a:rPr>
            </a:br>
            <a:r>
              <a:rPr lang="en-US" sz="1000" dirty="0">
                <a:solidFill>
                  <a:schemeClr val="accent1"/>
                </a:solidFill>
                <a:latin typeface="Proxima Nova Regular"/>
                <a:ea typeface="+mj-ea"/>
              </a:rPr>
              <a:t>16/32G FC or 10GBase-T, 10/25G or 40G ETHERNET</a:t>
            </a:r>
          </a:p>
          <a:p>
            <a:pPr algn="ctr">
              <a:lnSpc>
                <a:spcPct val="90000"/>
              </a:lnSpc>
            </a:pPr>
            <a:r>
              <a:rPr lang="en-US" sz="1000" dirty="0">
                <a:solidFill>
                  <a:schemeClr val="accent1"/>
                </a:solidFill>
                <a:latin typeface="Proxima Nova Regular"/>
                <a:ea typeface="+mj-ea"/>
              </a:rPr>
              <a:t>4x 10Gb ETHERNET ONBOARD</a:t>
            </a:r>
          </a:p>
        </p:txBody>
      </p:sp>
      <p:cxnSp>
        <p:nvCxnSpPr>
          <p:cNvPr id="29" name="Elbow Connector 28"/>
          <p:cNvCxnSpPr/>
          <p:nvPr/>
        </p:nvCxnSpPr>
        <p:spPr bwMode="auto">
          <a:xfrm rot="16200000" flipH="1">
            <a:off x="1518102" y="2090596"/>
            <a:ext cx="1012766" cy="300756"/>
          </a:xfrm>
          <a:prstGeom prst="bentConnector3">
            <a:avLst>
              <a:gd name="adj1" fmla="val 75393"/>
            </a:avLst>
          </a:prstGeom>
          <a:blipFill dpi="0" rotWithShape="0">
            <a:blip r:embed="rId11"/>
            <a:srcRect/>
            <a:tile tx="0" ty="0" sx="100000" sy="100000" flip="none" algn="tl"/>
          </a:blipFill>
          <a:ln w="12700" cap="flat" cmpd="sng" algn="ctr">
            <a:solidFill>
              <a:schemeClr val="accent1"/>
            </a:solidFill>
            <a:prstDash val="solid"/>
            <a:round/>
            <a:headEnd type="oval" w="med" len="med"/>
            <a:tailEnd type="oval"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1" name="Elbow Connector 30"/>
          <p:cNvCxnSpPr/>
          <p:nvPr/>
        </p:nvCxnSpPr>
        <p:spPr bwMode="auto">
          <a:xfrm rot="16200000" flipH="1">
            <a:off x="2566377" y="1907153"/>
            <a:ext cx="1275013" cy="405394"/>
          </a:xfrm>
          <a:prstGeom prst="bentConnector3">
            <a:avLst>
              <a:gd name="adj1" fmla="val 79882"/>
            </a:avLst>
          </a:prstGeom>
          <a:blipFill dpi="0" rotWithShape="0">
            <a:blip r:embed="rId11"/>
            <a:srcRect/>
            <a:tile tx="0" ty="0" sx="100000" sy="100000" flip="none" algn="tl"/>
          </a:blipFill>
          <a:ln w="12700" cap="flat" cmpd="sng" algn="ctr">
            <a:solidFill>
              <a:schemeClr val="accent1"/>
            </a:solidFill>
            <a:prstDash val="solid"/>
            <a:round/>
            <a:headEnd type="oval" w="med" len="med"/>
            <a:tailEnd type="oval"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2" name="Elbow Connector 31"/>
          <p:cNvCxnSpPr/>
          <p:nvPr/>
        </p:nvCxnSpPr>
        <p:spPr bwMode="auto">
          <a:xfrm rot="5400000">
            <a:off x="5971857" y="2224404"/>
            <a:ext cx="761880" cy="282097"/>
          </a:xfrm>
          <a:prstGeom prst="bentConnector3">
            <a:avLst>
              <a:gd name="adj1" fmla="val 67503"/>
            </a:avLst>
          </a:prstGeom>
          <a:blipFill dpi="0" rotWithShape="0">
            <a:blip r:embed="rId11"/>
            <a:srcRect/>
            <a:tile tx="0" ty="0" sx="100000" sy="100000" flip="none" algn="tl"/>
          </a:blipFill>
          <a:ln w="12700" cap="flat" cmpd="sng" algn="ctr">
            <a:solidFill>
              <a:schemeClr val="accent1"/>
            </a:solidFill>
            <a:prstDash val="solid"/>
            <a:round/>
            <a:headEnd type="oval" w="med" len="med"/>
            <a:tailEnd type="oval"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8" name="Elbow Connector 37"/>
          <p:cNvCxnSpPr/>
          <p:nvPr/>
        </p:nvCxnSpPr>
        <p:spPr bwMode="auto">
          <a:xfrm rot="5400000">
            <a:off x="7328378" y="2284998"/>
            <a:ext cx="737328" cy="280442"/>
          </a:xfrm>
          <a:prstGeom prst="bentConnector3">
            <a:avLst>
              <a:gd name="adj1" fmla="val 64210"/>
            </a:avLst>
          </a:prstGeom>
          <a:blipFill dpi="0" rotWithShape="0">
            <a:blip r:embed="rId11"/>
            <a:srcRect/>
            <a:tile tx="0" ty="0" sx="100000" sy="100000" flip="none" algn="tl"/>
          </a:blipFill>
          <a:ln w="12700" cap="flat" cmpd="sng" algn="ctr">
            <a:solidFill>
              <a:schemeClr val="accent1"/>
            </a:solidFill>
            <a:prstDash val="solid"/>
            <a:round/>
            <a:headEnd type="oval" w="med" len="med"/>
            <a:tailEnd type="oval"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1" name="Elbow Connector 40"/>
          <p:cNvCxnSpPr/>
          <p:nvPr/>
        </p:nvCxnSpPr>
        <p:spPr bwMode="auto">
          <a:xfrm rot="10800000" flipV="1">
            <a:off x="4961247" y="1942170"/>
            <a:ext cx="1020284" cy="832796"/>
          </a:xfrm>
          <a:prstGeom prst="bentConnector3">
            <a:avLst>
              <a:gd name="adj1" fmla="val 117738"/>
            </a:avLst>
          </a:prstGeom>
          <a:blipFill dpi="0" rotWithShape="0">
            <a:blip r:embed="rId11"/>
            <a:srcRect/>
            <a:tile tx="0" ty="0" sx="100000" sy="100000" flip="none" algn="tl"/>
          </a:blipFill>
          <a:ln w="12700" cap="flat" cmpd="sng" algn="ctr">
            <a:solidFill>
              <a:schemeClr val="accent1"/>
            </a:solidFill>
            <a:prstDash val="solid"/>
            <a:round/>
            <a:headEnd type="oval" w="med" len="med"/>
            <a:tailEnd type="oval"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63" name="Freeform 62"/>
          <p:cNvSpPr>
            <a:spLocks noChangeAspect="1"/>
          </p:cNvSpPr>
          <p:nvPr/>
        </p:nvSpPr>
        <p:spPr bwMode="auto">
          <a:xfrm>
            <a:off x="351600" y="1612822"/>
            <a:ext cx="117746" cy="135014"/>
          </a:xfrm>
          <a:custGeom>
            <a:avLst/>
            <a:gdLst>
              <a:gd name="T0" fmla="*/ 0 w 737"/>
              <a:gd name="T1" fmla="*/ 213 h 850"/>
              <a:gd name="T2" fmla="*/ 369 w 737"/>
              <a:gd name="T3" fmla="*/ 0 h 850"/>
              <a:gd name="T4" fmla="*/ 737 w 737"/>
              <a:gd name="T5" fmla="*/ 213 h 850"/>
              <a:gd name="T6" fmla="*/ 737 w 737"/>
              <a:gd name="T7" fmla="*/ 638 h 850"/>
              <a:gd name="T8" fmla="*/ 369 w 737"/>
              <a:gd name="T9" fmla="*/ 850 h 850"/>
              <a:gd name="T10" fmla="*/ 0 w 737"/>
              <a:gd name="T11" fmla="*/ 638 h 850"/>
              <a:gd name="T12" fmla="*/ 0 w 737"/>
              <a:gd name="T13" fmla="*/ 213 h 850"/>
            </a:gdLst>
            <a:ahLst/>
            <a:cxnLst>
              <a:cxn ang="0">
                <a:pos x="T0" y="T1"/>
              </a:cxn>
              <a:cxn ang="0">
                <a:pos x="T2" y="T3"/>
              </a:cxn>
              <a:cxn ang="0">
                <a:pos x="T4" y="T5"/>
              </a:cxn>
              <a:cxn ang="0">
                <a:pos x="T6" y="T7"/>
              </a:cxn>
              <a:cxn ang="0">
                <a:pos x="T8" y="T9"/>
              </a:cxn>
              <a:cxn ang="0">
                <a:pos x="T10" y="T11"/>
              </a:cxn>
              <a:cxn ang="0">
                <a:pos x="T12" y="T13"/>
              </a:cxn>
            </a:cxnLst>
            <a:rect l="0" t="0" r="r" b="b"/>
            <a:pathLst>
              <a:path w="737" h="850">
                <a:moveTo>
                  <a:pt x="0" y="213"/>
                </a:moveTo>
                <a:lnTo>
                  <a:pt x="369" y="0"/>
                </a:lnTo>
                <a:lnTo>
                  <a:pt x="737" y="213"/>
                </a:lnTo>
                <a:lnTo>
                  <a:pt x="737" y="638"/>
                </a:lnTo>
                <a:lnTo>
                  <a:pt x="369" y="850"/>
                </a:lnTo>
                <a:lnTo>
                  <a:pt x="0" y="638"/>
                </a:lnTo>
                <a:lnTo>
                  <a:pt x="0" y="213"/>
                </a:lnTo>
                <a:close/>
              </a:path>
            </a:pathLst>
          </a:custGeom>
          <a:solidFill>
            <a:schemeClr val="accent1"/>
          </a:solidFill>
          <a:ln w="12700">
            <a:noFill/>
          </a:ln>
        </p:spPr>
        <p:txBody>
          <a:bodyPr vert="horz" wrap="square" lIns="91236" tIns="45618" rIns="91236" bIns="45618" numCol="1" anchor="t" anchorCtr="0" compatLnSpc="1">
            <a:prstTxWarp prst="textNoShape">
              <a:avLst/>
            </a:prstTxWarp>
          </a:bodyPr>
          <a:lstStyle/>
          <a:p>
            <a:pPr marL="0" marR="0" lvl="0" indent="0" algn="l" defTabSz="680709" rtl="0" eaLnBrk="1" fontAlgn="auto" latinLnBrk="0" hangingPunct="1">
              <a:lnSpc>
                <a:spcPct val="100000"/>
              </a:lnSpc>
              <a:spcBef>
                <a:spcPts val="0"/>
              </a:spcBef>
              <a:spcAft>
                <a:spcPts val="0"/>
              </a:spcAft>
              <a:buClrTx/>
              <a:buSzTx/>
              <a:buFontTx/>
              <a:buNone/>
              <a:tabLst/>
              <a:defRPr/>
            </a:pPr>
            <a:endParaRPr kumimoji="0" lang="en-US" sz="1575" b="0" i="0" u="none" strike="noStrike" kern="1200" cap="none" spc="0" normalizeH="0" baseline="0" noProof="0">
              <a:ln>
                <a:noFill/>
              </a:ln>
              <a:solidFill>
                <a:srgbClr val="222222"/>
              </a:solidFill>
              <a:effectLst/>
              <a:uLnTx/>
              <a:uFillTx/>
              <a:latin typeface="Proxima Nova Light"/>
            </a:endParaRPr>
          </a:p>
        </p:txBody>
      </p:sp>
      <p:sp>
        <p:nvSpPr>
          <p:cNvPr id="64" name="Freeform 63"/>
          <p:cNvSpPr>
            <a:spLocks noChangeAspect="1"/>
          </p:cNvSpPr>
          <p:nvPr/>
        </p:nvSpPr>
        <p:spPr bwMode="auto">
          <a:xfrm>
            <a:off x="1815154" y="1666252"/>
            <a:ext cx="117746" cy="135014"/>
          </a:xfrm>
          <a:custGeom>
            <a:avLst/>
            <a:gdLst>
              <a:gd name="T0" fmla="*/ 0 w 737"/>
              <a:gd name="T1" fmla="*/ 213 h 850"/>
              <a:gd name="T2" fmla="*/ 369 w 737"/>
              <a:gd name="T3" fmla="*/ 0 h 850"/>
              <a:gd name="T4" fmla="*/ 737 w 737"/>
              <a:gd name="T5" fmla="*/ 213 h 850"/>
              <a:gd name="T6" fmla="*/ 737 w 737"/>
              <a:gd name="T7" fmla="*/ 638 h 850"/>
              <a:gd name="T8" fmla="*/ 369 w 737"/>
              <a:gd name="T9" fmla="*/ 850 h 850"/>
              <a:gd name="T10" fmla="*/ 0 w 737"/>
              <a:gd name="T11" fmla="*/ 638 h 850"/>
              <a:gd name="T12" fmla="*/ 0 w 737"/>
              <a:gd name="T13" fmla="*/ 213 h 850"/>
            </a:gdLst>
            <a:ahLst/>
            <a:cxnLst>
              <a:cxn ang="0">
                <a:pos x="T0" y="T1"/>
              </a:cxn>
              <a:cxn ang="0">
                <a:pos x="T2" y="T3"/>
              </a:cxn>
              <a:cxn ang="0">
                <a:pos x="T4" y="T5"/>
              </a:cxn>
              <a:cxn ang="0">
                <a:pos x="T6" y="T7"/>
              </a:cxn>
              <a:cxn ang="0">
                <a:pos x="T8" y="T9"/>
              </a:cxn>
              <a:cxn ang="0">
                <a:pos x="T10" y="T11"/>
              </a:cxn>
              <a:cxn ang="0">
                <a:pos x="T12" y="T13"/>
              </a:cxn>
            </a:cxnLst>
            <a:rect l="0" t="0" r="r" b="b"/>
            <a:pathLst>
              <a:path w="737" h="850">
                <a:moveTo>
                  <a:pt x="0" y="213"/>
                </a:moveTo>
                <a:lnTo>
                  <a:pt x="369" y="0"/>
                </a:lnTo>
                <a:lnTo>
                  <a:pt x="737" y="213"/>
                </a:lnTo>
                <a:lnTo>
                  <a:pt x="737" y="638"/>
                </a:lnTo>
                <a:lnTo>
                  <a:pt x="369" y="850"/>
                </a:lnTo>
                <a:lnTo>
                  <a:pt x="0" y="638"/>
                </a:lnTo>
                <a:lnTo>
                  <a:pt x="0" y="213"/>
                </a:lnTo>
                <a:close/>
              </a:path>
            </a:pathLst>
          </a:custGeom>
          <a:solidFill>
            <a:schemeClr val="accent1"/>
          </a:solidFill>
          <a:ln w="12700">
            <a:noFill/>
          </a:ln>
        </p:spPr>
        <p:txBody>
          <a:bodyPr vert="horz" wrap="square" lIns="91236" tIns="45618" rIns="91236" bIns="45618" numCol="1" anchor="t" anchorCtr="0" compatLnSpc="1">
            <a:prstTxWarp prst="textNoShape">
              <a:avLst/>
            </a:prstTxWarp>
          </a:bodyPr>
          <a:lstStyle/>
          <a:p>
            <a:pPr marL="0" marR="0" lvl="0" indent="0" algn="l" defTabSz="680709" rtl="0" eaLnBrk="1" fontAlgn="auto" latinLnBrk="0" hangingPunct="1">
              <a:lnSpc>
                <a:spcPct val="100000"/>
              </a:lnSpc>
              <a:spcBef>
                <a:spcPts val="0"/>
              </a:spcBef>
              <a:spcAft>
                <a:spcPts val="0"/>
              </a:spcAft>
              <a:buClrTx/>
              <a:buSzTx/>
              <a:buFontTx/>
              <a:buNone/>
              <a:tabLst/>
              <a:defRPr/>
            </a:pPr>
            <a:endParaRPr kumimoji="0" lang="en-US" sz="1575" b="0" i="0" u="none" strike="noStrike" kern="1200" cap="none" spc="0" normalizeH="0" baseline="0" noProof="0">
              <a:ln>
                <a:noFill/>
              </a:ln>
              <a:solidFill>
                <a:srgbClr val="222222"/>
              </a:solidFill>
              <a:effectLst/>
              <a:uLnTx/>
              <a:uFillTx/>
              <a:latin typeface="Proxima Nova Light"/>
            </a:endParaRPr>
          </a:p>
        </p:txBody>
      </p:sp>
      <p:sp>
        <p:nvSpPr>
          <p:cNvPr id="65" name="Freeform 64"/>
          <p:cNvSpPr>
            <a:spLocks noChangeAspect="1"/>
          </p:cNvSpPr>
          <p:nvPr/>
        </p:nvSpPr>
        <p:spPr bwMode="auto">
          <a:xfrm>
            <a:off x="2937096" y="1378102"/>
            <a:ext cx="117746" cy="135014"/>
          </a:xfrm>
          <a:custGeom>
            <a:avLst/>
            <a:gdLst>
              <a:gd name="T0" fmla="*/ 0 w 737"/>
              <a:gd name="T1" fmla="*/ 213 h 850"/>
              <a:gd name="T2" fmla="*/ 369 w 737"/>
              <a:gd name="T3" fmla="*/ 0 h 850"/>
              <a:gd name="T4" fmla="*/ 737 w 737"/>
              <a:gd name="T5" fmla="*/ 213 h 850"/>
              <a:gd name="T6" fmla="*/ 737 w 737"/>
              <a:gd name="T7" fmla="*/ 638 h 850"/>
              <a:gd name="T8" fmla="*/ 369 w 737"/>
              <a:gd name="T9" fmla="*/ 850 h 850"/>
              <a:gd name="T10" fmla="*/ 0 w 737"/>
              <a:gd name="T11" fmla="*/ 638 h 850"/>
              <a:gd name="T12" fmla="*/ 0 w 737"/>
              <a:gd name="T13" fmla="*/ 213 h 850"/>
            </a:gdLst>
            <a:ahLst/>
            <a:cxnLst>
              <a:cxn ang="0">
                <a:pos x="T0" y="T1"/>
              </a:cxn>
              <a:cxn ang="0">
                <a:pos x="T2" y="T3"/>
              </a:cxn>
              <a:cxn ang="0">
                <a:pos x="T4" y="T5"/>
              </a:cxn>
              <a:cxn ang="0">
                <a:pos x="T6" y="T7"/>
              </a:cxn>
              <a:cxn ang="0">
                <a:pos x="T8" y="T9"/>
              </a:cxn>
              <a:cxn ang="0">
                <a:pos x="T10" y="T11"/>
              </a:cxn>
              <a:cxn ang="0">
                <a:pos x="T12" y="T13"/>
              </a:cxn>
            </a:cxnLst>
            <a:rect l="0" t="0" r="r" b="b"/>
            <a:pathLst>
              <a:path w="737" h="850">
                <a:moveTo>
                  <a:pt x="0" y="213"/>
                </a:moveTo>
                <a:lnTo>
                  <a:pt x="369" y="0"/>
                </a:lnTo>
                <a:lnTo>
                  <a:pt x="737" y="213"/>
                </a:lnTo>
                <a:lnTo>
                  <a:pt x="737" y="638"/>
                </a:lnTo>
                <a:lnTo>
                  <a:pt x="369" y="850"/>
                </a:lnTo>
                <a:lnTo>
                  <a:pt x="0" y="638"/>
                </a:lnTo>
                <a:lnTo>
                  <a:pt x="0" y="213"/>
                </a:lnTo>
                <a:close/>
              </a:path>
            </a:pathLst>
          </a:custGeom>
          <a:solidFill>
            <a:schemeClr val="accent1"/>
          </a:solidFill>
          <a:ln w="12700">
            <a:noFill/>
          </a:ln>
        </p:spPr>
        <p:txBody>
          <a:bodyPr vert="horz" wrap="square" lIns="91236" tIns="45618" rIns="91236" bIns="45618" numCol="1" anchor="t" anchorCtr="0" compatLnSpc="1">
            <a:prstTxWarp prst="textNoShape">
              <a:avLst/>
            </a:prstTxWarp>
          </a:bodyPr>
          <a:lstStyle/>
          <a:p>
            <a:pPr marL="0" marR="0" lvl="0" indent="0" algn="l" defTabSz="680709" rtl="0" eaLnBrk="1" fontAlgn="auto" latinLnBrk="0" hangingPunct="1">
              <a:lnSpc>
                <a:spcPct val="100000"/>
              </a:lnSpc>
              <a:spcBef>
                <a:spcPts val="0"/>
              </a:spcBef>
              <a:spcAft>
                <a:spcPts val="0"/>
              </a:spcAft>
              <a:buClrTx/>
              <a:buSzTx/>
              <a:buFontTx/>
              <a:buNone/>
              <a:tabLst/>
              <a:defRPr/>
            </a:pPr>
            <a:endParaRPr kumimoji="0" lang="en-US" sz="1575" b="0" i="0" u="none" strike="noStrike" kern="1200" cap="none" spc="0" normalizeH="0" baseline="0" noProof="0">
              <a:ln>
                <a:noFill/>
              </a:ln>
              <a:solidFill>
                <a:srgbClr val="222222"/>
              </a:solidFill>
              <a:effectLst/>
              <a:uLnTx/>
              <a:uFillTx/>
              <a:latin typeface="Proxima Nova Light"/>
            </a:endParaRPr>
          </a:p>
        </p:txBody>
      </p:sp>
      <p:sp>
        <p:nvSpPr>
          <p:cNvPr id="71" name="Freeform 70"/>
          <p:cNvSpPr>
            <a:spLocks noChangeAspect="1"/>
          </p:cNvSpPr>
          <p:nvPr/>
        </p:nvSpPr>
        <p:spPr bwMode="auto">
          <a:xfrm>
            <a:off x="589402" y="2707737"/>
            <a:ext cx="117746" cy="135014"/>
          </a:xfrm>
          <a:custGeom>
            <a:avLst/>
            <a:gdLst>
              <a:gd name="T0" fmla="*/ 0 w 737"/>
              <a:gd name="T1" fmla="*/ 213 h 850"/>
              <a:gd name="T2" fmla="*/ 369 w 737"/>
              <a:gd name="T3" fmla="*/ 0 h 850"/>
              <a:gd name="T4" fmla="*/ 737 w 737"/>
              <a:gd name="T5" fmla="*/ 213 h 850"/>
              <a:gd name="T6" fmla="*/ 737 w 737"/>
              <a:gd name="T7" fmla="*/ 638 h 850"/>
              <a:gd name="T8" fmla="*/ 369 w 737"/>
              <a:gd name="T9" fmla="*/ 850 h 850"/>
              <a:gd name="T10" fmla="*/ 0 w 737"/>
              <a:gd name="T11" fmla="*/ 638 h 850"/>
              <a:gd name="T12" fmla="*/ 0 w 737"/>
              <a:gd name="T13" fmla="*/ 213 h 850"/>
            </a:gdLst>
            <a:ahLst/>
            <a:cxnLst>
              <a:cxn ang="0">
                <a:pos x="T0" y="T1"/>
              </a:cxn>
              <a:cxn ang="0">
                <a:pos x="T2" y="T3"/>
              </a:cxn>
              <a:cxn ang="0">
                <a:pos x="T4" y="T5"/>
              </a:cxn>
              <a:cxn ang="0">
                <a:pos x="T6" y="T7"/>
              </a:cxn>
              <a:cxn ang="0">
                <a:pos x="T8" y="T9"/>
              </a:cxn>
              <a:cxn ang="0">
                <a:pos x="T10" y="T11"/>
              </a:cxn>
              <a:cxn ang="0">
                <a:pos x="T12" y="T13"/>
              </a:cxn>
            </a:cxnLst>
            <a:rect l="0" t="0" r="r" b="b"/>
            <a:pathLst>
              <a:path w="737" h="850">
                <a:moveTo>
                  <a:pt x="0" y="213"/>
                </a:moveTo>
                <a:lnTo>
                  <a:pt x="369" y="0"/>
                </a:lnTo>
                <a:lnTo>
                  <a:pt x="737" y="213"/>
                </a:lnTo>
                <a:lnTo>
                  <a:pt x="737" y="638"/>
                </a:lnTo>
                <a:lnTo>
                  <a:pt x="369" y="850"/>
                </a:lnTo>
                <a:lnTo>
                  <a:pt x="0" y="638"/>
                </a:lnTo>
                <a:lnTo>
                  <a:pt x="0" y="213"/>
                </a:lnTo>
                <a:close/>
              </a:path>
            </a:pathLst>
          </a:custGeom>
          <a:solidFill>
            <a:schemeClr val="accent1"/>
          </a:solidFill>
          <a:ln w="12700">
            <a:noFill/>
          </a:ln>
        </p:spPr>
        <p:txBody>
          <a:bodyPr vert="horz" wrap="square" lIns="91236" tIns="45618" rIns="91236" bIns="45618" numCol="1" anchor="t" anchorCtr="0" compatLnSpc="1">
            <a:prstTxWarp prst="textNoShape">
              <a:avLst/>
            </a:prstTxWarp>
          </a:bodyPr>
          <a:lstStyle/>
          <a:p>
            <a:pPr marL="0" marR="0" lvl="0" indent="0" algn="l" defTabSz="680709" rtl="0" eaLnBrk="1" fontAlgn="auto" latinLnBrk="0" hangingPunct="1">
              <a:lnSpc>
                <a:spcPct val="100000"/>
              </a:lnSpc>
              <a:spcBef>
                <a:spcPts val="0"/>
              </a:spcBef>
              <a:spcAft>
                <a:spcPts val="0"/>
              </a:spcAft>
              <a:buClrTx/>
              <a:buSzTx/>
              <a:buFontTx/>
              <a:buNone/>
              <a:tabLst/>
              <a:defRPr/>
            </a:pPr>
            <a:endParaRPr kumimoji="0" lang="en-US" sz="1575" b="0" i="0" u="none" strike="noStrike" kern="1200" cap="none" spc="0" normalizeH="0" baseline="0" noProof="0">
              <a:ln>
                <a:noFill/>
              </a:ln>
              <a:effectLst/>
              <a:uLnTx/>
              <a:uFillTx/>
              <a:latin typeface="Proxima Nova Light"/>
            </a:endParaRPr>
          </a:p>
        </p:txBody>
      </p:sp>
      <p:sp>
        <p:nvSpPr>
          <p:cNvPr id="72" name="Freeform 71"/>
          <p:cNvSpPr>
            <a:spLocks noChangeAspect="1"/>
          </p:cNvSpPr>
          <p:nvPr/>
        </p:nvSpPr>
        <p:spPr bwMode="auto">
          <a:xfrm>
            <a:off x="3350937" y="2707737"/>
            <a:ext cx="117746" cy="135014"/>
          </a:xfrm>
          <a:custGeom>
            <a:avLst/>
            <a:gdLst>
              <a:gd name="T0" fmla="*/ 0 w 737"/>
              <a:gd name="T1" fmla="*/ 213 h 850"/>
              <a:gd name="T2" fmla="*/ 369 w 737"/>
              <a:gd name="T3" fmla="*/ 0 h 850"/>
              <a:gd name="T4" fmla="*/ 737 w 737"/>
              <a:gd name="T5" fmla="*/ 213 h 850"/>
              <a:gd name="T6" fmla="*/ 737 w 737"/>
              <a:gd name="T7" fmla="*/ 638 h 850"/>
              <a:gd name="T8" fmla="*/ 369 w 737"/>
              <a:gd name="T9" fmla="*/ 850 h 850"/>
              <a:gd name="T10" fmla="*/ 0 w 737"/>
              <a:gd name="T11" fmla="*/ 638 h 850"/>
              <a:gd name="T12" fmla="*/ 0 w 737"/>
              <a:gd name="T13" fmla="*/ 213 h 850"/>
            </a:gdLst>
            <a:ahLst/>
            <a:cxnLst>
              <a:cxn ang="0">
                <a:pos x="T0" y="T1"/>
              </a:cxn>
              <a:cxn ang="0">
                <a:pos x="T2" y="T3"/>
              </a:cxn>
              <a:cxn ang="0">
                <a:pos x="T4" y="T5"/>
              </a:cxn>
              <a:cxn ang="0">
                <a:pos x="T6" y="T7"/>
              </a:cxn>
              <a:cxn ang="0">
                <a:pos x="T8" y="T9"/>
              </a:cxn>
              <a:cxn ang="0">
                <a:pos x="T10" y="T11"/>
              </a:cxn>
              <a:cxn ang="0">
                <a:pos x="T12" y="T13"/>
              </a:cxn>
            </a:cxnLst>
            <a:rect l="0" t="0" r="r" b="b"/>
            <a:pathLst>
              <a:path w="737" h="850">
                <a:moveTo>
                  <a:pt x="0" y="213"/>
                </a:moveTo>
                <a:lnTo>
                  <a:pt x="369" y="0"/>
                </a:lnTo>
                <a:lnTo>
                  <a:pt x="737" y="213"/>
                </a:lnTo>
                <a:lnTo>
                  <a:pt x="737" y="638"/>
                </a:lnTo>
                <a:lnTo>
                  <a:pt x="369" y="850"/>
                </a:lnTo>
                <a:lnTo>
                  <a:pt x="0" y="638"/>
                </a:lnTo>
                <a:lnTo>
                  <a:pt x="0" y="213"/>
                </a:lnTo>
                <a:close/>
              </a:path>
            </a:pathLst>
          </a:custGeom>
          <a:solidFill>
            <a:schemeClr val="accent1"/>
          </a:solidFill>
          <a:ln w="12700">
            <a:noFill/>
          </a:ln>
        </p:spPr>
        <p:txBody>
          <a:bodyPr vert="horz" wrap="square" lIns="91236" tIns="45618" rIns="91236" bIns="45618" numCol="1" anchor="t" anchorCtr="0" compatLnSpc="1">
            <a:prstTxWarp prst="textNoShape">
              <a:avLst/>
            </a:prstTxWarp>
          </a:bodyPr>
          <a:lstStyle/>
          <a:p>
            <a:pPr marL="0" marR="0" lvl="0" indent="0" algn="l" defTabSz="680709" rtl="0" eaLnBrk="1" fontAlgn="auto" latinLnBrk="0" hangingPunct="1">
              <a:lnSpc>
                <a:spcPct val="100000"/>
              </a:lnSpc>
              <a:spcBef>
                <a:spcPts val="0"/>
              </a:spcBef>
              <a:spcAft>
                <a:spcPts val="0"/>
              </a:spcAft>
              <a:buClrTx/>
              <a:buSzTx/>
              <a:buFontTx/>
              <a:buNone/>
              <a:tabLst/>
              <a:defRPr/>
            </a:pPr>
            <a:endParaRPr kumimoji="0" lang="en-US" sz="1575" b="0" i="0" u="none" strike="noStrike" kern="1200" cap="none" spc="0" normalizeH="0" baseline="0" noProof="0">
              <a:ln>
                <a:noFill/>
              </a:ln>
              <a:effectLst/>
              <a:uLnTx/>
              <a:uFillTx/>
              <a:latin typeface="Proxima Nova Light"/>
            </a:endParaRPr>
          </a:p>
        </p:txBody>
      </p:sp>
      <p:sp>
        <p:nvSpPr>
          <p:cNvPr id="73" name="Freeform 72"/>
          <p:cNvSpPr>
            <a:spLocks noChangeAspect="1"/>
          </p:cNvSpPr>
          <p:nvPr/>
        </p:nvSpPr>
        <p:spPr bwMode="auto">
          <a:xfrm>
            <a:off x="2123526" y="2707737"/>
            <a:ext cx="117746" cy="135014"/>
          </a:xfrm>
          <a:custGeom>
            <a:avLst/>
            <a:gdLst>
              <a:gd name="T0" fmla="*/ 0 w 737"/>
              <a:gd name="T1" fmla="*/ 213 h 850"/>
              <a:gd name="T2" fmla="*/ 369 w 737"/>
              <a:gd name="T3" fmla="*/ 0 h 850"/>
              <a:gd name="T4" fmla="*/ 737 w 737"/>
              <a:gd name="T5" fmla="*/ 213 h 850"/>
              <a:gd name="T6" fmla="*/ 737 w 737"/>
              <a:gd name="T7" fmla="*/ 638 h 850"/>
              <a:gd name="T8" fmla="*/ 369 w 737"/>
              <a:gd name="T9" fmla="*/ 850 h 850"/>
              <a:gd name="T10" fmla="*/ 0 w 737"/>
              <a:gd name="T11" fmla="*/ 638 h 850"/>
              <a:gd name="T12" fmla="*/ 0 w 737"/>
              <a:gd name="T13" fmla="*/ 213 h 850"/>
            </a:gdLst>
            <a:ahLst/>
            <a:cxnLst>
              <a:cxn ang="0">
                <a:pos x="T0" y="T1"/>
              </a:cxn>
              <a:cxn ang="0">
                <a:pos x="T2" y="T3"/>
              </a:cxn>
              <a:cxn ang="0">
                <a:pos x="T4" y="T5"/>
              </a:cxn>
              <a:cxn ang="0">
                <a:pos x="T6" y="T7"/>
              </a:cxn>
              <a:cxn ang="0">
                <a:pos x="T8" y="T9"/>
              </a:cxn>
              <a:cxn ang="0">
                <a:pos x="T10" y="T11"/>
              </a:cxn>
              <a:cxn ang="0">
                <a:pos x="T12" y="T13"/>
              </a:cxn>
            </a:cxnLst>
            <a:rect l="0" t="0" r="r" b="b"/>
            <a:pathLst>
              <a:path w="737" h="850">
                <a:moveTo>
                  <a:pt x="0" y="213"/>
                </a:moveTo>
                <a:lnTo>
                  <a:pt x="369" y="0"/>
                </a:lnTo>
                <a:lnTo>
                  <a:pt x="737" y="213"/>
                </a:lnTo>
                <a:lnTo>
                  <a:pt x="737" y="638"/>
                </a:lnTo>
                <a:lnTo>
                  <a:pt x="369" y="850"/>
                </a:lnTo>
                <a:lnTo>
                  <a:pt x="0" y="638"/>
                </a:lnTo>
                <a:lnTo>
                  <a:pt x="0" y="213"/>
                </a:lnTo>
                <a:close/>
              </a:path>
            </a:pathLst>
          </a:custGeom>
          <a:solidFill>
            <a:schemeClr val="accent1"/>
          </a:solidFill>
          <a:ln w="12700">
            <a:noFill/>
          </a:ln>
        </p:spPr>
        <p:txBody>
          <a:bodyPr vert="horz" wrap="square" lIns="91236" tIns="45618" rIns="91236" bIns="45618" numCol="1" anchor="t" anchorCtr="0" compatLnSpc="1">
            <a:prstTxWarp prst="textNoShape">
              <a:avLst/>
            </a:prstTxWarp>
          </a:bodyPr>
          <a:lstStyle/>
          <a:p>
            <a:pPr marL="0" marR="0" lvl="0" indent="0" algn="l" defTabSz="680709" rtl="0" eaLnBrk="1" fontAlgn="auto" latinLnBrk="0" hangingPunct="1">
              <a:lnSpc>
                <a:spcPct val="100000"/>
              </a:lnSpc>
              <a:spcBef>
                <a:spcPts val="0"/>
              </a:spcBef>
              <a:spcAft>
                <a:spcPts val="0"/>
              </a:spcAft>
              <a:buClrTx/>
              <a:buSzTx/>
              <a:buFontTx/>
              <a:buNone/>
              <a:tabLst/>
              <a:defRPr/>
            </a:pPr>
            <a:endParaRPr kumimoji="0" lang="en-US" sz="1575" b="0" i="0" u="none" strike="noStrike" kern="1200" cap="none" spc="0" normalizeH="0" baseline="0" noProof="0">
              <a:ln>
                <a:noFill/>
              </a:ln>
              <a:effectLst/>
              <a:uLnTx/>
              <a:uFillTx/>
              <a:latin typeface="Proxima Nova Light"/>
            </a:endParaRPr>
          </a:p>
        </p:txBody>
      </p:sp>
      <p:sp>
        <p:nvSpPr>
          <p:cNvPr id="74" name="Freeform 73"/>
          <p:cNvSpPr>
            <a:spLocks noChangeAspect="1"/>
          </p:cNvSpPr>
          <p:nvPr/>
        </p:nvSpPr>
        <p:spPr bwMode="auto">
          <a:xfrm>
            <a:off x="4919110" y="2707737"/>
            <a:ext cx="117746" cy="135014"/>
          </a:xfrm>
          <a:custGeom>
            <a:avLst/>
            <a:gdLst>
              <a:gd name="T0" fmla="*/ 0 w 737"/>
              <a:gd name="T1" fmla="*/ 213 h 850"/>
              <a:gd name="T2" fmla="*/ 369 w 737"/>
              <a:gd name="T3" fmla="*/ 0 h 850"/>
              <a:gd name="T4" fmla="*/ 737 w 737"/>
              <a:gd name="T5" fmla="*/ 213 h 850"/>
              <a:gd name="T6" fmla="*/ 737 w 737"/>
              <a:gd name="T7" fmla="*/ 638 h 850"/>
              <a:gd name="T8" fmla="*/ 369 w 737"/>
              <a:gd name="T9" fmla="*/ 850 h 850"/>
              <a:gd name="T10" fmla="*/ 0 w 737"/>
              <a:gd name="T11" fmla="*/ 638 h 850"/>
              <a:gd name="T12" fmla="*/ 0 w 737"/>
              <a:gd name="T13" fmla="*/ 213 h 850"/>
            </a:gdLst>
            <a:ahLst/>
            <a:cxnLst>
              <a:cxn ang="0">
                <a:pos x="T0" y="T1"/>
              </a:cxn>
              <a:cxn ang="0">
                <a:pos x="T2" y="T3"/>
              </a:cxn>
              <a:cxn ang="0">
                <a:pos x="T4" y="T5"/>
              </a:cxn>
              <a:cxn ang="0">
                <a:pos x="T6" y="T7"/>
              </a:cxn>
              <a:cxn ang="0">
                <a:pos x="T8" y="T9"/>
              </a:cxn>
              <a:cxn ang="0">
                <a:pos x="T10" y="T11"/>
              </a:cxn>
              <a:cxn ang="0">
                <a:pos x="T12" y="T13"/>
              </a:cxn>
            </a:cxnLst>
            <a:rect l="0" t="0" r="r" b="b"/>
            <a:pathLst>
              <a:path w="737" h="850">
                <a:moveTo>
                  <a:pt x="0" y="213"/>
                </a:moveTo>
                <a:lnTo>
                  <a:pt x="369" y="0"/>
                </a:lnTo>
                <a:lnTo>
                  <a:pt x="737" y="213"/>
                </a:lnTo>
                <a:lnTo>
                  <a:pt x="737" y="638"/>
                </a:lnTo>
                <a:lnTo>
                  <a:pt x="369" y="850"/>
                </a:lnTo>
                <a:lnTo>
                  <a:pt x="0" y="638"/>
                </a:lnTo>
                <a:lnTo>
                  <a:pt x="0" y="213"/>
                </a:lnTo>
                <a:close/>
              </a:path>
            </a:pathLst>
          </a:custGeom>
          <a:solidFill>
            <a:schemeClr val="accent1"/>
          </a:solidFill>
          <a:ln w="12700">
            <a:noFill/>
          </a:ln>
        </p:spPr>
        <p:txBody>
          <a:bodyPr vert="horz" wrap="square" lIns="91236" tIns="45618" rIns="91236" bIns="45618" numCol="1" anchor="t" anchorCtr="0" compatLnSpc="1">
            <a:prstTxWarp prst="textNoShape">
              <a:avLst/>
            </a:prstTxWarp>
          </a:bodyPr>
          <a:lstStyle/>
          <a:p>
            <a:pPr marL="0" marR="0" lvl="0" indent="0" algn="l" defTabSz="680709" rtl="0" eaLnBrk="1" fontAlgn="auto" latinLnBrk="0" hangingPunct="1">
              <a:lnSpc>
                <a:spcPct val="100000"/>
              </a:lnSpc>
              <a:spcBef>
                <a:spcPts val="0"/>
              </a:spcBef>
              <a:spcAft>
                <a:spcPts val="0"/>
              </a:spcAft>
              <a:buClrTx/>
              <a:buSzTx/>
              <a:buFontTx/>
              <a:buNone/>
              <a:tabLst/>
              <a:defRPr/>
            </a:pPr>
            <a:endParaRPr kumimoji="0" lang="en-US" sz="1575" b="0" i="0" u="none" strike="noStrike" kern="1200" cap="none" spc="0" normalizeH="0" baseline="0" noProof="0">
              <a:ln>
                <a:noFill/>
              </a:ln>
              <a:effectLst/>
              <a:uLnTx/>
              <a:uFillTx/>
              <a:latin typeface="Proxima Nova Light"/>
            </a:endParaRPr>
          </a:p>
        </p:txBody>
      </p:sp>
      <p:sp>
        <p:nvSpPr>
          <p:cNvPr id="75" name="Freeform 74"/>
          <p:cNvSpPr>
            <a:spLocks noChangeAspect="1"/>
          </p:cNvSpPr>
          <p:nvPr/>
        </p:nvSpPr>
        <p:spPr bwMode="auto">
          <a:xfrm>
            <a:off x="7499670" y="2707737"/>
            <a:ext cx="117746" cy="135014"/>
          </a:xfrm>
          <a:custGeom>
            <a:avLst/>
            <a:gdLst>
              <a:gd name="T0" fmla="*/ 0 w 737"/>
              <a:gd name="T1" fmla="*/ 213 h 850"/>
              <a:gd name="T2" fmla="*/ 369 w 737"/>
              <a:gd name="T3" fmla="*/ 0 h 850"/>
              <a:gd name="T4" fmla="*/ 737 w 737"/>
              <a:gd name="T5" fmla="*/ 213 h 850"/>
              <a:gd name="T6" fmla="*/ 737 w 737"/>
              <a:gd name="T7" fmla="*/ 638 h 850"/>
              <a:gd name="T8" fmla="*/ 369 w 737"/>
              <a:gd name="T9" fmla="*/ 850 h 850"/>
              <a:gd name="T10" fmla="*/ 0 w 737"/>
              <a:gd name="T11" fmla="*/ 638 h 850"/>
              <a:gd name="T12" fmla="*/ 0 w 737"/>
              <a:gd name="T13" fmla="*/ 213 h 850"/>
            </a:gdLst>
            <a:ahLst/>
            <a:cxnLst>
              <a:cxn ang="0">
                <a:pos x="T0" y="T1"/>
              </a:cxn>
              <a:cxn ang="0">
                <a:pos x="T2" y="T3"/>
              </a:cxn>
              <a:cxn ang="0">
                <a:pos x="T4" y="T5"/>
              </a:cxn>
              <a:cxn ang="0">
                <a:pos x="T6" y="T7"/>
              </a:cxn>
              <a:cxn ang="0">
                <a:pos x="T8" y="T9"/>
              </a:cxn>
              <a:cxn ang="0">
                <a:pos x="T10" y="T11"/>
              </a:cxn>
              <a:cxn ang="0">
                <a:pos x="T12" y="T13"/>
              </a:cxn>
            </a:cxnLst>
            <a:rect l="0" t="0" r="r" b="b"/>
            <a:pathLst>
              <a:path w="737" h="850">
                <a:moveTo>
                  <a:pt x="0" y="213"/>
                </a:moveTo>
                <a:lnTo>
                  <a:pt x="369" y="0"/>
                </a:lnTo>
                <a:lnTo>
                  <a:pt x="737" y="213"/>
                </a:lnTo>
                <a:lnTo>
                  <a:pt x="737" y="638"/>
                </a:lnTo>
                <a:lnTo>
                  <a:pt x="369" y="850"/>
                </a:lnTo>
                <a:lnTo>
                  <a:pt x="0" y="638"/>
                </a:lnTo>
                <a:lnTo>
                  <a:pt x="0" y="213"/>
                </a:lnTo>
                <a:close/>
              </a:path>
            </a:pathLst>
          </a:custGeom>
          <a:solidFill>
            <a:schemeClr val="accent1"/>
          </a:solidFill>
          <a:ln w="12700">
            <a:noFill/>
          </a:ln>
        </p:spPr>
        <p:txBody>
          <a:bodyPr vert="horz" wrap="square" lIns="91236" tIns="45618" rIns="91236" bIns="45618" numCol="1" anchor="t" anchorCtr="0" compatLnSpc="1">
            <a:prstTxWarp prst="textNoShape">
              <a:avLst/>
            </a:prstTxWarp>
          </a:bodyPr>
          <a:lstStyle/>
          <a:p>
            <a:pPr marL="0" marR="0" lvl="0" indent="0" algn="l" defTabSz="680709" rtl="0" eaLnBrk="1" fontAlgn="auto" latinLnBrk="0" hangingPunct="1">
              <a:lnSpc>
                <a:spcPct val="100000"/>
              </a:lnSpc>
              <a:spcBef>
                <a:spcPts val="0"/>
              </a:spcBef>
              <a:spcAft>
                <a:spcPts val="0"/>
              </a:spcAft>
              <a:buClrTx/>
              <a:buSzTx/>
              <a:buFontTx/>
              <a:buNone/>
              <a:tabLst/>
              <a:defRPr/>
            </a:pPr>
            <a:endParaRPr kumimoji="0" lang="en-US" sz="1575" b="0" i="0" u="none" strike="noStrike" kern="1200" cap="none" spc="0" normalizeH="0" baseline="0" noProof="0">
              <a:ln>
                <a:noFill/>
              </a:ln>
              <a:effectLst/>
              <a:uLnTx/>
              <a:uFillTx/>
              <a:latin typeface="Proxima Nova Light"/>
            </a:endParaRPr>
          </a:p>
        </p:txBody>
      </p:sp>
      <p:sp>
        <p:nvSpPr>
          <p:cNvPr id="76" name="Freeform 75"/>
          <p:cNvSpPr>
            <a:spLocks noChangeAspect="1"/>
          </p:cNvSpPr>
          <p:nvPr/>
        </p:nvSpPr>
        <p:spPr bwMode="auto">
          <a:xfrm>
            <a:off x="6148668" y="2707737"/>
            <a:ext cx="117746" cy="135014"/>
          </a:xfrm>
          <a:custGeom>
            <a:avLst/>
            <a:gdLst>
              <a:gd name="T0" fmla="*/ 0 w 737"/>
              <a:gd name="T1" fmla="*/ 213 h 850"/>
              <a:gd name="T2" fmla="*/ 369 w 737"/>
              <a:gd name="T3" fmla="*/ 0 h 850"/>
              <a:gd name="T4" fmla="*/ 737 w 737"/>
              <a:gd name="T5" fmla="*/ 213 h 850"/>
              <a:gd name="T6" fmla="*/ 737 w 737"/>
              <a:gd name="T7" fmla="*/ 638 h 850"/>
              <a:gd name="T8" fmla="*/ 369 w 737"/>
              <a:gd name="T9" fmla="*/ 850 h 850"/>
              <a:gd name="T10" fmla="*/ 0 w 737"/>
              <a:gd name="T11" fmla="*/ 638 h 850"/>
              <a:gd name="T12" fmla="*/ 0 w 737"/>
              <a:gd name="T13" fmla="*/ 213 h 850"/>
            </a:gdLst>
            <a:ahLst/>
            <a:cxnLst>
              <a:cxn ang="0">
                <a:pos x="T0" y="T1"/>
              </a:cxn>
              <a:cxn ang="0">
                <a:pos x="T2" y="T3"/>
              </a:cxn>
              <a:cxn ang="0">
                <a:pos x="T4" y="T5"/>
              </a:cxn>
              <a:cxn ang="0">
                <a:pos x="T6" y="T7"/>
              </a:cxn>
              <a:cxn ang="0">
                <a:pos x="T8" y="T9"/>
              </a:cxn>
              <a:cxn ang="0">
                <a:pos x="T10" y="T11"/>
              </a:cxn>
              <a:cxn ang="0">
                <a:pos x="T12" y="T13"/>
              </a:cxn>
            </a:cxnLst>
            <a:rect l="0" t="0" r="r" b="b"/>
            <a:pathLst>
              <a:path w="737" h="850">
                <a:moveTo>
                  <a:pt x="0" y="213"/>
                </a:moveTo>
                <a:lnTo>
                  <a:pt x="369" y="0"/>
                </a:lnTo>
                <a:lnTo>
                  <a:pt x="737" y="213"/>
                </a:lnTo>
                <a:lnTo>
                  <a:pt x="737" y="638"/>
                </a:lnTo>
                <a:lnTo>
                  <a:pt x="369" y="850"/>
                </a:lnTo>
                <a:lnTo>
                  <a:pt x="0" y="638"/>
                </a:lnTo>
                <a:lnTo>
                  <a:pt x="0" y="213"/>
                </a:lnTo>
                <a:close/>
              </a:path>
            </a:pathLst>
          </a:custGeom>
          <a:solidFill>
            <a:schemeClr val="accent1"/>
          </a:solidFill>
          <a:ln w="12700">
            <a:noFill/>
          </a:ln>
        </p:spPr>
        <p:txBody>
          <a:bodyPr vert="horz" wrap="square" lIns="91236" tIns="45618" rIns="91236" bIns="45618" numCol="1" anchor="t" anchorCtr="0" compatLnSpc="1">
            <a:prstTxWarp prst="textNoShape">
              <a:avLst/>
            </a:prstTxWarp>
          </a:bodyPr>
          <a:lstStyle/>
          <a:p>
            <a:pPr marL="0" marR="0" lvl="0" indent="0" algn="l" defTabSz="680709" rtl="0" eaLnBrk="1" fontAlgn="auto" latinLnBrk="0" hangingPunct="1">
              <a:lnSpc>
                <a:spcPct val="100000"/>
              </a:lnSpc>
              <a:spcBef>
                <a:spcPts val="0"/>
              </a:spcBef>
              <a:spcAft>
                <a:spcPts val="0"/>
              </a:spcAft>
              <a:buClrTx/>
              <a:buSzTx/>
              <a:buFontTx/>
              <a:buNone/>
              <a:tabLst/>
              <a:defRPr/>
            </a:pPr>
            <a:endParaRPr kumimoji="0" lang="en-US" sz="1575" b="0" i="0" u="none" strike="noStrike" kern="1200" cap="none" spc="0" normalizeH="0" baseline="0" noProof="0">
              <a:ln>
                <a:noFill/>
              </a:ln>
              <a:effectLst/>
              <a:uLnTx/>
              <a:uFillTx/>
              <a:latin typeface="Proxima Nova Light"/>
            </a:endParaRPr>
          </a:p>
        </p:txBody>
      </p:sp>
      <p:sp>
        <p:nvSpPr>
          <p:cNvPr id="82" name="Title 1"/>
          <p:cNvSpPr txBox="1">
            <a:spLocks/>
          </p:cNvSpPr>
          <p:nvPr/>
        </p:nvSpPr>
        <p:spPr>
          <a:xfrm>
            <a:off x="2472498" y="281719"/>
            <a:ext cx="4219104" cy="492443"/>
          </a:xfrm>
          <a:prstGeom prst="rect">
            <a:avLst/>
          </a:prstGeom>
        </p:spPr>
        <p:txBody>
          <a:bodyPr vert="horz" wrap="none" lIns="0" tIns="0" rIns="0" bIns="0" rtlCol="0" anchor="t" anchorCtr="0">
            <a:spAutoFit/>
          </a:bodyPr>
          <a:lstStyle>
            <a:lvl1pPr algn="l" defTabSz="914400" rtl="0" eaLnBrk="1" latinLnBrk="0" hangingPunct="1">
              <a:lnSpc>
                <a:spcPct val="80000"/>
              </a:lnSpc>
              <a:spcBef>
                <a:spcPct val="0"/>
              </a:spcBef>
              <a:buNone/>
              <a:defRPr lang="en-US" sz="3200" kern="1200" cap="none" baseline="0" dirty="0">
                <a:solidFill>
                  <a:schemeClr val="accent1"/>
                </a:solidFill>
                <a:latin typeface="Proxima Nova" panose="020B0503030502060204" pitchFamily="34" charset="0"/>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ru-RU" sz="3200" b="0" i="0" u="none" strike="noStrike" kern="1200" cap="none" spc="0" normalizeH="0" baseline="0" noProof="0" dirty="0">
                <a:ln>
                  <a:noFill/>
                </a:ln>
                <a:solidFill>
                  <a:srgbClr val="FE5000"/>
                </a:solidFill>
                <a:effectLst/>
                <a:uLnTx/>
                <a:uFillTx/>
                <a:latin typeface="Proxima Nova Black"/>
              </a:rPr>
              <a:t>МОДУЛЬНЫЙ ДИЗАЙН</a:t>
            </a:r>
            <a:endParaRPr kumimoji="0" lang="en-US" sz="3200" b="0" i="0" u="none" strike="noStrike" kern="1200" cap="none" spc="0" normalizeH="0" baseline="0" noProof="0" dirty="0">
              <a:ln>
                <a:noFill/>
              </a:ln>
              <a:solidFill>
                <a:srgbClr val="FE5000"/>
              </a:solidFill>
              <a:effectLst/>
              <a:uLnTx/>
              <a:uFillTx/>
              <a:latin typeface="Proxima Nova Black"/>
            </a:endParaRPr>
          </a:p>
        </p:txBody>
      </p:sp>
    </p:spTree>
    <p:extLst>
      <p:ext uri="{BB962C8B-B14F-4D97-AF65-F5344CB8AC3E}">
        <p14:creationId xmlns:p14="http://schemas.microsoft.com/office/powerpoint/2010/main" val="3089089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175096"/>
            <a:ext cx="7886700" cy="284162"/>
          </a:xfrm>
        </p:spPr>
        <p:txBody>
          <a:bodyPr>
            <a:noAutofit/>
          </a:bodyPr>
          <a:lstStyle/>
          <a:p>
            <a:r>
              <a:rPr lang="ru-RU" sz="1350" dirty="0"/>
              <a:t>КАКИЕ ТЕХНОЛОГИИ ТРЕБУЕТ БУДУЩЕЕ</a:t>
            </a:r>
            <a:r>
              <a:rPr lang="en-US" sz="1350" dirty="0"/>
              <a:t>?</a:t>
            </a:r>
          </a:p>
        </p:txBody>
      </p:sp>
      <p:cxnSp>
        <p:nvCxnSpPr>
          <p:cNvPr id="11" name="Straight Connector 10"/>
          <p:cNvCxnSpPr/>
          <p:nvPr/>
        </p:nvCxnSpPr>
        <p:spPr bwMode="auto">
          <a:xfrm flipH="1">
            <a:off x="628651" y="1436649"/>
            <a:ext cx="7886699" cy="0"/>
          </a:xfrm>
          <a:prstGeom prst="line">
            <a:avLst/>
          </a:prstGeom>
          <a:solidFill>
            <a:srgbClr val="FFFFFF"/>
          </a:solidFill>
          <a:ln w="1270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6" name="Text Placeholder 2"/>
          <p:cNvSpPr txBox="1">
            <a:spLocks/>
          </p:cNvSpPr>
          <p:nvPr/>
        </p:nvSpPr>
        <p:spPr>
          <a:xfrm>
            <a:off x="628651" y="742947"/>
            <a:ext cx="7886700" cy="214914"/>
          </a:xfrm>
          <a:prstGeom prst="rect">
            <a:avLst/>
          </a:prstGeom>
        </p:spPr>
        <p:txBody>
          <a:bodyPr lIns="0" rIns="0">
            <a:noAutofit/>
          </a:bodyPr>
          <a:lstStyle>
            <a:lvl1pPr marL="285750" indent="-285750" algn="ctr" defTabSz="685800" rtl="0" eaLnBrk="0" fontAlgn="base" hangingPunct="0">
              <a:lnSpc>
                <a:spcPct val="90000"/>
              </a:lnSpc>
              <a:spcBef>
                <a:spcPts val="1350"/>
              </a:spcBef>
              <a:spcAft>
                <a:spcPct val="0"/>
              </a:spcAft>
              <a:buSzPct val="100000"/>
              <a:buFont typeface="Arial" charset="0"/>
              <a:buNone/>
              <a:defRPr lang="en-US" sz="1350" b="1" i="0" kern="1200" baseline="0" dirty="0" smtClean="0">
                <a:solidFill>
                  <a:srgbClr val="FFFFFF"/>
                </a:solidFill>
                <a:latin typeface="Proxima Nova" charset="0"/>
                <a:ea typeface="Proxima Nova" charset="0"/>
                <a:cs typeface="Proxima Nova" charset="0"/>
                <a:sym typeface="Proxima Nova" charset="0"/>
              </a:defRPr>
            </a:lvl1pPr>
            <a:lvl2pPr marL="128588" indent="0" algn="l" defTabSz="685800" rtl="0" eaLnBrk="0" fontAlgn="base" hangingPunct="0">
              <a:lnSpc>
                <a:spcPct val="90000"/>
              </a:lnSpc>
              <a:spcBef>
                <a:spcPts val="1350"/>
              </a:spcBef>
              <a:spcAft>
                <a:spcPct val="0"/>
              </a:spcAft>
              <a:buSzPct val="100000"/>
              <a:buNone/>
              <a:defRPr sz="1500" kern="1200">
                <a:solidFill>
                  <a:srgbClr val="222222"/>
                </a:solidFill>
                <a:latin typeface="+mn-lt"/>
                <a:ea typeface="+mn-ea"/>
                <a:cs typeface="+mn-cs"/>
                <a:sym typeface="Proxima Nova" charset="0"/>
              </a:defRPr>
            </a:lvl2pPr>
            <a:lvl3pPr marL="128588" indent="0" algn="l" defTabSz="685800" rtl="0" eaLnBrk="0" fontAlgn="base" hangingPunct="0">
              <a:lnSpc>
                <a:spcPct val="90000"/>
              </a:lnSpc>
              <a:spcBef>
                <a:spcPts val="1350"/>
              </a:spcBef>
              <a:spcAft>
                <a:spcPct val="0"/>
              </a:spcAft>
              <a:buSzPct val="100000"/>
              <a:buNone/>
              <a:defRPr sz="1500" kern="1200">
                <a:solidFill>
                  <a:srgbClr val="222222"/>
                </a:solidFill>
                <a:latin typeface="+mn-lt"/>
                <a:ea typeface="+mn-ea"/>
                <a:cs typeface="+mn-cs"/>
                <a:sym typeface="Proxima Nova" charset="0"/>
              </a:defRPr>
            </a:lvl3pPr>
            <a:lvl4pPr marL="257175" indent="0" algn="l" defTabSz="685800" rtl="0" eaLnBrk="0" fontAlgn="base" hangingPunct="0">
              <a:lnSpc>
                <a:spcPct val="90000"/>
              </a:lnSpc>
              <a:spcBef>
                <a:spcPts val="1350"/>
              </a:spcBef>
              <a:spcAft>
                <a:spcPct val="0"/>
              </a:spcAft>
              <a:buSzPct val="100000"/>
              <a:buNone/>
              <a:defRPr sz="1500" kern="1200">
                <a:solidFill>
                  <a:srgbClr val="222222"/>
                </a:solidFill>
                <a:latin typeface="+mn-lt"/>
                <a:ea typeface="+mn-ea"/>
                <a:cs typeface="+mn-cs"/>
                <a:sym typeface="Proxima Nova" charset="0"/>
              </a:defRPr>
            </a:lvl4pPr>
            <a:lvl5pPr marL="257175" indent="0" algn="l" defTabSz="685800" rtl="0" eaLnBrk="0" fontAlgn="base" hangingPunct="0">
              <a:lnSpc>
                <a:spcPct val="90000"/>
              </a:lnSpc>
              <a:spcBef>
                <a:spcPts val="1350"/>
              </a:spcBef>
              <a:spcAft>
                <a:spcPct val="0"/>
              </a:spcAft>
              <a:buSzPct val="100000"/>
              <a:buNone/>
              <a:defRPr sz="1500" kern="1200">
                <a:solidFill>
                  <a:srgbClr val="222222"/>
                </a:solidFill>
                <a:latin typeface="+mn-lt"/>
                <a:ea typeface="+mn-ea"/>
                <a:cs typeface="+mn-cs"/>
                <a:sym typeface="Proxima Nova" charset="0"/>
              </a:defRPr>
            </a:lvl5pPr>
            <a:lvl6pPr marL="9429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6pPr>
            <a:lvl7pPr marL="11144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7pPr>
            <a:lvl8pPr marL="128587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8pPr>
            <a:lvl9pPr marL="1457325" indent="-85725" algn="l" defTabSz="342900" rtl="0" eaLnBrk="1" latinLnBrk="0" hangingPunct="1">
              <a:lnSpc>
                <a:spcPct val="90000"/>
              </a:lnSpc>
              <a:spcBef>
                <a:spcPts val="188"/>
              </a:spcBef>
              <a:buFont typeface="Arial"/>
              <a:buChar char="•"/>
              <a:defRPr sz="675" kern="1200">
                <a:solidFill>
                  <a:schemeClr val="tx1"/>
                </a:solidFill>
                <a:latin typeface="+mn-lt"/>
                <a:ea typeface="+mn-ea"/>
                <a:cs typeface="+mn-cs"/>
              </a:defRPr>
            </a:lvl9pPr>
          </a:lstStyle>
          <a:p>
            <a:pPr marL="285750" marR="0" lvl="0" indent="-285750" algn="ctr" defTabSz="685800" rtl="0" eaLnBrk="0" fontAlgn="base" latinLnBrk="0" hangingPunct="0">
              <a:lnSpc>
                <a:spcPct val="90000"/>
              </a:lnSpc>
              <a:spcBef>
                <a:spcPts val="1350"/>
              </a:spcBef>
              <a:spcAft>
                <a:spcPct val="0"/>
              </a:spcAft>
              <a:buClrTx/>
              <a:buSzPct val="100000"/>
              <a:buFont typeface="Arial" charset="0"/>
              <a:buNone/>
              <a:tabLst/>
              <a:defRPr/>
            </a:pPr>
            <a:r>
              <a:rPr lang="ru-RU" sz="2700" dirty="0">
                <a:latin typeface="Proxima Nova Black" charset="0"/>
                <a:ea typeface="Proxima Nova Black" charset="0"/>
                <a:cs typeface="Proxima Nova Black" charset="0"/>
              </a:rPr>
              <a:t>БОЛЬШЕ </a:t>
            </a:r>
            <a:r>
              <a:rPr kumimoji="0" lang="en-US" sz="2700" u="none" strike="noStrike" kern="1200" cap="none" spc="0" normalizeH="0" baseline="0" noProof="0" dirty="0">
                <a:ln>
                  <a:noFill/>
                </a:ln>
                <a:solidFill>
                  <a:srgbClr val="FFFFFF"/>
                </a:solidFill>
                <a:effectLst/>
                <a:uLnTx/>
                <a:uFillTx/>
                <a:latin typeface="Proxima Nova Black" charset="0"/>
                <a:ea typeface="Proxima Nova Black" charset="0"/>
                <a:cs typeface="Proxima Nova Black" charset="0"/>
                <a:sym typeface="Proxima Nova" charset="0"/>
              </a:rPr>
              <a:t>SSD</a:t>
            </a:r>
            <a:r>
              <a:rPr lang="ru-RU" sz="2700" dirty="0">
                <a:latin typeface="Proxima Nova Black" charset="0"/>
                <a:ea typeface="Proxima Nova Black" charset="0"/>
                <a:cs typeface="Proxima Nova Black" charset="0"/>
              </a:rPr>
              <a:t>, БОЛЬШЕ ПРОБЛЕМ</a:t>
            </a:r>
            <a:endParaRPr kumimoji="0" lang="en-US" sz="2700" u="none" strike="noStrike" kern="1200" cap="none" spc="0" normalizeH="0" baseline="0" noProof="0" dirty="0">
              <a:ln>
                <a:noFill/>
              </a:ln>
              <a:solidFill>
                <a:srgbClr val="FFFFFF"/>
              </a:solidFill>
              <a:effectLst/>
              <a:uLnTx/>
              <a:uFillTx/>
              <a:latin typeface="Proxima Nova Black" charset="0"/>
              <a:ea typeface="Proxima Nova Black" charset="0"/>
              <a:cs typeface="Proxima Nova Black" charset="0"/>
              <a:sym typeface="Proxima Nova" charset="0"/>
            </a:endParaRPr>
          </a:p>
        </p:txBody>
      </p:sp>
      <p:sp>
        <p:nvSpPr>
          <p:cNvPr id="25" name="Rounded Rectangle 24"/>
          <p:cNvSpPr/>
          <p:nvPr/>
        </p:nvSpPr>
        <p:spPr bwMode="auto">
          <a:xfrm>
            <a:off x="4691087" y="2929617"/>
            <a:ext cx="826293" cy="1077881"/>
          </a:xfrm>
          <a:prstGeom prst="roundRect">
            <a:avLst>
              <a:gd name="adj" fmla="val 6219"/>
            </a:avLst>
          </a:prstGeom>
          <a:noFill/>
          <a:ln w="9525" cap="flat" cmpd="sng" algn="ctr">
            <a:solidFill>
              <a:schemeClr val="accent6"/>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6" name="Rectangle 25"/>
          <p:cNvSpPr/>
          <p:nvPr/>
        </p:nvSpPr>
        <p:spPr bwMode="auto">
          <a:xfrm>
            <a:off x="5189569" y="2875170"/>
            <a:ext cx="468940" cy="385975"/>
          </a:xfrm>
          <a:prstGeom prst="rect">
            <a:avLst/>
          </a:prstGeom>
          <a:solidFill>
            <a:srgbClr val="2D2D2D"/>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endParaRPr kumimoji="0" lang="en-US" sz="24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sp>
        <p:nvSpPr>
          <p:cNvPr id="27" name="Rectangle 26"/>
          <p:cNvSpPr/>
          <p:nvPr/>
        </p:nvSpPr>
        <p:spPr>
          <a:xfrm>
            <a:off x="986474" y="1721765"/>
            <a:ext cx="1005403" cy="261610"/>
          </a:xfrm>
          <a:prstGeom prst="rect">
            <a:avLst/>
          </a:prstGeom>
        </p:spPr>
        <p:txBody>
          <a:bodyPr wrap="none">
            <a:spAutoFit/>
          </a:bodyPr>
          <a:lstStyle/>
          <a:p>
            <a:pPr algn="ctr"/>
            <a:r>
              <a:rPr lang="ru-RU" sz="1100" b="1" dirty="0">
                <a:solidFill>
                  <a:srgbClr val="FFFFFF"/>
                </a:solidFill>
                <a:latin typeface="Proxima Nova" charset="0"/>
                <a:ea typeface="Proxima Nova" charset="0"/>
                <a:cs typeface="Proxima Nova" charset="0"/>
              </a:rPr>
              <a:t>ОБЪЕМ </a:t>
            </a:r>
            <a:r>
              <a:rPr lang="en-US" sz="1100" b="1" dirty="0">
                <a:solidFill>
                  <a:srgbClr val="FFFFFF"/>
                </a:solidFill>
                <a:latin typeface="Proxima Nova" charset="0"/>
                <a:ea typeface="Proxima Nova" charset="0"/>
                <a:cs typeface="Proxima Nova" charset="0"/>
              </a:rPr>
              <a:t>SSD</a:t>
            </a:r>
            <a:endParaRPr lang="en-US" sz="1050" b="1" dirty="0">
              <a:solidFill>
                <a:srgbClr val="222222"/>
              </a:solidFill>
              <a:latin typeface="Proxima Nova" charset="0"/>
              <a:ea typeface="Proxima Nova" charset="0"/>
              <a:cs typeface="Proxima Nova" charset="0"/>
            </a:endParaRPr>
          </a:p>
        </p:txBody>
      </p:sp>
      <p:cxnSp>
        <p:nvCxnSpPr>
          <p:cNvPr id="29" name="Straight Connector 28"/>
          <p:cNvCxnSpPr/>
          <p:nvPr/>
        </p:nvCxnSpPr>
        <p:spPr bwMode="auto">
          <a:xfrm>
            <a:off x="2556650" y="1648234"/>
            <a:ext cx="0" cy="2763803"/>
          </a:xfrm>
          <a:prstGeom prst="line">
            <a:avLst/>
          </a:prstGeom>
          <a:solidFill>
            <a:srgbClr val="FFFFFF"/>
          </a:solidFill>
          <a:ln w="635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0" name="Rectangle 29"/>
          <p:cNvSpPr/>
          <p:nvPr/>
        </p:nvSpPr>
        <p:spPr>
          <a:xfrm>
            <a:off x="3238133" y="1721765"/>
            <a:ext cx="646331" cy="261610"/>
          </a:xfrm>
          <a:prstGeom prst="rect">
            <a:avLst/>
          </a:prstGeom>
        </p:spPr>
        <p:txBody>
          <a:bodyPr wrap="none">
            <a:spAutoFit/>
          </a:bodyPr>
          <a:lstStyle/>
          <a:p>
            <a:pPr algn="ctr"/>
            <a:r>
              <a:rPr lang="ru-RU" sz="1100" b="1" dirty="0">
                <a:solidFill>
                  <a:srgbClr val="FFFFFF"/>
                </a:solidFill>
                <a:latin typeface="Proxima Nova" charset="0"/>
                <a:ea typeface="Proxima Nova" charset="0"/>
                <a:cs typeface="Proxima Nova" charset="0"/>
              </a:rPr>
              <a:t>ШИНА</a:t>
            </a:r>
            <a:endParaRPr lang="en-US" sz="1050" b="1" dirty="0">
              <a:solidFill>
                <a:srgbClr val="222222"/>
              </a:solidFill>
              <a:latin typeface="Proxima Nova" charset="0"/>
              <a:ea typeface="Proxima Nova" charset="0"/>
              <a:cs typeface="Proxima Nova" charset="0"/>
            </a:endParaRPr>
          </a:p>
        </p:txBody>
      </p:sp>
      <p:cxnSp>
        <p:nvCxnSpPr>
          <p:cNvPr id="32" name="Straight Connector 31"/>
          <p:cNvCxnSpPr/>
          <p:nvPr/>
        </p:nvCxnSpPr>
        <p:spPr bwMode="auto">
          <a:xfrm>
            <a:off x="6525078" y="1648234"/>
            <a:ext cx="0" cy="2763803"/>
          </a:xfrm>
          <a:prstGeom prst="line">
            <a:avLst/>
          </a:prstGeom>
          <a:solidFill>
            <a:srgbClr val="FFFFFF"/>
          </a:solidFill>
          <a:ln w="635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3" name="Rectangle 32"/>
          <p:cNvSpPr/>
          <p:nvPr/>
        </p:nvSpPr>
        <p:spPr>
          <a:xfrm>
            <a:off x="6967207" y="1718001"/>
            <a:ext cx="1148839" cy="261610"/>
          </a:xfrm>
          <a:prstGeom prst="rect">
            <a:avLst/>
          </a:prstGeom>
        </p:spPr>
        <p:txBody>
          <a:bodyPr wrap="none">
            <a:spAutoFit/>
          </a:bodyPr>
          <a:lstStyle/>
          <a:p>
            <a:pPr algn="ctr"/>
            <a:r>
              <a:rPr lang="ru-RU" sz="1100" b="1" dirty="0">
                <a:solidFill>
                  <a:srgbClr val="FFFFFF"/>
                </a:solidFill>
                <a:latin typeface="Proxima Nova" charset="0"/>
                <a:ea typeface="Proxima Nova" charset="0"/>
                <a:cs typeface="Proxima Nova" charset="0"/>
              </a:rPr>
              <a:t>ВВОД-ВЫВОД</a:t>
            </a:r>
            <a:endParaRPr lang="en-US" sz="1050" b="1" dirty="0">
              <a:solidFill>
                <a:srgbClr val="222222"/>
              </a:solidFill>
              <a:latin typeface="Proxima Nova" charset="0"/>
              <a:ea typeface="Proxima Nova" charset="0"/>
              <a:cs typeface="Proxima Nova" charset="0"/>
            </a:endParaRPr>
          </a:p>
        </p:txBody>
      </p:sp>
      <p:sp>
        <p:nvSpPr>
          <p:cNvPr id="223" name="Rounded Rectangle 222"/>
          <p:cNvSpPr/>
          <p:nvPr/>
        </p:nvSpPr>
        <p:spPr bwMode="auto">
          <a:xfrm>
            <a:off x="1475762" y="2455470"/>
            <a:ext cx="759511" cy="1040412"/>
          </a:xfrm>
          <a:prstGeom prst="roundRect">
            <a:avLst>
              <a:gd name="adj" fmla="val 6219"/>
            </a:avLst>
          </a:prstGeom>
          <a:noFill/>
          <a:ln w="9525" cap="flat" cmpd="sng" algn="ctr">
            <a:solidFill>
              <a:schemeClr val="accent6"/>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24" name="Rectangle 223"/>
          <p:cNvSpPr/>
          <p:nvPr/>
        </p:nvSpPr>
        <p:spPr bwMode="auto">
          <a:xfrm>
            <a:off x="1803871" y="2430531"/>
            <a:ext cx="101873" cy="63481"/>
          </a:xfrm>
          <a:prstGeom prst="rect">
            <a:avLst/>
          </a:prstGeom>
          <a:solidFill>
            <a:srgbClr val="2D2D2D"/>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endParaRPr kumimoji="0" lang="en-US" sz="24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sp>
        <p:nvSpPr>
          <p:cNvPr id="225" name="Rectangle 224"/>
          <p:cNvSpPr/>
          <p:nvPr/>
        </p:nvSpPr>
        <p:spPr bwMode="auto">
          <a:xfrm>
            <a:off x="1803871" y="2333080"/>
            <a:ext cx="101873" cy="63481"/>
          </a:xfrm>
          <a:prstGeom prst="rect">
            <a:avLst/>
          </a:prstGeom>
          <a:solidFill>
            <a:srgbClr val="2D2D2D"/>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endParaRPr kumimoji="0" lang="en-US" sz="24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grpSp>
        <p:nvGrpSpPr>
          <p:cNvPr id="226" name="Group 225"/>
          <p:cNvGrpSpPr/>
          <p:nvPr/>
        </p:nvGrpSpPr>
        <p:grpSpPr>
          <a:xfrm>
            <a:off x="1831385" y="2294244"/>
            <a:ext cx="46846" cy="247380"/>
            <a:chOff x="2098060" y="1543424"/>
            <a:chExt cx="103244" cy="545206"/>
          </a:xfrm>
        </p:grpSpPr>
        <p:cxnSp>
          <p:nvCxnSpPr>
            <p:cNvPr id="245" name="Straight Connector 244"/>
            <p:cNvCxnSpPr/>
            <p:nvPr/>
          </p:nvCxnSpPr>
          <p:spPr bwMode="auto">
            <a:xfrm>
              <a:off x="2098060" y="1543424"/>
              <a:ext cx="0" cy="545206"/>
            </a:xfrm>
            <a:prstGeom prst="line">
              <a:avLst/>
            </a:prstGeom>
            <a:noFill/>
            <a:ln w="9525"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46" name="Straight Connector 245"/>
            <p:cNvCxnSpPr/>
            <p:nvPr/>
          </p:nvCxnSpPr>
          <p:spPr bwMode="auto">
            <a:xfrm>
              <a:off x="2201304" y="1543424"/>
              <a:ext cx="0" cy="545206"/>
            </a:xfrm>
            <a:prstGeom prst="line">
              <a:avLst/>
            </a:prstGeom>
            <a:noFill/>
            <a:ln w="9525"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227" name="Rectangle 226"/>
          <p:cNvSpPr/>
          <p:nvPr/>
        </p:nvSpPr>
        <p:spPr bwMode="auto">
          <a:xfrm>
            <a:off x="1555704" y="3328484"/>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28" name="Rectangle 227"/>
          <p:cNvSpPr/>
          <p:nvPr/>
        </p:nvSpPr>
        <p:spPr bwMode="auto">
          <a:xfrm>
            <a:off x="1775456" y="3328484"/>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29" name="Rectangle 228"/>
          <p:cNvSpPr/>
          <p:nvPr/>
        </p:nvSpPr>
        <p:spPr bwMode="auto">
          <a:xfrm>
            <a:off x="1995541" y="3328484"/>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30" name="Rectangle 229"/>
          <p:cNvSpPr/>
          <p:nvPr/>
        </p:nvSpPr>
        <p:spPr bwMode="auto">
          <a:xfrm>
            <a:off x="1555704" y="3181730"/>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31" name="Rectangle 230"/>
          <p:cNvSpPr/>
          <p:nvPr/>
        </p:nvSpPr>
        <p:spPr bwMode="auto">
          <a:xfrm>
            <a:off x="1775456" y="3181730"/>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32" name="Rectangle 231"/>
          <p:cNvSpPr/>
          <p:nvPr/>
        </p:nvSpPr>
        <p:spPr bwMode="auto">
          <a:xfrm>
            <a:off x="1995540" y="3181730"/>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33" name="Rectangle 232"/>
          <p:cNvSpPr/>
          <p:nvPr/>
        </p:nvSpPr>
        <p:spPr bwMode="auto">
          <a:xfrm>
            <a:off x="1555704" y="3034975"/>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34" name="Rectangle 233"/>
          <p:cNvSpPr/>
          <p:nvPr/>
        </p:nvSpPr>
        <p:spPr bwMode="auto">
          <a:xfrm>
            <a:off x="1775456" y="3034975"/>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35" name="Rectangle 234"/>
          <p:cNvSpPr/>
          <p:nvPr/>
        </p:nvSpPr>
        <p:spPr bwMode="auto">
          <a:xfrm>
            <a:off x="1995540" y="3034975"/>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36" name="Rectangle 235"/>
          <p:cNvSpPr/>
          <p:nvPr/>
        </p:nvSpPr>
        <p:spPr bwMode="auto">
          <a:xfrm>
            <a:off x="1555704" y="2888221"/>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37" name="Rectangle 236"/>
          <p:cNvSpPr/>
          <p:nvPr/>
        </p:nvSpPr>
        <p:spPr bwMode="auto">
          <a:xfrm>
            <a:off x="1775456" y="2888221"/>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38" name="Rectangle 237"/>
          <p:cNvSpPr/>
          <p:nvPr/>
        </p:nvSpPr>
        <p:spPr bwMode="auto">
          <a:xfrm>
            <a:off x="1995540" y="2888221"/>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39" name="Rectangle 238"/>
          <p:cNvSpPr/>
          <p:nvPr/>
        </p:nvSpPr>
        <p:spPr bwMode="auto">
          <a:xfrm>
            <a:off x="1554532" y="2734276"/>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40" name="Rectangle 239"/>
          <p:cNvSpPr/>
          <p:nvPr/>
        </p:nvSpPr>
        <p:spPr bwMode="auto">
          <a:xfrm>
            <a:off x="1774284" y="2734276"/>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41" name="Rectangle 240"/>
          <p:cNvSpPr/>
          <p:nvPr/>
        </p:nvSpPr>
        <p:spPr bwMode="auto">
          <a:xfrm>
            <a:off x="1994368" y="2734276"/>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42" name="Rectangle 241"/>
          <p:cNvSpPr/>
          <p:nvPr/>
        </p:nvSpPr>
        <p:spPr bwMode="auto">
          <a:xfrm>
            <a:off x="1554532" y="2587522"/>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43" name="Rectangle 242"/>
          <p:cNvSpPr/>
          <p:nvPr/>
        </p:nvSpPr>
        <p:spPr bwMode="auto">
          <a:xfrm>
            <a:off x="1774284" y="2587522"/>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44" name="Rectangle 243"/>
          <p:cNvSpPr/>
          <p:nvPr/>
        </p:nvSpPr>
        <p:spPr bwMode="auto">
          <a:xfrm>
            <a:off x="1994368" y="2587522"/>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09" name="Rounded Rectangle 208"/>
          <p:cNvSpPr/>
          <p:nvPr/>
        </p:nvSpPr>
        <p:spPr bwMode="auto">
          <a:xfrm>
            <a:off x="935274" y="2707218"/>
            <a:ext cx="371354" cy="519856"/>
          </a:xfrm>
          <a:prstGeom prst="roundRect">
            <a:avLst>
              <a:gd name="adj" fmla="val 6219"/>
            </a:avLst>
          </a:prstGeom>
          <a:noFill/>
          <a:ln w="9525" cap="flat" cmpd="sng" algn="ctr">
            <a:solidFill>
              <a:schemeClr val="accent6"/>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10" name="Rectangle 209"/>
          <p:cNvSpPr/>
          <p:nvPr/>
        </p:nvSpPr>
        <p:spPr bwMode="auto">
          <a:xfrm>
            <a:off x="1086858" y="2689934"/>
            <a:ext cx="70598" cy="43993"/>
          </a:xfrm>
          <a:prstGeom prst="rect">
            <a:avLst/>
          </a:prstGeom>
          <a:solidFill>
            <a:srgbClr val="2D2D2D"/>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endParaRPr kumimoji="0" lang="en-US" sz="24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sp>
        <p:nvSpPr>
          <p:cNvPr id="211" name="Rectangle 210"/>
          <p:cNvSpPr/>
          <p:nvPr/>
        </p:nvSpPr>
        <p:spPr bwMode="auto">
          <a:xfrm>
            <a:off x="1086858" y="2622400"/>
            <a:ext cx="70598" cy="43993"/>
          </a:xfrm>
          <a:prstGeom prst="rect">
            <a:avLst/>
          </a:prstGeom>
          <a:solidFill>
            <a:srgbClr val="2D2D2D"/>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endParaRPr kumimoji="0" lang="en-US" sz="24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grpSp>
        <p:nvGrpSpPr>
          <p:cNvPr id="212" name="Group 211"/>
          <p:cNvGrpSpPr/>
          <p:nvPr/>
        </p:nvGrpSpPr>
        <p:grpSpPr>
          <a:xfrm>
            <a:off x="1105926" y="2595487"/>
            <a:ext cx="32464" cy="171436"/>
            <a:chOff x="2098060" y="1543424"/>
            <a:chExt cx="103244" cy="545206"/>
          </a:xfrm>
        </p:grpSpPr>
        <p:cxnSp>
          <p:nvCxnSpPr>
            <p:cNvPr id="221" name="Straight Connector 220"/>
            <p:cNvCxnSpPr/>
            <p:nvPr/>
          </p:nvCxnSpPr>
          <p:spPr bwMode="auto">
            <a:xfrm>
              <a:off x="2098060" y="1543424"/>
              <a:ext cx="0" cy="545206"/>
            </a:xfrm>
            <a:prstGeom prst="line">
              <a:avLst/>
            </a:prstGeom>
            <a:noFill/>
            <a:ln w="9525"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22" name="Straight Connector 221"/>
            <p:cNvCxnSpPr/>
            <p:nvPr/>
          </p:nvCxnSpPr>
          <p:spPr bwMode="auto">
            <a:xfrm>
              <a:off x="2201304" y="1543424"/>
              <a:ext cx="0" cy="545206"/>
            </a:xfrm>
            <a:prstGeom prst="line">
              <a:avLst/>
            </a:prstGeom>
            <a:noFill/>
            <a:ln w="9525"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213" name="Rectangle 212"/>
          <p:cNvSpPr/>
          <p:nvPr/>
        </p:nvSpPr>
        <p:spPr bwMode="auto">
          <a:xfrm>
            <a:off x="990674" y="3108817"/>
            <a:ext cx="109983" cy="6284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14" name="Rectangle 213"/>
          <p:cNvSpPr/>
          <p:nvPr/>
        </p:nvSpPr>
        <p:spPr bwMode="auto">
          <a:xfrm>
            <a:off x="1142963" y="3108817"/>
            <a:ext cx="109983" cy="6284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15" name="Rectangle 214"/>
          <p:cNvSpPr/>
          <p:nvPr/>
        </p:nvSpPr>
        <p:spPr bwMode="auto">
          <a:xfrm>
            <a:off x="990674" y="3007116"/>
            <a:ext cx="109983" cy="6284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16" name="Rectangle 215"/>
          <p:cNvSpPr/>
          <p:nvPr/>
        </p:nvSpPr>
        <p:spPr bwMode="auto">
          <a:xfrm>
            <a:off x="1142963" y="3007116"/>
            <a:ext cx="109983" cy="6284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17" name="Rectangle 216"/>
          <p:cNvSpPr/>
          <p:nvPr/>
        </p:nvSpPr>
        <p:spPr bwMode="auto">
          <a:xfrm>
            <a:off x="989862" y="2900431"/>
            <a:ext cx="109983" cy="6284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18" name="Rectangle 217"/>
          <p:cNvSpPr/>
          <p:nvPr/>
        </p:nvSpPr>
        <p:spPr bwMode="auto">
          <a:xfrm>
            <a:off x="1142151" y="2900431"/>
            <a:ext cx="109983" cy="6284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19" name="Rectangle 218"/>
          <p:cNvSpPr/>
          <p:nvPr/>
        </p:nvSpPr>
        <p:spPr bwMode="auto">
          <a:xfrm>
            <a:off x="989862" y="2798730"/>
            <a:ext cx="109983" cy="6284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20" name="Rectangle 219"/>
          <p:cNvSpPr/>
          <p:nvPr/>
        </p:nvSpPr>
        <p:spPr bwMode="auto">
          <a:xfrm>
            <a:off x="1142151" y="2798730"/>
            <a:ext cx="109983" cy="6284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44" name="Rectangle 43"/>
          <p:cNvSpPr/>
          <p:nvPr/>
        </p:nvSpPr>
        <p:spPr>
          <a:xfrm>
            <a:off x="929364" y="3229568"/>
            <a:ext cx="386644" cy="230832"/>
          </a:xfrm>
          <a:prstGeom prst="rect">
            <a:avLst/>
          </a:prstGeom>
        </p:spPr>
        <p:txBody>
          <a:bodyPr wrap="none">
            <a:spAutoFit/>
          </a:bodyPr>
          <a:lstStyle/>
          <a:p>
            <a:r>
              <a:rPr lang="en-US" sz="900" dirty="0">
                <a:solidFill>
                  <a:srgbClr val="FFFFFF"/>
                </a:solidFill>
                <a:latin typeface="Proxima Nova Light" charset="0"/>
                <a:ea typeface="Proxima Nova Light" charset="0"/>
                <a:cs typeface="Proxima Nova Light" charset="0"/>
              </a:rPr>
              <a:t>1 TB</a:t>
            </a:r>
            <a:endParaRPr lang="en-US" sz="800" dirty="0">
              <a:solidFill>
                <a:srgbClr val="222222"/>
              </a:solidFill>
              <a:latin typeface="Proxima Nova Light" charset="0"/>
              <a:ea typeface="Proxima Nova Light" charset="0"/>
              <a:cs typeface="Proxima Nova Light" charset="0"/>
            </a:endParaRPr>
          </a:p>
        </p:txBody>
      </p:sp>
      <p:sp>
        <p:nvSpPr>
          <p:cNvPr id="47" name="Rectangle 46"/>
          <p:cNvSpPr/>
          <p:nvPr/>
        </p:nvSpPr>
        <p:spPr>
          <a:xfrm>
            <a:off x="1633883" y="3492123"/>
            <a:ext cx="506870" cy="230832"/>
          </a:xfrm>
          <a:prstGeom prst="rect">
            <a:avLst/>
          </a:prstGeom>
        </p:spPr>
        <p:txBody>
          <a:bodyPr wrap="none">
            <a:spAutoFit/>
          </a:bodyPr>
          <a:lstStyle/>
          <a:p>
            <a:r>
              <a:rPr lang="en-US" sz="900" dirty="0">
                <a:solidFill>
                  <a:srgbClr val="FFFFFF"/>
                </a:solidFill>
                <a:latin typeface="Proxima Nova Light" charset="0"/>
                <a:ea typeface="Proxima Nova Light" charset="0"/>
                <a:cs typeface="Proxima Nova Light" charset="0"/>
              </a:rPr>
              <a:t>60 TB</a:t>
            </a:r>
            <a:endParaRPr lang="en-US" sz="800" dirty="0">
              <a:solidFill>
                <a:srgbClr val="222222"/>
              </a:solidFill>
              <a:latin typeface="Proxima Nova Light" charset="0"/>
              <a:ea typeface="Proxima Nova Light" charset="0"/>
              <a:cs typeface="Proxima Nova Light" charset="0"/>
            </a:endParaRPr>
          </a:p>
        </p:txBody>
      </p:sp>
      <p:sp>
        <p:nvSpPr>
          <p:cNvPr id="48" name="Pentagon 47"/>
          <p:cNvSpPr/>
          <p:nvPr/>
        </p:nvSpPr>
        <p:spPr bwMode="auto">
          <a:xfrm rot="16200000">
            <a:off x="872009" y="3690072"/>
            <a:ext cx="439786" cy="113581"/>
          </a:xfrm>
          <a:prstGeom prst="homePlate">
            <a:avLst/>
          </a:prstGeom>
          <a:solidFill>
            <a:srgbClr val="FE5000"/>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endParaRPr kumimoji="0" lang="en-US" sz="28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sp>
        <p:nvSpPr>
          <p:cNvPr id="49" name="Pentagon 48"/>
          <p:cNvSpPr/>
          <p:nvPr/>
        </p:nvSpPr>
        <p:spPr bwMode="auto">
          <a:xfrm rot="16200000">
            <a:off x="1726768" y="3779534"/>
            <a:ext cx="260862" cy="113581"/>
          </a:xfrm>
          <a:prstGeom prst="homePlate">
            <a:avLst/>
          </a:prstGeom>
          <a:solidFill>
            <a:srgbClr val="FE5000"/>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endParaRPr kumimoji="0" lang="en-US" sz="28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sp>
        <p:nvSpPr>
          <p:cNvPr id="50" name="Pentagon 49"/>
          <p:cNvSpPr/>
          <p:nvPr/>
        </p:nvSpPr>
        <p:spPr bwMode="auto">
          <a:xfrm>
            <a:off x="1035111" y="3853175"/>
            <a:ext cx="835754" cy="113581"/>
          </a:xfrm>
          <a:prstGeom prst="homePlate">
            <a:avLst/>
          </a:prstGeom>
          <a:solidFill>
            <a:srgbClr val="FE5000"/>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endParaRPr kumimoji="0" lang="en-US" sz="28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sp>
        <p:nvSpPr>
          <p:cNvPr id="51" name="Rectangle 50"/>
          <p:cNvSpPr/>
          <p:nvPr/>
        </p:nvSpPr>
        <p:spPr>
          <a:xfrm>
            <a:off x="768929" y="4001567"/>
            <a:ext cx="1415772" cy="430887"/>
          </a:xfrm>
          <a:prstGeom prst="rect">
            <a:avLst/>
          </a:prstGeom>
        </p:spPr>
        <p:txBody>
          <a:bodyPr wrap="none">
            <a:spAutoFit/>
          </a:bodyPr>
          <a:lstStyle/>
          <a:p>
            <a:pPr algn="ctr"/>
            <a:r>
              <a:rPr lang="en-US" sz="600" dirty="0">
                <a:solidFill>
                  <a:srgbClr val="FFFFFF"/>
                </a:solidFill>
                <a:latin typeface="Proxima Nova Light" charset="0"/>
                <a:ea typeface="Proxima Nova Light" charset="0"/>
                <a:cs typeface="Proxima Nova Light" charset="0"/>
              </a:rPr>
              <a:t>60X </a:t>
            </a:r>
            <a:r>
              <a:rPr lang="ru-RU" sz="600" dirty="0">
                <a:solidFill>
                  <a:srgbClr val="FFFFFF"/>
                </a:solidFill>
                <a:latin typeface="Proxima Nova Light" charset="0"/>
                <a:ea typeface="Proxima Nova Light" charset="0"/>
                <a:cs typeface="Proxima Nova Light" charset="0"/>
              </a:rPr>
              <a:t>БОЛЬШЕ </a:t>
            </a:r>
          </a:p>
          <a:p>
            <a:pPr algn="ctr"/>
            <a:r>
              <a:rPr lang="ru-RU" sz="800" dirty="0">
                <a:solidFill>
                  <a:schemeClr val="accent1"/>
                </a:solidFill>
                <a:latin typeface="Proxima Nova Light" charset="0"/>
                <a:ea typeface="Proxima Nova Light" charset="0"/>
                <a:cs typeface="Proxima Nova Light" charset="0"/>
              </a:rPr>
              <a:t>ПРОИЗВОДИТЕЛЬНОСТЬ</a:t>
            </a:r>
          </a:p>
          <a:p>
            <a:pPr algn="ctr"/>
            <a:r>
              <a:rPr lang="ru-RU" sz="800" dirty="0">
                <a:solidFill>
                  <a:schemeClr val="accent1"/>
                </a:solidFill>
                <a:latin typeface="Proxima Nova Light" charset="0"/>
                <a:ea typeface="Proxima Nova Light" charset="0"/>
                <a:cs typeface="Proxima Nova Light" charset="0"/>
              </a:rPr>
              <a:t>ПРЕЖНЯЯ</a:t>
            </a:r>
            <a:endParaRPr lang="en-US" sz="700" dirty="0">
              <a:solidFill>
                <a:schemeClr val="accent1"/>
              </a:solidFill>
              <a:latin typeface="Proxima Nova Light" charset="0"/>
              <a:ea typeface="Proxima Nova Light" charset="0"/>
              <a:cs typeface="Proxima Nova Light" charset="0"/>
            </a:endParaRPr>
          </a:p>
        </p:txBody>
      </p:sp>
      <p:sp>
        <p:nvSpPr>
          <p:cNvPr id="52" name="Rounded Rectangle 51"/>
          <p:cNvSpPr/>
          <p:nvPr/>
        </p:nvSpPr>
        <p:spPr bwMode="auto">
          <a:xfrm>
            <a:off x="3459272" y="2930691"/>
            <a:ext cx="759511" cy="1040411"/>
          </a:xfrm>
          <a:prstGeom prst="roundRect">
            <a:avLst>
              <a:gd name="adj" fmla="val 6219"/>
            </a:avLst>
          </a:prstGeom>
          <a:noFill/>
          <a:ln w="9525" cap="flat" cmpd="sng" algn="ctr">
            <a:solidFill>
              <a:schemeClr val="accent6"/>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53" name="Rectangle 52"/>
          <p:cNvSpPr/>
          <p:nvPr/>
        </p:nvSpPr>
        <p:spPr bwMode="auto">
          <a:xfrm>
            <a:off x="3787381" y="2905751"/>
            <a:ext cx="101873" cy="63481"/>
          </a:xfrm>
          <a:prstGeom prst="rect">
            <a:avLst/>
          </a:prstGeom>
          <a:solidFill>
            <a:srgbClr val="2D2D2D"/>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endParaRPr kumimoji="0" lang="en-US" sz="24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sp>
        <p:nvSpPr>
          <p:cNvPr id="54" name="Rectangle 53"/>
          <p:cNvSpPr/>
          <p:nvPr/>
        </p:nvSpPr>
        <p:spPr bwMode="auto">
          <a:xfrm>
            <a:off x="3787381" y="2808300"/>
            <a:ext cx="101873" cy="63481"/>
          </a:xfrm>
          <a:prstGeom prst="rect">
            <a:avLst/>
          </a:prstGeom>
          <a:solidFill>
            <a:srgbClr val="2D2D2D"/>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endParaRPr kumimoji="0" lang="en-US" sz="24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grpSp>
        <p:nvGrpSpPr>
          <p:cNvPr id="55" name="Group 54"/>
          <p:cNvGrpSpPr/>
          <p:nvPr/>
        </p:nvGrpSpPr>
        <p:grpSpPr>
          <a:xfrm>
            <a:off x="3819102" y="2412978"/>
            <a:ext cx="38490" cy="577522"/>
            <a:chOff x="2098060" y="1543424"/>
            <a:chExt cx="103244" cy="545206"/>
          </a:xfrm>
        </p:grpSpPr>
        <p:cxnSp>
          <p:nvCxnSpPr>
            <p:cNvPr id="207" name="Straight Connector 206"/>
            <p:cNvCxnSpPr/>
            <p:nvPr/>
          </p:nvCxnSpPr>
          <p:spPr bwMode="auto">
            <a:xfrm>
              <a:off x="2098060" y="1543424"/>
              <a:ext cx="0" cy="545206"/>
            </a:xfrm>
            <a:prstGeom prst="line">
              <a:avLst/>
            </a:prstGeom>
            <a:no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8" name="Straight Connector 207"/>
            <p:cNvCxnSpPr/>
            <p:nvPr/>
          </p:nvCxnSpPr>
          <p:spPr bwMode="auto">
            <a:xfrm>
              <a:off x="2201304" y="1543424"/>
              <a:ext cx="0" cy="545206"/>
            </a:xfrm>
            <a:prstGeom prst="line">
              <a:avLst/>
            </a:prstGeom>
            <a:no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56" name="Rectangle 55"/>
          <p:cNvSpPr/>
          <p:nvPr/>
        </p:nvSpPr>
        <p:spPr bwMode="auto">
          <a:xfrm>
            <a:off x="3539214" y="3803705"/>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57" name="Rectangle 56"/>
          <p:cNvSpPr/>
          <p:nvPr/>
        </p:nvSpPr>
        <p:spPr bwMode="auto">
          <a:xfrm>
            <a:off x="3758966" y="3803705"/>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58" name="Rectangle 57"/>
          <p:cNvSpPr/>
          <p:nvPr/>
        </p:nvSpPr>
        <p:spPr bwMode="auto">
          <a:xfrm>
            <a:off x="3979051" y="3803705"/>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59" name="Rectangle 58"/>
          <p:cNvSpPr/>
          <p:nvPr/>
        </p:nvSpPr>
        <p:spPr bwMode="auto">
          <a:xfrm>
            <a:off x="3539214" y="3656950"/>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60" name="Rectangle 59"/>
          <p:cNvSpPr/>
          <p:nvPr/>
        </p:nvSpPr>
        <p:spPr bwMode="auto">
          <a:xfrm>
            <a:off x="3758966" y="3656950"/>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61" name="Rectangle 60"/>
          <p:cNvSpPr/>
          <p:nvPr/>
        </p:nvSpPr>
        <p:spPr bwMode="auto">
          <a:xfrm>
            <a:off x="3979050" y="3656950"/>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62" name="Rectangle 61"/>
          <p:cNvSpPr/>
          <p:nvPr/>
        </p:nvSpPr>
        <p:spPr bwMode="auto">
          <a:xfrm>
            <a:off x="3539214" y="3510196"/>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63" name="Rectangle 62"/>
          <p:cNvSpPr/>
          <p:nvPr/>
        </p:nvSpPr>
        <p:spPr bwMode="auto">
          <a:xfrm>
            <a:off x="3758966" y="3510196"/>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64" name="Rectangle 63"/>
          <p:cNvSpPr/>
          <p:nvPr/>
        </p:nvSpPr>
        <p:spPr bwMode="auto">
          <a:xfrm>
            <a:off x="3979050" y="3510196"/>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65" name="Rectangle 64"/>
          <p:cNvSpPr/>
          <p:nvPr/>
        </p:nvSpPr>
        <p:spPr bwMode="auto">
          <a:xfrm>
            <a:off x="3539214" y="3363441"/>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66" name="Rectangle 65"/>
          <p:cNvSpPr/>
          <p:nvPr/>
        </p:nvSpPr>
        <p:spPr bwMode="auto">
          <a:xfrm>
            <a:off x="3758966" y="3363441"/>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67" name="Rectangle 66"/>
          <p:cNvSpPr/>
          <p:nvPr/>
        </p:nvSpPr>
        <p:spPr bwMode="auto">
          <a:xfrm>
            <a:off x="3979050" y="3363441"/>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68" name="Rectangle 67"/>
          <p:cNvSpPr/>
          <p:nvPr/>
        </p:nvSpPr>
        <p:spPr bwMode="auto">
          <a:xfrm>
            <a:off x="3538042" y="3209496"/>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69" name="Rectangle 68"/>
          <p:cNvSpPr/>
          <p:nvPr/>
        </p:nvSpPr>
        <p:spPr bwMode="auto">
          <a:xfrm>
            <a:off x="3757794" y="3209496"/>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70" name="Rectangle 69"/>
          <p:cNvSpPr/>
          <p:nvPr/>
        </p:nvSpPr>
        <p:spPr bwMode="auto">
          <a:xfrm>
            <a:off x="3977878" y="3209496"/>
            <a:ext cx="158704" cy="9068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71" name="Rectangle 70"/>
          <p:cNvSpPr/>
          <p:nvPr/>
        </p:nvSpPr>
        <p:spPr>
          <a:xfrm>
            <a:off x="3617393" y="3967343"/>
            <a:ext cx="506870" cy="230832"/>
          </a:xfrm>
          <a:prstGeom prst="rect">
            <a:avLst/>
          </a:prstGeom>
        </p:spPr>
        <p:txBody>
          <a:bodyPr wrap="none">
            <a:spAutoFit/>
          </a:bodyPr>
          <a:lstStyle/>
          <a:p>
            <a:r>
              <a:rPr lang="en-US" sz="900">
                <a:solidFill>
                  <a:srgbClr val="FFFFFF"/>
                </a:solidFill>
                <a:latin typeface="Proxima Nova Light" charset="0"/>
                <a:ea typeface="Proxima Nova Light" charset="0"/>
                <a:cs typeface="Proxima Nova Light" charset="0"/>
              </a:rPr>
              <a:t>60 TB</a:t>
            </a:r>
            <a:endParaRPr lang="en-US" sz="800" dirty="0">
              <a:solidFill>
                <a:srgbClr val="222222"/>
              </a:solidFill>
              <a:latin typeface="Proxima Nova Light" charset="0"/>
              <a:ea typeface="Proxima Nova Light" charset="0"/>
              <a:cs typeface="Proxima Nova Light" charset="0"/>
            </a:endParaRPr>
          </a:p>
        </p:txBody>
      </p:sp>
      <p:sp>
        <p:nvSpPr>
          <p:cNvPr id="72" name="Pentagon 71"/>
          <p:cNvSpPr/>
          <p:nvPr/>
        </p:nvSpPr>
        <p:spPr bwMode="auto">
          <a:xfrm>
            <a:off x="2942041" y="3398521"/>
            <a:ext cx="703527" cy="310393"/>
          </a:xfrm>
          <a:prstGeom prst="homePlate">
            <a:avLst/>
          </a:prstGeom>
          <a:solidFill>
            <a:srgbClr val="FE5000"/>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endParaRPr kumimoji="0" lang="en-US" sz="28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sp>
        <p:nvSpPr>
          <p:cNvPr id="73" name="Rectangle 72"/>
          <p:cNvSpPr/>
          <p:nvPr/>
        </p:nvSpPr>
        <p:spPr>
          <a:xfrm>
            <a:off x="2895292" y="3413986"/>
            <a:ext cx="674854" cy="318549"/>
          </a:xfrm>
          <a:prstGeom prst="rect">
            <a:avLst/>
          </a:prstGeom>
        </p:spPr>
        <p:txBody>
          <a:bodyPr wrap="square">
            <a:spAutoFit/>
          </a:bodyPr>
          <a:lstStyle/>
          <a:p>
            <a:pPr algn="ctr">
              <a:lnSpc>
                <a:spcPct val="80000"/>
              </a:lnSpc>
            </a:pPr>
            <a:r>
              <a:rPr lang="ru-RU" sz="900" dirty="0">
                <a:solidFill>
                  <a:schemeClr val="bg1"/>
                </a:solidFill>
                <a:latin typeface="Proxima Nova Light" charset="0"/>
                <a:ea typeface="Proxima Nova Light" charset="0"/>
                <a:cs typeface="Proxima Nova Light" charset="0"/>
              </a:rPr>
              <a:t>ОБЪЕМ</a:t>
            </a:r>
            <a:br>
              <a:rPr lang="en-US" sz="900" dirty="0">
                <a:solidFill>
                  <a:schemeClr val="bg1"/>
                </a:solidFill>
                <a:latin typeface="Proxima Nova Light" charset="0"/>
                <a:ea typeface="Proxima Nova Light" charset="0"/>
                <a:cs typeface="Proxima Nova Light" charset="0"/>
              </a:rPr>
            </a:br>
            <a:r>
              <a:rPr lang="ru-RU" sz="900" dirty="0">
                <a:solidFill>
                  <a:schemeClr val="bg1"/>
                </a:solidFill>
                <a:latin typeface="Proxima Nova Light" charset="0"/>
                <a:ea typeface="Proxima Nova Light" charset="0"/>
                <a:cs typeface="Proxima Nova Light" charset="0"/>
              </a:rPr>
              <a:t>БОЛЬШЕ</a:t>
            </a:r>
            <a:endParaRPr lang="en-US" sz="1000" dirty="0">
              <a:solidFill>
                <a:schemeClr val="bg1"/>
              </a:solidFill>
              <a:latin typeface="Proxima Nova Light" charset="0"/>
              <a:ea typeface="Proxima Nova Light" charset="0"/>
              <a:cs typeface="Proxima Nova Light" charset="0"/>
            </a:endParaRPr>
          </a:p>
        </p:txBody>
      </p:sp>
      <p:sp>
        <p:nvSpPr>
          <p:cNvPr id="74" name="Pentagon 73"/>
          <p:cNvSpPr/>
          <p:nvPr/>
        </p:nvSpPr>
        <p:spPr bwMode="auto">
          <a:xfrm>
            <a:off x="2825637" y="2606465"/>
            <a:ext cx="950388" cy="180897"/>
          </a:xfrm>
          <a:prstGeom prst="homePlate">
            <a:avLst/>
          </a:prstGeom>
          <a:solidFill>
            <a:srgbClr val="FE5000"/>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endParaRPr kumimoji="0" lang="en-US" sz="28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sp>
        <p:nvSpPr>
          <p:cNvPr id="75" name="Rectangle 74"/>
          <p:cNvSpPr/>
          <p:nvPr/>
        </p:nvSpPr>
        <p:spPr>
          <a:xfrm>
            <a:off x="2779168" y="2607601"/>
            <a:ext cx="1009257" cy="207749"/>
          </a:xfrm>
          <a:prstGeom prst="rect">
            <a:avLst/>
          </a:prstGeom>
        </p:spPr>
        <p:txBody>
          <a:bodyPr wrap="square">
            <a:spAutoFit/>
          </a:bodyPr>
          <a:lstStyle/>
          <a:p>
            <a:pPr algn="ctr">
              <a:lnSpc>
                <a:spcPct val="80000"/>
              </a:lnSpc>
            </a:pPr>
            <a:r>
              <a:rPr lang="ru-RU" sz="900" dirty="0">
                <a:solidFill>
                  <a:schemeClr val="bg1"/>
                </a:solidFill>
                <a:latin typeface="Proxima Nova Light" charset="0"/>
                <a:ea typeface="Proxima Nova Light" charset="0"/>
                <a:cs typeface="Proxima Nova Light" charset="0"/>
              </a:rPr>
              <a:t>СКОРОСТЬ</a:t>
            </a:r>
            <a:endParaRPr lang="en-US" sz="1000" dirty="0">
              <a:solidFill>
                <a:schemeClr val="bg1"/>
              </a:solidFill>
              <a:latin typeface="Proxima Nova Light" charset="0"/>
              <a:ea typeface="Proxima Nova Light" charset="0"/>
              <a:cs typeface="Proxima Nova Light" charset="0"/>
            </a:endParaRPr>
          </a:p>
        </p:txBody>
      </p:sp>
      <p:pic>
        <p:nvPicPr>
          <p:cNvPr id="76" name="Picture 7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05595" y="2619699"/>
            <a:ext cx="444157" cy="166479"/>
          </a:xfrm>
          <a:prstGeom prst="rect">
            <a:avLst/>
          </a:prstGeom>
        </p:spPr>
      </p:pic>
      <p:sp>
        <p:nvSpPr>
          <p:cNvPr id="77" name="Rounded Rectangle 76"/>
          <p:cNvSpPr/>
          <p:nvPr/>
        </p:nvSpPr>
        <p:spPr bwMode="auto">
          <a:xfrm>
            <a:off x="6950191" y="2585837"/>
            <a:ext cx="1129099" cy="1472884"/>
          </a:xfrm>
          <a:prstGeom prst="roundRect">
            <a:avLst>
              <a:gd name="adj" fmla="val 6219"/>
            </a:avLst>
          </a:prstGeom>
          <a:noFill/>
          <a:ln w="9525" cap="flat" cmpd="sng" algn="ctr">
            <a:solidFill>
              <a:schemeClr val="accent6"/>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78" name="Rectangle 77"/>
          <p:cNvSpPr/>
          <p:nvPr/>
        </p:nvSpPr>
        <p:spPr bwMode="auto">
          <a:xfrm>
            <a:off x="7437961" y="2548762"/>
            <a:ext cx="151445" cy="94372"/>
          </a:xfrm>
          <a:prstGeom prst="rect">
            <a:avLst/>
          </a:prstGeom>
          <a:solidFill>
            <a:srgbClr val="2D2D2D"/>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endParaRPr kumimoji="0" lang="en-US" sz="24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sp>
        <p:nvSpPr>
          <p:cNvPr id="79" name="Rectangle 78"/>
          <p:cNvSpPr/>
          <p:nvPr/>
        </p:nvSpPr>
        <p:spPr bwMode="auto">
          <a:xfrm>
            <a:off x="7437961" y="2403890"/>
            <a:ext cx="151445" cy="94372"/>
          </a:xfrm>
          <a:prstGeom prst="rect">
            <a:avLst/>
          </a:prstGeom>
          <a:solidFill>
            <a:srgbClr val="2D2D2D"/>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endParaRPr kumimoji="0" lang="en-US" sz="24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grpSp>
        <p:nvGrpSpPr>
          <p:cNvPr id="80" name="Group 79"/>
          <p:cNvGrpSpPr/>
          <p:nvPr/>
        </p:nvGrpSpPr>
        <p:grpSpPr>
          <a:xfrm>
            <a:off x="7478864" y="2346156"/>
            <a:ext cx="69641" cy="367759"/>
            <a:chOff x="2098060" y="1543424"/>
            <a:chExt cx="103244" cy="545206"/>
          </a:xfrm>
        </p:grpSpPr>
        <p:cxnSp>
          <p:nvCxnSpPr>
            <p:cNvPr id="205" name="Straight Connector 204"/>
            <p:cNvCxnSpPr/>
            <p:nvPr/>
          </p:nvCxnSpPr>
          <p:spPr bwMode="auto">
            <a:xfrm>
              <a:off x="2098060" y="1543424"/>
              <a:ext cx="0" cy="545206"/>
            </a:xfrm>
            <a:prstGeom prst="line">
              <a:avLst/>
            </a:prstGeom>
            <a:noFill/>
            <a:ln w="9525"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6" name="Straight Connector 205"/>
            <p:cNvCxnSpPr/>
            <p:nvPr/>
          </p:nvCxnSpPr>
          <p:spPr bwMode="auto">
            <a:xfrm>
              <a:off x="2201304" y="1543424"/>
              <a:ext cx="0" cy="545206"/>
            </a:xfrm>
            <a:prstGeom prst="line">
              <a:avLst/>
            </a:prstGeom>
            <a:noFill/>
            <a:ln w="9525"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81" name="Rectangle 80"/>
          <p:cNvSpPr/>
          <p:nvPr/>
        </p:nvSpPr>
        <p:spPr bwMode="auto">
          <a:xfrm>
            <a:off x="7069033" y="3816364"/>
            <a:ext cx="235931" cy="13481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82" name="Rectangle 81"/>
          <p:cNvSpPr/>
          <p:nvPr/>
        </p:nvSpPr>
        <p:spPr bwMode="auto">
          <a:xfrm>
            <a:off x="7395719" y="3816364"/>
            <a:ext cx="235931" cy="13481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83" name="Rectangle 82"/>
          <p:cNvSpPr/>
          <p:nvPr/>
        </p:nvSpPr>
        <p:spPr bwMode="auto">
          <a:xfrm>
            <a:off x="7722901" y="3816364"/>
            <a:ext cx="235931" cy="13481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84" name="Rectangle 83"/>
          <p:cNvSpPr/>
          <p:nvPr/>
        </p:nvSpPr>
        <p:spPr bwMode="auto">
          <a:xfrm>
            <a:off x="7069033" y="3598197"/>
            <a:ext cx="235931" cy="13481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85" name="Rectangle 84"/>
          <p:cNvSpPr/>
          <p:nvPr/>
        </p:nvSpPr>
        <p:spPr bwMode="auto">
          <a:xfrm>
            <a:off x="7395719" y="3598197"/>
            <a:ext cx="235931" cy="13481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86" name="Rectangle 85"/>
          <p:cNvSpPr/>
          <p:nvPr/>
        </p:nvSpPr>
        <p:spPr bwMode="auto">
          <a:xfrm>
            <a:off x="7722900" y="3598197"/>
            <a:ext cx="235931" cy="13481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87" name="Rectangle 86"/>
          <p:cNvSpPr/>
          <p:nvPr/>
        </p:nvSpPr>
        <p:spPr bwMode="auto">
          <a:xfrm>
            <a:off x="7069033" y="3380030"/>
            <a:ext cx="235931" cy="13481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88" name="Rectangle 87"/>
          <p:cNvSpPr/>
          <p:nvPr/>
        </p:nvSpPr>
        <p:spPr bwMode="auto">
          <a:xfrm>
            <a:off x="7395719" y="3380030"/>
            <a:ext cx="235931" cy="13481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89" name="Rectangle 88"/>
          <p:cNvSpPr/>
          <p:nvPr/>
        </p:nvSpPr>
        <p:spPr bwMode="auto">
          <a:xfrm>
            <a:off x="7722900" y="3380030"/>
            <a:ext cx="235931" cy="13481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90" name="Rectangle 89"/>
          <p:cNvSpPr/>
          <p:nvPr/>
        </p:nvSpPr>
        <p:spPr bwMode="auto">
          <a:xfrm>
            <a:off x="7069033" y="3161864"/>
            <a:ext cx="235931" cy="13481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91" name="Rectangle 90"/>
          <p:cNvSpPr/>
          <p:nvPr/>
        </p:nvSpPr>
        <p:spPr bwMode="auto">
          <a:xfrm>
            <a:off x="7395719" y="3161864"/>
            <a:ext cx="235931" cy="13481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92" name="Rectangle 91"/>
          <p:cNvSpPr/>
          <p:nvPr/>
        </p:nvSpPr>
        <p:spPr bwMode="auto">
          <a:xfrm>
            <a:off x="7722900" y="3161864"/>
            <a:ext cx="235931" cy="134818"/>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93" name="Rectangle 92"/>
          <p:cNvSpPr/>
          <p:nvPr/>
        </p:nvSpPr>
        <p:spPr>
          <a:xfrm>
            <a:off x="6790112" y="4162502"/>
            <a:ext cx="1595309" cy="215444"/>
          </a:xfrm>
          <a:prstGeom prst="rect">
            <a:avLst/>
          </a:prstGeom>
        </p:spPr>
        <p:txBody>
          <a:bodyPr wrap="none">
            <a:spAutoFit/>
          </a:bodyPr>
          <a:lstStyle/>
          <a:p>
            <a:pPr algn="ctr"/>
            <a:r>
              <a:rPr lang="ru-RU" sz="800" dirty="0">
                <a:solidFill>
                  <a:schemeClr val="accent1"/>
                </a:solidFill>
                <a:latin typeface="Proxima Nova Light" charset="0"/>
                <a:ea typeface="Proxima Nova Light" charset="0"/>
                <a:cs typeface="Proxima Nova Light" charset="0"/>
              </a:rPr>
              <a:t>ЧТО ПРОИСХОДИТ ВНУТРИ</a:t>
            </a:r>
            <a:r>
              <a:rPr lang="en-US" sz="800" dirty="0">
                <a:solidFill>
                  <a:schemeClr val="accent1"/>
                </a:solidFill>
                <a:latin typeface="Proxima Nova Light" charset="0"/>
                <a:ea typeface="Proxima Nova Light" charset="0"/>
                <a:cs typeface="Proxima Nova Light" charset="0"/>
              </a:rPr>
              <a:t>?</a:t>
            </a:r>
          </a:p>
        </p:txBody>
      </p:sp>
      <p:sp>
        <p:nvSpPr>
          <p:cNvPr id="94" name="Oval 93"/>
          <p:cNvSpPr/>
          <p:nvPr/>
        </p:nvSpPr>
        <p:spPr bwMode="auto">
          <a:xfrm>
            <a:off x="7119555" y="3418469"/>
            <a:ext cx="59582" cy="59582"/>
          </a:xfrm>
          <a:prstGeom prst="ellipse">
            <a:avLst/>
          </a:prstGeom>
          <a:noFill/>
          <a:ln w="9525" cap="flat" cmpd="sng" algn="ctr">
            <a:solidFill>
              <a:schemeClr val="accent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endParaRPr kumimoji="0" lang="en-US" sz="28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cxnSp>
        <p:nvCxnSpPr>
          <p:cNvPr id="95" name="Elbow Connector 94"/>
          <p:cNvCxnSpPr/>
          <p:nvPr/>
        </p:nvCxnSpPr>
        <p:spPr bwMode="auto">
          <a:xfrm rot="5400000">
            <a:off x="6706589" y="2656248"/>
            <a:ext cx="1258144" cy="325880"/>
          </a:xfrm>
          <a:prstGeom prst="bentConnector2">
            <a:avLst/>
          </a:prstGeom>
          <a:solidFill>
            <a:srgbClr val="FFFFFF"/>
          </a:solidFill>
          <a:ln w="9525" cap="flat" cmpd="sng" algn="ctr">
            <a:solidFill>
              <a:schemeClr val="accent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96" name="Oval 95"/>
          <p:cNvSpPr/>
          <p:nvPr/>
        </p:nvSpPr>
        <p:spPr bwMode="auto">
          <a:xfrm>
            <a:off x="7830446" y="3629493"/>
            <a:ext cx="59582" cy="59582"/>
          </a:xfrm>
          <a:prstGeom prst="ellipse">
            <a:avLst/>
          </a:prstGeom>
          <a:noFill/>
          <a:ln w="9525" cap="flat" cmpd="sng" algn="ctr">
            <a:solidFill>
              <a:schemeClr val="accent6"/>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endParaRPr kumimoji="0" lang="en-US" sz="28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cxnSp>
        <p:nvCxnSpPr>
          <p:cNvPr id="97" name="Elbow Connector 96"/>
          <p:cNvCxnSpPr/>
          <p:nvPr/>
        </p:nvCxnSpPr>
        <p:spPr bwMode="auto">
          <a:xfrm rot="16200000" flipH="1">
            <a:off x="6944335" y="2773172"/>
            <a:ext cx="1468897" cy="303325"/>
          </a:xfrm>
          <a:prstGeom prst="bentConnector2">
            <a:avLst/>
          </a:prstGeom>
          <a:solidFill>
            <a:srgbClr val="FFFFFF"/>
          </a:solidFill>
          <a:ln w="9525" cap="flat" cmpd="sng" algn="ctr">
            <a:solidFill>
              <a:schemeClr val="accent6"/>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nvGrpSpPr>
          <p:cNvPr id="98" name="Group 97"/>
          <p:cNvGrpSpPr/>
          <p:nvPr/>
        </p:nvGrpSpPr>
        <p:grpSpPr>
          <a:xfrm>
            <a:off x="7342077" y="2767896"/>
            <a:ext cx="330309" cy="334178"/>
            <a:chOff x="1990145" y="2171447"/>
            <a:chExt cx="338742" cy="342710"/>
          </a:xfrm>
          <a:solidFill>
            <a:schemeClr val="accent1"/>
          </a:solidFill>
        </p:grpSpPr>
        <p:grpSp>
          <p:nvGrpSpPr>
            <p:cNvPr id="168" name="Group 167"/>
            <p:cNvGrpSpPr/>
            <p:nvPr/>
          </p:nvGrpSpPr>
          <p:grpSpPr>
            <a:xfrm>
              <a:off x="2057258" y="2482790"/>
              <a:ext cx="215654" cy="31367"/>
              <a:chOff x="3632200" y="1730375"/>
              <a:chExt cx="314325" cy="260350"/>
            </a:xfrm>
            <a:grpFill/>
          </p:grpSpPr>
          <p:cxnSp>
            <p:nvCxnSpPr>
              <p:cNvPr id="197" name="Straight Connector 196"/>
              <p:cNvCxnSpPr/>
              <p:nvPr/>
            </p:nvCxnSpPr>
            <p:spPr bwMode="auto">
              <a:xfrm>
                <a:off x="3946525"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8" name="Straight Connector 197"/>
              <p:cNvCxnSpPr/>
              <p:nvPr/>
            </p:nvCxnSpPr>
            <p:spPr bwMode="auto">
              <a:xfrm>
                <a:off x="390162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9" name="Straight Connector 198"/>
              <p:cNvCxnSpPr/>
              <p:nvPr/>
            </p:nvCxnSpPr>
            <p:spPr bwMode="auto">
              <a:xfrm>
                <a:off x="385672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0" name="Straight Connector 199"/>
              <p:cNvCxnSpPr/>
              <p:nvPr/>
            </p:nvCxnSpPr>
            <p:spPr bwMode="auto">
              <a:xfrm>
                <a:off x="3766912"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1" name="Straight Connector 200"/>
              <p:cNvCxnSpPr/>
              <p:nvPr/>
            </p:nvCxnSpPr>
            <p:spPr bwMode="auto">
              <a:xfrm>
                <a:off x="3722008"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2" name="Straight Connector 201"/>
              <p:cNvCxnSpPr/>
              <p:nvPr/>
            </p:nvCxnSpPr>
            <p:spPr bwMode="auto">
              <a:xfrm>
                <a:off x="367710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3" name="Straight Connector 202"/>
              <p:cNvCxnSpPr/>
              <p:nvPr/>
            </p:nvCxnSpPr>
            <p:spPr bwMode="auto">
              <a:xfrm>
                <a:off x="363220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04" name="Straight Connector 203"/>
              <p:cNvCxnSpPr/>
              <p:nvPr/>
            </p:nvCxnSpPr>
            <p:spPr bwMode="auto">
              <a:xfrm>
                <a:off x="3811816"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169" name="Group 168"/>
            <p:cNvGrpSpPr/>
            <p:nvPr/>
          </p:nvGrpSpPr>
          <p:grpSpPr>
            <a:xfrm rot="5400000">
              <a:off x="2205377" y="2325817"/>
              <a:ext cx="215654" cy="31367"/>
              <a:chOff x="3632200" y="1730375"/>
              <a:chExt cx="314325" cy="260350"/>
            </a:xfrm>
            <a:grpFill/>
          </p:grpSpPr>
          <p:cxnSp>
            <p:nvCxnSpPr>
              <p:cNvPr id="189" name="Straight Connector 188"/>
              <p:cNvCxnSpPr/>
              <p:nvPr/>
            </p:nvCxnSpPr>
            <p:spPr bwMode="auto">
              <a:xfrm>
                <a:off x="3946525"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0" name="Straight Connector 189"/>
              <p:cNvCxnSpPr/>
              <p:nvPr/>
            </p:nvCxnSpPr>
            <p:spPr bwMode="auto">
              <a:xfrm>
                <a:off x="390162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1" name="Straight Connector 190"/>
              <p:cNvCxnSpPr/>
              <p:nvPr/>
            </p:nvCxnSpPr>
            <p:spPr bwMode="auto">
              <a:xfrm>
                <a:off x="385672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2" name="Straight Connector 191"/>
              <p:cNvCxnSpPr/>
              <p:nvPr/>
            </p:nvCxnSpPr>
            <p:spPr bwMode="auto">
              <a:xfrm>
                <a:off x="3766912"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3" name="Straight Connector 192"/>
              <p:cNvCxnSpPr/>
              <p:nvPr/>
            </p:nvCxnSpPr>
            <p:spPr bwMode="auto">
              <a:xfrm>
                <a:off x="3722008"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4" name="Straight Connector 193"/>
              <p:cNvCxnSpPr/>
              <p:nvPr/>
            </p:nvCxnSpPr>
            <p:spPr bwMode="auto">
              <a:xfrm>
                <a:off x="367710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5" name="Straight Connector 194"/>
              <p:cNvCxnSpPr/>
              <p:nvPr/>
            </p:nvCxnSpPr>
            <p:spPr bwMode="auto">
              <a:xfrm>
                <a:off x="363220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96" name="Straight Connector 195"/>
              <p:cNvCxnSpPr/>
              <p:nvPr/>
            </p:nvCxnSpPr>
            <p:spPr bwMode="auto">
              <a:xfrm>
                <a:off x="3811816"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170" name="Group 169"/>
            <p:cNvGrpSpPr/>
            <p:nvPr/>
          </p:nvGrpSpPr>
          <p:grpSpPr>
            <a:xfrm>
              <a:off x="2057258" y="2171447"/>
              <a:ext cx="215654" cy="31367"/>
              <a:chOff x="3632200" y="1730375"/>
              <a:chExt cx="314325" cy="260350"/>
            </a:xfrm>
            <a:grpFill/>
          </p:grpSpPr>
          <p:cxnSp>
            <p:nvCxnSpPr>
              <p:cNvPr id="181" name="Straight Connector 180"/>
              <p:cNvCxnSpPr/>
              <p:nvPr/>
            </p:nvCxnSpPr>
            <p:spPr bwMode="auto">
              <a:xfrm>
                <a:off x="3946525"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2" name="Straight Connector 181"/>
              <p:cNvCxnSpPr/>
              <p:nvPr/>
            </p:nvCxnSpPr>
            <p:spPr bwMode="auto">
              <a:xfrm>
                <a:off x="390162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3" name="Straight Connector 182"/>
              <p:cNvCxnSpPr/>
              <p:nvPr/>
            </p:nvCxnSpPr>
            <p:spPr bwMode="auto">
              <a:xfrm>
                <a:off x="385672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4" name="Straight Connector 183"/>
              <p:cNvCxnSpPr/>
              <p:nvPr/>
            </p:nvCxnSpPr>
            <p:spPr bwMode="auto">
              <a:xfrm>
                <a:off x="3766912"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5" name="Straight Connector 184"/>
              <p:cNvCxnSpPr/>
              <p:nvPr/>
            </p:nvCxnSpPr>
            <p:spPr bwMode="auto">
              <a:xfrm>
                <a:off x="3722008"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6" name="Straight Connector 185"/>
              <p:cNvCxnSpPr/>
              <p:nvPr/>
            </p:nvCxnSpPr>
            <p:spPr bwMode="auto">
              <a:xfrm>
                <a:off x="367710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7" name="Straight Connector 186"/>
              <p:cNvCxnSpPr/>
              <p:nvPr/>
            </p:nvCxnSpPr>
            <p:spPr bwMode="auto">
              <a:xfrm>
                <a:off x="363220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8" name="Straight Connector 187"/>
              <p:cNvCxnSpPr/>
              <p:nvPr/>
            </p:nvCxnSpPr>
            <p:spPr bwMode="auto">
              <a:xfrm>
                <a:off x="3811816"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171" name="Group 170"/>
            <p:cNvGrpSpPr/>
            <p:nvPr/>
          </p:nvGrpSpPr>
          <p:grpSpPr>
            <a:xfrm rot="5400000">
              <a:off x="1898002" y="2325817"/>
              <a:ext cx="215654" cy="31367"/>
              <a:chOff x="3632200" y="1730375"/>
              <a:chExt cx="314325" cy="260350"/>
            </a:xfrm>
            <a:grpFill/>
          </p:grpSpPr>
          <p:cxnSp>
            <p:nvCxnSpPr>
              <p:cNvPr id="173" name="Straight Connector 172"/>
              <p:cNvCxnSpPr/>
              <p:nvPr/>
            </p:nvCxnSpPr>
            <p:spPr bwMode="auto">
              <a:xfrm>
                <a:off x="3946525"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4" name="Straight Connector 173"/>
              <p:cNvCxnSpPr/>
              <p:nvPr/>
            </p:nvCxnSpPr>
            <p:spPr bwMode="auto">
              <a:xfrm>
                <a:off x="390162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5" name="Straight Connector 174"/>
              <p:cNvCxnSpPr/>
              <p:nvPr/>
            </p:nvCxnSpPr>
            <p:spPr bwMode="auto">
              <a:xfrm>
                <a:off x="385672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6" name="Straight Connector 175"/>
              <p:cNvCxnSpPr/>
              <p:nvPr/>
            </p:nvCxnSpPr>
            <p:spPr bwMode="auto">
              <a:xfrm>
                <a:off x="3766912"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7" name="Straight Connector 176"/>
              <p:cNvCxnSpPr/>
              <p:nvPr/>
            </p:nvCxnSpPr>
            <p:spPr bwMode="auto">
              <a:xfrm>
                <a:off x="3722008"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8" name="Straight Connector 177"/>
              <p:cNvCxnSpPr/>
              <p:nvPr/>
            </p:nvCxnSpPr>
            <p:spPr bwMode="auto">
              <a:xfrm>
                <a:off x="367710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9" name="Straight Connector 178"/>
              <p:cNvCxnSpPr/>
              <p:nvPr/>
            </p:nvCxnSpPr>
            <p:spPr bwMode="auto">
              <a:xfrm>
                <a:off x="363220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80" name="Straight Connector 179"/>
              <p:cNvCxnSpPr/>
              <p:nvPr/>
            </p:nvCxnSpPr>
            <p:spPr bwMode="auto">
              <a:xfrm>
                <a:off x="3811816"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172" name="Rectangle 171"/>
            <p:cNvSpPr/>
            <p:nvPr/>
          </p:nvSpPr>
          <p:spPr bwMode="auto">
            <a:xfrm>
              <a:off x="2023100" y="2205196"/>
              <a:ext cx="272294" cy="275308"/>
            </a:xfrm>
            <a:prstGeom prst="rect">
              <a:avLst/>
            </a:prstGeom>
            <a:grpFill/>
            <a:ln w="9525" cap="flat" cmpd="sng" algn="ctr">
              <a:solidFill>
                <a:schemeClr val="accent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grpSp>
      <p:sp>
        <p:nvSpPr>
          <p:cNvPr id="99" name="Rectangle 98"/>
          <p:cNvSpPr/>
          <p:nvPr/>
        </p:nvSpPr>
        <p:spPr>
          <a:xfrm>
            <a:off x="6879411" y="2162943"/>
            <a:ext cx="543739" cy="279564"/>
          </a:xfrm>
          <a:prstGeom prst="rect">
            <a:avLst/>
          </a:prstGeom>
        </p:spPr>
        <p:txBody>
          <a:bodyPr wrap="none">
            <a:spAutoFit/>
          </a:bodyPr>
          <a:lstStyle/>
          <a:p>
            <a:pPr algn="ctr">
              <a:lnSpc>
                <a:spcPct val="80000"/>
              </a:lnSpc>
            </a:pPr>
            <a:r>
              <a:rPr lang="ru-RU" sz="500" b="1" dirty="0">
                <a:solidFill>
                  <a:schemeClr val="accent1"/>
                </a:solidFill>
                <a:latin typeface="Proxima Nova Black" charset="0"/>
                <a:ea typeface="Proxima Nova Black" charset="0"/>
                <a:cs typeface="Proxima Nova Black" charset="0"/>
              </a:rPr>
              <a:t>БЫСТРЫЙ</a:t>
            </a:r>
          </a:p>
          <a:p>
            <a:pPr algn="ctr">
              <a:lnSpc>
                <a:spcPct val="80000"/>
              </a:lnSpc>
            </a:pPr>
            <a:r>
              <a:rPr lang="ru-RU" sz="500" b="1" dirty="0">
                <a:solidFill>
                  <a:schemeClr val="accent1"/>
                </a:solidFill>
                <a:latin typeface="Proxima Nova Black" charset="0"/>
                <a:ea typeface="Proxima Nova Black" charset="0"/>
                <a:cs typeface="Proxima Nova Black" charset="0"/>
              </a:rPr>
              <a:t>ОТКЛИК</a:t>
            </a:r>
            <a:br>
              <a:rPr lang="en-US" sz="500" b="1" dirty="0">
                <a:solidFill>
                  <a:schemeClr val="accent1"/>
                </a:solidFill>
                <a:latin typeface="Proxima Nova Black" charset="0"/>
                <a:ea typeface="Proxima Nova Black" charset="0"/>
                <a:cs typeface="Proxima Nova Black" charset="0"/>
              </a:rPr>
            </a:br>
            <a:r>
              <a:rPr lang="en-US" sz="500" dirty="0">
                <a:solidFill>
                  <a:schemeClr val="accent1"/>
                </a:solidFill>
                <a:latin typeface="Proxima Nova Light" charset="0"/>
                <a:ea typeface="Proxima Nova Light" charset="0"/>
                <a:cs typeface="Proxima Nova Light" charset="0"/>
              </a:rPr>
              <a:t>100 µs</a:t>
            </a:r>
            <a:endParaRPr lang="en-US" sz="600" dirty="0">
              <a:solidFill>
                <a:schemeClr val="accent1"/>
              </a:solidFill>
              <a:latin typeface="Proxima Nova Light" charset="0"/>
              <a:ea typeface="Proxima Nova Light" charset="0"/>
              <a:cs typeface="Proxima Nova Light" charset="0"/>
            </a:endParaRPr>
          </a:p>
        </p:txBody>
      </p:sp>
      <p:sp>
        <p:nvSpPr>
          <p:cNvPr id="100" name="Rectangle 99"/>
          <p:cNvSpPr/>
          <p:nvPr/>
        </p:nvSpPr>
        <p:spPr>
          <a:xfrm>
            <a:off x="7568020" y="2164433"/>
            <a:ext cx="633507" cy="279564"/>
          </a:xfrm>
          <a:prstGeom prst="rect">
            <a:avLst/>
          </a:prstGeom>
          <a:ln>
            <a:noFill/>
          </a:ln>
        </p:spPr>
        <p:txBody>
          <a:bodyPr wrap="none">
            <a:spAutoFit/>
          </a:bodyPr>
          <a:lstStyle/>
          <a:p>
            <a:pPr lvl="0" algn="ctr">
              <a:lnSpc>
                <a:spcPct val="80000"/>
              </a:lnSpc>
            </a:pPr>
            <a:r>
              <a:rPr lang="ru-RU" sz="500" b="1" dirty="0">
                <a:solidFill>
                  <a:schemeClr val="accent6"/>
                </a:solidFill>
                <a:latin typeface="Proxima Nova Black" charset="0"/>
                <a:ea typeface="Proxima Nova Black" charset="0"/>
                <a:cs typeface="Proxima Nova Black" charset="0"/>
              </a:rPr>
              <a:t>МЕДЛЕННЫЙ</a:t>
            </a:r>
          </a:p>
          <a:p>
            <a:pPr lvl="0" algn="ctr">
              <a:lnSpc>
                <a:spcPct val="80000"/>
              </a:lnSpc>
            </a:pPr>
            <a:r>
              <a:rPr lang="ru-RU" sz="500" b="1" dirty="0">
                <a:solidFill>
                  <a:schemeClr val="accent6"/>
                </a:solidFill>
                <a:latin typeface="Proxima Nova Black" charset="0"/>
                <a:ea typeface="Proxima Nova Black" charset="0"/>
                <a:cs typeface="Proxima Nova Black" charset="0"/>
              </a:rPr>
              <a:t>ОТКЛИК</a:t>
            </a:r>
          </a:p>
          <a:p>
            <a:pPr lvl="0" algn="ctr">
              <a:lnSpc>
                <a:spcPct val="80000"/>
              </a:lnSpc>
            </a:pPr>
            <a:r>
              <a:rPr lang="en-US" sz="500" dirty="0">
                <a:solidFill>
                  <a:schemeClr val="accent6"/>
                </a:solidFill>
                <a:latin typeface="Proxima Nova Light" charset="0"/>
                <a:ea typeface="Proxima Nova Light" charset="0"/>
                <a:cs typeface="Proxima Nova Light" charset="0"/>
              </a:rPr>
              <a:t>20 ms</a:t>
            </a:r>
            <a:endParaRPr lang="en-US" sz="600" dirty="0">
              <a:solidFill>
                <a:schemeClr val="accent6"/>
              </a:solidFill>
              <a:latin typeface="Proxima Nova Light" charset="0"/>
              <a:ea typeface="Proxima Nova Light" charset="0"/>
              <a:cs typeface="Proxima Nova Light" charset="0"/>
            </a:endParaRPr>
          </a:p>
        </p:txBody>
      </p:sp>
      <p:sp>
        <p:nvSpPr>
          <p:cNvPr id="101" name="Rectangle 100"/>
          <p:cNvSpPr/>
          <p:nvPr/>
        </p:nvSpPr>
        <p:spPr>
          <a:xfrm>
            <a:off x="7016509" y="4309344"/>
            <a:ext cx="1069524" cy="200055"/>
          </a:xfrm>
          <a:prstGeom prst="rect">
            <a:avLst/>
          </a:prstGeom>
        </p:spPr>
        <p:txBody>
          <a:bodyPr wrap="none">
            <a:spAutoFit/>
          </a:bodyPr>
          <a:lstStyle/>
          <a:p>
            <a:r>
              <a:rPr lang="ru-RU" sz="700" dirty="0">
                <a:solidFill>
                  <a:srgbClr val="FFFFFF"/>
                </a:solidFill>
                <a:latin typeface="Proxima Nova Light" charset="0"/>
                <a:ea typeface="Proxima Nova Light" charset="0"/>
                <a:cs typeface="Proxima Nova Light" charset="0"/>
              </a:rPr>
              <a:t>СБОР МУСОРА И Т.Д.</a:t>
            </a:r>
            <a:endParaRPr lang="en-US" sz="1100" dirty="0">
              <a:latin typeface="Proxima Nova Light" charset="0"/>
              <a:ea typeface="Proxima Nova Light" charset="0"/>
              <a:cs typeface="Proxima Nova Light" charset="0"/>
            </a:endParaRPr>
          </a:p>
        </p:txBody>
      </p:sp>
      <p:cxnSp>
        <p:nvCxnSpPr>
          <p:cNvPr id="102" name="Straight Connector 101"/>
          <p:cNvCxnSpPr/>
          <p:nvPr/>
        </p:nvCxnSpPr>
        <p:spPr bwMode="auto">
          <a:xfrm>
            <a:off x="4559289" y="1648234"/>
            <a:ext cx="0" cy="2763803"/>
          </a:xfrm>
          <a:prstGeom prst="line">
            <a:avLst/>
          </a:prstGeom>
          <a:solidFill>
            <a:srgbClr val="FFFFFF"/>
          </a:solidFill>
          <a:ln w="6350"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03" name="Rectangle 102"/>
          <p:cNvSpPr/>
          <p:nvPr/>
        </p:nvSpPr>
        <p:spPr>
          <a:xfrm>
            <a:off x="5057166" y="1749749"/>
            <a:ext cx="1018227" cy="233397"/>
          </a:xfrm>
          <a:prstGeom prst="rect">
            <a:avLst/>
          </a:prstGeom>
        </p:spPr>
        <p:txBody>
          <a:bodyPr wrap="none">
            <a:spAutoFit/>
          </a:bodyPr>
          <a:lstStyle/>
          <a:p>
            <a:pPr algn="ctr">
              <a:lnSpc>
                <a:spcPct val="80000"/>
              </a:lnSpc>
            </a:pPr>
            <a:r>
              <a:rPr lang="ru-RU" sz="1100" b="1" dirty="0">
                <a:solidFill>
                  <a:srgbClr val="FFFFFF"/>
                </a:solidFill>
                <a:latin typeface="Proxima Nova" charset="0"/>
                <a:ea typeface="Proxima Nova" charset="0"/>
                <a:cs typeface="Proxima Nova" charset="0"/>
              </a:rPr>
              <a:t>ПРОШИВКА</a:t>
            </a:r>
            <a:endParaRPr lang="en-US" sz="1050" b="1" dirty="0">
              <a:solidFill>
                <a:srgbClr val="222222"/>
              </a:solidFill>
              <a:latin typeface="Proxima Nova" charset="0"/>
              <a:ea typeface="Proxima Nova" charset="0"/>
              <a:cs typeface="Proxima Nova" charset="0"/>
            </a:endParaRPr>
          </a:p>
        </p:txBody>
      </p:sp>
      <p:sp>
        <p:nvSpPr>
          <p:cNvPr id="104" name="Rectangle 103"/>
          <p:cNvSpPr/>
          <p:nvPr/>
        </p:nvSpPr>
        <p:spPr>
          <a:xfrm>
            <a:off x="4817903" y="4162502"/>
            <a:ext cx="1377300" cy="293414"/>
          </a:xfrm>
          <a:prstGeom prst="rect">
            <a:avLst/>
          </a:prstGeom>
        </p:spPr>
        <p:txBody>
          <a:bodyPr wrap="none">
            <a:spAutoFit/>
          </a:bodyPr>
          <a:lstStyle/>
          <a:p>
            <a:pPr algn="ctr">
              <a:lnSpc>
                <a:spcPct val="80000"/>
              </a:lnSpc>
            </a:pPr>
            <a:r>
              <a:rPr lang="ru-RU" sz="800" dirty="0">
                <a:solidFill>
                  <a:schemeClr val="accent1"/>
                </a:solidFill>
                <a:latin typeface="Proxima Nova Light" charset="0"/>
                <a:ea typeface="Proxima Nova Light" charset="0"/>
                <a:cs typeface="Proxima Nova Light" charset="0"/>
              </a:rPr>
              <a:t>КАЖДЫЙ ДИСК </a:t>
            </a:r>
            <a:br>
              <a:rPr lang="en-US" sz="800" dirty="0">
                <a:solidFill>
                  <a:schemeClr val="accent1"/>
                </a:solidFill>
                <a:latin typeface="Proxima Nova Light" charset="0"/>
                <a:ea typeface="Proxima Nova Light" charset="0"/>
                <a:cs typeface="Proxima Nova Light" charset="0"/>
              </a:rPr>
            </a:br>
            <a:r>
              <a:rPr lang="ru-RU" sz="800" dirty="0">
                <a:solidFill>
                  <a:schemeClr val="accent1"/>
                </a:solidFill>
                <a:latin typeface="Proxima Nova Light" charset="0"/>
                <a:ea typeface="Proxima Nova Light" charset="0"/>
                <a:cs typeface="Proxima Nova Light" charset="0"/>
              </a:rPr>
              <a:t>РАБОТАЕТ АВТОНОМНО</a:t>
            </a:r>
            <a:endParaRPr lang="en-US" sz="800" dirty="0">
              <a:solidFill>
                <a:schemeClr val="accent1"/>
              </a:solidFill>
              <a:latin typeface="Proxima Nova Light" charset="0"/>
              <a:ea typeface="Proxima Nova Light" charset="0"/>
              <a:cs typeface="Proxima Nova Light" charset="0"/>
            </a:endParaRPr>
          </a:p>
        </p:txBody>
      </p:sp>
      <p:sp>
        <p:nvSpPr>
          <p:cNvPr id="105" name="Rectangle 104"/>
          <p:cNvSpPr/>
          <p:nvPr/>
        </p:nvSpPr>
        <p:spPr bwMode="auto">
          <a:xfrm>
            <a:off x="5048045" y="2902484"/>
            <a:ext cx="110830" cy="69063"/>
          </a:xfrm>
          <a:prstGeom prst="rect">
            <a:avLst/>
          </a:prstGeom>
          <a:solidFill>
            <a:srgbClr val="2D2D2D"/>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endParaRPr kumimoji="0" lang="en-US" sz="24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sp>
        <p:nvSpPr>
          <p:cNvPr id="106" name="Rectangle 105"/>
          <p:cNvSpPr/>
          <p:nvPr/>
        </p:nvSpPr>
        <p:spPr bwMode="auto">
          <a:xfrm>
            <a:off x="5048045" y="2796465"/>
            <a:ext cx="110830" cy="69063"/>
          </a:xfrm>
          <a:prstGeom prst="rect">
            <a:avLst/>
          </a:prstGeom>
          <a:solidFill>
            <a:srgbClr val="2D2D2D"/>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endParaRPr kumimoji="0" lang="en-US" sz="24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grpSp>
        <p:nvGrpSpPr>
          <p:cNvPr id="107" name="Group 106"/>
          <p:cNvGrpSpPr/>
          <p:nvPr/>
        </p:nvGrpSpPr>
        <p:grpSpPr>
          <a:xfrm>
            <a:off x="5077978" y="2754214"/>
            <a:ext cx="50965" cy="269132"/>
            <a:chOff x="2098060" y="1543424"/>
            <a:chExt cx="103244" cy="545206"/>
          </a:xfrm>
        </p:grpSpPr>
        <p:cxnSp>
          <p:nvCxnSpPr>
            <p:cNvPr id="166" name="Straight Connector 165"/>
            <p:cNvCxnSpPr/>
            <p:nvPr/>
          </p:nvCxnSpPr>
          <p:spPr bwMode="auto">
            <a:xfrm>
              <a:off x="2098060" y="1543424"/>
              <a:ext cx="0" cy="545206"/>
            </a:xfrm>
            <a:prstGeom prst="line">
              <a:avLst/>
            </a:prstGeom>
            <a:noFill/>
            <a:ln w="9525"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7" name="Straight Connector 166"/>
            <p:cNvCxnSpPr/>
            <p:nvPr/>
          </p:nvCxnSpPr>
          <p:spPr bwMode="auto">
            <a:xfrm>
              <a:off x="2201304" y="1543424"/>
              <a:ext cx="0" cy="545206"/>
            </a:xfrm>
            <a:prstGeom prst="line">
              <a:avLst/>
            </a:prstGeom>
            <a:noFill/>
            <a:ln w="9525"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108" name="Rectangle 107"/>
          <p:cNvSpPr/>
          <p:nvPr/>
        </p:nvSpPr>
        <p:spPr bwMode="auto">
          <a:xfrm>
            <a:off x="4778058" y="3830137"/>
            <a:ext cx="172658" cy="98662"/>
          </a:xfrm>
          <a:prstGeom prst="rect">
            <a:avLst/>
          </a:prstGeom>
          <a:no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09" name="Rectangle 108"/>
          <p:cNvSpPr/>
          <p:nvPr/>
        </p:nvSpPr>
        <p:spPr bwMode="auto">
          <a:xfrm>
            <a:off x="5017132" y="3830137"/>
            <a:ext cx="172658" cy="98662"/>
          </a:xfrm>
          <a:prstGeom prst="rect">
            <a:avLst/>
          </a:prstGeom>
          <a:no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10" name="Rectangle 109"/>
          <p:cNvSpPr/>
          <p:nvPr/>
        </p:nvSpPr>
        <p:spPr bwMode="auto">
          <a:xfrm>
            <a:off x="5256568" y="3830137"/>
            <a:ext cx="172658" cy="98662"/>
          </a:xfrm>
          <a:prstGeom prst="rect">
            <a:avLst/>
          </a:prstGeom>
          <a:no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11" name="Rectangle 110"/>
          <p:cNvSpPr/>
          <p:nvPr/>
        </p:nvSpPr>
        <p:spPr bwMode="auto">
          <a:xfrm>
            <a:off x="4778058" y="3670479"/>
            <a:ext cx="172658" cy="98662"/>
          </a:xfrm>
          <a:prstGeom prst="rect">
            <a:avLst/>
          </a:prstGeom>
          <a:no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12" name="Rectangle 111"/>
          <p:cNvSpPr/>
          <p:nvPr/>
        </p:nvSpPr>
        <p:spPr bwMode="auto">
          <a:xfrm>
            <a:off x="5017132" y="3670479"/>
            <a:ext cx="172658" cy="98662"/>
          </a:xfrm>
          <a:prstGeom prst="rect">
            <a:avLst/>
          </a:prstGeom>
          <a:no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13" name="Rectangle 112"/>
          <p:cNvSpPr/>
          <p:nvPr/>
        </p:nvSpPr>
        <p:spPr bwMode="auto">
          <a:xfrm>
            <a:off x="5256568" y="3670479"/>
            <a:ext cx="172658" cy="98662"/>
          </a:xfrm>
          <a:prstGeom prst="rect">
            <a:avLst/>
          </a:prstGeom>
          <a:no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14" name="Rectangle 113"/>
          <p:cNvSpPr/>
          <p:nvPr/>
        </p:nvSpPr>
        <p:spPr bwMode="auto">
          <a:xfrm>
            <a:off x="4778058" y="3510820"/>
            <a:ext cx="172658" cy="98662"/>
          </a:xfrm>
          <a:prstGeom prst="rect">
            <a:avLst/>
          </a:prstGeom>
          <a:no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15" name="Rectangle 114"/>
          <p:cNvSpPr/>
          <p:nvPr/>
        </p:nvSpPr>
        <p:spPr bwMode="auto">
          <a:xfrm>
            <a:off x="5017132" y="3510820"/>
            <a:ext cx="172658" cy="98662"/>
          </a:xfrm>
          <a:prstGeom prst="rect">
            <a:avLst/>
          </a:prstGeom>
          <a:no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16" name="Rectangle 115"/>
          <p:cNvSpPr/>
          <p:nvPr/>
        </p:nvSpPr>
        <p:spPr bwMode="auto">
          <a:xfrm>
            <a:off x="5256568" y="3510820"/>
            <a:ext cx="172658" cy="98662"/>
          </a:xfrm>
          <a:prstGeom prst="rect">
            <a:avLst/>
          </a:prstGeom>
          <a:no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17" name="Rectangle 116"/>
          <p:cNvSpPr/>
          <p:nvPr/>
        </p:nvSpPr>
        <p:spPr bwMode="auto">
          <a:xfrm>
            <a:off x="4778058" y="3351162"/>
            <a:ext cx="172658" cy="98662"/>
          </a:xfrm>
          <a:prstGeom prst="rect">
            <a:avLst/>
          </a:prstGeom>
          <a:no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18" name="Rectangle 117"/>
          <p:cNvSpPr/>
          <p:nvPr/>
        </p:nvSpPr>
        <p:spPr bwMode="auto">
          <a:xfrm>
            <a:off x="5017132" y="3351162"/>
            <a:ext cx="172658" cy="98662"/>
          </a:xfrm>
          <a:prstGeom prst="rect">
            <a:avLst/>
          </a:prstGeom>
          <a:no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19" name="Rectangle 118"/>
          <p:cNvSpPr/>
          <p:nvPr/>
        </p:nvSpPr>
        <p:spPr bwMode="auto">
          <a:xfrm>
            <a:off x="5256568" y="3351162"/>
            <a:ext cx="172658" cy="98662"/>
          </a:xfrm>
          <a:prstGeom prst="rect">
            <a:avLst/>
          </a:prstGeom>
          <a:no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20" name="Rectangle 119"/>
          <p:cNvSpPr/>
          <p:nvPr/>
        </p:nvSpPr>
        <p:spPr bwMode="auto">
          <a:xfrm>
            <a:off x="5365073" y="2506075"/>
            <a:ext cx="980319" cy="157562"/>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r>
              <a:rPr kumimoji="0" lang="en-US" sz="600" b="0" i="0" u="none" strike="noStrike" kern="0" cap="none" spc="0" normalizeH="0" baseline="0" noProof="0">
                <a:ln>
                  <a:noFill/>
                </a:ln>
                <a:solidFill>
                  <a:schemeClr val="bg1"/>
                </a:solidFill>
                <a:effectLst/>
                <a:uLnTx/>
                <a:uFillTx/>
                <a:latin typeface="Proxima Nova Light" charset="0"/>
                <a:ea typeface="Proxima Nova Light" charset="0"/>
                <a:cs typeface="Proxima Nova Light" charset="0"/>
                <a:sym typeface="Proxima Nova Light" charset="0"/>
              </a:rPr>
              <a:t>ALLOCATION</a:t>
            </a:r>
          </a:p>
        </p:txBody>
      </p:sp>
      <p:sp>
        <p:nvSpPr>
          <p:cNvPr id="121" name="Rectangle 120"/>
          <p:cNvSpPr/>
          <p:nvPr/>
        </p:nvSpPr>
        <p:spPr bwMode="auto">
          <a:xfrm>
            <a:off x="5365325" y="2691631"/>
            <a:ext cx="980319" cy="157562"/>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r>
              <a:rPr kumimoji="0" lang="en-US" sz="600" b="0" i="0" u="none" strike="noStrike" kern="0" cap="none" spc="0" normalizeH="0" baseline="0" noProof="0" dirty="0">
                <a:ln>
                  <a:noFill/>
                </a:ln>
                <a:solidFill>
                  <a:schemeClr val="bg1"/>
                </a:solidFill>
                <a:effectLst/>
                <a:uLnTx/>
                <a:uFillTx/>
                <a:latin typeface="Proxima Nova Light" charset="0"/>
                <a:ea typeface="Proxima Nova Light" charset="0"/>
                <a:cs typeface="Proxima Nova Light" charset="0"/>
                <a:sym typeface="Proxima Nova Light" charset="0"/>
              </a:rPr>
              <a:t>GARBAGE COLLECTION</a:t>
            </a:r>
          </a:p>
        </p:txBody>
      </p:sp>
      <p:sp>
        <p:nvSpPr>
          <p:cNvPr id="122" name="Rectangle 121"/>
          <p:cNvSpPr/>
          <p:nvPr/>
        </p:nvSpPr>
        <p:spPr bwMode="auto">
          <a:xfrm>
            <a:off x="5364820" y="2877187"/>
            <a:ext cx="980319" cy="157562"/>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r>
              <a:rPr kumimoji="0" lang="en-US" sz="600" b="0" i="0" u="none" strike="noStrike" kern="0" cap="none" spc="0" normalizeH="0" baseline="0" noProof="0" dirty="0">
                <a:ln>
                  <a:noFill/>
                </a:ln>
                <a:solidFill>
                  <a:schemeClr val="bg1"/>
                </a:solidFill>
                <a:effectLst/>
                <a:uLnTx/>
                <a:uFillTx/>
                <a:latin typeface="Proxima Nova Light" charset="0"/>
                <a:ea typeface="Proxima Nova Light" charset="0"/>
                <a:cs typeface="Proxima Nova Light" charset="0"/>
                <a:sym typeface="Proxima Nova Light" charset="0"/>
              </a:rPr>
              <a:t>ENCRYPTION</a:t>
            </a:r>
          </a:p>
        </p:txBody>
      </p:sp>
      <p:sp>
        <p:nvSpPr>
          <p:cNvPr id="123" name="Rectangle 122"/>
          <p:cNvSpPr/>
          <p:nvPr/>
        </p:nvSpPr>
        <p:spPr bwMode="auto">
          <a:xfrm>
            <a:off x="5365073" y="3062743"/>
            <a:ext cx="980319" cy="157562"/>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1828800" fontAlgn="base" hangingPunct="0">
              <a:spcBef>
                <a:spcPct val="0"/>
              </a:spcBef>
              <a:spcAft>
                <a:spcPct val="0"/>
              </a:spcAft>
            </a:pPr>
            <a:r>
              <a:rPr lang="en-US" sz="600" kern="0" dirty="0">
                <a:solidFill>
                  <a:schemeClr val="bg1"/>
                </a:solidFill>
                <a:latin typeface="Proxima Nova Light" charset="0"/>
                <a:ea typeface="Proxima Nova Light" charset="0"/>
                <a:cs typeface="Proxima Nova Light" charset="0"/>
                <a:sym typeface="Proxima Nova Light" charset="0"/>
              </a:rPr>
              <a:t>ERROR CORRECTION</a:t>
            </a:r>
          </a:p>
        </p:txBody>
      </p:sp>
      <p:sp>
        <p:nvSpPr>
          <p:cNvPr id="124" name="Rectangle 123"/>
          <p:cNvSpPr/>
          <p:nvPr/>
        </p:nvSpPr>
        <p:spPr bwMode="auto">
          <a:xfrm>
            <a:off x="5364820" y="2320519"/>
            <a:ext cx="980319" cy="157562"/>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r>
              <a:rPr kumimoji="0" lang="en-US" sz="600" b="0" i="0" u="none" strike="noStrike" kern="0" cap="none" spc="0" normalizeH="0" baseline="0" noProof="0" dirty="0">
                <a:ln>
                  <a:noFill/>
                </a:ln>
                <a:solidFill>
                  <a:schemeClr val="bg1"/>
                </a:solidFill>
                <a:effectLst/>
                <a:uLnTx/>
                <a:uFillTx/>
                <a:latin typeface="Proxima Nova Light" charset="0"/>
                <a:ea typeface="Proxima Nova Light" charset="0"/>
                <a:cs typeface="Proxima Nova Light" charset="0"/>
                <a:sym typeface="Proxima Nova Light" charset="0"/>
              </a:rPr>
              <a:t>FLASH</a:t>
            </a:r>
            <a:r>
              <a:rPr kumimoji="0" lang="en-US" sz="600" b="0" i="0" u="none" strike="noStrike" kern="0" cap="none" spc="0" normalizeH="0" noProof="0" dirty="0">
                <a:ln>
                  <a:noFill/>
                </a:ln>
                <a:solidFill>
                  <a:schemeClr val="bg1"/>
                </a:solidFill>
                <a:effectLst/>
                <a:uLnTx/>
                <a:uFillTx/>
                <a:latin typeface="Proxima Nova Light" charset="0"/>
                <a:ea typeface="Proxima Nova Light" charset="0"/>
                <a:cs typeface="Proxima Nova Light" charset="0"/>
                <a:sym typeface="Proxima Nova Light" charset="0"/>
              </a:rPr>
              <a:t> TRANSLATION</a:t>
            </a:r>
            <a:endParaRPr kumimoji="0" lang="en-US" sz="600" b="0" i="0" u="none" strike="noStrike" kern="0" cap="none" spc="0" normalizeH="0" baseline="0" noProof="0" dirty="0">
              <a:ln>
                <a:noFill/>
              </a:ln>
              <a:solidFill>
                <a:schemeClr val="bg1"/>
              </a:solidFill>
              <a:effectLst/>
              <a:uLnTx/>
              <a:uFillTx/>
              <a:latin typeface="Proxima Nova Light" charset="0"/>
              <a:ea typeface="Proxima Nova Light" charset="0"/>
              <a:cs typeface="Proxima Nova Light" charset="0"/>
              <a:sym typeface="Proxima Nova Light" charset="0"/>
            </a:endParaRPr>
          </a:p>
        </p:txBody>
      </p:sp>
      <p:grpSp>
        <p:nvGrpSpPr>
          <p:cNvPr id="125" name="Group 124"/>
          <p:cNvGrpSpPr/>
          <p:nvPr/>
        </p:nvGrpSpPr>
        <p:grpSpPr>
          <a:xfrm>
            <a:off x="4977875" y="3062850"/>
            <a:ext cx="241726" cy="244557"/>
            <a:chOff x="1990145" y="2171447"/>
            <a:chExt cx="338742" cy="342710"/>
          </a:xfrm>
          <a:solidFill>
            <a:schemeClr val="accent1"/>
          </a:solidFill>
        </p:grpSpPr>
        <p:grpSp>
          <p:nvGrpSpPr>
            <p:cNvPr id="129" name="Group 128"/>
            <p:cNvGrpSpPr/>
            <p:nvPr/>
          </p:nvGrpSpPr>
          <p:grpSpPr>
            <a:xfrm>
              <a:off x="2057258" y="2482790"/>
              <a:ext cx="215654" cy="31367"/>
              <a:chOff x="3632200" y="1730375"/>
              <a:chExt cx="314325" cy="260350"/>
            </a:xfrm>
            <a:grpFill/>
          </p:grpSpPr>
          <p:cxnSp>
            <p:nvCxnSpPr>
              <p:cNvPr id="158" name="Straight Connector 157"/>
              <p:cNvCxnSpPr/>
              <p:nvPr/>
            </p:nvCxnSpPr>
            <p:spPr bwMode="auto">
              <a:xfrm>
                <a:off x="3946525"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59" name="Straight Connector 158"/>
              <p:cNvCxnSpPr/>
              <p:nvPr/>
            </p:nvCxnSpPr>
            <p:spPr bwMode="auto">
              <a:xfrm>
                <a:off x="390162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0" name="Straight Connector 159"/>
              <p:cNvCxnSpPr/>
              <p:nvPr/>
            </p:nvCxnSpPr>
            <p:spPr bwMode="auto">
              <a:xfrm>
                <a:off x="385672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1" name="Straight Connector 160"/>
              <p:cNvCxnSpPr/>
              <p:nvPr/>
            </p:nvCxnSpPr>
            <p:spPr bwMode="auto">
              <a:xfrm>
                <a:off x="3766912"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2" name="Straight Connector 161"/>
              <p:cNvCxnSpPr/>
              <p:nvPr/>
            </p:nvCxnSpPr>
            <p:spPr bwMode="auto">
              <a:xfrm>
                <a:off x="3722008"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3" name="Straight Connector 162"/>
              <p:cNvCxnSpPr/>
              <p:nvPr/>
            </p:nvCxnSpPr>
            <p:spPr bwMode="auto">
              <a:xfrm>
                <a:off x="367710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4" name="Straight Connector 163"/>
              <p:cNvCxnSpPr/>
              <p:nvPr/>
            </p:nvCxnSpPr>
            <p:spPr bwMode="auto">
              <a:xfrm>
                <a:off x="363220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5" name="Straight Connector 164"/>
              <p:cNvCxnSpPr/>
              <p:nvPr/>
            </p:nvCxnSpPr>
            <p:spPr bwMode="auto">
              <a:xfrm>
                <a:off x="3811816"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130" name="Group 129"/>
            <p:cNvGrpSpPr/>
            <p:nvPr/>
          </p:nvGrpSpPr>
          <p:grpSpPr>
            <a:xfrm rot="5400000">
              <a:off x="2205377" y="2325817"/>
              <a:ext cx="215654" cy="31367"/>
              <a:chOff x="3632200" y="1730375"/>
              <a:chExt cx="314325" cy="260350"/>
            </a:xfrm>
            <a:grpFill/>
          </p:grpSpPr>
          <p:cxnSp>
            <p:nvCxnSpPr>
              <p:cNvPr id="150" name="Straight Connector 149"/>
              <p:cNvCxnSpPr/>
              <p:nvPr/>
            </p:nvCxnSpPr>
            <p:spPr bwMode="auto">
              <a:xfrm>
                <a:off x="3946525"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51" name="Straight Connector 150"/>
              <p:cNvCxnSpPr/>
              <p:nvPr/>
            </p:nvCxnSpPr>
            <p:spPr bwMode="auto">
              <a:xfrm>
                <a:off x="390162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52" name="Straight Connector 151"/>
              <p:cNvCxnSpPr/>
              <p:nvPr/>
            </p:nvCxnSpPr>
            <p:spPr bwMode="auto">
              <a:xfrm>
                <a:off x="385672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53" name="Straight Connector 152"/>
              <p:cNvCxnSpPr/>
              <p:nvPr/>
            </p:nvCxnSpPr>
            <p:spPr bwMode="auto">
              <a:xfrm>
                <a:off x="3766912"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54" name="Straight Connector 153"/>
              <p:cNvCxnSpPr/>
              <p:nvPr/>
            </p:nvCxnSpPr>
            <p:spPr bwMode="auto">
              <a:xfrm>
                <a:off x="3722008"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55" name="Straight Connector 154"/>
              <p:cNvCxnSpPr/>
              <p:nvPr/>
            </p:nvCxnSpPr>
            <p:spPr bwMode="auto">
              <a:xfrm>
                <a:off x="367710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56" name="Straight Connector 155"/>
              <p:cNvCxnSpPr/>
              <p:nvPr/>
            </p:nvCxnSpPr>
            <p:spPr bwMode="auto">
              <a:xfrm>
                <a:off x="363220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57" name="Straight Connector 156"/>
              <p:cNvCxnSpPr/>
              <p:nvPr/>
            </p:nvCxnSpPr>
            <p:spPr bwMode="auto">
              <a:xfrm>
                <a:off x="3811816"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131" name="Group 130"/>
            <p:cNvGrpSpPr/>
            <p:nvPr/>
          </p:nvGrpSpPr>
          <p:grpSpPr>
            <a:xfrm>
              <a:off x="2057258" y="2171447"/>
              <a:ext cx="215654" cy="31367"/>
              <a:chOff x="3632200" y="1730375"/>
              <a:chExt cx="314325" cy="260350"/>
            </a:xfrm>
            <a:grpFill/>
          </p:grpSpPr>
          <p:cxnSp>
            <p:nvCxnSpPr>
              <p:cNvPr id="142" name="Straight Connector 141"/>
              <p:cNvCxnSpPr/>
              <p:nvPr/>
            </p:nvCxnSpPr>
            <p:spPr bwMode="auto">
              <a:xfrm>
                <a:off x="3946525"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43" name="Straight Connector 142"/>
              <p:cNvCxnSpPr/>
              <p:nvPr/>
            </p:nvCxnSpPr>
            <p:spPr bwMode="auto">
              <a:xfrm>
                <a:off x="390162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44" name="Straight Connector 143"/>
              <p:cNvCxnSpPr/>
              <p:nvPr/>
            </p:nvCxnSpPr>
            <p:spPr bwMode="auto">
              <a:xfrm>
                <a:off x="385672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45" name="Straight Connector 144"/>
              <p:cNvCxnSpPr/>
              <p:nvPr/>
            </p:nvCxnSpPr>
            <p:spPr bwMode="auto">
              <a:xfrm>
                <a:off x="3766912"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46" name="Straight Connector 145"/>
              <p:cNvCxnSpPr/>
              <p:nvPr/>
            </p:nvCxnSpPr>
            <p:spPr bwMode="auto">
              <a:xfrm>
                <a:off x="3722008"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47" name="Straight Connector 146"/>
              <p:cNvCxnSpPr/>
              <p:nvPr/>
            </p:nvCxnSpPr>
            <p:spPr bwMode="auto">
              <a:xfrm>
                <a:off x="367710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48" name="Straight Connector 147"/>
              <p:cNvCxnSpPr/>
              <p:nvPr/>
            </p:nvCxnSpPr>
            <p:spPr bwMode="auto">
              <a:xfrm>
                <a:off x="363220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49" name="Straight Connector 148"/>
              <p:cNvCxnSpPr/>
              <p:nvPr/>
            </p:nvCxnSpPr>
            <p:spPr bwMode="auto">
              <a:xfrm>
                <a:off x="3811816"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132" name="Group 131"/>
            <p:cNvGrpSpPr/>
            <p:nvPr/>
          </p:nvGrpSpPr>
          <p:grpSpPr>
            <a:xfrm rot="5400000">
              <a:off x="1898002" y="2325817"/>
              <a:ext cx="215654" cy="31367"/>
              <a:chOff x="3632200" y="1730375"/>
              <a:chExt cx="314325" cy="260350"/>
            </a:xfrm>
            <a:grpFill/>
          </p:grpSpPr>
          <p:cxnSp>
            <p:nvCxnSpPr>
              <p:cNvPr id="134" name="Straight Connector 133"/>
              <p:cNvCxnSpPr/>
              <p:nvPr/>
            </p:nvCxnSpPr>
            <p:spPr bwMode="auto">
              <a:xfrm>
                <a:off x="3946525"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5" name="Straight Connector 134"/>
              <p:cNvCxnSpPr/>
              <p:nvPr/>
            </p:nvCxnSpPr>
            <p:spPr bwMode="auto">
              <a:xfrm>
                <a:off x="390162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6" name="Straight Connector 135"/>
              <p:cNvCxnSpPr/>
              <p:nvPr/>
            </p:nvCxnSpPr>
            <p:spPr bwMode="auto">
              <a:xfrm>
                <a:off x="385672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7" name="Straight Connector 136"/>
              <p:cNvCxnSpPr/>
              <p:nvPr/>
            </p:nvCxnSpPr>
            <p:spPr bwMode="auto">
              <a:xfrm>
                <a:off x="3766912"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8" name="Straight Connector 137"/>
              <p:cNvCxnSpPr/>
              <p:nvPr/>
            </p:nvCxnSpPr>
            <p:spPr bwMode="auto">
              <a:xfrm>
                <a:off x="3722008"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9" name="Straight Connector 138"/>
              <p:cNvCxnSpPr/>
              <p:nvPr/>
            </p:nvCxnSpPr>
            <p:spPr bwMode="auto">
              <a:xfrm>
                <a:off x="367710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40" name="Straight Connector 139"/>
              <p:cNvCxnSpPr/>
              <p:nvPr/>
            </p:nvCxnSpPr>
            <p:spPr bwMode="auto">
              <a:xfrm>
                <a:off x="363220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41" name="Straight Connector 140"/>
              <p:cNvCxnSpPr/>
              <p:nvPr/>
            </p:nvCxnSpPr>
            <p:spPr bwMode="auto">
              <a:xfrm>
                <a:off x="3811816"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133" name="Rectangle 132"/>
            <p:cNvSpPr/>
            <p:nvPr/>
          </p:nvSpPr>
          <p:spPr bwMode="auto">
            <a:xfrm>
              <a:off x="2023100" y="2205196"/>
              <a:ext cx="272294" cy="275308"/>
            </a:xfrm>
            <a:prstGeom prst="rect">
              <a:avLst/>
            </a:prstGeom>
            <a:grpFill/>
            <a:ln w="9525" cap="flat" cmpd="sng" algn="ctr">
              <a:solidFill>
                <a:schemeClr val="accent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grpSp>
      <p:sp>
        <p:nvSpPr>
          <p:cNvPr id="126" name="Rectangle 125"/>
          <p:cNvSpPr/>
          <p:nvPr/>
        </p:nvSpPr>
        <p:spPr bwMode="auto">
          <a:xfrm>
            <a:off x="3588519" y="3020304"/>
            <a:ext cx="503993" cy="118219"/>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r>
              <a:rPr kumimoji="0" lang="en-US" sz="700" u="none" strike="noStrike" kern="0" cap="none" spc="0" normalizeH="0" baseline="0" noProof="0" dirty="0">
                <a:ln>
                  <a:noFill/>
                </a:ln>
                <a:solidFill>
                  <a:schemeClr val="bg1"/>
                </a:solidFill>
                <a:effectLst/>
                <a:uLnTx/>
                <a:uFillTx/>
                <a:latin typeface="Proxima Nova Light" charset="0"/>
                <a:ea typeface="Proxima Nova Light" charset="0"/>
                <a:cs typeface="Proxima Nova Light" charset="0"/>
                <a:sym typeface="Proxima Nova Light" charset="0"/>
              </a:rPr>
              <a:t>1 </a:t>
            </a:r>
            <a:r>
              <a:rPr lang="ru-RU" sz="700" kern="0" dirty="0">
                <a:solidFill>
                  <a:schemeClr val="bg1"/>
                </a:solidFill>
                <a:latin typeface="Proxima Nova Light" charset="0"/>
                <a:ea typeface="Proxima Nova Light" charset="0"/>
                <a:cs typeface="Proxima Nova Light" charset="0"/>
                <a:sym typeface="Proxima Nova Light" charset="0"/>
              </a:rPr>
              <a:t>ОЧЕРЕДЬ</a:t>
            </a:r>
            <a:endParaRPr kumimoji="0" lang="en-US" sz="700" u="none" strike="noStrike" kern="0" cap="none" spc="0" normalizeH="0" baseline="0" noProof="0" dirty="0">
              <a:ln>
                <a:noFill/>
              </a:ln>
              <a:solidFill>
                <a:schemeClr val="bg1"/>
              </a:solidFill>
              <a:effectLst/>
              <a:uLnTx/>
              <a:uFillTx/>
              <a:latin typeface="Proxima Nova Light" charset="0"/>
              <a:ea typeface="Proxima Nova Light" charset="0"/>
              <a:cs typeface="Proxima Nova Light" charset="0"/>
              <a:sym typeface="Proxima Nova Light" charset="0"/>
            </a:endParaRPr>
          </a:p>
        </p:txBody>
      </p:sp>
      <p:cxnSp>
        <p:nvCxnSpPr>
          <p:cNvPr id="127" name="Straight Connector 126"/>
          <p:cNvCxnSpPr/>
          <p:nvPr/>
        </p:nvCxnSpPr>
        <p:spPr bwMode="auto">
          <a:xfrm flipV="1">
            <a:off x="5212896" y="2333080"/>
            <a:ext cx="129192" cy="727302"/>
          </a:xfrm>
          <a:prstGeom prst="line">
            <a:avLst/>
          </a:prstGeom>
          <a:solidFill>
            <a:srgbClr val="FFFFFF"/>
          </a:solidFill>
          <a:ln w="9525" cap="flat" cmpd="sng" algn="ctr">
            <a:solidFill>
              <a:schemeClr val="accent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8" name="Straight Connector 127"/>
          <p:cNvCxnSpPr/>
          <p:nvPr/>
        </p:nvCxnSpPr>
        <p:spPr bwMode="auto">
          <a:xfrm flipV="1">
            <a:off x="5219480" y="3218769"/>
            <a:ext cx="117240" cy="75208"/>
          </a:xfrm>
          <a:prstGeom prst="line">
            <a:avLst/>
          </a:prstGeom>
          <a:solidFill>
            <a:srgbClr val="FFFFFF"/>
          </a:solidFill>
          <a:ln w="9525" cap="flat" cmpd="sng" algn="ctr">
            <a:solidFill>
              <a:schemeClr val="accent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158073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Rectangle 2"/>
          <p:cNvSpPr/>
          <p:nvPr/>
        </p:nvSpPr>
        <p:spPr bwMode="auto">
          <a:xfrm>
            <a:off x="7182091" y="4646945"/>
            <a:ext cx="1556795" cy="353318"/>
          </a:xfrm>
          <a:prstGeom prst="rect">
            <a:avLst/>
          </a:prstGeom>
          <a:solidFill>
            <a:srgbClr val="2D2D2D"/>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endParaRPr kumimoji="0" lang="en-US" sz="36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sp>
        <p:nvSpPr>
          <p:cNvPr id="28" name="Rounded Rectangle 27"/>
          <p:cNvSpPr/>
          <p:nvPr/>
        </p:nvSpPr>
        <p:spPr bwMode="auto">
          <a:xfrm>
            <a:off x="6923508" y="2500904"/>
            <a:ext cx="1341144" cy="2229396"/>
          </a:xfrm>
          <a:prstGeom prst="roundRect">
            <a:avLst>
              <a:gd name="adj" fmla="val 6219"/>
            </a:avLst>
          </a:prstGeom>
          <a:solidFill>
            <a:srgbClr val="2D2D2D"/>
          </a:solidFill>
          <a:ln w="9525" cap="flat" cmpd="sng" algn="ctr">
            <a:solidFill>
              <a:schemeClr val="accent6"/>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77" name="Rectangle 176"/>
          <p:cNvSpPr/>
          <p:nvPr/>
        </p:nvSpPr>
        <p:spPr bwMode="auto">
          <a:xfrm>
            <a:off x="7817177" y="2341031"/>
            <a:ext cx="748235" cy="844682"/>
          </a:xfrm>
          <a:prstGeom prst="rect">
            <a:avLst/>
          </a:prstGeom>
          <a:solidFill>
            <a:srgbClr val="2D2D2D"/>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endParaRPr kumimoji="0" lang="en-US" sz="32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sp>
        <p:nvSpPr>
          <p:cNvPr id="29" name="Rectangle 28"/>
          <p:cNvSpPr/>
          <p:nvPr/>
        </p:nvSpPr>
        <p:spPr bwMode="auto">
          <a:xfrm>
            <a:off x="7498421" y="2332875"/>
            <a:ext cx="191318" cy="99446"/>
          </a:xfrm>
          <a:prstGeom prst="rect">
            <a:avLst/>
          </a:prstGeom>
          <a:solidFill>
            <a:srgbClr val="2D2D2D"/>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endParaRPr kumimoji="0" lang="en-US" sz="32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pic>
        <p:nvPicPr>
          <p:cNvPr id="4" name="Picture 3"/>
          <p:cNvPicPr>
            <a:picLocks noChangeAspect="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6862480" y="744664"/>
            <a:ext cx="1479875" cy="1479875"/>
          </a:xfrm>
          <a:prstGeom prst="rect">
            <a:avLst/>
          </a:prstGeom>
        </p:spPr>
      </p:pic>
      <p:sp>
        <p:nvSpPr>
          <p:cNvPr id="5" name="Rectangle 4"/>
          <p:cNvSpPr/>
          <p:nvPr/>
        </p:nvSpPr>
        <p:spPr bwMode="auto">
          <a:xfrm>
            <a:off x="6467293" y="318681"/>
            <a:ext cx="2159430" cy="464949"/>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rtl="0" eaLnBrk="1"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6" name="Rectangle 5"/>
          <p:cNvSpPr/>
          <p:nvPr/>
        </p:nvSpPr>
        <p:spPr>
          <a:xfrm>
            <a:off x="6673948" y="439218"/>
            <a:ext cx="1749197" cy="253916"/>
          </a:xfrm>
          <a:prstGeom prst="rect">
            <a:avLst/>
          </a:prstGeom>
        </p:spPr>
        <p:txBody>
          <a:bodyPr wrap="none">
            <a:spAutoFit/>
          </a:bodyPr>
          <a:lstStyle/>
          <a:p>
            <a:r>
              <a:rPr lang="ru-RU" sz="1050" b="1" dirty="0">
                <a:solidFill>
                  <a:srgbClr val="FFFFFF"/>
                </a:solidFill>
                <a:latin typeface="Proxima Nova Black" charset="0"/>
                <a:ea typeface="Proxima Nova Black" charset="0"/>
                <a:cs typeface="Proxima Nova Black" charset="0"/>
                <a:sym typeface="Proxima Nova Black" charset="0"/>
              </a:rPr>
              <a:t>ПРОШИВКА МАССИВА</a:t>
            </a:r>
            <a:endParaRPr lang="en-US" sz="1100" b="1" dirty="0">
              <a:solidFill>
                <a:srgbClr val="FFFFFF"/>
              </a:solidFill>
              <a:latin typeface="Proxima Nova Black" charset="0"/>
              <a:ea typeface="Proxima Nova Black" charset="0"/>
              <a:cs typeface="Proxima Nova Black" charset="0"/>
            </a:endParaRPr>
          </a:p>
        </p:txBody>
      </p:sp>
      <p:sp>
        <p:nvSpPr>
          <p:cNvPr id="8" name="Rectangle 7"/>
          <p:cNvSpPr/>
          <p:nvPr/>
        </p:nvSpPr>
        <p:spPr>
          <a:xfrm>
            <a:off x="7331284" y="4468552"/>
            <a:ext cx="615874" cy="253916"/>
          </a:xfrm>
          <a:prstGeom prst="rect">
            <a:avLst/>
          </a:prstGeom>
        </p:spPr>
        <p:txBody>
          <a:bodyPr wrap="none">
            <a:spAutoFit/>
          </a:bodyPr>
          <a:lstStyle/>
          <a:p>
            <a:r>
              <a:rPr lang="en-US" sz="1050" b="1" dirty="0">
                <a:solidFill>
                  <a:srgbClr val="FFFFFF"/>
                </a:solidFill>
                <a:latin typeface="Proxima Nova Black" charset="0"/>
                <a:ea typeface="Proxima Nova Black" charset="0"/>
                <a:cs typeface="Proxima Nova Black" charset="0"/>
                <a:sym typeface="Proxima Nova Black" charset="0"/>
              </a:rPr>
              <a:t>FLASH</a:t>
            </a:r>
            <a:endParaRPr lang="en-US" sz="1100" b="1" dirty="0">
              <a:solidFill>
                <a:srgbClr val="FFFFFF"/>
              </a:solidFill>
              <a:latin typeface="Proxima Nova Black" charset="0"/>
              <a:ea typeface="Proxima Nova Black" charset="0"/>
              <a:cs typeface="Proxima Nova Black" charset="0"/>
            </a:endParaRPr>
          </a:p>
        </p:txBody>
      </p:sp>
      <p:sp>
        <p:nvSpPr>
          <p:cNvPr id="15" name="Rectangle 14"/>
          <p:cNvSpPr/>
          <p:nvPr/>
        </p:nvSpPr>
        <p:spPr bwMode="auto">
          <a:xfrm>
            <a:off x="6934383" y="1025844"/>
            <a:ext cx="481693" cy="162731"/>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rtl="0" eaLnBrk="1" fontAlgn="base" latinLnBrk="0" hangingPunct="0">
              <a:lnSpc>
                <a:spcPct val="100000"/>
              </a:lnSpc>
              <a:spcBef>
                <a:spcPct val="0"/>
              </a:spcBef>
              <a:spcAft>
                <a:spcPct val="0"/>
              </a:spcAft>
              <a:buClrTx/>
              <a:buSzTx/>
              <a:buFontTx/>
              <a:buNone/>
              <a:tabLst/>
            </a:pPr>
            <a:r>
              <a:rPr lang="en-US" sz="900" dirty="0">
                <a:solidFill>
                  <a:srgbClr val="FFFFFF"/>
                </a:solidFill>
                <a:latin typeface="Proxima Nova Light" charset="0"/>
                <a:ea typeface="Proxima Nova Light" charset="0"/>
                <a:cs typeface="Proxima Nova Light" charset="0"/>
                <a:sym typeface="Proxima Nova Light" charset="0"/>
              </a:rPr>
              <a:t>SCSI</a:t>
            </a:r>
          </a:p>
        </p:txBody>
      </p:sp>
      <p:sp>
        <p:nvSpPr>
          <p:cNvPr id="16" name="Rectangle 15"/>
          <p:cNvSpPr/>
          <p:nvPr/>
        </p:nvSpPr>
        <p:spPr bwMode="auto">
          <a:xfrm>
            <a:off x="7549405" y="1204479"/>
            <a:ext cx="481693" cy="162731"/>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rtl="0" eaLnBrk="1" fontAlgn="base" latinLnBrk="0" hangingPunct="0">
              <a:lnSpc>
                <a:spcPct val="100000"/>
              </a:lnSpc>
              <a:spcBef>
                <a:spcPct val="0"/>
              </a:spcBef>
              <a:spcAft>
                <a:spcPct val="0"/>
              </a:spcAft>
              <a:buClrTx/>
              <a:buSzTx/>
              <a:buFontTx/>
              <a:buNone/>
              <a:tabLst/>
            </a:pPr>
            <a:r>
              <a:rPr lang="en-US" sz="900">
                <a:solidFill>
                  <a:srgbClr val="FFFFFF"/>
                </a:solidFill>
                <a:latin typeface="Proxima Nova Light" charset="0"/>
                <a:ea typeface="Proxima Nova Light" charset="0"/>
                <a:cs typeface="Proxima Nova Light" charset="0"/>
                <a:sym typeface="Proxima Nova Light" charset="0"/>
              </a:rPr>
              <a:t>SAS</a:t>
            </a:r>
            <a:endParaRPr lang="en-US" sz="900" dirty="0">
              <a:solidFill>
                <a:srgbClr val="FFFFFF"/>
              </a:solidFill>
              <a:latin typeface="Proxima Nova Light" charset="0"/>
              <a:ea typeface="Proxima Nova Light" charset="0"/>
              <a:cs typeface="Proxima Nova Light" charset="0"/>
              <a:sym typeface="Proxima Nova Light" charset="0"/>
            </a:endParaRPr>
          </a:p>
        </p:txBody>
      </p:sp>
      <p:sp>
        <p:nvSpPr>
          <p:cNvPr id="20" name="Rectangle 19"/>
          <p:cNvSpPr/>
          <p:nvPr/>
        </p:nvSpPr>
        <p:spPr bwMode="auto">
          <a:xfrm>
            <a:off x="6903268" y="1610457"/>
            <a:ext cx="1061946" cy="162731"/>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rtl="0" eaLnBrk="1" fontAlgn="base" latinLnBrk="0" hangingPunct="0">
              <a:lnSpc>
                <a:spcPct val="100000"/>
              </a:lnSpc>
              <a:spcBef>
                <a:spcPct val="0"/>
              </a:spcBef>
              <a:spcAft>
                <a:spcPct val="0"/>
              </a:spcAft>
              <a:buClrTx/>
              <a:buSzTx/>
              <a:buFontTx/>
              <a:buNone/>
              <a:tabLst/>
            </a:pPr>
            <a:r>
              <a:rPr lang="en-US" sz="900">
                <a:solidFill>
                  <a:srgbClr val="FFFFFF"/>
                </a:solidFill>
                <a:latin typeface="Proxima Nova Light" charset="0"/>
                <a:ea typeface="Proxima Nova Light" charset="0"/>
                <a:cs typeface="Proxima Nova Light" charset="0"/>
                <a:sym typeface="Proxima Nova Light" charset="0"/>
              </a:rPr>
              <a:t>INTERPOSER</a:t>
            </a:r>
            <a:endParaRPr lang="en-US" sz="900" dirty="0">
              <a:solidFill>
                <a:srgbClr val="FFFFFF"/>
              </a:solidFill>
              <a:latin typeface="Proxima Nova Light" charset="0"/>
              <a:ea typeface="Proxima Nova Light" charset="0"/>
              <a:cs typeface="Proxima Nova Light" charset="0"/>
              <a:sym typeface="Proxima Nova Light" charset="0"/>
            </a:endParaRPr>
          </a:p>
        </p:txBody>
      </p:sp>
      <p:sp>
        <p:nvSpPr>
          <p:cNvPr id="30" name="Rectangle 29"/>
          <p:cNvSpPr/>
          <p:nvPr/>
        </p:nvSpPr>
        <p:spPr bwMode="auto">
          <a:xfrm>
            <a:off x="7074261" y="4295101"/>
            <a:ext cx="280239" cy="16013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31" name="Rectangle 30"/>
          <p:cNvSpPr/>
          <p:nvPr/>
        </p:nvSpPr>
        <p:spPr bwMode="auto">
          <a:xfrm>
            <a:off x="7462299" y="4295101"/>
            <a:ext cx="280239" cy="16013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32" name="Rectangle 31"/>
          <p:cNvSpPr/>
          <p:nvPr/>
        </p:nvSpPr>
        <p:spPr bwMode="auto">
          <a:xfrm>
            <a:off x="7850925" y="4295101"/>
            <a:ext cx="280239" cy="16013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33" name="Rectangle 32"/>
          <p:cNvSpPr/>
          <p:nvPr/>
        </p:nvSpPr>
        <p:spPr bwMode="auto">
          <a:xfrm>
            <a:off x="7074261" y="4035962"/>
            <a:ext cx="280239" cy="16013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34" name="Rectangle 33"/>
          <p:cNvSpPr/>
          <p:nvPr/>
        </p:nvSpPr>
        <p:spPr bwMode="auto">
          <a:xfrm>
            <a:off x="7462299" y="4035962"/>
            <a:ext cx="280239" cy="16013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35" name="Rectangle 34"/>
          <p:cNvSpPr/>
          <p:nvPr/>
        </p:nvSpPr>
        <p:spPr bwMode="auto">
          <a:xfrm>
            <a:off x="7850924" y="4035962"/>
            <a:ext cx="280239" cy="16013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36" name="Rectangle 35"/>
          <p:cNvSpPr/>
          <p:nvPr/>
        </p:nvSpPr>
        <p:spPr bwMode="auto">
          <a:xfrm>
            <a:off x="7074261" y="3776823"/>
            <a:ext cx="280239" cy="16013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37" name="Rectangle 36"/>
          <p:cNvSpPr/>
          <p:nvPr/>
        </p:nvSpPr>
        <p:spPr bwMode="auto">
          <a:xfrm>
            <a:off x="7462299" y="3776823"/>
            <a:ext cx="280239" cy="16013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38" name="Rectangle 37"/>
          <p:cNvSpPr/>
          <p:nvPr/>
        </p:nvSpPr>
        <p:spPr bwMode="auto">
          <a:xfrm>
            <a:off x="7850924" y="3776823"/>
            <a:ext cx="280239" cy="16013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84" name="TextBox 83"/>
          <p:cNvSpPr txBox="1"/>
          <p:nvPr/>
        </p:nvSpPr>
        <p:spPr>
          <a:xfrm>
            <a:off x="406713" y="1951251"/>
            <a:ext cx="4276478" cy="300082"/>
          </a:xfrm>
          <a:prstGeom prst="rect">
            <a:avLst/>
          </a:prstGeom>
          <a:noFill/>
        </p:spPr>
        <p:txBody>
          <a:bodyPr wrap="square" rtlCol="0">
            <a:spAutoFit/>
          </a:bodyPr>
          <a:lstStyle/>
          <a:p>
            <a:r>
              <a:rPr lang="ru-RU" dirty="0">
                <a:solidFill>
                  <a:srgbClr val="FFFFFF"/>
                </a:solidFill>
                <a:latin typeface="Proxima Nova Thin" charset="0"/>
                <a:ea typeface="Proxima Nova Thin" charset="0"/>
                <a:cs typeface="Proxima Nova Thin" charset="0"/>
                <a:sym typeface="Proxima Nova Light" charset="0"/>
              </a:rPr>
              <a:t>СЕКРЕТ </a:t>
            </a:r>
            <a:r>
              <a:rPr lang="en-US" dirty="0">
                <a:solidFill>
                  <a:srgbClr val="FFFFFF"/>
                </a:solidFill>
                <a:latin typeface="Proxima Nova Thin" charset="0"/>
                <a:ea typeface="Proxima Nova Thin" charset="0"/>
                <a:cs typeface="Proxima Nova Thin" charset="0"/>
                <a:sym typeface="Proxima Nova Light" charset="0"/>
              </a:rPr>
              <a:t>AFA</a:t>
            </a:r>
            <a:r>
              <a:rPr lang="ru-RU" dirty="0">
                <a:solidFill>
                  <a:srgbClr val="FFFFFF"/>
                </a:solidFill>
                <a:latin typeface="Proxima Nova Thin" charset="0"/>
                <a:ea typeface="Proxima Nova Thin" charset="0"/>
                <a:cs typeface="Proxima Nova Thin" charset="0"/>
                <a:sym typeface="Proxima Nova Light" charset="0"/>
              </a:rPr>
              <a:t> МАССИВА</a:t>
            </a:r>
            <a:r>
              <a:rPr lang="en-US" dirty="0">
                <a:solidFill>
                  <a:srgbClr val="FFFFFF"/>
                </a:solidFill>
                <a:latin typeface="Proxima Nova Thin" charset="0"/>
                <a:ea typeface="Proxima Nova Thin" charset="0"/>
                <a:cs typeface="Proxima Nova Thin" charset="0"/>
                <a:sym typeface="Proxima Nova Light" charset="0"/>
              </a:rPr>
              <a:t> </a:t>
            </a:r>
            <a:r>
              <a:rPr lang="mr-IN" dirty="0">
                <a:solidFill>
                  <a:srgbClr val="FFFFFF"/>
                </a:solidFill>
                <a:latin typeface="Proxima Nova Thin" charset="0"/>
                <a:ea typeface="Proxima Nova Thin" charset="0"/>
                <a:cs typeface="Proxima Nova Thin" charset="0"/>
                <a:sym typeface="Proxima Nova Light" charset="0"/>
              </a:rPr>
              <a:t>…</a:t>
            </a:r>
            <a:endParaRPr lang="en-US" dirty="0">
              <a:solidFill>
                <a:srgbClr val="FFFFFF"/>
              </a:solidFill>
              <a:latin typeface="Proxima Nova Thin" charset="0"/>
              <a:ea typeface="Proxima Nova Thin" charset="0"/>
              <a:cs typeface="Proxima Nova Thin" charset="0"/>
              <a:sym typeface="Proxima Nova Light" charset="0"/>
            </a:endParaRPr>
          </a:p>
        </p:txBody>
      </p:sp>
      <p:sp>
        <p:nvSpPr>
          <p:cNvPr id="2" name="Rectangle 1"/>
          <p:cNvSpPr/>
          <p:nvPr/>
        </p:nvSpPr>
        <p:spPr>
          <a:xfrm>
            <a:off x="414561" y="2214245"/>
            <a:ext cx="4970239" cy="896656"/>
          </a:xfrm>
          <a:prstGeom prst="rect">
            <a:avLst/>
          </a:prstGeom>
        </p:spPr>
        <p:txBody>
          <a:bodyPr wrap="square">
            <a:spAutoFit/>
          </a:bodyPr>
          <a:lstStyle/>
          <a:p>
            <a:pPr>
              <a:lnSpc>
                <a:spcPct val="80000"/>
              </a:lnSpc>
            </a:pPr>
            <a:r>
              <a:rPr lang="ru-RU" sz="3200" b="1" dirty="0">
                <a:solidFill>
                  <a:srgbClr val="FFFFFF"/>
                </a:solidFill>
                <a:latin typeface="Proxima Nova Black" charset="0"/>
                <a:ea typeface="Proxima Nova Black" charset="0"/>
                <a:cs typeface="Proxima Nova Black" charset="0"/>
              </a:rPr>
              <a:t>ТАМ ДО СИХ ПОР</a:t>
            </a:r>
          </a:p>
          <a:p>
            <a:pPr>
              <a:lnSpc>
                <a:spcPct val="80000"/>
              </a:lnSpc>
            </a:pPr>
            <a:r>
              <a:rPr lang="ru-RU" sz="3200" b="1" dirty="0">
                <a:solidFill>
                  <a:srgbClr val="FFFFFF"/>
                </a:solidFill>
                <a:latin typeface="Proxima Nova Black" charset="0"/>
                <a:ea typeface="Proxima Nova Black" charset="0"/>
                <a:cs typeface="Proxima Nova Black" charset="0"/>
              </a:rPr>
              <a:t>НАСЛЕДИЕ ДИСКОВ</a:t>
            </a:r>
            <a:r>
              <a:rPr lang="en-US" sz="3200" b="1" dirty="0">
                <a:solidFill>
                  <a:srgbClr val="FFFFFF"/>
                </a:solidFill>
                <a:latin typeface="Proxima Nova Black" charset="0"/>
                <a:ea typeface="Proxima Nova Black" charset="0"/>
                <a:cs typeface="Proxima Nova Black" charset="0"/>
              </a:rPr>
              <a:t>!</a:t>
            </a:r>
            <a:endParaRPr lang="en-US" sz="3200" b="1" dirty="0">
              <a:solidFill>
                <a:schemeClr val="accent1"/>
              </a:solidFill>
              <a:latin typeface="Proxima Nova Black" charset="0"/>
              <a:ea typeface="Proxima Nova Black" charset="0"/>
              <a:cs typeface="Proxima Nova Black" charset="0"/>
            </a:endParaRPr>
          </a:p>
        </p:txBody>
      </p:sp>
      <p:sp>
        <p:nvSpPr>
          <p:cNvPr id="86" name="Rectangle 85"/>
          <p:cNvSpPr/>
          <p:nvPr/>
        </p:nvSpPr>
        <p:spPr>
          <a:xfrm>
            <a:off x="4972449" y="1188575"/>
            <a:ext cx="1264979" cy="316369"/>
          </a:xfrm>
          <a:prstGeom prst="rect">
            <a:avLst/>
          </a:prstGeom>
          <a:noFill/>
          <a:ln w="6350">
            <a:noFill/>
          </a:ln>
        </p:spPr>
        <p:txBody>
          <a:bodyPr anchor="ctr"/>
          <a:lstStyle/>
          <a:p>
            <a:pPr indent="-128588" algn="r" eaLnBrk="0" fontAlgn="base" hangingPunct="0">
              <a:lnSpc>
                <a:spcPct val="90000"/>
              </a:lnSpc>
              <a:spcAft>
                <a:spcPct val="0"/>
              </a:spcAft>
              <a:buSzPct val="100000"/>
            </a:pPr>
            <a:r>
              <a:rPr lang="ru-RU" sz="800" b="1" dirty="0">
                <a:solidFill>
                  <a:schemeClr val="accent1"/>
                </a:solidFill>
                <a:latin typeface="Proxima Nova" charset="0"/>
                <a:ea typeface="Proxima Nova" charset="0"/>
                <a:cs typeface="Proxima Nova" charset="0"/>
              </a:rPr>
              <a:t>ДИСКОВЫЕ</a:t>
            </a:r>
            <a:br>
              <a:rPr lang="en-US" sz="800" b="1" dirty="0">
                <a:solidFill>
                  <a:schemeClr val="accent1"/>
                </a:solidFill>
                <a:latin typeface="Proxima Nova" charset="0"/>
                <a:ea typeface="Proxima Nova" charset="0"/>
                <a:cs typeface="Proxima Nova" charset="0"/>
              </a:rPr>
            </a:br>
            <a:r>
              <a:rPr lang="ru-RU" sz="800" b="1" dirty="0">
                <a:solidFill>
                  <a:schemeClr val="accent1"/>
                </a:solidFill>
                <a:latin typeface="Proxima Nova" charset="0"/>
                <a:ea typeface="Proxima Nova" charset="0"/>
                <a:cs typeface="Proxima Nova" charset="0"/>
              </a:rPr>
              <a:t>ПРОТОКОЛЫ</a:t>
            </a:r>
            <a:endParaRPr lang="en-US" sz="800" b="1" dirty="0">
              <a:solidFill>
                <a:schemeClr val="accent1"/>
              </a:solidFill>
              <a:latin typeface="Proxima Nova" charset="0"/>
              <a:ea typeface="Proxima Nova" charset="0"/>
              <a:cs typeface="Proxima Nova" charset="0"/>
            </a:endParaRPr>
          </a:p>
        </p:txBody>
      </p:sp>
      <p:sp>
        <p:nvSpPr>
          <p:cNvPr id="96" name="Rectangle 95"/>
          <p:cNvSpPr/>
          <p:nvPr/>
        </p:nvSpPr>
        <p:spPr>
          <a:xfrm>
            <a:off x="4972449" y="2169339"/>
            <a:ext cx="1264979" cy="316369"/>
          </a:xfrm>
          <a:prstGeom prst="rect">
            <a:avLst/>
          </a:prstGeom>
          <a:noFill/>
          <a:ln w="6350">
            <a:noFill/>
          </a:ln>
        </p:spPr>
        <p:txBody>
          <a:bodyPr anchor="ctr"/>
          <a:lstStyle/>
          <a:p>
            <a:pPr indent="-128588" algn="r" eaLnBrk="0" fontAlgn="base" hangingPunct="0">
              <a:lnSpc>
                <a:spcPct val="90000"/>
              </a:lnSpc>
              <a:spcAft>
                <a:spcPct val="0"/>
              </a:spcAft>
              <a:buSzPct val="100000"/>
            </a:pPr>
            <a:r>
              <a:rPr lang="ru-RU" sz="800" b="1" dirty="0">
                <a:solidFill>
                  <a:schemeClr val="accent1"/>
                </a:solidFill>
                <a:latin typeface="Proxima Nova" charset="0"/>
                <a:ea typeface="Proxima Nova" charset="0"/>
                <a:cs typeface="Proxima Nova" charset="0"/>
              </a:rPr>
              <a:t>ДИСКОВЫЕ</a:t>
            </a:r>
            <a:br>
              <a:rPr lang="en-US" sz="800" b="1" dirty="0">
                <a:solidFill>
                  <a:schemeClr val="accent1"/>
                </a:solidFill>
                <a:latin typeface="Proxima Nova" charset="0"/>
                <a:ea typeface="Proxima Nova" charset="0"/>
                <a:cs typeface="Proxima Nova" charset="0"/>
              </a:rPr>
            </a:br>
            <a:r>
              <a:rPr lang="ru-RU" sz="800" b="1" dirty="0">
                <a:solidFill>
                  <a:schemeClr val="accent1"/>
                </a:solidFill>
                <a:latin typeface="Proxima Nova" charset="0"/>
                <a:ea typeface="Proxima Nova" charset="0"/>
                <a:cs typeface="Proxima Nova" charset="0"/>
              </a:rPr>
              <a:t>ИНТЕРФЕЙСЫ</a:t>
            </a:r>
            <a:endParaRPr lang="en-US" sz="800" b="1" dirty="0">
              <a:solidFill>
                <a:schemeClr val="accent1"/>
              </a:solidFill>
              <a:latin typeface="Proxima Nova" charset="0"/>
              <a:ea typeface="Proxima Nova" charset="0"/>
              <a:cs typeface="Proxima Nova" charset="0"/>
            </a:endParaRPr>
          </a:p>
        </p:txBody>
      </p:sp>
      <p:sp>
        <p:nvSpPr>
          <p:cNvPr id="101" name="Rectangle 100"/>
          <p:cNvSpPr/>
          <p:nvPr/>
        </p:nvSpPr>
        <p:spPr>
          <a:xfrm>
            <a:off x="4752087" y="3116057"/>
            <a:ext cx="1485341" cy="316369"/>
          </a:xfrm>
          <a:prstGeom prst="rect">
            <a:avLst/>
          </a:prstGeom>
          <a:noFill/>
          <a:ln w="6350">
            <a:noFill/>
          </a:ln>
        </p:spPr>
        <p:txBody>
          <a:bodyPr anchor="ctr"/>
          <a:lstStyle/>
          <a:p>
            <a:pPr indent="-128588" algn="r" eaLnBrk="0" fontAlgn="base" hangingPunct="0">
              <a:lnSpc>
                <a:spcPct val="90000"/>
              </a:lnSpc>
              <a:spcAft>
                <a:spcPct val="0"/>
              </a:spcAft>
              <a:buSzPct val="100000"/>
            </a:pPr>
            <a:r>
              <a:rPr lang="ru-RU" sz="800" b="1" dirty="0">
                <a:solidFill>
                  <a:schemeClr val="accent1"/>
                </a:solidFill>
                <a:latin typeface="Proxima Nova" charset="0"/>
                <a:ea typeface="Proxima Nova" charset="0"/>
                <a:cs typeface="Proxima Nova" charset="0"/>
              </a:rPr>
              <a:t>ПРОШИВКА</a:t>
            </a:r>
          </a:p>
          <a:p>
            <a:pPr indent="-128588" algn="r" eaLnBrk="0" fontAlgn="base" hangingPunct="0">
              <a:lnSpc>
                <a:spcPct val="90000"/>
              </a:lnSpc>
              <a:spcAft>
                <a:spcPct val="0"/>
              </a:spcAft>
              <a:buSzPct val="100000"/>
            </a:pPr>
            <a:r>
              <a:rPr lang="ru-RU" sz="800" b="1" dirty="0">
                <a:solidFill>
                  <a:schemeClr val="accent1"/>
                </a:solidFill>
                <a:latin typeface="Proxima Nova" charset="0"/>
                <a:ea typeface="Proxima Nova" charset="0"/>
                <a:cs typeface="Proxima Nova" charset="0"/>
              </a:rPr>
              <a:t>ЭМУЛИРУЕТ</a:t>
            </a:r>
          </a:p>
          <a:p>
            <a:pPr indent="-128588" algn="r" eaLnBrk="0" fontAlgn="base" hangingPunct="0">
              <a:lnSpc>
                <a:spcPct val="90000"/>
              </a:lnSpc>
              <a:spcAft>
                <a:spcPct val="0"/>
              </a:spcAft>
              <a:buSzPct val="100000"/>
            </a:pPr>
            <a:r>
              <a:rPr lang="ru-RU" sz="800" b="1" dirty="0">
                <a:solidFill>
                  <a:schemeClr val="accent1"/>
                </a:solidFill>
                <a:latin typeface="Proxima Nova" charset="0"/>
                <a:ea typeface="Proxima Nova" charset="0"/>
                <a:cs typeface="Proxima Nova" charset="0"/>
              </a:rPr>
              <a:t>ДИСК</a:t>
            </a:r>
            <a:endParaRPr lang="en-US" sz="800" b="1" dirty="0">
              <a:solidFill>
                <a:schemeClr val="accent1"/>
              </a:solidFill>
              <a:latin typeface="Proxima Nova" charset="0"/>
              <a:ea typeface="Proxima Nova" charset="0"/>
              <a:cs typeface="Proxima Nova" charset="0"/>
            </a:endParaRPr>
          </a:p>
        </p:txBody>
      </p:sp>
      <p:sp>
        <p:nvSpPr>
          <p:cNvPr id="87" name="Rectangle 86"/>
          <p:cNvSpPr/>
          <p:nvPr/>
        </p:nvSpPr>
        <p:spPr bwMode="auto">
          <a:xfrm>
            <a:off x="7074262" y="3496147"/>
            <a:ext cx="280239" cy="16013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89" name="Rectangle 88"/>
          <p:cNvSpPr/>
          <p:nvPr/>
        </p:nvSpPr>
        <p:spPr bwMode="auto">
          <a:xfrm>
            <a:off x="7462300" y="3496147"/>
            <a:ext cx="280239" cy="16013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90" name="Rectangle 89"/>
          <p:cNvSpPr/>
          <p:nvPr/>
        </p:nvSpPr>
        <p:spPr bwMode="auto">
          <a:xfrm>
            <a:off x="7850925" y="3496147"/>
            <a:ext cx="280239" cy="16013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91" name="Rectangle 90"/>
          <p:cNvSpPr/>
          <p:nvPr/>
        </p:nvSpPr>
        <p:spPr bwMode="auto">
          <a:xfrm>
            <a:off x="7074262" y="3237008"/>
            <a:ext cx="280239" cy="16013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92" name="Rectangle 91"/>
          <p:cNvSpPr/>
          <p:nvPr/>
        </p:nvSpPr>
        <p:spPr bwMode="auto">
          <a:xfrm>
            <a:off x="7462300" y="3237008"/>
            <a:ext cx="280239" cy="16013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93" name="Rectangle 92"/>
          <p:cNvSpPr/>
          <p:nvPr/>
        </p:nvSpPr>
        <p:spPr bwMode="auto">
          <a:xfrm>
            <a:off x="7850925" y="3237008"/>
            <a:ext cx="280239" cy="16013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98" name="Rectangle 97"/>
          <p:cNvSpPr/>
          <p:nvPr/>
        </p:nvSpPr>
        <p:spPr bwMode="auto">
          <a:xfrm>
            <a:off x="7859219" y="2072084"/>
            <a:ext cx="191318" cy="200364"/>
          </a:xfrm>
          <a:prstGeom prst="rect">
            <a:avLst/>
          </a:prstGeom>
          <a:solidFill>
            <a:srgbClr val="2D2D2D"/>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endParaRPr kumimoji="0" lang="en-US" sz="32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sp>
        <p:nvSpPr>
          <p:cNvPr id="99" name="Rectangle 98"/>
          <p:cNvSpPr/>
          <p:nvPr/>
        </p:nvSpPr>
        <p:spPr bwMode="auto">
          <a:xfrm>
            <a:off x="8035504" y="1951251"/>
            <a:ext cx="191318" cy="200364"/>
          </a:xfrm>
          <a:prstGeom prst="rect">
            <a:avLst/>
          </a:prstGeom>
          <a:solidFill>
            <a:srgbClr val="2D2D2D"/>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endParaRPr kumimoji="0" lang="en-US" sz="32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sp>
        <p:nvSpPr>
          <p:cNvPr id="19" name="Rectangle 18"/>
          <p:cNvSpPr/>
          <p:nvPr/>
        </p:nvSpPr>
        <p:spPr bwMode="auto">
          <a:xfrm>
            <a:off x="7674736" y="1967281"/>
            <a:ext cx="481693" cy="162731"/>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rtl="0" eaLnBrk="1" fontAlgn="base" latinLnBrk="0" hangingPunct="0">
              <a:lnSpc>
                <a:spcPct val="100000"/>
              </a:lnSpc>
              <a:spcBef>
                <a:spcPct val="0"/>
              </a:spcBef>
              <a:spcAft>
                <a:spcPct val="0"/>
              </a:spcAft>
              <a:buClrTx/>
              <a:buSzTx/>
              <a:buFontTx/>
              <a:buNone/>
              <a:tabLst/>
            </a:pPr>
            <a:r>
              <a:rPr lang="en-US" sz="900" dirty="0">
                <a:solidFill>
                  <a:srgbClr val="FFFFFF"/>
                </a:solidFill>
                <a:latin typeface="Proxima Nova Light" charset="0"/>
                <a:ea typeface="Proxima Nova Light" charset="0"/>
                <a:cs typeface="Proxima Nova Light" charset="0"/>
                <a:sym typeface="Proxima Nova Light" charset="0"/>
              </a:rPr>
              <a:t>SATA</a:t>
            </a:r>
          </a:p>
        </p:txBody>
      </p:sp>
      <p:pic>
        <p:nvPicPr>
          <p:cNvPr id="10" name="Picture 9"/>
          <p:cNvPicPr>
            <a:picLocks noChangeAspect="1"/>
          </p:cNvPicPr>
          <p:nvPr/>
        </p:nvPicPr>
        <p:blipFill>
          <a:blip r:embed="rId4"/>
          <a:stretch>
            <a:fillRect/>
          </a:stretch>
        </p:blipFill>
        <p:spPr>
          <a:xfrm>
            <a:off x="7526443" y="2221126"/>
            <a:ext cx="155448" cy="604116"/>
          </a:xfrm>
          <a:prstGeom prst="rect">
            <a:avLst/>
          </a:prstGeom>
        </p:spPr>
      </p:pic>
      <p:grpSp>
        <p:nvGrpSpPr>
          <p:cNvPr id="40" name="Group 39"/>
          <p:cNvGrpSpPr/>
          <p:nvPr/>
        </p:nvGrpSpPr>
        <p:grpSpPr>
          <a:xfrm>
            <a:off x="7397910" y="2651876"/>
            <a:ext cx="392341" cy="396937"/>
            <a:chOff x="1990145" y="2171447"/>
            <a:chExt cx="338742" cy="342710"/>
          </a:xfrm>
          <a:solidFill>
            <a:schemeClr val="accent1"/>
          </a:solidFill>
        </p:grpSpPr>
        <p:grpSp>
          <p:nvGrpSpPr>
            <p:cNvPr id="42" name="Group 41"/>
            <p:cNvGrpSpPr/>
            <p:nvPr/>
          </p:nvGrpSpPr>
          <p:grpSpPr>
            <a:xfrm>
              <a:off x="2057258" y="2482790"/>
              <a:ext cx="215654" cy="31367"/>
              <a:chOff x="3632200" y="1730375"/>
              <a:chExt cx="314325" cy="260350"/>
            </a:xfrm>
            <a:grpFill/>
          </p:grpSpPr>
          <p:cxnSp>
            <p:nvCxnSpPr>
              <p:cNvPr id="71" name="Straight Connector 70"/>
              <p:cNvCxnSpPr/>
              <p:nvPr/>
            </p:nvCxnSpPr>
            <p:spPr bwMode="auto">
              <a:xfrm>
                <a:off x="3946525"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2" name="Straight Connector 71"/>
              <p:cNvCxnSpPr/>
              <p:nvPr/>
            </p:nvCxnSpPr>
            <p:spPr bwMode="auto">
              <a:xfrm>
                <a:off x="390162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3" name="Straight Connector 72"/>
              <p:cNvCxnSpPr/>
              <p:nvPr/>
            </p:nvCxnSpPr>
            <p:spPr bwMode="auto">
              <a:xfrm>
                <a:off x="385672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4" name="Straight Connector 73"/>
              <p:cNvCxnSpPr/>
              <p:nvPr/>
            </p:nvCxnSpPr>
            <p:spPr bwMode="auto">
              <a:xfrm>
                <a:off x="3766912"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5" name="Straight Connector 74"/>
              <p:cNvCxnSpPr/>
              <p:nvPr/>
            </p:nvCxnSpPr>
            <p:spPr bwMode="auto">
              <a:xfrm>
                <a:off x="3722008"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6" name="Straight Connector 75"/>
              <p:cNvCxnSpPr/>
              <p:nvPr/>
            </p:nvCxnSpPr>
            <p:spPr bwMode="auto">
              <a:xfrm>
                <a:off x="367710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7" name="Straight Connector 76"/>
              <p:cNvCxnSpPr/>
              <p:nvPr/>
            </p:nvCxnSpPr>
            <p:spPr bwMode="auto">
              <a:xfrm>
                <a:off x="363220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8" name="Straight Connector 77"/>
              <p:cNvCxnSpPr/>
              <p:nvPr/>
            </p:nvCxnSpPr>
            <p:spPr bwMode="auto">
              <a:xfrm>
                <a:off x="3811816"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43" name="Group 42"/>
            <p:cNvGrpSpPr/>
            <p:nvPr/>
          </p:nvGrpSpPr>
          <p:grpSpPr>
            <a:xfrm rot="5400000">
              <a:off x="2205377" y="2325817"/>
              <a:ext cx="215654" cy="31367"/>
              <a:chOff x="3632200" y="1730375"/>
              <a:chExt cx="314325" cy="260350"/>
            </a:xfrm>
            <a:grpFill/>
          </p:grpSpPr>
          <p:cxnSp>
            <p:nvCxnSpPr>
              <p:cNvPr id="63" name="Straight Connector 62"/>
              <p:cNvCxnSpPr/>
              <p:nvPr/>
            </p:nvCxnSpPr>
            <p:spPr bwMode="auto">
              <a:xfrm>
                <a:off x="3946525"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4" name="Straight Connector 63"/>
              <p:cNvCxnSpPr/>
              <p:nvPr/>
            </p:nvCxnSpPr>
            <p:spPr bwMode="auto">
              <a:xfrm>
                <a:off x="390162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5" name="Straight Connector 64"/>
              <p:cNvCxnSpPr/>
              <p:nvPr/>
            </p:nvCxnSpPr>
            <p:spPr bwMode="auto">
              <a:xfrm>
                <a:off x="385672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6" name="Straight Connector 65"/>
              <p:cNvCxnSpPr/>
              <p:nvPr/>
            </p:nvCxnSpPr>
            <p:spPr bwMode="auto">
              <a:xfrm>
                <a:off x="3766912"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7" name="Straight Connector 66"/>
              <p:cNvCxnSpPr/>
              <p:nvPr/>
            </p:nvCxnSpPr>
            <p:spPr bwMode="auto">
              <a:xfrm>
                <a:off x="3722008"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8" name="Straight Connector 67"/>
              <p:cNvCxnSpPr/>
              <p:nvPr/>
            </p:nvCxnSpPr>
            <p:spPr bwMode="auto">
              <a:xfrm>
                <a:off x="367710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9" name="Straight Connector 68"/>
              <p:cNvCxnSpPr/>
              <p:nvPr/>
            </p:nvCxnSpPr>
            <p:spPr bwMode="auto">
              <a:xfrm>
                <a:off x="363220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70" name="Straight Connector 69"/>
              <p:cNvCxnSpPr/>
              <p:nvPr/>
            </p:nvCxnSpPr>
            <p:spPr bwMode="auto">
              <a:xfrm>
                <a:off x="3811816"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44" name="Group 43"/>
            <p:cNvGrpSpPr/>
            <p:nvPr/>
          </p:nvGrpSpPr>
          <p:grpSpPr>
            <a:xfrm>
              <a:off x="2057258" y="2171447"/>
              <a:ext cx="215654" cy="31367"/>
              <a:chOff x="3632200" y="1730375"/>
              <a:chExt cx="314325" cy="260350"/>
            </a:xfrm>
            <a:grpFill/>
          </p:grpSpPr>
          <p:cxnSp>
            <p:nvCxnSpPr>
              <p:cNvPr id="55" name="Straight Connector 54"/>
              <p:cNvCxnSpPr/>
              <p:nvPr/>
            </p:nvCxnSpPr>
            <p:spPr bwMode="auto">
              <a:xfrm>
                <a:off x="3946525"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a:off x="390162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7" name="Straight Connector 56"/>
              <p:cNvCxnSpPr/>
              <p:nvPr/>
            </p:nvCxnSpPr>
            <p:spPr bwMode="auto">
              <a:xfrm>
                <a:off x="385672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8" name="Straight Connector 57"/>
              <p:cNvCxnSpPr/>
              <p:nvPr/>
            </p:nvCxnSpPr>
            <p:spPr bwMode="auto">
              <a:xfrm>
                <a:off x="3766912"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9" name="Straight Connector 58"/>
              <p:cNvCxnSpPr/>
              <p:nvPr/>
            </p:nvCxnSpPr>
            <p:spPr bwMode="auto">
              <a:xfrm>
                <a:off x="3722008"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0" name="Straight Connector 59"/>
              <p:cNvCxnSpPr/>
              <p:nvPr/>
            </p:nvCxnSpPr>
            <p:spPr bwMode="auto">
              <a:xfrm>
                <a:off x="367710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1" name="Straight Connector 60"/>
              <p:cNvCxnSpPr/>
              <p:nvPr/>
            </p:nvCxnSpPr>
            <p:spPr bwMode="auto">
              <a:xfrm>
                <a:off x="363220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62" name="Straight Connector 61"/>
              <p:cNvCxnSpPr/>
              <p:nvPr/>
            </p:nvCxnSpPr>
            <p:spPr bwMode="auto">
              <a:xfrm>
                <a:off x="3811816"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45" name="Group 44"/>
            <p:cNvGrpSpPr/>
            <p:nvPr/>
          </p:nvGrpSpPr>
          <p:grpSpPr>
            <a:xfrm rot="5400000">
              <a:off x="1898002" y="2325817"/>
              <a:ext cx="215654" cy="31367"/>
              <a:chOff x="3632200" y="1730375"/>
              <a:chExt cx="314325" cy="260350"/>
            </a:xfrm>
            <a:grpFill/>
          </p:grpSpPr>
          <p:cxnSp>
            <p:nvCxnSpPr>
              <p:cNvPr id="47" name="Straight Connector 46"/>
              <p:cNvCxnSpPr/>
              <p:nvPr/>
            </p:nvCxnSpPr>
            <p:spPr bwMode="auto">
              <a:xfrm>
                <a:off x="3946525"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8" name="Straight Connector 47"/>
              <p:cNvCxnSpPr/>
              <p:nvPr/>
            </p:nvCxnSpPr>
            <p:spPr bwMode="auto">
              <a:xfrm>
                <a:off x="390162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49" name="Straight Connector 48"/>
              <p:cNvCxnSpPr/>
              <p:nvPr/>
            </p:nvCxnSpPr>
            <p:spPr bwMode="auto">
              <a:xfrm>
                <a:off x="385672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0" name="Straight Connector 49"/>
              <p:cNvCxnSpPr/>
              <p:nvPr/>
            </p:nvCxnSpPr>
            <p:spPr bwMode="auto">
              <a:xfrm>
                <a:off x="3766912"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1" name="Straight Connector 50"/>
              <p:cNvCxnSpPr/>
              <p:nvPr/>
            </p:nvCxnSpPr>
            <p:spPr bwMode="auto">
              <a:xfrm>
                <a:off x="3722008"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2" name="Straight Connector 51"/>
              <p:cNvCxnSpPr/>
              <p:nvPr/>
            </p:nvCxnSpPr>
            <p:spPr bwMode="auto">
              <a:xfrm>
                <a:off x="367710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3" name="Straight Connector 52"/>
              <p:cNvCxnSpPr/>
              <p:nvPr/>
            </p:nvCxnSpPr>
            <p:spPr bwMode="auto">
              <a:xfrm>
                <a:off x="363220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54" name="Straight Connector 53"/>
              <p:cNvCxnSpPr/>
              <p:nvPr/>
            </p:nvCxnSpPr>
            <p:spPr bwMode="auto">
              <a:xfrm>
                <a:off x="3811816"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46" name="Rectangle 45"/>
            <p:cNvSpPr/>
            <p:nvPr/>
          </p:nvSpPr>
          <p:spPr bwMode="auto">
            <a:xfrm>
              <a:off x="2023100" y="2205196"/>
              <a:ext cx="272294" cy="275308"/>
            </a:xfrm>
            <a:prstGeom prst="rect">
              <a:avLst/>
            </a:prstGeom>
            <a:grpFill/>
            <a:ln w="9525" cap="flat" cmpd="sng" algn="ctr">
              <a:solidFill>
                <a:schemeClr val="accent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grpSp>
      <p:sp>
        <p:nvSpPr>
          <p:cNvPr id="94" name="Rectangle 93"/>
          <p:cNvSpPr/>
          <p:nvPr/>
        </p:nvSpPr>
        <p:spPr bwMode="auto">
          <a:xfrm>
            <a:off x="7873707" y="2422861"/>
            <a:ext cx="980319" cy="157562"/>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r>
              <a:rPr kumimoji="0" lang="en-US" sz="600" b="0" i="0" u="none" strike="noStrike" kern="0" cap="none" spc="0" normalizeH="0" baseline="0" noProof="0">
                <a:ln>
                  <a:noFill/>
                </a:ln>
                <a:solidFill>
                  <a:schemeClr val="bg1"/>
                </a:solidFill>
                <a:effectLst/>
                <a:uLnTx/>
                <a:uFillTx/>
                <a:latin typeface="Proxima Nova Light" charset="0"/>
                <a:ea typeface="Proxima Nova Light" charset="0"/>
                <a:cs typeface="Proxima Nova Light" charset="0"/>
                <a:sym typeface="Proxima Nova Light" charset="0"/>
              </a:rPr>
              <a:t>ALLOCATION</a:t>
            </a:r>
          </a:p>
        </p:txBody>
      </p:sp>
      <p:sp>
        <p:nvSpPr>
          <p:cNvPr id="95" name="Rectangle 94"/>
          <p:cNvSpPr/>
          <p:nvPr/>
        </p:nvSpPr>
        <p:spPr bwMode="auto">
          <a:xfrm>
            <a:off x="7873959" y="2608417"/>
            <a:ext cx="980319" cy="157562"/>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r>
              <a:rPr kumimoji="0" lang="en-US" sz="600" b="0" i="0" u="none" strike="noStrike" kern="0" cap="none" spc="0" normalizeH="0" baseline="0" noProof="0" dirty="0">
                <a:ln>
                  <a:noFill/>
                </a:ln>
                <a:solidFill>
                  <a:schemeClr val="bg1"/>
                </a:solidFill>
                <a:effectLst/>
                <a:uLnTx/>
                <a:uFillTx/>
                <a:latin typeface="Proxima Nova Light" charset="0"/>
                <a:ea typeface="Proxima Nova Light" charset="0"/>
                <a:cs typeface="Proxima Nova Light" charset="0"/>
                <a:sym typeface="Proxima Nova Light" charset="0"/>
              </a:rPr>
              <a:t>GARBAGE COLLECTION</a:t>
            </a:r>
          </a:p>
        </p:txBody>
      </p:sp>
      <p:sp>
        <p:nvSpPr>
          <p:cNvPr id="97" name="Rectangle 96"/>
          <p:cNvSpPr/>
          <p:nvPr/>
        </p:nvSpPr>
        <p:spPr bwMode="auto">
          <a:xfrm>
            <a:off x="7873454" y="2793973"/>
            <a:ext cx="980319" cy="157562"/>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r>
              <a:rPr kumimoji="0" lang="en-US" sz="600" b="0" i="0" u="none" strike="noStrike" kern="0" cap="none" spc="0" normalizeH="0" baseline="0" noProof="0" dirty="0">
                <a:ln>
                  <a:noFill/>
                </a:ln>
                <a:solidFill>
                  <a:schemeClr val="bg1"/>
                </a:solidFill>
                <a:effectLst/>
                <a:uLnTx/>
                <a:uFillTx/>
                <a:latin typeface="Proxima Nova Light" charset="0"/>
                <a:ea typeface="Proxima Nova Light" charset="0"/>
                <a:cs typeface="Proxima Nova Light" charset="0"/>
                <a:sym typeface="Proxima Nova Light" charset="0"/>
              </a:rPr>
              <a:t>ENCRYPTION</a:t>
            </a:r>
          </a:p>
        </p:txBody>
      </p:sp>
      <p:sp>
        <p:nvSpPr>
          <p:cNvPr id="102" name="Rectangle 101"/>
          <p:cNvSpPr/>
          <p:nvPr/>
        </p:nvSpPr>
        <p:spPr bwMode="auto">
          <a:xfrm>
            <a:off x="7873707" y="2979529"/>
            <a:ext cx="980319" cy="157562"/>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1828800" fontAlgn="base" hangingPunct="0">
              <a:spcBef>
                <a:spcPct val="0"/>
              </a:spcBef>
              <a:spcAft>
                <a:spcPct val="0"/>
              </a:spcAft>
            </a:pPr>
            <a:r>
              <a:rPr lang="en-US" sz="600" kern="0" dirty="0">
                <a:solidFill>
                  <a:schemeClr val="bg1"/>
                </a:solidFill>
                <a:latin typeface="Proxima Nova Light" charset="0"/>
                <a:ea typeface="Proxima Nova Light" charset="0"/>
                <a:cs typeface="Proxima Nova Light" charset="0"/>
                <a:sym typeface="Proxima Nova Light" charset="0"/>
              </a:rPr>
              <a:t>ERROR CORRECTION</a:t>
            </a:r>
          </a:p>
        </p:txBody>
      </p:sp>
      <p:sp>
        <p:nvSpPr>
          <p:cNvPr id="103" name="Rectangle 102"/>
          <p:cNvSpPr/>
          <p:nvPr/>
        </p:nvSpPr>
        <p:spPr bwMode="auto">
          <a:xfrm>
            <a:off x="7873454" y="2237305"/>
            <a:ext cx="980319" cy="157562"/>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r>
              <a:rPr kumimoji="0" lang="en-US" sz="600" b="0" i="0" u="none" strike="noStrike" kern="0" cap="none" spc="0" normalizeH="0" baseline="0" noProof="0" dirty="0">
                <a:ln>
                  <a:noFill/>
                </a:ln>
                <a:solidFill>
                  <a:schemeClr val="bg1"/>
                </a:solidFill>
                <a:effectLst/>
                <a:uLnTx/>
                <a:uFillTx/>
                <a:latin typeface="Proxima Nova Light" charset="0"/>
                <a:ea typeface="Proxima Nova Light" charset="0"/>
                <a:cs typeface="Proxima Nova Light" charset="0"/>
                <a:sym typeface="Proxima Nova Light" charset="0"/>
              </a:rPr>
              <a:t>FLASH</a:t>
            </a:r>
            <a:r>
              <a:rPr kumimoji="0" lang="en-US" sz="600" b="0" i="0" u="none" strike="noStrike" kern="0" cap="none" spc="0" normalizeH="0" noProof="0" dirty="0">
                <a:ln>
                  <a:noFill/>
                </a:ln>
                <a:solidFill>
                  <a:schemeClr val="bg1"/>
                </a:solidFill>
                <a:effectLst/>
                <a:uLnTx/>
                <a:uFillTx/>
                <a:latin typeface="Proxima Nova Light" charset="0"/>
                <a:ea typeface="Proxima Nova Light" charset="0"/>
                <a:cs typeface="Proxima Nova Light" charset="0"/>
                <a:sym typeface="Proxima Nova Light" charset="0"/>
              </a:rPr>
              <a:t> TRANSLATION</a:t>
            </a:r>
            <a:endParaRPr kumimoji="0" lang="en-US" sz="600" b="0" i="0" u="none" strike="noStrike" kern="0" cap="none" spc="0" normalizeH="0" baseline="0" noProof="0" dirty="0">
              <a:ln>
                <a:noFill/>
              </a:ln>
              <a:solidFill>
                <a:schemeClr val="bg1"/>
              </a:solidFill>
              <a:effectLst/>
              <a:uLnTx/>
              <a:uFillTx/>
              <a:latin typeface="Proxima Nova Light" charset="0"/>
              <a:ea typeface="Proxima Nova Light" charset="0"/>
              <a:cs typeface="Proxima Nova Light" charset="0"/>
              <a:sym typeface="Proxima Nova Light" charset="0"/>
            </a:endParaRPr>
          </a:p>
        </p:txBody>
      </p:sp>
      <p:cxnSp>
        <p:nvCxnSpPr>
          <p:cNvPr id="12" name="Straight Connector 11"/>
          <p:cNvCxnSpPr/>
          <p:nvPr/>
        </p:nvCxnSpPr>
        <p:spPr bwMode="auto">
          <a:xfrm>
            <a:off x="6195936" y="1337229"/>
            <a:ext cx="589613" cy="0"/>
          </a:xfrm>
          <a:prstGeom prst="line">
            <a:avLst/>
          </a:prstGeom>
          <a:solidFill>
            <a:srgbClr val="FFFFFF"/>
          </a:solidFill>
          <a:ln w="6350"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4" name="Straight Connector 103"/>
          <p:cNvCxnSpPr/>
          <p:nvPr/>
        </p:nvCxnSpPr>
        <p:spPr bwMode="auto">
          <a:xfrm>
            <a:off x="6195936" y="2307893"/>
            <a:ext cx="1183549" cy="0"/>
          </a:xfrm>
          <a:prstGeom prst="line">
            <a:avLst/>
          </a:prstGeom>
          <a:solidFill>
            <a:srgbClr val="FFFFFF"/>
          </a:solidFill>
          <a:ln w="6350"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05" name="Straight Connector 104"/>
          <p:cNvCxnSpPr/>
          <p:nvPr/>
        </p:nvCxnSpPr>
        <p:spPr bwMode="auto">
          <a:xfrm>
            <a:off x="6195936" y="3256996"/>
            <a:ext cx="578526" cy="0"/>
          </a:xfrm>
          <a:prstGeom prst="line">
            <a:avLst/>
          </a:prstGeom>
          <a:solidFill>
            <a:srgbClr val="FFFFFF"/>
          </a:solidFill>
          <a:ln w="6350"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38234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idx="2"/>
          </p:nvPr>
        </p:nvPicPr>
        <p:blipFill rotWithShape="1">
          <a:blip r:embed="rId3">
            <a:extLst>
              <a:ext uri="{28A0092B-C50C-407E-A947-70E740481C1C}">
                <a14:useLocalDpi xmlns:a14="http://schemas.microsoft.com/office/drawing/2010/main" val="0"/>
              </a:ext>
            </a:extLst>
          </a:blip>
          <a:srcRect l="1081" t="6489" r="1352" b="6489"/>
          <a:stretch/>
        </p:blipFill>
        <p:spPr>
          <a:xfrm>
            <a:off x="-115747" y="-755"/>
            <a:ext cx="9259747" cy="5271732"/>
          </a:xfrm>
        </p:spPr>
      </p:pic>
      <p:sp>
        <p:nvSpPr>
          <p:cNvPr id="2" name="Rectangle 1"/>
          <p:cNvSpPr/>
          <p:nvPr/>
        </p:nvSpPr>
        <p:spPr>
          <a:xfrm>
            <a:off x="35251" y="2217"/>
            <a:ext cx="3417454" cy="921419"/>
          </a:xfrm>
          <a:prstGeom prst="rect">
            <a:avLst/>
          </a:prstGeom>
          <a:gradFill>
            <a:gsLst>
              <a:gs pos="99000">
                <a:schemeClr val="accent1"/>
              </a:gs>
              <a:gs pos="100000">
                <a:schemeClr val="accent1">
                  <a:tint val="50000"/>
                  <a:shade val="100000"/>
                  <a:satMod val="350000"/>
                </a:schemeClr>
              </a:gs>
            </a:gsLs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2400" dirty="0">
                <a:latin typeface="Proxima Nova Black"/>
                <a:cs typeface="Proxima Nova Black"/>
              </a:rPr>
              <a:t>Факты о</a:t>
            </a:r>
            <a:endParaRPr lang="en-US" sz="2400" dirty="0">
              <a:latin typeface="Proxima Nova Black"/>
              <a:cs typeface="Proxima Nova Black"/>
            </a:endParaRPr>
          </a:p>
          <a:p>
            <a:pPr algn="ctr"/>
            <a:r>
              <a:rPr lang="en-US" sz="2400" dirty="0">
                <a:latin typeface="Proxima Nova Black"/>
                <a:cs typeface="Proxima Nova Black"/>
              </a:rPr>
              <a:t>PURE STORAGE</a:t>
            </a:r>
          </a:p>
        </p:txBody>
      </p:sp>
      <p:sp>
        <p:nvSpPr>
          <p:cNvPr id="3" name="Rectangle 2"/>
          <p:cNvSpPr/>
          <p:nvPr/>
        </p:nvSpPr>
        <p:spPr>
          <a:xfrm>
            <a:off x="35251" y="808186"/>
            <a:ext cx="3417454" cy="334819"/>
          </a:xfrm>
          <a:prstGeom prst="rect">
            <a:avLst/>
          </a:prstGeom>
          <a:gradFill>
            <a:gsLst>
              <a:gs pos="99000">
                <a:schemeClr val="accent1"/>
              </a:gs>
              <a:gs pos="100000">
                <a:schemeClr val="accent1">
                  <a:tint val="50000"/>
                  <a:shade val="100000"/>
                  <a:satMod val="350000"/>
                </a:schemeClr>
              </a:gs>
            </a:gsLs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500" dirty="0">
                <a:latin typeface="Proxima Nova Regular"/>
                <a:cs typeface="Proxima Nova Regular"/>
              </a:rPr>
              <a:t>Основан в </a:t>
            </a:r>
            <a:r>
              <a:rPr lang="en-US" sz="1500" dirty="0">
                <a:latin typeface="Proxima Nova Regular"/>
                <a:cs typeface="Proxima Nova Regular"/>
              </a:rPr>
              <a:t>2009</a:t>
            </a:r>
          </a:p>
        </p:txBody>
      </p:sp>
      <p:sp>
        <p:nvSpPr>
          <p:cNvPr id="13" name="Rectangle 12"/>
          <p:cNvSpPr/>
          <p:nvPr/>
        </p:nvSpPr>
        <p:spPr>
          <a:xfrm>
            <a:off x="35251" y="1143005"/>
            <a:ext cx="3417454" cy="334819"/>
          </a:xfrm>
          <a:prstGeom prst="rect">
            <a:avLst/>
          </a:prstGeom>
          <a:gradFill>
            <a:gsLst>
              <a:gs pos="99000">
                <a:schemeClr val="accent1"/>
              </a:gs>
              <a:gs pos="100000">
                <a:schemeClr val="accent1">
                  <a:tint val="50000"/>
                  <a:shade val="100000"/>
                  <a:satMod val="350000"/>
                </a:schemeClr>
              </a:gs>
            </a:gsLs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latin typeface="Proxima Nova Regular"/>
                <a:cs typeface="Proxima Nova Regular"/>
              </a:rPr>
              <a:t>2013</a:t>
            </a:r>
            <a:r>
              <a:rPr lang="ru-RU" sz="1500" dirty="0">
                <a:latin typeface="Proxima Nova Regular"/>
                <a:cs typeface="Proxima Nova Regular"/>
              </a:rPr>
              <a:t> Офис в </a:t>
            </a:r>
            <a:r>
              <a:rPr lang="en-US" sz="1500" dirty="0">
                <a:latin typeface="Proxima Nova Regular"/>
                <a:cs typeface="Proxima Nova Regular"/>
              </a:rPr>
              <a:t>EMEA</a:t>
            </a:r>
          </a:p>
        </p:txBody>
      </p:sp>
      <p:sp>
        <p:nvSpPr>
          <p:cNvPr id="14" name="Rectangle 13"/>
          <p:cNvSpPr/>
          <p:nvPr/>
        </p:nvSpPr>
        <p:spPr>
          <a:xfrm>
            <a:off x="35251" y="1477824"/>
            <a:ext cx="3417454" cy="334819"/>
          </a:xfrm>
          <a:prstGeom prst="rect">
            <a:avLst/>
          </a:prstGeom>
          <a:gradFill>
            <a:gsLst>
              <a:gs pos="99000">
                <a:schemeClr val="accent1"/>
              </a:gs>
              <a:gs pos="100000">
                <a:schemeClr val="accent1">
                  <a:tint val="50000"/>
                  <a:shade val="100000"/>
                  <a:satMod val="350000"/>
                </a:schemeClr>
              </a:gs>
            </a:gsLs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500" dirty="0">
                <a:latin typeface="Proxima Nova Regular"/>
                <a:cs typeface="Proxima Nova Regular"/>
              </a:rPr>
              <a:t>Август</a:t>
            </a:r>
            <a:r>
              <a:rPr lang="en-US" sz="1500" dirty="0">
                <a:latin typeface="Proxima Nova Regular"/>
                <a:cs typeface="Proxima Nova Regular"/>
              </a:rPr>
              <a:t> 2011</a:t>
            </a:r>
            <a:r>
              <a:rPr lang="ru-RU" sz="1500" dirty="0">
                <a:latin typeface="Proxima Nova Regular"/>
                <a:cs typeface="Proxima Nova Regular"/>
              </a:rPr>
              <a:t> Выход </a:t>
            </a:r>
            <a:r>
              <a:rPr lang="en-US" sz="1500" dirty="0" err="1">
                <a:latin typeface="Proxima Nova Regular"/>
                <a:cs typeface="Proxima Nova Regular"/>
              </a:rPr>
              <a:t>FlashArray</a:t>
            </a:r>
            <a:r>
              <a:rPr lang="en-US" sz="1500" dirty="0">
                <a:latin typeface="Proxima Nova Regular"/>
                <a:cs typeface="Proxima Nova Regular"/>
              </a:rPr>
              <a:t> </a:t>
            </a:r>
          </a:p>
        </p:txBody>
      </p:sp>
      <p:sp>
        <p:nvSpPr>
          <p:cNvPr id="15" name="Rectangle 14"/>
          <p:cNvSpPr/>
          <p:nvPr/>
        </p:nvSpPr>
        <p:spPr>
          <a:xfrm>
            <a:off x="35251" y="1802997"/>
            <a:ext cx="3417454" cy="334819"/>
          </a:xfrm>
          <a:prstGeom prst="rect">
            <a:avLst/>
          </a:prstGeom>
          <a:gradFill>
            <a:gsLst>
              <a:gs pos="99000">
                <a:schemeClr val="accent1"/>
              </a:gs>
              <a:gs pos="100000">
                <a:schemeClr val="accent1">
                  <a:tint val="50000"/>
                  <a:shade val="100000"/>
                  <a:satMod val="350000"/>
                </a:schemeClr>
              </a:gs>
            </a:gsLs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ru-RU" sz="1500" dirty="0">
              <a:latin typeface="Proxima Nova Regular"/>
              <a:cs typeface="Proxima Nova Regular"/>
            </a:endParaRPr>
          </a:p>
          <a:p>
            <a:pPr algn="ctr"/>
            <a:r>
              <a:rPr lang="ru-RU" sz="1500" dirty="0">
                <a:latin typeface="Proxima Nova Regular"/>
                <a:cs typeface="Proxima Nova Regular"/>
              </a:rPr>
              <a:t>Октябрь </a:t>
            </a:r>
            <a:r>
              <a:rPr lang="en-US" sz="1500" dirty="0">
                <a:latin typeface="Proxima Nova Regular"/>
                <a:cs typeface="Proxima Nova Regular"/>
              </a:rPr>
              <a:t>2015 IPO : PSTG</a:t>
            </a:r>
          </a:p>
          <a:p>
            <a:pPr algn="ctr"/>
            <a:endParaRPr lang="en-US" sz="1500" dirty="0">
              <a:latin typeface="Proxima Nova Regular"/>
              <a:cs typeface="Proxima Nova Regular"/>
            </a:endParaRPr>
          </a:p>
        </p:txBody>
      </p:sp>
      <p:sp>
        <p:nvSpPr>
          <p:cNvPr id="16" name="Rectangle 15"/>
          <p:cNvSpPr/>
          <p:nvPr/>
        </p:nvSpPr>
        <p:spPr>
          <a:xfrm>
            <a:off x="35251" y="2147462"/>
            <a:ext cx="3417454" cy="334819"/>
          </a:xfrm>
          <a:prstGeom prst="rect">
            <a:avLst/>
          </a:prstGeom>
          <a:gradFill>
            <a:gsLst>
              <a:gs pos="99000">
                <a:schemeClr val="accent1"/>
              </a:gs>
              <a:gs pos="100000">
                <a:schemeClr val="accent1">
                  <a:tint val="50000"/>
                  <a:shade val="100000"/>
                  <a:satMod val="350000"/>
                </a:schemeClr>
              </a:gs>
            </a:gsLs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500" dirty="0">
                <a:latin typeface="Proxima Nova Regular"/>
                <a:cs typeface="Proxima Nova Regular"/>
              </a:rPr>
              <a:t>Март </a:t>
            </a:r>
            <a:r>
              <a:rPr lang="en-US" sz="1500" dirty="0">
                <a:latin typeface="Proxima Nova Regular"/>
                <a:cs typeface="Proxima Nova Regular"/>
              </a:rPr>
              <a:t>2016</a:t>
            </a:r>
            <a:r>
              <a:rPr lang="ru-RU" sz="1500" dirty="0">
                <a:latin typeface="Proxima Nova Regular"/>
                <a:cs typeface="Proxima Nova Regular"/>
              </a:rPr>
              <a:t> выход </a:t>
            </a:r>
            <a:r>
              <a:rPr lang="en-US" sz="1500" dirty="0" err="1">
                <a:latin typeface="Proxima Nova Regular"/>
                <a:cs typeface="Proxima Nova Regular"/>
              </a:rPr>
              <a:t>FlashBlade</a:t>
            </a:r>
            <a:r>
              <a:rPr lang="en-US" sz="1500" dirty="0">
                <a:latin typeface="Proxima Nova Regular"/>
                <a:cs typeface="Proxima Nova Regular"/>
              </a:rPr>
              <a:t> </a:t>
            </a:r>
          </a:p>
        </p:txBody>
      </p:sp>
      <p:sp>
        <p:nvSpPr>
          <p:cNvPr id="17" name="Rectangle 16"/>
          <p:cNvSpPr/>
          <p:nvPr/>
        </p:nvSpPr>
        <p:spPr>
          <a:xfrm>
            <a:off x="35251" y="2482281"/>
            <a:ext cx="3417454" cy="473355"/>
          </a:xfrm>
          <a:prstGeom prst="rect">
            <a:avLst/>
          </a:prstGeom>
          <a:gradFill>
            <a:gsLst>
              <a:gs pos="99000">
                <a:schemeClr val="accent1"/>
              </a:gs>
              <a:gs pos="100000">
                <a:schemeClr val="accent1">
                  <a:tint val="50000"/>
                  <a:shade val="100000"/>
                  <a:satMod val="350000"/>
                </a:schemeClr>
              </a:gs>
            </a:gsLs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500" dirty="0">
                <a:latin typeface="Proxima Nova Regular"/>
                <a:cs typeface="Proxima Nova Regular"/>
              </a:rPr>
              <a:t>Июнь 2017 </a:t>
            </a:r>
            <a:r>
              <a:rPr lang="en-US" sz="1500" dirty="0" err="1">
                <a:latin typeface="Proxima Nova Regular"/>
                <a:cs typeface="Proxima Nova Regular"/>
              </a:rPr>
              <a:t>FlashArray</a:t>
            </a:r>
            <a:r>
              <a:rPr lang="en-US" sz="1500" dirty="0">
                <a:latin typeface="Proxima Nova Regular"/>
                <a:cs typeface="Proxima Nova Regular"/>
              </a:rPr>
              <a:t> X (NVME)</a:t>
            </a:r>
          </a:p>
        </p:txBody>
      </p:sp>
      <p:sp>
        <p:nvSpPr>
          <p:cNvPr id="18" name="Rectangle 17"/>
          <p:cNvSpPr/>
          <p:nvPr/>
        </p:nvSpPr>
        <p:spPr>
          <a:xfrm>
            <a:off x="35251" y="2955636"/>
            <a:ext cx="3417454" cy="715823"/>
          </a:xfrm>
          <a:prstGeom prst="rect">
            <a:avLst/>
          </a:prstGeom>
          <a:gradFill>
            <a:gsLst>
              <a:gs pos="99000">
                <a:schemeClr val="accent1"/>
              </a:gs>
              <a:gs pos="100000">
                <a:schemeClr val="accent1">
                  <a:tint val="50000"/>
                  <a:shade val="100000"/>
                  <a:satMod val="350000"/>
                </a:schemeClr>
              </a:gs>
            </a:gsLs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500" b="1" dirty="0">
                <a:latin typeface="Proxima Nova Regular"/>
                <a:cs typeface="Proxima Nova Regular"/>
              </a:rPr>
              <a:t>Сентябрь 2017 Офис </a:t>
            </a:r>
            <a:r>
              <a:rPr lang="en-US" sz="1500" b="1" dirty="0">
                <a:latin typeface="Proxima Nova Regular"/>
                <a:cs typeface="Proxima Nova Regular"/>
              </a:rPr>
              <a:t> </a:t>
            </a:r>
            <a:r>
              <a:rPr lang="ru-RU" sz="1500" b="1" dirty="0">
                <a:latin typeface="Proxima Nova Regular"/>
                <a:cs typeface="Proxima Nova Regular"/>
              </a:rPr>
              <a:t>Россия, СНГ и Балтия</a:t>
            </a:r>
            <a:endParaRPr lang="en-US" sz="1500" b="1" dirty="0">
              <a:latin typeface="Proxima Nova Regular"/>
              <a:cs typeface="Proxima Nova Regular"/>
            </a:endParaRPr>
          </a:p>
        </p:txBody>
      </p:sp>
      <p:sp>
        <p:nvSpPr>
          <p:cNvPr id="19" name="Rectangle 18"/>
          <p:cNvSpPr/>
          <p:nvPr/>
        </p:nvSpPr>
        <p:spPr>
          <a:xfrm>
            <a:off x="35251" y="3671459"/>
            <a:ext cx="3417454" cy="587503"/>
          </a:xfrm>
          <a:prstGeom prst="rect">
            <a:avLst/>
          </a:prstGeom>
          <a:gradFill>
            <a:gsLst>
              <a:gs pos="99000">
                <a:schemeClr val="accent1"/>
              </a:gs>
              <a:gs pos="100000">
                <a:schemeClr val="accent1">
                  <a:tint val="50000"/>
                  <a:shade val="100000"/>
                  <a:satMod val="350000"/>
                </a:schemeClr>
              </a:gs>
            </a:gsLs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500" dirty="0">
                <a:latin typeface="Proxima Nova Regular"/>
                <a:cs typeface="Proxima Nova Regular"/>
              </a:rPr>
              <a:t>5 </a:t>
            </a:r>
            <a:r>
              <a:rPr lang="ru-RU" sz="1500" dirty="0">
                <a:latin typeface="Proxima Nova Regular"/>
                <a:cs typeface="Proxima Nova Regular"/>
              </a:rPr>
              <a:t>лет подряд является лидером </a:t>
            </a:r>
            <a:r>
              <a:rPr lang="en-US" sz="1500" dirty="0">
                <a:latin typeface="Proxima Nova Regular"/>
                <a:cs typeface="Proxima Nova Regular"/>
              </a:rPr>
              <a:t> </a:t>
            </a:r>
            <a:r>
              <a:rPr lang="ru-RU" sz="1500" dirty="0">
                <a:latin typeface="Proxima Nova Regular"/>
                <a:cs typeface="Proxima Nova Regular"/>
              </a:rPr>
              <a:t>по </a:t>
            </a:r>
            <a:r>
              <a:rPr lang="en-US" sz="1500">
                <a:latin typeface="Proxima Nova Regular"/>
                <a:cs typeface="Proxima Nova Regular"/>
              </a:rPr>
              <a:t>Gartner</a:t>
            </a:r>
            <a:endParaRPr lang="en-US" sz="1500" dirty="0">
              <a:latin typeface="Proxima Nova Regular"/>
              <a:cs typeface="Proxima Nova Regular"/>
            </a:endParaRPr>
          </a:p>
        </p:txBody>
      </p:sp>
      <p:sp>
        <p:nvSpPr>
          <p:cNvPr id="20" name="Rectangle 19"/>
          <p:cNvSpPr/>
          <p:nvPr/>
        </p:nvSpPr>
        <p:spPr>
          <a:xfrm>
            <a:off x="35251" y="4259805"/>
            <a:ext cx="3417454" cy="471051"/>
          </a:xfrm>
          <a:prstGeom prst="rect">
            <a:avLst/>
          </a:prstGeom>
          <a:gradFill>
            <a:gsLst>
              <a:gs pos="99000">
                <a:schemeClr val="accent1"/>
              </a:gs>
              <a:gs pos="100000">
                <a:schemeClr val="accent1">
                  <a:tint val="50000"/>
                  <a:shade val="100000"/>
                  <a:satMod val="350000"/>
                </a:schemeClr>
              </a:gs>
            </a:gsLs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500" dirty="0">
                <a:latin typeface="Proxima Nova Regular"/>
                <a:cs typeface="Proxima Nova Regular"/>
              </a:rPr>
              <a:t>Более 30</a:t>
            </a:r>
            <a:r>
              <a:rPr lang="en-US" sz="1500" dirty="0">
                <a:latin typeface="Proxima Nova Regular"/>
                <a:cs typeface="Proxima Nova Regular"/>
              </a:rPr>
              <a:t>00 </a:t>
            </a:r>
            <a:r>
              <a:rPr lang="ru-RU" sz="1500" dirty="0">
                <a:latin typeface="Proxima Nova Regular"/>
                <a:cs typeface="Proxima Nova Regular"/>
              </a:rPr>
              <a:t>сотрудников в мире</a:t>
            </a:r>
            <a:endParaRPr lang="en-US" sz="1500" dirty="0">
              <a:latin typeface="Proxima Nova Regular"/>
              <a:cs typeface="Proxima Nova Regular"/>
            </a:endParaRPr>
          </a:p>
        </p:txBody>
      </p:sp>
      <p:sp>
        <p:nvSpPr>
          <p:cNvPr id="21" name="Rectangle 20"/>
          <p:cNvSpPr/>
          <p:nvPr/>
        </p:nvSpPr>
        <p:spPr>
          <a:xfrm>
            <a:off x="35251" y="4695543"/>
            <a:ext cx="3417454" cy="447957"/>
          </a:xfrm>
          <a:prstGeom prst="rect">
            <a:avLst/>
          </a:prstGeom>
          <a:gradFill>
            <a:gsLst>
              <a:gs pos="99000">
                <a:schemeClr val="accent1"/>
              </a:gs>
              <a:gs pos="100000">
                <a:schemeClr val="accent1">
                  <a:tint val="50000"/>
                  <a:shade val="100000"/>
                  <a:satMod val="350000"/>
                </a:schemeClr>
              </a:gs>
            </a:gsLst>
          </a:gra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ru-RU" sz="1500" dirty="0">
                <a:latin typeface="Proxima Nova Regular"/>
                <a:cs typeface="Proxima Nova Regular"/>
              </a:rPr>
              <a:t>Февраль </a:t>
            </a:r>
            <a:r>
              <a:rPr lang="en-US" sz="1500" dirty="0">
                <a:latin typeface="Proxima Nova Regular"/>
                <a:cs typeface="Proxima Nova Regular"/>
              </a:rPr>
              <a:t>201</a:t>
            </a:r>
            <a:r>
              <a:rPr lang="ru-RU" sz="1500" dirty="0">
                <a:latin typeface="Proxima Nova Regular"/>
                <a:cs typeface="Proxima Nova Regular"/>
              </a:rPr>
              <a:t>9 выход </a:t>
            </a:r>
            <a:r>
              <a:rPr lang="en-US" sz="1500">
                <a:latin typeface="Proxima Nova Regular"/>
                <a:cs typeface="Proxima Nova Regular"/>
              </a:rPr>
              <a:t>ObjectEngine </a:t>
            </a:r>
            <a:endParaRPr lang="en-US" sz="1500" dirty="0">
              <a:latin typeface="Proxima Nova Regular"/>
              <a:cs typeface="Proxima Nova Regular"/>
            </a:endParaRPr>
          </a:p>
        </p:txBody>
      </p:sp>
    </p:spTree>
    <p:extLst>
      <p:ext uri="{BB962C8B-B14F-4D97-AF65-F5344CB8AC3E}">
        <p14:creationId xmlns:p14="http://schemas.microsoft.com/office/powerpoint/2010/main" val="41679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 name="Title 1"/>
          <p:cNvSpPr txBox="1">
            <a:spLocks/>
          </p:cNvSpPr>
          <p:nvPr/>
        </p:nvSpPr>
        <p:spPr>
          <a:xfrm>
            <a:off x="4220259" y="701458"/>
            <a:ext cx="4696746" cy="400050"/>
          </a:xfrm>
          <a:prstGeom prst="rect">
            <a:avLst/>
          </a:prstGeom>
        </p:spPr>
        <p:txBody>
          <a:bodyPr>
            <a:noAutofit/>
          </a:bodyPr>
          <a:lstStyle>
            <a:lvl1pPr algn="l" defTabSz="685800" rtl="0" eaLnBrk="0" fontAlgn="base" hangingPunct="0">
              <a:lnSpc>
                <a:spcPct val="80000"/>
              </a:lnSpc>
              <a:spcBef>
                <a:spcPct val="0"/>
              </a:spcBef>
              <a:spcAft>
                <a:spcPct val="0"/>
              </a:spcAft>
              <a:defRPr sz="3600" kern="1200">
                <a:solidFill>
                  <a:srgbClr val="EE2929"/>
                </a:solidFill>
                <a:latin typeface="+mj-lt"/>
                <a:ea typeface="+mj-ea"/>
                <a:cs typeface="+mj-cs"/>
                <a:sym typeface="Proxima Nova Black" charset="0"/>
              </a:defRPr>
            </a:lvl1pPr>
            <a:lvl2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2pPr>
            <a:lvl3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3pPr>
            <a:lvl4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4pPr>
            <a:lvl5pPr algn="l" defTabSz="685800"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5pPr>
            <a:lvl6pPr marL="17145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6pPr>
            <a:lvl7pPr marL="34290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7pPr>
            <a:lvl8pPr marL="51435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8pPr>
            <a:lvl9pPr marL="685800" algn="l" defTabSz="685800"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9pPr>
          </a:lstStyle>
          <a:p>
            <a:pPr algn="ctr"/>
            <a:r>
              <a:rPr lang="ru-RU" sz="4400" dirty="0">
                <a:solidFill>
                  <a:schemeClr val="bg1"/>
                </a:solidFill>
              </a:rPr>
              <a:t>ЧТО ЕСЛИ</a:t>
            </a:r>
            <a:r>
              <a:rPr lang="en-US" sz="4400" dirty="0">
                <a:solidFill>
                  <a:schemeClr val="bg1"/>
                </a:solidFill>
              </a:rPr>
              <a:t>?</a:t>
            </a:r>
          </a:p>
        </p:txBody>
      </p:sp>
      <p:sp>
        <p:nvSpPr>
          <p:cNvPr id="97" name="Pentagon 96"/>
          <p:cNvSpPr/>
          <p:nvPr/>
        </p:nvSpPr>
        <p:spPr bwMode="auto">
          <a:xfrm>
            <a:off x="3663160" y="2428538"/>
            <a:ext cx="1046120" cy="395921"/>
          </a:xfrm>
          <a:prstGeom prst="homePlate">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grpSp>
        <p:nvGrpSpPr>
          <p:cNvPr id="2" name="Group 1"/>
          <p:cNvGrpSpPr/>
          <p:nvPr/>
        </p:nvGrpSpPr>
        <p:grpSpPr>
          <a:xfrm>
            <a:off x="5906621" y="2230251"/>
            <a:ext cx="1312571" cy="1495735"/>
            <a:chOff x="5906621" y="2230251"/>
            <a:chExt cx="1312571" cy="463801"/>
          </a:xfrm>
        </p:grpSpPr>
        <p:cxnSp>
          <p:nvCxnSpPr>
            <p:cNvPr id="127" name="Straight Connector 126"/>
            <p:cNvCxnSpPr/>
            <p:nvPr/>
          </p:nvCxnSpPr>
          <p:spPr bwMode="auto">
            <a:xfrm>
              <a:off x="5906621" y="2230251"/>
              <a:ext cx="0" cy="463801"/>
            </a:xfrm>
            <a:prstGeom prst="line">
              <a:avLst/>
            </a:prstGeom>
            <a:solidFill>
              <a:srgbClr val="FFFFFF"/>
            </a:solidFill>
            <a:ln w="12700" cap="flat" cmpd="sng" algn="ctr">
              <a:solidFill>
                <a:schemeClr val="bg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8" name="Straight Connector 127"/>
            <p:cNvCxnSpPr/>
            <p:nvPr/>
          </p:nvCxnSpPr>
          <p:spPr bwMode="auto">
            <a:xfrm>
              <a:off x="6237376" y="2230251"/>
              <a:ext cx="0" cy="463801"/>
            </a:xfrm>
            <a:prstGeom prst="line">
              <a:avLst/>
            </a:prstGeom>
            <a:solidFill>
              <a:srgbClr val="FFFFFF"/>
            </a:solidFill>
            <a:ln w="12700" cap="flat" cmpd="sng" algn="ctr">
              <a:solidFill>
                <a:schemeClr val="bg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29" name="Straight Connector 128"/>
            <p:cNvCxnSpPr/>
            <p:nvPr/>
          </p:nvCxnSpPr>
          <p:spPr bwMode="auto">
            <a:xfrm>
              <a:off x="6568632" y="2230251"/>
              <a:ext cx="0" cy="463801"/>
            </a:xfrm>
            <a:prstGeom prst="line">
              <a:avLst/>
            </a:prstGeom>
            <a:solidFill>
              <a:srgbClr val="FFFFFF"/>
            </a:solidFill>
            <a:ln w="12700" cap="flat" cmpd="sng" algn="ctr">
              <a:solidFill>
                <a:schemeClr val="bg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0" name="Straight Connector 129"/>
            <p:cNvCxnSpPr/>
            <p:nvPr/>
          </p:nvCxnSpPr>
          <p:spPr bwMode="auto">
            <a:xfrm>
              <a:off x="6902736" y="2230251"/>
              <a:ext cx="0" cy="463801"/>
            </a:xfrm>
            <a:prstGeom prst="line">
              <a:avLst/>
            </a:prstGeom>
            <a:solidFill>
              <a:srgbClr val="FFFFFF"/>
            </a:solidFill>
            <a:ln w="12700" cap="flat" cmpd="sng" algn="ctr">
              <a:solidFill>
                <a:schemeClr val="bg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1" name="Straight Connector 130"/>
            <p:cNvCxnSpPr/>
            <p:nvPr/>
          </p:nvCxnSpPr>
          <p:spPr bwMode="auto">
            <a:xfrm>
              <a:off x="7219192" y="2230251"/>
              <a:ext cx="0" cy="463801"/>
            </a:xfrm>
            <a:prstGeom prst="line">
              <a:avLst/>
            </a:prstGeom>
            <a:solidFill>
              <a:srgbClr val="FFFFFF"/>
            </a:solidFill>
            <a:ln w="12700" cap="flat" cmpd="sng" algn="ctr">
              <a:solidFill>
                <a:schemeClr val="bg1"/>
              </a:solidFill>
              <a:prstDash val="sysDot"/>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90" name="Rectangle 89"/>
          <p:cNvSpPr/>
          <p:nvPr/>
        </p:nvSpPr>
        <p:spPr>
          <a:xfrm>
            <a:off x="6268339" y="3886123"/>
            <a:ext cx="615874" cy="253916"/>
          </a:xfrm>
          <a:prstGeom prst="rect">
            <a:avLst/>
          </a:prstGeom>
        </p:spPr>
        <p:txBody>
          <a:bodyPr wrap="none">
            <a:spAutoFit/>
          </a:bodyPr>
          <a:lstStyle/>
          <a:p>
            <a:r>
              <a:rPr lang="en-US" sz="1050" b="1" dirty="0">
                <a:solidFill>
                  <a:srgbClr val="FFFFFF"/>
                </a:solidFill>
                <a:latin typeface="Proxima Nova Black" charset="0"/>
                <a:ea typeface="Proxima Nova Black" charset="0"/>
                <a:cs typeface="Proxima Nova Black" charset="0"/>
                <a:sym typeface="Proxima Nova Black" charset="0"/>
              </a:rPr>
              <a:t>FLASH</a:t>
            </a:r>
            <a:endParaRPr lang="en-US" sz="1100" dirty="0">
              <a:solidFill>
                <a:srgbClr val="FFFFFF"/>
              </a:solidFill>
            </a:endParaRPr>
          </a:p>
        </p:txBody>
      </p:sp>
      <p:sp>
        <p:nvSpPr>
          <p:cNvPr id="98" name="Rectangle 97"/>
          <p:cNvSpPr/>
          <p:nvPr/>
        </p:nvSpPr>
        <p:spPr bwMode="auto">
          <a:xfrm>
            <a:off x="5648447" y="1843433"/>
            <a:ext cx="1840652" cy="396313"/>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99" name="Rectangle 98"/>
          <p:cNvSpPr/>
          <p:nvPr/>
        </p:nvSpPr>
        <p:spPr>
          <a:xfrm>
            <a:off x="5703667" y="1923082"/>
            <a:ext cx="1749197" cy="253916"/>
          </a:xfrm>
          <a:prstGeom prst="rect">
            <a:avLst/>
          </a:prstGeom>
        </p:spPr>
        <p:txBody>
          <a:bodyPr wrap="none">
            <a:spAutoFit/>
          </a:bodyPr>
          <a:lstStyle/>
          <a:p>
            <a:r>
              <a:rPr lang="ru-RU" sz="1050" b="1" dirty="0">
                <a:solidFill>
                  <a:srgbClr val="FFFFFF"/>
                </a:solidFill>
                <a:latin typeface="Proxima Nova Black" charset="0"/>
                <a:ea typeface="Proxima Nova Black" charset="0"/>
                <a:cs typeface="Proxima Nova Black" charset="0"/>
                <a:sym typeface="Proxima Nova Black" charset="0"/>
              </a:rPr>
              <a:t>ПРОШИВКА МАССИВА</a:t>
            </a:r>
            <a:endParaRPr lang="en-US" sz="1100" b="1" dirty="0">
              <a:solidFill>
                <a:srgbClr val="FFFFFF"/>
              </a:solidFill>
              <a:latin typeface="Proxima Nova Black" charset="0"/>
              <a:ea typeface="Proxima Nova Black" charset="0"/>
              <a:cs typeface="Proxima Nova Black" charset="0"/>
            </a:endParaRPr>
          </a:p>
        </p:txBody>
      </p:sp>
      <p:sp>
        <p:nvSpPr>
          <p:cNvPr id="100" name="Rectangle 99"/>
          <p:cNvSpPr/>
          <p:nvPr/>
        </p:nvSpPr>
        <p:spPr bwMode="auto">
          <a:xfrm>
            <a:off x="6449198" y="3263493"/>
            <a:ext cx="238870" cy="13649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01" name="Rectangle 100"/>
          <p:cNvSpPr/>
          <p:nvPr/>
        </p:nvSpPr>
        <p:spPr bwMode="auto">
          <a:xfrm>
            <a:off x="6779953" y="3263493"/>
            <a:ext cx="238870" cy="13649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02" name="Rectangle 101"/>
          <p:cNvSpPr/>
          <p:nvPr/>
        </p:nvSpPr>
        <p:spPr bwMode="auto">
          <a:xfrm>
            <a:off x="7111210" y="3263493"/>
            <a:ext cx="238870" cy="13649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03" name="Rectangle 102"/>
          <p:cNvSpPr/>
          <p:nvPr/>
        </p:nvSpPr>
        <p:spPr bwMode="auto">
          <a:xfrm>
            <a:off x="6449198" y="3042609"/>
            <a:ext cx="238870" cy="13649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04" name="Rectangle 103"/>
          <p:cNvSpPr/>
          <p:nvPr/>
        </p:nvSpPr>
        <p:spPr bwMode="auto">
          <a:xfrm>
            <a:off x="6779953" y="3042609"/>
            <a:ext cx="238870" cy="13649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05" name="Rectangle 104"/>
          <p:cNvSpPr/>
          <p:nvPr/>
        </p:nvSpPr>
        <p:spPr bwMode="auto">
          <a:xfrm>
            <a:off x="7111209" y="3042609"/>
            <a:ext cx="238870" cy="13649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06" name="Rectangle 105"/>
          <p:cNvSpPr/>
          <p:nvPr/>
        </p:nvSpPr>
        <p:spPr bwMode="auto">
          <a:xfrm>
            <a:off x="6449198" y="2821724"/>
            <a:ext cx="238870" cy="13649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07" name="Rectangle 106"/>
          <p:cNvSpPr/>
          <p:nvPr/>
        </p:nvSpPr>
        <p:spPr bwMode="auto">
          <a:xfrm>
            <a:off x="6779953" y="2821724"/>
            <a:ext cx="238870" cy="13649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08" name="Rectangle 107"/>
          <p:cNvSpPr/>
          <p:nvPr/>
        </p:nvSpPr>
        <p:spPr bwMode="auto">
          <a:xfrm>
            <a:off x="7111209" y="2821724"/>
            <a:ext cx="238870" cy="13649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12" name="Rectangle 111"/>
          <p:cNvSpPr/>
          <p:nvPr/>
        </p:nvSpPr>
        <p:spPr bwMode="auto">
          <a:xfrm>
            <a:off x="6449198" y="3710721"/>
            <a:ext cx="238870" cy="13649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13" name="Rectangle 112"/>
          <p:cNvSpPr/>
          <p:nvPr/>
        </p:nvSpPr>
        <p:spPr bwMode="auto">
          <a:xfrm>
            <a:off x="6779953" y="3710721"/>
            <a:ext cx="238870" cy="13649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14" name="Rectangle 113"/>
          <p:cNvSpPr/>
          <p:nvPr/>
        </p:nvSpPr>
        <p:spPr bwMode="auto">
          <a:xfrm>
            <a:off x="7111209" y="3710721"/>
            <a:ext cx="238870" cy="13649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15" name="Rectangle 114"/>
          <p:cNvSpPr/>
          <p:nvPr/>
        </p:nvSpPr>
        <p:spPr bwMode="auto">
          <a:xfrm>
            <a:off x="6449198" y="3489836"/>
            <a:ext cx="238870" cy="13649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16" name="Rectangle 115"/>
          <p:cNvSpPr/>
          <p:nvPr/>
        </p:nvSpPr>
        <p:spPr bwMode="auto">
          <a:xfrm>
            <a:off x="6779953" y="3489836"/>
            <a:ext cx="238870" cy="13649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17" name="Rectangle 116"/>
          <p:cNvSpPr/>
          <p:nvPr/>
        </p:nvSpPr>
        <p:spPr bwMode="auto">
          <a:xfrm>
            <a:off x="7111209" y="3489836"/>
            <a:ext cx="238870" cy="13649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18" name="Rectangle 117"/>
          <p:cNvSpPr/>
          <p:nvPr/>
        </p:nvSpPr>
        <p:spPr bwMode="auto">
          <a:xfrm>
            <a:off x="5787186" y="3263493"/>
            <a:ext cx="238870" cy="13649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19" name="Rectangle 118"/>
          <p:cNvSpPr/>
          <p:nvPr/>
        </p:nvSpPr>
        <p:spPr bwMode="auto">
          <a:xfrm>
            <a:off x="6117941" y="3263493"/>
            <a:ext cx="238870" cy="13649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20" name="Rectangle 119"/>
          <p:cNvSpPr/>
          <p:nvPr/>
        </p:nvSpPr>
        <p:spPr bwMode="auto">
          <a:xfrm>
            <a:off x="5787186" y="3042609"/>
            <a:ext cx="238870" cy="13649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21" name="Rectangle 120"/>
          <p:cNvSpPr/>
          <p:nvPr/>
        </p:nvSpPr>
        <p:spPr bwMode="auto">
          <a:xfrm>
            <a:off x="6117941" y="3042609"/>
            <a:ext cx="238870" cy="13649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22" name="Rectangle 121"/>
          <p:cNvSpPr/>
          <p:nvPr/>
        </p:nvSpPr>
        <p:spPr bwMode="auto">
          <a:xfrm>
            <a:off x="5787186" y="3710721"/>
            <a:ext cx="238870" cy="13649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23" name="Rectangle 122"/>
          <p:cNvSpPr/>
          <p:nvPr/>
        </p:nvSpPr>
        <p:spPr bwMode="auto">
          <a:xfrm>
            <a:off x="6117941" y="3710721"/>
            <a:ext cx="238870" cy="13649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24" name="Rectangle 123"/>
          <p:cNvSpPr/>
          <p:nvPr/>
        </p:nvSpPr>
        <p:spPr bwMode="auto">
          <a:xfrm>
            <a:off x="5787186" y="3489836"/>
            <a:ext cx="238870" cy="13649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25" name="Rectangle 124"/>
          <p:cNvSpPr/>
          <p:nvPr/>
        </p:nvSpPr>
        <p:spPr bwMode="auto">
          <a:xfrm>
            <a:off x="6117941" y="3489836"/>
            <a:ext cx="238870" cy="13649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109" name="Rectangle 108"/>
          <p:cNvSpPr/>
          <p:nvPr/>
        </p:nvSpPr>
        <p:spPr>
          <a:xfrm>
            <a:off x="5648908" y="2409348"/>
            <a:ext cx="1774845" cy="253916"/>
          </a:xfrm>
          <a:prstGeom prst="rect">
            <a:avLst/>
          </a:prstGeom>
          <a:solidFill>
            <a:srgbClr val="2D2D2D">
              <a:alpha val="54118"/>
            </a:srgbClr>
          </a:solidFill>
        </p:spPr>
        <p:txBody>
          <a:bodyPr wrap="none">
            <a:spAutoFit/>
          </a:bodyPr>
          <a:lstStyle/>
          <a:p>
            <a:r>
              <a:rPr lang="ru-RU" sz="1050" b="1" dirty="0">
                <a:solidFill>
                  <a:srgbClr val="FFFFFF"/>
                </a:solidFill>
                <a:latin typeface="Proxima Nova Black" charset="0"/>
                <a:ea typeface="Proxima Nova Black" charset="0"/>
                <a:cs typeface="Proxima Nova Black" charset="0"/>
                <a:sym typeface="Proxima Nova Black" charset="0"/>
              </a:rPr>
              <a:t>БЫСТРЫЙ ТРАНСПОРТ</a:t>
            </a:r>
            <a:endParaRPr lang="en-US" sz="1100" dirty="0">
              <a:solidFill>
                <a:srgbClr val="FFFFFF"/>
              </a:solidFill>
            </a:endParaRPr>
          </a:p>
        </p:txBody>
      </p:sp>
      <p:sp>
        <p:nvSpPr>
          <p:cNvPr id="277" name="Rounded Rectangle 276"/>
          <p:cNvSpPr/>
          <p:nvPr/>
        </p:nvSpPr>
        <p:spPr bwMode="auto">
          <a:xfrm>
            <a:off x="1509521" y="2465057"/>
            <a:ext cx="1341144" cy="2229396"/>
          </a:xfrm>
          <a:prstGeom prst="roundRect">
            <a:avLst>
              <a:gd name="adj" fmla="val 6219"/>
            </a:avLst>
          </a:prstGeom>
          <a:solidFill>
            <a:srgbClr val="2D2D2D"/>
          </a:solidFill>
          <a:ln w="9525" cap="flat" cmpd="sng" algn="ctr">
            <a:solidFill>
              <a:schemeClr val="accent6"/>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78" name="Rectangle 277"/>
          <p:cNvSpPr/>
          <p:nvPr/>
        </p:nvSpPr>
        <p:spPr bwMode="auto">
          <a:xfrm>
            <a:off x="1213730" y="2308601"/>
            <a:ext cx="748235" cy="844682"/>
          </a:xfrm>
          <a:prstGeom prst="rect">
            <a:avLst/>
          </a:prstGeom>
          <a:solidFill>
            <a:srgbClr val="2D2D2D"/>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endParaRPr kumimoji="0" lang="en-US" sz="32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sp>
        <p:nvSpPr>
          <p:cNvPr id="279" name="Rectangle 278"/>
          <p:cNvSpPr/>
          <p:nvPr/>
        </p:nvSpPr>
        <p:spPr bwMode="auto">
          <a:xfrm>
            <a:off x="2084434" y="2297028"/>
            <a:ext cx="191318" cy="99446"/>
          </a:xfrm>
          <a:prstGeom prst="rect">
            <a:avLst/>
          </a:prstGeom>
          <a:solidFill>
            <a:srgbClr val="2D2D2D"/>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endParaRPr kumimoji="0" lang="en-US" sz="32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pic>
        <p:nvPicPr>
          <p:cNvPr id="280" name="Picture 279"/>
          <p:cNvPicPr>
            <a:picLocks noChangeAspect="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a:ext>
            </a:extLst>
          </a:blip>
          <a:stretch>
            <a:fillRect/>
          </a:stretch>
        </p:blipFill>
        <p:spPr>
          <a:xfrm>
            <a:off x="1448493" y="708817"/>
            <a:ext cx="1479875" cy="1479875"/>
          </a:xfrm>
          <a:prstGeom prst="rect">
            <a:avLst/>
          </a:prstGeom>
        </p:spPr>
      </p:pic>
      <p:sp>
        <p:nvSpPr>
          <p:cNvPr id="281" name="Rectangle 280"/>
          <p:cNvSpPr/>
          <p:nvPr/>
        </p:nvSpPr>
        <p:spPr bwMode="auto">
          <a:xfrm>
            <a:off x="1053306" y="282834"/>
            <a:ext cx="2159430" cy="464949"/>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rtl="0" eaLnBrk="1" fontAlgn="base" latinLnBrk="0" hangingPunct="0">
              <a:lnSpc>
                <a:spcPct val="100000"/>
              </a:lnSpc>
              <a:spcBef>
                <a:spcPct val="0"/>
              </a:spcBef>
              <a:spcAft>
                <a:spcPct val="0"/>
              </a:spcAft>
              <a:buClrTx/>
              <a:buSzTx/>
              <a:buFontTx/>
              <a:buNone/>
              <a:tabLst/>
            </a:pPr>
            <a:endParaRPr kumimoji="0" lang="en-US" sz="3600" b="0" i="0" u="none" strike="noStrike" cap="none" normalizeH="0" baseline="0" dirty="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82" name="Rectangle 281"/>
          <p:cNvSpPr/>
          <p:nvPr/>
        </p:nvSpPr>
        <p:spPr>
          <a:xfrm>
            <a:off x="1285361" y="403371"/>
            <a:ext cx="1749197" cy="253916"/>
          </a:xfrm>
          <a:prstGeom prst="rect">
            <a:avLst/>
          </a:prstGeom>
        </p:spPr>
        <p:txBody>
          <a:bodyPr wrap="none">
            <a:spAutoFit/>
          </a:bodyPr>
          <a:lstStyle/>
          <a:p>
            <a:r>
              <a:rPr lang="ru-RU" sz="1050" b="1" dirty="0">
                <a:solidFill>
                  <a:srgbClr val="FFFFFF"/>
                </a:solidFill>
                <a:latin typeface="Proxima Nova Black" charset="0"/>
                <a:ea typeface="Proxima Nova Black" charset="0"/>
                <a:cs typeface="Proxima Nova Black" charset="0"/>
                <a:sym typeface="Proxima Nova Black" charset="0"/>
              </a:rPr>
              <a:t>ПРОШИВКА МАССИВА</a:t>
            </a:r>
            <a:endParaRPr lang="en-US" sz="1100" b="1" dirty="0">
              <a:solidFill>
                <a:srgbClr val="FFFFFF"/>
              </a:solidFill>
              <a:latin typeface="Proxima Nova Black" charset="0"/>
              <a:ea typeface="Proxima Nova Black" charset="0"/>
              <a:cs typeface="Proxima Nova Black" charset="0"/>
            </a:endParaRPr>
          </a:p>
        </p:txBody>
      </p:sp>
      <p:sp>
        <p:nvSpPr>
          <p:cNvPr id="283" name="Rectangle 282"/>
          <p:cNvSpPr/>
          <p:nvPr/>
        </p:nvSpPr>
        <p:spPr>
          <a:xfrm>
            <a:off x="1917297" y="4432705"/>
            <a:ext cx="615874" cy="253916"/>
          </a:xfrm>
          <a:prstGeom prst="rect">
            <a:avLst/>
          </a:prstGeom>
        </p:spPr>
        <p:txBody>
          <a:bodyPr wrap="none">
            <a:spAutoFit/>
          </a:bodyPr>
          <a:lstStyle/>
          <a:p>
            <a:r>
              <a:rPr lang="en-US" sz="1050" b="1" dirty="0">
                <a:solidFill>
                  <a:srgbClr val="FFFFFF"/>
                </a:solidFill>
                <a:latin typeface="Proxima Nova Black" charset="0"/>
                <a:ea typeface="Proxima Nova Black" charset="0"/>
                <a:cs typeface="Proxima Nova Black" charset="0"/>
                <a:sym typeface="Proxima Nova Black" charset="0"/>
              </a:rPr>
              <a:t>FLASH</a:t>
            </a:r>
            <a:endParaRPr lang="en-US" sz="1100" b="1" dirty="0">
              <a:solidFill>
                <a:srgbClr val="FFFFFF"/>
              </a:solidFill>
              <a:latin typeface="Proxima Nova Black" charset="0"/>
              <a:ea typeface="Proxima Nova Black" charset="0"/>
              <a:cs typeface="Proxima Nova Black" charset="0"/>
            </a:endParaRPr>
          </a:p>
        </p:txBody>
      </p:sp>
      <p:sp>
        <p:nvSpPr>
          <p:cNvPr id="284" name="Rectangle 283"/>
          <p:cNvSpPr/>
          <p:nvPr/>
        </p:nvSpPr>
        <p:spPr bwMode="auto">
          <a:xfrm>
            <a:off x="1520396" y="989997"/>
            <a:ext cx="481693" cy="162731"/>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rtl="0" eaLnBrk="1" fontAlgn="base" latinLnBrk="0" hangingPunct="0">
              <a:lnSpc>
                <a:spcPct val="100000"/>
              </a:lnSpc>
              <a:spcBef>
                <a:spcPct val="0"/>
              </a:spcBef>
              <a:spcAft>
                <a:spcPct val="0"/>
              </a:spcAft>
              <a:buClrTx/>
              <a:buSzTx/>
              <a:buFontTx/>
              <a:buNone/>
              <a:tabLst/>
            </a:pPr>
            <a:r>
              <a:rPr lang="en-US" sz="900" dirty="0">
                <a:solidFill>
                  <a:srgbClr val="FFFFFF"/>
                </a:solidFill>
                <a:latin typeface="Proxima Nova Light" charset="0"/>
                <a:ea typeface="Proxima Nova Light" charset="0"/>
                <a:cs typeface="Proxima Nova Light" charset="0"/>
                <a:sym typeface="Proxima Nova Light" charset="0"/>
              </a:rPr>
              <a:t>SCSI</a:t>
            </a:r>
          </a:p>
        </p:txBody>
      </p:sp>
      <p:sp>
        <p:nvSpPr>
          <p:cNvPr id="285" name="Rectangle 284"/>
          <p:cNvSpPr/>
          <p:nvPr/>
        </p:nvSpPr>
        <p:spPr bwMode="auto">
          <a:xfrm>
            <a:off x="2135418" y="1168632"/>
            <a:ext cx="481693" cy="162731"/>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rtl="0" eaLnBrk="1" fontAlgn="base" latinLnBrk="0" hangingPunct="0">
              <a:lnSpc>
                <a:spcPct val="100000"/>
              </a:lnSpc>
              <a:spcBef>
                <a:spcPct val="0"/>
              </a:spcBef>
              <a:spcAft>
                <a:spcPct val="0"/>
              </a:spcAft>
              <a:buClrTx/>
              <a:buSzTx/>
              <a:buFontTx/>
              <a:buNone/>
              <a:tabLst/>
            </a:pPr>
            <a:r>
              <a:rPr lang="en-US" sz="900">
                <a:solidFill>
                  <a:srgbClr val="FFFFFF"/>
                </a:solidFill>
                <a:latin typeface="Proxima Nova Light" charset="0"/>
                <a:ea typeface="Proxima Nova Light" charset="0"/>
                <a:cs typeface="Proxima Nova Light" charset="0"/>
                <a:sym typeface="Proxima Nova Light" charset="0"/>
              </a:rPr>
              <a:t>SAS</a:t>
            </a:r>
            <a:endParaRPr lang="en-US" sz="900" dirty="0">
              <a:solidFill>
                <a:srgbClr val="FFFFFF"/>
              </a:solidFill>
              <a:latin typeface="Proxima Nova Light" charset="0"/>
              <a:ea typeface="Proxima Nova Light" charset="0"/>
              <a:cs typeface="Proxima Nova Light" charset="0"/>
              <a:sym typeface="Proxima Nova Light" charset="0"/>
            </a:endParaRPr>
          </a:p>
        </p:txBody>
      </p:sp>
      <p:sp>
        <p:nvSpPr>
          <p:cNvPr id="286" name="Rectangle 285"/>
          <p:cNvSpPr/>
          <p:nvPr/>
        </p:nvSpPr>
        <p:spPr bwMode="auto">
          <a:xfrm>
            <a:off x="1489281" y="1574610"/>
            <a:ext cx="1061946" cy="162731"/>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rtl="0" eaLnBrk="1" fontAlgn="base" latinLnBrk="0" hangingPunct="0">
              <a:lnSpc>
                <a:spcPct val="100000"/>
              </a:lnSpc>
              <a:spcBef>
                <a:spcPct val="0"/>
              </a:spcBef>
              <a:spcAft>
                <a:spcPct val="0"/>
              </a:spcAft>
              <a:buClrTx/>
              <a:buSzTx/>
              <a:buFontTx/>
              <a:buNone/>
              <a:tabLst/>
            </a:pPr>
            <a:r>
              <a:rPr lang="en-US" sz="900">
                <a:solidFill>
                  <a:srgbClr val="FFFFFF"/>
                </a:solidFill>
                <a:latin typeface="Proxima Nova Light" charset="0"/>
                <a:ea typeface="Proxima Nova Light" charset="0"/>
                <a:cs typeface="Proxima Nova Light" charset="0"/>
                <a:sym typeface="Proxima Nova Light" charset="0"/>
              </a:rPr>
              <a:t>INTERPOSER</a:t>
            </a:r>
            <a:endParaRPr lang="en-US" sz="900" dirty="0">
              <a:solidFill>
                <a:srgbClr val="FFFFFF"/>
              </a:solidFill>
              <a:latin typeface="Proxima Nova Light" charset="0"/>
              <a:ea typeface="Proxima Nova Light" charset="0"/>
              <a:cs typeface="Proxima Nova Light" charset="0"/>
              <a:sym typeface="Proxima Nova Light" charset="0"/>
            </a:endParaRPr>
          </a:p>
        </p:txBody>
      </p:sp>
      <p:sp>
        <p:nvSpPr>
          <p:cNvPr id="287" name="Rectangle 286"/>
          <p:cNvSpPr/>
          <p:nvPr/>
        </p:nvSpPr>
        <p:spPr bwMode="auto">
          <a:xfrm>
            <a:off x="1660274" y="4259254"/>
            <a:ext cx="280239" cy="16013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88" name="Rectangle 287"/>
          <p:cNvSpPr/>
          <p:nvPr/>
        </p:nvSpPr>
        <p:spPr bwMode="auto">
          <a:xfrm>
            <a:off x="2048312" y="4259254"/>
            <a:ext cx="280239" cy="16013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89" name="Rectangle 288"/>
          <p:cNvSpPr/>
          <p:nvPr/>
        </p:nvSpPr>
        <p:spPr bwMode="auto">
          <a:xfrm>
            <a:off x="2436938" y="4259254"/>
            <a:ext cx="280239" cy="16013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90" name="Rectangle 289"/>
          <p:cNvSpPr/>
          <p:nvPr/>
        </p:nvSpPr>
        <p:spPr bwMode="auto">
          <a:xfrm>
            <a:off x="1660274" y="4000115"/>
            <a:ext cx="280239" cy="16013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91" name="Rectangle 290"/>
          <p:cNvSpPr/>
          <p:nvPr/>
        </p:nvSpPr>
        <p:spPr bwMode="auto">
          <a:xfrm>
            <a:off x="2048312" y="4000115"/>
            <a:ext cx="280239" cy="16013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92" name="Rectangle 291"/>
          <p:cNvSpPr/>
          <p:nvPr/>
        </p:nvSpPr>
        <p:spPr bwMode="auto">
          <a:xfrm>
            <a:off x="2436937" y="4000115"/>
            <a:ext cx="280239" cy="16013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93" name="Rectangle 292"/>
          <p:cNvSpPr/>
          <p:nvPr/>
        </p:nvSpPr>
        <p:spPr bwMode="auto">
          <a:xfrm>
            <a:off x="1660274" y="3740976"/>
            <a:ext cx="280239" cy="16013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94" name="Rectangle 293"/>
          <p:cNvSpPr/>
          <p:nvPr/>
        </p:nvSpPr>
        <p:spPr bwMode="auto">
          <a:xfrm>
            <a:off x="2048312" y="3740976"/>
            <a:ext cx="280239" cy="16013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95" name="Rectangle 294"/>
          <p:cNvSpPr/>
          <p:nvPr/>
        </p:nvSpPr>
        <p:spPr bwMode="auto">
          <a:xfrm>
            <a:off x="2436937" y="3740976"/>
            <a:ext cx="280239" cy="16013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96" name="Rectangle 295"/>
          <p:cNvSpPr/>
          <p:nvPr/>
        </p:nvSpPr>
        <p:spPr bwMode="auto">
          <a:xfrm>
            <a:off x="1660275" y="3460300"/>
            <a:ext cx="280239" cy="16013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97" name="Rectangle 296"/>
          <p:cNvSpPr/>
          <p:nvPr/>
        </p:nvSpPr>
        <p:spPr bwMode="auto">
          <a:xfrm>
            <a:off x="2048313" y="3460300"/>
            <a:ext cx="280239" cy="16013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98" name="Rectangle 297"/>
          <p:cNvSpPr/>
          <p:nvPr/>
        </p:nvSpPr>
        <p:spPr bwMode="auto">
          <a:xfrm>
            <a:off x="2436938" y="3460300"/>
            <a:ext cx="280239" cy="16013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299" name="Rectangle 298"/>
          <p:cNvSpPr/>
          <p:nvPr/>
        </p:nvSpPr>
        <p:spPr bwMode="auto">
          <a:xfrm>
            <a:off x="1660275" y="3201161"/>
            <a:ext cx="280239" cy="16013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300" name="Rectangle 299"/>
          <p:cNvSpPr/>
          <p:nvPr/>
        </p:nvSpPr>
        <p:spPr bwMode="auto">
          <a:xfrm>
            <a:off x="2048313" y="3201161"/>
            <a:ext cx="280239" cy="16013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301" name="Rectangle 300"/>
          <p:cNvSpPr/>
          <p:nvPr/>
        </p:nvSpPr>
        <p:spPr bwMode="auto">
          <a:xfrm>
            <a:off x="2436938" y="3201161"/>
            <a:ext cx="280239" cy="16013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302" name="Rectangle 301"/>
          <p:cNvSpPr/>
          <p:nvPr/>
        </p:nvSpPr>
        <p:spPr bwMode="auto">
          <a:xfrm>
            <a:off x="2445232" y="2036237"/>
            <a:ext cx="191318" cy="200364"/>
          </a:xfrm>
          <a:prstGeom prst="rect">
            <a:avLst/>
          </a:prstGeom>
          <a:solidFill>
            <a:srgbClr val="2D2D2D"/>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endParaRPr kumimoji="0" lang="en-US" sz="32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sp>
        <p:nvSpPr>
          <p:cNvPr id="303" name="Rectangle 302"/>
          <p:cNvSpPr/>
          <p:nvPr/>
        </p:nvSpPr>
        <p:spPr bwMode="auto">
          <a:xfrm>
            <a:off x="2621517" y="1915404"/>
            <a:ext cx="191318" cy="200364"/>
          </a:xfrm>
          <a:prstGeom prst="rect">
            <a:avLst/>
          </a:prstGeom>
          <a:solidFill>
            <a:srgbClr val="2D2D2D"/>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endParaRPr kumimoji="0" lang="en-US" sz="32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sp>
        <p:nvSpPr>
          <p:cNvPr id="304" name="Rectangle 303"/>
          <p:cNvSpPr/>
          <p:nvPr/>
        </p:nvSpPr>
        <p:spPr bwMode="auto">
          <a:xfrm>
            <a:off x="2260749" y="1931434"/>
            <a:ext cx="481693" cy="162731"/>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rtl="0" eaLnBrk="1" fontAlgn="base" latinLnBrk="0" hangingPunct="0">
              <a:lnSpc>
                <a:spcPct val="100000"/>
              </a:lnSpc>
              <a:spcBef>
                <a:spcPct val="0"/>
              </a:spcBef>
              <a:spcAft>
                <a:spcPct val="0"/>
              </a:spcAft>
              <a:buClrTx/>
              <a:buSzTx/>
              <a:buFontTx/>
              <a:buNone/>
              <a:tabLst/>
            </a:pPr>
            <a:r>
              <a:rPr lang="en-US" sz="900" dirty="0">
                <a:solidFill>
                  <a:srgbClr val="FFFFFF"/>
                </a:solidFill>
                <a:latin typeface="Proxima Nova Light" charset="0"/>
                <a:ea typeface="Proxima Nova Light" charset="0"/>
                <a:cs typeface="Proxima Nova Light" charset="0"/>
                <a:sym typeface="Proxima Nova Light" charset="0"/>
              </a:rPr>
              <a:t>SATA</a:t>
            </a:r>
          </a:p>
        </p:txBody>
      </p:sp>
      <p:pic>
        <p:nvPicPr>
          <p:cNvPr id="305" name="Picture 304"/>
          <p:cNvPicPr>
            <a:picLocks noChangeAspect="1"/>
          </p:cNvPicPr>
          <p:nvPr/>
        </p:nvPicPr>
        <p:blipFill>
          <a:blip r:embed="rId4"/>
          <a:stretch>
            <a:fillRect/>
          </a:stretch>
        </p:blipFill>
        <p:spPr>
          <a:xfrm>
            <a:off x="2112456" y="2185279"/>
            <a:ext cx="155448" cy="604116"/>
          </a:xfrm>
          <a:prstGeom prst="rect">
            <a:avLst/>
          </a:prstGeom>
        </p:spPr>
      </p:pic>
      <p:grpSp>
        <p:nvGrpSpPr>
          <p:cNvPr id="306" name="Group 305"/>
          <p:cNvGrpSpPr/>
          <p:nvPr/>
        </p:nvGrpSpPr>
        <p:grpSpPr>
          <a:xfrm>
            <a:off x="1983923" y="2616029"/>
            <a:ext cx="392341" cy="396937"/>
            <a:chOff x="1990145" y="2171447"/>
            <a:chExt cx="338742" cy="342710"/>
          </a:xfrm>
          <a:solidFill>
            <a:schemeClr val="accent1"/>
          </a:solidFill>
        </p:grpSpPr>
        <p:grpSp>
          <p:nvGrpSpPr>
            <p:cNvPr id="307" name="Group 306"/>
            <p:cNvGrpSpPr/>
            <p:nvPr/>
          </p:nvGrpSpPr>
          <p:grpSpPr>
            <a:xfrm>
              <a:off x="2057258" y="2482790"/>
              <a:ext cx="215654" cy="31367"/>
              <a:chOff x="3632200" y="1730375"/>
              <a:chExt cx="314325" cy="260350"/>
            </a:xfrm>
            <a:grpFill/>
          </p:grpSpPr>
          <p:cxnSp>
            <p:nvCxnSpPr>
              <p:cNvPr id="336" name="Straight Connector 335"/>
              <p:cNvCxnSpPr/>
              <p:nvPr/>
            </p:nvCxnSpPr>
            <p:spPr bwMode="auto">
              <a:xfrm>
                <a:off x="3946525"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7" name="Straight Connector 336"/>
              <p:cNvCxnSpPr/>
              <p:nvPr/>
            </p:nvCxnSpPr>
            <p:spPr bwMode="auto">
              <a:xfrm>
                <a:off x="390162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8" name="Straight Connector 337"/>
              <p:cNvCxnSpPr/>
              <p:nvPr/>
            </p:nvCxnSpPr>
            <p:spPr bwMode="auto">
              <a:xfrm>
                <a:off x="385672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9" name="Straight Connector 338"/>
              <p:cNvCxnSpPr/>
              <p:nvPr/>
            </p:nvCxnSpPr>
            <p:spPr bwMode="auto">
              <a:xfrm>
                <a:off x="3766912"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40" name="Straight Connector 339"/>
              <p:cNvCxnSpPr/>
              <p:nvPr/>
            </p:nvCxnSpPr>
            <p:spPr bwMode="auto">
              <a:xfrm>
                <a:off x="3722008"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41" name="Straight Connector 340"/>
              <p:cNvCxnSpPr/>
              <p:nvPr/>
            </p:nvCxnSpPr>
            <p:spPr bwMode="auto">
              <a:xfrm>
                <a:off x="367710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42" name="Straight Connector 341"/>
              <p:cNvCxnSpPr/>
              <p:nvPr/>
            </p:nvCxnSpPr>
            <p:spPr bwMode="auto">
              <a:xfrm>
                <a:off x="363220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43" name="Straight Connector 342"/>
              <p:cNvCxnSpPr/>
              <p:nvPr/>
            </p:nvCxnSpPr>
            <p:spPr bwMode="auto">
              <a:xfrm>
                <a:off x="3811816"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308" name="Group 307"/>
            <p:cNvGrpSpPr/>
            <p:nvPr/>
          </p:nvGrpSpPr>
          <p:grpSpPr>
            <a:xfrm rot="5400000">
              <a:off x="2205377" y="2325817"/>
              <a:ext cx="215654" cy="31367"/>
              <a:chOff x="3632200" y="1730375"/>
              <a:chExt cx="314325" cy="260350"/>
            </a:xfrm>
            <a:grpFill/>
          </p:grpSpPr>
          <p:cxnSp>
            <p:nvCxnSpPr>
              <p:cNvPr id="328" name="Straight Connector 327"/>
              <p:cNvCxnSpPr/>
              <p:nvPr/>
            </p:nvCxnSpPr>
            <p:spPr bwMode="auto">
              <a:xfrm>
                <a:off x="3946525"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29" name="Straight Connector 328"/>
              <p:cNvCxnSpPr/>
              <p:nvPr/>
            </p:nvCxnSpPr>
            <p:spPr bwMode="auto">
              <a:xfrm>
                <a:off x="390162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0" name="Straight Connector 329"/>
              <p:cNvCxnSpPr/>
              <p:nvPr/>
            </p:nvCxnSpPr>
            <p:spPr bwMode="auto">
              <a:xfrm>
                <a:off x="385672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1" name="Straight Connector 330"/>
              <p:cNvCxnSpPr/>
              <p:nvPr/>
            </p:nvCxnSpPr>
            <p:spPr bwMode="auto">
              <a:xfrm>
                <a:off x="3766912"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2" name="Straight Connector 331"/>
              <p:cNvCxnSpPr/>
              <p:nvPr/>
            </p:nvCxnSpPr>
            <p:spPr bwMode="auto">
              <a:xfrm>
                <a:off x="3722008"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3" name="Straight Connector 332"/>
              <p:cNvCxnSpPr/>
              <p:nvPr/>
            </p:nvCxnSpPr>
            <p:spPr bwMode="auto">
              <a:xfrm>
                <a:off x="367710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4" name="Straight Connector 333"/>
              <p:cNvCxnSpPr/>
              <p:nvPr/>
            </p:nvCxnSpPr>
            <p:spPr bwMode="auto">
              <a:xfrm>
                <a:off x="363220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35" name="Straight Connector 334"/>
              <p:cNvCxnSpPr/>
              <p:nvPr/>
            </p:nvCxnSpPr>
            <p:spPr bwMode="auto">
              <a:xfrm>
                <a:off x="3811816"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309" name="Group 308"/>
            <p:cNvGrpSpPr/>
            <p:nvPr/>
          </p:nvGrpSpPr>
          <p:grpSpPr>
            <a:xfrm>
              <a:off x="2057258" y="2171447"/>
              <a:ext cx="215654" cy="31367"/>
              <a:chOff x="3632200" y="1730375"/>
              <a:chExt cx="314325" cy="260350"/>
            </a:xfrm>
            <a:grpFill/>
          </p:grpSpPr>
          <p:cxnSp>
            <p:nvCxnSpPr>
              <p:cNvPr id="320" name="Straight Connector 319"/>
              <p:cNvCxnSpPr/>
              <p:nvPr/>
            </p:nvCxnSpPr>
            <p:spPr bwMode="auto">
              <a:xfrm>
                <a:off x="3946525"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21" name="Straight Connector 320"/>
              <p:cNvCxnSpPr/>
              <p:nvPr/>
            </p:nvCxnSpPr>
            <p:spPr bwMode="auto">
              <a:xfrm>
                <a:off x="390162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22" name="Straight Connector 321"/>
              <p:cNvCxnSpPr/>
              <p:nvPr/>
            </p:nvCxnSpPr>
            <p:spPr bwMode="auto">
              <a:xfrm>
                <a:off x="385672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23" name="Straight Connector 322"/>
              <p:cNvCxnSpPr/>
              <p:nvPr/>
            </p:nvCxnSpPr>
            <p:spPr bwMode="auto">
              <a:xfrm>
                <a:off x="3766912"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24" name="Straight Connector 323"/>
              <p:cNvCxnSpPr/>
              <p:nvPr/>
            </p:nvCxnSpPr>
            <p:spPr bwMode="auto">
              <a:xfrm>
                <a:off x="3722008"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25" name="Straight Connector 324"/>
              <p:cNvCxnSpPr/>
              <p:nvPr/>
            </p:nvCxnSpPr>
            <p:spPr bwMode="auto">
              <a:xfrm>
                <a:off x="367710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26" name="Straight Connector 325"/>
              <p:cNvCxnSpPr/>
              <p:nvPr/>
            </p:nvCxnSpPr>
            <p:spPr bwMode="auto">
              <a:xfrm>
                <a:off x="363220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27" name="Straight Connector 326"/>
              <p:cNvCxnSpPr/>
              <p:nvPr/>
            </p:nvCxnSpPr>
            <p:spPr bwMode="auto">
              <a:xfrm>
                <a:off x="3811816"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grpSp>
          <p:nvGrpSpPr>
            <p:cNvPr id="310" name="Group 309"/>
            <p:cNvGrpSpPr/>
            <p:nvPr/>
          </p:nvGrpSpPr>
          <p:grpSpPr>
            <a:xfrm rot="5400000">
              <a:off x="1898002" y="2325817"/>
              <a:ext cx="215654" cy="31367"/>
              <a:chOff x="3632200" y="1730375"/>
              <a:chExt cx="314325" cy="260350"/>
            </a:xfrm>
            <a:grpFill/>
          </p:grpSpPr>
          <p:cxnSp>
            <p:nvCxnSpPr>
              <p:cNvPr id="312" name="Straight Connector 311"/>
              <p:cNvCxnSpPr/>
              <p:nvPr/>
            </p:nvCxnSpPr>
            <p:spPr bwMode="auto">
              <a:xfrm>
                <a:off x="3946525"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13" name="Straight Connector 312"/>
              <p:cNvCxnSpPr/>
              <p:nvPr/>
            </p:nvCxnSpPr>
            <p:spPr bwMode="auto">
              <a:xfrm>
                <a:off x="390162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14" name="Straight Connector 313"/>
              <p:cNvCxnSpPr/>
              <p:nvPr/>
            </p:nvCxnSpPr>
            <p:spPr bwMode="auto">
              <a:xfrm>
                <a:off x="385672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15" name="Straight Connector 314"/>
              <p:cNvCxnSpPr/>
              <p:nvPr/>
            </p:nvCxnSpPr>
            <p:spPr bwMode="auto">
              <a:xfrm>
                <a:off x="3766912"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16" name="Straight Connector 315"/>
              <p:cNvCxnSpPr/>
              <p:nvPr/>
            </p:nvCxnSpPr>
            <p:spPr bwMode="auto">
              <a:xfrm>
                <a:off x="3722008"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17" name="Straight Connector 316"/>
              <p:cNvCxnSpPr/>
              <p:nvPr/>
            </p:nvCxnSpPr>
            <p:spPr bwMode="auto">
              <a:xfrm>
                <a:off x="3677104"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18" name="Straight Connector 317"/>
              <p:cNvCxnSpPr/>
              <p:nvPr/>
            </p:nvCxnSpPr>
            <p:spPr bwMode="auto">
              <a:xfrm>
                <a:off x="3632200"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19" name="Straight Connector 318"/>
              <p:cNvCxnSpPr/>
              <p:nvPr/>
            </p:nvCxnSpPr>
            <p:spPr bwMode="auto">
              <a:xfrm>
                <a:off x="3811816" y="1730375"/>
                <a:ext cx="0" cy="260350"/>
              </a:xfrm>
              <a:prstGeom prst="line">
                <a:avLst/>
              </a:prstGeom>
              <a:grpFill/>
              <a:ln w="9525"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311" name="Rectangle 310"/>
            <p:cNvSpPr/>
            <p:nvPr/>
          </p:nvSpPr>
          <p:spPr bwMode="auto">
            <a:xfrm>
              <a:off x="2023100" y="2205196"/>
              <a:ext cx="272294" cy="275308"/>
            </a:xfrm>
            <a:prstGeom prst="rect">
              <a:avLst/>
            </a:prstGeom>
            <a:grpFill/>
            <a:ln w="9525" cap="flat" cmpd="sng" algn="ctr">
              <a:solidFill>
                <a:schemeClr val="accent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grpSp>
      <p:sp>
        <p:nvSpPr>
          <p:cNvPr id="344" name="Rectangle 343"/>
          <p:cNvSpPr/>
          <p:nvPr/>
        </p:nvSpPr>
        <p:spPr bwMode="auto">
          <a:xfrm>
            <a:off x="931432" y="2393734"/>
            <a:ext cx="980319" cy="157562"/>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r>
              <a:rPr kumimoji="0" lang="en-US" sz="600" b="0" i="0" u="none" strike="noStrike" kern="0" cap="none" spc="0" normalizeH="0" baseline="0" noProof="0">
                <a:ln>
                  <a:noFill/>
                </a:ln>
                <a:solidFill>
                  <a:schemeClr val="bg1"/>
                </a:solidFill>
                <a:effectLst/>
                <a:uLnTx/>
                <a:uFillTx/>
                <a:latin typeface="Proxima Nova Light" charset="0"/>
                <a:ea typeface="Proxima Nova Light" charset="0"/>
                <a:cs typeface="Proxima Nova Light" charset="0"/>
                <a:sym typeface="Proxima Nova Light" charset="0"/>
              </a:rPr>
              <a:t>ALLOCATION</a:t>
            </a:r>
          </a:p>
        </p:txBody>
      </p:sp>
      <p:sp>
        <p:nvSpPr>
          <p:cNvPr id="345" name="Rectangle 344"/>
          <p:cNvSpPr/>
          <p:nvPr/>
        </p:nvSpPr>
        <p:spPr bwMode="auto">
          <a:xfrm>
            <a:off x="931684" y="2579290"/>
            <a:ext cx="980319" cy="157562"/>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r>
              <a:rPr kumimoji="0" lang="en-US" sz="600" b="0" i="0" u="none" strike="noStrike" kern="0" cap="none" spc="0" normalizeH="0" baseline="0" noProof="0" dirty="0">
                <a:ln>
                  <a:noFill/>
                </a:ln>
                <a:solidFill>
                  <a:schemeClr val="bg1"/>
                </a:solidFill>
                <a:effectLst/>
                <a:uLnTx/>
                <a:uFillTx/>
                <a:latin typeface="Proxima Nova Light" charset="0"/>
                <a:ea typeface="Proxima Nova Light" charset="0"/>
                <a:cs typeface="Proxima Nova Light" charset="0"/>
                <a:sym typeface="Proxima Nova Light" charset="0"/>
              </a:rPr>
              <a:t>GARBAGE COLLECTION</a:t>
            </a:r>
          </a:p>
        </p:txBody>
      </p:sp>
      <p:sp>
        <p:nvSpPr>
          <p:cNvPr id="346" name="Rectangle 345"/>
          <p:cNvSpPr/>
          <p:nvPr/>
        </p:nvSpPr>
        <p:spPr bwMode="auto">
          <a:xfrm>
            <a:off x="931179" y="2764846"/>
            <a:ext cx="980319" cy="157562"/>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r>
              <a:rPr kumimoji="0" lang="en-US" sz="600" b="0" i="0" u="none" strike="noStrike" kern="0" cap="none" spc="0" normalizeH="0" baseline="0" noProof="0" dirty="0">
                <a:ln>
                  <a:noFill/>
                </a:ln>
                <a:solidFill>
                  <a:schemeClr val="bg1"/>
                </a:solidFill>
                <a:effectLst/>
                <a:uLnTx/>
                <a:uFillTx/>
                <a:latin typeface="Proxima Nova Light" charset="0"/>
                <a:ea typeface="Proxima Nova Light" charset="0"/>
                <a:cs typeface="Proxima Nova Light" charset="0"/>
                <a:sym typeface="Proxima Nova Light" charset="0"/>
              </a:rPr>
              <a:t>ENCRYPTION</a:t>
            </a:r>
          </a:p>
        </p:txBody>
      </p:sp>
      <p:sp>
        <p:nvSpPr>
          <p:cNvPr id="347" name="Rectangle 346"/>
          <p:cNvSpPr/>
          <p:nvPr/>
        </p:nvSpPr>
        <p:spPr bwMode="auto">
          <a:xfrm>
            <a:off x="931432" y="2950402"/>
            <a:ext cx="980319" cy="157562"/>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1828800" fontAlgn="base" hangingPunct="0">
              <a:spcBef>
                <a:spcPct val="0"/>
              </a:spcBef>
              <a:spcAft>
                <a:spcPct val="0"/>
              </a:spcAft>
            </a:pPr>
            <a:r>
              <a:rPr lang="en-US" sz="600" kern="0" dirty="0">
                <a:solidFill>
                  <a:schemeClr val="bg1"/>
                </a:solidFill>
                <a:latin typeface="Proxima Nova Light" charset="0"/>
                <a:ea typeface="Proxima Nova Light" charset="0"/>
                <a:cs typeface="Proxima Nova Light" charset="0"/>
                <a:sym typeface="Proxima Nova Light" charset="0"/>
              </a:rPr>
              <a:t>ERROR CORRECTION</a:t>
            </a:r>
          </a:p>
        </p:txBody>
      </p:sp>
      <p:sp>
        <p:nvSpPr>
          <p:cNvPr id="348" name="Rectangle 347"/>
          <p:cNvSpPr/>
          <p:nvPr/>
        </p:nvSpPr>
        <p:spPr bwMode="auto">
          <a:xfrm>
            <a:off x="931179" y="2208178"/>
            <a:ext cx="980319" cy="157562"/>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eaLnBrk="1" fontAlgn="base" latinLnBrk="0" hangingPunct="0">
              <a:lnSpc>
                <a:spcPct val="100000"/>
              </a:lnSpc>
              <a:spcBef>
                <a:spcPct val="0"/>
              </a:spcBef>
              <a:spcAft>
                <a:spcPct val="0"/>
              </a:spcAft>
              <a:buClrTx/>
              <a:buSzTx/>
              <a:buFontTx/>
              <a:buNone/>
              <a:tabLst/>
            </a:pPr>
            <a:r>
              <a:rPr kumimoji="0" lang="en-US" sz="600" b="0" i="0" u="none" strike="noStrike" kern="0" cap="none" spc="0" normalizeH="0" baseline="0" noProof="0" dirty="0">
                <a:ln>
                  <a:noFill/>
                </a:ln>
                <a:solidFill>
                  <a:schemeClr val="bg1"/>
                </a:solidFill>
                <a:effectLst/>
                <a:uLnTx/>
                <a:uFillTx/>
                <a:latin typeface="Proxima Nova Light" charset="0"/>
                <a:ea typeface="Proxima Nova Light" charset="0"/>
                <a:cs typeface="Proxima Nova Light" charset="0"/>
                <a:sym typeface="Proxima Nova Light" charset="0"/>
              </a:rPr>
              <a:t>FLASH</a:t>
            </a:r>
            <a:r>
              <a:rPr kumimoji="0" lang="en-US" sz="600" b="0" i="0" u="none" strike="noStrike" kern="0" cap="none" spc="0" normalizeH="0" noProof="0" dirty="0">
                <a:ln>
                  <a:noFill/>
                </a:ln>
                <a:solidFill>
                  <a:schemeClr val="bg1"/>
                </a:solidFill>
                <a:effectLst/>
                <a:uLnTx/>
                <a:uFillTx/>
                <a:latin typeface="Proxima Nova Light" charset="0"/>
                <a:ea typeface="Proxima Nova Light" charset="0"/>
                <a:cs typeface="Proxima Nova Light" charset="0"/>
                <a:sym typeface="Proxima Nova Light" charset="0"/>
              </a:rPr>
              <a:t> TRANSLATION</a:t>
            </a:r>
            <a:endParaRPr kumimoji="0" lang="en-US" sz="600" b="0" i="0" u="none" strike="noStrike" kern="0" cap="none" spc="0" normalizeH="0" baseline="0" noProof="0" dirty="0">
              <a:ln>
                <a:noFill/>
              </a:ln>
              <a:solidFill>
                <a:schemeClr val="bg1"/>
              </a:solidFill>
              <a:effectLst/>
              <a:uLnTx/>
              <a:uFillTx/>
              <a:latin typeface="Proxima Nova Light" charset="0"/>
              <a:ea typeface="Proxima Nova Light" charset="0"/>
              <a:cs typeface="Proxima Nova Light" charset="0"/>
              <a:sym typeface="Proxima Nova Light" charset="0"/>
            </a:endParaRPr>
          </a:p>
        </p:txBody>
      </p:sp>
      <p:sp>
        <p:nvSpPr>
          <p:cNvPr id="349" name="Rectangle 348"/>
          <p:cNvSpPr/>
          <p:nvPr/>
        </p:nvSpPr>
        <p:spPr bwMode="auto">
          <a:xfrm>
            <a:off x="5779639" y="2822508"/>
            <a:ext cx="238870" cy="13649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
        <p:nvSpPr>
          <p:cNvPr id="350" name="Rectangle 349"/>
          <p:cNvSpPr/>
          <p:nvPr/>
        </p:nvSpPr>
        <p:spPr bwMode="auto">
          <a:xfrm>
            <a:off x="6110394" y="2822508"/>
            <a:ext cx="238870" cy="136497"/>
          </a:xfrm>
          <a:prstGeom prst="rect">
            <a:avLst/>
          </a:prstGeom>
          <a:solidFill>
            <a:srgbClr val="2D2D2D"/>
          </a:solidFill>
          <a:ln w="9525"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spTree>
    <p:extLst>
      <p:ext uri="{BB962C8B-B14F-4D97-AF65-F5344CB8AC3E}">
        <p14:creationId xmlns:p14="http://schemas.microsoft.com/office/powerpoint/2010/main" val="3397179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1" name="Rectangle 210"/>
          <p:cNvSpPr/>
          <p:nvPr/>
        </p:nvSpPr>
        <p:spPr bwMode="auto">
          <a:xfrm>
            <a:off x="4792968" y="4141600"/>
            <a:ext cx="686236" cy="306440"/>
          </a:xfrm>
          <a:prstGeom prst="rect">
            <a:avLst/>
          </a:prstGeom>
          <a:gradFill>
            <a:gsLst>
              <a:gs pos="32000">
                <a:schemeClr val="accent1">
                  <a:alpha val="42000"/>
                </a:schemeClr>
              </a:gs>
              <a:gs pos="88000">
                <a:schemeClr val="accent1">
                  <a:alpha val="0"/>
                </a:schemeClr>
              </a:gs>
            </a:gsLst>
            <a:lin ang="0" scaled="0"/>
          </a:gra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1828800" fontAlgn="base" hangingPunct="0">
              <a:spcBef>
                <a:spcPct val="0"/>
              </a:spcBef>
              <a:spcAft>
                <a:spcPct val="0"/>
              </a:spcAft>
            </a:pPr>
            <a:endParaRPr lang="en-US" sz="3600" kern="0">
              <a:solidFill>
                <a:srgbClr val="222222"/>
              </a:solidFill>
              <a:latin typeface="Proxima Nova Light" charset="0"/>
              <a:ea typeface="Proxima Nova Light" charset="0"/>
              <a:cs typeface="Proxima Nova Light" charset="0"/>
              <a:sym typeface="Proxima Nova Light"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84391" y="3534919"/>
            <a:ext cx="562336" cy="155471"/>
          </a:xfrm>
          <a:prstGeom prst="rect">
            <a:avLst/>
          </a:prstGeom>
        </p:spPr>
      </p:pic>
      <p:sp>
        <p:nvSpPr>
          <p:cNvPr id="13" name="Rectangle 12"/>
          <p:cNvSpPr/>
          <p:nvPr/>
        </p:nvSpPr>
        <p:spPr>
          <a:xfrm>
            <a:off x="842174" y="3444672"/>
            <a:ext cx="1415772" cy="318549"/>
          </a:xfrm>
          <a:prstGeom prst="rect">
            <a:avLst/>
          </a:prstGeom>
        </p:spPr>
        <p:txBody>
          <a:bodyPr wrap="none">
            <a:spAutoFit/>
          </a:bodyPr>
          <a:lstStyle/>
          <a:p>
            <a:pPr algn="ctr">
              <a:lnSpc>
                <a:spcPct val="80000"/>
              </a:lnSpc>
            </a:pPr>
            <a:r>
              <a:rPr lang="ru-RU" sz="900" b="1" dirty="0">
                <a:solidFill>
                  <a:srgbClr val="FFFFFF"/>
                </a:solidFill>
                <a:latin typeface="Proxima Nova Black" charset="0"/>
                <a:ea typeface="Proxima Nova Black" charset="0"/>
                <a:cs typeface="Proxima Nova Black" charset="0"/>
              </a:rPr>
              <a:t>ГЛОБАЛЬНОЕ</a:t>
            </a:r>
            <a:br>
              <a:rPr lang="en-US" sz="900" b="1" dirty="0">
                <a:solidFill>
                  <a:srgbClr val="FFFFFF"/>
                </a:solidFill>
                <a:latin typeface="Proxima Nova Black" charset="0"/>
                <a:ea typeface="Proxima Nova Black" charset="0"/>
                <a:cs typeface="Proxima Nova Black" charset="0"/>
              </a:rPr>
            </a:br>
            <a:r>
              <a:rPr lang="ru-RU" sz="900" b="1" dirty="0">
                <a:solidFill>
                  <a:srgbClr val="FFFFFF"/>
                </a:solidFill>
                <a:latin typeface="Proxima Nova Black" charset="0"/>
                <a:ea typeface="Proxima Nova Black" charset="0"/>
                <a:cs typeface="Proxima Nova Black" charset="0"/>
              </a:rPr>
              <a:t>УПРАВЛЕНИЕ ФЛЭШ</a:t>
            </a:r>
            <a:endParaRPr lang="en-US" sz="800" dirty="0"/>
          </a:p>
        </p:txBody>
      </p:sp>
      <p:sp>
        <p:nvSpPr>
          <p:cNvPr id="14" name="Rectangle 13"/>
          <p:cNvSpPr/>
          <p:nvPr/>
        </p:nvSpPr>
        <p:spPr>
          <a:xfrm>
            <a:off x="2849864" y="3500072"/>
            <a:ext cx="474810" cy="209288"/>
          </a:xfrm>
          <a:prstGeom prst="rect">
            <a:avLst/>
          </a:prstGeom>
        </p:spPr>
        <p:txBody>
          <a:bodyPr wrap="none">
            <a:spAutoFit/>
          </a:bodyPr>
          <a:lstStyle/>
          <a:p>
            <a:pPr algn="ctr">
              <a:lnSpc>
                <a:spcPct val="80000"/>
              </a:lnSpc>
            </a:pPr>
            <a:r>
              <a:rPr lang="en-US" sz="900" b="1" dirty="0">
                <a:solidFill>
                  <a:srgbClr val="FFFFFF"/>
                </a:solidFill>
                <a:latin typeface="Proxima Nova Black" charset="0"/>
                <a:ea typeface="Proxima Nova Black" charset="0"/>
                <a:cs typeface="Proxima Nova Black" charset="0"/>
              </a:rPr>
              <a:t>100%</a:t>
            </a:r>
            <a:endParaRPr lang="en-US" sz="800" dirty="0"/>
          </a:p>
        </p:txBody>
      </p:sp>
      <p:sp>
        <p:nvSpPr>
          <p:cNvPr id="16" name="Rectangle 15"/>
          <p:cNvSpPr/>
          <p:nvPr/>
        </p:nvSpPr>
        <p:spPr>
          <a:xfrm>
            <a:off x="4354529" y="3452256"/>
            <a:ext cx="1056700" cy="318549"/>
          </a:xfrm>
          <a:prstGeom prst="rect">
            <a:avLst/>
          </a:prstGeom>
        </p:spPr>
        <p:txBody>
          <a:bodyPr wrap="none">
            <a:spAutoFit/>
          </a:bodyPr>
          <a:lstStyle/>
          <a:p>
            <a:pPr algn="ctr">
              <a:lnSpc>
                <a:spcPct val="80000"/>
              </a:lnSpc>
            </a:pPr>
            <a:r>
              <a:rPr lang="ru-RU" sz="900" b="1" dirty="0">
                <a:solidFill>
                  <a:srgbClr val="FFFFFF"/>
                </a:solidFill>
                <a:latin typeface="Proxima Nova Black" charset="0"/>
                <a:ea typeface="Proxima Nova Black" charset="0"/>
                <a:cs typeface="Proxima Nova Black" charset="0"/>
              </a:rPr>
              <a:t>НЕТ СКРЫТЫХ</a:t>
            </a:r>
            <a:br>
              <a:rPr lang="en-US" sz="900" b="1" dirty="0">
                <a:solidFill>
                  <a:srgbClr val="FFFFFF"/>
                </a:solidFill>
                <a:latin typeface="Proxima Nova Black" charset="0"/>
                <a:ea typeface="Proxima Nova Black" charset="0"/>
                <a:cs typeface="Proxima Nova Black" charset="0"/>
              </a:rPr>
            </a:br>
            <a:r>
              <a:rPr lang="ru-RU" sz="900" b="1" dirty="0">
                <a:solidFill>
                  <a:srgbClr val="FFFFFF"/>
                </a:solidFill>
                <a:latin typeface="Proxima Nova Black" charset="0"/>
                <a:ea typeface="Proxima Nova Black" charset="0"/>
                <a:cs typeface="Proxima Nova Black" charset="0"/>
              </a:rPr>
              <a:t>ЯЧЕЕК</a:t>
            </a:r>
            <a:endParaRPr lang="en-US" sz="800" dirty="0"/>
          </a:p>
        </p:txBody>
      </p:sp>
      <p:sp>
        <p:nvSpPr>
          <p:cNvPr id="17" name="Rectangle 16"/>
          <p:cNvSpPr/>
          <p:nvPr/>
        </p:nvSpPr>
        <p:spPr>
          <a:xfrm>
            <a:off x="5792680" y="3447750"/>
            <a:ext cx="1249060" cy="318549"/>
          </a:xfrm>
          <a:prstGeom prst="rect">
            <a:avLst/>
          </a:prstGeom>
        </p:spPr>
        <p:txBody>
          <a:bodyPr wrap="none">
            <a:spAutoFit/>
          </a:bodyPr>
          <a:lstStyle/>
          <a:p>
            <a:pPr algn="ctr">
              <a:lnSpc>
                <a:spcPct val="80000"/>
              </a:lnSpc>
            </a:pPr>
            <a:r>
              <a:rPr lang="ru-RU" sz="900" b="1" dirty="0">
                <a:solidFill>
                  <a:srgbClr val="FFFFFF"/>
                </a:solidFill>
                <a:latin typeface="Proxima Nova Black" charset="0"/>
                <a:ea typeface="Proxima Nova Black" charset="0"/>
                <a:cs typeface="Proxima Nova Black" charset="0"/>
              </a:rPr>
              <a:t>ПРЕДСКАЗУЕМЫЕ</a:t>
            </a:r>
            <a:br>
              <a:rPr lang="en-US" sz="900" b="1" dirty="0">
                <a:solidFill>
                  <a:srgbClr val="FFFFFF"/>
                </a:solidFill>
                <a:latin typeface="Proxima Nova Black" charset="0"/>
                <a:ea typeface="Proxima Nova Black" charset="0"/>
                <a:cs typeface="Proxima Nova Black" charset="0"/>
              </a:rPr>
            </a:br>
            <a:r>
              <a:rPr lang="ru-RU" sz="900" b="1" dirty="0">
                <a:solidFill>
                  <a:srgbClr val="FFFFFF"/>
                </a:solidFill>
                <a:latin typeface="Proxima Nova Black" charset="0"/>
                <a:ea typeface="Proxima Nova Black" charset="0"/>
                <a:cs typeface="Proxima Nova Black" charset="0"/>
              </a:rPr>
              <a:t>ЗАДЕРЖКИ</a:t>
            </a:r>
            <a:endParaRPr lang="en-US" sz="800" dirty="0"/>
          </a:p>
        </p:txBody>
      </p:sp>
      <p:sp>
        <p:nvSpPr>
          <p:cNvPr id="20" name="Rectangle 19"/>
          <p:cNvSpPr/>
          <p:nvPr/>
        </p:nvSpPr>
        <p:spPr>
          <a:xfrm>
            <a:off x="7387419" y="3447750"/>
            <a:ext cx="928459" cy="318549"/>
          </a:xfrm>
          <a:prstGeom prst="rect">
            <a:avLst/>
          </a:prstGeom>
        </p:spPr>
        <p:txBody>
          <a:bodyPr wrap="none">
            <a:spAutoFit/>
          </a:bodyPr>
          <a:lstStyle/>
          <a:p>
            <a:pPr algn="ctr">
              <a:lnSpc>
                <a:spcPct val="80000"/>
              </a:lnSpc>
            </a:pPr>
            <a:r>
              <a:rPr lang="ru-RU" sz="900" b="1" dirty="0">
                <a:solidFill>
                  <a:srgbClr val="FFFFFF"/>
                </a:solidFill>
                <a:latin typeface="Proxima Nova Black" charset="0"/>
                <a:ea typeface="Proxima Nova Black" charset="0"/>
                <a:cs typeface="Proxima Nova Black" charset="0"/>
              </a:rPr>
              <a:t>ВЫСОКАЯ</a:t>
            </a:r>
            <a:br>
              <a:rPr lang="en-US" sz="900" b="1" dirty="0">
                <a:solidFill>
                  <a:srgbClr val="FFFFFF"/>
                </a:solidFill>
                <a:latin typeface="Proxima Nova Black" charset="0"/>
                <a:ea typeface="Proxima Nova Black" charset="0"/>
                <a:cs typeface="Proxima Nova Black" charset="0"/>
              </a:rPr>
            </a:br>
            <a:r>
              <a:rPr lang="ru-RU" sz="900" b="1" dirty="0">
                <a:solidFill>
                  <a:srgbClr val="FFFFFF"/>
                </a:solidFill>
                <a:latin typeface="Proxima Nova Black" charset="0"/>
                <a:ea typeface="Proxima Nova Black" charset="0"/>
                <a:cs typeface="Proxima Nova Black" charset="0"/>
              </a:rPr>
              <a:t>ПЛОТНОСТЬ</a:t>
            </a:r>
            <a:endParaRPr lang="en-US" sz="800" dirty="0"/>
          </a:p>
        </p:txBody>
      </p:sp>
      <p:grpSp>
        <p:nvGrpSpPr>
          <p:cNvPr id="6" name="Group 5"/>
          <p:cNvGrpSpPr/>
          <p:nvPr/>
        </p:nvGrpSpPr>
        <p:grpSpPr>
          <a:xfrm>
            <a:off x="7487122" y="3810760"/>
            <a:ext cx="833568" cy="457321"/>
            <a:chOff x="7590021" y="4236406"/>
            <a:chExt cx="833568" cy="457321"/>
          </a:xfrm>
        </p:grpSpPr>
        <p:sp>
          <p:nvSpPr>
            <p:cNvPr id="3" name="Rounded Rectangle 2"/>
            <p:cNvSpPr/>
            <p:nvPr/>
          </p:nvSpPr>
          <p:spPr bwMode="auto">
            <a:xfrm>
              <a:off x="7590021" y="4368540"/>
              <a:ext cx="147870" cy="193053"/>
            </a:xfrm>
            <a:prstGeom prst="round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rtl="0" eaLnBrk="1" fontAlgn="base" latinLnBrk="0" hangingPunct="0">
                <a:lnSpc>
                  <a:spcPct val="80000"/>
                </a:lnSpc>
                <a:spcBef>
                  <a:spcPct val="0"/>
                </a:spcBef>
                <a:spcAft>
                  <a:spcPct val="0"/>
                </a:spcAft>
                <a:buClrTx/>
                <a:buSzTx/>
                <a:buFontTx/>
                <a:buNone/>
                <a:tabLst/>
              </a:pPr>
              <a:r>
                <a:rPr kumimoji="0" lang="en-US" sz="600" b="1" u="none" strike="noStrike" cap="none" normalizeH="0" baseline="0" dirty="0">
                  <a:ln>
                    <a:noFill/>
                  </a:ln>
                  <a:solidFill>
                    <a:schemeClr val="bg1"/>
                  </a:solidFill>
                  <a:effectLst/>
                  <a:latin typeface="Proxima Nova Semibold" charset="0"/>
                  <a:ea typeface="Proxima Nova Semibold" charset="0"/>
                  <a:cs typeface="Proxima Nova Semibold" charset="0"/>
                  <a:sym typeface="Proxima Nova Light" charset="0"/>
                </a:rPr>
                <a:t>2.2</a:t>
              </a:r>
              <a:br>
                <a:rPr kumimoji="0" lang="en-US" sz="600" b="0" i="0" u="none" strike="noStrike" cap="none" normalizeH="0" baseline="0" dirty="0">
                  <a:ln>
                    <a:noFill/>
                  </a:ln>
                  <a:solidFill>
                    <a:schemeClr val="bg1"/>
                  </a:solidFill>
                  <a:effectLst/>
                  <a:latin typeface="Proxima Nova Light" charset="0"/>
                  <a:ea typeface="Proxima Nova Light" charset="0"/>
                  <a:cs typeface="Proxima Nova Light" charset="0"/>
                  <a:sym typeface="Proxima Nova Light" charset="0"/>
                </a:rPr>
              </a:br>
              <a:r>
                <a:rPr kumimoji="0" lang="en-US" sz="600" b="0" i="0" u="none" strike="noStrike" cap="none" normalizeH="0" baseline="0" dirty="0">
                  <a:ln>
                    <a:noFill/>
                  </a:ln>
                  <a:solidFill>
                    <a:schemeClr val="bg1"/>
                  </a:solidFill>
                  <a:effectLst/>
                  <a:latin typeface="Proxima Nova Light" charset="0"/>
                  <a:ea typeface="Proxima Nova Light" charset="0"/>
                  <a:cs typeface="Proxima Nova Light" charset="0"/>
                  <a:sym typeface="Proxima Nova Light" charset="0"/>
                </a:rPr>
                <a:t>TB</a:t>
              </a:r>
            </a:p>
          </p:txBody>
        </p:sp>
        <p:sp>
          <p:nvSpPr>
            <p:cNvPr id="21" name="Rounded Rectangle 20"/>
            <p:cNvSpPr/>
            <p:nvPr/>
          </p:nvSpPr>
          <p:spPr bwMode="auto">
            <a:xfrm>
              <a:off x="7777712" y="4303304"/>
              <a:ext cx="247806" cy="323525"/>
            </a:xfrm>
            <a:prstGeom prst="round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rtl="0" eaLnBrk="1" fontAlgn="base" latinLnBrk="0" hangingPunct="0">
                <a:lnSpc>
                  <a:spcPct val="80000"/>
                </a:lnSpc>
                <a:spcBef>
                  <a:spcPct val="0"/>
                </a:spcBef>
                <a:spcAft>
                  <a:spcPct val="0"/>
                </a:spcAft>
                <a:buClrTx/>
                <a:buSzTx/>
                <a:buFontTx/>
                <a:buNone/>
                <a:tabLst/>
              </a:pPr>
              <a:r>
                <a:rPr kumimoji="0" lang="en-US" sz="800" b="1" u="none" strike="noStrike" cap="none" normalizeH="0" baseline="0" dirty="0">
                  <a:ln>
                    <a:noFill/>
                  </a:ln>
                  <a:solidFill>
                    <a:schemeClr val="bg1"/>
                  </a:solidFill>
                  <a:effectLst/>
                  <a:latin typeface="Proxima Nova Semibold" charset="0"/>
                  <a:ea typeface="Proxima Nova Semibold" charset="0"/>
                  <a:cs typeface="Proxima Nova Semibold" charset="0"/>
                  <a:sym typeface="Proxima Nova Light" charset="0"/>
                </a:rPr>
                <a:t>9.1</a:t>
              </a:r>
              <a:br>
                <a:rPr kumimoji="0" lang="en-US" sz="800" b="0" i="0" u="none" strike="noStrike" cap="none" normalizeH="0" baseline="0" dirty="0">
                  <a:ln>
                    <a:noFill/>
                  </a:ln>
                  <a:solidFill>
                    <a:schemeClr val="bg1"/>
                  </a:solidFill>
                  <a:effectLst/>
                  <a:latin typeface="Proxima Nova Light" charset="0"/>
                  <a:ea typeface="Proxima Nova Light" charset="0"/>
                  <a:cs typeface="Proxima Nova Light" charset="0"/>
                  <a:sym typeface="Proxima Nova Light" charset="0"/>
                </a:rPr>
              </a:br>
              <a:r>
                <a:rPr kumimoji="0" lang="en-US" sz="800" b="0" i="0" u="none" strike="noStrike" cap="none" normalizeH="0" baseline="0" dirty="0">
                  <a:ln>
                    <a:noFill/>
                  </a:ln>
                  <a:solidFill>
                    <a:schemeClr val="bg1"/>
                  </a:solidFill>
                  <a:effectLst/>
                  <a:latin typeface="Proxima Nova Light" charset="0"/>
                  <a:ea typeface="Proxima Nova Light" charset="0"/>
                  <a:cs typeface="Proxima Nova Light" charset="0"/>
                  <a:sym typeface="Proxima Nova Light" charset="0"/>
                </a:rPr>
                <a:t>TB</a:t>
              </a:r>
            </a:p>
          </p:txBody>
        </p:sp>
        <p:sp>
          <p:nvSpPr>
            <p:cNvPr id="22" name="Rounded Rectangle 21"/>
            <p:cNvSpPr/>
            <p:nvPr/>
          </p:nvSpPr>
          <p:spPr bwMode="auto">
            <a:xfrm>
              <a:off x="8073301" y="4236406"/>
              <a:ext cx="350288" cy="457321"/>
            </a:xfrm>
            <a:prstGeom prst="round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ctr" defTabSz="1828800" rtl="0" eaLnBrk="1" fontAlgn="base" latinLnBrk="0" hangingPunct="0">
                <a:lnSpc>
                  <a:spcPct val="80000"/>
                </a:lnSpc>
                <a:spcBef>
                  <a:spcPct val="0"/>
                </a:spcBef>
                <a:spcAft>
                  <a:spcPct val="0"/>
                </a:spcAft>
                <a:buClrTx/>
                <a:buSzTx/>
                <a:buFontTx/>
                <a:buNone/>
                <a:tabLst/>
              </a:pPr>
              <a:r>
                <a:rPr kumimoji="0" lang="en-US" sz="1000" b="1" u="none" strike="noStrike" cap="none" normalizeH="0" baseline="0" dirty="0">
                  <a:ln>
                    <a:noFill/>
                  </a:ln>
                  <a:solidFill>
                    <a:schemeClr val="bg1"/>
                  </a:solidFill>
                  <a:effectLst/>
                  <a:latin typeface="Proxima Nova Semibold" charset="0"/>
                  <a:ea typeface="Proxima Nova Semibold" charset="0"/>
                  <a:cs typeface="Proxima Nova Semibold" charset="0"/>
                  <a:sym typeface="Proxima Nova Light" charset="0"/>
                </a:rPr>
                <a:t>18.3</a:t>
              </a:r>
              <a:br>
                <a:rPr kumimoji="0" lang="en-US" sz="1000" b="0" i="0" u="none" strike="noStrike" cap="none" normalizeH="0" baseline="0" dirty="0">
                  <a:ln>
                    <a:noFill/>
                  </a:ln>
                  <a:solidFill>
                    <a:schemeClr val="bg1"/>
                  </a:solidFill>
                  <a:effectLst/>
                  <a:latin typeface="Proxima Nova Light" charset="0"/>
                  <a:ea typeface="Proxima Nova Light" charset="0"/>
                  <a:cs typeface="Proxima Nova Light" charset="0"/>
                  <a:sym typeface="Proxima Nova Light" charset="0"/>
                </a:rPr>
              </a:br>
              <a:r>
                <a:rPr kumimoji="0" lang="en-US" sz="1000" b="0" i="0" u="none" strike="noStrike" cap="none" normalizeH="0" baseline="0" dirty="0">
                  <a:ln>
                    <a:noFill/>
                  </a:ln>
                  <a:solidFill>
                    <a:schemeClr val="bg1"/>
                  </a:solidFill>
                  <a:effectLst/>
                  <a:latin typeface="Proxima Nova Light" charset="0"/>
                  <a:ea typeface="Proxima Nova Light" charset="0"/>
                  <a:cs typeface="Proxima Nova Light" charset="0"/>
                  <a:sym typeface="Proxima Nova Light" charset="0"/>
                </a:rPr>
                <a:t>TB</a:t>
              </a:r>
            </a:p>
          </p:txBody>
        </p:sp>
      </p:grpSp>
      <p:sp>
        <p:nvSpPr>
          <p:cNvPr id="25" name="Rounded Rectangle 24"/>
          <p:cNvSpPr/>
          <p:nvPr/>
        </p:nvSpPr>
        <p:spPr bwMode="auto">
          <a:xfrm>
            <a:off x="901233" y="4158370"/>
            <a:ext cx="276744" cy="361006"/>
          </a:xfrm>
          <a:prstGeom prst="roundRect">
            <a:avLst>
              <a:gd name="adj" fmla="val 6219"/>
            </a:avLst>
          </a:prstGeom>
          <a:noFill/>
          <a:ln w="6350" cap="flat" cmpd="sng" algn="ctr">
            <a:solidFill>
              <a:schemeClr val="accent6"/>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27" name="Rectangle 26"/>
          <p:cNvSpPr/>
          <p:nvPr/>
        </p:nvSpPr>
        <p:spPr bwMode="auto">
          <a:xfrm>
            <a:off x="918303" y="4149282"/>
            <a:ext cx="240082" cy="23131"/>
          </a:xfrm>
          <a:prstGeom prst="rect">
            <a:avLst/>
          </a:prstGeom>
          <a:solidFill>
            <a:srgbClr val="2D2D2D"/>
          </a:solidFill>
          <a:ln w="635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1828800" fontAlgn="base" hangingPunct="0">
              <a:spcBef>
                <a:spcPct val="0"/>
              </a:spcBef>
              <a:spcAft>
                <a:spcPct val="0"/>
              </a:spcAft>
            </a:pPr>
            <a:endParaRPr lang="en-US" sz="3200" kern="0">
              <a:solidFill>
                <a:srgbClr val="222222"/>
              </a:solidFill>
              <a:latin typeface="Proxima Nova Light" charset="0"/>
              <a:ea typeface="Proxima Nova Light" charset="0"/>
              <a:cs typeface="Proxima Nova Light" charset="0"/>
              <a:sym typeface="Proxima Nova Light" charset="0"/>
            </a:endParaRPr>
          </a:p>
        </p:txBody>
      </p:sp>
      <p:grpSp>
        <p:nvGrpSpPr>
          <p:cNvPr id="29" name="Group 28"/>
          <p:cNvGrpSpPr/>
          <p:nvPr/>
        </p:nvGrpSpPr>
        <p:grpSpPr>
          <a:xfrm>
            <a:off x="930485" y="4095023"/>
            <a:ext cx="217559" cy="90138"/>
            <a:chOff x="2098060" y="1543424"/>
            <a:chExt cx="103244" cy="545206"/>
          </a:xfrm>
        </p:grpSpPr>
        <p:cxnSp>
          <p:nvCxnSpPr>
            <p:cNvPr id="30" name="Straight Connector 29"/>
            <p:cNvCxnSpPr/>
            <p:nvPr/>
          </p:nvCxnSpPr>
          <p:spPr bwMode="auto">
            <a:xfrm>
              <a:off x="2098060" y="1543424"/>
              <a:ext cx="0" cy="545206"/>
            </a:xfrm>
            <a:prstGeom prst="line">
              <a:avLst/>
            </a:prstGeom>
            <a:noFill/>
            <a:ln w="63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1" name="Straight Connector 30"/>
            <p:cNvCxnSpPr/>
            <p:nvPr/>
          </p:nvCxnSpPr>
          <p:spPr bwMode="auto">
            <a:xfrm>
              <a:off x="2201304" y="1543424"/>
              <a:ext cx="0" cy="545206"/>
            </a:xfrm>
            <a:prstGeom prst="line">
              <a:avLst/>
            </a:prstGeom>
            <a:noFill/>
            <a:ln w="63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48" name="Rectangle 47"/>
          <p:cNvSpPr/>
          <p:nvPr/>
        </p:nvSpPr>
        <p:spPr bwMode="auto">
          <a:xfrm>
            <a:off x="930362" y="4459974"/>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49" name="Rectangle 48"/>
          <p:cNvSpPr/>
          <p:nvPr/>
        </p:nvSpPr>
        <p:spPr bwMode="auto">
          <a:xfrm>
            <a:off x="1010432" y="4459974"/>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50" name="Rectangle 49"/>
          <p:cNvSpPr/>
          <p:nvPr/>
        </p:nvSpPr>
        <p:spPr bwMode="auto">
          <a:xfrm>
            <a:off x="1090625" y="4459974"/>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51" name="Rectangle 50"/>
          <p:cNvSpPr/>
          <p:nvPr/>
        </p:nvSpPr>
        <p:spPr bwMode="auto">
          <a:xfrm>
            <a:off x="930362" y="4408901"/>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52" name="Rectangle 51"/>
          <p:cNvSpPr/>
          <p:nvPr/>
        </p:nvSpPr>
        <p:spPr bwMode="auto">
          <a:xfrm>
            <a:off x="1010432" y="4408901"/>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53" name="Rectangle 52"/>
          <p:cNvSpPr/>
          <p:nvPr/>
        </p:nvSpPr>
        <p:spPr bwMode="auto">
          <a:xfrm>
            <a:off x="1090625" y="4408901"/>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54" name="Rectangle 53"/>
          <p:cNvSpPr/>
          <p:nvPr/>
        </p:nvSpPr>
        <p:spPr bwMode="auto">
          <a:xfrm>
            <a:off x="930362" y="4357828"/>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55" name="Rectangle 54"/>
          <p:cNvSpPr/>
          <p:nvPr/>
        </p:nvSpPr>
        <p:spPr bwMode="auto">
          <a:xfrm>
            <a:off x="1010432" y="4357828"/>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56" name="Rectangle 55"/>
          <p:cNvSpPr/>
          <p:nvPr/>
        </p:nvSpPr>
        <p:spPr bwMode="auto">
          <a:xfrm>
            <a:off x="1090625" y="4357828"/>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57" name="Rectangle 56"/>
          <p:cNvSpPr/>
          <p:nvPr/>
        </p:nvSpPr>
        <p:spPr bwMode="auto">
          <a:xfrm>
            <a:off x="930362" y="4306755"/>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58" name="Rectangle 57"/>
          <p:cNvSpPr/>
          <p:nvPr/>
        </p:nvSpPr>
        <p:spPr bwMode="auto">
          <a:xfrm>
            <a:off x="1010432" y="4306755"/>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59" name="Rectangle 58"/>
          <p:cNvSpPr/>
          <p:nvPr/>
        </p:nvSpPr>
        <p:spPr bwMode="auto">
          <a:xfrm>
            <a:off x="1090625" y="4306755"/>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60" name="Rectangle 59"/>
          <p:cNvSpPr/>
          <p:nvPr/>
        </p:nvSpPr>
        <p:spPr bwMode="auto">
          <a:xfrm>
            <a:off x="930362" y="4255682"/>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61" name="Rectangle 60"/>
          <p:cNvSpPr/>
          <p:nvPr/>
        </p:nvSpPr>
        <p:spPr bwMode="auto">
          <a:xfrm>
            <a:off x="1010432" y="4255682"/>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62" name="Rectangle 61"/>
          <p:cNvSpPr/>
          <p:nvPr/>
        </p:nvSpPr>
        <p:spPr bwMode="auto">
          <a:xfrm>
            <a:off x="1090625" y="4255682"/>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63" name="Rectangle 62"/>
          <p:cNvSpPr/>
          <p:nvPr/>
        </p:nvSpPr>
        <p:spPr bwMode="auto">
          <a:xfrm>
            <a:off x="930362" y="4204609"/>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64" name="Rectangle 63"/>
          <p:cNvSpPr/>
          <p:nvPr/>
        </p:nvSpPr>
        <p:spPr bwMode="auto">
          <a:xfrm>
            <a:off x="1010432" y="4204609"/>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65" name="Rectangle 64"/>
          <p:cNvSpPr/>
          <p:nvPr/>
        </p:nvSpPr>
        <p:spPr bwMode="auto">
          <a:xfrm>
            <a:off x="1090625" y="4204609"/>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68" name="Rounded Rectangle 67"/>
          <p:cNvSpPr/>
          <p:nvPr/>
        </p:nvSpPr>
        <p:spPr bwMode="auto">
          <a:xfrm>
            <a:off x="1247696" y="4158370"/>
            <a:ext cx="276744" cy="361006"/>
          </a:xfrm>
          <a:prstGeom prst="roundRect">
            <a:avLst>
              <a:gd name="adj" fmla="val 6219"/>
            </a:avLst>
          </a:prstGeom>
          <a:noFill/>
          <a:ln w="6350" cap="flat" cmpd="sng" algn="ctr">
            <a:solidFill>
              <a:schemeClr val="accent6"/>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69" name="Rectangle 68"/>
          <p:cNvSpPr/>
          <p:nvPr/>
        </p:nvSpPr>
        <p:spPr bwMode="auto">
          <a:xfrm>
            <a:off x="1264766" y="4149282"/>
            <a:ext cx="240082" cy="23131"/>
          </a:xfrm>
          <a:prstGeom prst="rect">
            <a:avLst/>
          </a:prstGeom>
          <a:solidFill>
            <a:srgbClr val="2D2D2D"/>
          </a:solidFill>
          <a:ln w="635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1828800" fontAlgn="base" hangingPunct="0">
              <a:spcBef>
                <a:spcPct val="0"/>
              </a:spcBef>
              <a:spcAft>
                <a:spcPct val="0"/>
              </a:spcAft>
            </a:pPr>
            <a:endParaRPr lang="en-US" sz="3200" kern="0">
              <a:solidFill>
                <a:srgbClr val="222222"/>
              </a:solidFill>
              <a:latin typeface="Proxima Nova Light" charset="0"/>
              <a:ea typeface="Proxima Nova Light" charset="0"/>
              <a:cs typeface="Proxima Nova Light" charset="0"/>
              <a:sym typeface="Proxima Nova Light" charset="0"/>
            </a:endParaRPr>
          </a:p>
        </p:txBody>
      </p:sp>
      <p:grpSp>
        <p:nvGrpSpPr>
          <p:cNvPr id="70" name="Group 69"/>
          <p:cNvGrpSpPr/>
          <p:nvPr/>
        </p:nvGrpSpPr>
        <p:grpSpPr>
          <a:xfrm>
            <a:off x="1276948" y="4095023"/>
            <a:ext cx="217559" cy="90138"/>
            <a:chOff x="2098060" y="1543424"/>
            <a:chExt cx="103244" cy="545206"/>
          </a:xfrm>
        </p:grpSpPr>
        <p:cxnSp>
          <p:nvCxnSpPr>
            <p:cNvPr id="89" name="Straight Connector 88"/>
            <p:cNvCxnSpPr/>
            <p:nvPr/>
          </p:nvCxnSpPr>
          <p:spPr bwMode="auto">
            <a:xfrm>
              <a:off x="2098060" y="1543424"/>
              <a:ext cx="0" cy="545206"/>
            </a:xfrm>
            <a:prstGeom prst="line">
              <a:avLst/>
            </a:prstGeom>
            <a:noFill/>
            <a:ln w="63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90" name="Straight Connector 89"/>
            <p:cNvCxnSpPr/>
            <p:nvPr/>
          </p:nvCxnSpPr>
          <p:spPr bwMode="auto">
            <a:xfrm>
              <a:off x="2201304" y="1543424"/>
              <a:ext cx="0" cy="545206"/>
            </a:xfrm>
            <a:prstGeom prst="line">
              <a:avLst/>
            </a:prstGeom>
            <a:noFill/>
            <a:ln w="63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71" name="Rectangle 70"/>
          <p:cNvSpPr/>
          <p:nvPr/>
        </p:nvSpPr>
        <p:spPr bwMode="auto">
          <a:xfrm>
            <a:off x="1276825" y="4459974"/>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72" name="Rectangle 71"/>
          <p:cNvSpPr/>
          <p:nvPr/>
        </p:nvSpPr>
        <p:spPr bwMode="auto">
          <a:xfrm>
            <a:off x="1356895" y="4459974"/>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73" name="Rectangle 72"/>
          <p:cNvSpPr/>
          <p:nvPr/>
        </p:nvSpPr>
        <p:spPr bwMode="auto">
          <a:xfrm>
            <a:off x="1437088" y="4459974"/>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74" name="Rectangle 73"/>
          <p:cNvSpPr/>
          <p:nvPr/>
        </p:nvSpPr>
        <p:spPr bwMode="auto">
          <a:xfrm>
            <a:off x="1276825" y="4408901"/>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75" name="Rectangle 74"/>
          <p:cNvSpPr/>
          <p:nvPr/>
        </p:nvSpPr>
        <p:spPr bwMode="auto">
          <a:xfrm>
            <a:off x="1356895" y="4408901"/>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76" name="Rectangle 75"/>
          <p:cNvSpPr/>
          <p:nvPr/>
        </p:nvSpPr>
        <p:spPr bwMode="auto">
          <a:xfrm>
            <a:off x="1437088" y="4408901"/>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77" name="Rectangle 76"/>
          <p:cNvSpPr/>
          <p:nvPr/>
        </p:nvSpPr>
        <p:spPr bwMode="auto">
          <a:xfrm>
            <a:off x="1276825" y="4357828"/>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78" name="Rectangle 77"/>
          <p:cNvSpPr/>
          <p:nvPr/>
        </p:nvSpPr>
        <p:spPr bwMode="auto">
          <a:xfrm>
            <a:off x="1356895" y="4357828"/>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79" name="Rectangle 78"/>
          <p:cNvSpPr/>
          <p:nvPr/>
        </p:nvSpPr>
        <p:spPr bwMode="auto">
          <a:xfrm>
            <a:off x="1437088" y="4357828"/>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80" name="Rectangle 79"/>
          <p:cNvSpPr/>
          <p:nvPr/>
        </p:nvSpPr>
        <p:spPr bwMode="auto">
          <a:xfrm>
            <a:off x="1276825" y="4306755"/>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81" name="Rectangle 80"/>
          <p:cNvSpPr/>
          <p:nvPr/>
        </p:nvSpPr>
        <p:spPr bwMode="auto">
          <a:xfrm>
            <a:off x="1356895" y="4306755"/>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82" name="Rectangle 81"/>
          <p:cNvSpPr/>
          <p:nvPr/>
        </p:nvSpPr>
        <p:spPr bwMode="auto">
          <a:xfrm>
            <a:off x="1437088" y="4306755"/>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83" name="Rectangle 82"/>
          <p:cNvSpPr/>
          <p:nvPr/>
        </p:nvSpPr>
        <p:spPr bwMode="auto">
          <a:xfrm>
            <a:off x="1276825" y="4255682"/>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84" name="Rectangle 83"/>
          <p:cNvSpPr/>
          <p:nvPr/>
        </p:nvSpPr>
        <p:spPr bwMode="auto">
          <a:xfrm>
            <a:off x="1356895" y="4255682"/>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85" name="Rectangle 84"/>
          <p:cNvSpPr/>
          <p:nvPr/>
        </p:nvSpPr>
        <p:spPr bwMode="auto">
          <a:xfrm>
            <a:off x="1437088" y="4255682"/>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86" name="Rectangle 85"/>
          <p:cNvSpPr/>
          <p:nvPr/>
        </p:nvSpPr>
        <p:spPr bwMode="auto">
          <a:xfrm>
            <a:off x="1276825" y="4204609"/>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87" name="Rectangle 86"/>
          <p:cNvSpPr/>
          <p:nvPr/>
        </p:nvSpPr>
        <p:spPr bwMode="auto">
          <a:xfrm>
            <a:off x="1356895" y="4204609"/>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88" name="Rectangle 87"/>
          <p:cNvSpPr/>
          <p:nvPr/>
        </p:nvSpPr>
        <p:spPr bwMode="auto">
          <a:xfrm>
            <a:off x="1437088" y="4204609"/>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92" name="Rounded Rectangle 91"/>
          <p:cNvSpPr/>
          <p:nvPr/>
        </p:nvSpPr>
        <p:spPr bwMode="auto">
          <a:xfrm>
            <a:off x="1594159" y="4158370"/>
            <a:ext cx="276744" cy="361006"/>
          </a:xfrm>
          <a:prstGeom prst="roundRect">
            <a:avLst>
              <a:gd name="adj" fmla="val 6219"/>
            </a:avLst>
          </a:prstGeom>
          <a:noFill/>
          <a:ln w="6350" cap="flat" cmpd="sng" algn="ctr">
            <a:solidFill>
              <a:schemeClr val="accent6"/>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93" name="Rectangle 92"/>
          <p:cNvSpPr/>
          <p:nvPr/>
        </p:nvSpPr>
        <p:spPr bwMode="auto">
          <a:xfrm>
            <a:off x="1611229" y="4149282"/>
            <a:ext cx="240082" cy="23131"/>
          </a:xfrm>
          <a:prstGeom prst="rect">
            <a:avLst/>
          </a:prstGeom>
          <a:solidFill>
            <a:srgbClr val="2D2D2D"/>
          </a:solidFill>
          <a:ln w="635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1828800" fontAlgn="base" hangingPunct="0">
              <a:spcBef>
                <a:spcPct val="0"/>
              </a:spcBef>
              <a:spcAft>
                <a:spcPct val="0"/>
              </a:spcAft>
            </a:pPr>
            <a:endParaRPr lang="en-US" sz="3200" kern="0">
              <a:solidFill>
                <a:srgbClr val="222222"/>
              </a:solidFill>
              <a:latin typeface="Proxima Nova Light" charset="0"/>
              <a:ea typeface="Proxima Nova Light" charset="0"/>
              <a:cs typeface="Proxima Nova Light" charset="0"/>
              <a:sym typeface="Proxima Nova Light" charset="0"/>
            </a:endParaRPr>
          </a:p>
        </p:txBody>
      </p:sp>
      <p:grpSp>
        <p:nvGrpSpPr>
          <p:cNvPr id="94" name="Group 93"/>
          <p:cNvGrpSpPr/>
          <p:nvPr/>
        </p:nvGrpSpPr>
        <p:grpSpPr>
          <a:xfrm>
            <a:off x="1623411" y="4095023"/>
            <a:ext cx="217559" cy="90138"/>
            <a:chOff x="2098060" y="1543424"/>
            <a:chExt cx="103244" cy="545206"/>
          </a:xfrm>
        </p:grpSpPr>
        <p:cxnSp>
          <p:nvCxnSpPr>
            <p:cNvPr id="113" name="Straight Connector 112"/>
            <p:cNvCxnSpPr/>
            <p:nvPr/>
          </p:nvCxnSpPr>
          <p:spPr bwMode="auto">
            <a:xfrm>
              <a:off x="2098060" y="1543424"/>
              <a:ext cx="0" cy="545206"/>
            </a:xfrm>
            <a:prstGeom prst="line">
              <a:avLst/>
            </a:prstGeom>
            <a:noFill/>
            <a:ln w="63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14" name="Straight Connector 113"/>
            <p:cNvCxnSpPr/>
            <p:nvPr/>
          </p:nvCxnSpPr>
          <p:spPr bwMode="auto">
            <a:xfrm>
              <a:off x="2201304" y="1543424"/>
              <a:ext cx="0" cy="545206"/>
            </a:xfrm>
            <a:prstGeom prst="line">
              <a:avLst/>
            </a:prstGeom>
            <a:noFill/>
            <a:ln w="63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95" name="Rectangle 94"/>
          <p:cNvSpPr/>
          <p:nvPr/>
        </p:nvSpPr>
        <p:spPr bwMode="auto">
          <a:xfrm>
            <a:off x="1623288" y="4459974"/>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96" name="Rectangle 95"/>
          <p:cNvSpPr/>
          <p:nvPr/>
        </p:nvSpPr>
        <p:spPr bwMode="auto">
          <a:xfrm>
            <a:off x="1703358" y="4459974"/>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97" name="Rectangle 96"/>
          <p:cNvSpPr/>
          <p:nvPr/>
        </p:nvSpPr>
        <p:spPr bwMode="auto">
          <a:xfrm>
            <a:off x="1783551" y="4459974"/>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98" name="Rectangle 97"/>
          <p:cNvSpPr/>
          <p:nvPr/>
        </p:nvSpPr>
        <p:spPr bwMode="auto">
          <a:xfrm>
            <a:off x="1623288" y="4408901"/>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99" name="Rectangle 98"/>
          <p:cNvSpPr/>
          <p:nvPr/>
        </p:nvSpPr>
        <p:spPr bwMode="auto">
          <a:xfrm>
            <a:off x="1703358" y="4408901"/>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00" name="Rectangle 99"/>
          <p:cNvSpPr/>
          <p:nvPr/>
        </p:nvSpPr>
        <p:spPr bwMode="auto">
          <a:xfrm>
            <a:off x="1783551" y="4408901"/>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01" name="Rectangle 100"/>
          <p:cNvSpPr/>
          <p:nvPr/>
        </p:nvSpPr>
        <p:spPr bwMode="auto">
          <a:xfrm>
            <a:off x="1623288" y="4357828"/>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02" name="Rectangle 101"/>
          <p:cNvSpPr/>
          <p:nvPr/>
        </p:nvSpPr>
        <p:spPr bwMode="auto">
          <a:xfrm>
            <a:off x="1703358" y="4357828"/>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03" name="Rectangle 102"/>
          <p:cNvSpPr/>
          <p:nvPr/>
        </p:nvSpPr>
        <p:spPr bwMode="auto">
          <a:xfrm>
            <a:off x="1783551" y="4357828"/>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04" name="Rectangle 103"/>
          <p:cNvSpPr/>
          <p:nvPr/>
        </p:nvSpPr>
        <p:spPr bwMode="auto">
          <a:xfrm>
            <a:off x="1623288" y="4306755"/>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05" name="Rectangle 104"/>
          <p:cNvSpPr/>
          <p:nvPr/>
        </p:nvSpPr>
        <p:spPr bwMode="auto">
          <a:xfrm>
            <a:off x="1703358" y="4306755"/>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06" name="Rectangle 105"/>
          <p:cNvSpPr/>
          <p:nvPr/>
        </p:nvSpPr>
        <p:spPr bwMode="auto">
          <a:xfrm>
            <a:off x="1783551" y="4306755"/>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07" name="Rectangle 106"/>
          <p:cNvSpPr/>
          <p:nvPr/>
        </p:nvSpPr>
        <p:spPr bwMode="auto">
          <a:xfrm>
            <a:off x="1623288" y="4255682"/>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08" name="Rectangle 107"/>
          <p:cNvSpPr/>
          <p:nvPr/>
        </p:nvSpPr>
        <p:spPr bwMode="auto">
          <a:xfrm>
            <a:off x="1703358" y="4255682"/>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09" name="Rectangle 108"/>
          <p:cNvSpPr/>
          <p:nvPr/>
        </p:nvSpPr>
        <p:spPr bwMode="auto">
          <a:xfrm>
            <a:off x="1783551" y="4255682"/>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10" name="Rectangle 109"/>
          <p:cNvSpPr/>
          <p:nvPr/>
        </p:nvSpPr>
        <p:spPr bwMode="auto">
          <a:xfrm>
            <a:off x="1623288" y="4204609"/>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11" name="Rectangle 110"/>
          <p:cNvSpPr/>
          <p:nvPr/>
        </p:nvSpPr>
        <p:spPr bwMode="auto">
          <a:xfrm>
            <a:off x="1703358" y="4204609"/>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12" name="Rectangle 111"/>
          <p:cNvSpPr/>
          <p:nvPr/>
        </p:nvSpPr>
        <p:spPr bwMode="auto">
          <a:xfrm>
            <a:off x="1783551" y="4204609"/>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16" name="Rounded Rectangle 115"/>
          <p:cNvSpPr/>
          <p:nvPr/>
        </p:nvSpPr>
        <p:spPr bwMode="auto">
          <a:xfrm>
            <a:off x="1940622" y="4158370"/>
            <a:ext cx="276744" cy="361006"/>
          </a:xfrm>
          <a:prstGeom prst="roundRect">
            <a:avLst>
              <a:gd name="adj" fmla="val 6219"/>
            </a:avLst>
          </a:prstGeom>
          <a:noFill/>
          <a:ln w="6350" cap="flat" cmpd="sng" algn="ctr">
            <a:solidFill>
              <a:schemeClr val="accent6"/>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17" name="Rectangle 116"/>
          <p:cNvSpPr/>
          <p:nvPr/>
        </p:nvSpPr>
        <p:spPr bwMode="auto">
          <a:xfrm>
            <a:off x="1957692" y="4149282"/>
            <a:ext cx="240082" cy="23131"/>
          </a:xfrm>
          <a:prstGeom prst="rect">
            <a:avLst/>
          </a:prstGeom>
          <a:solidFill>
            <a:srgbClr val="2D2D2D"/>
          </a:solidFill>
          <a:ln w="635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1828800" fontAlgn="base" hangingPunct="0">
              <a:spcBef>
                <a:spcPct val="0"/>
              </a:spcBef>
              <a:spcAft>
                <a:spcPct val="0"/>
              </a:spcAft>
            </a:pPr>
            <a:endParaRPr lang="en-US" sz="3200" kern="0">
              <a:solidFill>
                <a:srgbClr val="222222"/>
              </a:solidFill>
              <a:latin typeface="Proxima Nova Light" charset="0"/>
              <a:ea typeface="Proxima Nova Light" charset="0"/>
              <a:cs typeface="Proxima Nova Light" charset="0"/>
              <a:sym typeface="Proxima Nova Light" charset="0"/>
            </a:endParaRPr>
          </a:p>
        </p:txBody>
      </p:sp>
      <p:grpSp>
        <p:nvGrpSpPr>
          <p:cNvPr id="118" name="Group 117"/>
          <p:cNvGrpSpPr/>
          <p:nvPr/>
        </p:nvGrpSpPr>
        <p:grpSpPr>
          <a:xfrm>
            <a:off x="1969874" y="4095023"/>
            <a:ext cx="217559" cy="90138"/>
            <a:chOff x="2098060" y="1543424"/>
            <a:chExt cx="103244" cy="545206"/>
          </a:xfrm>
        </p:grpSpPr>
        <p:cxnSp>
          <p:nvCxnSpPr>
            <p:cNvPr id="137" name="Straight Connector 136"/>
            <p:cNvCxnSpPr/>
            <p:nvPr/>
          </p:nvCxnSpPr>
          <p:spPr bwMode="auto">
            <a:xfrm>
              <a:off x="2098060" y="1543424"/>
              <a:ext cx="0" cy="545206"/>
            </a:xfrm>
            <a:prstGeom prst="line">
              <a:avLst/>
            </a:prstGeom>
            <a:noFill/>
            <a:ln w="63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38" name="Straight Connector 137"/>
            <p:cNvCxnSpPr/>
            <p:nvPr/>
          </p:nvCxnSpPr>
          <p:spPr bwMode="auto">
            <a:xfrm>
              <a:off x="2201304" y="1543424"/>
              <a:ext cx="0" cy="545206"/>
            </a:xfrm>
            <a:prstGeom prst="line">
              <a:avLst/>
            </a:prstGeom>
            <a:noFill/>
            <a:ln w="63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119" name="Rectangle 118"/>
          <p:cNvSpPr/>
          <p:nvPr/>
        </p:nvSpPr>
        <p:spPr bwMode="auto">
          <a:xfrm>
            <a:off x="1969751" y="4459974"/>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20" name="Rectangle 119"/>
          <p:cNvSpPr/>
          <p:nvPr/>
        </p:nvSpPr>
        <p:spPr bwMode="auto">
          <a:xfrm>
            <a:off x="2049821" y="4459974"/>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21" name="Rectangle 120"/>
          <p:cNvSpPr/>
          <p:nvPr/>
        </p:nvSpPr>
        <p:spPr bwMode="auto">
          <a:xfrm>
            <a:off x="2130014" y="4459974"/>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22" name="Rectangle 121"/>
          <p:cNvSpPr/>
          <p:nvPr/>
        </p:nvSpPr>
        <p:spPr bwMode="auto">
          <a:xfrm>
            <a:off x="1969751" y="4408901"/>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23" name="Rectangle 122"/>
          <p:cNvSpPr/>
          <p:nvPr/>
        </p:nvSpPr>
        <p:spPr bwMode="auto">
          <a:xfrm>
            <a:off x="2049821" y="4408901"/>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24" name="Rectangle 123"/>
          <p:cNvSpPr/>
          <p:nvPr/>
        </p:nvSpPr>
        <p:spPr bwMode="auto">
          <a:xfrm>
            <a:off x="2130014" y="4408901"/>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25" name="Rectangle 124"/>
          <p:cNvSpPr/>
          <p:nvPr/>
        </p:nvSpPr>
        <p:spPr bwMode="auto">
          <a:xfrm>
            <a:off x="1969751" y="4357828"/>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26" name="Rectangle 125"/>
          <p:cNvSpPr/>
          <p:nvPr/>
        </p:nvSpPr>
        <p:spPr bwMode="auto">
          <a:xfrm>
            <a:off x="2049821" y="4357828"/>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27" name="Rectangle 126"/>
          <p:cNvSpPr/>
          <p:nvPr/>
        </p:nvSpPr>
        <p:spPr bwMode="auto">
          <a:xfrm>
            <a:off x="2130014" y="4357828"/>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28" name="Rectangle 127"/>
          <p:cNvSpPr/>
          <p:nvPr/>
        </p:nvSpPr>
        <p:spPr bwMode="auto">
          <a:xfrm>
            <a:off x="1969751" y="4306755"/>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29" name="Rectangle 128"/>
          <p:cNvSpPr/>
          <p:nvPr/>
        </p:nvSpPr>
        <p:spPr bwMode="auto">
          <a:xfrm>
            <a:off x="2049821" y="4306755"/>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30" name="Rectangle 129"/>
          <p:cNvSpPr/>
          <p:nvPr/>
        </p:nvSpPr>
        <p:spPr bwMode="auto">
          <a:xfrm>
            <a:off x="2130014" y="4306755"/>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31" name="Rectangle 130"/>
          <p:cNvSpPr/>
          <p:nvPr/>
        </p:nvSpPr>
        <p:spPr bwMode="auto">
          <a:xfrm>
            <a:off x="1969751" y="4255682"/>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32" name="Rectangle 131"/>
          <p:cNvSpPr/>
          <p:nvPr/>
        </p:nvSpPr>
        <p:spPr bwMode="auto">
          <a:xfrm>
            <a:off x="2049821" y="4255682"/>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33" name="Rectangle 132"/>
          <p:cNvSpPr/>
          <p:nvPr/>
        </p:nvSpPr>
        <p:spPr bwMode="auto">
          <a:xfrm>
            <a:off x="2130014" y="4255682"/>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34" name="Rectangle 133"/>
          <p:cNvSpPr/>
          <p:nvPr/>
        </p:nvSpPr>
        <p:spPr bwMode="auto">
          <a:xfrm>
            <a:off x="1969751" y="4204609"/>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35" name="Rectangle 134"/>
          <p:cNvSpPr/>
          <p:nvPr/>
        </p:nvSpPr>
        <p:spPr bwMode="auto">
          <a:xfrm>
            <a:off x="2049821" y="4204609"/>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36" name="Rectangle 135"/>
          <p:cNvSpPr/>
          <p:nvPr/>
        </p:nvSpPr>
        <p:spPr bwMode="auto">
          <a:xfrm>
            <a:off x="2130014" y="4204609"/>
            <a:ext cx="57827" cy="33044"/>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grpSp>
        <p:nvGrpSpPr>
          <p:cNvPr id="8" name="Group 7"/>
          <p:cNvGrpSpPr/>
          <p:nvPr/>
        </p:nvGrpSpPr>
        <p:grpSpPr>
          <a:xfrm>
            <a:off x="826386" y="3827157"/>
            <a:ext cx="1466064" cy="288043"/>
            <a:chOff x="1744783" y="3654370"/>
            <a:chExt cx="2162656" cy="424905"/>
          </a:xfrm>
        </p:grpSpPr>
        <p:sp>
          <p:nvSpPr>
            <p:cNvPr id="23" name="Rounded Rectangle 22"/>
            <p:cNvSpPr/>
            <p:nvPr/>
          </p:nvSpPr>
          <p:spPr bwMode="auto">
            <a:xfrm>
              <a:off x="1744783" y="3654370"/>
              <a:ext cx="2162656" cy="424905"/>
            </a:xfrm>
            <a:prstGeom prst="roundRect">
              <a:avLst>
                <a:gd name="adj" fmla="val 10234"/>
              </a:avLst>
            </a:prstGeom>
            <a:solidFill>
              <a:schemeClr val="accent1"/>
            </a:solidFill>
            <a:ln w="9525" cap="flat" cmpd="sng" algn="ctr">
              <a:solidFill>
                <a:schemeClr val="accent1"/>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pic>
          <p:nvPicPr>
            <p:cNvPr id="24" name="Picture 2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15028" y="3755184"/>
              <a:ext cx="1027518" cy="235473"/>
            </a:xfrm>
            <a:prstGeom prst="rect">
              <a:avLst/>
            </a:prstGeom>
          </p:spPr>
        </p:pic>
      </p:grpSp>
      <p:sp>
        <p:nvSpPr>
          <p:cNvPr id="143" name="Rounded Rectangle 142"/>
          <p:cNvSpPr/>
          <p:nvPr/>
        </p:nvSpPr>
        <p:spPr bwMode="auto">
          <a:xfrm>
            <a:off x="3140167" y="4000425"/>
            <a:ext cx="425890" cy="555564"/>
          </a:xfrm>
          <a:prstGeom prst="roundRect">
            <a:avLst>
              <a:gd name="adj" fmla="val 6219"/>
            </a:avLst>
          </a:prstGeom>
          <a:noFill/>
          <a:ln w="6350" cap="flat" cmpd="sng" algn="ctr">
            <a:solidFill>
              <a:schemeClr val="accent6"/>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44" name="Rectangle 143"/>
          <p:cNvSpPr/>
          <p:nvPr/>
        </p:nvSpPr>
        <p:spPr bwMode="auto">
          <a:xfrm>
            <a:off x="3166437" y="3986440"/>
            <a:ext cx="369470" cy="35596"/>
          </a:xfrm>
          <a:prstGeom prst="rect">
            <a:avLst/>
          </a:prstGeom>
          <a:solidFill>
            <a:srgbClr val="2D2D2D"/>
          </a:solidFill>
          <a:ln w="635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1828800" fontAlgn="base" hangingPunct="0">
              <a:spcBef>
                <a:spcPct val="0"/>
              </a:spcBef>
              <a:spcAft>
                <a:spcPct val="0"/>
              </a:spcAft>
            </a:pPr>
            <a:endParaRPr lang="en-US" sz="3200" kern="0">
              <a:solidFill>
                <a:srgbClr val="222222"/>
              </a:solidFill>
              <a:latin typeface="Proxima Nova Light" charset="0"/>
              <a:ea typeface="Proxima Nova Light" charset="0"/>
              <a:cs typeface="Proxima Nova Light" charset="0"/>
              <a:sym typeface="Proxima Nova Light" charset="0"/>
            </a:endParaRPr>
          </a:p>
        </p:txBody>
      </p:sp>
      <p:grpSp>
        <p:nvGrpSpPr>
          <p:cNvPr id="145" name="Group 144"/>
          <p:cNvGrpSpPr/>
          <p:nvPr/>
        </p:nvGrpSpPr>
        <p:grpSpPr>
          <a:xfrm>
            <a:off x="3185184" y="3902939"/>
            <a:ext cx="334808" cy="138716"/>
            <a:chOff x="2098060" y="1543424"/>
            <a:chExt cx="103244" cy="545206"/>
          </a:xfrm>
        </p:grpSpPr>
        <p:cxnSp>
          <p:nvCxnSpPr>
            <p:cNvPr id="164" name="Straight Connector 163"/>
            <p:cNvCxnSpPr/>
            <p:nvPr/>
          </p:nvCxnSpPr>
          <p:spPr bwMode="auto">
            <a:xfrm>
              <a:off x="2098060" y="1543424"/>
              <a:ext cx="0" cy="545206"/>
            </a:xfrm>
            <a:prstGeom prst="line">
              <a:avLst/>
            </a:prstGeom>
            <a:noFill/>
            <a:ln w="63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5" name="Straight Connector 164"/>
            <p:cNvCxnSpPr/>
            <p:nvPr/>
          </p:nvCxnSpPr>
          <p:spPr bwMode="auto">
            <a:xfrm>
              <a:off x="2201304" y="1543424"/>
              <a:ext cx="0" cy="545206"/>
            </a:xfrm>
            <a:prstGeom prst="line">
              <a:avLst/>
            </a:prstGeom>
            <a:noFill/>
            <a:ln w="63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146" name="Rectangle 145"/>
          <p:cNvSpPr/>
          <p:nvPr/>
        </p:nvSpPr>
        <p:spPr bwMode="auto">
          <a:xfrm>
            <a:off x="3184994" y="4464573"/>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47" name="Rectangle 146"/>
          <p:cNvSpPr/>
          <p:nvPr/>
        </p:nvSpPr>
        <p:spPr bwMode="auto">
          <a:xfrm>
            <a:off x="3308218" y="4464573"/>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48" name="Rectangle 147"/>
          <p:cNvSpPr/>
          <p:nvPr/>
        </p:nvSpPr>
        <p:spPr bwMode="auto">
          <a:xfrm>
            <a:off x="3431629" y="4464573"/>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49" name="Rectangle 148"/>
          <p:cNvSpPr/>
          <p:nvPr/>
        </p:nvSpPr>
        <p:spPr bwMode="auto">
          <a:xfrm>
            <a:off x="3184994" y="4385976"/>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50" name="Rectangle 149"/>
          <p:cNvSpPr/>
          <p:nvPr/>
        </p:nvSpPr>
        <p:spPr bwMode="auto">
          <a:xfrm>
            <a:off x="3308218" y="4385976"/>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51" name="Rectangle 150"/>
          <p:cNvSpPr/>
          <p:nvPr/>
        </p:nvSpPr>
        <p:spPr bwMode="auto">
          <a:xfrm>
            <a:off x="3431629" y="4385976"/>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52" name="Rectangle 151"/>
          <p:cNvSpPr/>
          <p:nvPr/>
        </p:nvSpPr>
        <p:spPr bwMode="auto">
          <a:xfrm>
            <a:off x="3184994" y="4307378"/>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53" name="Rectangle 152"/>
          <p:cNvSpPr/>
          <p:nvPr/>
        </p:nvSpPr>
        <p:spPr bwMode="auto">
          <a:xfrm>
            <a:off x="3308218" y="4307378"/>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54" name="Rectangle 153"/>
          <p:cNvSpPr/>
          <p:nvPr/>
        </p:nvSpPr>
        <p:spPr bwMode="auto">
          <a:xfrm>
            <a:off x="3431629" y="4307378"/>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55" name="Rectangle 154"/>
          <p:cNvSpPr/>
          <p:nvPr/>
        </p:nvSpPr>
        <p:spPr bwMode="auto">
          <a:xfrm>
            <a:off x="3184994" y="4228780"/>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56" name="Rectangle 155"/>
          <p:cNvSpPr/>
          <p:nvPr/>
        </p:nvSpPr>
        <p:spPr bwMode="auto">
          <a:xfrm>
            <a:off x="3308218" y="4228780"/>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57" name="Rectangle 156"/>
          <p:cNvSpPr/>
          <p:nvPr/>
        </p:nvSpPr>
        <p:spPr bwMode="auto">
          <a:xfrm>
            <a:off x="3431629" y="4228780"/>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58" name="Rectangle 157"/>
          <p:cNvSpPr/>
          <p:nvPr/>
        </p:nvSpPr>
        <p:spPr bwMode="auto">
          <a:xfrm>
            <a:off x="3184994" y="4150182"/>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59" name="Rectangle 158"/>
          <p:cNvSpPr/>
          <p:nvPr/>
        </p:nvSpPr>
        <p:spPr bwMode="auto">
          <a:xfrm>
            <a:off x="3308218" y="4150182"/>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60" name="Rectangle 159"/>
          <p:cNvSpPr/>
          <p:nvPr/>
        </p:nvSpPr>
        <p:spPr bwMode="auto">
          <a:xfrm>
            <a:off x="3431629" y="4150182"/>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61" name="Rectangle 160"/>
          <p:cNvSpPr/>
          <p:nvPr/>
        </p:nvSpPr>
        <p:spPr bwMode="auto">
          <a:xfrm>
            <a:off x="3184994" y="4071584"/>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62" name="Rectangle 161"/>
          <p:cNvSpPr/>
          <p:nvPr/>
        </p:nvSpPr>
        <p:spPr bwMode="auto">
          <a:xfrm>
            <a:off x="3308218" y="4071584"/>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63" name="Rectangle 162"/>
          <p:cNvSpPr/>
          <p:nvPr/>
        </p:nvSpPr>
        <p:spPr bwMode="auto">
          <a:xfrm>
            <a:off x="3431629" y="4071584"/>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grpSp>
        <p:nvGrpSpPr>
          <p:cNvPr id="175" name="Group 174"/>
          <p:cNvGrpSpPr/>
          <p:nvPr/>
        </p:nvGrpSpPr>
        <p:grpSpPr>
          <a:xfrm>
            <a:off x="3216790" y="3791122"/>
            <a:ext cx="276225" cy="250533"/>
            <a:chOff x="3187061" y="4182850"/>
            <a:chExt cx="276225" cy="250533"/>
          </a:xfrm>
        </p:grpSpPr>
        <p:cxnSp>
          <p:nvCxnSpPr>
            <p:cNvPr id="167" name="Straight Connector 166"/>
            <p:cNvCxnSpPr/>
            <p:nvPr/>
          </p:nvCxnSpPr>
          <p:spPr bwMode="auto">
            <a:xfrm>
              <a:off x="3187061" y="4182850"/>
              <a:ext cx="0" cy="250533"/>
            </a:xfrm>
            <a:prstGeom prst="line">
              <a:avLst/>
            </a:prstGeom>
            <a:solidFill>
              <a:srgbClr val="FFFFFF"/>
            </a:solidFill>
            <a:ln w="12700"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8" name="Straight Connector 167"/>
            <p:cNvCxnSpPr/>
            <p:nvPr/>
          </p:nvCxnSpPr>
          <p:spPr bwMode="auto">
            <a:xfrm>
              <a:off x="3226522" y="4182850"/>
              <a:ext cx="0" cy="250533"/>
            </a:xfrm>
            <a:prstGeom prst="line">
              <a:avLst/>
            </a:prstGeom>
            <a:solidFill>
              <a:srgbClr val="FFFFFF"/>
            </a:solidFill>
            <a:ln w="12700"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69" name="Straight Connector 168"/>
            <p:cNvCxnSpPr/>
            <p:nvPr/>
          </p:nvCxnSpPr>
          <p:spPr bwMode="auto">
            <a:xfrm>
              <a:off x="3265983" y="4182850"/>
              <a:ext cx="0" cy="250533"/>
            </a:xfrm>
            <a:prstGeom prst="line">
              <a:avLst/>
            </a:prstGeom>
            <a:solidFill>
              <a:srgbClr val="FFFFFF"/>
            </a:solidFill>
            <a:ln w="12700"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0" name="Straight Connector 169"/>
            <p:cNvCxnSpPr/>
            <p:nvPr/>
          </p:nvCxnSpPr>
          <p:spPr bwMode="auto">
            <a:xfrm>
              <a:off x="3305444" y="4182850"/>
              <a:ext cx="0" cy="250533"/>
            </a:xfrm>
            <a:prstGeom prst="line">
              <a:avLst/>
            </a:prstGeom>
            <a:solidFill>
              <a:srgbClr val="FFFFFF"/>
            </a:solidFill>
            <a:ln w="12700"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1" name="Straight Connector 170"/>
            <p:cNvCxnSpPr/>
            <p:nvPr/>
          </p:nvCxnSpPr>
          <p:spPr bwMode="auto">
            <a:xfrm>
              <a:off x="3344905" y="4182850"/>
              <a:ext cx="0" cy="250533"/>
            </a:xfrm>
            <a:prstGeom prst="line">
              <a:avLst/>
            </a:prstGeom>
            <a:solidFill>
              <a:srgbClr val="FFFFFF"/>
            </a:solidFill>
            <a:ln w="12700"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2" name="Straight Connector 171"/>
            <p:cNvCxnSpPr/>
            <p:nvPr/>
          </p:nvCxnSpPr>
          <p:spPr bwMode="auto">
            <a:xfrm>
              <a:off x="3384366" y="4182850"/>
              <a:ext cx="0" cy="250533"/>
            </a:xfrm>
            <a:prstGeom prst="line">
              <a:avLst/>
            </a:prstGeom>
            <a:solidFill>
              <a:srgbClr val="FFFFFF"/>
            </a:solidFill>
            <a:ln w="12700"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3" name="Straight Connector 172"/>
            <p:cNvCxnSpPr/>
            <p:nvPr/>
          </p:nvCxnSpPr>
          <p:spPr bwMode="auto">
            <a:xfrm>
              <a:off x="3463286" y="4182850"/>
              <a:ext cx="0" cy="250533"/>
            </a:xfrm>
            <a:prstGeom prst="line">
              <a:avLst/>
            </a:prstGeom>
            <a:solidFill>
              <a:srgbClr val="FFFFFF"/>
            </a:solidFill>
            <a:ln w="12700"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174" name="Straight Connector 173"/>
            <p:cNvCxnSpPr/>
            <p:nvPr/>
          </p:nvCxnSpPr>
          <p:spPr bwMode="auto">
            <a:xfrm>
              <a:off x="3423827" y="4182850"/>
              <a:ext cx="0" cy="250533"/>
            </a:xfrm>
            <a:prstGeom prst="line">
              <a:avLst/>
            </a:prstGeom>
            <a:solidFill>
              <a:srgbClr val="FFFFFF"/>
            </a:solidFill>
            <a:ln w="12700"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188" name="Rounded Rectangle 187"/>
          <p:cNvSpPr/>
          <p:nvPr/>
        </p:nvSpPr>
        <p:spPr bwMode="auto">
          <a:xfrm>
            <a:off x="4364731" y="3995154"/>
            <a:ext cx="425890" cy="555564"/>
          </a:xfrm>
          <a:prstGeom prst="roundRect">
            <a:avLst>
              <a:gd name="adj" fmla="val 6219"/>
            </a:avLst>
          </a:prstGeom>
          <a:noFill/>
          <a:ln w="6350" cap="flat" cmpd="sng" algn="ctr">
            <a:solidFill>
              <a:schemeClr val="accent6"/>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89" name="Rectangle 188"/>
          <p:cNvSpPr/>
          <p:nvPr/>
        </p:nvSpPr>
        <p:spPr bwMode="auto">
          <a:xfrm>
            <a:off x="4391001" y="3981168"/>
            <a:ext cx="369470" cy="55215"/>
          </a:xfrm>
          <a:prstGeom prst="rect">
            <a:avLst/>
          </a:prstGeom>
          <a:solidFill>
            <a:srgbClr val="2D2D2D"/>
          </a:solidFill>
          <a:ln w="635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1828800" fontAlgn="base" hangingPunct="0">
              <a:spcBef>
                <a:spcPct val="0"/>
              </a:spcBef>
              <a:spcAft>
                <a:spcPct val="0"/>
              </a:spcAft>
            </a:pPr>
            <a:endParaRPr lang="en-US" sz="3200" kern="0">
              <a:solidFill>
                <a:srgbClr val="222222"/>
              </a:solidFill>
              <a:latin typeface="Proxima Nova Light" charset="0"/>
              <a:ea typeface="Proxima Nova Light" charset="0"/>
              <a:cs typeface="Proxima Nova Light" charset="0"/>
              <a:sym typeface="Proxima Nova Light" charset="0"/>
            </a:endParaRPr>
          </a:p>
        </p:txBody>
      </p:sp>
      <p:grpSp>
        <p:nvGrpSpPr>
          <p:cNvPr id="190" name="Group 189"/>
          <p:cNvGrpSpPr/>
          <p:nvPr/>
        </p:nvGrpSpPr>
        <p:grpSpPr>
          <a:xfrm>
            <a:off x="4409749" y="3897668"/>
            <a:ext cx="331485" cy="138716"/>
            <a:chOff x="2098060" y="1543424"/>
            <a:chExt cx="102219" cy="545206"/>
          </a:xfrm>
        </p:grpSpPr>
        <p:cxnSp>
          <p:nvCxnSpPr>
            <p:cNvPr id="209" name="Straight Connector 208"/>
            <p:cNvCxnSpPr/>
            <p:nvPr/>
          </p:nvCxnSpPr>
          <p:spPr bwMode="auto">
            <a:xfrm>
              <a:off x="2098060" y="1543424"/>
              <a:ext cx="0" cy="545206"/>
            </a:xfrm>
            <a:prstGeom prst="line">
              <a:avLst/>
            </a:prstGeom>
            <a:noFill/>
            <a:ln w="63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10" name="Straight Connector 209"/>
            <p:cNvCxnSpPr/>
            <p:nvPr/>
          </p:nvCxnSpPr>
          <p:spPr bwMode="auto">
            <a:xfrm>
              <a:off x="2200279" y="1543424"/>
              <a:ext cx="0" cy="545206"/>
            </a:xfrm>
            <a:prstGeom prst="line">
              <a:avLst/>
            </a:prstGeom>
            <a:noFill/>
            <a:ln w="63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191" name="Rectangle 190"/>
          <p:cNvSpPr/>
          <p:nvPr/>
        </p:nvSpPr>
        <p:spPr bwMode="auto">
          <a:xfrm>
            <a:off x="4409558" y="4459302"/>
            <a:ext cx="88992" cy="50853"/>
          </a:xfrm>
          <a:prstGeom prst="rect">
            <a:avLst/>
          </a:prstGeom>
          <a:solidFill>
            <a:srgbClr val="2D2D2D"/>
          </a:solidFill>
          <a:ln w="6350" cap="flat" cmpd="sng" algn="ctr">
            <a:solidFill>
              <a:schemeClr val="accent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92" name="Rectangle 191"/>
          <p:cNvSpPr/>
          <p:nvPr/>
        </p:nvSpPr>
        <p:spPr bwMode="auto">
          <a:xfrm>
            <a:off x="4532782" y="4459302"/>
            <a:ext cx="88992" cy="50853"/>
          </a:xfrm>
          <a:prstGeom prst="rect">
            <a:avLst/>
          </a:prstGeom>
          <a:solidFill>
            <a:srgbClr val="2D2D2D"/>
          </a:solidFill>
          <a:ln w="6350" cap="flat" cmpd="sng" algn="ctr">
            <a:solidFill>
              <a:schemeClr val="accent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93" name="Rectangle 192"/>
          <p:cNvSpPr/>
          <p:nvPr/>
        </p:nvSpPr>
        <p:spPr bwMode="auto">
          <a:xfrm>
            <a:off x="4656193" y="4459302"/>
            <a:ext cx="88992" cy="50853"/>
          </a:xfrm>
          <a:prstGeom prst="rect">
            <a:avLst/>
          </a:prstGeom>
          <a:solidFill>
            <a:srgbClr val="2D2D2D"/>
          </a:solidFill>
          <a:ln w="6350" cap="flat" cmpd="sng" algn="ctr">
            <a:solidFill>
              <a:schemeClr val="accent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94" name="Rectangle 193"/>
          <p:cNvSpPr/>
          <p:nvPr/>
        </p:nvSpPr>
        <p:spPr bwMode="auto">
          <a:xfrm>
            <a:off x="4409558" y="4380705"/>
            <a:ext cx="88992" cy="50853"/>
          </a:xfrm>
          <a:prstGeom prst="rect">
            <a:avLst/>
          </a:prstGeom>
          <a:solidFill>
            <a:srgbClr val="2D2D2D"/>
          </a:solidFill>
          <a:ln w="6350" cap="flat" cmpd="sng" algn="ctr">
            <a:solidFill>
              <a:schemeClr val="accent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95" name="Rectangle 194"/>
          <p:cNvSpPr/>
          <p:nvPr/>
        </p:nvSpPr>
        <p:spPr bwMode="auto">
          <a:xfrm>
            <a:off x="4532782" y="4380705"/>
            <a:ext cx="88992" cy="50853"/>
          </a:xfrm>
          <a:prstGeom prst="rect">
            <a:avLst/>
          </a:prstGeom>
          <a:solidFill>
            <a:srgbClr val="2D2D2D"/>
          </a:solidFill>
          <a:ln w="6350" cap="flat" cmpd="sng" algn="ctr">
            <a:solidFill>
              <a:schemeClr val="accent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96" name="Rectangle 195"/>
          <p:cNvSpPr/>
          <p:nvPr/>
        </p:nvSpPr>
        <p:spPr bwMode="auto">
          <a:xfrm>
            <a:off x="4656193" y="4380705"/>
            <a:ext cx="88992" cy="50853"/>
          </a:xfrm>
          <a:prstGeom prst="rect">
            <a:avLst/>
          </a:prstGeom>
          <a:solidFill>
            <a:srgbClr val="2D2D2D"/>
          </a:solidFill>
          <a:ln w="6350" cap="flat" cmpd="sng" algn="ctr">
            <a:solidFill>
              <a:schemeClr val="accent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97" name="Rectangle 196"/>
          <p:cNvSpPr/>
          <p:nvPr/>
        </p:nvSpPr>
        <p:spPr bwMode="auto">
          <a:xfrm>
            <a:off x="4409558" y="4302107"/>
            <a:ext cx="88992" cy="50853"/>
          </a:xfrm>
          <a:prstGeom prst="rect">
            <a:avLst/>
          </a:prstGeom>
          <a:solidFill>
            <a:srgbClr val="2D2D2D"/>
          </a:solidFill>
          <a:ln w="6350" cap="flat" cmpd="sng" algn="ctr">
            <a:solidFill>
              <a:schemeClr val="accent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98" name="Rectangle 197"/>
          <p:cNvSpPr/>
          <p:nvPr/>
        </p:nvSpPr>
        <p:spPr bwMode="auto">
          <a:xfrm>
            <a:off x="4532782" y="4302107"/>
            <a:ext cx="88992" cy="50853"/>
          </a:xfrm>
          <a:prstGeom prst="rect">
            <a:avLst/>
          </a:prstGeom>
          <a:solidFill>
            <a:srgbClr val="2D2D2D"/>
          </a:solidFill>
          <a:ln w="6350" cap="flat" cmpd="sng" algn="ctr">
            <a:solidFill>
              <a:schemeClr val="accent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199" name="Rectangle 198"/>
          <p:cNvSpPr/>
          <p:nvPr/>
        </p:nvSpPr>
        <p:spPr bwMode="auto">
          <a:xfrm>
            <a:off x="4656193" y="4302107"/>
            <a:ext cx="88992" cy="50853"/>
          </a:xfrm>
          <a:prstGeom prst="rect">
            <a:avLst/>
          </a:prstGeom>
          <a:solidFill>
            <a:srgbClr val="2D2D2D"/>
          </a:solidFill>
          <a:ln w="6350" cap="flat" cmpd="sng" algn="ctr">
            <a:solidFill>
              <a:schemeClr val="accent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200" name="Rectangle 199"/>
          <p:cNvSpPr/>
          <p:nvPr/>
        </p:nvSpPr>
        <p:spPr bwMode="auto">
          <a:xfrm>
            <a:off x="4409558" y="4223509"/>
            <a:ext cx="88992" cy="50853"/>
          </a:xfrm>
          <a:prstGeom prst="rect">
            <a:avLst/>
          </a:prstGeom>
          <a:solidFill>
            <a:srgbClr val="2D2D2D"/>
          </a:solidFill>
          <a:ln w="6350" cap="flat" cmpd="sng" algn="ctr">
            <a:solidFill>
              <a:schemeClr val="accent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201" name="Rectangle 200"/>
          <p:cNvSpPr/>
          <p:nvPr/>
        </p:nvSpPr>
        <p:spPr bwMode="auto">
          <a:xfrm>
            <a:off x="4532782" y="4223509"/>
            <a:ext cx="88992" cy="50853"/>
          </a:xfrm>
          <a:prstGeom prst="rect">
            <a:avLst/>
          </a:prstGeom>
          <a:solidFill>
            <a:srgbClr val="2D2D2D"/>
          </a:solidFill>
          <a:ln w="6350" cap="flat" cmpd="sng" algn="ctr">
            <a:solidFill>
              <a:schemeClr val="accent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202" name="Rectangle 201"/>
          <p:cNvSpPr/>
          <p:nvPr/>
        </p:nvSpPr>
        <p:spPr bwMode="auto">
          <a:xfrm>
            <a:off x="4656193" y="4223509"/>
            <a:ext cx="88992" cy="50853"/>
          </a:xfrm>
          <a:prstGeom prst="rect">
            <a:avLst/>
          </a:prstGeom>
          <a:solidFill>
            <a:srgbClr val="2D2D2D"/>
          </a:solidFill>
          <a:ln w="6350" cap="flat" cmpd="sng" algn="ctr">
            <a:solidFill>
              <a:schemeClr val="accent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203" name="Rectangle 202"/>
          <p:cNvSpPr/>
          <p:nvPr/>
        </p:nvSpPr>
        <p:spPr bwMode="auto">
          <a:xfrm>
            <a:off x="4409558" y="4144911"/>
            <a:ext cx="88992" cy="50853"/>
          </a:xfrm>
          <a:prstGeom prst="rect">
            <a:avLst/>
          </a:prstGeom>
          <a:solidFill>
            <a:srgbClr val="2D2D2D"/>
          </a:solidFill>
          <a:ln w="6350" cap="flat" cmpd="sng" algn="ctr">
            <a:solidFill>
              <a:schemeClr val="accent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204" name="Rectangle 203"/>
          <p:cNvSpPr/>
          <p:nvPr/>
        </p:nvSpPr>
        <p:spPr bwMode="auto">
          <a:xfrm>
            <a:off x="4532782" y="4144911"/>
            <a:ext cx="88992" cy="50853"/>
          </a:xfrm>
          <a:prstGeom prst="rect">
            <a:avLst/>
          </a:prstGeom>
          <a:solidFill>
            <a:srgbClr val="2D2D2D"/>
          </a:solidFill>
          <a:ln w="6350" cap="flat" cmpd="sng" algn="ctr">
            <a:solidFill>
              <a:schemeClr val="accent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205" name="Rectangle 204"/>
          <p:cNvSpPr/>
          <p:nvPr/>
        </p:nvSpPr>
        <p:spPr bwMode="auto">
          <a:xfrm>
            <a:off x="4656193" y="4144911"/>
            <a:ext cx="88992" cy="50853"/>
          </a:xfrm>
          <a:prstGeom prst="rect">
            <a:avLst/>
          </a:prstGeom>
          <a:solidFill>
            <a:srgbClr val="2D2D2D"/>
          </a:solidFill>
          <a:ln w="6350" cap="flat" cmpd="sng" algn="ctr">
            <a:solidFill>
              <a:schemeClr val="accent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206" name="Rectangle 205"/>
          <p:cNvSpPr/>
          <p:nvPr/>
        </p:nvSpPr>
        <p:spPr bwMode="auto">
          <a:xfrm>
            <a:off x="4409558" y="4066313"/>
            <a:ext cx="88992" cy="50853"/>
          </a:xfrm>
          <a:prstGeom prst="rect">
            <a:avLst/>
          </a:prstGeom>
          <a:solidFill>
            <a:srgbClr val="2D2D2D"/>
          </a:solidFill>
          <a:ln w="6350" cap="flat" cmpd="sng" algn="ctr">
            <a:solidFill>
              <a:schemeClr val="accent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207" name="Rectangle 206"/>
          <p:cNvSpPr/>
          <p:nvPr/>
        </p:nvSpPr>
        <p:spPr bwMode="auto">
          <a:xfrm>
            <a:off x="4532782" y="4066313"/>
            <a:ext cx="88992" cy="50853"/>
          </a:xfrm>
          <a:prstGeom prst="rect">
            <a:avLst/>
          </a:prstGeom>
          <a:solidFill>
            <a:srgbClr val="2D2D2D"/>
          </a:solidFill>
          <a:ln w="6350" cap="flat" cmpd="sng" algn="ctr">
            <a:solidFill>
              <a:schemeClr val="accent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208" name="Rectangle 207"/>
          <p:cNvSpPr/>
          <p:nvPr/>
        </p:nvSpPr>
        <p:spPr bwMode="auto">
          <a:xfrm>
            <a:off x="4656193" y="4066313"/>
            <a:ext cx="88992" cy="50853"/>
          </a:xfrm>
          <a:prstGeom prst="rect">
            <a:avLst/>
          </a:prstGeom>
          <a:solidFill>
            <a:srgbClr val="2D2D2D"/>
          </a:solidFill>
          <a:ln w="6350" cap="flat" cmpd="sng" algn="ctr">
            <a:solidFill>
              <a:schemeClr val="accent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214" name="Rounded Rectangle 213"/>
          <p:cNvSpPr/>
          <p:nvPr/>
        </p:nvSpPr>
        <p:spPr bwMode="auto">
          <a:xfrm>
            <a:off x="6176488" y="3986999"/>
            <a:ext cx="425890" cy="555564"/>
          </a:xfrm>
          <a:prstGeom prst="roundRect">
            <a:avLst>
              <a:gd name="adj" fmla="val 6219"/>
            </a:avLst>
          </a:prstGeom>
          <a:noFill/>
          <a:ln w="6350" cap="flat" cmpd="sng" algn="ctr">
            <a:solidFill>
              <a:schemeClr val="accent6"/>
            </a:solid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215" name="Rectangle 214"/>
          <p:cNvSpPr/>
          <p:nvPr/>
        </p:nvSpPr>
        <p:spPr bwMode="auto">
          <a:xfrm>
            <a:off x="6202758" y="3973014"/>
            <a:ext cx="369470" cy="35596"/>
          </a:xfrm>
          <a:prstGeom prst="rect">
            <a:avLst/>
          </a:prstGeom>
          <a:solidFill>
            <a:srgbClr val="2D2D2D"/>
          </a:solidFill>
          <a:ln w="635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algn="ctr" defTabSz="1828800" fontAlgn="base" hangingPunct="0">
              <a:spcBef>
                <a:spcPct val="0"/>
              </a:spcBef>
              <a:spcAft>
                <a:spcPct val="0"/>
              </a:spcAft>
            </a:pPr>
            <a:endParaRPr lang="en-US" sz="3200" kern="0">
              <a:solidFill>
                <a:srgbClr val="222222"/>
              </a:solidFill>
              <a:latin typeface="Proxima Nova Light" charset="0"/>
              <a:ea typeface="Proxima Nova Light" charset="0"/>
              <a:cs typeface="Proxima Nova Light" charset="0"/>
              <a:sym typeface="Proxima Nova Light" charset="0"/>
            </a:endParaRPr>
          </a:p>
        </p:txBody>
      </p:sp>
      <p:grpSp>
        <p:nvGrpSpPr>
          <p:cNvPr id="216" name="Group 215"/>
          <p:cNvGrpSpPr/>
          <p:nvPr/>
        </p:nvGrpSpPr>
        <p:grpSpPr>
          <a:xfrm>
            <a:off x="6221505" y="3889513"/>
            <a:ext cx="334808" cy="138716"/>
            <a:chOff x="2098060" y="1543424"/>
            <a:chExt cx="103244" cy="545206"/>
          </a:xfrm>
        </p:grpSpPr>
        <p:cxnSp>
          <p:nvCxnSpPr>
            <p:cNvPr id="235" name="Straight Connector 234"/>
            <p:cNvCxnSpPr/>
            <p:nvPr/>
          </p:nvCxnSpPr>
          <p:spPr bwMode="auto">
            <a:xfrm>
              <a:off x="2098060" y="1543424"/>
              <a:ext cx="0" cy="545206"/>
            </a:xfrm>
            <a:prstGeom prst="line">
              <a:avLst/>
            </a:prstGeom>
            <a:noFill/>
            <a:ln w="63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36" name="Straight Connector 235"/>
            <p:cNvCxnSpPr/>
            <p:nvPr/>
          </p:nvCxnSpPr>
          <p:spPr bwMode="auto">
            <a:xfrm>
              <a:off x="2201304" y="1543424"/>
              <a:ext cx="0" cy="545206"/>
            </a:xfrm>
            <a:prstGeom prst="line">
              <a:avLst/>
            </a:prstGeom>
            <a:noFill/>
            <a:ln w="6350" cap="flat" cmpd="sng" algn="ctr">
              <a:solidFill>
                <a:srgbClr val="FFFFFF"/>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sp>
        <p:nvSpPr>
          <p:cNvPr id="217" name="Rectangle 216"/>
          <p:cNvSpPr/>
          <p:nvPr/>
        </p:nvSpPr>
        <p:spPr bwMode="auto">
          <a:xfrm>
            <a:off x="6221315" y="4451147"/>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218" name="Rectangle 217"/>
          <p:cNvSpPr/>
          <p:nvPr/>
        </p:nvSpPr>
        <p:spPr bwMode="auto">
          <a:xfrm>
            <a:off x="6344539" y="4451147"/>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219" name="Rectangle 218"/>
          <p:cNvSpPr/>
          <p:nvPr/>
        </p:nvSpPr>
        <p:spPr bwMode="auto">
          <a:xfrm>
            <a:off x="6467950" y="4451147"/>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220" name="Rectangle 219"/>
          <p:cNvSpPr/>
          <p:nvPr/>
        </p:nvSpPr>
        <p:spPr bwMode="auto">
          <a:xfrm>
            <a:off x="6221315" y="4372550"/>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221" name="Rectangle 220"/>
          <p:cNvSpPr/>
          <p:nvPr/>
        </p:nvSpPr>
        <p:spPr bwMode="auto">
          <a:xfrm>
            <a:off x="6344539" y="4372550"/>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222" name="Rectangle 221"/>
          <p:cNvSpPr/>
          <p:nvPr/>
        </p:nvSpPr>
        <p:spPr bwMode="auto">
          <a:xfrm>
            <a:off x="6467950" y="4372550"/>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223" name="Rectangle 222"/>
          <p:cNvSpPr/>
          <p:nvPr/>
        </p:nvSpPr>
        <p:spPr bwMode="auto">
          <a:xfrm>
            <a:off x="6221315" y="4293952"/>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224" name="Rectangle 223"/>
          <p:cNvSpPr/>
          <p:nvPr/>
        </p:nvSpPr>
        <p:spPr bwMode="auto">
          <a:xfrm>
            <a:off x="6344539" y="4293952"/>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225" name="Rectangle 224"/>
          <p:cNvSpPr/>
          <p:nvPr/>
        </p:nvSpPr>
        <p:spPr bwMode="auto">
          <a:xfrm>
            <a:off x="6467950" y="4293952"/>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226" name="Rectangle 225"/>
          <p:cNvSpPr/>
          <p:nvPr/>
        </p:nvSpPr>
        <p:spPr bwMode="auto">
          <a:xfrm>
            <a:off x="6221315" y="4215354"/>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227" name="Rectangle 226"/>
          <p:cNvSpPr/>
          <p:nvPr/>
        </p:nvSpPr>
        <p:spPr bwMode="auto">
          <a:xfrm>
            <a:off x="6344539" y="4215354"/>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228" name="Rectangle 227"/>
          <p:cNvSpPr/>
          <p:nvPr/>
        </p:nvSpPr>
        <p:spPr bwMode="auto">
          <a:xfrm>
            <a:off x="6467950" y="4215354"/>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229" name="Rectangle 228"/>
          <p:cNvSpPr/>
          <p:nvPr/>
        </p:nvSpPr>
        <p:spPr bwMode="auto">
          <a:xfrm>
            <a:off x="6221315" y="4136756"/>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230" name="Rectangle 229"/>
          <p:cNvSpPr/>
          <p:nvPr/>
        </p:nvSpPr>
        <p:spPr bwMode="auto">
          <a:xfrm>
            <a:off x="6344539" y="4136756"/>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sp>
        <p:nvSpPr>
          <p:cNvPr id="231" name="Rectangle 230"/>
          <p:cNvSpPr/>
          <p:nvPr/>
        </p:nvSpPr>
        <p:spPr bwMode="auto">
          <a:xfrm>
            <a:off x="6467950" y="4136756"/>
            <a:ext cx="88992" cy="50853"/>
          </a:xfrm>
          <a:prstGeom prst="rect">
            <a:avLst/>
          </a:prstGeom>
          <a:solidFill>
            <a:srgbClr val="2D2D2D"/>
          </a:solidFill>
          <a:ln w="6350" cap="flat" cmpd="sng" algn="ctr">
            <a:solidFill>
              <a:schemeClr val="bg1"/>
            </a:solidFill>
            <a:prstDash val="solid"/>
            <a:miter lim="800000"/>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defTabSz="1828800" fontAlgn="base" hangingPunct="0">
              <a:spcBef>
                <a:spcPct val="0"/>
              </a:spcBef>
              <a:spcAft>
                <a:spcPct val="0"/>
              </a:spcAft>
            </a:pPr>
            <a:endParaRPr lang="en-US" sz="3200">
              <a:solidFill>
                <a:srgbClr val="222222"/>
              </a:solidFill>
              <a:latin typeface="Proxima Nova Light" charset="0"/>
              <a:ea typeface="Proxima Nova Light" charset="0"/>
              <a:cs typeface="Proxima Nova Light" charset="0"/>
              <a:sym typeface="Proxima Nova Light" charset="0"/>
            </a:endParaRPr>
          </a:p>
        </p:txBody>
      </p:sp>
      <p:pic>
        <p:nvPicPr>
          <p:cNvPr id="238" name="Picture 23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83168" y="3864045"/>
            <a:ext cx="221794" cy="221794"/>
          </a:xfrm>
          <a:prstGeom prst="rect">
            <a:avLst/>
          </a:prstGeom>
        </p:spPr>
      </p:pic>
      <p:sp>
        <p:nvSpPr>
          <p:cNvPr id="239" name="Oval 238"/>
          <p:cNvSpPr/>
          <p:nvPr/>
        </p:nvSpPr>
        <p:spPr bwMode="auto">
          <a:xfrm>
            <a:off x="6499965" y="4296136"/>
            <a:ext cx="45719" cy="45719"/>
          </a:xfrm>
          <a:prstGeom prst="ellipse">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indent="0" algn="l" defTabSz="1828800" rtl="0" eaLnBrk="1" fontAlgn="base" latinLnBrk="0" hangingPunct="0">
              <a:lnSpc>
                <a:spcPct val="100000"/>
              </a:lnSpc>
              <a:spcBef>
                <a:spcPct val="0"/>
              </a:spcBef>
              <a:spcAft>
                <a:spcPct val="0"/>
              </a:spcAft>
              <a:buClrTx/>
              <a:buSzTx/>
              <a:buFontTx/>
              <a:buNone/>
              <a:tabLst/>
            </a:pPr>
            <a:endParaRPr kumimoji="0" lang="en-US"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endParaRPr>
          </a:p>
        </p:txBody>
      </p:sp>
      <p:cxnSp>
        <p:nvCxnSpPr>
          <p:cNvPr id="241" name="Elbow Connector 240"/>
          <p:cNvCxnSpPr/>
          <p:nvPr/>
        </p:nvCxnSpPr>
        <p:spPr bwMode="auto">
          <a:xfrm rot="16200000" flipH="1">
            <a:off x="6325440" y="4144470"/>
            <a:ext cx="233157" cy="105900"/>
          </a:xfrm>
          <a:prstGeom prst="bentConnector2">
            <a:avLst/>
          </a:prstGeom>
          <a:solidFill>
            <a:srgbClr val="FFFFFF"/>
          </a:solidFill>
          <a:ln w="12700"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242" name="Picture 24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811399" y="1040120"/>
            <a:ext cx="2187059" cy="501201"/>
          </a:xfrm>
          <a:prstGeom prst="rect">
            <a:avLst/>
          </a:prstGeom>
        </p:spPr>
      </p:pic>
      <p:sp>
        <p:nvSpPr>
          <p:cNvPr id="243" name="TextBox 242"/>
          <p:cNvSpPr txBox="1"/>
          <p:nvPr/>
        </p:nvSpPr>
        <p:spPr>
          <a:xfrm>
            <a:off x="5214712" y="2067418"/>
            <a:ext cx="3547587" cy="841256"/>
          </a:xfrm>
          <a:prstGeom prst="rect">
            <a:avLst/>
          </a:prstGeom>
          <a:noFill/>
        </p:spPr>
        <p:txBody>
          <a:bodyPr wrap="square" rtlCol="0">
            <a:spAutoFit/>
          </a:bodyPr>
          <a:lstStyle/>
          <a:p>
            <a:pPr>
              <a:lnSpc>
                <a:spcPct val="80000"/>
              </a:lnSpc>
            </a:pPr>
            <a:r>
              <a:rPr lang="ru-RU" sz="2000" b="1" dirty="0">
                <a:solidFill>
                  <a:srgbClr val="FFFFFF"/>
                </a:solidFill>
                <a:latin typeface="Proxima Nova Black" charset="0"/>
                <a:ea typeface="Proxima Nova Black" charset="0"/>
                <a:cs typeface="Proxima Nova Black" charset="0"/>
              </a:rPr>
              <a:t>ПРОГРАММНО-ОПРЕДЕЛЯЕМЫЙ</a:t>
            </a:r>
            <a:br>
              <a:rPr lang="en-US" sz="2000" b="1" dirty="0">
                <a:solidFill>
                  <a:srgbClr val="FFFFFF"/>
                </a:solidFill>
                <a:latin typeface="Proxima Nova Black" charset="0"/>
                <a:ea typeface="Proxima Nova Black" charset="0"/>
                <a:cs typeface="Proxima Nova Black" charset="0"/>
              </a:rPr>
            </a:br>
            <a:r>
              <a:rPr lang="ru-RU" sz="2000" b="1" dirty="0">
                <a:solidFill>
                  <a:srgbClr val="FFFFFF"/>
                </a:solidFill>
                <a:latin typeface="Proxima Nova Black" charset="0"/>
                <a:ea typeface="Proxima Nova Black" charset="0"/>
                <a:cs typeface="Proxima Nova Black" charset="0"/>
              </a:rPr>
              <a:t>ФЛЭШ МОДУЛЬ</a:t>
            </a:r>
            <a:endParaRPr lang="en-US" sz="2000" b="1" dirty="0">
              <a:solidFill>
                <a:srgbClr val="FFFFFF"/>
              </a:solidFill>
              <a:latin typeface="Proxima Nova Black" charset="0"/>
              <a:ea typeface="Proxima Nova Black" charset="0"/>
              <a:cs typeface="Proxima Nova Black" charset="0"/>
            </a:endParaRPr>
          </a:p>
        </p:txBody>
      </p:sp>
      <p:sp>
        <p:nvSpPr>
          <p:cNvPr id="244" name="TextBox 243"/>
          <p:cNvSpPr txBox="1"/>
          <p:nvPr/>
        </p:nvSpPr>
        <p:spPr>
          <a:xfrm>
            <a:off x="5209717" y="1815285"/>
            <a:ext cx="3202898" cy="338554"/>
          </a:xfrm>
          <a:prstGeom prst="rect">
            <a:avLst/>
          </a:prstGeom>
          <a:noFill/>
        </p:spPr>
        <p:txBody>
          <a:bodyPr wrap="square" rtlCol="0">
            <a:spAutoFit/>
          </a:bodyPr>
          <a:lstStyle/>
          <a:p>
            <a:r>
              <a:rPr lang="ru-RU" sz="1600" dirty="0">
                <a:solidFill>
                  <a:srgbClr val="FFFFFF"/>
                </a:solidFill>
                <a:latin typeface="Proxima Nova Light" charset="0"/>
                <a:ea typeface="Proxima Nova Light" charset="0"/>
                <a:cs typeface="Proxima Nova Light" charset="0"/>
              </a:rPr>
              <a:t>ПЕРВЫЙ </a:t>
            </a:r>
            <a:endParaRPr lang="en-US" sz="1600" dirty="0">
              <a:solidFill>
                <a:srgbClr val="FFFFFF"/>
              </a:solidFill>
              <a:latin typeface="Proxima Nova Light" charset="0"/>
              <a:ea typeface="Proxima Nova Light" charset="0"/>
              <a:cs typeface="Proxima Nova Light" charset="0"/>
            </a:endParaRPr>
          </a:p>
        </p:txBody>
      </p:sp>
      <p:pic>
        <p:nvPicPr>
          <p:cNvPr id="245" name="Picture 244"/>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10539" y="133860"/>
            <a:ext cx="5425565" cy="3384029"/>
          </a:xfrm>
          <a:prstGeom prst="rect">
            <a:avLst/>
          </a:prstGeom>
        </p:spPr>
      </p:pic>
      <p:sp>
        <p:nvSpPr>
          <p:cNvPr id="212" name="Rectangle 211"/>
          <p:cNvSpPr/>
          <p:nvPr/>
        </p:nvSpPr>
        <p:spPr>
          <a:xfrm>
            <a:off x="4739756" y="4140081"/>
            <a:ext cx="915635" cy="307777"/>
          </a:xfrm>
          <a:prstGeom prst="rect">
            <a:avLst/>
          </a:prstGeom>
        </p:spPr>
        <p:txBody>
          <a:bodyPr wrap="none">
            <a:spAutoFit/>
          </a:bodyPr>
          <a:lstStyle/>
          <a:p>
            <a:pPr algn="ctr"/>
            <a:r>
              <a:rPr lang="en-US" sz="700" dirty="0">
                <a:solidFill>
                  <a:srgbClr val="FFFFFF"/>
                </a:solidFill>
                <a:latin typeface="Proxima Nova" charset="0"/>
                <a:ea typeface="Proxima Nova" charset="0"/>
                <a:cs typeface="Proxima Nova" charset="0"/>
              </a:rPr>
              <a:t>100% </a:t>
            </a:r>
            <a:r>
              <a:rPr lang="ru-RU" sz="700" dirty="0">
                <a:solidFill>
                  <a:srgbClr val="FFFFFF"/>
                </a:solidFill>
                <a:latin typeface="Proxima Nova" charset="0"/>
                <a:ea typeface="Proxima Nova" charset="0"/>
                <a:cs typeface="Proxima Nova" charset="0"/>
              </a:rPr>
              <a:t>ДОСТУПНО</a:t>
            </a:r>
            <a:br>
              <a:rPr lang="en-US" sz="700" dirty="0">
                <a:solidFill>
                  <a:srgbClr val="FFFFFF"/>
                </a:solidFill>
                <a:latin typeface="Proxima Nova" charset="0"/>
                <a:ea typeface="Proxima Nova" charset="0"/>
                <a:cs typeface="Proxima Nova" charset="0"/>
              </a:rPr>
            </a:br>
            <a:r>
              <a:rPr lang="ru-RU" sz="700" dirty="0">
                <a:solidFill>
                  <a:srgbClr val="FFFFFF"/>
                </a:solidFill>
                <a:latin typeface="Proxima Nova" charset="0"/>
                <a:ea typeface="Proxima Nova" charset="0"/>
                <a:cs typeface="Proxima Nova" charset="0"/>
              </a:rPr>
              <a:t>МАССИВУ</a:t>
            </a:r>
            <a:endParaRPr lang="en-US" sz="600" dirty="0">
              <a:latin typeface="Proxima Nova" charset="0"/>
              <a:ea typeface="Proxima Nova" charset="0"/>
              <a:cs typeface="Proxima Nova" charset="0"/>
            </a:endParaRPr>
          </a:p>
        </p:txBody>
      </p:sp>
      <p:sp>
        <p:nvSpPr>
          <p:cNvPr id="4" name="TextBox 3"/>
          <p:cNvSpPr txBox="1"/>
          <p:nvPr/>
        </p:nvSpPr>
        <p:spPr>
          <a:xfrm>
            <a:off x="988189" y="4866024"/>
            <a:ext cx="4150495" cy="200055"/>
          </a:xfrm>
          <a:prstGeom prst="rect">
            <a:avLst/>
          </a:prstGeom>
          <a:noFill/>
        </p:spPr>
        <p:txBody>
          <a:bodyPr wrap="none" rtlCol="0">
            <a:spAutoFit/>
          </a:bodyPr>
          <a:lstStyle/>
          <a:p>
            <a:r>
              <a:rPr lang="en-US" sz="700" dirty="0">
                <a:solidFill>
                  <a:schemeClr val="accent6"/>
                </a:solidFill>
              </a:rPr>
              <a:t>Note: Specifications subject to change with GA release.  18.3TB DFM planned to ship with GA release.</a:t>
            </a:r>
          </a:p>
        </p:txBody>
      </p:sp>
    </p:spTree>
    <p:extLst>
      <p:ext uri="{BB962C8B-B14F-4D97-AF65-F5344CB8AC3E}">
        <p14:creationId xmlns:p14="http://schemas.microsoft.com/office/powerpoint/2010/main" val="120096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063BEBB0-C58F-B34D-AAE1-835AE1E5A3D6}"/>
              </a:ext>
            </a:extLst>
          </p:cNvPr>
          <p:cNvSpPr/>
          <p:nvPr/>
        </p:nvSpPr>
        <p:spPr bwMode="auto">
          <a:xfrm>
            <a:off x="1809832" y="2211785"/>
            <a:ext cx="5369443" cy="173217"/>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1828800" rtl="0" eaLnBrk="1" fontAlgn="base" latinLnBrk="0" hangingPunct="0">
              <a:lnSpc>
                <a:spcPct val="100000"/>
              </a:lnSpc>
              <a:spcBef>
                <a:spcPct val="0"/>
              </a:spcBef>
              <a:spcAft>
                <a:spcPct val="0"/>
              </a:spcAft>
              <a:buClrTx/>
              <a:buSzTx/>
              <a:buFontTx/>
              <a:buNone/>
              <a:tabLst/>
              <a:defRPr/>
            </a:pPr>
            <a:endParaRPr kumimoji="0" lang="en-US" sz="36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sp>
        <p:nvSpPr>
          <p:cNvPr id="38" name="Rectangle 37">
            <a:extLst>
              <a:ext uri="{FF2B5EF4-FFF2-40B4-BE49-F238E27FC236}">
                <a16:creationId xmlns:a16="http://schemas.microsoft.com/office/drawing/2014/main" id="{B8BCC5B8-6E1C-2D43-9216-3CFA9588652D}"/>
              </a:ext>
            </a:extLst>
          </p:cNvPr>
          <p:cNvSpPr/>
          <p:nvPr/>
        </p:nvSpPr>
        <p:spPr bwMode="auto">
          <a:xfrm>
            <a:off x="1809832" y="2639737"/>
            <a:ext cx="3732173" cy="173217"/>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1828800" rtl="0" eaLnBrk="1" fontAlgn="base" latinLnBrk="0" hangingPunct="0">
              <a:lnSpc>
                <a:spcPct val="100000"/>
              </a:lnSpc>
              <a:spcBef>
                <a:spcPct val="0"/>
              </a:spcBef>
              <a:spcAft>
                <a:spcPct val="0"/>
              </a:spcAft>
              <a:buClrTx/>
              <a:buSzTx/>
              <a:buFontTx/>
              <a:buNone/>
              <a:tabLst/>
              <a:defRPr/>
            </a:pPr>
            <a:endParaRPr kumimoji="0" lang="en-US" sz="36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sp>
        <p:nvSpPr>
          <p:cNvPr id="37" name="Rectangle 36">
            <a:extLst>
              <a:ext uri="{FF2B5EF4-FFF2-40B4-BE49-F238E27FC236}">
                <a16:creationId xmlns:a16="http://schemas.microsoft.com/office/drawing/2014/main" id="{1A7FB768-6CE4-8A49-9501-A5EDC566DE95}"/>
              </a:ext>
            </a:extLst>
          </p:cNvPr>
          <p:cNvSpPr/>
          <p:nvPr/>
        </p:nvSpPr>
        <p:spPr bwMode="auto">
          <a:xfrm>
            <a:off x="1809801" y="3048367"/>
            <a:ext cx="1801254" cy="173217"/>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1828800" rtl="0" eaLnBrk="1" fontAlgn="base" latinLnBrk="0" hangingPunct="0">
              <a:lnSpc>
                <a:spcPct val="100000"/>
              </a:lnSpc>
              <a:spcBef>
                <a:spcPct val="0"/>
              </a:spcBef>
              <a:spcAft>
                <a:spcPct val="0"/>
              </a:spcAft>
              <a:buClrTx/>
              <a:buSzTx/>
              <a:buFontTx/>
              <a:buNone/>
              <a:tabLst/>
              <a:defRPr/>
            </a:pPr>
            <a:endParaRPr kumimoji="0" lang="en-US" sz="36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pic>
        <p:nvPicPr>
          <p:cNvPr id="2" name="Picture 1">
            <a:extLst>
              <a:ext uri="{FF2B5EF4-FFF2-40B4-BE49-F238E27FC236}">
                <a16:creationId xmlns:a16="http://schemas.microsoft.com/office/drawing/2014/main" id="{E05891BD-B6C7-4448-82F1-3D1C4BC54AC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389823" y="495210"/>
            <a:ext cx="2279650" cy="339876"/>
          </a:xfrm>
          <a:prstGeom prst="rect">
            <a:avLst/>
          </a:prstGeom>
        </p:spPr>
      </p:pic>
      <p:sp>
        <p:nvSpPr>
          <p:cNvPr id="12" name="Rectangle 11">
            <a:extLst>
              <a:ext uri="{FF2B5EF4-FFF2-40B4-BE49-F238E27FC236}">
                <a16:creationId xmlns:a16="http://schemas.microsoft.com/office/drawing/2014/main" id="{E9720D48-0225-3844-AB35-BDBB3BA05EDA}"/>
              </a:ext>
            </a:extLst>
          </p:cNvPr>
          <p:cNvSpPr/>
          <p:nvPr/>
        </p:nvSpPr>
        <p:spPr>
          <a:xfrm>
            <a:off x="391546" y="925240"/>
            <a:ext cx="8276204" cy="352276"/>
          </a:xfrm>
          <a:prstGeom prst="rect">
            <a:avLst/>
          </a:prstGeom>
        </p:spPr>
        <p:txBody>
          <a:bodyPr wrap="square">
            <a:spAutoFit/>
          </a:bodyPr>
          <a:lstStyle/>
          <a:p>
            <a:pPr marL="0" marR="0" lvl="0" indent="0" algn="ctr" defTabSz="685800" rtl="0" eaLnBrk="1" fontAlgn="auto" latinLnBrk="0" hangingPunct="1">
              <a:lnSpc>
                <a:spcPct val="80000"/>
              </a:lnSpc>
              <a:spcBef>
                <a:spcPts val="0"/>
              </a:spcBef>
              <a:spcAft>
                <a:spcPts val="0"/>
              </a:spcAft>
              <a:buClrTx/>
              <a:buSzTx/>
              <a:buFontTx/>
              <a:buNone/>
              <a:tabLst/>
              <a:defRPr/>
            </a:pPr>
            <a:r>
              <a:rPr lang="ru-RU" sz="2000" dirty="0">
                <a:solidFill>
                  <a:srgbClr val="FFFFFF"/>
                </a:solidFill>
                <a:latin typeface="Proxima Nova Thin" charset="0"/>
                <a:ea typeface="Proxima Nova Thin" charset="0"/>
                <a:cs typeface="Proxima Nova Thin" charset="0"/>
              </a:rPr>
              <a:t>ЗАКРЫВАЕТ ВСЕ ПОРТРЕБНОСТИ ХРАНЕНИЯ</a:t>
            </a:r>
            <a:endParaRPr kumimoji="0" lang="en-US" sz="2000" b="0" i="0" u="none" strike="noStrike" kern="1200" cap="none" spc="0" normalizeH="0" baseline="0" noProof="0" dirty="0">
              <a:ln>
                <a:noFill/>
              </a:ln>
              <a:solidFill>
                <a:srgbClr val="FFFFFF"/>
              </a:solidFill>
              <a:effectLst/>
              <a:uLnTx/>
              <a:uFillTx/>
              <a:latin typeface="Proxima Nova Thin" charset="0"/>
              <a:ea typeface="Proxima Nova Thin" charset="0"/>
              <a:cs typeface="Proxima Nova Thin" charset="0"/>
            </a:endParaRPr>
          </a:p>
        </p:txBody>
      </p:sp>
      <p:sp>
        <p:nvSpPr>
          <p:cNvPr id="15" name="Rectangle 14">
            <a:extLst>
              <a:ext uri="{FF2B5EF4-FFF2-40B4-BE49-F238E27FC236}">
                <a16:creationId xmlns:a16="http://schemas.microsoft.com/office/drawing/2014/main" id="{3A25BE36-3E20-314B-8EC2-803EEE819A9D}"/>
              </a:ext>
            </a:extLst>
          </p:cNvPr>
          <p:cNvSpPr/>
          <p:nvPr/>
        </p:nvSpPr>
        <p:spPr>
          <a:xfrm>
            <a:off x="1576537" y="1277516"/>
            <a:ext cx="5751676" cy="352276"/>
          </a:xfrm>
          <a:prstGeom prst="rect">
            <a:avLst/>
          </a:prstGeom>
        </p:spPr>
        <p:txBody>
          <a:bodyPr wrap="square">
            <a:spAutoFit/>
          </a:bodyPr>
          <a:lstStyle/>
          <a:p>
            <a:pPr marL="0" marR="0" lvl="0" indent="0" algn="ctr" defTabSz="685800" rtl="0" eaLnBrk="1" fontAlgn="auto" latinLnBrk="0" hangingPunct="1">
              <a:lnSpc>
                <a:spcPct val="80000"/>
              </a:lnSpc>
              <a:spcBef>
                <a:spcPts val="0"/>
              </a:spcBef>
              <a:spcAft>
                <a:spcPts val="0"/>
              </a:spcAft>
              <a:buClrTx/>
              <a:buSzTx/>
              <a:buFontTx/>
              <a:buNone/>
              <a:tabLst/>
              <a:defRPr/>
            </a:pPr>
            <a:r>
              <a:rPr kumimoji="0" lang="ru-RU" sz="2000" b="0" i="0" u="none" strike="noStrike" kern="1200" cap="none" spc="0" normalizeH="0" baseline="0" noProof="0" dirty="0">
                <a:ln>
                  <a:noFill/>
                </a:ln>
                <a:solidFill>
                  <a:srgbClr val="FE5000"/>
                </a:solidFill>
                <a:effectLst/>
                <a:uLnTx/>
                <a:uFillTx/>
                <a:latin typeface="Proxima Nova Thin" charset="0"/>
                <a:ea typeface="Proxima Nova Thin" charset="0"/>
                <a:cs typeface="Proxima Nova Thin" charset="0"/>
              </a:rPr>
              <a:t>С</a:t>
            </a:r>
            <a:r>
              <a:rPr kumimoji="0" lang="en-US" sz="2000" b="0" i="0" u="none" strike="noStrike" kern="1200" cap="none" spc="0" normalizeH="0" baseline="0" noProof="0" dirty="0">
                <a:ln>
                  <a:noFill/>
                </a:ln>
                <a:solidFill>
                  <a:srgbClr val="FE5000"/>
                </a:solidFill>
                <a:effectLst/>
                <a:uLnTx/>
                <a:uFillTx/>
                <a:latin typeface="Proxima Nova Thin" charset="0"/>
                <a:ea typeface="Proxima Nova Thin" charset="0"/>
                <a:cs typeface="Proxima Nova Thin" charset="0"/>
              </a:rPr>
              <a:t> 15 TBs </a:t>
            </a:r>
            <a:r>
              <a:rPr kumimoji="0" lang="ru-RU" sz="2000" b="0" i="0" u="none" strike="noStrike" kern="1200" cap="none" spc="0" normalizeH="0" baseline="0" noProof="0" dirty="0">
                <a:ln>
                  <a:noFill/>
                </a:ln>
                <a:solidFill>
                  <a:srgbClr val="FE5000"/>
                </a:solidFill>
                <a:effectLst/>
                <a:uLnTx/>
                <a:uFillTx/>
                <a:latin typeface="Proxima Nova Thin" charset="0"/>
                <a:ea typeface="Proxima Nova Thin" charset="0"/>
                <a:cs typeface="Proxima Nova Thin" charset="0"/>
              </a:rPr>
              <a:t>ДО</a:t>
            </a:r>
            <a:r>
              <a:rPr kumimoji="0" lang="en-US" sz="2000" b="0" i="0" u="none" strike="noStrike" kern="1200" cap="none" spc="0" normalizeH="0" baseline="0" noProof="0" dirty="0">
                <a:ln>
                  <a:noFill/>
                </a:ln>
                <a:solidFill>
                  <a:srgbClr val="FE5000"/>
                </a:solidFill>
                <a:effectLst/>
                <a:uLnTx/>
                <a:uFillTx/>
                <a:latin typeface="Proxima Nova Thin" charset="0"/>
                <a:ea typeface="Proxima Nova Thin" charset="0"/>
                <a:cs typeface="Proxima Nova Thin" charset="0"/>
              </a:rPr>
              <a:t> 3 PBs</a:t>
            </a:r>
          </a:p>
        </p:txBody>
      </p:sp>
      <p:grpSp>
        <p:nvGrpSpPr>
          <p:cNvPr id="32" name="Group 31">
            <a:extLst>
              <a:ext uri="{FF2B5EF4-FFF2-40B4-BE49-F238E27FC236}">
                <a16:creationId xmlns:a16="http://schemas.microsoft.com/office/drawing/2014/main" id="{3EDA5CA7-6BFD-BB4E-91FD-4AC148BF131A}"/>
              </a:ext>
            </a:extLst>
          </p:cNvPr>
          <p:cNvGrpSpPr/>
          <p:nvPr/>
        </p:nvGrpSpPr>
        <p:grpSpPr>
          <a:xfrm>
            <a:off x="2741503" y="2873033"/>
            <a:ext cx="1524681" cy="409203"/>
            <a:chOff x="561696" y="2997278"/>
            <a:chExt cx="2122606" cy="569677"/>
          </a:xfrm>
        </p:grpSpPr>
        <p:pic>
          <p:nvPicPr>
            <p:cNvPr id="41" name="Picture 40">
              <a:extLst>
                <a:ext uri="{FF2B5EF4-FFF2-40B4-BE49-F238E27FC236}">
                  <a16:creationId xmlns:a16="http://schemas.microsoft.com/office/drawing/2014/main" id="{D7E01209-CFC8-374D-BC71-2464DA04E71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1696" y="2997278"/>
              <a:ext cx="2029682" cy="569677"/>
            </a:xfrm>
            <a:prstGeom prst="rect">
              <a:avLst/>
            </a:prstGeom>
          </p:spPr>
        </p:pic>
        <p:pic>
          <p:nvPicPr>
            <p:cNvPr id="8" name="Picture 7">
              <a:extLst>
                <a:ext uri="{FF2B5EF4-FFF2-40B4-BE49-F238E27FC236}">
                  <a16:creationId xmlns:a16="http://schemas.microsoft.com/office/drawing/2014/main" id="{80093412-CFC1-F94C-ACBD-827D452D6E3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62797" b="-8017"/>
            <a:stretch/>
          </p:blipFill>
          <p:spPr>
            <a:xfrm>
              <a:off x="1950162" y="3225500"/>
              <a:ext cx="734140" cy="281364"/>
            </a:xfrm>
            <a:prstGeom prst="rect">
              <a:avLst/>
            </a:prstGeom>
          </p:spPr>
        </p:pic>
      </p:grpSp>
      <p:grpSp>
        <p:nvGrpSpPr>
          <p:cNvPr id="33" name="Group 32">
            <a:extLst>
              <a:ext uri="{FF2B5EF4-FFF2-40B4-BE49-F238E27FC236}">
                <a16:creationId xmlns:a16="http://schemas.microsoft.com/office/drawing/2014/main" id="{A0C442B4-0D9D-4D46-AE83-78FD88565A2B}"/>
              </a:ext>
            </a:extLst>
          </p:cNvPr>
          <p:cNvGrpSpPr/>
          <p:nvPr/>
        </p:nvGrpSpPr>
        <p:grpSpPr>
          <a:xfrm>
            <a:off x="4776149" y="2454905"/>
            <a:ext cx="1524681" cy="409203"/>
            <a:chOff x="561696" y="2409368"/>
            <a:chExt cx="2122606" cy="569677"/>
          </a:xfrm>
        </p:grpSpPr>
        <p:pic>
          <p:nvPicPr>
            <p:cNvPr id="40" name="Picture 39">
              <a:extLst>
                <a:ext uri="{FF2B5EF4-FFF2-40B4-BE49-F238E27FC236}">
                  <a16:creationId xmlns:a16="http://schemas.microsoft.com/office/drawing/2014/main" id="{34DEAB1D-EECB-F845-BA24-F75A567CD8B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1696" y="2409368"/>
              <a:ext cx="2029682" cy="569677"/>
            </a:xfrm>
            <a:prstGeom prst="rect">
              <a:avLst/>
            </a:prstGeom>
          </p:spPr>
        </p:pic>
        <p:pic>
          <p:nvPicPr>
            <p:cNvPr id="5" name="Picture 4">
              <a:extLst>
                <a:ext uri="{FF2B5EF4-FFF2-40B4-BE49-F238E27FC236}">
                  <a16:creationId xmlns:a16="http://schemas.microsoft.com/office/drawing/2014/main" id="{1C1A11B2-43B2-FE45-827E-29196221A48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62909" b="-11396"/>
            <a:stretch/>
          </p:blipFill>
          <p:spPr>
            <a:xfrm>
              <a:off x="1950206" y="2633284"/>
              <a:ext cx="734096" cy="291025"/>
            </a:xfrm>
            <a:prstGeom prst="rect">
              <a:avLst/>
            </a:prstGeom>
          </p:spPr>
        </p:pic>
      </p:grpSp>
      <p:grpSp>
        <p:nvGrpSpPr>
          <p:cNvPr id="44" name="Group 43">
            <a:extLst>
              <a:ext uri="{FF2B5EF4-FFF2-40B4-BE49-F238E27FC236}">
                <a16:creationId xmlns:a16="http://schemas.microsoft.com/office/drawing/2014/main" id="{A012E22A-705E-CD48-A058-92250CCFC01F}"/>
              </a:ext>
            </a:extLst>
          </p:cNvPr>
          <p:cNvGrpSpPr/>
          <p:nvPr/>
        </p:nvGrpSpPr>
        <p:grpSpPr>
          <a:xfrm>
            <a:off x="6810795" y="1869005"/>
            <a:ext cx="1590910" cy="778490"/>
            <a:chOff x="4124324" y="1987260"/>
            <a:chExt cx="2214807" cy="1083785"/>
          </a:xfrm>
        </p:grpSpPr>
        <p:pic>
          <p:nvPicPr>
            <p:cNvPr id="43" name="Picture 42">
              <a:extLst>
                <a:ext uri="{FF2B5EF4-FFF2-40B4-BE49-F238E27FC236}">
                  <a16:creationId xmlns:a16="http://schemas.microsoft.com/office/drawing/2014/main" id="{734FD56A-35D5-B041-9A33-F34B0ED442F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124324" y="1987260"/>
              <a:ext cx="2029682" cy="1083785"/>
            </a:xfrm>
            <a:prstGeom prst="rect">
              <a:avLst/>
            </a:prstGeom>
          </p:spPr>
        </p:pic>
        <p:pic>
          <p:nvPicPr>
            <p:cNvPr id="27" name="Picture 26">
              <a:extLst>
                <a:ext uri="{FF2B5EF4-FFF2-40B4-BE49-F238E27FC236}">
                  <a16:creationId xmlns:a16="http://schemas.microsoft.com/office/drawing/2014/main" id="{F53CFE66-6B81-D04F-946B-BEF37C2B3C1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5605035" y="2409368"/>
              <a:ext cx="734096" cy="305873"/>
            </a:xfrm>
            <a:prstGeom prst="rect">
              <a:avLst/>
            </a:prstGeom>
          </p:spPr>
        </p:pic>
      </p:grpSp>
      <p:sp>
        <p:nvSpPr>
          <p:cNvPr id="45" name="Rectangle 44">
            <a:extLst>
              <a:ext uri="{FF2B5EF4-FFF2-40B4-BE49-F238E27FC236}">
                <a16:creationId xmlns:a16="http://schemas.microsoft.com/office/drawing/2014/main" id="{DAEA5672-3D38-BF4F-9D3A-9BDB372472AB}"/>
              </a:ext>
            </a:extLst>
          </p:cNvPr>
          <p:cNvSpPr/>
          <p:nvPr/>
        </p:nvSpPr>
        <p:spPr>
          <a:xfrm>
            <a:off x="8401705" y="2128174"/>
            <a:ext cx="627095" cy="307777"/>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5000"/>
                </a:solidFill>
                <a:effectLst/>
                <a:uLnTx/>
                <a:uFillTx/>
                <a:latin typeface="Proxima Nova Black" panose="020B0503030502060204" pitchFamily="34" charset="0"/>
                <a:ea typeface="Proxima Nova Thin" charset="0"/>
                <a:cs typeface="Proxima Nova Thin" charset="0"/>
              </a:rPr>
              <a:t>3PBs</a:t>
            </a:r>
            <a:endParaRPr kumimoji="0" lang="en-US" sz="1350" b="1" i="0" u="none" strike="noStrike" kern="1200" cap="none" spc="0" normalizeH="0" baseline="0" noProof="0" dirty="0">
              <a:ln>
                <a:noFill/>
              </a:ln>
              <a:solidFill>
                <a:srgbClr val="222222"/>
              </a:solidFill>
              <a:effectLst/>
              <a:uLnTx/>
              <a:uFillTx/>
              <a:latin typeface="Proxima Nova Black" panose="020B0503030502060204" pitchFamily="34" charset="0"/>
            </a:endParaRPr>
          </a:p>
        </p:txBody>
      </p:sp>
      <p:sp>
        <p:nvSpPr>
          <p:cNvPr id="46" name="Rectangle 45">
            <a:extLst>
              <a:ext uri="{FF2B5EF4-FFF2-40B4-BE49-F238E27FC236}">
                <a16:creationId xmlns:a16="http://schemas.microsoft.com/office/drawing/2014/main" id="{0EE9D4F3-5270-5444-87EC-70450411E871}"/>
              </a:ext>
            </a:extLst>
          </p:cNvPr>
          <p:cNvSpPr/>
          <p:nvPr/>
        </p:nvSpPr>
        <p:spPr>
          <a:xfrm>
            <a:off x="6264870" y="2579344"/>
            <a:ext cx="811441" cy="307777"/>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5000"/>
                </a:solidFill>
                <a:effectLst/>
                <a:uLnTx/>
                <a:uFillTx/>
                <a:latin typeface="Proxima Nova Black" panose="020B0503030502060204" pitchFamily="34" charset="0"/>
                <a:ea typeface="Proxima Nova Thin" charset="0"/>
                <a:cs typeface="Proxima Nova Thin" charset="0"/>
              </a:rPr>
              <a:t>1.3 PBs</a:t>
            </a:r>
            <a:endParaRPr kumimoji="0" lang="en-US" sz="1350" b="1" i="0" u="none" strike="noStrike" kern="1200" cap="none" spc="0" normalizeH="0" baseline="0" noProof="0" dirty="0">
              <a:ln>
                <a:noFill/>
              </a:ln>
              <a:solidFill>
                <a:srgbClr val="222222"/>
              </a:solidFill>
              <a:effectLst/>
              <a:uLnTx/>
              <a:uFillTx/>
              <a:latin typeface="Proxima Nova Black" panose="020B0503030502060204" pitchFamily="34" charset="0"/>
            </a:endParaRPr>
          </a:p>
        </p:txBody>
      </p:sp>
      <p:sp>
        <p:nvSpPr>
          <p:cNvPr id="47" name="Rectangle 46">
            <a:extLst>
              <a:ext uri="{FF2B5EF4-FFF2-40B4-BE49-F238E27FC236}">
                <a16:creationId xmlns:a16="http://schemas.microsoft.com/office/drawing/2014/main" id="{EA5D3626-8BCD-234F-BD01-895767267563}"/>
              </a:ext>
            </a:extLst>
          </p:cNvPr>
          <p:cNvSpPr/>
          <p:nvPr/>
        </p:nvSpPr>
        <p:spPr>
          <a:xfrm>
            <a:off x="4266184" y="2954603"/>
            <a:ext cx="888385" cy="307777"/>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5000"/>
                </a:solidFill>
                <a:effectLst/>
                <a:uLnTx/>
                <a:uFillTx/>
                <a:latin typeface="Proxima Nova Black" panose="020B0503030502060204" pitchFamily="34" charset="0"/>
                <a:ea typeface="Proxima Nova Thin" charset="0"/>
                <a:cs typeface="Proxima Nova Thin" charset="0"/>
              </a:rPr>
              <a:t>650 TBs</a:t>
            </a:r>
            <a:endParaRPr kumimoji="0" lang="en-US" sz="1350" b="1" i="0" u="none" strike="noStrike" kern="1200" cap="none" spc="0" normalizeH="0" baseline="0" noProof="0" dirty="0">
              <a:ln>
                <a:noFill/>
              </a:ln>
              <a:solidFill>
                <a:srgbClr val="222222"/>
              </a:solidFill>
              <a:effectLst/>
              <a:uLnTx/>
              <a:uFillTx/>
              <a:latin typeface="Proxima Nova Black" panose="020B0503030502060204" pitchFamily="34" charset="0"/>
            </a:endParaRPr>
          </a:p>
        </p:txBody>
      </p:sp>
      <p:sp>
        <p:nvSpPr>
          <p:cNvPr id="48" name="Rectangle 47">
            <a:extLst>
              <a:ext uri="{FF2B5EF4-FFF2-40B4-BE49-F238E27FC236}">
                <a16:creationId xmlns:a16="http://schemas.microsoft.com/office/drawing/2014/main" id="{2137ADD5-5568-6D47-8079-4C1BE3CC32B0}"/>
              </a:ext>
            </a:extLst>
          </p:cNvPr>
          <p:cNvSpPr/>
          <p:nvPr/>
        </p:nvSpPr>
        <p:spPr>
          <a:xfrm>
            <a:off x="3433989" y="3388245"/>
            <a:ext cx="877163" cy="307777"/>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5000"/>
                </a:solidFill>
                <a:effectLst/>
                <a:uLnTx/>
                <a:uFillTx/>
                <a:latin typeface="Proxima Nova Black" panose="020B0503030502060204" pitchFamily="34" charset="0"/>
                <a:ea typeface="Proxima Nova Thin" charset="0"/>
                <a:cs typeface="Proxima Nova Thin" charset="0"/>
              </a:rPr>
              <a:t>275 TBs</a:t>
            </a:r>
            <a:endParaRPr kumimoji="0" lang="en-US" sz="1350" b="1" i="0" u="none" strike="noStrike" kern="1200" cap="none" spc="0" normalizeH="0" baseline="0" noProof="0" dirty="0">
              <a:ln>
                <a:noFill/>
              </a:ln>
              <a:solidFill>
                <a:srgbClr val="222222"/>
              </a:solidFill>
              <a:effectLst/>
              <a:uLnTx/>
              <a:uFillTx/>
              <a:latin typeface="Proxima Nova Black" panose="020B0503030502060204" pitchFamily="34" charset="0"/>
            </a:endParaRPr>
          </a:p>
        </p:txBody>
      </p:sp>
      <p:sp>
        <p:nvSpPr>
          <p:cNvPr id="49" name="Rectangle 48">
            <a:extLst>
              <a:ext uri="{FF2B5EF4-FFF2-40B4-BE49-F238E27FC236}">
                <a16:creationId xmlns:a16="http://schemas.microsoft.com/office/drawing/2014/main" id="{AD06EF24-058B-1D45-9C36-13F26DCF45E8}"/>
              </a:ext>
            </a:extLst>
          </p:cNvPr>
          <p:cNvSpPr/>
          <p:nvPr/>
        </p:nvSpPr>
        <p:spPr>
          <a:xfrm>
            <a:off x="2598784" y="3799080"/>
            <a:ext cx="776175" cy="307777"/>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E5000"/>
                </a:solidFill>
                <a:effectLst/>
                <a:uLnTx/>
                <a:uFillTx/>
                <a:latin typeface="Proxima Nova Black" panose="020B0503030502060204" pitchFamily="34" charset="0"/>
                <a:ea typeface="Proxima Nova Thin" charset="0"/>
                <a:cs typeface="Proxima Nova Thin" charset="0"/>
              </a:rPr>
              <a:t>55 TBs</a:t>
            </a:r>
            <a:endParaRPr kumimoji="0" lang="en-US" sz="1350" b="1" i="0" u="none" strike="noStrike" kern="1200" cap="none" spc="0" normalizeH="0" baseline="0" noProof="0" dirty="0">
              <a:ln>
                <a:noFill/>
              </a:ln>
              <a:solidFill>
                <a:srgbClr val="222222"/>
              </a:solidFill>
              <a:effectLst/>
              <a:uLnTx/>
              <a:uFillTx/>
              <a:latin typeface="Proxima Nova Black" panose="020B0503030502060204" pitchFamily="34" charset="0"/>
            </a:endParaRPr>
          </a:p>
        </p:txBody>
      </p:sp>
      <p:sp>
        <p:nvSpPr>
          <p:cNvPr id="26" name="Rectangle 25">
            <a:extLst>
              <a:ext uri="{FF2B5EF4-FFF2-40B4-BE49-F238E27FC236}">
                <a16:creationId xmlns:a16="http://schemas.microsoft.com/office/drawing/2014/main" id="{00642AAA-5438-5140-A235-BB7A4D36503B}"/>
              </a:ext>
            </a:extLst>
          </p:cNvPr>
          <p:cNvSpPr/>
          <p:nvPr/>
        </p:nvSpPr>
        <p:spPr>
          <a:xfrm rot="16200000">
            <a:off x="-273094" y="2832174"/>
            <a:ext cx="1909497" cy="261610"/>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srgbClr val="FFFFFF"/>
                </a:solidFill>
                <a:effectLst/>
                <a:uLnTx/>
                <a:uFillTx/>
                <a:latin typeface="Proxima Nova" panose="020B0503030502060204" pitchFamily="34" charset="0"/>
                <a:ea typeface="Proxima Nova Thin" charset="0"/>
                <a:cs typeface="Proxima Nova Thin" charset="0"/>
              </a:rPr>
              <a:t>ПРОИЗВОДИТЕЛЬНОСТЬ</a:t>
            </a:r>
            <a:endParaRPr kumimoji="0" lang="en-US" sz="1100" b="1" i="0" u="none" strike="noStrike" kern="1200" cap="none" spc="0" normalizeH="0" baseline="0" noProof="0" dirty="0">
              <a:ln>
                <a:noFill/>
              </a:ln>
              <a:solidFill>
                <a:srgbClr val="222222"/>
              </a:solidFill>
              <a:effectLst/>
              <a:uLnTx/>
              <a:uFillTx/>
              <a:latin typeface="Proxima Nova" panose="020B0503030502060204" pitchFamily="34" charset="0"/>
            </a:endParaRPr>
          </a:p>
        </p:txBody>
      </p:sp>
      <p:cxnSp>
        <p:nvCxnSpPr>
          <p:cNvPr id="31" name="Straight Connector 30">
            <a:extLst>
              <a:ext uri="{FF2B5EF4-FFF2-40B4-BE49-F238E27FC236}">
                <a16:creationId xmlns:a16="http://schemas.microsoft.com/office/drawing/2014/main" id="{A3CBE5C7-6633-1A40-BF31-71D10DB1C8AC}"/>
              </a:ext>
            </a:extLst>
          </p:cNvPr>
          <p:cNvCxnSpPr>
            <a:cxnSpLocks/>
          </p:cNvCxnSpPr>
          <p:nvPr/>
        </p:nvCxnSpPr>
        <p:spPr bwMode="auto">
          <a:xfrm>
            <a:off x="962961" y="4217137"/>
            <a:ext cx="7288205" cy="0"/>
          </a:xfrm>
          <a:prstGeom prst="line">
            <a:avLst/>
          </a:prstGeom>
          <a:no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4" name="Rectangle 33">
            <a:extLst>
              <a:ext uri="{FF2B5EF4-FFF2-40B4-BE49-F238E27FC236}">
                <a16:creationId xmlns:a16="http://schemas.microsoft.com/office/drawing/2014/main" id="{42AB704A-88F4-934A-B33B-39CADFC9FE07}"/>
              </a:ext>
            </a:extLst>
          </p:cNvPr>
          <p:cNvSpPr/>
          <p:nvPr/>
        </p:nvSpPr>
        <p:spPr>
          <a:xfrm>
            <a:off x="3698776" y="4267480"/>
            <a:ext cx="1962397" cy="261610"/>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ru-RU" sz="1100" b="1" i="0" u="none" strike="noStrike" kern="1200" cap="none" spc="0" normalizeH="0" baseline="0" noProof="0" dirty="0">
                <a:ln>
                  <a:noFill/>
                </a:ln>
                <a:solidFill>
                  <a:srgbClr val="FFFFFF"/>
                </a:solidFill>
                <a:effectLst/>
                <a:uLnTx/>
                <a:uFillTx/>
                <a:latin typeface="Proxima Nova" panose="020B0503030502060204" pitchFamily="34" charset="0"/>
                <a:ea typeface="Proxima Nova Thin" charset="0"/>
                <a:cs typeface="Proxima Nova Thin" charset="0"/>
              </a:rPr>
              <a:t>ЭФФЕКТИВНАЯ ЕМКОСТЬ</a:t>
            </a:r>
            <a:endParaRPr kumimoji="0" lang="en-US" sz="1100" b="1" i="0" u="none" strike="noStrike" kern="1200" cap="none" spc="0" normalizeH="0" baseline="0" noProof="0" dirty="0">
              <a:ln>
                <a:noFill/>
              </a:ln>
              <a:solidFill>
                <a:srgbClr val="222222"/>
              </a:solidFill>
              <a:effectLst/>
              <a:uLnTx/>
              <a:uFillTx/>
              <a:latin typeface="Proxima Nova" panose="020B0503030502060204" pitchFamily="34" charset="0"/>
            </a:endParaRPr>
          </a:p>
        </p:txBody>
      </p:sp>
      <p:sp>
        <p:nvSpPr>
          <p:cNvPr id="6" name="Rectangle 5">
            <a:extLst>
              <a:ext uri="{FF2B5EF4-FFF2-40B4-BE49-F238E27FC236}">
                <a16:creationId xmlns:a16="http://schemas.microsoft.com/office/drawing/2014/main" id="{22E7AE54-E7B9-6443-B246-8A15C8EC87A6}"/>
              </a:ext>
            </a:extLst>
          </p:cNvPr>
          <p:cNvSpPr/>
          <p:nvPr/>
        </p:nvSpPr>
        <p:spPr bwMode="auto">
          <a:xfrm>
            <a:off x="962961" y="3864861"/>
            <a:ext cx="1057875" cy="173217"/>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1828800" rtl="0" eaLnBrk="1" fontAlgn="base" latinLnBrk="0" hangingPunct="0">
              <a:lnSpc>
                <a:spcPct val="100000"/>
              </a:lnSpc>
              <a:spcBef>
                <a:spcPct val="0"/>
              </a:spcBef>
              <a:spcAft>
                <a:spcPct val="0"/>
              </a:spcAft>
              <a:buClrTx/>
              <a:buSzTx/>
              <a:buFontTx/>
              <a:buNone/>
              <a:tabLst/>
              <a:defRPr/>
            </a:pPr>
            <a:endParaRPr kumimoji="0" lang="en-US" sz="36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grpSp>
        <p:nvGrpSpPr>
          <p:cNvPr id="29" name="Group 28">
            <a:extLst>
              <a:ext uri="{FF2B5EF4-FFF2-40B4-BE49-F238E27FC236}">
                <a16:creationId xmlns:a16="http://schemas.microsoft.com/office/drawing/2014/main" id="{441FD596-753D-B548-B76D-0799A1D9B055}"/>
              </a:ext>
            </a:extLst>
          </p:cNvPr>
          <p:cNvGrpSpPr/>
          <p:nvPr/>
        </p:nvGrpSpPr>
        <p:grpSpPr>
          <a:xfrm>
            <a:off x="1092198" y="3690445"/>
            <a:ext cx="1524681" cy="409203"/>
            <a:chOff x="561696" y="4229204"/>
            <a:chExt cx="2122606" cy="569677"/>
          </a:xfrm>
        </p:grpSpPr>
        <p:pic>
          <p:nvPicPr>
            <p:cNvPr id="18" name="Picture 17">
              <a:extLst>
                <a:ext uri="{FF2B5EF4-FFF2-40B4-BE49-F238E27FC236}">
                  <a16:creationId xmlns:a16="http://schemas.microsoft.com/office/drawing/2014/main" id="{35034276-FC4F-5D43-BCDA-7C5F4033678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1696" y="4229204"/>
              <a:ext cx="2029682" cy="569677"/>
            </a:xfrm>
            <a:prstGeom prst="rect">
              <a:avLst/>
            </a:prstGeom>
          </p:spPr>
        </p:pic>
        <p:pic>
          <p:nvPicPr>
            <p:cNvPr id="23" name="Picture 22">
              <a:extLst>
                <a:ext uri="{FF2B5EF4-FFF2-40B4-BE49-F238E27FC236}">
                  <a16:creationId xmlns:a16="http://schemas.microsoft.com/office/drawing/2014/main" id="{A4AEC004-1F06-0B4F-9F23-68ED98F7DE16}"/>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l="62659" b="-7416"/>
            <a:stretch/>
          </p:blipFill>
          <p:spPr>
            <a:xfrm>
              <a:off x="1947437" y="4459625"/>
              <a:ext cx="736865" cy="279799"/>
            </a:xfrm>
            <a:prstGeom prst="rect">
              <a:avLst/>
            </a:prstGeom>
          </p:spPr>
        </p:pic>
      </p:grpSp>
      <p:sp>
        <p:nvSpPr>
          <p:cNvPr id="35" name="Rectangle 34">
            <a:extLst>
              <a:ext uri="{FF2B5EF4-FFF2-40B4-BE49-F238E27FC236}">
                <a16:creationId xmlns:a16="http://schemas.microsoft.com/office/drawing/2014/main" id="{2E059BEF-AA23-8141-9C74-8C7951D6E699}"/>
              </a:ext>
            </a:extLst>
          </p:cNvPr>
          <p:cNvSpPr/>
          <p:nvPr/>
        </p:nvSpPr>
        <p:spPr bwMode="auto">
          <a:xfrm>
            <a:off x="970007" y="3449105"/>
            <a:ext cx="1412454" cy="173217"/>
          </a:xfrm>
          <a:prstGeom prst="rect">
            <a:avLst/>
          </a:prstGeom>
          <a:solidFill>
            <a:schemeClr val="accent1"/>
          </a:solidFill>
          <a:ln w="12700" cap="flat" cmpd="sng" algn="ctr">
            <a:noFill/>
            <a:prstDash val="solid"/>
            <a:round/>
            <a:headEnd type="none" w="med" len="med"/>
            <a:tailEnd type="none" w="med" len="med"/>
          </a:ln>
          <a:effectLst/>
          <a:extLst/>
        </p:spPr>
        <p:txBody>
          <a:bodyPr vert="horz" wrap="square" lIns="0" tIns="0" rIns="0" bIns="0" numCol="1" rtlCol="0" anchor="ctr" anchorCtr="0" compatLnSpc="1">
            <a:prstTxWarp prst="textNoShape">
              <a:avLst/>
            </a:prstTxWarp>
            <a:noAutofit/>
          </a:bodyPr>
          <a:lstStyle/>
          <a:p>
            <a:pPr marL="0" marR="0" lvl="0" indent="0" algn="ctr" defTabSz="1828800" rtl="0" eaLnBrk="1" fontAlgn="base" latinLnBrk="0" hangingPunct="0">
              <a:lnSpc>
                <a:spcPct val="100000"/>
              </a:lnSpc>
              <a:spcBef>
                <a:spcPct val="0"/>
              </a:spcBef>
              <a:spcAft>
                <a:spcPct val="0"/>
              </a:spcAft>
              <a:buClrTx/>
              <a:buSzTx/>
              <a:buFontTx/>
              <a:buNone/>
              <a:tabLst/>
              <a:defRPr/>
            </a:pPr>
            <a:endParaRPr kumimoji="0" lang="en-US" sz="3600" b="0" i="0" u="none" strike="noStrike" kern="0" cap="none" spc="0" normalizeH="0" baseline="0" noProof="0">
              <a:ln>
                <a:noFill/>
              </a:ln>
              <a:solidFill>
                <a:srgbClr val="222222"/>
              </a:solidFill>
              <a:effectLst/>
              <a:uLnTx/>
              <a:uFillTx/>
              <a:latin typeface="Proxima Nova Light" charset="0"/>
              <a:ea typeface="Proxima Nova Light" charset="0"/>
              <a:cs typeface="Proxima Nova Light" charset="0"/>
              <a:sym typeface="Proxima Nova Light" charset="0"/>
            </a:endParaRPr>
          </a:p>
        </p:txBody>
      </p:sp>
      <p:grpSp>
        <p:nvGrpSpPr>
          <p:cNvPr id="30" name="Group 29">
            <a:extLst>
              <a:ext uri="{FF2B5EF4-FFF2-40B4-BE49-F238E27FC236}">
                <a16:creationId xmlns:a16="http://schemas.microsoft.com/office/drawing/2014/main" id="{177B3F19-512A-2B4C-BD8B-567755606961}"/>
              </a:ext>
            </a:extLst>
          </p:cNvPr>
          <p:cNvGrpSpPr/>
          <p:nvPr/>
        </p:nvGrpSpPr>
        <p:grpSpPr>
          <a:xfrm>
            <a:off x="1917026" y="3270711"/>
            <a:ext cx="1524681" cy="409203"/>
            <a:chOff x="561696" y="3641221"/>
            <a:chExt cx="2122606" cy="569677"/>
          </a:xfrm>
        </p:grpSpPr>
        <p:pic>
          <p:nvPicPr>
            <p:cNvPr id="42" name="Picture 41">
              <a:extLst>
                <a:ext uri="{FF2B5EF4-FFF2-40B4-BE49-F238E27FC236}">
                  <a16:creationId xmlns:a16="http://schemas.microsoft.com/office/drawing/2014/main" id="{E5E4B691-6EDD-9749-BA90-83153172C06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61696" y="3641221"/>
              <a:ext cx="2029682" cy="569677"/>
            </a:xfrm>
            <a:prstGeom prst="rect">
              <a:avLst/>
            </a:prstGeom>
          </p:spPr>
        </p:pic>
        <p:pic>
          <p:nvPicPr>
            <p:cNvPr id="10" name="Picture 9">
              <a:extLst>
                <a:ext uri="{FF2B5EF4-FFF2-40B4-BE49-F238E27FC236}">
                  <a16:creationId xmlns:a16="http://schemas.microsoft.com/office/drawing/2014/main" id="{AEF0BBC8-34F3-204C-978E-1713542B759F}"/>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62471" b="-3927"/>
            <a:stretch/>
          </p:blipFill>
          <p:spPr>
            <a:xfrm>
              <a:off x="1943723" y="3870100"/>
              <a:ext cx="740579" cy="270713"/>
            </a:xfrm>
            <a:prstGeom prst="rect">
              <a:avLst/>
            </a:prstGeom>
          </p:spPr>
        </p:pic>
      </p:grpSp>
      <p:cxnSp>
        <p:nvCxnSpPr>
          <p:cNvPr id="28" name="Straight Connector 27">
            <a:extLst>
              <a:ext uri="{FF2B5EF4-FFF2-40B4-BE49-F238E27FC236}">
                <a16:creationId xmlns:a16="http://schemas.microsoft.com/office/drawing/2014/main" id="{1588F07B-2E5E-C747-BFFD-DC43E2F2CCBC}"/>
              </a:ext>
            </a:extLst>
          </p:cNvPr>
          <p:cNvCxnSpPr>
            <a:cxnSpLocks/>
          </p:cNvCxnSpPr>
          <p:nvPr/>
        </p:nvCxnSpPr>
        <p:spPr bwMode="auto">
          <a:xfrm>
            <a:off x="962961" y="1890588"/>
            <a:ext cx="0" cy="2326549"/>
          </a:xfrm>
          <a:prstGeom prst="line">
            <a:avLst/>
          </a:prstGeom>
          <a:noFill/>
          <a:ln w="12700" cap="flat" cmpd="sng" algn="ctr">
            <a:solidFill>
              <a:schemeClr val="bg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093234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1" name="Group 270">
            <a:extLst>
              <a:ext uri="{FF2B5EF4-FFF2-40B4-BE49-F238E27FC236}">
                <a16:creationId xmlns:a16="http://schemas.microsoft.com/office/drawing/2014/main" id="{753B76FD-9410-0A4E-ABE3-B267BC091227}"/>
              </a:ext>
            </a:extLst>
          </p:cNvPr>
          <p:cNvGrpSpPr/>
          <p:nvPr/>
        </p:nvGrpSpPr>
        <p:grpSpPr>
          <a:xfrm>
            <a:off x="2760450" y="1140985"/>
            <a:ext cx="53842" cy="2075196"/>
            <a:chOff x="7786089" y="405182"/>
            <a:chExt cx="53842" cy="2075196"/>
          </a:xfrm>
        </p:grpSpPr>
        <p:cxnSp>
          <p:nvCxnSpPr>
            <p:cNvPr id="272" name="Straight Connector 271">
              <a:extLst>
                <a:ext uri="{FF2B5EF4-FFF2-40B4-BE49-F238E27FC236}">
                  <a16:creationId xmlns:a16="http://schemas.microsoft.com/office/drawing/2014/main" id="{909F1BAB-BAE4-EB46-AED0-054844883C28}"/>
                </a:ext>
              </a:extLst>
            </p:cNvPr>
            <p:cNvCxnSpPr/>
            <p:nvPr/>
          </p:nvCxnSpPr>
          <p:spPr bwMode="auto">
            <a:xfrm>
              <a:off x="7786089" y="405183"/>
              <a:ext cx="0" cy="2075195"/>
            </a:xfrm>
            <a:prstGeom prst="line">
              <a:avLst/>
            </a:prstGeom>
            <a:solidFill>
              <a:srgbClr val="FFFFFF"/>
            </a:solidFill>
            <a:ln w="12700"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273" name="Straight Connector 272">
              <a:extLst>
                <a:ext uri="{FF2B5EF4-FFF2-40B4-BE49-F238E27FC236}">
                  <a16:creationId xmlns:a16="http://schemas.microsoft.com/office/drawing/2014/main" id="{DBD92B53-0B87-7841-8B3A-CA1FA6DA36DF}"/>
                </a:ext>
              </a:extLst>
            </p:cNvPr>
            <p:cNvCxnSpPr/>
            <p:nvPr/>
          </p:nvCxnSpPr>
          <p:spPr bwMode="auto">
            <a:xfrm>
              <a:off x="7839931" y="405182"/>
              <a:ext cx="0" cy="2075195"/>
            </a:xfrm>
            <a:prstGeom prst="line">
              <a:avLst/>
            </a:prstGeom>
            <a:solidFill>
              <a:srgbClr val="FFFFFF"/>
            </a:solidFill>
            <a:ln w="12700" cap="flat" cmpd="sng" algn="ctr">
              <a:solidFill>
                <a:schemeClr val="accent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grpSp>
      <p:pic>
        <p:nvPicPr>
          <p:cNvPr id="274" name="Picture 273">
            <a:extLst>
              <a:ext uri="{FF2B5EF4-FFF2-40B4-BE49-F238E27FC236}">
                <a16:creationId xmlns:a16="http://schemas.microsoft.com/office/drawing/2014/main" id="{DDAC22C0-3A02-884C-9D27-24F77FBBBEA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1494" y="2972853"/>
            <a:ext cx="5331755" cy="1477527"/>
          </a:xfrm>
          <a:prstGeom prst="rect">
            <a:avLst/>
          </a:prstGeom>
        </p:spPr>
      </p:pic>
      <p:pic>
        <p:nvPicPr>
          <p:cNvPr id="275" name="Picture 274">
            <a:extLst>
              <a:ext uri="{FF2B5EF4-FFF2-40B4-BE49-F238E27FC236}">
                <a16:creationId xmlns:a16="http://schemas.microsoft.com/office/drawing/2014/main" id="{4BA07BC3-066B-3F44-AA04-E6E09DAD3F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46204" y="1938318"/>
            <a:ext cx="2096861" cy="480530"/>
          </a:xfrm>
          <a:prstGeom prst="rect">
            <a:avLst/>
          </a:prstGeom>
        </p:spPr>
      </p:pic>
      <p:sp>
        <p:nvSpPr>
          <p:cNvPr id="276" name="Rectangle 275">
            <a:extLst>
              <a:ext uri="{FF2B5EF4-FFF2-40B4-BE49-F238E27FC236}">
                <a16:creationId xmlns:a16="http://schemas.microsoft.com/office/drawing/2014/main" id="{01462F26-840A-994A-A3A2-C992C6A49C2A}"/>
              </a:ext>
            </a:extLst>
          </p:cNvPr>
          <p:cNvSpPr/>
          <p:nvPr/>
        </p:nvSpPr>
        <p:spPr>
          <a:xfrm>
            <a:off x="5916764" y="1567446"/>
            <a:ext cx="2444900" cy="307777"/>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ru-RU" sz="1400" b="0" i="0" u="none" strike="noStrike" kern="1200" cap="none" spc="0" normalizeH="0" baseline="0" noProof="0" dirty="0">
                <a:ln>
                  <a:noFill/>
                </a:ln>
                <a:solidFill>
                  <a:srgbClr val="FFFFFF"/>
                </a:solidFill>
                <a:effectLst/>
                <a:uLnTx/>
                <a:uFillTx/>
                <a:latin typeface="Proxima Nova Thin" charset="0"/>
                <a:ea typeface="Proxima Nova Thin" charset="0"/>
                <a:cs typeface="Proxima Nova Thin" charset="0"/>
              </a:rPr>
              <a:t>ЕДИНСТВЕННАЯ НА РЫНКЕ</a:t>
            </a:r>
            <a:endParaRPr kumimoji="0" lang="en-US" sz="1200" b="0" i="0" u="none" strike="noStrike" kern="1200" cap="none" spc="0" normalizeH="0" baseline="0" noProof="0" dirty="0">
              <a:ln>
                <a:noFill/>
              </a:ln>
              <a:solidFill>
                <a:srgbClr val="FFFFFF"/>
              </a:solidFill>
              <a:effectLst/>
              <a:uLnTx/>
              <a:uFillTx/>
              <a:latin typeface="Proxima Nova Thin" charset="0"/>
              <a:ea typeface="Proxima Nova Thin" charset="0"/>
              <a:cs typeface="Proxima Nova Thin" charset="0"/>
            </a:endParaRPr>
          </a:p>
        </p:txBody>
      </p:sp>
      <p:pic>
        <p:nvPicPr>
          <p:cNvPr id="277" name="Picture 276">
            <a:extLst>
              <a:ext uri="{FF2B5EF4-FFF2-40B4-BE49-F238E27FC236}">
                <a16:creationId xmlns:a16="http://schemas.microsoft.com/office/drawing/2014/main" id="{488564DD-EC84-AF49-B3DD-0B0DB45D9C1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5595" y="3536672"/>
            <a:ext cx="1839875" cy="1034930"/>
          </a:xfrm>
          <a:prstGeom prst="rect">
            <a:avLst/>
          </a:prstGeom>
        </p:spPr>
      </p:pic>
      <p:sp>
        <p:nvSpPr>
          <p:cNvPr id="278" name="Rectangle 277">
            <a:extLst>
              <a:ext uri="{FF2B5EF4-FFF2-40B4-BE49-F238E27FC236}">
                <a16:creationId xmlns:a16="http://schemas.microsoft.com/office/drawing/2014/main" id="{C3372E57-C9AD-1D4A-A15E-7447C4475B56}"/>
              </a:ext>
            </a:extLst>
          </p:cNvPr>
          <p:cNvSpPr/>
          <p:nvPr/>
        </p:nvSpPr>
        <p:spPr>
          <a:xfrm>
            <a:off x="5911447" y="2758293"/>
            <a:ext cx="3060453" cy="1064907"/>
          </a:xfrm>
          <a:prstGeom prst="rect">
            <a:avLst/>
          </a:prstGeom>
        </p:spPr>
        <p:txBody>
          <a:bodyPr wrap="none">
            <a:spAutoFit/>
          </a:bodyPr>
          <a:lstStyle/>
          <a:p>
            <a:pPr marL="0" marR="0" lvl="0" indent="0" algn="l" defTabSz="685800" rtl="0" eaLnBrk="1" fontAlgn="auto" latinLnBrk="0" hangingPunct="1">
              <a:lnSpc>
                <a:spcPct val="80000"/>
              </a:lnSpc>
              <a:spcBef>
                <a:spcPts val="0"/>
              </a:spcBef>
              <a:spcAft>
                <a:spcPts val="0"/>
              </a:spcAft>
              <a:buClrTx/>
              <a:buSzTx/>
              <a:buFontTx/>
              <a:buNone/>
              <a:tabLst/>
              <a:defRPr/>
            </a:pPr>
            <a:r>
              <a:rPr kumimoji="0" lang="ru-RU" sz="2000" b="1" i="0" u="none" strike="noStrike" kern="1200" cap="none" spc="0" normalizeH="0" baseline="0" noProof="0" dirty="0">
                <a:ln>
                  <a:noFill/>
                </a:ln>
                <a:solidFill>
                  <a:srgbClr val="FFFFFF"/>
                </a:solidFill>
                <a:effectLst/>
                <a:uLnTx/>
                <a:uFillTx/>
                <a:latin typeface="Proxima Nova Thin" charset="0"/>
                <a:ea typeface="Proxima Nova Thin" charset="0"/>
                <a:cs typeface="Proxima Nova Thin" charset="0"/>
              </a:rPr>
              <a:t>ДИСКОВАЯ ПОЛКА</a:t>
            </a:r>
          </a:p>
          <a:p>
            <a:pPr marL="0" marR="0" lvl="0" indent="0" algn="l" defTabSz="685800" rtl="0" eaLnBrk="1" fontAlgn="auto" latinLnBrk="0" hangingPunct="1">
              <a:lnSpc>
                <a:spcPct val="80000"/>
              </a:lnSpc>
              <a:spcBef>
                <a:spcPts val="0"/>
              </a:spcBef>
              <a:spcAft>
                <a:spcPts val="0"/>
              </a:spcAft>
              <a:buClrTx/>
              <a:buSzTx/>
              <a:buFontTx/>
              <a:buNone/>
              <a:tabLst/>
              <a:defRPr/>
            </a:pPr>
            <a:r>
              <a:rPr lang="ru-RU" sz="2000" b="1" dirty="0">
                <a:solidFill>
                  <a:srgbClr val="FFFFFF"/>
                </a:solidFill>
                <a:latin typeface="Proxima Nova Thin" charset="0"/>
                <a:ea typeface="Proxima Nova Thin" charset="0"/>
                <a:cs typeface="Proxima Nova Thin" charset="0"/>
              </a:rPr>
              <a:t>С ПОДКЛЮЧЕНИЕМ ПО</a:t>
            </a:r>
          </a:p>
          <a:p>
            <a:pPr marL="0" marR="0" lvl="0" indent="0" algn="l" defTabSz="685800" rtl="0" eaLnBrk="1" fontAlgn="auto" latinLnBrk="0" hangingPunct="1">
              <a:lnSpc>
                <a:spcPct val="8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Proxima Nova Thin" charset="0"/>
                <a:ea typeface="Proxima Nova Thin" charset="0"/>
                <a:cs typeface="Proxima Nova Thin" charset="0"/>
              </a:rPr>
              <a:t>NVMe-oF</a:t>
            </a:r>
            <a:r>
              <a:rPr kumimoji="0" lang="en-US" sz="2000" b="1" i="0" u="none" strike="noStrike" kern="1200" cap="none" spc="0" normalizeH="0" baseline="0" noProof="0" dirty="0">
                <a:ln>
                  <a:noFill/>
                </a:ln>
                <a:solidFill>
                  <a:srgbClr val="FFFFFF"/>
                </a:solidFill>
                <a:effectLst/>
                <a:uLnTx/>
                <a:uFillTx/>
                <a:latin typeface="Proxima Nova Thin" charset="0"/>
                <a:ea typeface="Proxima Nova Thin" charset="0"/>
                <a:cs typeface="Proxima Nova Thin" charset="0"/>
              </a:rPr>
              <a:t> </a:t>
            </a:r>
            <a:br>
              <a:rPr kumimoji="0" lang="en-US" sz="2000" b="0" i="0" u="none" strike="noStrike" kern="1200" cap="none" spc="0" normalizeH="0" baseline="0" noProof="0" dirty="0">
                <a:ln>
                  <a:noFill/>
                </a:ln>
                <a:solidFill>
                  <a:srgbClr val="FFFFFF"/>
                </a:solidFill>
                <a:effectLst/>
                <a:uLnTx/>
                <a:uFillTx/>
                <a:latin typeface="Proxima Nova Thin" charset="0"/>
                <a:ea typeface="Proxima Nova Thin" charset="0"/>
                <a:cs typeface="Proxima Nova Thin" charset="0"/>
              </a:rPr>
            </a:br>
            <a:endParaRPr kumimoji="0" lang="en-US" sz="1800" b="0" i="0" u="none" strike="noStrike" kern="1200" cap="none" spc="0" normalizeH="0" baseline="0" noProof="0" dirty="0">
              <a:ln>
                <a:noFill/>
              </a:ln>
              <a:solidFill>
                <a:srgbClr val="FFFFFF"/>
              </a:solidFill>
              <a:effectLst/>
              <a:uLnTx/>
              <a:uFillTx/>
              <a:latin typeface="Proxima Nova Thin" charset="0"/>
              <a:ea typeface="Proxima Nova Thin" charset="0"/>
              <a:cs typeface="Proxima Nova Thin" charset="0"/>
            </a:endParaRPr>
          </a:p>
        </p:txBody>
      </p:sp>
      <p:pic>
        <p:nvPicPr>
          <p:cNvPr id="280" name="Picture 279">
            <a:extLst>
              <a:ext uri="{FF2B5EF4-FFF2-40B4-BE49-F238E27FC236}">
                <a16:creationId xmlns:a16="http://schemas.microsoft.com/office/drawing/2014/main" id="{C364828A-33CB-EB4A-8368-2E337412AE1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21494" y="493122"/>
            <a:ext cx="5331755" cy="1171746"/>
          </a:xfrm>
          <a:prstGeom prst="rect">
            <a:avLst/>
          </a:prstGeom>
        </p:spPr>
      </p:pic>
      <p:pic>
        <p:nvPicPr>
          <p:cNvPr id="281" name="Picture 280">
            <a:extLst>
              <a:ext uri="{FF2B5EF4-FFF2-40B4-BE49-F238E27FC236}">
                <a16:creationId xmlns:a16="http://schemas.microsoft.com/office/drawing/2014/main" id="{E979FC05-F735-D343-B60C-0E12F022A94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2251" y="2692941"/>
            <a:ext cx="757302" cy="173548"/>
          </a:xfrm>
          <a:prstGeom prst="rect">
            <a:avLst/>
          </a:prstGeom>
        </p:spPr>
      </p:pic>
      <p:pic>
        <p:nvPicPr>
          <p:cNvPr id="282" name="Picture 281">
            <a:extLst>
              <a:ext uri="{FF2B5EF4-FFF2-40B4-BE49-F238E27FC236}">
                <a16:creationId xmlns:a16="http://schemas.microsoft.com/office/drawing/2014/main" id="{F1E8DDDA-FF28-6A46-B749-82A844FB94B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66931" y="1810387"/>
            <a:ext cx="792251" cy="118895"/>
          </a:xfrm>
          <a:prstGeom prst="rect">
            <a:avLst/>
          </a:prstGeom>
        </p:spPr>
      </p:pic>
      <p:sp>
        <p:nvSpPr>
          <p:cNvPr id="283" name="Rectangle 282">
            <a:extLst>
              <a:ext uri="{FF2B5EF4-FFF2-40B4-BE49-F238E27FC236}">
                <a16:creationId xmlns:a16="http://schemas.microsoft.com/office/drawing/2014/main" id="{2439725F-FB26-BB49-8ED7-3B13C9321069}"/>
              </a:ext>
            </a:extLst>
          </p:cNvPr>
          <p:cNvSpPr/>
          <p:nvPr/>
        </p:nvSpPr>
        <p:spPr>
          <a:xfrm>
            <a:off x="2825041" y="2140909"/>
            <a:ext cx="1114408" cy="474682"/>
          </a:xfrm>
          <a:prstGeom prst="rect">
            <a:avLst/>
          </a:prstGeom>
        </p:spPr>
        <p:txBody>
          <a:bodyPr wrap="none">
            <a:spAutoFit/>
          </a:bodyPr>
          <a:lstStyle/>
          <a:p>
            <a:pPr marL="0" marR="0" lvl="0" indent="0" algn="l" defTabSz="685800" rtl="0" eaLnBrk="1" fontAlgn="auto" latinLnBrk="0" hangingPunct="1">
              <a:lnSpc>
                <a:spcPct val="8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Proxima Nova Medium" charset="0"/>
                <a:ea typeface="Proxima Nova Medium" charset="0"/>
                <a:cs typeface="Proxima Nova Medium" charset="0"/>
              </a:rPr>
              <a:t>NVMe-</a:t>
            </a:r>
            <a:r>
              <a:rPr kumimoji="0" lang="en-US" sz="1050" b="0" i="0" u="none" strike="noStrike" kern="1200" cap="none" spc="0" normalizeH="0" baseline="0" noProof="0" dirty="0" err="1">
                <a:ln>
                  <a:noFill/>
                </a:ln>
                <a:solidFill>
                  <a:srgbClr val="FFFFFF"/>
                </a:solidFill>
                <a:effectLst/>
                <a:uLnTx/>
                <a:uFillTx/>
                <a:latin typeface="Proxima Nova Medium" charset="0"/>
                <a:ea typeface="Proxima Nova Medium" charset="0"/>
                <a:cs typeface="Proxima Nova Medium" charset="0"/>
              </a:rPr>
              <a:t>oF</a:t>
            </a:r>
            <a:endParaRPr kumimoji="0" lang="en-US" sz="1050" b="0" i="0" u="none" strike="noStrike" kern="1200" cap="none" spc="0" normalizeH="0" baseline="0" noProof="0" dirty="0">
              <a:ln>
                <a:noFill/>
              </a:ln>
              <a:solidFill>
                <a:srgbClr val="FFFFFF"/>
              </a:solidFill>
              <a:effectLst/>
              <a:uLnTx/>
              <a:uFillTx/>
              <a:latin typeface="Proxima Nova Medium" charset="0"/>
              <a:ea typeface="Proxima Nova Medium" charset="0"/>
              <a:cs typeface="Proxima Nova Medium" charset="0"/>
            </a:endParaRPr>
          </a:p>
          <a:p>
            <a:pPr marL="0" marR="0" lvl="0" indent="0" algn="l" defTabSz="685800" rtl="0" eaLnBrk="1" fontAlgn="auto" latinLnBrk="0" hangingPunct="1">
              <a:lnSpc>
                <a:spcPct val="8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Proxima Nova Thin" charset="0"/>
                <a:ea typeface="Proxima Nova Thin" charset="0"/>
                <a:cs typeface="Proxima Nova Thin" charset="0"/>
              </a:rPr>
              <a:t>50 Gb/s Ethernet</a:t>
            </a:r>
          </a:p>
          <a:p>
            <a:pPr marL="0" marR="0" lvl="0" indent="0" algn="l" defTabSz="685800" rtl="0" eaLnBrk="1" fontAlgn="auto" latinLnBrk="0" hangingPunct="1">
              <a:lnSpc>
                <a:spcPct val="8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Proxima Nova Thin" charset="0"/>
                <a:ea typeface="Proxima Nova Thin" charset="0"/>
                <a:cs typeface="Proxima Nova Thin" charset="0"/>
              </a:rPr>
              <a:t>RoCE v2</a:t>
            </a:r>
            <a:endParaRPr kumimoji="0" lang="en-US" sz="900" b="0" i="0" u="none" strike="noStrike" kern="1200" cap="none" spc="0" normalizeH="0" baseline="0" noProof="0" dirty="0">
              <a:ln>
                <a:noFill/>
              </a:ln>
              <a:solidFill>
                <a:srgbClr val="FFFFFF"/>
              </a:solidFill>
              <a:effectLst/>
              <a:uLnTx/>
              <a:uFillTx/>
              <a:latin typeface="Proxima Nova Thin" charset="0"/>
              <a:ea typeface="Proxima Nova Thin" charset="0"/>
              <a:cs typeface="Proxima Nova Thin" charset="0"/>
            </a:endParaRPr>
          </a:p>
        </p:txBody>
      </p:sp>
      <p:sp>
        <p:nvSpPr>
          <p:cNvPr id="284" name="Rectangle 283">
            <a:extLst>
              <a:ext uri="{FF2B5EF4-FFF2-40B4-BE49-F238E27FC236}">
                <a16:creationId xmlns:a16="http://schemas.microsoft.com/office/drawing/2014/main" id="{90174EB4-E996-5745-9398-8D4B248914C8}"/>
              </a:ext>
            </a:extLst>
          </p:cNvPr>
          <p:cNvSpPr/>
          <p:nvPr/>
        </p:nvSpPr>
        <p:spPr>
          <a:xfrm>
            <a:off x="3085262" y="4150609"/>
            <a:ext cx="1912703" cy="430887"/>
          </a:xfrm>
          <a:prstGeom prst="rect">
            <a:avLst/>
          </a:prstGeom>
        </p:spPr>
        <p:txBody>
          <a:bodyPr wrap="none">
            <a:spAutoFit/>
          </a:bodyPr>
          <a:lstStyle/>
          <a:p>
            <a:pPr marL="0" marR="0" lvl="0" indent="0" algn="l" defTabSz="6858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Proxima Nova Medium" charset="0"/>
                <a:ea typeface="Proxima Nova Medium" charset="0"/>
                <a:cs typeface="Proxima Nova Medium" charset="0"/>
              </a:rPr>
              <a:t>28 x DirectFlash™ Modules</a:t>
            </a:r>
          </a:p>
          <a:p>
            <a:pPr marL="0" marR="0" lvl="0" indent="0" algn="l" defTabSz="685800" rtl="0" eaLnBrk="1" fontAlgn="auto" latinLnBrk="0" hangingPunct="1">
              <a:lnSpc>
                <a:spcPct val="8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solidFill>
                <a:effectLst/>
                <a:uLnTx/>
                <a:uFillTx/>
                <a:latin typeface="Proxima Nova Light" charset="0"/>
                <a:ea typeface="Proxima Nova Light" charset="0"/>
                <a:cs typeface="Proxima Nova Light" charset="0"/>
              </a:rPr>
              <a:t>Up to 512TBs Raw (1.5 PBs usable) </a:t>
            </a:r>
            <a:br>
              <a:rPr kumimoji="0" lang="en-US" sz="900" b="0" i="0" u="none" strike="noStrike" kern="1200" cap="none" spc="0" normalizeH="0" baseline="0" noProof="0" dirty="0">
                <a:ln>
                  <a:noFill/>
                </a:ln>
                <a:solidFill>
                  <a:srgbClr val="FFFFFF"/>
                </a:solidFill>
                <a:effectLst/>
                <a:uLnTx/>
                <a:uFillTx/>
                <a:latin typeface="Proxima Nova Light" charset="0"/>
                <a:ea typeface="Proxima Nova Light" charset="0"/>
                <a:cs typeface="Proxima Nova Light" charset="0"/>
              </a:rPr>
            </a:br>
            <a:r>
              <a:rPr kumimoji="0" lang="en-US" sz="900" b="0" i="0" u="none" strike="noStrike" kern="1200" cap="none" spc="0" normalizeH="0" baseline="0" noProof="0" dirty="0">
                <a:ln>
                  <a:noFill/>
                </a:ln>
                <a:solidFill>
                  <a:srgbClr val="FFFFFF"/>
                </a:solidFill>
                <a:effectLst/>
                <a:uLnTx/>
                <a:uFillTx/>
                <a:latin typeface="Proxima Nova Light" charset="0"/>
                <a:ea typeface="Proxima Nova Light" charset="0"/>
                <a:cs typeface="Proxima Nova Light" charset="0"/>
              </a:rPr>
              <a:t>with 18.3 DirectFlash™ Modules</a:t>
            </a:r>
            <a:endParaRPr kumimoji="0" lang="en-US" sz="700" b="0" i="0" u="none" strike="noStrike" kern="1200" cap="none" spc="0" normalizeH="0" baseline="0" noProof="0" dirty="0">
              <a:ln>
                <a:noFill/>
              </a:ln>
              <a:solidFill>
                <a:srgbClr val="FFFFFF"/>
              </a:solidFill>
              <a:effectLst/>
              <a:uLnTx/>
              <a:uFillTx/>
              <a:latin typeface="Proxima Nova Light" charset="0"/>
              <a:ea typeface="Proxima Nova Light" charset="0"/>
              <a:cs typeface="Proxima Nova Light" charset="0"/>
            </a:endParaRPr>
          </a:p>
        </p:txBody>
      </p:sp>
    </p:spTree>
    <p:extLst>
      <p:ext uri="{BB962C8B-B14F-4D97-AF65-F5344CB8AC3E}">
        <p14:creationId xmlns:p14="http://schemas.microsoft.com/office/powerpoint/2010/main" val="905936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DD23F-579C-C143-BD65-FAFCAC4AC65D}"/>
              </a:ext>
            </a:extLst>
          </p:cNvPr>
          <p:cNvSpPr>
            <a:spLocks noGrp="1"/>
          </p:cNvSpPr>
          <p:nvPr>
            <p:ph type="title"/>
          </p:nvPr>
        </p:nvSpPr>
        <p:spPr/>
        <p:txBody>
          <a:bodyPr>
            <a:normAutofit fontScale="90000"/>
          </a:bodyPr>
          <a:lstStyle/>
          <a:p>
            <a:endParaRPr lang="en-US"/>
          </a:p>
        </p:txBody>
      </p:sp>
      <p:sp>
        <p:nvSpPr>
          <p:cNvPr id="3" name="Text Placeholder 2">
            <a:extLst>
              <a:ext uri="{FF2B5EF4-FFF2-40B4-BE49-F238E27FC236}">
                <a16:creationId xmlns:a16="http://schemas.microsoft.com/office/drawing/2014/main" id="{B69F993E-558A-5F45-B85B-77418D644F21}"/>
              </a:ext>
            </a:extLst>
          </p:cNvPr>
          <p:cNvSpPr>
            <a:spLocks noGrp="1"/>
          </p:cNvSpPr>
          <p:nvPr>
            <p:ph type="body" sz="quarter" idx="10"/>
          </p:nvPr>
        </p:nvSpPr>
        <p:spPr/>
        <p:txBody>
          <a:bodyPr>
            <a:normAutofit fontScale="77500" lnSpcReduction="20000"/>
          </a:bodyPr>
          <a:lstStyle/>
          <a:p>
            <a:endParaRPr lang="en-US"/>
          </a:p>
        </p:txBody>
      </p:sp>
      <p:pic>
        <p:nvPicPr>
          <p:cNvPr id="4" name="Picture 3">
            <a:extLst>
              <a:ext uri="{FF2B5EF4-FFF2-40B4-BE49-F238E27FC236}">
                <a16:creationId xmlns:a16="http://schemas.microsoft.com/office/drawing/2014/main" id="{D7766EC8-C009-F74F-81A9-42D67ABF33A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231704" cy="5129118"/>
          </a:xfrm>
          <a:prstGeom prst="rect">
            <a:avLst/>
          </a:prstGeom>
        </p:spPr>
      </p:pic>
      <p:pic>
        <p:nvPicPr>
          <p:cNvPr id="5" name="Picture 4">
            <a:extLst>
              <a:ext uri="{FF2B5EF4-FFF2-40B4-BE49-F238E27FC236}">
                <a16:creationId xmlns:a16="http://schemas.microsoft.com/office/drawing/2014/main" id="{9954EFA7-37E5-BF45-B27D-B539166BEACF}"/>
              </a:ext>
            </a:extLst>
          </p:cNvPr>
          <p:cNvPicPr>
            <a:picLocks noChangeAspect="1"/>
          </p:cNvPicPr>
          <p:nvPr/>
        </p:nvPicPr>
        <p:blipFill>
          <a:blip r:embed="rId4"/>
          <a:stretch>
            <a:fillRect/>
          </a:stretch>
        </p:blipFill>
        <p:spPr>
          <a:xfrm>
            <a:off x="7231704" y="0"/>
            <a:ext cx="1942573" cy="5129118"/>
          </a:xfrm>
          <a:prstGeom prst="rect">
            <a:avLst/>
          </a:prstGeom>
        </p:spPr>
      </p:pic>
      <p:sp>
        <p:nvSpPr>
          <p:cNvPr id="15" name="Rectangle 14">
            <a:extLst>
              <a:ext uri="{FF2B5EF4-FFF2-40B4-BE49-F238E27FC236}">
                <a16:creationId xmlns:a16="http://schemas.microsoft.com/office/drawing/2014/main" id="{2821CAB3-6228-A94E-B6F8-056CA35CA88D}"/>
              </a:ext>
            </a:extLst>
          </p:cNvPr>
          <p:cNvSpPr>
            <a:spLocks/>
          </p:cNvSpPr>
          <p:nvPr/>
        </p:nvSpPr>
        <p:spPr bwMode="auto">
          <a:xfrm>
            <a:off x="319258" y="4794647"/>
            <a:ext cx="995465" cy="866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cmpd="sng">
                <a:solidFill>
                  <a:srgbClr val="000000"/>
                </a:solidFill>
                <a:prstDash val="solid"/>
                <a:miter lim="40000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0" tIns="0" rIns="0" bIns="0">
            <a:spAutoFit/>
          </a:bodyPr>
          <a:lstStyle>
            <a:lvl1pPr>
              <a:defRPr sz="3600">
                <a:solidFill>
                  <a:srgbClr val="222222"/>
                </a:solidFill>
                <a:latin typeface="Proxima Nova Light" charset="0"/>
                <a:ea typeface="Proxima Nova Light" charset="0"/>
                <a:cs typeface="Proxima Nova Light" charset="0"/>
                <a:sym typeface="Proxima Nova Light" charset="0"/>
              </a:defRPr>
            </a:lvl1pPr>
            <a:lvl2pPr>
              <a:defRPr sz="3600">
                <a:solidFill>
                  <a:srgbClr val="222222"/>
                </a:solidFill>
                <a:latin typeface="Proxima Nova Light" charset="0"/>
                <a:ea typeface="Proxima Nova Light" charset="0"/>
                <a:cs typeface="Proxima Nova Light" charset="0"/>
                <a:sym typeface="Proxima Nova Light" charset="0"/>
              </a:defRPr>
            </a:lvl2pPr>
            <a:lvl3pPr>
              <a:defRPr sz="3600">
                <a:solidFill>
                  <a:srgbClr val="222222"/>
                </a:solidFill>
                <a:latin typeface="Proxima Nova Light" charset="0"/>
                <a:ea typeface="Proxima Nova Light" charset="0"/>
                <a:cs typeface="Proxima Nova Light" charset="0"/>
                <a:sym typeface="Proxima Nova Light" charset="0"/>
              </a:defRPr>
            </a:lvl3pPr>
            <a:lvl4pPr>
              <a:defRPr sz="3600">
                <a:solidFill>
                  <a:srgbClr val="222222"/>
                </a:solidFill>
                <a:latin typeface="Proxima Nova Light" charset="0"/>
                <a:ea typeface="Proxima Nova Light" charset="0"/>
                <a:cs typeface="Proxima Nova Light" charset="0"/>
                <a:sym typeface="Proxima Nova Light" charset="0"/>
              </a:defRPr>
            </a:lvl4pPr>
            <a:lvl5pPr>
              <a:defRPr sz="3600">
                <a:solidFill>
                  <a:srgbClr val="222222"/>
                </a:solidFill>
                <a:latin typeface="Proxima Nova Light" charset="0"/>
                <a:ea typeface="Proxima Nova Light" charset="0"/>
                <a:cs typeface="Proxima Nova Light" charset="0"/>
                <a:sym typeface="Proxima Nova Light" charset="0"/>
              </a:defRPr>
            </a:lvl5pPr>
            <a:lvl6pPr marL="4572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6pPr>
            <a:lvl7pPr marL="9144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7pPr>
            <a:lvl8pPr marL="13716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8pPr>
            <a:lvl9pPr marL="1828800" indent="1828800" fontAlgn="base" hangingPunct="0">
              <a:spcBef>
                <a:spcPct val="0"/>
              </a:spcBef>
              <a:spcAft>
                <a:spcPct val="0"/>
              </a:spcAft>
              <a:defRPr sz="3600">
                <a:solidFill>
                  <a:srgbClr val="222222"/>
                </a:solidFill>
                <a:latin typeface="Proxima Nova Light" charset="0"/>
                <a:ea typeface="Proxima Nova Light" charset="0"/>
                <a:cs typeface="Proxima Nova Light" charset="0"/>
                <a:sym typeface="Proxima Nova Light" charset="0"/>
              </a:defRPr>
            </a:lvl9pPr>
          </a:lstStyle>
          <a:p>
            <a:pPr marL="0" marR="0" lvl="0" indent="0" algn="l" defTabSz="342900" rtl="0" eaLnBrk="1" fontAlgn="base" latinLnBrk="0" hangingPunct="0">
              <a:lnSpc>
                <a:spcPct val="100000"/>
              </a:lnSpc>
              <a:spcBef>
                <a:spcPct val="0"/>
              </a:spcBef>
              <a:spcAft>
                <a:spcPct val="0"/>
              </a:spcAft>
              <a:buClrTx/>
              <a:buSzTx/>
              <a:buFontTx/>
              <a:buNone/>
              <a:tabLst/>
              <a:defRPr/>
            </a:pPr>
            <a:r>
              <a:rPr kumimoji="0" lang="en-US" altLang="en-US" sz="563" b="0" i="0" u="none" strike="noStrike" kern="1200" cap="none" spc="0" normalizeH="0" baseline="0" noProof="0" dirty="0">
                <a:ln>
                  <a:noFill/>
                </a:ln>
                <a:solidFill>
                  <a:srgbClr val="FFFFFF"/>
                </a:solidFill>
                <a:effectLst/>
                <a:uLnTx/>
                <a:uFillTx/>
                <a:latin typeface="Proxima Nova" charset="0"/>
                <a:ea typeface="Proxima Nova" charset="0"/>
                <a:cs typeface="Proxima Nova" charset="0"/>
                <a:sym typeface="Proxima Nova" charset="0"/>
              </a:rPr>
              <a:t>© 2018 PURE STORAGE INC.   </a:t>
            </a:r>
            <a:endParaRPr kumimoji="0" lang="en-US" altLang="en-US" sz="563" b="1" i="0" u="none" strike="noStrike" kern="1200" cap="none" spc="0" normalizeH="0" baseline="0" noProof="0" dirty="0">
              <a:ln>
                <a:noFill/>
              </a:ln>
              <a:solidFill>
                <a:srgbClr val="FFFFFF"/>
              </a:solidFill>
              <a:effectLst/>
              <a:uLnTx/>
              <a:uFillTx/>
              <a:latin typeface="Proxima Nova Black" panose="020B0503030502060204" pitchFamily="34" charset="0"/>
              <a:ea typeface="Proxima Nova" charset="0"/>
              <a:cs typeface="Proxima Nova" charset="0"/>
              <a:sym typeface="Proxima Nova" charset="0"/>
            </a:endParaRPr>
          </a:p>
        </p:txBody>
      </p:sp>
      <p:sp>
        <p:nvSpPr>
          <p:cNvPr id="6" name="Rectangle 5">
            <a:extLst>
              <a:ext uri="{FF2B5EF4-FFF2-40B4-BE49-F238E27FC236}">
                <a16:creationId xmlns:a16="http://schemas.microsoft.com/office/drawing/2014/main" id="{966B3091-B51B-734B-8BCF-60962C859054}"/>
              </a:ext>
            </a:extLst>
          </p:cNvPr>
          <p:cNvSpPr/>
          <p:nvPr/>
        </p:nvSpPr>
        <p:spPr>
          <a:xfrm>
            <a:off x="5840943" y="1104388"/>
            <a:ext cx="184731" cy="300082"/>
          </a:xfrm>
          <a:prstGeom prst="rect">
            <a:avLst/>
          </a:prstGeom>
        </p:spPr>
        <p:txBody>
          <a:bodyPr wrap="none">
            <a:spAutoFit/>
          </a:bodyPr>
          <a:lstStyle/>
          <a:p>
            <a:endParaRPr lang="en-US" dirty="0">
              <a:solidFill>
                <a:schemeClr val="bg1"/>
              </a:solidFill>
            </a:endParaRPr>
          </a:p>
        </p:txBody>
      </p:sp>
      <p:sp>
        <p:nvSpPr>
          <p:cNvPr id="11" name="Title 1">
            <a:extLst>
              <a:ext uri="{FF2B5EF4-FFF2-40B4-BE49-F238E27FC236}">
                <a16:creationId xmlns:a16="http://schemas.microsoft.com/office/drawing/2014/main" id="{CD331F94-C6FD-0643-97E2-F2D0D0E229E2}"/>
              </a:ext>
            </a:extLst>
          </p:cNvPr>
          <p:cNvSpPr txBox="1">
            <a:spLocks/>
          </p:cNvSpPr>
          <p:nvPr/>
        </p:nvSpPr>
        <p:spPr>
          <a:xfrm>
            <a:off x="4803333" y="642451"/>
            <a:ext cx="5351683" cy="1591298"/>
          </a:xfrm>
          <a:prstGeom prst="rect">
            <a:avLst/>
          </a:prstGeom>
        </p:spPr>
        <p:txBody>
          <a:bodyPr lIns="0" rIns="0">
            <a:normAutofit/>
          </a:bodyPr>
          <a:lstStyle>
            <a:lvl1pPr algn="l" defTabSz="685664" rtl="0" eaLnBrk="0" fontAlgn="base" hangingPunct="0">
              <a:lnSpc>
                <a:spcPct val="80000"/>
              </a:lnSpc>
              <a:spcBef>
                <a:spcPct val="0"/>
              </a:spcBef>
              <a:spcAft>
                <a:spcPct val="0"/>
              </a:spcAft>
              <a:defRPr sz="3600" b="1" i="0" kern="1200">
                <a:solidFill>
                  <a:schemeClr val="accent1"/>
                </a:solidFill>
                <a:latin typeface="Proxima Nova Black" charset="0"/>
                <a:ea typeface="Proxima Nova Black" charset="0"/>
                <a:cs typeface="Proxima Nova Black" charset="0"/>
                <a:sym typeface="Proxima Nova Black" charset="0"/>
              </a:defRPr>
            </a:lvl1pPr>
            <a:lvl2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2pPr>
            <a:lvl3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3pPr>
            <a:lvl4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4pPr>
            <a:lvl5pPr algn="l" defTabSz="685664" rtl="0" eaLnBrk="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5pPr>
            <a:lvl6pPr marL="171418"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6pPr>
            <a:lvl7pPr marL="342830"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7pPr>
            <a:lvl8pPr marL="514253"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8pPr>
            <a:lvl9pPr marL="685664" algn="l" defTabSz="685664" rtl="0" fontAlgn="base" hangingPunct="0">
              <a:lnSpc>
                <a:spcPct val="80000"/>
              </a:lnSpc>
              <a:spcBef>
                <a:spcPct val="0"/>
              </a:spcBef>
              <a:spcAft>
                <a:spcPct val="0"/>
              </a:spcAft>
              <a:defRPr sz="3600">
                <a:solidFill>
                  <a:srgbClr val="EE2929"/>
                </a:solidFill>
                <a:latin typeface="Proxima Nova Black" charset="0"/>
                <a:ea typeface="Proxima Nova Black" charset="0"/>
                <a:cs typeface="Proxima Nova Black" charset="0"/>
                <a:sym typeface="Proxima Nova Black" charset="0"/>
              </a:defRPr>
            </a:lvl9pPr>
          </a:lstStyle>
          <a:p>
            <a:r>
              <a:rPr lang="en-US" dirty="0">
                <a:solidFill>
                  <a:schemeClr val="bg1"/>
                </a:solidFill>
              </a:rPr>
              <a:t>PURE STORAGE</a:t>
            </a:r>
          </a:p>
          <a:p>
            <a:endParaRPr lang="en-US" dirty="0">
              <a:solidFill>
                <a:schemeClr val="bg1"/>
              </a:solidFill>
            </a:endParaRPr>
          </a:p>
        </p:txBody>
      </p:sp>
      <p:sp>
        <p:nvSpPr>
          <p:cNvPr id="12" name="Rectangle 11">
            <a:extLst>
              <a:ext uri="{FF2B5EF4-FFF2-40B4-BE49-F238E27FC236}">
                <a16:creationId xmlns:a16="http://schemas.microsoft.com/office/drawing/2014/main" id="{D24A57FD-BD22-D041-8093-A838BC830110}"/>
              </a:ext>
            </a:extLst>
          </p:cNvPr>
          <p:cNvSpPr/>
          <p:nvPr/>
        </p:nvSpPr>
        <p:spPr>
          <a:xfrm>
            <a:off x="4803333" y="3397697"/>
            <a:ext cx="4572000" cy="1238528"/>
          </a:xfrm>
          <a:prstGeom prst="rect">
            <a:avLst/>
          </a:prstGeom>
        </p:spPr>
        <p:txBody>
          <a:bodyPr lIns="91424" tIns="45712" rIns="91424" bIns="45712">
            <a:spAutoFit/>
          </a:bodyPr>
          <a:lstStyle/>
          <a:p>
            <a:pPr>
              <a:lnSpc>
                <a:spcPct val="120000"/>
              </a:lnSpc>
            </a:pPr>
            <a:endParaRPr lang="ru-RU" dirty="0"/>
          </a:p>
          <a:p>
            <a:pPr>
              <a:lnSpc>
                <a:spcPct val="120000"/>
              </a:lnSpc>
            </a:pPr>
            <a:endParaRPr lang="en-US" dirty="0">
              <a:solidFill>
                <a:schemeClr val="bg1"/>
              </a:solidFill>
            </a:endParaRPr>
          </a:p>
          <a:p>
            <a:pPr>
              <a:lnSpc>
                <a:spcPct val="120000"/>
              </a:lnSpc>
            </a:pPr>
            <a:r>
              <a:rPr lang="ru-RU" sz="1800" b="1" dirty="0">
                <a:solidFill>
                  <a:schemeClr val="bg1"/>
                </a:solidFill>
              </a:rPr>
              <a:t>Сергей</a:t>
            </a:r>
            <a:r>
              <a:rPr lang="en-US" sz="1800" b="1" dirty="0">
                <a:solidFill>
                  <a:schemeClr val="bg1"/>
                </a:solidFill>
              </a:rPr>
              <a:t> </a:t>
            </a:r>
            <a:r>
              <a:rPr lang="ru-RU" sz="1800" b="1" dirty="0">
                <a:solidFill>
                  <a:schemeClr val="bg1"/>
                </a:solidFill>
              </a:rPr>
              <a:t>МЫШЕЛОВ</a:t>
            </a:r>
          </a:p>
          <a:p>
            <a:pPr>
              <a:lnSpc>
                <a:spcPct val="120000"/>
              </a:lnSpc>
            </a:pPr>
            <a:r>
              <a:rPr lang="en-US" sz="1800" b="1" dirty="0" err="1">
                <a:solidFill>
                  <a:schemeClr val="bg1"/>
                </a:solidFill>
              </a:rPr>
              <a:t>Smychelov@purestorage.com</a:t>
            </a:r>
            <a:endParaRPr lang="en-US" sz="1800" b="1" dirty="0">
              <a:solidFill>
                <a:schemeClr val="bg1"/>
              </a:solidFill>
            </a:endParaRPr>
          </a:p>
        </p:txBody>
      </p:sp>
    </p:spTree>
    <p:extLst>
      <p:ext uri="{BB962C8B-B14F-4D97-AF65-F5344CB8AC3E}">
        <p14:creationId xmlns:p14="http://schemas.microsoft.com/office/powerpoint/2010/main" val="31888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47"/>
          <p:cNvSpPr>
            <a:spLocks noGrp="1"/>
          </p:cNvSpPr>
          <p:nvPr>
            <p:ph type="title" idx="4294967295"/>
          </p:nvPr>
        </p:nvSpPr>
        <p:spPr>
          <a:xfrm>
            <a:off x="342900" y="485777"/>
            <a:ext cx="8458200" cy="295275"/>
          </a:xfrm>
          <a:prstGeom prst="rect">
            <a:avLst/>
          </a:prstGeom>
        </p:spPr>
        <p:txBody>
          <a:bodyPr lIns="91386" tIns="45693" rIns="91386" bIns="45693"/>
          <a:lstStyle/>
          <a:p>
            <a:r>
              <a:rPr lang="ru-RU" dirty="0">
                <a:solidFill>
                  <a:schemeClr val="accent1"/>
                </a:solidFill>
              </a:rPr>
              <a:t>КЛЮЧЕВЫЕ ПРИНЦИПЫ</a:t>
            </a:r>
            <a:endParaRPr lang="en-US" dirty="0">
              <a:solidFill>
                <a:schemeClr val="accent1"/>
              </a:solidFill>
            </a:endParaRPr>
          </a:p>
        </p:txBody>
      </p:sp>
      <p:grpSp>
        <p:nvGrpSpPr>
          <p:cNvPr id="38" name="Group 31"/>
          <p:cNvGrpSpPr>
            <a:grpSpLocks noChangeAspect="1"/>
          </p:cNvGrpSpPr>
          <p:nvPr/>
        </p:nvGrpSpPr>
        <p:grpSpPr bwMode="auto">
          <a:xfrm>
            <a:off x="5282148" y="1930645"/>
            <a:ext cx="642413" cy="939319"/>
            <a:chOff x="3611" y="1836"/>
            <a:chExt cx="454" cy="664"/>
          </a:xfrm>
        </p:grpSpPr>
        <p:sp>
          <p:nvSpPr>
            <p:cNvPr id="40" name="Rectangle 32"/>
            <p:cNvSpPr>
              <a:spLocks noChangeArrowheads="1"/>
            </p:cNvSpPr>
            <p:nvPr/>
          </p:nvSpPr>
          <p:spPr bwMode="auto">
            <a:xfrm>
              <a:off x="3874" y="1836"/>
              <a:ext cx="28" cy="648"/>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341"/>
              <a:endParaRPr lang="en-US"/>
            </a:p>
          </p:txBody>
        </p:sp>
        <p:sp>
          <p:nvSpPr>
            <p:cNvPr id="41" name="Rectangle 33"/>
            <p:cNvSpPr>
              <a:spLocks noChangeArrowheads="1"/>
            </p:cNvSpPr>
            <p:nvPr/>
          </p:nvSpPr>
          <p:spPr bwMode="auto">
            <a:xfrm>
              <a:off x="3874" y="1852"/>
              <a:ext cx="28" cy="648"/>
            </a:xfrm>
            <a:prstGeom prst="rect">
              <a:avLst/>
            </a:prstGeom>
            <a:solidFill>
              <a:srgbClr val="EB622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341"/>
              <a:endParaRPr lang="en-US"/>
            </a:p>
          </p:txBody>
        </p:sp>
        <p:sp>
          <p:nvSpPr>
            <p:cNvPr id="42" name="Freeform 34"/>
            <p:cNvSpPr>
              <a:spLocks/>
            </p:cNvSpPr>
            <p:nvPr/>
          </p:nvSpPr>
          <p:spPr bwMode="auto">
            <a:xfrm>
              <a:off x="3928" y="2063"/>
              <a:ext cx="137" cy="371"/>
            </a:xfrm>
            <a:custGeom>
              <a:avLst/>
              <a:gdLst>
                <a:gd name="T0" fmla="*/ 58 w 58"/>
                <a:gd name="T1" fmla="*/ 64 h 157"/>
                <a:gd name="T2" fmla="*/ 58 w 58"/>
                <a:gd name="T3" fmla="*/ 30 h 157"/>
                <a:gd name="T4" fmla="*/ 2 w 58"/>
                <a:gd name="T5" fmla="*/ 0 h 157"/>
                <a:gd name="T6" fmla="*/ 2 w 58"/>
                <a:gd name="T7" fmla="*/ 12 h 157"/>
                <a:gd name="T8" fmla="*/ 46 w 58"/>
                <a:gd name="T9" fmla="*/ 30 h 157"/>
                <a:gd name="T10" fmla="*/ 46 w 58"/>
                <a:gd name="T11" fmla="*/ 30 h 157"/>
                <a:gd name="T12" fmla="*/ 46 w 58"/>
                <a:gd name="T13" fmla="*/ 30 h 157"/>
                <a:gd name="T14" fmla="*/ 2 w 58"/>
                <a:gd name="T15" fmla="*/ 48 h 157"/>
                <a:gd name="T16" fmla="*/ 2 w 58"/>
                <a:gd name="T17" fmla="*/ 60 h 157"/>
                <a:gd name="T18" fmla="*/ 46 w 58"/>
                <a:gd name="T19" fmla="*/ 47 h 157"/>
                <a:gd name="T20" fmla="*/ 46 w 58"/>
                <a:gd name="T21" fmla="*/ 64 h 157"/>
                <a:gd name="T22" fmla="*/ 2 w 58"/>
                <a:gd name="T23" fmla="*/ 81 h 157"/>
                <a:gd name="T24" fmla="*/ 2 w 58"/>
                <a:gd name="T25" fmla="*/ 93 h 157"/>
                <a:gd name="T26" fmla="*/ 0 w 58"/>
                <a:gd name="T27" fmla="*/ 94 h 157"/>
                <a:gd name="T28" fmla="*/ 0 w 58"/>
                <a:gd name="T29" fmla="*/ 94 h 157"/>
                <a:gd name="T30" fmla="*/ 2 w 58"/>
                <a:gd name="T31" fmla="*/ 93 h 157"/>
                <a:gd name="T32" fmla="*/ 2 w 58"/>
                <a:gd name="T33" fmla="*/ 94 h 157"/>
                <a:gd name="T34" fmla="*/ 36 w 58"/>
                <a:gd name="T35" fmla="*/ 85 h 157"/>
                <a:gd name="T36" fmla="*/ 46 w 58"/>
                <a:gd name="T37" fmla="*/ 93 h 157"/>
                <a:gd name="T38" fmla="*/ 46 w 58"/>
                <a:gd name="T39" fmla="*/ 94 h 157"/>
                <a:gd name="T40" fmla="*/ 2 w 58"/>
                <a:gd name="T41" fmla="*/ 112 h 157"/>
                <a:gd name="T42" fmla="*/ 2 w 58"/>
                <a:gd name="T43" fmla="*/ 124 h 157"/>
                <a:gd name="T44" fmla="*/ 46 w 58"/>
                <a:gd name="T45" fmla="*/ 110 h 157"/>
                <a:gd name="T46" fmla="*/ 46 w 58"/>
                <a:gd name="T47" fmla="*/ 128 h 157"/>
                <a:gd name="T48" fmla="*/ 2 w 58"/>
                <a:gd name="T49" fmla="*/ 145 h 157"/>
                <a:gd name="T50" fmla="*/ 2 w 58"/>
                <a:gd name="T51" fmla="*/ 157 h 157"/>
                <a:gd name="T52" fmla="*/ 58 w 58"/>
                <a:gd name="T53" fmla="*/ 128 h 157"/>
                <a:gd name="T54" fmla="*/ 58 w 58"/>
                <a:gd name="T55" fmla="*/ 94 h 157"/>
                <a:gd name="T56" fmla="*/ 58 w 58"/>
                <a:gd name="T57" fmla="*/ 94 h 157"/>
                <a:gd name="T58" fmla="*/ 58 w 58"/>
                <a:gd name="T59" fmla="*/ 93 h 157"/>
                <a:gd name="T60" fmla="*/ 49 w 58"/>
                <a:gd name="T61" fmla="*/ 79 h 157"/>
                <a:gd name="T62" fmla="*/ 47 w 58"/>
                <a:gd name="T63" fmla="*/ 77 h 157"/>
                <a:gd name="T64" fmla="*/ 49 w 58"/>
                <a:gd name="T65" fmla="*/ 79 h 157"/>
                <a:gd name="T66" fmla="*/ 58 w 58"/>
                <a:gd name="T67" fmla="*/ 64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8" h="157">
                  <a:moveTo>
                    <a:pt x="58" y="64"/>
                  </a:moveTo>
                  <a:cubicBezTo>
                    <a:pt x="58" y="30"/>
                    <a:pt x="58" y="30"/>
                    <a:pt x="58" y="30"/>
                  </a:cubicBezTo>
                  <a:cubicBezTo>
                    <a:pt x="58" y="14"/>
                    <a:pt x="34" y="4"/>
                    <a:pt x="2" y="0"/>
                  </a:cubicBezTo>
                  <a:cubicBezTo>
                    <a:pt x="2" y="12"/>
                    <a:pt x="2" y="12"/>
                    <a:pt x="2" y="12"/>
                  </a:cubicBezTo>
                  <a:cubicBezTo>
                    <a:pt x="30" y="16"/>
                    <a:pt x="46" y="25"/>
                    <a:pt x="46" y="30"/>
                  </a:cubicBezTo>
                  <a:cubicBezTo>
                    <a:pt x="46" y="30"/>
                    <a:pt x="46" y="30"/>
                    <a:pt x="46" y="30"/>
                  </a:cubicBezTo>
                  <a:cubicBezTo>
                    <a:pt x="46" y="30"/>
                    <a:pt x="46" y="30"/>
                    <a:pt x="46" y="30"/>
                  </a:cubicBezTo>
                  <a:cubicBezTo>
                    <a:pt x="46" y="34"/>
                    <a:pt x="30" y="44"/>
                    <a:pt x="2" y="48"/>
                  </a:cubicBezTo>
                  <a:cubicBezTo>
                    <a:pt x="2" y="60"/>
                    <a:pt x="2" y="60"/>
                    <a:pt x="2" y="60"/>
                  </a:cubicBezTo>
                  <a:cubicBezTo>
                    <a:pt x="18" y="57"/>
                    <a:pt x="36" y="53"/>
                    <a:pt x="46" y="47"/>
                  </a:cubicBezTo>
                  <a:cubicBezTo>
                    <a:pt x="46" y="64"/>
                    <a:pt x="46" y="64"/>
                    <a:pt x="46" y="64"/>
                  </a:cubicBezTo>
                  <a:cubicBezTo>
                    <a:pt x="46" y="69"/>
                    <a:pt x="30" y="77"/>
                    <a:pt x="2" y="81"/>
                  </a:cubicBezTo>
                  <a:cubicBezTo>
                    <a:pt x="2" y="93"/>
                    <a:pt x="2" y="93"/>
                    <a:pt x="2" y="93"/>
                  </a:cubicBezTo>
                  <a:cubicBezTo>
                    <a:pt x="1" y="93"/>
                    <a:pt x="1" y="93"/>
                    <a:pt x="0" y="94"/>
                  </a:cubicBezTo>
                  <a:cubicBezTo>
                    <a:pt x="0" y="94"/>
                    <a:pt x="0" y="94"/>
                    <a:pt x="0" y="94"/>
                  </a:cubicBezTo>
                  <a:cubicBezTo>
                    <a:pt x="1" y="93"/>
                    <a:pt x="1" y="93"/>
                    <a:pt x="2" y="93"/>
                  </a:cubicBezTo>
                  <a:cubicBezTo>
                    <a:pt x="2" y="94"/>
                    <a:pt x="2" y="94"/>
                    <a:pt x="2" y="94"/>
                  </a:cubicBezTo>
                  <a:cubicBezTo>
                    <a:pt x="14" y="92"/>
                    <a:pt x="27" y="89"/>
                    <a:pt x="36" y="85"/>
                  </a:cubicBezTo>
                  <a:cubicBezTo>
                    <a:pt x="44" y="89"/>
                    <a:pt x="46" y="92"/>
                    <a:pt x="46" y="93"/>
                  </a:cubicBezTo>
                  <a:cubicBezTo>
                    <a:pt x="46" y="94"/>
                    <a:pt x="46" y="94"/>
                    <a:pt x="46" y="94"/>
                  </a:cubicBezTo>
                  <a:cubicBezTo>
                    <a:pt x="46" y="99"/>
                    <a:pt x="30" y="107"/>
                    <a:pt x="2" y="112"/>
                  </a:cubicBezTo>
                  <a:cubicBezTo>
                    <a:pt x="2" y="124"/>
                    <a:pt x="2" y="124"/>
                    <a:pt x="2" y="124"/>
                  </a:cubicBezTo>
                  <a:cubicBezTo>
                    <a:pt x="18" y="121"/>
                    <a:pt x="35" y="117"/>
                    <a:pt x="46" y="110"/>
                  </a:cubicBezTo>
                  <a:cubicBezTo>
                    <a:pt x="46" y="128"/>
                    <a:pt x="46" y="128"/>
                    <a:pt x="46" y="128"/>
                  </a:cubicBezTo>
                  <a:cubicBezTo>
                    <a:pt x="46" y="133"/>
                    <a:pt x="30" y="141"/>
                    <a:pt x="2" y="145"/>
                  </a:cubicBezTo>
                  <a:cubicBezTo>
                    <a:pt x="2" y="157"/>
                    <a:pt x="2" y="157"/>
                    <a:pt x="2" y="157"/>
                  </a:cubicBezTo>
                  <a:cubicBezTo>
                    <a:pt x="30" y="153"/>
                    <a:pt x="58" y="144"/>
                    <a:pt x="58" y="128"/>
                  </a:cubicBezTo>
                  <a:cubicBezTo>
                    <a:pt x="58" y="94"/>
                    <a:pt x="58" y="94"/>
                    <a:pt x="58" y="94"/>
                  </a:cubicBezTo>
                  <a:cubicBezTo>
                    <a:pt x="58" y="94"/>
                    <a:pt x="58" y="94"/>
                    <a:pt x="58" y="94"/>
                  </a:cubicBezTo>
                  <a:cubicBezTo>
                    <a:pt x="58" y="93"/>
                    <a:pt x="58" y="93"/>
                    <a:pt x="58" y="93"/>
                  </a:cubicBezTo>
                  <a:cubicBezTo>
                    <a:pt x="58" y="88"/>
                    <a:pt x="55" y="83"/>
                    <a:pt x="49" y="79"/>
                  </a:cubicBezTo>
                  <a:cubicBezTo>
                    <a:pt x="48" y="78"/>
                    <a:pt x="48" y="78"/>
                    <a:pt x="47" y="77"/>
                  </a:cubicBezTo>
                  <a:cubicBezTo>
                    <a:pt x="48" y="78"/>
                    <a:pt x="48" y="78"/>
                    <a:pt x="49" y="79"/>
                  </a:cubicBezTo>
                  <a:cubicBezTo>
                    <a:pt x="55" y="75"/>
                    <a:pt x="58" y="70"/>
                    <a:pt x="58" y="64"/>
                  </a:cubicBezTo>
                  <a:close/>
                </a:path>
              </a:pathLst>
            </a:custGeom>
            <a:solidFill>
              <a:srgbClr val="EB62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341"/>
              <a:endParaRPr lang="en-US"/>
            </a:p>
          </p:txBody>
        </p:sp>
        <p:sp>
          <p:nvSpPr>
            <p:cNvPr id="43" name="Freeform 35"/>
            <p:cNvSpPr>
              <a:spLocks/>
            </p:cNvSpPr>
            <p:nvPr/>
          </p:nvSpPr>
          <p:spPr bwMode="auto">
            <a:xfrm>
              <a:off x="3611" y="1912"/>
              <a:ext cx="236" cy="529"/>
            </a:xfrm>
            <a:custGeom>
              <a:avLst/>
              <a:gdLst>
                <a:gd name="T0" fmla="*/ 96 w 100"/>
                <a:gd name="T1" fmla="*/ 212 h 224"/>
                <a:gd name="T2" fmla="*/ 12 w 100"/>
                <a:gd name="T3" fmla="*/ 192 h 224"/>
                <a:gd name="T4" fmla="*/ 12 w 100"/>
                <a:gd name="T5" fmla="*/ 174 h 224"/>
                <a:gd name="T6" fmla="*/ 96 w 100"/>
                <a:gd name="T7" fmla="*/ 190 h 224"/>
                <a:gd name="T8" fmla="*/ 100 w 100"/>
                <a:gd name="T9" fmla="*/ 190 h 224"/>
                <a:gd name="T10" fmla="*/ 100 w 100"/>
                <a:gd name="T11" fmla="*/ 178 h 224"/>
                <a:gd name="T12" fmla="*/ 96 w 100"/>
                <a:gd name="T13" fmla="*/ 178 h 224"/>
                <a:gd name="T14" fmla="*/ 12 w 100"/>
                <a:gd name="T15" fmla="*/ 158 h 224"/>
                <a:gd name="T16" fmla="*/ 12 w 100"/>
                <a:gd name="T17" fmla="*/ 157 h 224"/>
                <a:gd name="T18" fmla="*/ 22 w 100"/>
                <a:gd name="T19" fmla="*/ 149 h 224"/>
                <a:gd name="T20" fmla="*/ 96 w 100"/>
                <a:gd name="T21" fmla="*/ 160 h 224"/>
                <a:gd name="T22" fmla="*/ 100 w 100"/>
                <a:gd name="T23" fmla="*/ 160 h 224"/>
                <a:gd name="T24" fmla="*/ 100 w 100"/>
                <a:gd name="T25" fmla="*/ 148 h 224"/>
                <a:gd name="T26" fmla="*/ 96 w 100"/>
                <a:gd name="T27" fmla="*/ 148 h 224"/>
                <a:gd name="T28" fmla="*/ 12 w 100"/>
                <a:gd name="T29" fmla="*/ 128 h 224"/>
                <a:gd name="T30" fmla="*/ 12 w 100"/>
                <a:gd name="T31" fmla="*/ 111 h 224"/>
                <a:gd name="T32" fmla="*/ 96 w 100"/>
                <a:gd name="T33" fmla="*/ 127 h 224"/>
                <a:gd name="T34" fmla="*/ 100 w 100"/>
                <a:gd name="T35" fmla="*/ 127 h 224"/>
                <a:gd name="T36" fmla="*/ 100 w 100"/>
                <a:gd name="T37" fmla="*/ 115 h 224"/>
                <a:gd name="T38" fmla="*/ 96 w 100"/>
                <a:gd name="T39" fmla="*/ 115 h 224"/>
                <a:gd name="T40" fmla="*/ 12 w 100"/>
                <a:gd name="T41" fmla="*/ 94 h 224"/>
                <a:gd name="T42" fmla="*/ 12 w 100"/>
                <a:gd name="T43" fmla="*/ 94 h 224"/>
                <a:gd name="T44" fmla="*/ 20 w 100"/>
                <a:gd name="T45" fmla="*/ 87 h 224"/>
                <a:gd name="T46" fmla="*/ 96 w 100"/>
                <a:gd name="T47" fmla="*/ 99 h 224"/>
                <a:gd name="T48" fmla="*/ 100 w 100"/>
                <a:gd name="T49" fmla="*/ 99 h 224"/>
                <a:gd name="T50" fmla="*/ 100 w 100"/>
                <a:gd name="T51" fmla="*/ 87 h 224"/>
                <a:gd name="T52" fmla="*/ 96 w 100"/>
                <a:gd name="T53" fmla="*/ 87 h 224"/>
                <a:gd name="T54" fmla="*/ 12 w 100"/>
                <a:gd name="T55" fmla="*/ 67 h 224"/>
                <a:gd name="T56" fmla="*/ 12 w 100"/>
                <a:gd name="T57" fmla="*/ 49 h 224"/>
                <a:gd name="T58" fmla="*/ 96 w 100"/>
                <a:gd name="T59" fmla="*/ 65 h 224"/>
                <a:gd name="T60" fmla="*/ 100 w 100"/>
                <a:gd name="T61" fmla="*/ 65 h 224"/>
                <a:gd name="T62" fmla="*/ 100 w 100"/>
                <a:gd name="T63" fmla="*/ 53 h 224"/>
                <a:gd name="T64" fmla="*/ 96 w 100"/>
                <a:gd name="T65" fmla="*/ 53 h 224"/>
                <a:gd name="T66" fmla="*/ 12 w 100"/>
                <a:gd name="T67" fmla="*/ 33 h 224"/>
                <a:gd name="T68" fmla="*/ 12 w 100"/>
                <a:gd name="T69" fmla="*/ 32 h 224"/>
                <a:gd name="T70" fmla="*/ 96 w 100"/>
                <a:gd name="T71" fmla="*/ 12 h 224"/>
                <a:gd name="T72" fmla="*/ 100 w 100"/>
                <a:gd name="T73" fmla="*/ 12 h 224"/>
                <a:gd name="T74" fmla="*/ 100 w 100"/>
                <a:gd name="T75" fmla="*/ 0 h 224"/>
                <a:gd name="T76" fmla="*/ 96 w 100"/>
                <a:gd name="T77" fmla="*/ 0 h 224"/>
                <a:gd name="T78" fmla="*/ 0 w 100"/>
                <a:gd name="T79" fmla="*/ 32 h 224"/>
                <a:gd name="T80" fmla="*/ 0 w 100"/>
                <a:gd name="T81" fmla="*/ 67 h 224"/>
                <a:gd name="T82" fmla="*/ 8 w 100"/>
                <a:gd name="T83" fmla="*/ 80 h 224"/>
                <a:gd name="T84" fmla="*/ 0 w 100"/>
                <a:gd name="T85" fmla="*/ 94 h 224"/>
                <a:gd name="T86" fmla="*/ 0 w 100"/>
                <a:gd name="T87" fmla="*/ 128 h 224"/>
                <a:gd name="T88" fmla="*/ 9 w 100"/>
                <a:gd name="T89" fmla="*/ 143 h 224"/>
                <a:gd name="T90" fmla="*/ 0 w 100"/>
                <a:gd name="T91" fmla="*/ 157 h 224"/>
                <a:gd name="T92" fmla="*/ 0 w 100"/>
                <a:gd name="T93" fmla="*/ 192 h 224"/>
                <a:gd name="T94" fmla="*/ 96 w 100"/>
                <a:gd name="T95" fmla="*/ 224 h 224"/>
                <a:gd name="T96" fmla="*/ 100 w 100"/>
                <a:gd name="T97" fmla="*/ 224 h 224"/>
                <a:gd name="T98" fmla="*/ 100 w 100"/>
                <a:gd name="T99" fmla="*/ 212 h 224"/>
                <a:gd name="T100" fmla="*/ 96 w 100"/>
                <a:gd name="T101" fmla="*/ 212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0" h="224">
                  <a:moveTo>
                    <a:pt x="96" y="212"/>
                  </a:moveTo>
                  <a:cubicBezTo>
                    <a:pt x="42" y="212"/>
                    <a:pt x="12" y="198"/>
                    <a:pt x="12" y="192"/>
                  </a:cubicBezTo>
                  <a:cubicBezTo>
                    <a:pt x="12" y="174"/>
                    <a:pt x="12" y="174"/>
                    <a:pt x="12" y="174"/>
                  </a:cubicBezTo>
                  <a:cubicBezTo>
                    <a:pt x="32" y="185"/>
                    <a:pt x="63" y="190"/>
                    <a:pt x="96" y="190"/>
                  </a:cubicBezTo>
                  <a:cubicBezTo>
                    <a:pt x="97" y="190"/>
                    <a:pt x="99" y="190"/>
                    <a:pt x="100" y="190"/>
                  </a:cubicBezTo>
                  <a:cubicBezTo>
                    <a:pt x="100" y="178"/>
                    <a:pt x="100" y="178"/>
                    <a:pt x="100" y="178"/>
                  </a:cubicBezTo>
                  <a:cubicBezTo>
                    <a:pt x="99" y="178"/>
                    <a:pt x="97" y="178"/>
                    <a:pt x="96" y="178"/>
                  </a:cubicBezTo>
                  <a:cubicBezTo>
                    <a:pt x="42" y="178"/>
                    <a:pt x="12" y="165"/>
                    <a:pt x="12" y="158"/>
                  </a:cubicBezTo>
                  <a:cubicBezTo>
                    <a:pt x="12" y="157"/>
                    <a:pt x="12" y="157"/>
                    <a:pt x="12" y="157"/>
                  </a:cubicBezTo>
                  <a:cubicBezTo>
                    <a:pt x="12" y="156"/>
                    <a:pt x="15" y="153"/>
                    <a:pt x="22" y="149"/>
                  </a:cubicBezTo>
                  <a:cubicBezTo>
                    <a:pt x="41" y="157"/>
                    <a:pt x="69" y="160"/>
                    <a:pt x="96" y="160"/>
                  </a:cubicBezTo>
                  <a:cubicBezTo>
                    <a:pt x="98" y="160"/>
                    <a:pt x="99" y="160"/>
                    <a:pt x="100" y="160"/>
                  </a:cubicBezTo>
                  <a:cubicBezTo>
                    <a:pt x="100" y="148"/>
                    <a:pt x="100" y="148"/>
                    <a:pt x="100" y="148"/>
                  </a:cubicBezTo>
                  <a:cubicBezTo>
                    <a:pt x="99" y="148"/>
                    <a:pt x="97" y="148"/>
                    <a:pt x="96" y="148"/>
                  </a:cubicBezTo>
                  <a:cubicBezTo>
                    <a:pt x="42" y="148"/>
                    <a:pt x="12" y="135"/>
                    <a:pt x="12" y="128"/>
                  </a:cubicBezTo>
                  <a:cubicBezTo>
                    <a:pt x="12" y="111"/>
                    <a:pt x="12" y="111"/>
                    <a:pt x="12" y="111"/>
                  </a:cubicBezTo>
                  <a:cubicBezTo>
                    <a:pt x="32" y="121"/>
                    <a:pt x="63" y="127"/>
                    <a:pt x="96" y="127"/>
                  </a:cubicBezTo>
                  <a:cubicBezTo>
                    <a:pt x="97" y="127"/>
                    <a:pt x="99" y="127"/>
                    <a:pt x="100" y="127"/>
                  </a:cubicBezTo>
                  <a:cubicBezTo>
                    <a:pt x="100" y="115"/>
                    <a:pt x="100" y="115"/>
                    <a:pt x="100" y="115"/>
                  </a:cubicBezTo>
                  <a:cubicBezTo>
                    <a:pt x="99" y="115"/>
                    <a:pt x="97" y="115"/>
                    <a:pt x="96" y="115"/>
                  </a:cubicBezTo>
                  <a:cubicBezTo>
                    <a:pt x="42" y="115"/>
                    <a:pt x="12" y="101"/>
                    <a:pt x="12" y="94"/>
                  </a:cubicBezTo>
                  <a:cubicBezTo>
                    <a:pt x="12" y="94"/>
                    <a:pt x="12" y="94"/>
                    <a:pt x="12" y="94"/>
                  </a:cubicBezTo>
                  <a:cubicBezTo>
                    <a:pt x="12" y="93"/>
                    <a:pt x="15" y="90"/>
                    <a:pt x="20" y="87"/>
                  </a:cubicBezTo>
                  <a:cubicBezTo>
                    <a:pt x="39" y="95"/>
                    <a:pt x="68" y="99"/>
                    <a:pt x="96" y="99"/>
                  </a:cubicBezTo>
                  <a:cubicBezTo>
                    <a:pt x="98" y="99"/>
                    <a:pt x="99" y="99"/>
                    <a:pt x="100" y="99"/>
                  </a:cubicBezTo>
                  <a:cubicBezTo>
                    <a:pt x="100" y="87"/>
                    <a:pt x="100" y="87"/>
                    <a:pt x="100" y="87"/>
                  </a:cubicBezTo>
                  <a:cubicBezTo>
                    <a:pt x="99" y="87"/>
                    <a:pt x="97" y="87"/>
                    <a:pt x="96" y="87"/>
                  </a:cubicBezTo>
                  <a:cubicBezTo>
                    <a:pt x="42" y="87"/>
                    <a:pt x="12" y="74"/>
                    <a:pt x="12" y="67"/>
                  </a:cubicBezTo>
                  <a:cubicBezTo>
                    <a:pt x="12" y="49"/>
                    <a:pt x="12" y="49"/>
                    <a:pt x="12" y="49"/>
                  </a:cubicBezTo>
                  <a:cubicBezTo>
                    <a:pt x="32" y="60"/>
                    <a:pt x="63" y="65"/>
                    <a:pt x="96" y="65"/>
                  </a:cubicBezTo>
                  <a:cubicBezTo>
                    <a:pt x="97" y="65"/>
                    <a:pt x="99" y="65"/>
                    <a:pt x="100" y="65"/>
                  </a:cubicBezTo>
                  <a:cubicBezTo>
                    <a:pt x="100" y="53"/>
                    <a:pt x="100" y="53"/>
                    <a:pt x="100" y="53"/>
                  </a:cubicBezTo>
                  <a:cubicBezTo>
                    <a:pt x="99" y="53"/>
                    <a:pt x="97" y="53"/>
                    <a:pt x="96" y="53"/>
                  </a:cubicBezTo>
                  <a:cubicBezTo>
                    <a:pt x="42" y="53"/>
                    <a:pt x="12" y="40"/>
                    <a:pt x="12" y="33"/>
                  </a:cubicBezTo>
                  <a:cubicBezTo>
                    <a:pt x="12" y="32"/>
                    <a:pt x="12" y="32"/>
                    <a:pt x="12" y="32"/>
                  </a:cubicBezTo>
                  <a:cubicBezTo>
                    <a:pt x="12" y="26"/>
                    <a:pt x="42" y="12"/>
                    <a:pt x="96" y="12"/>
                  </a:cubicBezTo>
                  <a:cubicBezTo>
                    <a:pt x="97" y="12"/>
                    <a:pt x="99" y="12"/>
                    <a:pt x="100" y="12"/>
                  </a:cubicBezTo>
                  <a:cubicBezTo>
                    <a:pt x="100" y="0"/>
                    <a:pt x="100" y="0"/>
                    <a:pt x="100" y="0"/>
                  </a:cubicBezTo>
                  <a:cubicBezTo>
                    <a:pt x="99" y="0"/>
                    <a:pt x="97" y="0"/>
                    <a:pt x="96" y="0"/>
                  </a:cubicBezTo>
                  <a:cubicBezTo>
                    <a:pt x="49" y="0"/>
                    <a:pt x="0" y="11"/>
                    <a:pt x="0" y="32"/>
                  </a:cubicBezTo>
                  <a:cubicBezTo>
                    <a:pt x="0" y="67"/>
                    <a:pt x="0" y="67"/>
                    <a:pt x="0" y="67"/>
                  </a:cubicBezTo>
                  <a:cubicBezTo>
                    <a:pt x="0" y="72"/>
                    <a:pt x="3" y="76"/>
                    <a:pt x="8" y="80"/>
                  </a:cubicBezTo>
                  <a:cubicBezTo>
                    <a:pt x="3" y="84"/>
                    <a:pt x="0" y="89"/>
                    <a:pt x="0" y="94"/>
                  </a:cubicBezTo>
                  <a:cubicBezTo>
                    <a:pt x="0" y="128"/>
                    <a:pt x="0" y="128"/>
                    <a:pt x="0" y="128"/>
                  </a:cubicBezTo>
                  <a:cubicBezTo>
                    <a:pt x="0" y="134"/>
                    <a:pt x="3" y="139"/>
                    <a:pt x="9" y="143"/>
                  </a:cubicBezTo>
                  <a:cubicBezTo>
                    <a:pt x="3" y="147"/>
                    <a:pt x="0" y="152"/>
                    <a:pt x="0" y="157"/>
                  </a:cubicBezTo>
                  <a:cubicBezTo>
                    <a:pt x="0" y="192"/>
                    <a:pt x="0" y="192"/>
                    <a:pt x="0" y="192"/>
                  </a:cubicBezTo>
                  <a:cubicBezTo>
                    <a:pt x="0" y="214"/>
                    <a:pt x="50" y="224"/>
                    <a:pt x="96" y="224"/>
                  </a:cubicBezTo>
                  <a:cubicBezTo>
                    <a:pt x="97" y="224"/>
                    <a:pt x="99" y="224"/>
                    <a:pt x="100" y="224"/>
                  </a:cubicBezTo>
                  <a:cubicBezTo>
                    <a:pt x="100" y="212"/>
                    <a:pt x="100" y="212"/>
                    <a:pt x="100" y="212"/>
                  </a:cubicBezTo>
                  <a:cubicBezTo>
                    <a:pt x="99" y="212"/>
                    <a:pt x="97" y="212"/>
                    <a:pt x="96" y="212"/>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341"/>
              <a:endParaRPr lang="en-US"/>
            </a:p>
          </p:txBody>
        </p:sp>
      </p:grpSp>
      <p:grpSp>
        <p:nvGrpSpPr>
          <p:cNvPr id="2" name="Group 1"/>
          <p:cNvGrpSpPr/>
          <p:nvPr/>
        </p:nvGrpSpPr>
        <p:grpSpPr>
          <a:xfrm>
            <a:off x="4677280" y="1132155"/>
            <a:ext cx="1852142" cy="515403"/>
            <a:chOff x="689137" y="2219753"/>
            <a:chExt cx="2468880" cy="687193"/>
          </a:xfrm>
        </p:grpSpPr>
        <p:sp>
          <p:nvSpPr>
            <p:cNvPr id="12" name="TextBox 11"/>
            <p:cNvSpPr txBox="1"/>
            <p:nvPr/>
          </p:nvSpPr>
          <p:spPr>
            <a:xfrm>
              <a:off x="689137" y="2219753"/>
              <a:ext cx="2468880" cy="615543"/>
            </a:xfrm>
            <a:prstGeom prst="rect">
              <a:avLst/>
            </a:prstGeom>
            <a:noFill/>
            <a:ln>
              <a:noFill/>
            </a:ln>
          </p:spPr>
          <p:txBody>
            <a:bodyPr wrap="square" rtlCol="0" anchor="b">
              <a:spAutoFit/>
            </a:bodyPr>
            <a:lstStyle/>
            <a:p>
              <a:pPr algn="ctr" defTabSz="685341"/>
              <a:endParaRPr lang="en-US" sz="1200" dirty="0">
                <a:solidFill>
                  <a:srgbClr val="5A5B5E"/>
                </a:solidFill>
                <a:latin typeface="Proxima Nova Light"/>
                <a:cs typeface="Proxima Nova Light"/>
                <a:sym typeface="Zurich Lt BT" charset="0"/>
              </a:endParaRPr>
            </a:p>
            <a:p>
              <a:pPr algn="ctr" defTabSz="685341"/>
              <a:r>
                <a:rPr lang="ru-RU" sz="1200" dirty="0">
                  <a:solidFill>
                    <a:srgbClr val="EE6129"/>
                  </a:solidFill>
                  <a:latin typeface="Proxima Nova Medium"/>
                  <a:cs typeface="Proxima Nova Semibold"/>
                  <a:sym typeface="Zurich Lt BT" charset="0"/>
                </a:rPr>
                <a:t>ДОСТУПНОСТЬ</a:t>
              </a:r>
              <a:endParaRPr lang="en-US" sz="1200" dirty="0">
                <a:solidFill>
                  <a:srgbClr val="EE6129"/>
                </a:solidFill>
                <a:latin typeface="Proxima Nova Medium"/>
                <a:cs typeface="Proxima Nova Semibold"/>
                <a:sym typeface="Zurich Lt BT" charset="0"/>
              </a:endParaRPr>
            </a:p>
          </p:txBody>
        </p:sp>
        <p:cxnSp>
          <p:nvCxnSpPr>
            <p:cNvPr id="3" name="Straight Connector 2"/>
            <p:cNvCxnSpPr/>
            <p:nvPr/>
          </p:nvCxnSpPr>
          <p:spPr>
            <a:xfrm>
              <a:off x="996125" y="2906946"/>
              <a:ext cx="185490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6" name="Group 17"/>
          <p:cNvGrpSpPr>
            <a:grpSpLocks noChangeAspect="1"/>
          </p:cNvGrpSpPr>
          <p:nvPr/>
        </p:nvGrpSpPr>
        <p:grpSpPr bwMode="auto">
          <a:xfrm>
            <a:off x="3321779" y="2043508"/>
            <a:ext cx="821099" cy="803783"/>
            <a:chOff x="3551" y="1869"/>
            <a:chExt cx="576" cy="564"/>
          </a:xfrm>
        </p:grpSpPr>
        <p:sp>
          <p:nvSpPr>
            <p:cNvPr id="28" name="Line 18"/>
            <p:cNvSpPr>
              <a:spLocks noChangeShapeType="1"/>
            </p:cNvSpPr>
            <p:nvPr/>
          </p:nvSpPr>
          <p:spPr bwMode="auto">
            <a:xfrm>
              <a:off x="3915" y="2312"/>
              <a:ext cx="0" cy="0"/>
            </a:xfrm>
            <a:prstGeom prst="line">
              <a:avLst/>
            </a:prstGeom>
            <a:noFill/>
            <a:ln w="44450" cap="flat">
              <a:solidFill>
                <a:srgbClr val="02ADCD"/>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685341"/>
              <a:endParaRPr lang="en-US"/>
            </a:p>
          </p:txBody>
        </p:sp>
        <p:sp>
          <p:nvSpPr>
            <p:cNvPr id="29" name="Line 19"/>
            <p:cNvSpPr>
              <a:spLocks noChangeShapeType="1"/>
            </p:cNvSpPr>
            <p:nvPr/>
          </p:nvSpPr>
          <p:spPr bwMode="auto">
            <a:xfrm>
              <a:off x="3820" y="2414"/>
              <a:ext cx="0" cy="0"/>
            </a:xfrm>
            <a:prstGeom prst="line">
              <a:avLst/>
            </a:prstGeom>
            <a:noFill/>
            <a:ln w="44450" cap="flat">
              <a:solidFill>
                <a:srgbClr val="02ADCD"/>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pPr defTabSz="685341"/>
              <a:endParaRPr lang="en-US"/>
            </a:p>
          </p:txBody>
        </p:sp>
        <p:sp>
          <p:nvSpPr>
            <p:cNvPr id="30" name="Freeform 20"/>
            <p:cNvSpPr>
              <a:spLocks noEditPoints="1"/>
            </p:cNvSpPr>
            <p:nvPr/>
          </p:nvSpPr>
          <p:spPr bwMode="auto">
            <a:xfrm>
              <a:off x="3551" y="1869"/>
              <a:ext cx="576" cy="113"/>
            </a:xfrm>
            <a:custGeom>
              <a:avLst/>
              <a:gdLst>
                <a:gd name="T0" fmla="*/ 244 w 244"/>
                <a:gd name="T1" fmla="*/ 15 h 48"/>
                <a:gd name="T2" fmla="*/ 229 w 244"/>
                <a:gd name="T3" fmla="*/ 0 h 48"/>
                <a:gd name="T4" fmla="*/ 15 w 244"/>
                <a:gd name="T5" fmla="*/ 0 h 48"/>
                <a:gd name="T6" fmla="*/ 0 w 244"/>
                <a:gd name="T7" fmla="*/ 15 h 48"/>
                <a:gd name="T8" fmla="*/ 0 w 244"/>
                <a:gd name="T9" fmla="*/ 33 h 48"/>
                <a:gd name="T10" fmla="*/ 15 w 244"/>
                <a:gd name="T11" fmla="*/ 48 h 48"/>
                <a:gd name="T12" fmla="*/ 229 w 244"/>
                <a:gd name="T13" fmla="*/ 48 h 48"/>
                <a:gd name="T14" fmla="*/ 244 w 244"/>
                <a:gd name="T15" fmla="*/ 33 h 48"/>
                <a:gd name="T16" fmla="*/ 244 w 244"/>
                <a:gd name="T17" fmla="*/ 15 h 48"/>
                <a:gd name="T18" fmla="*/ 232 w 244"/>
                <a:gd name="T19" fmla="*/ 33 h 48"/>
                <a:gd name="T20" fmla="*/ 229 w 244"/>
                <a:gd name="T21" fmla="*/ 36 h 48"/>
                <a:gd name="T22" fmla="*/ 15 w 244"/>
                <a:gd name="T23" fmla="*/ 36 h 48"/>
                <a:gd name="T24" fmla="*/ 12 w 244"/>
                <a:gd name="T25" fmla="*/ 33 h 48"/>
                <a:gd name="T26" fmla="*/ 12 w 244"/>
                <a:gd name="T27" fmla="*/ 15 h 48"/>
                <a:gd name="T28" fmla="*/ 15 w 244"/>
                <a:gd name="T29" fmla="*/ 12 h 48"/>
                <a:gd name="T30" fmla="*/ 229 w 244"/>
                <a:gd name="T31" fmla="*/ 12 h 48"/>
                <a:gd name="T32" fmla="*/ 232 w 244"/>
                <a:gd name="T33" fmla="*/ 15 h 48"/>
                <a:gd name="T34" fmla="*/ 232 w 244"/>
                <a:gd name="T35"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4" h="48">
                  <a:moveTo>
                    <a:pt x="244" y="15"/>
                  </a:moveTo>
                  <a:cubicBezTo>
                    <a:pt x="244" y="7"/>
                    <a:pt x="237" y="0"/>
                    <a:pt x="229" y="0"/>
                  </a:cubicBezTo>
                  <a:cubicBezTo>
                    <a:pt x="15" y="0"/>
                    <a:pt x="15" y="0"/>
                    <a:pt x="15" y="0"/>
                  </a:cubicBezTo>
                  <a:cubicBezTo>
                    <a:pt x="7" y="0"/>
                    <a:pt x="0" y="7"/>
                    <a:pt x="0" y="15"/>
                  </a:cubicBezTo>
                  <a:cubicBezTo>
                    <a:pt x="0" y="33"/>
                    <a:pt x="0" y="33"/>
                    <a:pt x="0" y="33"/>
                  </a:cubicBezTo>
                  <a:cubicBezTo>
                    <a:pt x="0" y="41"/>
                    <a:pt x="7" y="48"/>
                    <a:pt x="15" y="48"/>
                  </a:cubicBezTo>
                  <a:cubicBezTo>
                    <a:pt x="229" y="48"/>
                    <a:pt x="229" y="48"/>
                    <a:pt x="229" y="48"/>
                  </a:cubicBezTo>
                  <a:cubicBezTo>
                    <a:pt x="237" y="48"/>
                    <a:pt x="244" y="41"/>
                    <a:pt x="244" y="33"/>
                  </a:cubicBezTo>
                  <a:lnTo>
                    <a:pt x="244" y="15"/>
                  </a:lnTo>
                  <a:close/>
                  <a:moveTo>
                    <a:pt x="232" y="33"/>
                  </a:moveTo>
                  <a:cubicBezTo>
                    <a:pt x="232" y="35"/>
                    <a:pt x="231" y="36"/>
                    <a:pt x="229" y="36"/>
                  </a:cubicBezTo>
                  <a:cubicBezTo>
                    <a:pt x="15" y="36"/>
                    <a:pt x="15" y="36"/>
                    <a:pt x="15" y="36"/>
                  </a:cubicBezTo>
                  <a:cubicBezTo>
                    <a:pt x="13" y="36"/>
                    <a:pt x="12" y="35"/>
                    <a:pt x="12" y="33"/>
                  </a:cubicBezTo>
                  <a:cubicBezTo>
                    <a:pt x="12" y="15"/>
                    <a:pt x="12" y="15"/>
                    <a:pt x="12" y="15"/>
                  </a:cubicBezTo>
                  <a:cubicBezTo>
                    <a:pt x="12" y="13"/>
                    <a:pt x="13" y="12"/>
                    <a:pt x="15" y="12"/>
                  </a:cubicBezTo>
                  <a:cubicBezTo>
                    <a:pt x="229" y="12"/>
                    <a:pt x="229" y="12"/>
                    <a:pt x="229" y="12"/>
                  </a:cubicBezTo>
                  <a:cubicBezTo>
                    <a:pt x="231" y="12"/>
                    <a:pt x="232" y="13"/>
                    <a:pt x="232" y="15"/>
                  </a:cubicBezTo>
                  <a:lnTo>
                    <a:pt x="232" y="33"/>
                  </a:lnTo>
                  <a:close/>
                </a:path>
              </a:pathLst>
            </a:custGeom>
            <a:solidFill>
              <a:srgbClr val="EB62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341"/>
              <a:endParaRPr lang="en-US"/>
            </a:p>
          </p:txBody>
        </p:sp>
        <p:sp>
          <p:nvSpPr>
            <p:cNvPr id="31" name="Freeform 21"/>
            <p:cNvSpPr>
              <a:spLocks/>
            </p:cNvSpPr>
            <p:nvPr/>
          </p:nvSpPr>
          <p:spPr bwMode="auto">
            <a:xfrm>
              <a:off x="3551" y="2263"/>
              <a:ext cx="111" cy="104"/>
            </a:xfrm>
            <a:custGeom>
              <a:avLst/>
              <a:gdLst>
                <a:gd name="T0" fmla="*/ 13 w 47"/>
                <a:gd name="T1" fmla="*/ 32 h 44"/>
                <a:gd name="T2" fmla="*/ 12 w 47"/>
                <a:gd name="T3" fmla="*/ 31 h 44"/>
                <a:gd name="T4" fmla="*/ 12 w 47"/>
                <a:gd name="T5" fmla="*/ 13 h 44"/>
                <a:gd name="T6" fmla="*/ 13 w 47"/>
                <a:gd name="T7" fmla="*/ 12 h 44"/>
                <a:gd name="T8" fmla="*/ 39 w 47"/>
                <a:gd name="T9" fmla="*/ 12 h 44"/>
                <a:gd name="T10" fmla="*/ 47 w 47"/>
                <a:gd name="T11" fmla="*/ 0 h 44"/>
                <a:gd name="T12" fmla="*/ 13 w 47"/>
                <a:gd name="T13" fmla="*/ 0 h 44"/>
                <a:gd name="T14" fmla="*/ 0 w 47"/>
                <a:gd name="T15" fmla="*/ 13 h 44"/>
                <a:gd name="T16" fmla="*/ 0 w 47"/>
                <a:gd name="T17" fmla="*/ 31 h 44"/>
                <a:gd name="T18" fmla="*/ 13 w 47"/>
                <a:gd name="T19" fmla="*/ 44 h 44"/>
                <a:gd name="T20" fmla="*/ 28 w 47"/>
                <a:gd name="T21" fmla="*/ 44 h 44"/>
                <a:gd name="T22" fmla="*/ 30 w 47"/>
                <a:gd name="T23" fmla="*/ 32 h 44"/>
                <a:gd name="T24" fmla="*/ 13 w 47"/>
                <a:gd name="T25"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 h="44">
                  <a:moveTo>
                    <a:pt x="13" y="32"/>
                  </a:moveTo>
                  <a:cubicBezTo>
                    <a:pt x="12" y="32"/>
                    <a:pt x="12" y="32"/>
                    <a:pt x="12" y="31"/>
                  </a:cubicBezTo>
                  <a:cubicBezTo>
                    <a:pt x="12" y="13"/>
                    <a:pt x="12" y="13"/>
                    <a:pt x="12" y="13"/>
                  </a:cubicBezTo>
                  <a:cubicBezTo>
                    <a:pt x="12" y="12"/>
                    <a:pt x="12" y="12"/>
                    <a:pt x="13" y="12"/>
                  </a:cubicBezTo>
                  <a:cubicBezTo>
                    <a:pt x="39" y="12"/>
                    <a:pt x="39" y="12"/>
                    <a:pt x="39" y="12"/>
                  </a:cubicBezTo>
                  <a:cubicBezTo>
                    <a:pt x="41" y="8"/>
                    <a:pt x="44" y="4"/>
                    <a:pt x="47" y="0"/>
                  </a:cubicBezTo>
                  <a:cubicBezTo>
                    <a:pt x="13" y="0"/>
                    <a:pt x="13" y="0"/>
                    <a:pt x="13" y="0"/>
                  </a:cubicBezTo>
                  <a:cubicBezTo>
                    <a:pt x="5" y="0"/>
                    <a:pt x="0" y="5"/>
                    <a:pt x="0" y="13"/>
                  </a:cubicBezTo>
                  <a:cubicBezTo>
                    <a:pt x="0" y="31"/>
                    <a:pt x="0" y="31"/>
                    <a:pt x="0" y="31"/>
                  </a:cubicBezTo>
                  <a:cubicBezTo>
                    <a:pt x="0" y="39"/>
                    <a:pt x="5" y="44"/>
                    <a:pt x="13" y="44"/>
                  </a:cubicBezTo>
                  <a:cubicBezTo>
                    <a:pt x="28" y="44"/>
                    <a:pt x="28" y="44"/>
                    <a:pt x="28" y="44"/>
                  </a:cubicBezTo>
                  <a:cubicBezTo>
                    <a:pt x="29" y="40"/>
                    <a:pt x="29" y="36"/>
                    <a:pt x="30" y="32"/>
                  </a:cubicBezTo>
                  <a:lnTo>
                    <a:pt x="13" y="32"/>
                  </a:lnTo>
                  <a:close/>
                </a:path>
              </a:pathLst>
            </a:custGeom>
            <a:solidFill>
              <a:srgbClr val="EB62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341"/>
              <a:endParaRPr lang="en-US"/>
            </a:p>
          </p:txBody>
        </p:sp>
        <p:sp>
          <p:nvSpPr>
            <p:cNvPr id="32" name="Freeform 22"/>
            <p:cNvSpPr>
              <a:spLocks/>
            </p:cNvSpPr>
            <p:nvPr/>
          </p:nvSpPr>
          <p:spPr bwMode="auto">
            <a:xfrm>
              <a:off x="4026" y="2263"/>
              <a:ext cx="101" cy="104"/>
            </a:xfrm>
            <a:custGeom>
              <a:avLst/>
              <a:gdLst>
                <a:gd name="T0" fmla="*/ 28 w 43"/>
                <a:gd name="T1" fmla="*/ 12 h 44"/>
                <a:gd name="T2" fmla="*/ 31 w 43"/>
                <a:gd name="T3" fmla="*/ 13 h 44"/>
                <a:gd name="T4" fmla="*/ 31 w 43"/>
                <a:gd name="T5" fmla="*/ 31 h 44"/>
                <a:gd name="T6" fmla="*/ 28 w 43"/>
                <a:gd name="T7" fmla="*/ 32 h 44"/>
                <a:gd name="T8" fmla="*/ 16 w 43"/>
                <a:gd name="T9" fmla="*/ 32 h 44"/>
                <a:gd name="T10" fmla="*/ 18 w 43"/>
                <a:gd name="T11" fmla="*/ 44 h 44"/>
                <a:gd name="T12" fmla="*/ 28 w 43"/>
                <a:gd name="T13" fmla="*/ 44 h 44"/>
                <a:gd name="T14" fmla="*/ 43 w 43"/>
                <a:gd name="T15" fmla="*/ 31 h 44"/>
                <a:gd name="T16" fmla="*/ 43 w 43"/>
                <a:gd name="T17" fmla="*/ 13 h 44"/>
                <a:gd name="T18" fmla="*/ 28 w 43"/>
                <a:gd name="T19" fmla="*/ 0 h 44"/>
                <a:gd name="T20" fmla="*/ 0 w 43"/>
                <a:gd name="T21" fmla="*/ 0 h 44"/>
                <a:gd name="T22" fmla="*/ 7 w 43"/>
                <a:gd name="T23" fmla="*/ 12 h 44"/>
                <a:gd name="T24" fmla="*/ 28 w 43"/>
                <a:gd name="T25" fmla="*/ 1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3" h="44">
                  <a:moveTo>
                    <a:pt x="28" y="12"/>
                  </a:moveTo>
                  <a:cubicBezTo>
                    <a:pt x="30" y="12"/>
                    <a:pt x="31" y="12"/>
                    <a:pt x="31" y="13"/>
                  </a:cubicBezTo>
                  <a:cubicBezTo>
                    <a:pt x="31" y="31"/>
                    <a:pt x="31" y="31"/>
                    <a:pt x="31" y="31"/>
                  </a:cubicBezTo>
                  <a:cubicBezTo>
                    <a:pt x="31" y="32"/>
                    <a:pt x="30" y="32"/>
                    <a:pt x="28" y="32"/>
                  </a:cubicBezTo>
                  <a:cubicBezTo>
                    <a:pt x="16" y="32"/>
                    <a:pt x="16" y="32"/>
                    <a:pt x="16" y="32"/>
                  </a:cubicBezTo>
                  <a:cubicBezTo>
                    <a:pt x="16" y="36"/>
                    <a:pt x="17" y="40"/>
                    <a:pt x="18" y="44"/>
                  </a:cubicBezTo>
                  <a:cubicBezTo>
                    <a:pt x="28" y="44"/>
                    <a:pt x="28" y="44"/>
                    <a:pt x="28" y="44"/>
                  </a:cubicBezTo>
                  <a:cubicBezTo>
                    <a:pt x="36" y="44"/>
                    <a:pt x="43" y="39"/>
                    <a:pt x="43" y="31"/>
                  </a:cubicBezTo>
                  <a:cubicBezTo>
                    <a:pt x="43" y="13"/>
                    <a:pt x="43" y="13"/>
                    <a:pt x="43" y="13"/>
                  </a:cubicBezTo>
                  <a:cubicBezTo>
                    <a:pt x="43" y="5"/>
                    <a:pt x="36" y="0"/>
                    <a:pt x="28" y="0"/>
                  </a:cubicBezTo>
                  <a:cubicBezTo>
                    <a:pt x="0" y="0"/>
                    <a:pt x="0" y="0"/>
                    <a:pt x="0" y="0"/>
                  </a:cubicBezTo>
                  <a:cubicBezTo>
                    <a:pt x="3" y="4"/>
                    <a:pt x="5" y="8"/>
                    <a:pt x="7" y="12"/>
                  </a:cubicBezTo>
                  <a:lnTo>
                    <a:pt x="28" y="12"/>
                  </a:lnTo>
                  <a:close/>
                </a:path>
              </a:pathLst>
            </a:custGeom>
            <a:solidFill>
              <a:srgbClr val="EB62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341"/>
              <a:endParaRPr lang="en-US"/>
            </a:p>
          </p:txBody>
        </p:sp>
        <p:sp>
          <p:nvSpPr>
            <p:cNvPr id="33" name="Freeform 23"/>
            <p:cNvSpPr>
              <a:spLocks/>
            </p:cNvSpPr>
            <p:nvPr/>
          </p:nvSpPr>
          <p:spPr bwMode="auto">
            <a:xfrm>
              <a:off x="3551" y="2130"/>
              <a:ext cx="576" cy="114"/>
            </a:xfrm>
            <a:custGeom>
              <a:avLst/>
              <a:gdLst>
                <a:gd name="T0" fmla="*/ 229 w 244"/>
                <a:gd name="T1" fmla="*/ 0 h 48"/>
                <a:gd name="T2" fmla="*/ 13 w 244"/>
                <a:gd name="T3" fmla="*/ 0 h 48"/>
                <a:gd name="T4" fmla="*/ 0 w 244"/>
                <a:gd name="T5" fmla="*/ 16 h 48"/>
                <a:gd name="T6" fmla="*/ 0 w 244"/>
                <a:gd name="T7" fmla="*/ 34 h 48"/>
                <a:gd name="T8" fmla="*/ 13 w 244"/>
                <a:gd name="T9" fmla="*/ 48 h 48"/>
                <a:gd name="T10" fmla="*/ 51 w 244"/>
                <a:gd name="T11" fmla="*/ 48 h 48"/>
                <a:gd name="T12" fmla="*/ 63 w 244"/>
                <a:gd name="T13" fmla="*/ 36 h 48"/>
                <a:gd name="T14" fmla="*/ 13 w 244"/>
                <a:gd name="T15" fmla="*/ 36 h 48"/>
                <a:gd name="T16" fmla="*/ 12 w 244"/>
                <a:gd name="T17" fmla="*/ 34 h 48"/>
                <a:gd name="T18" fmla="*/ 12 w 244"/>
                <a:gd name="T19" fmla="*/ 16 h 48"/>
                <a:gd name="T20" fmla="*/ 13 w 244"/>
                <a:gd name="T21" fmla="*/ 12 h 48"/>
                <a:gd name="T22" fmla="*/ 229 w 244"/>
                <a:gd name="T23" fmla="*/ 12 h 48"/>
                <a:gd name="T24" fmla="*/ 232 w 244"/>
                <a:gd name="T25" fmla="*/ 16 h 48"/>
                <a:gd name="T26" fmla="*/ 232 w 244"/>
                <a:gd name="T27" fmla="*/ 34 h 48"/>
                <a:gd name="T28" fmla="*/ 229 w 244"/>
                <a:gd name="T29" fmla="*/ 36 h 48"/>
                <a:gd name="T30" fmla="*/ 184 w 244"/>
                <a:gd name="T31" fmla="*/ 36 h 48"/>
                <a:gd name="T32" fmla="*/ 197 w 244"/>
                <a:gd name="T33" fmla="*/ 48 h 48"/>
                <a:gd name="T34" fmla="*/ 229 w 244"/>
                <a:gd name="T35" fmla="*/ 48 h 48"/>
                <a:gd name="T36" fmla="*/ 244 w 244"/>
                <a:gd name="T37" fmla="*/ 34 h 48"/>
                <a:gd name="T38" fmla="*/ 244 w 244"/>
                <a:gd name="T39" fmla="*/ 16 h 48"/>
                <a:gd name="T40" fmla="*/ 229 w 244"/>
                <a:gd name="T4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4" h="48">
                  <a:moveTo>
                    <a:pt x="229" y="0"/>
                  </a:moveTo>
                  <a:cubicBezTo>
                    <a:pt x="13" y="0"/>
                    <a:pt x="13" y="0"/>
                    <a:pt x="13" y="0"/>
                  </a:cubicBezTo>
                  <a:cubicBezTo>
                    <a:pt x="5" y="0"/>
                    <a:pt x="0" y="8"/>
                    <a:pt x="0" y="16"/>
                  </a:cubicBezTo>
                  <a:cubicBezTo>
                    <a:pt x="0" y="34"/>
                    <a:pt x="0" y="34"/>
                    <a:pt x="0" y="34"/>
                  </a:cubicBezTo>
                  <a:cubicBezTo>
                    <a:pt x="0" y="42"/>
                    <a:pt x="5" y="48"/>
                    <a:pt x="13" y="48"/>
                  </a:cubicBezTo>
                  <a:cubicBezTo>
                    <a:pt x="51" y="48"/>
                    <a:pt x="51" y="48"/>
                    <a:pt x="51" y="48"/>
                  </a:cubicBezTo>
                  <a:cubicBezTo>
                    <a:pt x="55" y="44"/>
                    <a:pt x="59" y="40"/>
                    <a:pt x="63" y="36"/>
                  </a:cubicBezTo>
                  <a:cubicBezTo>
                    <a:pt x="13" y="36"/>
                    <a:pt x="13" y="36"/>
                    <a:pt x="13" y="36"/>
                  </a:cubicBezTo>
                  <a:cubicBezTo>
                    <a:pt x="12" y="36"/>
                    <a:pt x="12" y="36"/>
                    <a:pt x="12" y="34"/>
                  </a:cubicBezTo>
                  <a:cubicBezTo>
                    <a:pt x="12" y="16"/>
                    <a:pt x="12" y="16"/>
                    <a:pt x="12" y="16"/>
                  </a:cubicBezTo>
                  <a:cubicBezTo>
                    <a:pt x="12" y="15"/>
                    <a:pt x="12" y="12"/>
                    <a:pt x="13" y="12"/>
                  </a:cubicBezTo>
                  <a:cubicBezTo>
                    <a:pt x="229" y="12"/>
                    <a:pt x="229" y="12"/>
                    <a:pt x="229" y="12"/>
                  </a:cubicBezTo>
                  <a:cubicBezTo>
                    <a:pt x="231" y="12"/>
                    <a:pt x="232" y="15"/>
                    <a:pt x="232" y="16"/>
                  </a:cubicBezTo>
                  <a:cubicBezTo>
                    <a:pt x="232" y="34"/>
                    <a:pt x="232" y="34"/>
                    <a:pt x="232" y="34"/>
                  </a:cubicBezTo>
                  <a:cubicBezTo>
                    <a:pt x="232" y="36"/>
                    <a:pt x="231" y="36"/>
                    <a:pt x="229" y="36"/>
                  </a:cubicBezTo>
                  <a:cubicBezTo>
                    <a:pt x="184" y="36"/>
                    <a:pt x="184" y="36"/>
                    <a:pt x="184" y="36"/>
                  </a:cubicBezTo>
                  <a:cubicBezTo>
                    <a:pt x="188" y="40"/>
                    <a:pt x="193" y="44"/>
                    <a:pt x="197" y="48"/>
                  </a:cubicBezTo>
                  <a:cubicBezTo>
                    <a:pt x="229" y="48"/>
                    <a:pt x="229" y="48"/>
                    <a:pt x="229" y="48"/>
                  </a:cubicBezTo>
                  <a:cubicBezTo>
                    <a:pt x="237" y="48"/>
                    <a:pt x="244" y="42"/>
                    <a:pt x="244" y="34"/>
                  </a:cubicBezTo>
                  <a:cubicBezTo>
                    <a:pt x="244" y="16"/>
                    <a:pt x="244" y="16"/>
                    <a:pt x="244" y="16"/>
                  </a:cubicBezTo>
                  <a:cubicBezTo>
                    <a:pt x="244" y="8"/>
                    <a:pt x="237" y="0"/>
                    <a:pt x="229" y="0"/>
                  </a:cubicBezTo>
                  <a:close/>
                </a:path>
              </a:pathLst>
            </a:custGeom>
            <a:solidFill>
              <a:srgbClr val="EB62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341"/>
              <a:endParaRPr lang="en-US"/>
            </a:p>
          </p:txBody>
        </p:sp>
        <p:sp>
          <p:nvSpPr>
            <p:cNvPr id="34" name="Freeform 24"/>
            <p:cNvSpPr>
              <a:spLocks noEditPoints="1"/>
            </p:cNvSpPr>
            <p:nvPr/>
          </p:nvSpPr>
          <p:spPr bwMode="auto">
            <a:xfrm>
              <a:off x="3551" y="2000"/>
              <a:ext cx="576" cy="113"/>
            </a:xfrm>
            <a:custGeom>
              <a:avLst/>
              <a:gdLst>
                <a:gd name="T0" fmla="*/ 244 w 244"/>
                <a:gd name="T1" fmla="*/ 15 h 48"/>
                <a:gd name="T2" fmla="*/ 229 w 244"/>
                <a:gd name="T3" fmla="*/ 0 h 48"/>
                <a:gd name="T4" fmla="*/ 15 w 244"/>
                <a:gd name="T5" fmla="*/ 0 h 48"/>
                <a:gd name="T6" fmla="*/ 0 w 244"/>
                <a:gd name="T7" fmla="*/ 15 h 48"/>
                <a:gd name="T8" fmla="*/ 0 w 244"/>
                <a:gd name="T9" fmla="*/ 33 h 48"/>
                <a:gd name="T10" fmla="*/ 15 w 244"/>
                <a:gd name="T11" fmla="*/ 48 h 48"/>
                <a:gd name="T12" fmla="*/ 229 w 244"/>
                <a:gd name="T13" fmla="*/ 48 h 48"/>
                <a:gd name="T14" fmla="*/ 244 w 244"/>
                <a:gd name="T15" fmla="*/ 33 h 48"/>
                <a:gd name="T16" fmla="*/ 244 w 244"/>
                <a:gd name="T17" fmla="*/ 15 h 48"/>
                <a:gd name="T18" fmla="*/ 232 w 244"/>
                <a:gd name="T19" fmla="*/ 33 h 48"/>
                <a:gd name="T20" fmla="*/ 229 w 244"/>
                <a:gd name="T21" fmla="*/ 36 h 48"/>
                <a:gd name="T22" fmla="*/ 15 w 244"/>
                <a:gd name="T23" fmla="*/ 36 h 48"/>
                <a:gd name="T24" fmla="*/ 12 w 244"/>
                <a:gd name="T25" fmla="*/ 33 h 48"/>
                <a:gd name="T26" fmla="*/ 12 w 244"/>
                <a:gd name="T27" fmla="*/ 15 h 48"/>
                <a:gd name="T28" fmla="*/ 15 w 244"/>
                <a:gd name="T29" fmla="*/ 12 h 48"/>
                <a:gd name="T30" fmla="*/ 229 w 244"/>
                <a:gd name="T31" fmla="*/ 12 h 48"/>
                <a:gd name="T32" fmla="*/ 232 w 244"/>
                <a:gd name="T33" fmla="*/ 15 h 48"/>
                <a:gd name="T34" fmla="*/ 232 w 244"/>
                <a:gd name="T35" fmla="*/ 33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4" h="48">
                  <a:moveTo>
                    <a:pt x="244" y="15"/>
                  </a:moveTo>
                  <a:cubicBezTo>
                    <a:pt x="244" y="7"/>
                    <a:pt x="237" y="0"/>
                    <a:pt x="229" y="0"/>
                  </a:cubicBezTo>
                  <a:cubicBezTo>
                    <a:pt x="15" y="0"/>
                    <a:pt x="15" y="0"/>
                    <a:pt x="15" y="0"/>
                  </a:cubicBezTo>
                  <a:cubicBezTo>
                    <a:pt x="7" y="0"/>
                    <a:pt x="0" y="7"/>
                    <a:pt x="0" y="15"/>
                  </a:cubicBezTo>
                  <a:cubicBezTo>
                    <a:pt x="0" y="33"/>
                    <a:pt x="0" y="33"/>
                    <a:pt x="0" y="33"/>
                  </a:cubicBezTo>
                  <a:cubicBezTo>
                    <a:pt x="0" y="41"/>
                    <a:pt x="7" y="48"/>
                    <a:pt x="15" y="48"/>
                  </a:cubicBezTo>
                  <a:cubicBezTo>
                    <a:pt x="229" y="48"/>
                    <a:pt x="229" y="48"/>
                    <a:pt x="229" y="48"/>
                  </a:cubicBezTo>
                  <a:cubicBezTo>
                    <a:pt x="237" y="48"/>
                    <a:pt x="244" y="41"/>
                    <a:pt x="244" y="33"/>
                  </a:cubicBezTo>
                  <a:lnTo>
                    <a:pt x="244" y="15"/>
                  </a:lnTo>
                  <a:close/>
                  <a:moveTo>
                    <a:pt x="232" y="33"/>
                  </a:moveTo>
                  <a:cubicBezTo>
                    <a:pt x="232" y="35"/>
                    <a:pt x="231" y="36"/>
                    <a:pt x="229" y="36"/>
                  </a:cubicBezTo>
                  <a:cubicBezTo>
                    <a:pt x="15" y="36"/>
                    <a:pt x="15" y="36"/>
                    <a:pt x="15" y="36"/>
                  </a:cubicBezTo>
                  <a:cubicBezTo>
                    <a:pt x="13" y="36"/>
                    <a:pt x="12" y="35"/>
                    <a:pt x="12" y="33"/>
                  </a:cubicBezTo>
                  <a:cubicBezTo>
                    <a:pt x="12" y="15"/>
                    <a:pt x="12" y="15"/>
                    <a:pt x="12" y="15"/>
                  </a:cubicBezTo>
                  <a:cubicBezTo>
                    <a:pt x="12" y="13"/>
                    <a:pt x="13" y="12"/>
                    <a:pt x="15" y="12"/>
                  </a:cubicBezTo>
                  <a:cubicBezTo>
                    <a:pt x="229" y="12"/>
                    <a:pt x="229" y="12"/>
                    <a:pt x="229" y="12"/>
                  </a:cubicBezTo>
                  <a:cubicBezTo>
                    <a:pt x="231" y="12"/>
                    <a:pt x="232" y="13"/>
                    <a:pt x="232" y="15"/>
                  </a:cubicBezTo>
                  <a:lnTo>
                    <a:pt x="232" y="33"/>
                  </a:lnTo>
                  <a:close/>
                </a:path>
              </a:pathLst>
            </a:custGeom>
            <a:solidFill>
              <a:srgbClr val="EB62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341"/>
              <a:endParaRPr lang="en-US"/>
            </a:p>
          </p:txBody>
        </p:sp>
        <p:sp>
          <p:nvSpPr>
            <p:cNvPr id="35" name="Freeform 25"/>
            <p:cNvSpPr>
              <a:spLocks/>
            </p:cNvSpPr>
            <p:nvPr/>
          </p:nvSpPr>
          <p:spPr bwMode="auto">
            <a:xfrm>
              <a:off x="3827" y="2301"/>
              <a:ext cx="97" cy="87"/>
            </a:xfrm>
            <a:custGeom>
              <a:avLst/>
              <a:gdLst>
                <a:gd name="T0" fmla="*/ 19 w 97"/>
                <a:gd name="T1" fmla="*/ 87 h 87"/>
                <a:gd name="T2" fmla="*/ 0 w 97"/>
                <a:gd name="T3" fmla="*/ 66 h 87"/>
                <a:gd name="T4" fmla="*/ 78 w 97"/>
                <a:gd name="T5" fmla="*/ 0 h 87"/>
                <a:gd name="T6" fmla="*/ 97 w 97"/>
                <a:gd name="T7" fmla="*/ 21 h 87"/>
                <a:gd name="T8" fmla="*/ 19 w 97"/>
                <a:gd name="T9" fmla="*/ 87 h 87"/>
              </a:gdLst>
              <a:ahLst/>
              <a:cxnLst>
                <a:cxn ang="0">
                  <a:pos x="T0" y="T1"/>
                </a:cxn>
                <a:cxn ang="0">
                  <a:pos x="T2" y="T3"/>
                </a:cxn>
                <a:cxn ang="0">
                  <a:pos x="T4" y="T5"/>
                </a:cxn>
                <a:cxn ang="0">
                  <a:pos x="T6" y="T7"/>
                </a:cxn>
                <a:cxn ang="0">
                  <a:pos x="T8" y="T9"/>
                </a:cxn>
              </a:cxnLst>
              <a:rect l="0" t="0" r="r" b="b"/>
              <a:pathLst>
                <a:path w="97" h="87">
                  <a:moveTo>
                    <a:pt x="19" y="87"/>
                  </a:moveTo>
                  <a:lnTo>
                    <a:pt x="0" y="66"/>
                  </a:lnTo>
                  <a:lnTo>
                    <a:pt x="78" y="0"/>
                  </a:lnTo>
                  <a:lnTo>
                    <a:pt x="97" y="21"/>
                  </a:lnTo>
                  <a:lnTo>
                    <a:pt x="19" y="87"/>
                  </a:lnTo>
                  <a:close/>
                </a:path>
              </a:pathLst>
            </a:custGeom>
            <a:solidFill>
              <a:srgbClr val="EB6224"/>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341"/>
              <a:endParaRPr lang="en-US"/>
            </a:p>
          </p:txBody>
        </p:sp>
        <p:sp>
          <p:nvSpPr>
            <p:cNvPr id="36" name="Freeform 26"/>
            <p:cNvSpPr>
              <a:spLocks/>
            </p:cNvSpPr>
            <p:nvPr/>
          </p:nvSpPr>
          <p:spPr bwMode="auto">
            <a:xfrm>
              <a:off x="3643" y="2190"/>
              <a:ext cx="395" cy="196"/>
            </a:xfrm>
            <a:custGeom>
              <a:avLst/>
              <a:gdLst>
                <a:gd name="T0" fmla="*/ 12 w 167"/>
                <a:gd name="T1" fmla="*/ 83 h 83"/>
                <a:gd name="T2" fmla="*/ 29 w 167"/>
                <a:gd name="T3" fmla="*/ 83 h 83"/>
                <a:gd name="T4" fmla="*/ 29 w 167"/>
                <a:gd name="T5" fmla="*/ 71 h 83"/>
                <a:gd name="T6" fmla="*/ 13 w 167"/>
                <a:gd name="T7" fmla="*/ 71 h 83"/>
                <a:gd name="T8" fmla="*/ 27 w 167"/>
                <a:gd name="T9" fmla="*/ 39 h 83"/>
                <a:gd name="T10" fmla="*/ 39 w 167"/>
                <a:gd name="T11" fmla="*/ 51 h 83"/>
                <a:gd name="T12" fmla="*/ 48 w 167"/>
                <a:gd name="T13" fmla="*/ 43 h 83"/>
                <a:gd name="T14" fmla="*/ 35 w 167"/>
                <a:gd name="T15" fmla="*/ 30 h 83"/>
                <a:gd name="T16" fmla="*/ 77 w 167"/>
                <a:gd name="T17" fmla="*/ 12 h 83"/>
                <a:gd name="T18" fmla="*/ 77 w 167"/>
                <a:gd name="T19" fmla="*/ 35 h 83"/>
                <a:gd name="T20" fmla="*/ 89 w 167"/>
                <a:gd name="T21" fmla="*/ 35 h 83"/>
                <a:gd name="T22" fmla="*/ 89 w 167"/>
                <a:gd name="T23" fmla="*/ 12 h 83"/>
                <a:gd name="T24" fmla="*/ 129 w 167"/>
                <a:gd name="T25" fmla="*/ 29 h 83"/>
                <a:gd name="T26" fmla="*/ 118 w 167"/>
                <a:gd name="T27" fmla="*/ 40 h 83"/>
                <a:gd name="T28" fmla="*/ 126 w 167"/>
                <a:gd name="T29" fmla="*/ 49 h 83"/>
                <a:gd name="T30" fmla="*/ 138 w 167"/>
                <a:gd name="T31" fmla="*/ 37 h 83"/>
                <a:gd name="T32" fmla="*/ 154 w 167"/>
                <a:gd name="T33" fmla="*/ 71 h 83"/>
                <a:gd name="T34" fmla="*/ 137 w 167"/>
                <a:gd name="T35" fmla="*/ 71 h 83"/>
                <a:gd name="T36" fmla="*/ 137 w 167"/>
                <a:gd name="T37" fmla="*/ 83 h 83"/>
                <a:gd name="T38" fmla="*/ 155 w 167"/>
                <a:gd name="T39" fmla="*/ 83 h 83"/>
                <a:gd name="T40" fmla="*/ 157 w 167"/>
                <a:gd name="T41" fmla="*/ 83 h 83"/>
                <a:gd name="T42" fmla="*/ 167 w 167"/>
                <a:gd name="T43" fmla="*/ 83 h 83"/>
                <a:gd name="T44" fmla="*/ 83 w 167"/>
                <a:gd name="T45" fmla="*/ 0 h 83"/>
                <a:gd name="T46" fmla="*/ 0 w 167"/>
                <a:gd name="T47" fmla="*/ 83 h 83"/>
                <a:gd name="T48" fmla="*/ 9 w 167"/>
                <a:gd name="T49" fmla="*/ 83 h 83"/>
                <a:gd name="T50" fmla="*/ 12 w 167"/>
                <a:gd name="T51"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7" h="83">
                  <a:moveTo>
                    <a:pt x="12" y="83"/>
                  </a:moveTo>
                  <a:cubicBezTo>
                    <a:pt x="29" y="83"/>
                    <a:pt x="29" y="83"/>
                    <a:pt x="29" y="83"/>
                  </a:cubicBezTo>
                  <a:cubicBezTo>
                    <a:pt x="29" y="71"/>
                    <a:pt x="29" y="71"/>
                    <a:pt x="29" y="71"/>
                  </a:cubicBezTo>
                  <a:cubicBezTo>
                    <a:pt x="13" y="71"/>
                    <a:pt x="13" y="71"/>
                    <a:pt x="13" y="71"/>
                  </a:cubicBezTo>
                  <a:cubicBezTo>
                    <a:pt x="15" y="59"/>
                    <a:pt x="20" y="48"/>
                    <a:pt x="27" y="39"/>
                  </a:cubicBezTo>
                  <a:cubicBezTo>
                    <a:pt x="39" y="51"/>
                    <a:pt x="39" y="51"/>
                    <a:pt x="39" y="51"/>
                  </a:cubicBezTo>
                  <a:cubicBezTo>
                    <a:pt x="48" y="43"/>
                    <a:pt x="48" y="43"/>
                    <a:pt x="48" y="43"/>
                  </a:cubicBezTo>
                  <a:cubicBezTo>
                    <a:pt x="35" y="30"/>
                    <a:pt x="35" y="30"/>
                    <a:pt x="35" y="30"/>
                  </a:cubicBezTo>
                  <a:cubicBezTo>
                    <a:pt x="47" y="20"/>
                    <a:pt x="61" y="14"/>
                    <a:pt x="77" y="12"/>
                  </a:cubicBezTo>
                  <a:cubicBezTo>
                    <a:pt x="77" y="35"/>
                    <a:pt x="77" y="35"/>
                    <a:pt x="77" y="35"/>
                  </a:cubicBezTo>
                  <a:cubicBezTo>
                    <a:pt x="89" y="35"/>
                    <a:pt x="89" y="35"/>
                    <a:pt x="89" y="35"/>
                  </a:cubicBezTo>
                  <a:cubicBezTo>
                    <a:pt x="89" y="12"/>
                    <a:pt x="89" y="12"/>
                    <a:pt x="89" y="12"/>
                  </a:cubicBezTo>
                  <a:cubicBezTo>
                    <a:pt x="104" y="13"/>
                    <a:pt x="118" y="19"/>
                    <a:pt x="129" y="29"/>
                  </a:cubicBezTo>
                  <a:cubicBezTo>
                    <a:pt x="118" y="40"/>
                    <a:pt x="118" y="40"/>
                    <a:pt x="118" y="40"/>
                  </a:cubicBezTo>
                  <a:cubicBezTo>
                    <a:pt x="126" y="49"/>
                    <a:pt x="126" y="49"/>
                    <a:pt x="126" y="49"/>
                  </a:cubicBezTo>
                  <a:cubicBezTo>
                    <a:pt x="138" y="37"/>
                    <a:pt x="138" y="37"/>
                    <a:pt x="138" y="37"/>
                  </a:cubicBezTo>
                  <a:cubicBezTo>
                    <a:pt x="146" y="46"/>
                    <a:pt x="151" y="58"/>
                    <a:pt x="154" y="71"/>
                  </a:cubicBezTo>
                  <a:cubicBezTo>
                    <a:pt x="137" y="71"/>
                    <a:pt x="137" y="71"/>
                    <a:pt x="137" y="71"/>
                  </a:cubicBezTo>
                  <a:cubicBezTo>
                    <a:pt x="137" y="83"/>
                    <a:pt x="137" y="83"/>
                    <a:pt x="137" y="83"/>
                  </a:cubicBezTo>
                  <a:cubicBezTo>
                    <a:pt x="155" y="83"/>
                    <a:pt x="155" y="83"/>
                    <a:pt x="155" y="83"/>
                  </a:cubicBezTo>
                  <a:cubicBezTo>
                    <a:pt x="157" y="83"/>
                    <a:pt x="157" y="83"/>
                    <a:pt x="157" y="83"/>
                  </a:cubicBezTo>
                  <a:cubicBezTo>
                    <a:pt x="167" y="83"/>
                    <a:pt x="167" y="83"/>
                    <a:pt x="167" y="83"/>
                  </a:cubicBezTo>
                  <a:cubicBezTo>
                    <a:pt x="167" y="39"/>
                    <a:pt x="129" y="0"/>
                    <a:pt x="83" y="0"/>
                  </a:cubicBezTo>
                  <a:cubicBezTo>
                    <a:pt x="37" y="0"/>
                    <a:pt x="0" y="39"/>
                    <a:pt x="0" y="83"/>
                  </a:cubicBezTo>
                  <a:cubicBezTo>
                    <a:pt x="9" y="83"/>
                    <a:pt x="9" y="83"/>
                    <a:pt x="9" y="83"/>
                  </a:cubicBezTo>
                  <a:lnTo>
                    <a:pt x="12" y="83"/>
                  </a:lnTo>
                  <a:close/>
                </a:path>
              </a:pathLst>
            </a:custGeom>
            <a:solidFill>
              <a:srgbClr val="02ADCD"/>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685341"/>
              <a:endParaRPr lang="en-US"/>
            </a:p>
          </p:txBody>
        </p:sp>
        <p:sp>
          <p:nvSpPr>
            <p:cNvPr id="37" name="Rectangle 27"/>
            <p:cNvSpPr>
              <a:spLocks noChangeArrowheads="1"/>
            </p:cNvSpPr>
            <p:nvPr/>
          </p:nvSpPr>
          <p:spPr bwMode="auto">
            <a:xfrm>
              <a:off x="3636" y="2405"/>
              <a:ext cx="397" cy="28"/>
            </a:xfrm>
            <a:prstGeom prst="rect">
              <a:avLst/>
            </a:prstGeom>
            <a:solidFill>
              <a:srgbClr val="02ADC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685341"/>
              <a:endParaRPr lang="en-US"/>
            </a:p>
          </p:txBody>
        </p:sp>
      </p:grpSp>
      <p:grpSp>
        <p:nvGrpSpPr>
          <p:cNvPr id="4" name="Group 3"/>
          <p:cNvGrpSpPr/>
          <p:nvPr/>
        </p:nvGrpSpPr>
        <p:grpSpPr>
          <a:xfrm>
            <a:off x="2765278" y="1132131"/>
            <a:ext cx="1852142" cy="515403"/>
            <a:chOff x="3415082" y="2219752"/>
            <a:chExt cx="2468880" cy="687194"/>
          </a:xfrm>
        </p:grpSpPr>
        <p:sp>
          <p:nvSpPr>
            <p:cNvPr id="14" name="TextBox 13"/>
            <p:cNvSpPr txBox="1"/>
            <p:nvPr/>
          </p:nvSpPr>
          <p:spPr>
            <a:xfrm>
              <a:off x="3415082" y="2219752"/>
              <a:ext cx="2468880" cy="615544"/>
            </a:xfrm>
            <a:prstGeom prst="rect">
              <a:avLst/>
            </a:prstGeom>
            <a:noFill/>
            <a:ln>
              <a:noFill/>
            </a:ln>
          </p:spPr>
          <p:txBody>
            <a:bodyPr wrap="square" rtlCol="0" anchor="b">
              <a:spAutoFit/>
            </a:bodyPr>
            <a:lstStyle/>
            <a:p>
              <a:pPr algn="ctr" defTabSz="685341"/>
              <a:br>
                <a:rPr lang="en-US" sz="1200" dirty="0">
                  <a:solidFill>
                    <a:srgbClr val="5A5B5E"/>
                  </a:solidFill>
                  <a:latin typeface="Proxima Nova Light"/>
                  <a:cs typeface="Proxima Nova Light"/>
                  <a:sym typeface="Zurich Lt BT" charset="0"/>
                </a:rPr>
              </a:br>
              <a:r>
                <a:rPr lang="ru-RU" sz="1200" dirty="0">
                  <a:solidFill>
                    <a:srgbClr val="EE6129"/>
                  </a:solidFill>
                  <a:latin typeface="Proxima Nova Medium"/>
                  <a:cs typeface="Proxima Nova Semibold"/>
                  <a:sym typeface="Zurich Lt BT" charset="0"/>
                </a:rPr>
                <a:t>НАДЕЖНОСТЬ</a:t>
              </a:r>
              <a:endParaRPr lang="en-US" sz="1200" dirty="0">
                <a:solidFill>
                  <a:srgbClr val="EE6129"/>
                </a:solidFill>
                <a:latin typeface="Proxima Nova Medium"/>
                <a:cs typeface="Proxima Nova Semibold"/>
                <a:sym typeface="Zurich Lt BT" charset="0"/>
              </a:endParaRPr>
            </a:p>
          </p:txBody>
        </p:sp>
        <p:cxnSp>
          <p:nvCxnSpPr>
            <p:cNvPr id="51" name="Straight Connector 50"/>
            <p:cNvCxnSpPr/>
            <p:nvPr/>
          </p:nvCxnSpPr>
          <p:spPr>
            <a:xfrm>
              <a:off x="3776682" y="2906946"/>
              <a:ext cx="185490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6590000" y="1123943"/>
            <a:ext cx="2122200" cy="515403"/>
            <a:chOff x="6250251" y="2219753"/>
            <a:chExt cx="2468880" cy="687193"/>
          </a:xfrm>
        </p:grpSpPr>
        <p:sp>
          <p:nvSpPr>
            <p:cNvPr id="13" name="TextBox 12"/>
            <p:cNvSpPr txBox="1"/>
            <p:nvPr/>
          </p:nvSpPr>
          <p:spPr>
            <a:xfrm>
              <a:off x="6250251" y="2219753"/>
              <a:ext cx="2468880" cy="615543"/>
            </a:xfrm>
            <a:prstGeom prst="rect">
              <a:avLst/>
            </a:prstGeom>
            <a:noFill/>
            <a:ln>
              <a:noFill/>
            </a:ln>
          </p:spPr>
          <p:txBody>
            <a:bodyPr wrap="square" rtlCol="0" anchor="b">
              <a:spAutoFit/>
            </a:bodyPr>
            <a:lstStyle/>
            <a:p>
              <a:pPr algn="ctr" defTabSz="685341"/>
              <a:endParaRPr lang="en-US" sz="1200" dirty="0">
                <a:solidFill>
                  <a:srgbClr val="5A5B5E"/>
                </a:solidFill>
                <a:latin typeface="Proxima Nova Light"/>
                <a:cs typeface="Proxima Nova Light"/>
                <a:sym typeface="Zurich Lt BT" charset="0"/>
              </a:endParaRPr>
            </a:p>
            <a:p>
              <a:pPr algn="ctr" defTabSz="685341"/>
              <a:r>
                <a:rPr lang="ru-RU" sz="1200" dirty="0">
                  <a:solidFill>
                    <a:srgbClr val="EE6129"/>
                  </a:solidFill>
                  <a:latin typeface="Proxima Nova Medium"/>
                  <a:cs typeface="Proxima Nova Semibold"/>
                  <a:sym typeface="Zurich Lt BT" charset="0"/>
                </a:rPr>
                <a:t>ПРОИЗВОДИТЕЛЬНОСТЬ</a:t>
              </a:r>
              <a:endParaRPr lang="en-US" sz="1200" dirty="0">
                <a:solidFill>
                  <a:srgbClr val="5A5B5E"/>
                </a:solidFill>
                <a:cs typeface="Proxima Nova Semibold"/>
                <a:sym typeface="Zurich Lt BT" charset="0"/>
              </a:endParaRPr>
            </a:p>
          </p:txBody>
        </p:sp>
        <p:cxnSp>
          <p:nvCxnSpPr>
            <p:cNvPr id="52" name="Straight Connector 51"/>
            <p:cNvCxnSpPr/>
            <p:nvPr/>
          </p:nvCxnSpPr>
          <p:spPr>
            <a:xfrm>
              <a:off x="6557239" y="2906946"/>
              <a:ext cx="1854905"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 name="Group 5"/>
          <p:cNvGrpSpPr/>
          <p:nvPr/>
        </p:nvGrpSpPr>
        <p:grpSpPr>
          <a:xfrm>
            <a:off x="763474" y="1132155"/>
            <a:ext cx="1852142" cy="515403"/>
            <a:chOff x="9030807" y="2219753"/>
            <a:chExt cx="2468880" cy="687193"/>
          </a:xfrm>
        </p:grpSpPr>
        <p:sp>
          <p:nvSpPr>
            <p:cNvPr id="15" name="TextBox 14"/>
            <p:cNvSpPr txBox="1"/>
            <p:nvPr/>
          </p:nvSpPr>
          <p:spPr>
            <a:xfrm>
              <a:off x="9030807" y="2219753"/>
              <a:ext cx="2468880" cy="615543"/>
            </a:xfrm>
            <a:prstGeom prst="rect">
              <a:avLst/>
            </a:prstGeom>
            <a:noFill/>
            <a:ln>
              <a:noFill/>
            </a:ln>
          </p:spPr>
          <p:txBody>
            <a:bodyPr wrap="square" rtlCol="0" anchor="b">
              <a:spAutoFit/>
            </a:bodyPr>
            <a:lstStyle/>
            <a:p>
              <a:pPr algn="ctr" defTabSz="685341"/>
              <a:endParaRPr lang="en-US" sz="1200" dirty="0">
                <a:solidFill>
                  <a:srgbClr val="5A5B5E"/>
                </a:solidFill>
                <a:latin typeface="Proxima Nova Light"/>
                <a:cs typeface="Proxima Nova Light"/>
                <a:sym typeface="Zurich Lt BT" charset="0"/>
              </a:endParaRPr>
            </a:p>
            <a:p>
              <a:pPr algn="ctr" defTabSz="685341"/>
              <a:r>
                <a:rPr lang="ru-RU" sz="1200" dirty="0">
                  <a:solidFill>
                    <a:srgbClr val="EE6129"/>
                  </a:solidFill>
                  <a:latin typeface="Proxima Nova Medium"/>
                  <a:cs typeface="Proxima Nova Semibold"/>
                  <a:sym typeface="Zurich Lt BT" charset="0"/>
                </a:rPr>
                <a:t>ПРОСТОТА</a:t>
              </a:r>
              <a:endParaRPr lang="en-US" sz="1200" dirty="0">
                <a:solidFill>
                  <a:srgbClr val="EE6129"/>
                </a:solidFill>
                <a:latin typeface="Proxima Nova Medium"/>
                <a:cs typeface="Proxima Nova Semibold"/>
                <a:sym typeface="Zurich Lt BT" charset="0"/>
              </a:endParaRPr>
            </a:p>
          </p:txBody>
        </p:sp>
        <p:cxnSp>
          <p:nvCxnSpPr>
            <p:cNvPr id="53" name="Straight Connector 52"/>
            <p:cNvCxnSpPr/>
            <p:nvPr/>
          </p:nvCxnSpPr>
          <p:spPr>
            <a:xfrm>
              <a:off x="9337795" y="2906946"/>
              <a:ext cx="1854905" cy="0"/>
            </a:xfrm>
            <a:prstGeom prst="line">
              <a:avLst/>
            </a:prstGeom>
          </p:spPr>
          <p:style>
            <a:lnRef idx="1">
              <a:schemeClr val="accent1"/>
            </a:lnRef>
            <a:fillRef idx="0">
              <a:schemeClr val="accent1"/>
            </a:fillRef>
            <a:effectRef idx="0">
              <a:schemeClr val="accent1"/>
            </a:effectRef>
            <a:fontRef idx="minor">
              <a:schemeClr val="tx1"/>
            </a:fontRef>
          </p:style>
        </p:cxnSp>
      </p:grpSp>
      <p:pic>
        <p:nvPicPr>
          <p:cNvPr id="60" name="Picture 5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45637" y="2061689"/>
            <a:ext cx="508864" cy="813971"/>
          </a:xfrm>
          <a:prstGeom prst="rect">
            <a:avLst/>
          </a:prstGeom>
        </p:spPr>
      </p:pic>
      <p:pic>
        <p:nvPicPr>
          <p:cNvPr id="58" name="Picture 5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40556" y="2030665"/>
            <a:ext cx="824972" cy="824755"/>
          </a:xfrm>
          <a:prstGeom prst="rect">
            <a:avLst/>
          </a:prstGeom>
        </p:spPr>
      </p:pic>
      <p:sp>
        <p:nvSpPr>
          <p:cNvPr id="9" name="Rectangle 8"/>
          <p:cNvSpPr/>
          <p:nvPr/>
        </p:nvSpPr>
        <p:spPr>
          <a:xfrm>
            <a:off x="606295" y="3084901"/>
            <a:ext cx="2218217" cy="969494"/>
          </a:xfrm>
          <a:prstGeom prst="rect">
            <a:avLst/>
          </a:prstGeom>
        </p:spPr>
        <p:txBody>
          <a:bodyPr wrap="none" lIns="91424" tIns="45712" rIns="91424" bIns="45712">
            <a:spAutoFit/>
          </a:bodyPr>
          <a:lstStyle/>
          <a:p>
            <a:pPr algn="ctr" defTabSz="685341"/>
            <a:r>
              <a:rPr lang="ru-RU" dirty="0">
                <a:solidFill>
                  <a:srgbClr val="5A5B5E"/>
                </a:solidFill>
                <a:latin typeface="Proxima Nova Light"/>
                <a:cs typeface="Proxima Nova Light"/>
                <a:sym typeface="Zurich Lt BT" charset="0"/>
              </a:rPr>
              <a:t>НЕТ МИГРАЦИЙ</a:t>
            </a:r>
          </a:p>
          <a:p>
            <a:pPr algn="ctr" defTabSz="685341"/>
            <a:r>
              <a:rPr lang="ru-RU" dirty="0">
                <a:solidFill>
                  <a:srgbClr val="5A5B5E"/>
                </a:solidFill>
                <a:latin typeface="Proxima Nova Light"/>
                <a:cs typeface="Proxima Nova Light"/>
                <a:sym typeface="Zurich Lt BT" charset="0"/>
              </a:rPr>
              <a:t>ОБСЛУЖИВАНИЕ </a:t>
            </a:r>
            <a:r>
              <a:rPr lang="en-US" dirty="0">
                <a:solidFill>
                  <a:srgbClr val="5A5B5E"/>
                </a:solidFill>
                <a:latin typeface="Proxima Nova Light"/>
                <a:cs typeface="Proxima Nova Light"/>
                <a:sym typeface="Zurich Lt BT" charset="0"/>
              </a:rPr>
              <a:t>NDU</a:t>
            </a:r>
          </a:p>
          <a:p>
            <a:pPr algn="ctr" defTabSz="685341"/>
            <a:r>
              <a:rPr lang="ru-RU" dirty="0">
                <a:solidFill>
                  <a:srgbClr val="5A5B5E"/>
                </a:solidFill>
                <a:latin typeface="Proxima Nova Light"/>
                <a:cs typeface="Proxima Nova Light"/>
                <a:sym typeface="Zurich Lt BT" charset="0"/>
              </a:rPr>
              <a:t>ПОДДЕРЖКА В ОБЛАКЕ</a:t>
            </a:r>
            <a:endParaRPr lang="en-US" dirty="0">
              <a:solidFill>
                <a:srgbClr val="5A5B5E"/>
              </a:solidFill>
              <a:latin typeface="Proxima Nova Light"/>
              <a:cs typeface="Proxima Nova Light"/>
              <a:sym typeface="Zurich Lt BT" charset="0"/>
            </a:endParaRPr>
          </a:p>
          <a:p>
            <a:pPr algn="ctr" defTabSz="685341"/>
            <a:endParaRPr lang="en-US" dirty="0">
              <a:solidFill>
                <a:srgbClr val="5A5B5E"/>
              </a:solidFill>
              <a:latin typeface="Proxima Nova Light"/>
              <a:cs typeface="Proxima Nova Light"/>
              <a:sym typeface="Zurich Lt BT" charset="0"/>
            </a:endParaRPr>
          </a:p>
        </p:txBody>
      </p:sp>
      <p:sp>
        <p:nvSpPr>
          <p:cNvPr id="46" name="Rectangle 45"/>
          <p:cNvSpPr/>
          <p:nvPr/>
        </p:nvSpPr>
        <p:spPr>
          <a:xfrm>
            <a:off x="2898256" y="3072201"/>
            <a:ext cx="1758072" cy="1188784"/>
          </a:xfrm>
          <a:prstGeom prst="rect">
            <a:avLst/>
          </a:prstGeom>
        </p:spPr>
        <p:txBody>
          <a:bodyPr wrap="none" lIns="91424" tIns="45712" rIns="91424" bIns="45712">
            <a:spAutoFit/>
          </a:bodyPr>
          <a:lstStyle/>
          <a:p>
            <a:pPr algn="ctr" defTabSz="685341"/>
            <a:r>
              <a:rPr lang="en-US" dirty="0">
                <a:solidFill>
                  <a:srgbClr val="5A5B5E"/>
                </a:solidFill>
                <a:latin typeface="Proxima Nova Light"/>
                <a:cs typeface="Proxima Nova Light"/>
                <a:sym typeface="Zurich Lt BT" charset="0"/>
              </a:rPr>
              <a:t>99.9999%</a:t>
            </a:r>
          </a:p>
          <a:p>
            <a:pPr algn="ctr" defTabSz="685341"/>
            <a:r>
              <a:rPr lang="en-US" dirty="0">
                <a:solidFill>
                  <a:srgbClr val="5A5B5E"/>
                </a:solidFill>
                <a:latin typeface="Proxima Nova Light"/>
                <a:cs typeface="Proxima Nova Light"/>
                <a:sym typeface="Zurich Lt BT" charset="0"/>
              </a:rPr>
              <a:t>RAID N+2</a:t>
            </a:r>
          </a:p>
          <a:p>
            <a:pPr algn="ctr" defTabSz="685341"/>
            <a:r>
              <a:rPr lang="en-US" dirty="0" err="1">
                <a:solidFill>
                  <a:srgbClr val="5A5B5E"/>
                </a:solidFill>
                <a:latin typeface="Proxima Nova Light"/>
                <a:cs typeface="Proxima Nova Light"/>
                <a:sym typeface="Zurich Lt BT" charset="0"/>
              </a:rPr>
              <a:t>Н</a:t>
            </a:r>
            <a:r>
              <a:rPr lang="ru-RU" dirty="0">
                <a:solidFill>
                  <a:srgbClr val="5A5B5E"/>
                </a:solidFill>
                <a:latin typeface="Proxima Nova Light"/>
                <a:cs typeface="Proxima Nova Light"/>
                <a:sym typeface="Zurich Lt BT" charset="0"/>
              </a:rPr>
              <a:t>ЕТ ДЕГРАДАЦИЙ</a:t>
            </a:r>
            <a:endParaRPr lang="en-US" dirty="0">
              <a:solidFill>
                <a:srgbClr val="5A5B5E"/>
              </a:solidFill>
              <a:latin typeface="Proxima Nova Light"/>
              <a:cs typeface="Proxima Nova Light"/>
              <a:sym typeface="Zurich Lt BT" charset="0"/>
            </a:endParaRPr>
          </a:p>
          <a:p>
            <a:pPr algn="ctr" defTabSz="685341"/>
            <a:endParaRPr lang="en-US" dirty="0">
              <a:solidFill>
                <a:srgbClr val="5A5B5E"/>
              </a:solidFill>
              <a:latin typeface="Proxima Nova Light"/>
              <a:cs typeface="Proxima Nova Light"/>
              <a:sym typeface="Zurich Lt BT" charset="0"/>
            </a:endParaRPr>
          </a:p>
          <a:p>
            <a:pPr algn="ctr" defTabSz="685341"/>
            <a:endParaRPr lang="en-US" dirty="0">
              <a:solidFill>
                <a:srgbClr val="5A5B5E"/>
              </a:solidFill>
              <a:latin typeface="Proxima Nova Light"/>
              <a:cs typeface="Proxima Nova Light"/>
              <a:sym typeface="Zurich Lt BT" charset="0"/>
            </a:endParaRPr>
          </a:p>
        </p:txBody>
      </p:sp>
      <p:sp>
        <p:nvSpPr>
          <p:cNvPr id="47" name="Rectangle 46"/>
          <p:cNvSpPr/>
          <p:nvPr/>
        </p:nvSpPr>
        <p:spPr>
          <a:xfrm>
            <a:off x="4840879" y="3033910"/>
            <a:ext cx="1550420" cy="969494"/>
          </a:xfrm>
          <a:prstGeom prst="rect">
            <a:avLst/>
          </a:prstGeom>
        </p:spPr>
        <p:txBody>
          <a:bodyPr wrap="none" lIns="91424" tIns="45712" rIns="91424" bIns="45712">
            <a:spAutoFit/>
          </a:bodyPr>
          <a:lstStyle/>
          <a:p>
            <a:pPr algn="ctr" defTabSz="685341"/>
            <a:r>
              <a:rPr lang="ru-RU" dirty="0">
                <a:solidFill>
                  <a:srgbClr val="5A5B5E"/>
                </a:solidFill>
                <a:latin typeface="Proxima Nova Light"/>
                <a:cs typeface="Proxima Nova Light"/>
                <a:sym typeface="Zurich Lt BT" charset="0"/>
              </a:rPr>
              <a:t>ВСЕ ЛИЦЕНЗИИ</a:t>
            </a:r>
          </a:p>
          <a:p>
            <a:pPr algn="ctr" defTabSz="685341"/>
            <a:r>
              <a:rPr lang="ru-RU" dirty="0">
                <a:solidFill>
                  <a:srgbClr val="5A5B5E"/>
                </a:solidFill>
                <a:latin typeface="Proxima Nova Light"/>
                <a:cs typeface="Proxima Nova Light"/>
                <a:sym typeface="Zurich Lt BT" charset="0"/>
              </a:rPr>
              <a:t>ВКЛЮЧЕНЫ</a:t>
            </a:r>
            <a:endParaRPr lang="en-US" dirty="0">
              <a:solidFill>
                <a:srgbClr val="5A5B5E"/>
              </a:solidFill>
              <a:latin typeface="Proxima Nova Light"/>
              <a:cs typeface="Proxima Nova Light"/>
              <a:sym typeface="Zurich Lt BT" charset="0"/>
            </a:endParaRPr>
          </a:p>
          <a:p>
            <a:pPr algn="ctr" defTabSz="685341"/>
            <a:endParaRPr lang="en-US" dirty="0">
              <a:solidFill>
                <a:srgbClr val="5A5B5E"/>
              </a:solidFill>
              <a:latin typeface="Proxima Nova Light"/>
              <a:cs typeface="Proxima Nova Light"/>
              <a:sym typeface="Zurich Lt BT" charset="0"/>
            </a:endParaRPr>
          </a:p>
          <a:p>
            <a:pPr algn="ctr" defTabSz="685341"/>
            <a:endParaRPr lang="en-US" dirty="0">
              <a:solidFill>
                <a:srgbClr val="5A5B5E"/>
              </a:solidFill>
              <a:latin typeface="Proxima Nova Light"/>
              <a:cs typeface="Proxima Nova Light"/>
              <a:sym typeface="Zurich Lt BT" charset="0"/>
            </a:endParaRPr>
          </a:p>
        </p:txBody>
      </p:sp>
      <p:sp>
        <p:nvSpPr>
          <p:cNvPr id="49" name="Rectangle 48"/>
          <p:cNvSpPr/>
          <p:nvPr/>
        </p:nvSpPr>
        <p:spPr>
          <a:xfrm>
            <a:off x="6578012" y="2997607"/>
            <a:ext cx="1939901" cy="969494"/>
          </a:xfrm>
          <a:prstGeom prst="rect">
            <a:avLst/>
          </a:prstGeom>
        </p:spPr>
        <p:txBody>
          <a:bodyPr wrap="none" lIns="91424" tIns="45712" rIns="91424" bIns="45712">
            <a:spAutoFit/>
          </a:bodyPr>
          <a:lstStyle/>
          <a:p>
            <a:pPr algn="ctr" defTabSz="685341"/>
            <a:r>
              <a:rPr lang="ru-RU" dirty="0">
                <a:solidFill>
                  <a:srgbClr val="5A5B5E"/>
                </a:solidFill>
                <a:latin typeface="Proxima Nova Light"/>
                <a:cs typeface="Proxima Nova Light"/>
                <a:sym typeface="Zurich Lt BT" charset="0"/>
              </a:rPr>
              <a:t>ВЕСЬ ФУНКЦИОНАЛ</a:t>
            </a:r>
          </a:p>
          <a:p>
            <a:pPr algn="ctr" defTabSz="685341"/>
            <a:r>
              <a:rPr lang="ru-RU" dirty="0">
                <a:solidFill>
                  <a:srgbClr val="5A5B5E"/>
                </a:solidFill>
                <a:latin typeface="Proxima Nova Light"/>
                <a:cs typeface="Proxima Nova Light"/>
                <a:sym typeface="Zurich Lt BT" charset="0"/>
              </a:rPr>
              <a:t>ВКЛЮЧЕН</a:t>
            </a:r>
          </a:p>
          <a:p>
            <a:pPr algn="ctr" defTabSz="685341"/>
            <a:endParaRPr lang="en-US" dirty="0">
              <a:solidFill>
                <a:srgbClr val="5A5B5E"/>
              </a:solidFill>
              <a:latin typeface="Proxima Nova Light"/>
              <a:cs typeface="Proxima Nova Light"/>
              <a:sym typeface="Zurich Lt BT" charset="0"/>
            </a:endParaRPr>
          </a:p>
          <a:p>
            <a:pPr algn="ctr" defTabSz="685341"/>
            <a:endParaRPr lang="en-US" dirty="0">
              <a:solidFill>
                <a:srgbClr val="5A5B5E"/>
              </a:solidFill>
              <a:latin typeface="Proxima Nova Light"/>
              <a:cs typeface="Proxima Nova Light"/>
              <a:sym typeface="Zurich Lt BT" charset="0"/>
            </a:endParaRPr>
          </a:p>
        </p:txBody>
      </p:sp>
    </p:spTree>
    <p:extLst>
      <p:ext uri="{BB962C8B-B14F-4D97-AF65-F5344CB8AC3E}">
        <p14:creationId xmlns:p14="http://schemas.microsoft.com/office/powerpoint/2010/main" val="428538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6" grpId="0"/>
      <p:bldP spid="47" grpId="0"/>
      <p:bldP spid="4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p:txBody>
          <a:bodyPr>
            <a:normAutofit fontScale="90000"/>
          </a:bodyPr>
          <a:lstStyle/>
          <a:p>
            <a:r>
              <a:rPr lang="ru-RU" dirty="0"/>
              <a:t>ТИПИЧНАЯ СИТУАЦИЯ С СХД</a:t>
            </a:r>
            <a:endParaRPr lang="en-US" dirty="0"/>
          </a:p>
        </p:txBody>
      </p:sp>
      <p:sp>
        <p:nvSpPr>
          <p:cNvPr id="14" name="Text Placeholder 13"/>
          <p:cNvSpPr>
            <a:spLocks noGrp="1"/>
          </p:cNvSpPr>
          <p:nvPr>
            <p:ph type="body" sz="quarter" idx="10"/>
          </p:nvPr>
        </p:nvSpPr>
        <p:spPr/>
        <p:txBody>
          <a:bodyPr>
            <a:normAutofit fontScale="70000" lnSpcReduction="20000"/>
          </a:bodyPr>
          <a:lstStyle/>
          <a:p>
            <a:r>
              <a:rPr lang="ru-RU" dirty="0"/>
              <a:t>КОМПАНИИ ВЫНУЖДЕНЫ РЕГУЛЯРНО ПЛАТИТЬ ЗА ТО, ЗА ЧТО УЖЕ ЗАПЛАТИЛИ</a:t>
            </a:r>
            <a:endParaRPr lang="en-US" dirty="0"/>
          </a:p>
        </p:txBody>
      </p:sp>
      <p:pic>
        <p:nvPicPr>
          <p:cNvPr id="31" name="Picture 30"/>
          <p:cNvPicPr>
            <a:picLocks noChangeAspect="1"/>
          </p:cNvPicPr>
          <p:nvPr/>
        </p:nvPicPr>
        <p:blipFill>
          <a:blip r:embed="rId3"/>
          <a:stretch>
            <a:fillRect/>
          </a:stretch>
        </p:blipFill>
        <p:spPr>
          <a:xfrm flipH="1">
            <a:off x="4106404" y="2081334"/>
            <a:ext cx="879296" cy="918760"/>
          </a:xfrm>
          <a:prstGeom prst="rect">
            <a:avLst/>
          </a:prstGeom>
        </p:spPr>
      </p:pic>
      <p:sp>
        <p:nvSpPr>
          <p:cNvPr id="33" name="TextBox 32"/>
          <p:cNvSpPr txBox="1"/>
          <p:nvPr/>
        </p:nvSpPr>
        <p:spPr>
          <a:xfrm>
            <a:off x="3339555" y="1517543"/>
            <a:ext cx="2413009" cy="449707"/>
          </a:xfrm>
          <a:prstGeom prst="rect">
            <a:avLst/>
          </a:prstGeom>
          <a:noFill/>
        </p:spPr>
        <p:txBody>
          <a:bodyPr wrap="square" lIns="91424" tIns="45712" rIns="91424" bIns="45712" rtlCol="0">
            <a:noAutofit/>
          </a:bodyPr>
          <a:lstStyle/>
          <a:p>
            <a:pPr algn="ctr"/>
            <a:r>
              <a:rPr lang="ru-RU" sz="1200" b="1" dirty="0">
                <a:latin typeface="Proxima Nova Black" charset="0"/>
                <a:ea typeface="Proxima Nova Black" charset="0"/>
                <a:cs typeface="Proxima Nova Black" charset="0"/>
              </a:rPr>
              <a:t>УДОРОЖАНИЕ</a:t>
            </a:r>
          </a:p>
          <a:p>
            <a:pPr algn="ctr"/>
            <a:r>
              <a:rPr lang="ru-RU" sz="1200" b="1" dirty="0">
                <a:latin typeface="Proxima Nova Black" charset="0"/>
                <a:ea typeface="Proxima Nova Black" charset="0"/>
                <a:cs typeface="Proxima Nova Black" charset="0"/>
              </a:rPr>
              <a:t>АПГРЕЙДОВ =</a:t>
            </a:r>
          </a:p>
          <a:p>
            <a:pPr algn="ctr"/>
            <a:r>
              <a:rPr lang="ru-RU" sz="1200" dirty="0"/>
              <a:t>ТРЕБУЕТСЯ ЗАМЕНА </a:t>
            </a:r>
            <a:endParaRPr lang="en-US" sz="1200" dirty="0"/>
          </a:p>
        </p:txBody>
      </p:sp>
      <p:sp>
        <p:nvSpPr>
          <p:cNvPr id="38" name="TextBox 37"/>
          <p:cNvSpPr txBox="1"/>
          <p:nvPr/>
        </p:nvSpPr>
        <p:spPr>
          <a:xfrm>
            <a:off x="3339555" y="3313201"/>
            <a:ext cx="2413009" cy="772574"/>
          </a:xfrm>
          <a:prstGeom prst="rect">
            <a:avLst/>
          </a:prstGeom>
          <a:noFill/>
        </p:spPr>
        <p:txBody>
          <a:bodyPr wrap="square" lIns="91424" tIns="45712" rIns="91424" bIns="45712" rtlCol="0">
            <a:noAutofit/>
          </a:bodyPr>
          <a:lstStyle/>
          <a:p>
            <a:pPr marL="115958" indent="-115958">
              <a:buFont typeface="Arial" charset="0"/>
              <a:buChar char="•"/>
            </a:pPr>
            <a:r>
              <a:rPr lang="ru-RU" sz="1200" dirty="0"/>
              <a:t>Повторная покупка емкости и лицензий каждые 3-5 лет</a:t>
            </a:r>
            <a:endParaRPr lang="en-US" sz="1200" dirty="0"/>
          </a:p>
          <a:p>
            <a:pPr marL="115958" indent="-115958">
              <a:buFont typeface="Arial" charset="0"/>
              <a:buChar char="•"/>
            </a:pPr>
            <a:r>
              <a:rPr lang="ru-RU" sz="1200" dirty="0"/>
              <a:t>Миграция всех данных</a:t>
            </a:r>
            <a:endParaRPr lang="en-US" sz="1200" dirty="0"/>
          </a:p>
          <a:p>
            <a:pPr marL="115958" indent="-115958">
              <a:buFont typeface="Arial" charset="0"/>
              <a:buChar char="•"/>
            </a:pPr>
            <a:r>
              <a:rPr lang="ru-RU" sz="1200" dirty="0"/>
              <a:t>Риск деградации производительности или недоступности данных</a:t>
            </a:r>
            <a:endParaRPr lang="en-US" sz="1200" dirty="0"/>
          </a:p>
        </p:txBody>
      </p:sp>
      <p:sp>
        <p:nvSpPr>
          <p:cNvPr id="18" name="TextBox 17"/>
          <p:cNvSpPr txBox="1"/>
          <p:nvPr/>
        </p:nvSpPr>
        <p:spPr>
          <a:xfrm>
            <a:off x="6560112" y="1517543"/>
            <a:ext cx="2413009" cy="449707"/>
          </a:xfrm>
          <a:prstGeom prst="rect">
            <a:avLst/>
          </a:prstGeom>
          <a:noFill/>
        </p:spPr>
        <p:txBody>
          <a:bodyPr wrap="square" lIns="91424" tIns="45712" rIns="91424" bIns="45712" rtlCol="0">
            <a:noAutofit/>
          </a:bodyPr>
          <a:lstStyle/>
          <a:p>
            <a:pPr algn="ctr"/>
            <a:r>
              <a:rPr lang="ru-RU" sz="1200" b="1" dirty="0">
                <a:latin typeface="Proxima Nova Black" charset="0"/>
                <a:ea typeface="Proxima Nova Black" charset="0"/>
                <a:cs typeface="Proxima Nova Black" charset="0"/>
              </a:rPr>
              <a:t>ДОБАВЛЕНИЕ КОНТРОЛЛЕРОВ</a:t>
            </a:r>
            <a:br>
              <a:rPr lang="en-US" sz="1200" b="1" dirty="0">
                <a:latin typeface="Proxima Nova Black" charset="0"/>
                <a:ea typeface="Proxima Nova Black" charset="0"/>
                <a:cs typeface="Proxima Nova Black" charset="0"/>
              </a:rPr>
            </a:br>
            <a:r>
              <a:rPr lang="ru-RU" sz="1200" dirty="0"/>
              <a:t>НЕ РЕШАЕТ ПРОБЛЕМУ</a:t>
            </a:r>
            <a:endParaRPr lang="en-US" sz="1200" dirty="0"/>
          </a:p>
        </p:txBody>
      </p:sp>
      <p:sp>
        <p:nvSpPr>
          <p:cNvPr id="19" name="TextBox 18"/>
          <p:cNvSpPr txBox="1"/>
          <p:nvPr/>
        </p:nvSpPr>
        <p:spPr>
          <a:xfrm>
            <a:off x="6686883" y="3313200"/>
            <a:ext cx="2159467" cy="1141564"/>
          </a:xfrm>
          <a:prstGeom prst="rect">
            <a:avLst/>
          </a:prstGeom>
          <a:noFill/>
        </p:spPr>
        <p:txBody>
          <a:bodyPr wrap="square" lIns="91424" tIns="45712" rIns="91424" bIns="45712" rtlCol="0">
            <a:noAutofit/>
          </a:bodyPr>
          <a:lstStyle/>
          <a:p>
            <a:pPr marL="115958" indent="-115958">
              <a:buFont typeface="Arial" charset="0"/>
              <a:buChar char="•"/>
            </a:pPr>
            <a:r>
              <a:rPr lang="ru-RU" sz="1200" dirty="0"/>
              <a:t>Докупка лицензий и поддержки</a:t>
            </a:r>
            <a:endParaRPr lang="en-US" sz="1200" dirty="0"/>
          </a:p>
          <a:p>
            <a:pPr marL="115958" indent="-115958">
              <a:buFont typeface="Arial" charset="0"/>
              <a:buChar char="•"/>
            </a:pPr>
            <a:r>
              <a:rPr lang="ru-RU" sz="1200" dirty="0"/>
              <a:t>Снижение надежности</a:t>
            </a:r>
            <a:endParaRPr lang="en-US" sz="1200" dirty="0"/>
          </a:p>
          <a:p>
            <a:pPr marL="115958" indent="-115958">
              <a:buFont typeface="Arial" charset="0"/>
              <a:buChar char="•"/>
            </a:pPr>
            <a:r>
              <a:rPr lang="ru-RU" sz="1200" dirty="0"/>
              <a:t>Риск деградации производительности</a:t>
            </a:r>
            <a:endParaRPr lang="en-US" sz="1200" dirty="0"/>
          </a:p>
        </p:txBody>
      </p:sp>
      <p:grpSp>
        <p:nvGrpSpPr>
          <p:cNvPr id="2" name="Group 1"/>
          <p:cNvGrpSpPr/>
          <p:nvPr/>
        </p:nvGrpSpPr>
        <p:grpSpPr>
          <a:xfrm>
            <a:off x="6918240" y="2135252"/>
            <a:ext cx="1696738" cy="810937"/>
            <a:chOff x="15435576" y="5845314"/>
            <a:chExt cx="4528824" cy="2164500"/>
          </a:xfrm>
        </p:grpSpPr>
        <p:sp>
          <p:nvSpPr>
            <p:cNvPr id="6" name="Rectangle 5"/>
            <p:cNvSpPr/>
            <p:nvPr/>
          </p:nvSpPr>
          <p:spPr bwMode="auto">
            <a:xfrm>
              <a:off x="17068800" y="5962369"/>
              <a:ext cx="2057400" cy="228600"/>
            </a:xfrm>
            <a:prstGeom prst="rect">
              <a:avLst/>
            </a:prstGeom>
            <a:solidFill>
              <a:schemeClr val="tx1"/>
            </a:solidFill>
            <a:ln w="12700" cap="flat" cmpd="sng" algn="ctr">
              <a:noFill/>
              <a:prstDash val="solid"/>
              <a:round/>
              <a:headEnd type="none" w="med" len="med"/>
              <a:tailEnd type="none" w="med" len="med"/>
            </a:ln>
            <a:effectLst/>
            <a:extLst/>
          </p:spPr>
          <p:txBody>
            <a:bodyPr vert="horz" wrap="square" lIns="34258" tIns="34258" rIns="34258" bIns="34258" numCol="1" rtlCol="0" anchor="ctr" anchorCtr="0" compatLnSpc="1">
              <a:prstTxWarp prst="textNoShape">
                <a:avLst/>
              </a:prstTxWarp>
              <a:noAutofit/>
            </a:bodyPr>
            <a:lstStyle/>
            <a:p>
              <a:pPr defTabSz="685047"/>
              <a:endParaRPr lang="en-US" dirty="0"/>
            </a:p>
          </p:txBody>
        </p:sp>
        <p:sp>
          <p:nvSpPr>
            <p:cNvPr id="22" name="Rectangle 21"/>
            <p:cNvSpPr/>
            <p:nvPr/>
          </p:nvSpPr>
          <p:spPr bwMode="auto">
            <a:xfrm>
              <a:off x="16687800" y="6295658"/>
              <a:ext cx="2057400" cy="228600"/>
            </a:xfrm>
            <a:prstGeom prst="rect">
              <a:avLst/>
            </a:prstGeom>
            <a:solidFill>
              <a:schemeClr val="accent5">
                <a:lumMod val="75000"/>
              </a:schemeClr>
            </a:solidFill>
            <a:ln w="12700" cap="flat" cmpd="sng" algn="ctr">
              <a:noFill/>
              <a:prstDash val="solid"/>
              <a:round/>
              <a:headEnd type="none" w="med" len="med"/>
              <a:tailEnd type="none" w="med" len="med"/>
            </a:ln>
            <a:effectLst/>
            <a:extLst/>
          </p:spPr>
          <p:txBody>
            <a:bodyPr vert="horz" wrap="square" lIns="34258" tIns="34258" rIns="34258" bIns="34258" numCol="1" rtlCol="0" anchor="ctr" anchorCtr="0" compatLnSpc="1">
              <a:prstTxWarp prst="textNoShape">
                <a:avLst/>
              </a:prstTxWarp>
              <a:noAutofit/>
            </a:bodyPr>
            <a:lstStyle/>
            <a:p>
              <a:pPr defTabSz="685047"/>
              <a:endParaRPr lang="en-US" dirty="0"/>
            </a:p>
          </p:txBody>
        </p:sp>
        <p:sp>
          <p:nvSpPr>
            <p:cNvPr id="23" name="Rectangle 22"/>
            <p:cNvSpPr/>
            <p:nvPr/>
          </p:nvSpPr>
          <p:spPr bwMode="auto">
            <a:xfrm>
              <a:off x="16687800" y="6628947"/>
              <a:ext cx="2057400" cy="228600"/>
            </a:xfrm>
            <a:prstGeom prst="rect">
              <a:avLst/>
            </a:prstGeom>
            <a:solidFill>
              <a:schemeClr val="accent4">
                <a:lumMod val="75000"/>
                <a:lumOff val="25000"/>
              </a:schemeClr>
            </a:solidFill>
            <a:ln w="12700" cap="flat" cmpd="sng" algn="ctr">
              <a:noFill/>
              <a:prstDash val="solid"/>
              <a:round/>
              <a:headEnd type="none" w="med" len="med"/>
              <a:tailEnd type="none" w="med" len="med"/>
            </a:ln>
            <a:effectLst/>
            <a:extLst/>
          </p:spPr>
          <p:txBody>
            <a:bodyPr vert="horz" wrap="square" lIns="34258" tIns="34258" rIns="34258" bIns="34258" numCol="1" rtlCol="0" anchor="ctr" anchorCtr="0" compatLnSpc="1">
              <a:prstTxWarp prst="textNoShape">
                <a:avLst/>
              </a:prstTxWarp>
              <a:noAutofit/>
            </a:bodyPr>
            <a:lstStyle/>
            <a:p>
              <a:pPr defTabSz="685047"/>
              <a:endParaRPr lang="en-US" dirty="0"/>
            </a:p>
          </p:txBody>
        </p:sp>
        <p:sp>
          <p:nvSpPr>
            <p:cNvPr id="24" name="Rectangle 23"/>
            <p:cNvSpPr/>
            <p:nvPr/>
          </p:nvSpPr>
          <p:spPr bwMode="auto">
            <a:xfrm>
              <a:off x="16687800" y="6962236"/>
              <a:ext cx="2057400" cy="228600"/>
            </a:xfrm>
            <a:prstGeom prst="rect">
              <a:avLst/>
            </a:prstGeom>
            <a:solidFill>
              <a:schemeClr val="accent4">
                <a:lumMod val="50000"/>
                <a:lumOff val="50000"/>
              </a:schemeClr>
            </a:solidFill>
            <a:ln w="12700" cap="flat" cmpd="sng" algn="ctr">
              <a:noFill/>
              <a:prstDash val="solid"/>
              <a:round/>
              <a:headEnd type="none" w="med" len="med"/>
              <a:tailEnd type="none" w="med" len="med"/>
            </a:ln>
            <a:effectLst/>
            <a:extLst/>
          </p:spPr>
          <p:txBody>
            <a:bodyPr vert="horz" wrap="square" lIns="34258" tIns="34258" rIns="34258" bIns="34258" numCol="1" rtlCol="0" anchor="ctr" anchorCtr="0" compatLnSpc="1">
              <a:prstTxWarp prst="textNoShape">
                <a:avLst/>
              </a:prstTxWarp>
              <a:noAutofit/>
            </a:bodyPr>
            <a:lstStyle/>
            <a:p>
              <a:pPr defTabSz="685047"/>
              <a:endParaRPr lang="en-US" dirty="0"/>
            </a:p>
          </p:txBody>
        </p:sp>
        <p:sp>
          <p:nvSpPr>
            <p:cNvPr id="25" name="Rectangle 24"/>
            <p:cNvSpPr/>
            <p:nvPr/>
          </p:nvSpPr>
          <p:spPr bwMode="auto">
            <a:xfrm>
              <a:off x="16687800" y="7295525"/>
              <a:ext cx="2057400" cy="228600"/>
            </a:xfrm>
            <a:prstGeom prst="rect">
              <a:avLst/>
            </a:prstGeom>
            <a:solidFill>
              <a:schemeClr val="accent4">
                <a:lumMod val="25000"/>
                <a:lumOff val="75000"/>
              </a:schemeClr>
            </a:solidFill>
            <a:ln w="12700" cap="flat" cmpd="sng" algn="ctr">
              <a:noFill/>
              <a:prstDash val="solid"/>
              <a:round/>
              <a:headEnd type="none" w="med" len="med"/>
              <a:tailEnd type="none" w="med" len="med"/>
            </a:ln>
            <a:effectLst/>
            <a:extLst/>
          </p:spPr>
          <p:txBody>
            <a:bodyPr vert="horz" wrap="square" lIns="34258" tIns="34258" rIns="34258" bIns="34258" numCol="1" rtlCol="0" anchor="ctr" anchorCtr="0" compatLnSpc="1">
              <a:prstTxWarp prst="textNoShape">
                <a:avLst/>
              </a:prstTxWarp>
              <a:noAutofit/>
            </a:bodyPr>
            <a:lstStyle/>
            <a:p>
              <a:pPr defTabSz="685047"/>
              <a:endParaRPr lang="en-US" dirty="0"/>
            </a:p>
          </p:txBody>
        </p:sp>
        <p:sp>
          <p:nvSpPr>
            <p:cNvPr id="26" name="Rectangle 25"/>
            <p:cNvSpPr/>
            <p:nvPr/>
          </p:nvSpPr>
          <p:spPr bwMode="auto">
            <a:xfrm>
              <a:off x="16383000" y="7628812"/>
              <a:ext cx="2057400" cy="228600"/>
            </a:xfrm>
            <a:prstGeom prst="rect">
              <a:avLst/>
            </a:prstGeom>
            <a:solidFill>
              <a:schemeClr val="accent4">
                <a:lumMod val="10000"/>
                <a:lumOff val="90000"/>
              </a:schemeClr>
            </a:solidFill>
            <a:ln w="12700" cap="flat" cmpd="sng" algn="ctr">
              <a:noFill/>
              <a:prstDash val="solid"/>
              <a:round/>
              <a:headEnd type="none" w="med" len="med"/>
              <a:tailEnd type="none" w="med" len="med"/>
            </a:ln>
            <a:effectLst/>
            <a:extLst/>
          </p:spPr>
          <p:txBody>
            <a:bodyPr vert="horz" wrap="square" lIns="34258" tIns="34258" rIns="34258" bIns="34258" numCol="1" rtlCol="0" anchor="ctr" anchorCtr="0" compatLnSpc="1">
              <a:prstTxWarp prst="textNoShape">
                <a:avLst/>
              </a:prstTxWarp>
              <a:noAutofit/>
            </a:bodyPr>
            <a:lstStyle/>
            <a:p>
              <a:pPr defTabSz="685047"/>
              <a:endParaRPr lang="en-US" dirty="0"/>
            </a:p>
          </p:txBody>
        </p:sp>
        <p:sp>
          <p:nvSpPr>
            <p:cNvPr id="9" name="Right Arrow 8"/>
            <p:cNvSpPr/>
            <p:nvPr/>
          </p:nvSpPr>
          <p:spPr bwMode="auto">
            <a:xfrm rot="10800000">
              <a:off x="19329396" y="5845314"/>
              <a:ext cx="635004" cy="485689"/>
            </a:xfrm>
            <a:prstGeom prst="rightArrow">
              <a:avLst/>
            </a:prstGeom>
            <a:solidFill>
              <a:schemeClr val="accent3"/>
            </a:solidFill>
            <a:ln w="12700" cap="flat" cmpd="sng" algn="ctr">
              <a:noFill/>
              <a:prstDash val="solid"/>
              <a:round/>
              <a:headEnd type="none" w="med" len="med"/>
              <a:tailEnd type="none" w="med" len="med"/>
            </a:ln>
            <a:effectLst/>
            <a:extLst/>
          </p:spPr>
          <p:txBody>
            <a:bodyPr vert="horz" wrap="square" lIns="34258" tIns="34258" rIns="34258" bIns="34258" numCol="1" rtlCol="0" anchor="ctr" anchorCtr="0" compatLnSpc="1">
              <a:prstTxWarp prst="textNoShape">
                <a:avLst/>
              </a:prstTxWarp>
              <a:noAutofit/>
            </a:bodyPr>
            <a:lstStyle/>
            <a:p>
              <a:pPr defTabSz="685047"/>
              <a:endParaRPr lang="en-US" dirty="0"/>
            </a:p>
          </p:txBody>
        </p:sp>
        <p:sp>
          <p:nvSpPr>
            <p:cNvPr id="29" name="Right Arrow 28"/>
            <p:cNvSpPr/>
            <p:nvPr/>
          </p:nvSpPr>
          <p:spPr bwMode="auto">
            <a:xfrm rot="10800000">
              <a:off x="15435576" y="7524125"/>
              <a:ext cx="635004" cy="485689"/>
            </a:xfrm>
            <a:prstGeom prst="rightArrow">
              <a:avLst/>
            </a:prstGeom>
            <a:solidFill>
              <a:schemeClr val="accent3"/>
            </a:solidFill>
            <a:ln w="12700" cap="flat" cmpd="sng" algn="ctr">
              <a:noFill/>
              <a:prstDash val="solid"/>
              <a:round/>
              <a:headEnd type="none" w="med" len="med"/>
              <a:tailEnd type="none" w="med" len="med"/>
            </a:ln>
            <a:effectLst/>
            <a:extLst/>
          </p:spPr>
          <p:txBody>
            <a:bodyPr vert="horz" wrap="square" lIns="34258" tIns="34258" rIns="34258" bIns="34258" numCol="1" rtlCol="0" anchor="ctr" anchorCtr="0" compatLnSpc="1">
              <a:prstTxWarp prst="textNoShape">
                <a:avLst/>
              </a:prstTxWarp>
              <a:noAutofit/>
            </a:bodyPr>
            <a:lstStyle/>
            <a:p>
              <a:pPr defTabSz="685047"/>
              <a:endParaRPr lang="en-US" dirty="0"/>
            </a:p>
          </p:txBody>
        </p:sp>
      </p:grpSp>
      <p:sp>
        <p:nvSpPr>
          <p:cNvPr id="32" name="TextBox 31"/>
          <p:cNvSpPr txBox="1"/>
          <p:nvPr/>
        </p:nvSpPr>
        <p:spPr>
          <a:xfrm>
            <a:off x="5822989" y="2341525"/>
            <a:ext cx="443942" cy="345929"/>
          </a:xfrm>
          <a:prstGeom prst="rect">
            <a:avLst/>
          </a:prstGeom>
          <a:noFill/>
        </p:spPr>
        <p:txBody>
          <a:bodyPr wrap="none" lIns="91424" tIns="45712" rIns="91424" bIns="45712" rtlCol="0">
            <a:noAutofit/>
          </a:bodyPr>
          <a:lstStyle/>
          <a:p>
            <a:r>
              <a:rPr lang="ru-RU" sz="2000" b="1" dirty="0">
                <a:solidFill>
                  <a:schemeClr val="accent3"/>
                </a:solidFill>
                <a:latin typeface="Proxima Nova Black" charset="0"/>
                <a:ea typeface="Proxima Nova Black" charset="0"/>
                <a:cs typeface="Proxima Nova Black" charset="0"/>
              </a:rPr>
              <a:t>ИЛИ</a:t>
            </a:r>
            <a:endParaRPr lang="en-US" sz="2000" b="1" dirty="0">
              <a:solidFill>
                <a:schemeClr val="accent3"/>
              </a:solidFill>
              <a:latin typeface="Proxima Nova Black" charset="0"/>
              <a:ea typeface="Proxima Nova Black" charset="0"/>
              <a:cs typeface="Proxima Nova Black" charset="0"/>
            </a:endParaRPr>
          </a:p>
        </p:txBody>
      </p:sp>
      <p:sp>
        <p:nvSpPr>
          <p:cNvPr id="37" name="Rectangle 36"/>
          <p:cNvSpPr/>
          <p:nvPr/>
        </p:nvSpPr>
        <p:spPr>
          <a:xfrm>
            <a:off x="568222" y="3313209"/>
            <a:ext cx="2392253" cy="801401"/>
          </a:xfrm>
          <a:prstGeom prst="rect">
            <a:avLst/>
          </a:prstGeom>
        </p:spPr>
        <p:txBody>
          <a:bodyPr wrap="square" lIns="91424" tIns="45712" rIns="91424" bIns="45712">
            <a:noAutofit/>
          </a:bodyPr>
          <a:lstStyle/>
          <a:p>
            <a:pPr marL="107631" indent="-107631">
              <a:spcAft>
                <a:spcPts val="225"/>
              </a:spcAft>
              <a:buClr>
                <a:schemeClr val="tx2"/>
              </a:buClr>
              <a:buFont typeface="Arial"/>
              <a:buChar char="•"/>
              <a:defRPr/>
            </a:pPr>
            <a:r>
              <a:rPr lang="ru-RU" sz="1200" dirty="0">
                <a:sym typeface="Zurich BT" charset="0"/>
              </a:rPr>
              <a:t>Инвестиции </a:t>
            </a:r>
            <a:r>
              <a:rPr lang="en-US" sz="1200" dirty="0">
                <a:sym typeface="Zurich BT" charset="0"/>
              </a:rPr>
              <a:t>$</a:t>
            </a:r>
            <a:r>
              <a:rPr lang="ru-RU" sz="1200" dirty="0">
                <a:sym typeface="Zurich BT" charset="0"/>
              </a:rPr>
              <a:t> в устаревший массив</a:t>
            </a:r>
            <a:endParaRPr lang="en-US" sz="1200" dirty="0">
              <a:sym typeface="Zurich BT" charset="0"/>
            </a:endParaRPr>
          </a:p>
          <a:p>
            <a:pPr marL="107631" indent="-107631">
              <a:spcAft>
                <a:spcPts val="225"/>
              </a:spcAft>
              <a:buClr>
                <a:schemeClr val="tx2"/>
              </a:buClr>
              <a:buFont typeface="Arial"/>
              <a:buChar char="•"/>
              <a:defRPr/>
            </a:pPr>
            <a:r>
              <a:rPr lang="ru-RU" sz="1200" dirty="0">
                <a:sym typeface="Zurich BT" charset="0"/>
              </a:rPr>
              <a:t>Нет развития технологий</a:t>
            </a:r>
            <a:endParaRPr lang="en-US" sz="1200" dirty="0">
              <a:sym typeface="Zurich BT" charset="0"/>
            </a:endParaRPr>
          </a:p>
        </p:txBody>
      </p:sp>
      <p:sp>
        <p:nvSpPr>
          <p:cNvPr id="44" name="Rectangle 43"/>
          <p:cNvSpPr/>
          <p:nvPr/>
        </p:nvSpPr>
        <p:spPr>
          <a:xfrm>
            <a:off x="879826" y="1517543"/>
            <a:ext cx="1342394" cy="449707"/>
          </a:xfrm>
          <a:prstGeom prst="rect">
            <a:avLst/>
          </a:prstGeom>
        </p:spPr>
        <p:txBody>
          <a:bodyPr wrap="none" lIns="91424" tIns="45712" rIns="91424" bIns="45712">
            <a:noAutofit/>
          </a:bodyPr>
          <a:lstStyle/>
          <a:p>
            <a:pPr algn="ctr"/>
            <a:r>
              <a:rPr lang="ru-RU" sz="1200" b="1" dirty="0">
                <a:latin typeface="Proxima Nova Black" charset="0"/>
                <a:ea typeface="Proxima Nova Black" charset="0"/>
                <a:cs typeface="Proxima Nova Black" charset="0"/>
                <a:sym typeface="Zurich Lt BT" charset="0"/>
              </a:rPr>
              <a:t>УДОРОЖАНИЕ </a:t>
            </a:r>
            <a:br>
              <a:rPr lang="en-US" sz="1200" b="1" dirty="0">
                <a:latin typeface="Proxima Nova Black" charset="0"/>
                <a:ea typeface="Proxima Nova Black" charset="0"/>
                <a:cs typeface="Proxima Nova Black" charset="0"/>
                <a:sym typeface="Zurich Lt BT" charset="0"/>
              </a:rPr>
            </a:br>
            <a:r>
              <a:rPr lang="ru-RU" sz="1200" b="1" dirty="0">
                <a:latin typeface="Proxima Nova Black" charset="0"/>
                <a:ea typeface="Proxima Nova Black" charset="0"/>
                <a:cs typeface="Proxima Nova Black" charset="0"/>
                <a:sym typeface="Zurich Lt BT" charset="0"/>
              </a:rPr>
              <a:t>ПОДДЕРЖКИ</a:t>
            </a:r>
            <a:endParaRPr lang="en-US" sz="1200" b="1" dirty="0">
              <a:latin typeface="Proxima Nova Black" charset="0"/>
              <a:ea typeface="Proxima Nova Black" charset="0"/>
              <a:cs typeface="Proxima Nova Black" charset="0"/>
              <a:sym typeface="Zurich Lt BT" charset="0"/>
            </a:endParaRPr>
          </a:p>
        </p:txBody>
      </p:sp>
      <p:sp>
        <p:nvSpPr>
          <p:cNvPr id="51" name="TextBox 50"/>
          <p:cNvSpPr txBox="1"/>
          <p:nvPr/>
        </p:nvSpPr>
        <p:spPr>
          <a:xfrm>
            <a:off x="2807665" y="2259725"/>
            <a:ext cx="304609" cy="588078"/>
          </a:xfrm>
          <a:prstGeom prst="rect">
            <a:avLst/>
          </a:prstGeom>
          <a:noFill/>
        </p:spPr>
        <p:txBody>
          <a:bodyPr wrap="none" lIns="91424" tIns="45712" rIns="91424" bIns="45712" rtlCol="0">
            <a:noAutofit/>
          </a:bodyPr>
          <a:lstStyle/>
          <a:p>
            <a:pPr algn="ctr"/>
            <a:r>
              <a:rPr lang="en-US" sz="3600" b="1" dirty="0">
                <a:solidFill>
                  <a:schemeClr val="accent3"/>
                </a:solidFill>
                <a:latin typeface="Proxima Nova Black" charset="0"/>
                <a:ea typeface="Proxima Nova Black" charset="0"/>
                <a:cs typeface="Proxima Nova Black" charset="0"/>
              </a:rPr>
              <a:t>+</a:t>
            </a:r>
          </a:p>
        </p:txBody>
      </p:sp>
      <p:cxnSp>
        <p:nvCxnSpPr>
          <p:cNvPr id="52" name="Straight Connector 51"/>
          <p:cNvCxnSpPr/>
          <p:nvPr/>
        </p:nvCxnSpPr>
        <p:spPr bwMode="auto">
          <a:xfrm>
            <a:off x="2960467" y="1862329"/>
            <a:ext cx="0" cy="433112"/>
          </a:xfrm>
          <a:prstGeom prst="line">
            <a:avLst/>
          </a:prstGeom>
          <a:solidFill>
            <a:srgbClr val="FFFFFF"/>
          </a:solidFill>
          <a:ln w="127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3" name="Straight Connector 52"/>
          <p:cNvCxnSpPr/>
          <p:nvPr/>
        </p:nvCxnSpPr>
        <p:spPr bwMode="auto">
          <a:xfrm>
            <a:off x="2966992" y="2791636"/>
            <a:ext cx="0" cy="433112"/>
          </a:xfrm>
          <a:prstGeom prst="line">
            <a:avLst/>
          </a:prstGeom>
          <a:solidFill>
            <a:srgbClr val="FFFFFF"/>
          </a:solidFill>
          <a:ln w="12700" cap="flat" cmpd="sng" algn="ctr">
            <a:solidFill>
              <a:schemeClr val="accent3"/>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13" name="Group 12"/>
          <p:cNvGrpSpPr/>
          <p:nvPr/>
        </p:nvGrpSpPr>
        <p:grpSpPr>
          <a:xfrm>
            <a:off x="356668" y="1849469"/>
            <a:ext cx="2223629" cy="1389269"/>
            <a:chOff x="188842" y="3956484"/>
            <a:chExt cx="7004870" cy="4681774"/>
          </a:xfrm>
        </p:grpSpPr>
        <p:grpSp>
          <p:nvGrpSpPr>
            <p:cNvPr id="27" name="Group 26"/>
            <p:cNvGrpSpPr/>
            <p:nvPr/>
          </p:nvGrpSpPr>
          <p:grpSpPr>
            <a:xfrm>
              <a:off x="1744335" y="5126562"/>
              <a:ext cx="4594668" cy="3301247"/>
              <a:chOff x="756358" y="2138650"/>
              <a:chExt cx="2144689" cy="1540949"/>
            </a:xfrm>
          </p:grpSpPr>
          <p:cxnSp>
            <p:nvCxnSpPr>
              <p:cNvPr id="28" name="Straight Connector 27"/>
              <p:cNvCxnSpPr/>
              <p:nvPr/>
            </p:nvCxnSpPr>
            <p:spPr bwMode="auto">
              <a:xfrm>
                <a:off x="756358" y="2138650"/>
                <a:ext cx="0" cy="1540949"/>
              </a:xfrm>
              <a:prstGeom prst="line">
                <a:avLst/>
              </a:prstGeom>
              <a:blipFill dpi="0" rotWithShape="0">
                <a:blip r:embed="rId4"/>
                <a:srcRect/>
                <a:tile tx="0" ty="0" sx="100000" sy="100000" flip="none" algn="tl"/>
              </a:blipFill>
              <a:ln w="53975" cap="flat" cmpd="sng" algn="ctr">
                <a:solidFill>
                  <a:schemeClr val="accent6"/>
                </a:solidFill>
                <a:prstDash val="solid"/>
                <a:round/>
                <a:headEnd type="triangle" w="med" len="med"/>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0" name="Straight Connector 29"/>
              <p:cNvCxnSpPr/>
              <p:nvPr/>
            </p:nvCxnSpPr>
            <p:spPr bwMode="auto">
              <a:xfrm flipH="1">
                <a:off x="756358" y="3665487"/>
                <a:ext cx="2144689" cy="0"/>
              </a:xfrm>
              <a:prstGeom prst="line">
                <a:avLst/>
              </a:prstGeom>
              <a:blipFill dpi="0" rotWithShape="0">
                <a:blip r:embed="rId4"/>
                <a:srcRect/>
                <a:tile tx="0" ty="0" sx="100000" sy="100000" flip="none" algn="tl"/>
              </a:blipFill>
              <a:ln w="53975" cap="flat" cmpd="sng" algn="ctr">
                <a:solidFill>
                  <a:schemeClr val="accent6"/>
                </a:solidFill>
                <a:prstDash val="solid"/>
                <a:round/>
                <a:headEnd type="triangle" w="med" len="med"/>
                <a:tailEnd type="none" w="lg" len="lg"/>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39" name="Rectangle 38"/>
            <p:cNvSpPr/>
            <p:nvPr/>
          </p:nvSpPr>
          <p:spPr>
            <a:xfrm>
              <a:off x="6119378" y="8053483"/>
              <a:ext cx="1074334" cy="584775"/>
            </a:xfrm>
            <a:prstGeom prst="rect">
              <a:avLst/>
            </a:prstGeom>
          </p:spPr>
          <p:txBody>
            <a:bodyPr wrap="none">
              <a:noAutofit/>
            </a:bodyPr>
            <a:lstStyle/>
            <a:p>
              <a:pPr algn="ctr"/>
              <a:r>
                <a:rPr lang="en-US" sz="1200" kern="0" dirty="0">
                  <a:solidFill>
                    <a:srgbClr val="808080">
                      <a:lumMod val="75000"/>
                    </a:srgbClr>
                  </a:solidFill>
                  <a:latin typeface="Proxima Nova" charset="0"/>
                  <a:ea typeface="Proxima Nova" charset="0"/>
                  <a:cs typeface="Proxima Nova" charset="0"/>
                  <a:sym typeface="Zurich Lt BT" charset="0"/>
                </a:rPr>
                <a:t>t</a:t>
              </a:r>
            </a:p>
          </p:txBody>
        </p:sp>
        <p:sp>
          <p:nvSpPr>
            <p:cNvPr id="41" name="Arc 40"/>
            <p:cNvSpPr/>
            <p:nvPr/>
          </p:nvSpPr>
          <p:spPr bwMode="auto">
            <a:xfrm flipV="1">
              <a:off x="1232865" y="3956484"/>
              <a:ext cx="4634561" cy="3072263"/>
            </a:xfrm>
            <a:prstGeom prst="arc">
              <a:avLst>
                <a:gd name="adj1" fmla="val 16225351"/>
                <a:gd name="adj2" fmla="val 21308471"/>
              </a:avLst>
            </a:prstGeom>
            <a:ln w="50800" cmpd="sng">
              <a:solidFill>
                <a:schemeClr val="tx2"/>
              </a:solidFill>
              <a:headEnd type="none" w="med" len="med"/>
              <a:tailEnd type="triangle" w="lg" len="lg"/>
            </a:ln>
            <a:effectLst/>
            <a:extLst/>
          </p:spPr>
          <p:style>
            <a:lnRef idx="2">
              <a:schemeClr val="accent1"/>
            </a:lnRef>
            <a:fillRef idx="0">
              <a:schemeClr val="accent1"/>
            </a:fillRef>
            <a:effectRef idx="1">
              <a:schemeClr val="accent1"/>
            </a:effectRef>
            <a:fontRef idx="minor">
              <a:schemeClr val="tx1"/>
            </a:fontRef>
          </p:style>
          <p:txBody>
            <a:bodyPr vert="horz" wrap="square" lIns="34258" tIns="17129" rIns="34258" bIns="17129" numCol="1" rtlCol="0" anchor="t" anchorCtr="0" compatLnSpc="1">
              <a:prstTxWarp prst="textNoShape">
                <a:avLst/>
              </a:prstTxWarp>
              <a:noAutofit/>
            </a:bodyPr>
            <a:lstStyle/>
            <a:p>
              <a:pPr algn="ctr"/>
              <a:endParaRPr lang="en-US" sz="1200" dirty="0">
                <a:solidFill>
                  <a:srgbClr val="000000"/>
                </a:solidFill>
                <a:latin typeface="Proxima Nova" charset="0"/>
                <a:ea typeface="Proxima Nova" charset="0"/>
                <a:cs typeface="Proxima Nova" charset="0"/>
                <a:sym typeface="Gill Sans" charset="0"/>
              </a:endParaRPr>
            </a:p>
          </p:txBody>
        </p:sp>
        <p:sp>
          <p:nvSpPr>
            <p:cNvPr id="45" name="Rectangle 44"/>
            <p:cNvSpPr/>
            <p:nvPr/>
          </p:nvSpPr>
          <p:spPr>
            <a:xfrm rot="16200000">
              <a:off x="-1142800" y="5982979"/>
              <a:ext cx="3934652" cy="1271367"/>
            </a:xfrm>
            <a:prstGeom prst="rect">
              <a:avLst/>
            </a:prstGeom>
          </p:spPr>
          <p:txBody>
            <a:bodyPr wrap="square">
              <a:noAutofit/>
            </a:bodyPr>
            <a:lstStyle/>
            <a:p>
              <a:pPr algn="ctr"/>
              <a:br>
                <a:rPr lang="en-US" sz="1200" kern="0" dirty="0">
                  <a:solidFill>
                    <a:srgbClr val="808080">
                      <a:lumMod val="75000"/>
                    </a:srgbClr>
                  </a:solidFill>
                  <a:latin typeface="Proxima Nova" charset="0"/>
                  <a:ea typeface="Proxima Nova" charset="0"/>
                  <a:cs typeface="Proxima Nova" charset="0"/>
                  <a:sym typeface="Zurich Lt BT" charset="0"/>
                </a:rPr>
              </a:br>
              <a:r>
                <a:rPr lang="en-US" sz="1200" kern="0" dirty="0">
                  <a:solidFill>
                    <a:srgbClr val="808080">
                      <a:lumMod val="75000"/>
                    </a:srgbClr>
                  </a:solidFill>
                  <a:latin typeface="Proxima Nova" charset="0"/>
                  <a:ea typeface="Proxima Nova" charset="0"/>
                  <a:cs typeface="Proxima Nova" charset="0"/>
                  <a:sym typeface="Zurich Lt BT" charset="0"/>
                </a:rPr>
                <a:t> $/TB</a:t>
              </a:r>
            </a:p>
          </p:txBody>
        </p:sp>
        <p:cxnSp>
          <p:nvCxnSpPr>
            <p:cNvPr id="54" name="Straight Connector 53"/>
            <p:cNvCxnSpPr/>
            <p:nvPr/>
          </p:nvCxnSpPr>
          <p:spPr bwMode="auto">
            <a:xfrm flipH="1" flipV="1">
              <a:off x="1791032" y="7038429"/>
              <a:ext cx="1785157" cy="0"/>
            </a:xfrm>
            <a:prstGeom prst="line">
              <a:avLst/>
            </a:prstGeom>
            <a:solidFill>
              <a:srgbClr val="FFFFFF"/>
            </a:solidFill>
            <a:ln w="50800" cap="flat" cmpd="sng" algn="ctr">
              <a:solidFill>
                <a:schemeClr val="tx2"/>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1358003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8" grpId="0"/>
      <p:bldP spid="18" grpId="0"/>
      <p:bldP spid="19" grpId="0"/>
      <p:bldP spid="32" grpId="0"/>
      <p:bldP spid="37" grpId="0"/>
      <p:bldP spid="44" grpId="0"/>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Untitled-1.jpg"/>
          <p:cNvPicPr>
            <a:picLocks noChangeAspect="1"/>
          </p:cNvPicPr>
          <p:nvPr/>
        </p:nvPicPr>
        <p:blipFill rotWithShape="1">
          <a:blip r:embed="rId7" cstate="print">
            <a:clrChange>
              <a:clrFrom>
                <a:srgbClr val="FFFFFF"/>
              </a:clrFrom>
              <a:clrTo>
                <a:srgbClr val="FFFFFF">
                  <a:alpha val="0"/>
                </a:srgbClr>
              </a:clrTo>
            </a:clrChange>
            <a:alphaModFix amt="71000"/>
            <a:duotone>
              <a:schemeClr val="accent2">
                <a:shade val="45000"/>
                <a:satMod val="135000"/>
              </a:schemeClr>
              <a:prstClr val="white"/>
            </a:duotone>
            <a:extLst>
              <a:ext uri="{BEBA8EAE-BF5A-486C-A8C5-ECC9F3942E4B}">
                <a14:imgProps xmlns:a14="http://schemas.microsoft.com/office/drawing/2010/main">
                  <a14:imgLayer r:embed="rId8">
                    <a14:imgEffect>
                      <a14:sharpenSoften amount="100000"/>
                    </a14:imgEffect>
                    <a14:imgEffect>
                      <a14:colorTemperature colorTemp="3891"/>
                    </a14:imgEffect>
                    <a14:imgEffect>
                      <a14:saturation sat="96000"/>
                    </a14:imgEffect>
                    <a14:imgEffect>
                      <a14:brightnessContrast contrast="24000"/>
                    </a14:imgEffect>
                  </a14:imgLayer>
                </a14:imgProps>
              </a:ext>
              <a:ext uri="{28A0092B-C50C-407E-A947-70E740481C1C}">
                <a14:useLocalDpi xmlns:a14="http://schemas.microsoft.com/office/drawing/2010/main"/>
              </a:ext>
            </a:extLst>
          </a:blip>
          <a:srcRect/>
          <a:stretch/>
        </p:blipFill>
        <p:spPr>
          <a:xfrm rot="10800000">
            <a:off x="1532557" y="1200162"/>
            <a:ext cx="3407957" cy="3392303"/>
          </a:xfrm>
          <a:prstGeom prst="rect">
            <a:avLst/>
          </a:prstGeom>
        </p:spPr>
      </p:pic>
      <p:sp>
        <p:nvSpPr>
          <p:cNvPr id="16" name="Rectangle 15"/>
          <p:cNvSpPr/>
          <p:nvPr/>
        </p:nvSpPr>
        <p:spPr>
          <a:xfrm>
            <a:off x="6522618" y="2155864"/>
            <a:ext cx="2383974" cy="461144"/>
          </a:xfrm>
          <a:prstGeom prst="rect">
            <a:avLst/>
          </a:prstGeom>
        </p:spPr>
        <p:txBody>
          <a:bodyPr wrap="square" lIns="90908" tIns="45454" rIns="90908" bIns="45454">
            <a:spAutoFit/>
          </a:bodyPr>
          <a:lstStyle/>
          <a:p>
            <a:r>
              <a:rPr lang="ru-RU" sz="1200" dirty="0">
                <a:solidFill>
                  <a:srgbClr val="000000">
                    <a:lumMod val="75000"/>
                    <a:lumOff val="25000"/>
                  </a:srgbClr>
                </a:solidFill>
                <a:latin typeface="Proxima Nova Medium"/>
                <a:cs typeface="Proxima Nova Medium"/>
              </a:rPr>
              <a:t>Подключите и настройте новый массив</a:t>
            </a:r>
            <a:endParaRPr lang="en-US" sz="3200" dirty="0">
              <a:latin typeface="Proxima Nova Medium"/>
              <a:cs typeface="Proxima Nova Medium"/>
            </a:endParaRPr>
          </a:p>
        </p:txBody>
      </p:sp>
      <p:sp>
        <p:nvSpPr>
          <p:cNvPr id="19" name="Rectangle 18"/>
          <p:cNvSpPr/>
          <p:nvPr/>
        </p:nvSpPr>
        <p:spPr>
          <a:xfrm>
            <a:off x="6522618" y="3188247"/>
            <a:ext cx="2383974" cy="645810"/>
          </a:xfrm>
          <a:prstGeom prst="rect">
            <a:avLst/>
          </a:prstGeom>
        </p:spPr>
        <p:txBody>
          <a:bodyPr wrap="square" lIns="90908" tIns="45454" rIns="90908" bIns="45454">
            <a:spAutoFit/>
          </a:bodyPr>
          <a:lstStyle/>
          <a:p>
            <a:r>
              <a:rPr lang="ru-RU" sz="1200" dirty="0">
                <a:solidFill>
                  <a:srgbClr val="000000">
                    <a:lumMod val="75000"/>
                    <a:lumOff val="25000"/>
                  </a:srgbClr>
                </a:solidFill>
                <a:latin typeface="Proxima Nova Medium"/>
                <a:cs typeface="Proxima Nova Medium"/>
              </a:rPr>
              <a:t>Оплатите работу и администрирование двух массивов одновременно </a:t>
            </a:r>
            <a:endParaRPr lang="en-US" sz="3200" dirty="0">
              <a:latin typeface="Proxima Nova Medium"/>
              <a:cs typeface="Proxima Nova Medium"/>
            </a:endParaRPr>
          </a:p>
        </p:txBody>
      </p:sp>
      <p:sp>
        <p:nvSpPr>
          <p:cNvPr id="23" name="Rectangle 22"/>
          <p:cNvSpPr/>
          <p:nvPr/>
        </p:nvSpPr>
        <p:spPr>
          <a:xfrm>
            <a:off x="6522755" y="2650453"/>
            <a:ext cx="2598305" cy="461144"/>
          </a:xfrm>
          <a:prstGeom prst="rect">
            <a:avLst/>
          </a:prstGeom>
        </p:spPr>
        <p:txBody>
          <a:bodyPr wrap="square" lIns="90908" tIns="45454" rIns="90908" bIns="45454">
            <a:spAutoFit/>
          </a:bodyPr>
          <a:lstStyle/>
          <a:p>
            <a:r>
              <a:rPr lang="ru-RU" sz="1200" dirty="0">
                <a:solidFill>
                  <a:srgbClr val="000000">
                    <a:lumMod val="75000"/>
                    <a:lumOff val="25000"/>
                  </a:srgbClr>
                </a:solidFill>
                <a:latin typeface="Proxima Nova Medium"/>
                <a:cs typeface="Proxima Nova Medium"/>
              </a:rPr>
              <a:t>Согласуйте простой и </a:t>
            </a:r>
            <a:r>
              <a:rPr lang="ru-RU" sz="1200" dirty="0" err="1">
                <a:solidFill>
                  <a:srgbClr val="000000">
                    <a:lumMod val="75000"/>
                    <a:lumOff val="25000"/>
                  </a:srgbClr>
                </a:solidFill>
                <a:latin typeface="Proxima Nova Medium"/>
                <a:cs typeface="Proxima Nova Medium"/>
              </a:rPr>
              <a:t>смигрируйте</a:t>
            </a:r>
            <a:r>
              <a:rPr lang="ru-RU" sz="1200" dirty="0">
                <a:solidFill>
                  <a:srgbClr val="000000">
                    <a:lumMod val="75000"/>
                    <a:lumOff val="25000"/>
                  </a:srgbClr>
                </a:solidFill>
                <a:latin typeface="Proxima Nova Medium"/>
                <a:cs typeface="Proxima Nova Medium"/>
              </a:rPr>
              <a:t> ваши данные</a:t>
            </a:r>
            <a:endParaRPr lang="en-US" sz="3200" dirty="0">
              <a:latin typeface="Proxima Nova Medium"/>
              <a:cs typeface="Proxima Nova Medium"/>
            </a:endParaRPr>
          </a:p>
        </p:txBody>
      </p:sp>
      <p:sp>
        <p:nvSpPr>
          <p:cNvPr id="26" name="Rectangle 25"/>
          <p:cNvSpPr/>
          <p:nvPr/>
        </p:nvSpPr>
        <p:spPr>
          <a:xfrm>
            <a:off x="6522756" y="3866248"/>
            <a:ext cx="2383973" cy="645810"/>
          </a:xfrm>
          <a:prstGeom prst="rect">
            <a:avLst/>
          </a:prstGeom>
        </p:spPr>
        <p:txBody>
          <a:bodyPr wrap="square" lIns="90908" tIns="45454" rIns="90908" bIns="45454">
            <a:spAutoFit/>
          </a:bodyPr>
          <a:lstStyle/>
          <a:p>
            <a:r>
              <a:rPr lang="ru-RU" sz="1200" dirty="0">
                <a:solidFill>
                  <a:srgbClr val="000000">
                    <a:lumMod val="75000"/>
                    <a:lumOff val="25000"/>
                  </a:srgbClr>
                </a:solidFill>
                <a:latin typeface="Proxima Nova Medium"/>
                <a:cs typeface="Proxima Nova Medium"/>
              </a:rPr>
              <a:t>Проверьте работу приложений, готовьтесь к новой миграции</a:t>
            </a:r>
            <a:endParaRPr lang="en-US" sz="3200" dirty="0">
              <a:latin typeface="Proxima Nova Medium"/>
              <a:cs typeface="Proxima Nova Medium"/>
            </a:endParaRPr>
          </a:p>
        </p:txBody>
      </p:sp>
      <p:sp>
        <p:nvSpPr>
          <p:cNvPr id="31" name="Rectangle 30"/>
          <p:cNvSpPr/>
          <p:nvPr/>
        </p:nvSpPr>
        <p:spPr>
          <a:xfrm>
            <a:off x="2877838" y="1200156"/>
            <a:ext cx="640062" cy="276732"/>
          </a:xfrm>
          <a:prstGeom prst="rect">
            <a:avLst/>
          </a:prstGeom>
        </p:spPr>
        <p:txBody>
          <a:bodyPr wrap="square" lIns="90908" tIns="45454" rIns="90908" bIns="45454">
            <a:spAutoFit/>
          </a:bodyPr>
          <a:lstStyle/>
          <a:p>
            <a:r>
              <a:rPr lang="ru-RU" sz="1200" dirty="0">
                <a:solidFill>
                  <a:srgbClr val="000000">
                    <a:lumMod val="75000"/>
                    <a:lumOff val="25000"/>
                  </a:srgbClr>
                </a:solidFill>
                <a:latin typeface="Proxima Nova Medium"/>
                <a:cs typeface="Proxima Nova Medium"/>
              </a:rPr>
              <a:t>1 ГОД </a:t>
            </a:r>
            <a:endParaRPr lang="en-US" sz="3200" dirty="0">
              <a:latin typeface="Proxima Nova Medium"/>
              <a:cs typeface="Proxima Nova Medium"/>
            </a:endParaRPr>
          </a:p>
        </p:txBody>
      </p:sp>
      <p:sp>
        <p:nvSpPr>
          <p:cNvPr id="50" name="Rectangle 49"/>
          <p:cNvSpPr/>
          <p:nvPr/>
        </p:nvSpPr>
        <p:spPr>
          <a:xfrm>
            <a:off x="6522625" y="1697559"/>
            <a:ext cx="2710283" cy="461144"/>
          </a:xfrm>
          <a:prstGeom prst="rect">
            <a:avLst/>
          </a:prstGeom>
        </p:spPr>
        <p:txBody>
          <a:bodyPr wrap="square" lIns="90908" tIns="45454" rIns="90908" bIns="45454">
            <a:spAutoFit/>
          </a:bodyPr>
          <a:lstStyle/>
          <a:p>
            <a:r>
              <a:rPr lang="ru-RU" sz="1200" dirty="0">
                <a:solidFill>
                  <a:srgbClr val="000000">
                    <a:lumMod val="75000"/>
                    <a:lumOff val="25000"/>
                  </a:srgbClr>
                </a:solidFill>
                <a:latin typeface="Proxima Nova Medium"/>
                <a:cs typeface="Proxima Nova Medium"/>
              </a:rPr>
              <a:t>Повторно купите емкость, </a:t>
            </a:r>
          </a:p>
          <a:p>
            <a:r>
              <a:rPr lang="ru-RU" sz="1200" dirty="0">
                <a:solidFill>
                  <a:srgbClr val="000000">
                    <a:lumMod val="75000"/>
                    <a:lumOff val="25000"/>
                  </a:srgbClr>
                </a:solidFill>
                <a:latin typeface="Proxima Nova Medium"/>
                <a:cs typeface="Proxima Nova Medium"/>
              </a:rPr>
              <a:t>за которую уже заплатили</a:t>
            </a:r>
            <a:endParaRPr lang="en-US" sz="3200" dirty="0">
              <a:latin typeface="Proxima Nova Medium"/>
              <a:cs typeface="Proxima Nova Medium"/>
            </a:endParaRPr>
          </a:p>
        </p:txBody>
      </p:sp>
      <p:sp>
        <p:nvSpPr>
          <p:cNvPr id="35" name="Rectangle 34"/>
          <p:cNvSpPr/>
          <p:nvPr/>
        </p:nvSpPr>
        <p:spPr>
          <a:xfrm>
            <a:off x="4737104" y="2592429"/>
            <a:ext cx="629857" cy="276478"/>
          </a:xfrm>
          <a:prstGeom prst="rect">
            <a:avLst/>
          </a:prstGeom>
        </p:spPr>
        <p:txBody>
          <a:bodyPr wrap="square" lIns="90908" tIns="45454" rIns="90908" bIns="45454">
            <a:spAutoFit/>
          </a:bodyPr>
          <a:lstStyle/>
          <a:p>
            <a:pPr algn="r"/>
            <a:r>
              <a:rPr lang="ru-RU" sz="1200" dirty="0">
                <a:solidFill>
                  <a:srgbClr val="000000">
                    <a:lumMod val="75000"/>
                    <a:lumOff val="25000"/>
                  </a:srgbClr>
                </a:solidFill>
                <a:latin typeface="Proxima Nova Medium"/>
                <a:cs typeface="Proxima Nova Medium"/>
              </a:rPr>
              <a:t>7 ГОД</a:t>
            </a:r>
            <a:endParaRPr lang="en-US" sz="3200" dirty="0">
              <a:latin typeface="Proxima Nova Medium"/>
              <a:cs typeface="Proxima Nova Medium"/>
            </a:endParaRPr>
          </a:p>
        </p:txBody>
      </p:sp>
      <p:sp>
        <p:nvSpPr>
          <p:cNvPr id="64" name="Rectangle 63"/>
          <p:cNvSpPr/>
          <p:nvPr/>
        </p:nvSpPr>
        <p:spPr>
          <a:xfrm>
            <a:off x="6214020" y="1213910"/>
            <a:ext cx="2782264" cy="338033"/>
          </a:xfrm>
          <a:prstGeom prst="rect">
            <a:avLst/>
          </a:prstGeom>
        </p:spPr>
        <p:txBody>
          <a:bodyPr wrap="square" lIns="90908" tIns="45454" rIns="90908" bIns="45454">
            <a:spAutoFit/>
          </a:bodyPr>
          <a:lstStyle/>
          <a:p>
            <a:r>
              <a:rPr lang="ru-RU" sz="1600" dirty="0">
                <a:solidFill>
                  <a:srgbClr val="0DAECD"/>
                </a:solidFill>
                <a:latin typeface="Proxima Nova Medium"/>
                <a:cs typeface="Proxima Nova Medium"/>
              </a:rPr>
              <a:t>КАК ЭТО РАБОТАЕТ</a:t>
            </a:r>
            <a:endParaRPr lang="en-US" sz="4000" dirty="0">
              <a:solidFill>
                <a:srgbClr val="0DAECD"/>
              </a:solidFill>
              <a:latin typeface="Proxima Nova Medium"/>
              <a:cs typeface="Proxima Nova Medium"/>
            </a:endParaRPr>
          </a:p>
        </p:txBody>
      </p:sp>
      <p:sp>
        <p:nvSpPr>
          <p:cNvPr id="65" name="Rectangle 64"/>
          <p:cNvSpPr/>
          <p:nvPr/>
        </p:nvSpPr>
        <p:spPr>
          <a:xfrm>
            <a:off x="6182994" y="1666720"/>
            <a:ext cx="467488" cy="523220"/>
          </a:xfrm>
          <a:prstGeom prst="rect">
            <a:avLst/>
          </a:prstGeom>
        </p:spPr>
        <p:txBody>
          <a:bodyPr wrap="square" lIns="90908" tIns="45454" rIns="90908" bIns="45454">
            <a:spAutoFit/>
          </a:bodyPr>
          <a:lstStyle/>
          <a:p>
            <a:r>
              <a:rPr lang="en-US" sz="2800" dirty="0">
                <a:solidFill>
                  <a:srgbClr val="0DAECD">
                    <a:lumMod val="75000"/>
                  </a:srgbClr>
                </a:solidFill>
                <a:latin typeface="Proxima Nova Semibold" charset="0"/>
              </a:rPr>
              <a:t>1</a:t>
            </a:r>
            <a:endParaRPr lang="en-US" sz="6000" dirty="0">
              <a:solidFill>
                <a:srgbClr val="0DAECD">
                  <a:lumMod val="75000"/>
                </a:srgbClr>
              </a:solidFill>
              <a:latin typeface="Proxima Nova Semibold" charset="0"/>
            </a:endParaRPr>
          </a:p>
        </p:txBody>
      </p:sp>
      <p:sp>
        <p:nvSpPr>
          <p:cNvPr id="66" name="Rectangle 65"/>
          <p:cNvSpPr/>
          <p:nvPr/>
        </p:nvSpPr>
        <p:spPr>
          <a:xfrm>
            <a:off x="6182994" y="2125021"/>
            <a:ext cx="467488" cy="523220"/>
          </a:xfrm>
          <a:prstGeom prst="rect">
            <a:avLst/>
          </a:prstGeom>
        </p:spPr>
        <p:txBody>
          <a:bodyPr wrap="square" lIns="90908" tIns="45454" rIns="90908" bIns="45454">
            <a:spAutoFit/>
          </a:bodyPr>
          <a:lstStyle/>
          <a:p>
            <a:r>
              <a:rPr lang="en-US" sz="2800" dirty="0">
                <a:solidFill>
                  <a:srgbClr val="0DAECD">
                    <a:lumMod val="75000"/>
                  </a:srgbClr>
                </a:solidFill>
                <a:latin typeface="Proxima Nova Semibold" charset="0"/>
              </a:rPr>
              <a:t>2</a:t>
            </a:r>
            <a:endParaRPr lang="en-US" sz="6000" dirty="0">
              <a:solidFill>
                <a:srgbClr val="0DAECD">
                  <a:lumMod val="75000"/>
                </a:srgbClr>
              </a:solidFill>
              <a:latin typeface="Proxima Nova Semibold" charset="0"/>
            </a:endParaRPr>
          </a:p>
        </p:txBody>
      </p:sp>
      <p:sp>
        <p:nvSpPr>
          <p:cNvPr id="67" name="Rectangle 66"/>
          <p:cNvSpPr/>
          <p:nvPr/>
        </p:nvSpPr>
        <p:spPr>
          <a:xfrm>
            <a:off x="6182994" y="2636608"/>
            <a:ext cx="467488" cy="523220"/>
          </a:xfrm>
          <a:prstGeom prst="rect">
            <a:avLst/>
          </a:prstGeom>
        </p:spPr>
        <p:txBody>
          <a:bodyPr wrap="square" lIns="90908" tIns="45454" rIns="90908" bIns="45454">
            <a:spAutoFit/>
          </a:bodyPr>
          <a:lstStyle/>
          <a:p>
            <a:r>
              <a:rPr lang="en-US" sz="2800" dirty="0">
                <a:solidFill>
                  <a:srgbClr val="0DAECD">
                    <a:lumMod val="75000"/>
                  </a:srgbClr>
                </a:solidFill>
                <a:latin typeface="Proxima Nova Semibold" charset="0"/>
              </a:rPr>
              <a:t>3</a:t>
            </a:r>
            <a:endParaRPr lang="en-US" sz="6000" dirty="0">
              <a:solidFill>
                <a:srgbClr val="0DAECD">
                  <a:lumMod val="75000"/>
                </a:srgbClr>
              </a:solidFill>
              <a:latin typeface="Proxima Nova Semibold" charset="0"/>
            </a:endParaRPr>
          </a:p>
        </p:txBody>
      </p:sp>
      <p:sp>
        <p:nvSpPr>
          <p:cNvPr id="68" name="Rectangle 67"/>
          <p:cNvSpPr/>
          <p:nvPr/>
        </p:nvSpPr>
        <p:spPr>
          <a:xfrm>
            <a:off x="6182994" y="3216676"/>
            <a:ext cx="467488" cy="523220"/>
          </a:xfrm>
          <a:prstGeom prst="rect">
            <a:avLst/>
          </a:prstGeom>
        </p:spPr>
        <p:txBody>
          <a:bodyPr wrap="square" lIns="90908" tIns="45454" rIns="90908" bIns="45454">
            <a:spAutoFit/>
          </a:bodyPr>
          <a:lstStyle/>
          <a:p>
            <a:r>
              <a:rPr lang="en-US" sz="2800" dirty="0">
                <a:solidFill>
                  <a:srgbClr val="0DAECD">
                    <a:lumMod val="75000"/>
                  </a:srgbClr>
                </a:solidFill>
                <a:latin typeface="Proxima Nova Semibold" charset="0"/>
              </a:rPr>
              <a:t>4</a:t>
            </a:r>
            <a:endParaRPr lang="en-US" sz="6000" dirty="0">
              <a:solidFill>
                <a:srgbClr val="0DAECD">
                  <a:lumMod val="75000"/>
                </a:srgbClr>
              </a:solidFill>
              <a:latin typeface="Proxima Nova Semibold" charset="0"/>
            </a:endParaRPr>
          </a:p>
        </p:txBody>
      </p:sp>
      <p:sp>
        <p:nvSpPr>
          <p:cNvPr id="69" name="Rectangle 68"/>
          <p:cNvSpPr/>
          <p:nvPr/>
        </p:nvSpPr>
        <p:spPr>
          <a:xfrm>
            <a:off x="6182994" y="3835408"/>
            <a:ext cx="467488" cy="523220"/>
          </a:xfrm>
          <a:prstGeom prst="rect">
            <a:avLst/>
          </a:prstGeom>
        </p:spPr>
        <p:txBody>
          <a:bodyPr wrap="square" lIns="90908" tIns="45454" rIns="90908" bIns="45454">
            <a:spAutoFit/>
          </a:bodyPr>
          <a:lstStyle/>
          <a:p>
            <a:r>
              <a:rPr lang="en-US" sz="2800" dirty="0">
                <a:solidFill>
                  <a:srgbClr val="0DAECD">
                    <a:lumMod val="75000"/>
                  </a:srgbClr>
                </a:solidFill>
                <a:latin typeface="Proxima Nova Semibold" charset="0"/>
              </a:rPr>
              <a:t>5</a:t>
            </a:r>
            <a:endParaRPr lang="en-US" sz="6000" dirty="0">
              <a:solidFill>
                <a:srgbClr val="0DAECD">
                  <a:lumMod val="75000"/>
                </a:srgbClr>
              </a:solidFill>
              <a:latin typeface="Proxima Nova Semibold" charset="0"/>
            </a:endParaRPr>
          </a:p>
        </p:txBody>
      </p:sp>
      <p:sp>
        <p:nvSpPr>
          <p:cNvPr id="34" name="Rectangle 33"/>
          <p:cNvSpPr/>
          <p:nvPr/>
        </p:nvSpPr>
        <p:spPr>
          <a:xfrm>
            <a:off x="662917" y="1853264"/>
            <a:ext cx="1106633" cy="276732"/>
          </a:xfrm>
          <a:prstGeom prst="rect">
            <a:avLst/>
          </a:prstGeom>
        </p:spPr>
        <p:txBody>
          <a:bodyPr wrap="square" lIns="90908" tIns="45454" rIns="90908" bIns="45454">
            <a:spAutoFit/>
          </a:bodyPr>
          <a:lstStyle/>
          <a:p>
            <a:r>
              <a:rPr lang="en-US" sz="1200" dirty="0">
                <a:solidFill>
                  <a:srgbClr val="000000">
                    <a:lumMod val="75000"/>
                    <a:lumOff val="25000"/>
                  </a:srgbClr>
                </a:solidFill>
                <a:latin typeface="Proxima Nova Medium"/>
                <a:cs typeface="Proxima Nova Medium"/>
              </a:rPr>
              <a:t>4</a:t>
            </a:r>
            <a:r>
              <a:rPr lang="ru-RU" sz="1200" dirty="0">
                <a:solidFill>
                  <a:srgbClr val="000000">
                    <a:lumMod val="75000"/>
                    <a:lumOff val="25000"/>
                  </a:srgbClr>
                </a:solidFill>
                <a:latin typeface="Proxima Nova Medium"/>
                <a:cs typeface="Proxima Nova Medium"/>
              </a:rPr>
              <a:t> ГОД</a:t>
            </a:r>
            <a:endParaRPr lang="en-US" sz="3200" dirty="0">
              <a:latin typeface="Proxima Nova Medium"/>
              <a:cs typeface="Proxima Nova Medium"/>
            </a:endParaRPr>
          </a:p>
        </p:txBody>
      </p:sp>
      <p:sp>
        <p:nvSpPr>
          <p:cNvPr id="10" name="Freeform 9"/>
          <p:cNvSpPr/>
          <p:nvPr/>
        </p:nvSpPr>
        <p:spPr>
          <a:xfrm>
            <a:off x="3132700" y="2197889"/>
            <a:ext cx="266976" cy="791625"/>
          </a:xfrm>
          <a:custGeom>
            <a:avLst/>
            <a:gdLst>
              <a:gd name="connsiteX0" fmla="*/ 0 w 266976"/>
              <a:gd name="connsiteY0" fmla="*/ 0 h 791625"/>
              <a:gd name="connsiteX1" fmla="*/ 98966 w 266976"/>
              <a:gd name="connsiteY1" fmla="*/ 115445 h 791625"/>
              <a:gd name="connsiteX2" fmla="*/ 115460 w 266976"/>
              <a:gd name="connsiteY2" fmla="*/ 173168 h 791625"/>
              <a:gd name="connsiteX3" fmla="*/ 181437 w 266976"/>
              <a:gd name="connsiteY3" fmla="*/ 329844 h 791625"/>
              <a:gd name="connsiteX4" fmla="*/ 222672 w 266976"/>
              <a:gd name="connsiteY4" fmla="*/ 428797 h 791625"/>
              <a:gd name="connsiteX5" fmla="*/ 263908 w 266976"/>
              <a:gd name="connsiteY5" fmla="*/ 519504 h 791625"/>
              <a:gd name="connsiteX6" fmla="*/ 239167 w 266976"/>
              <a:gd name="connsiteY6" fmla="*/ 709164 h 791625"/>
              <a:gd name="connsiteX7" fmla="*/ 222672 w 266976"/>
              <a:gd name="connsiteY7" fmla="*/ 725656 h 791625"/>
              <a:gd name="connsiteX8" fmla="*/ 189684 w 266976"/>
              <a:gd name="connsiteY8" fmla="*/ 775133 h 791625"/>
              <a:gd name="connsiteX9" fmla="*/ 140201 w 266976"/>
              <a:gd name="connsiteY9" fmla="*/ 791625 h 791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6976" h="791625">
                <a:moveTo>
                  <a:pt x="0" y="0"/>
                </a:moveTo>
                <a:cubicBezTo>
                  <a:pt x="53327" y="44433"/>
                  <a:pt x="63884" y="45290"/>
                  <a:pt x="98966" y="115445"/>
                </a:cubicBezTo>
                <a:cubicBezTo>
                  <a:pt x="107916" y="133343"/>
                  <a:pt x="108276" y="154491"/>
                  <a:pt x="115460" y="173168"/>
                </a:cubicBezTo>
                <a:cubicBezTo>
                  <a:pt x="135804" y="226057"/>
                  <a:pt x="159520" y="277587"/>
                  <a:pt x="181437" y="329844"/>
                </a:cubicBezTo>
                <a:cubicBezTo>
                  <a:pt x="195258" y="362797"/>
                  <a:pt x="206689" y="396837"/>
                  <a:pt x="222672" y="428797"/>
                </a:cubicBezTo>
                <a:cubicBezTo>
                  <a:pt x="254035" y="491512"/>
                  <a:pt x="240565" y="461153"/>
                  <a:pt x="263908" y="519504"/>
                </a:cubicBezTo>
                <a:cubicBezTo>
                  <a:pt x="258649" y="624672"/>
                  <a:pt x="285569" y="651171"/>
                  <a:pt x="239167" y="709164"/>
                </a:cubicBezTo>
                <a:cubicBezTo>
                  <a:pt x="234309" y="715235"/>
                  <a:pt x="228170" y="720159"/>
                  <a:pt x="222672" y="725656"/>
                </a:cubicBezTo>
                <a:cubicBezTo>
                  <a:pt x="215976" y="739047"/>
                  <a:pt x="206474" y="766739"/>
                  <a:pt x="189684" y="775133"/>
                </a:cubicBezTo>
                <a:cubicBezTo>
                  <a:pt x="174133" y="782908"/>
                  <a:pt x="140201" y="791625"/>
                  <a:pt x="140201" y="791625"/>
                </a:cubicBezTo>
              </a:path>
            </a:pathLst>
          </a:custGeom>
        </p:spPr>
        <p:txBody>
          <a:bodyPr vert="horz" wrap="square" lIns="90908" tIns="45454" rIns="90908" bIns="45454" numCol="1" rtlCol="0" anchor="t" anchorCtr="0" compatLnSpc="1">
            <a:prstTxWarp prst="textNoShape">
              <a:avLst/>
            </a:prstTxWarp>
          </a:bodyPr>
          <a:lstStyle/>
          <a:p>
            <a:pPr algn="ctr" defTabSz="909318"/>
            <a:endParaRPr lang="en-US" sz="4200" dirty="0"/>
          </a:p>
        </p:txBody>
      </p:sp>
      <p:sp>
        <p:nvSpPr>
          <p:cNvPr id="29" name="TextBox 28"/>
          <p:cNvSpPr txBox="1"/>
          <p:nvPr/>
        </p:nvSpPr>
        <p:spPr>
          <a:xfrm>
            <a:off x="2143877" y="4071759"/>
            <a:ext cx="513885" cy="646314"/>
          </a:xfrm>
          <a:prstGeom prst="rect">
            <a:avLst/>
          </a:prstGeom>
          <a:noFill/>
        </p:spPr>
        <p:txBody>
          <a:bodyPr wrap="none" lIns="90908" tIns="45454" rIns="90908" bIns="45454" rtlCol="0">
            <a:spAutoFit/>
          </a:bodyPr>
          <a:lstStyle/>
          <a:p>
            <a:r>
              <a:rPr lang="en-US" sz="3600" dirty="0">
                <a:solidFill>
                  <a:srgbClr val="0DAECD"/>
                </a:solidFill>
                <a:latin typeface="Proxima Nova Regular"/>
                <a:cs typeface="Proxima Nova Regular"/>
              </a:rPr>
              <a:t>∞</a:t>
            </a:r>
          </a:p>
        </p:txBody>
      </p:sp>
      <p:grpSp>
        <p:nvGrpSpPr>
          <p:cNvPr id="3" name="Group 2"/>
          <p:cNvGrpSpPr/>
          <p:nvPr/>
        </p:nvGrpSpPr>
        <p:grpSpPr>
          <a:xfrm>
            <a:off x="5665430" y="1127884"/>
            <a:ext cx="566538" cy="544323"/>
            <a:chOff x="6940407" y="76008"/>
            <a:chExt cx="667438" cy="769947"/>
          </a:xfrm>
        </p:grpSpPr>
        <p:sp>
          <p:nvSpPr>
            <p:cNvPr id="56" name="Freeform 55"/>
            <p:cNvSpPr>
              <a:spLocks/>
            </p:cNvSpPr>
            <p:nvPr>
              <p:custDataLst>
                <p:tags r:id="rId5"/>
              </p:custDataLst>
            </p:nvPr>
          </p:nvSpPr>
          <p:spPr bwMode="auto">
            <a:xfrm flipH="1">
              <a:off x="6940407" y="76008"/>
              <a:ext cx="667438" cy="769947"/>
            </a:xfrm>
            <a:custGeom>
              <a:avLst/>
              <a:gdLst>
                <a:gd name="connsiteX0" fmla="*/ 1809158 w 3618316"/>
                <a:gd name="connsiteY0" fmla="*/ 0 h 4175124"/>
                <a:gd name="connsiteX1" fmla="*/ 0 w 3618316"/>
                <a:gd name="connsiteY1" fmla="*/ 1043781 h 4175124"/>
                <a:gd name="connsiteX2" fmla="*/ 0 w 3618316"/>
                <a:gd name="connsiteY2" fmla="*/ 3132287 h 4175124"/>
                <a:gd name="connsiteX3" fmla="*/ 1809158 w 3618316"/>
                <a:gd name="connsiteY3" fmla="*/ 4175124 h 4175124"/>
                <a:gd name="connsiteX4" fmla="*/ 3618316 w 3618316"/>
                <a:gd name="connsiteY4" fmla="*/ 3132287 h 4175124"/>
                <a:gd name="connsiteX5" fmla="*/ 3618316 w 3618316"/>
                <a:gd name="connsiteY5" fmla="*/ 1043781 h 417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316" h="4175124">
                  <a:moveTo>
                    <a:pt x="1809158" y="0"/>
                  </a:moveTo>
                  <a:lnTo>
                    <a:pt x="0" y="1043781"/>
                  </a:lnTo>
                  <a:lnTo>
                    <a:pt x="0" y="3132287"/>
                  </a:lnTo>
                  <a:lnTo>
                    <a:pt x="1809158" y="4175124"/>
                  </a:lnTo>
                  <a:lnTo>
                    <a:pt x="3618316" y="3132287"/>
                  </a:lnTo>
                  <a:lnTo>
                    <a:pt x="3618316" y="1043781"/>
                  </a:lnTo>
                  <a:close/>
                </a:path>
              </a:pathLst>
            </a:custGeom>
            <a:solidFill>
              <a:srgbClr val="FF0000"/>
            </a:solidFill>
            <a:ln>
              <a:noFill/>
            </a:ln>
          </p:spPr>
          <p:txBody>
            <a:bodyPr vert="horz" wrap="square" lIns="0" tIns="45588" rIns="0" bIns="91176" numCol="1" anchor="ctr" anchorCtr="1" compatLnSpc="1">
              <a:prstTxWarp prst="textNoShape">
                <a:avLst/>
              </a:prstTxWarp>
              <a:noAutofit/>
            </a:bodyPr>
            <a:lstStyle/>
            <a:p>
              <a:pPr defTabSz="681310"/>
              <a:endParaRPr lang="en-US" sz="3600" dirty="0">
                <a:solidFill>
                  <a:srgbClr val="FFFFFF"/>
                </a:solidFill>
                <a:latin typeface="Proxima Nova Bold"/>
                <a:cs typeface="Proxima Nova Bold"/>
              </a:endParaRPr>
            </a:p>
          </p:txBody>
        </p:sp>
        <p:pic>
          <p:nvPicPr>
            <p:cNvPr id="61" name="Picture 60"/>
            <p:cNvPicPr>
              <a:picLocks noChangeAspect="1"/>
            </p:cNvPicPr>
            <p:nvPr/>
          </p:nvPicPr>
          <p:blipFill>
            <a:blip r:embed="rId9" cstate="print">
              <a:lum bright="70000" contrast="-70000"/>
              <a:extLst>
                <a:ext uri="{28A0092B-C50C-407E-A947-70E740481C1C}">
                  <a14:useLocalDpi xmlns:a14="http://schemas.microsoft.com/office/drawing/2010/main"/>
                </a:ext>
              </a:extLst>
            </a:blip>
            <a:stretch>
              <a:fillRect/>
            </a:stretch>
          </p:blipFill>
          <p:spPr>
            <a:xfrm>
              <a:off x="7086050" y="240708"/>
              <a:ext cx="427615" cy="430423"/>
            </a:xfrm>
            <a:prstGeom prst="rect">
              <a:avLst/>
            </a:prstGeom>
          </p:spPr>
        </p:pic>
      </p:grpSp>
      <p:grpSp>
        <p:nvGrpSpPr>
          <p:cNvPr id="90" name="Group 89"/>
          <p:cNvGrpSpPr/>
          <p:nvPr/>
        </p:nvGrpSpPr>
        <p:grpSpPr>
          <a:xfrm>
            <a:off x="2598395" y="4266559"/>
            <a:ext cx="281903" cy="325199"/>
            <a:chOff x="6940407" y="76008"/>
            <a:chExt cx="667438" cy="769947"/>
          </a:xfrm>
        </p:grpSpPr>
        <p:sp>
          <p:nvSpPr>
            <p:cNvPr id="91" name="Freeform 90"/>
            <p:cNvSpPr>
              <a:spLocks/>
            </p:cNvSpPr>
            <p:nvPr>
              <p:custDataLst>
                <p:tags r:id="rId4"/>
              </p:custDataLst>
            </p:nvPr>
          </p:nvSpPr>
          <p:spPr bwMode="auto">
            <a:xfrm flipH="1">
              <a:off x="6940407" y="76008"/>
              <a:ext cx="667438" cy="769947"/>
            </a:xfrm>
            <a:custGeom>
              <a:avLst/>
              <a:gdLst>
                <a:gd name="connsiteX0" fmla="*/ 1809158 w 3618316"/>
                <a:gd name="connsiteY0" fmla="*/ 0 h 4175124"/>
                <a:gd name="connsiteX1" fmla="*/ 0 w 3618316"/>
                <a:gd name="connsiteY1" fmla="*/ 1043781 h 4175124"/>
                <a:gd name="connsiteX2" fmla="*/ 0 w 3618316"/>
                <a:gd name="connsiteY2" fmla="*/ 3132287 h 4175124"/>
                <a:gd name="connsiteX3" fmla="*/ 1809158 w 3618316"/>
                <a:gd name="connsiteY3" fmla="*/ 4175124 h 4175124"/>
                <a:gd name="connsiteX4" fmla="*/ 3618316 w 3618316"/>
                <a:gd name="connsiteY4" fmla="*/ 3132287 h 4175124"/>
                <a:gd name="connsiteX5" fmla="*/ 3618316 w 3618316"/>
                <a:gd name="connsiteY5" fmla="*/ 1043781 h 417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316" h="4175124">
                  <a:moveTo>
                    <a:pt x="1809158" y="0"/>
                  </a:moveTo>
                  <a:lnTo>
                    <a:pt x="0" y="1043781"/>
                  </a:lnTo>
                  <a:lnTo>
                    <a:pt x="0" y="3132287"/>
                  </a:lnTo>
                  <a:lnTo>
                    <a:pt x="1809158" y="4175124"/>
                  </a:lnTo>
                  <a:lnTo>
                    <a:pt x="3618316" y="3132287"/>
                  </a:lnTo>
                  <a:lnTo>
                    <a:pt x="3618316" y="1043781"/>
                  </a:lnTo>
                  <a:close/>
                </a:path>
              </a:pathLst>
            </a:custGeom>
            <a:solidFill>
              <a:srgbClr val="FF0000"/>
            </a:solidFill>
            <a:ln>
              <a:noFill/>
            </a:ln>
          </p:spPr>
          <p:txBody>
            <a:bodyPr vert="horz" wrap="square" lIns="0" tIns="45588" rIns="0" bIns="91176" numCol="1" anchor="ctr" anchorCtr="1" compatLnSpc="1">
              <a:prstTxWarp prst="textNoShape">
                <a:avLst/>
              </a:prstTxWarp>
              <a:noAutofit/>
            </a:bodyPr>
            <a:lstStyle/>
            <a:p>
              <a:pPr defTabSz="681310"/>
              <a:endParaRPr lang="en-US" sz="3600" dirty="0">
                <a:solidFill>
                  <a:srgbClr val="FFFFFF"/>
                </a:solidFill>
                <a:latin typeface="Proxima Nova Bold"/>
                <a:cs typeface="Proxima Nova Bold"/>
              </a:endParaRPr>
            </a:p>
          </p:txBody>
        </p:sp>
        <p:pic>
          <p:nvPicPr>
            <p:cNvPr id="92" name="Picture 91"/>
            <p:cNvPicPr>
              <a:picLocks noChangeAspect="1"/>
            </p:cNvPicPr>
            <p:nvPr/>
          </p:nvPicPr>
          <p:blipFill>
            <a:blip r:embed="rId10" cstate="print">
              <a:lum bright="70000" contrast="-70000"/>
              <a:extLst>
                <a:ext uri="{28A0092B-C50C-407E-A947-70E740481C1C}">
                  <a14:useLocalDpi xmlns:a14="http://schemas.microsoft.com/office/drawing/2010/main"/>
                </a:ext>
              </a:extLst>
            </a:blip>
            <a:stretch>
              <a:fillRect/>
            </a:stretch>
          </p:blipFill>
          <p:spPr>
            <a:xfrm>
              <a:off x="7086050" y="240708"/>
              <a:ext cx="427615" cy="430423"/>
            </a:xfrm>
            <a:prstGeom prst="rect">
              <a:avLst/>
            </a:prstGeom>
          </p:spPr>
        </p:pic>
      </p:grpSp>
      <p:sp>
        <p:nvSpPr>
          <p:cNvPr id="82" name="Rectangle 81"/>
          <p:cNvSpPr/>
          <p:nvPr/>
        </p:nvSpPr>
        <p:spPr>
          <a:xfrm>
            <a:off x="1112630" y="3244133"/>
            <a:ext cx="707715" cy="276732"/>
          </a:xfrm>
          <a:prstGeom prst="rect">
            <a:avLst/>
          </a:prstGeom>
        </p:spPr>
        <p:txBody>
          <a:bodyPr wrap="square" lIns="90908" tIns="45454" rIns="90908" bIns="45454">
            <a:spAutoFit/>
          </a:bodyPr>
          <a:lstStyle/>
          <a:p>
            <a:r>
              <a:rPr lang="en-US" sz="1200" dirty="0">
                <a:solidFill>
                  <a:srgbClr val="000000">
                    <a:lumMod val="75000"/>
                    <a:lumOff val="25000"/>
                  </a:srgbClr>
                </a:solidFill>
                <a:latin typeface="Proxima Nova Medium"/>
                <a:cs typeface="Proxima Nova Medium"/>
              </a:rPr>
              <a:t>10</a:t>
            </a:r>
            <a:r>
              <a:rPr lang="ru-RU" sz="1200" dirty="0">
                <a:solidFill>
                  <a:srgbClr val="000000">
                    <a:lumMod val="75000"/>
                    <a:lumOff val="25000"/>
                  </a:srgbClr>
                </a:solidFill>
                <a:latin typeface="Proxima Nova Medium"/>
                <a:cs typeface="Proxima Nova Medium"/>
              </a:rPr>
              <a:t> ГОД</a:t>
            </a:r>
            <a:endParaRPr lang="en-US" sz="3200" dirty="0">
              <a:latin typeface="Proxima Nova Medium"/>
              <a:cs typeface="Proxima Nova Medium"/>
            </a:endParaRPr>
          </a:p>
        </p:txBody>
      </p:sp>
      <p:grpSp>
        <p:nvGrpSpPr>
          <p:cNvPr id="41" name="Group 40"/>
          <p:cNvGrpSpPr/>
          <p:nvPr/>
        </p:nvGrpSpPr>
        <p:grpSpPr>
          <a:xfrm>
            <a:off x="1342056" y="1599051"/>
            <a:ext cx="628139" cy="738545"/>
            <a:chOff x="5006517" y="1723657"/>
            <a:chExt cx="761659" cy="1020383"/>
          </a:xfrm>
        </p:grpSpPr>
        <p:pic>
          <p:nvPicPr>
            <p:cNvPr id="42" name="Picture 41"/>
            <p:cNvPicPr>
              <a:picLocks/>
            </p:cNvPicPr>
            <p:nvPr/>
          </p:nvPicPr>
          <p:blipFill>
            <a:blip r:embed="rId11" cstate="print">
              <a:extLst>
                <a:ext uri="{28A0092B-C50C-407E-A947-70E740481C1C}">
                  <a14:useLocalDpi xmlns:a14="http://schemas.microsoft.com/office/drawing/2010/main"/>
                </a:ext>
              </a:extLst>
            </a:blip>
            <a:stretch>
              <a:fillRect/>
            </a:stretch>
          </p:blipFill>
          <p:spPr>
            <a:xfrm>
              <a:off x="5006517" y="1723657"/>
              <a:ext cx="386794" cy="1020383"/>
            </a:xfrm>
            <a:prstGeom prst="rect">
              <a:avLst/>
            </a:prstGeom>
          </p:spPr>
        </p:pic>
        <p:pic>
          <p:nvPicPr>
            <p:cNvPr id="43" name="Picture 42"/>
            <p:cNvPicPr>
              <a:picLocks/>
            </p:cNvPicPr>
            <p:nvPr/>
          </p:nvPicPr>
          <p:blipFill>
            <a:blip r:embed="rId11" cstate="print">
              <a:extLst>
                <a:ext uri="{28A0092B-C50C-407E-A947-70E740481C1C}">
                  <a14:useLocalDpi xmlns:a14="http://schemas.microsoft.com/office/drawing/2010/main"/>
                </a:ext>
              </a:extLst>
            </a:blip>
            <a:stretch>
              <a:fillRect/>
            </a:stretch>
          </p:blipFill>
          <p:spPr>
            <a:xfrm>
              <a:off x="5381382" y="1723657"/>
              <a:ext cx="386794" cy="1020383"/>
            </a:xfrm>
            <a:prstGeom prst="rect">
              <a:avLst/>
            </a:prstGeom>
          </p:spPr>
        </p:pic>
      </p:grpSp>
      <p:grpSp>
        <p:nvGrpSpPr>
          <p:cNvPr id="44" name="Group 43"/>
          <p:cNvGrpSpPr/>
          <p:nvPr/>
        </p:nvGrpSpPr>
        <p:grpSpPr>
          <a:xfrm>
            <a:off x="3515001" y="1227667"/>
            <a:ext cx="699018" cy="866905"/>
            <a:chOff x="794849" y="789468"/>
            <a:chExt cx="819935" cy="1148706"/>
          </a:xfrm>
        </p:grpSpPr>
        <p:pic>
          <p:nvPicPr>
            <p:cNvPr id="45" name="Picture 44"/>
            <p:cNvPicPr>
              <a:picLocks/>
            </p:cNvPicPr>
            <p:nvPr/>
          </p:nvPicPr>
          <p:blipFill>
            <a:blip r:embed="rId12" cstate="print">
              <a:extLst>
                <a:ext uri="{28A0092B-C50C-407E-A947-70E740481C1C}">
                  <a14:useLocalDpi xmlns:a14="http://schemas.microsoft.com/office/drawing/2010/main"/>
                </a:ext>
              </a:extLst>
            </a:blip>
            <a:stretch>
              <a:fillRect/>
            </a:stretch>
          </p:blipFill>
          <p:spPr>
            <a:xfrm>
              <a:off x="794849" y="789468"/>
              <a:ext cx="414079" cy="1148706"/>
            </a:xfrm>
            <a:prstGeom prst="rect">
              <a:avLst/>
            </a:prstGeom>
          </p:spPr>
        </p:pic>
        <p:pic>
          <p:nvPicPr>
            <p:cNvPr id="46" name="Picture 45"/>
            <p:cNvPicPr>
              <a:picLocks/>
            </p:cNvPicPr>
            <p:nvPr/>
          </p:nvPicPr>
          <p:blipFill>
            <a:blip r:embed="rId12" cstate="print">
              <a:extLst>
                <a:ext uri="{28A0092B-C50C-407E-A947-70E740481C1C}">
                  <a14:useLocalDpi xmlns:a14="http://schemas.microsoft.com/office/drawing/2010/main"/>
                </a:ext>
              </a:extLst>
            </a:blip>
            <a:stretch>
              <a:fillRect/>
            </a:stretch>
          </p:blipFill>
          <p:spPr>
            <a:xfrm>
              <a:off x="1200705" y="789468"/>
              <a:ext cx="414079" cy="1148706"/>
            </a:xfrm>
            <a:prstGeom prst="rect">
              <a:avLst/>
            </a:prstGeom>
          </p:spPr>
        </p:pic>
      </p:grpSp>
      <p:grpSp>
        <p:nvGrpSpPr>
          <p:cNvPr id="47" name="Group 46"/>
          <p:cNvGrpSpPr/>
          <p:nvPr/>
        </p:nvGrpSpPr>
        <p:grpSpPr>
          <a:xfrm>
            <a:off x="4046338" y="2270578"/>
            <a:ext cx="445237" cy="718943"/>
            <a:chOff x="2243501" y="1992942"/>
            <a:chExt cx="584218" cy="962008"/>
          </a:xfrm>
        </p:grpSpPr>
        <p:pic>
          <p:nvPicPr>
            <p:cNvPr id="48" name="Picture 47"/>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243501" y="1992942"/>
              <a:ext cx="295703" cy="962008"/>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532016" y="1992942"/>
              <a:ext cx="295703" cy="962008"/>
            </a:xfrm>
            <a:prstGeom prst="rect">
              <a:avLst/>
            </a:prstGeom>
          </p:spPr>
        </p:pic>
      </p:grpSp>
      <p:grpSp>
        <p:nvGrpSpPr>
          <p:cNvPr id="51" name="Group 50"/>
          <p:cNvGrpSpPr/>
          <p:nvPr/>
        </p:nvGrpSpPr>
        <p:grpSpPr>
          <a:xfrm>
            <a:off x="1877453" y="3057071"/>
            <a:ext cx="378253" cy="648189"/>
            <a:chOff x="794849" y="789468"/>
            <a:chExt cx="798860" cy="1148706"/>
          </a:xfrm>
        </p:grpSpPr>
        <p:pic>
          <p:nvPicPr>
            <p:cNvPr id="52" name="Picture 51"/>
            <p:cNvPicPr>
              <a:picLocks/>
            </p:cNvPicPr>
            <p:nvPr/>
          </p:nvPicPr>
          <p:blipFill>
            <a:blip r:embed="rId14" cstate="print">
              <a:extLst>
                <a:ext uri="{28A0092B-C50C-407E-A947-70E740481C1C}">
                  <a14:useLocalDpi xmlns:a14="http://schemas.microsoft.com/office/drawing/2010/main"/>
                </a:ext>
              </a:extLst>
            </a:blip>
            <a:stretch>
              <a:fillRect/>
            </a:stretch>
          </p:blipFill>
          <p:spPr>
            <a:xfrm>
              <a:off x="794849" y="789468"/>
              <a:ext cx="414079" cy="1148706"/>
            </a:xfrm>
            <a:prstGeom prst="rect">
              <a:avLst/>
            </a:prstGeom>
          </p:spPr>
        </p:pic>
        <p:pic>
          <p:nvPicPr>
            <p:cNvPr id="53" name="Picture 52"/>
            <p:cNvPicPr>
              <a:picLocks/>
            </p:cNvPicPr>
            <p:nvPr/>
          </p:nvPicPr>
          <p:blipFill>
            <a:blip r:embed="rId14" cstate="print">
              <a:extLst>
                <a:ext uri="{28A0092B-C50C-407E-A947-70E740481C1C}">
                  <a14:useLocalDpi xmlns:a14="http://schemas.microsoft.com/office/drawing/2010/main"/>
                </a:ext>
              </a:extLst>
            </a:blip>
            <a:stretch>
              <a:fillRect/>
            </a:stretch>
          </p:blipFill>
          <p:spPr>
            <a:xfrm>
              <a:off x="1179629" y="789468"/>
              <a:ext cx="414080" cy="1148706"/>
            </a:xfrm>
            <a:prstGeom prst="rect">
              <a:avLst/>
            </a:prstGeom>
          </p:spPr>
        </p:pic>
      </p:grpSp>
      <p:grpSp>
        <p:nvGrpSpPr>
          <p:cNvPr id="54" name="Group 53"/>
          <p:cNvGrpSpPr/>
          <p:nvPr/>
        </p:nvGrpSpPr>
        <p:grpSpPr>
          <a:xfrm>
            <a:off x="1419014" y="1757173"/>
            <a:ext cx="628139" cy="738545"/>
            <a:chOff x="5006517" y="1723657"/>
            <a:chExt cx="761659" cy="1020383"/>
          </a:xfrm>
        </p:grpSpPr>
        <p:pic>
          <p:nvPicPr>
            <p:cNvPr id="55" name="Picture 54"/>
            <p:cNvPicPr>
              <a:picLocks/>
            </p:cNvPicPr>
            <p:nvPr/>
          </p:nvPicPr>
          <p:blipFill>
            <a:blip r:embed="rId11" cstate="print">
              <a:extLst>
                <a:ext uri="{28A0092B-C50C-407E-A947-70E740481C1C}">
                  <a14:useLocalDpi xmlns:a14="http://schemas.microsoft.com/office/drawing/2010/main"/>
                </a:ext>
              </a:extLst>
            </a:blip>
            <a:stretch>
              <a:fillRect/>
            </a:stretch>
          </p:blipFill>
          <p:spPr>
            <a:xfrm>
              <a:off x="5006517" y="1723657"/>
              <a:ext cx="386794" cy="1020383"/>
            </a:xfrm>
            <a:prstGeom prst="rect">
              <a:avLst/>
            </a:prstGeom>
          </p:spPr>
        </p:pic>
        <p:pic>
          <p:nvPicPr>
            <p:cNvPr id="57" name="Picture 56"/>
            <p:cNvPicPr>
              <a:picLocks/>
            </p:cNvPicPr>
            <p:nvPr/>
          </p:nvPicPr>
          <p:blipFill>
            <a:blip r:embed="rId11" cstate="print">
              <a:extLst>
                <a:ext uri="{28A0092B-C50C-407E-A947-70E740481C1C}">
                  <a14:useLocalDpi xmlns:a14="http://schemas.microsoft.com/office/drawing/2010/main"/>
                </a:ext>
              </a:extLst>
            </a:blip>
            <a:stretch>
              <a:fillRect/>
            </a:stretch>
          </p:blipFill>
          <p:spPr>
            <a:xfrm>
              <a:off x="5381382" y="1723657"/>
              <a:ext cx="386794" cy="1020383"/>
            </a:xfrm>
            <a:prstGeom prst="rect">
              <a:avLst/>
            </a:prstGeom>
          </p:spPr>
        </p:pic>
      </p:grpSp>
      <p:grpSp>
        <p:nvGrpSpPr>
          <p:cNvPr id="63" name="Group 62"/>
          <p:cNvGrpSpPr/>
          <p:nvPr/>
        </p:nvGrpSpPr>
        <p:grpSpPr>
          <a:xfrm>
            <a:off x="1956194" y="1829450"/>
            <a:ext cx="471853" cy="544323"/>
            <a:chOff x="6940407" y="76008"/>
            <a:chExt cx="667438" cy="769947"/>
          </a:xfrm>
        </p:grpSpPr>
        <p:sp>
          <p:nvSpPr>
            <p:cNvPr id="77" name="Freeform 76"/>
            <p:cNvSpPr>
              <a:spLocks/>
            </p:cNvSpPr>
            <p:nvPr>
              <p:custDataLst>
                <p:tags r:id="rId3"/>
              </p:custDataLst>
            </p:nvPr>
          </p:nvSpPr>
          <p:spPr bwMode="auto">
            <a:xfrm flipH="1">
              <a:off x="6940407" y="76008"/>
              <a:ext cx="667438" cy="769947"/>
            </a:xfrm>
            <a:custGeom>
              <a:avLst/>
              <a:gdLst>
                <a:gd name="connsiteX0" fmla="*/ 1809158 w 3618316"/>
                <a:gd name="connsiteY0" fmla="*/ 0 h 4175124"/>
                <a:gd name="connsiteX1" fmla="*/ 0 w 3618316"/>
                <a:gd name="connsiteY1" fmla="*/ 1043781 h 4175124"/>
                <a:gd name="connsiteX2" fmla="*/ 0 w 3618316"/>
                <a:gd name="connsiteY2" fmla="*/ 3132287 h 4175124"/>
                <a:gd name="connsiteX3" fmla="*/ 1809158 w 3618316"/>
                <a:gd name="connsiteY3" fmla="*/ 4175124 h 4175124"/>
                <a:gd name="connsiteX4" fmla="*/ 3618316 w 3618316"/>
                <a:gd name="connsiteY4" fmla="*/ 3132287 h 4175124"/>
                <a:gd name="connsiteX5" fmla="*/ 3618316 w 3618316"/>
                <a:gd name="connsiteY5" fmla="*/ 1043781 h 417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316" h="4175124">
                  <a:moveTo>
                    <a:pt x="1809158" y="0"/>
                  </a:moveTo>
                  <a:lnTo>
                    <a:pt x="0" y="1043781"/>
                  </a:lnTo>
                  <a:lnTo>
                    <a:pt x="0" y="3132287"/>
                  </a:lnTo>
                  <a:lnTo>
                    <a:pt x="1809158" y="4175124"/>
                  </a:lnTo>
                  <a:lnTo>
                    <a:pt x="3618316" y="3132287"/>
                  </a:lnTo>
                  <a:lnTo>
                    <a:pt x="3618316" y="1043781"/>
                  </a:lnTo>
                  <a:close/>
                </a:path>
              </a:pathLst>
            </a:custGeom>
            <a:solidFill>
              <a:srgbClr val="FF0000"/>
            </a:solidFill>
            <a:ln>
              <a:noFill/>
            </a:ln>
          </p:spPr>
          <p:txBody>
            <a:bodyPr vert="horz" wrap="square" lIns="0" tIns="45588" rIns="0" bIns="91176" numCol="1" anchor="ctr" anchorCtr="1" compatLnSpc="1">
              <a:prstTxWarp prst="textNoShape">
                <a:avLst/>
              </a:prstTxWarp>
              <a:noAutofit/>
            </a:bodyPr>
            <a:lstStyle/>
            <a:p>
              <a:pPr defTabSz="681310"/>
              <a:endParaRPr lang="en-US" sz="3600" dirty="0">
                <a:solidFill>
                  <a:srgbClr val="FFFFFF"/>
                </a:solidFill>
                <a:latin typeface="Proxima Nova Bold"/>
                <a:cs typeface="Proxima Nova Bold"/>
              </a:endParaRPr>
            </a:p>
          </p:txBody>
        </p:sp>
        <p:pic>
          <p:nvPicPr>
            <p:cNvPr id="83" name="Picture 82"/>
            <p:cNvPicPr>
              <a:picLocks noChangeAspect="1"/>
            </p:cNvPicPr>
            <p:nvPr/>
          </p:nvPicPr>
          <p:blipFill>
            <a:blip r:embed="rId9" cstate="print">
              <a:lum bright="70000" contrast="-70000"/>
              <a:extLst>
                <a:ext uri="{28A0092B-C50C-407E-A947-70E740481C1C}">
                  <a14:useLocalDpi xmlns:a14="http://schemas.microsoft.com/office/drawing/2010/main"/>
                </a:ext>
              </a:extLst>
            </a:blip>
            <a:stretch>
              <a:fillRect/>
            </a:stretch>
          </p:blipFill>
          <p:spPr>
            <a:xfrm>
              <a:off x="7086050" y="240708"/>
              <a:ext cx="427615" cy="430423"/>
            </a:xfrm>
            <a:prstGeom prst="rect">
              <a:avLst/>
            </a:prstGeom>
          </p:spPr>
        </p:pic>
      </p:grpSp>
      <p:grpSp>
        <p:nvGrpSpPr>
          <p:cNvPr id="70" name="Group 69"/>
          <p:cNvGrpSpPr/>
          <p:nvPr/>
        </p:nvGrpSpPr>
        <p:grpSpPr>
          <a:xfrm>
            <a:off x="4156403" y="2355242"/>
            <a:ext cx="445237" cy="718943"/>
            <a:chOff x="2243501" y="1992942"/>
            <a:chExt cx="584218" cy="962008"/>
          </a:xfrm>
        </p:grpSpPr>
        <p:pic>
          <p:nvPicPr>
            <p:cNvPr id="71" name="Picture 70"/>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243501" y="1992942"/>
              <a:ext cx="295703" cy="962008"/>
            </a:xfrm>
            <a:prstGeom prst="rect">
              <a:avLst/>
            </a:prstGeom>
          </p:spPr>
        </p:pic>
        <p:pic>
          <p:nvPicPr>
            <p:cNvPr id="72" name="Picture 71"/>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532016" y="1992942"/>
              <a:ext cx="295703" cy="962008"/>
            </a:xfrm>
            <a:prstGeom prst="rect">
              <a:avLst/>
            </a:prstGeom>
          </p:spPr>
        </p:pic>
      </p:grpSp>
      <p:grpSp>
        <p:nvGrpSpPr>
          <p:cNvPr id="73" name="Group 72"/>
          <p:cNvGrpSpPr/>
          <p:nvPr/>
        </p:nvGrpSpPr>
        <p:grpSpPr>
          <a:xfrm>
            <a:off x="4266468" y="2439906"/>
            <a:ext cx="445237" cy="718943"/>
            <a:chOff x="2243501" y="1992942"/>
            <a:chExt cx="584218" cy="962008"/>
          </a:xfrm>
        </p:grpSpPr>
        <p:pic>
          <p:nvPicPr>
            <p:cNvPr id="74" name="Picture 73"/>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243501" y="1992942"/>
              <a:ext cx="295703" cy="962008"/>
            </a:xfrm>
            <a:prstGeom prst="rect">
              <a:avLst/>
            </a:prstGeom>
          </p:spPr>
        </p:pic>
        <p:pic>
          <p:nvPicPr>
            <p:cNvPr id="75" name="Picture 74"/>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2532016" y="1992942"/>
              <a:ext cx="295703" cy="962008"/>
            </a:xfrm>
            <a:prstGeom prst="rect">
              <a:avLst/>
            </a:prstGeom>
          </p:spPr>
        </p:pic>
      </p:grpSp>
      <p:grpSp>
        <p:nvGrpSpPr>
          <p:cNvPr id="76" name="Group 75"/>
          <p:cNvGrpSpPr/>
          <p:nvPr/>
        </p:nvGrpSpPr>
        <p:grpSpPr>
          <a:xfrm>
            <a:off x="1936716" y="3116333"/>
            <a:ext cx="378253" cy="648189"/>
            <a:chOff x="794849" y="789468"/>
            <a:chExt cx="798860" cy="1148706"/>
          </a:xfrm>
        </p:grpSpPr>
        <p:pic>
          <p:nvPicPr>
            <p:cNvPr id="78" name="Picture 77"/>
            <p:cNvPicPr>
              <a:picLocks/>
            </p:cNvPicPr>
            <p:nvPr/>
          </p:nvPicPr>
          <p:blipFill>
            <a:blip r:embed="rId14" cstate="print">
              <a:extLst>
                <a:ext uri="{28A0092B-C50C-407E-A947-70E740481C1C}">
                  <a14:useLocalDpi xmlns:a14="http://schemas.microsoft.com/office/drawing/2010/main"/>
                </a:ext>
              </a:extLst>
            </a:blip>
            <a:stretch>
              <a:fillRect/>
            </a:stretch>
          </p:blipFill>
          <p:spPr>
            <a:xfrm>
              <a:off x="794849" y="789468"/>
              <a:ext cx="414079" cy="1148706"/>
            </a:xfrm>
            <a:prstGeom prst="rect">
              <a:avLst/>
            </a:prstGeom>
          </p:spPr>
        </p:pic>
        <p:pic>
          <p:nvPicPr>
            <p:cNvPr id="79" name="Picture 78"/>
            <p:cNvPicPr>
              <a:picLocks/>
            </p:cNvPicPr>
            <p:nvPr/>
          </p:nvPicPr>
          <p:blipFill>
            <a:blip r:embed="rId14" cstate="print">
              <a:extLst>
                <a:ext uri="{28A0092B-C50C-407E-A947-70E740481C1C}">
                  <a14:useLocalDpi xmlns:a14="http://schemas.microsoft.com/office/drawing/2010/main"/>
                </a:ext>
              </a:extLst>
            </a:blip>
            <a:stretch>
              <a:fillRect/>
            </a:stretch>
          </p:blipFill>
          <p:spPr>
            <a:xfrm>
              <a:off x="1179629" y="789468"/>
              <a:ext cx="414080" cy="1148706"/>
            </a:xfrm>
            <a:prstGeom prst="rect">
              <a:avLst/>
            </a:prstGeom>
          </p:spPr>
        </p:pic>
      </p:grpSp>
      <p:grpSp>
        <p:nvGrpSpPr>
          <p:cNvPr id="80" name="Group 79"/>
          <p:cNvGrpSpPr/>
          <p:nvPr/>
        </p:nvGrpSpPr>
        <p:grpSpPr>
          <a:xfrm>
            <a:off x="2012919" y="3192536"/>
            <a:ext cx="378253" cy="648189"/>
            <a:chOff x="794849" y="789468"/>
            <a:chExt cx="798860" cy="1148706"/>
          </a:xfrm>
        </p:grpSpPr>
        <p:pic>
          <p:nvPicPr>
            <p:cNvPr id="81" name="Picture 80"/>
            <p:cNvPicPr>
              <a:picLocks/>
            </p:cNvPicPr>
            <p:nvPr/>
          </p:nvPicPr>
          <p:blipFill>
            <a:blip r:embed="rId14" cstate="print">
              <a:extLst>
                <a:ext uri="{28A0092B-C50C-407E-A947-70E740481C1C}">
                  <a14:useLocalDpi xmlns:a14="http://schemas.microsoft.com/office/drawing/2010/main"/>
                </a:ext>
              </a:extLst>
            </a:blip>
            <a:stretch>
              <a:fillRect/>
            </a:stretch>
          </p:blipFill>
          <p:spPr>
            <a:xfrm>
              <a:off x="794849" y="789468"/>
              <a:ext cx="414079" cy="1148706"/>
            </a:xfrm>
            <a:prstGeom prst="rect">
              <a:avLst/>
            </a:prstGeom>
          </p:spPr>
        </p:pic>
        <p:pic>
          <p:nvPicPr>
            <p:cNvPr id="93" name="Picture 92"/>
            <p:cNvPicPr>
              <a:picLocks/>
            </p:cNvPicPr>
            <p:nvPr/>
          </p:nvPicPr>
          <p:blipFill>
            <a:blip r:embed="rId14" cstate="print">
              <a:extLst>
                <a:ext uri="{28A0092B-C50C-407E-A947-70E740481C1C}">
                  <a14:useLocalDpi xmlns:a14="http://schemas.microsoft.com/office/drawing/2010/main"/>
                </a:ext>
              </a:extLst>
            </a:blip>
            <a:stretch>
              <a:fillRect/>
            </a:stretch>
          </p:blipFill>
          <p:spPr>
            <a:xfrm>
              <a:off x="1179629" y="789468"/>
              <a:ext cx="414080" cy="1148706"/>
            </a:xfrm>
            <a:prstGeom prst="rect">
              <a:avLst/>
            </a:prstGeom>
          </p:spPr>
        </p:pic>
      </p:grpSp>
      <p:grpSp>
        <p:nvGrpSpPr>
          <p:cNvPr id="94" name="Group 93"/>
          <p:cNvGrpSpPr/>
          <p:nvPr/>
        </p:nvGrpSpPr>
        <p:grpSpPr>
          <a:xfrm>
            <a:off x="2089122" y="3260273"/>
            <a:ext cx="378253" cy="648189"/>
            <a:chOff x="794849" y="789468"/>
            <a:chExt cx="798860" cy="1148706"/>
          </a:xfrm>
        </p:grpSpPr>
        <p:pic>
          <p:nvPicPr>
            <p:cNvPr id="95" name="Picture 94"/>
            <p:cNvPicPr>
              <a:picLocks/>
            </p:cNvPicPr>
            <p:nvPr/>
          </p:nvPicPr>
          <p:blipFill>
            <a:blip r:embed="rId14" cstate="print">
              <a:extLst>
                <a:ext uri="{28A0092B-C50C-407E-A947-70E740481C1C}">
                  <a14:useLocalDpi xmlns:a14="http://schemas.microsoft.com/office/drawing/2010/main"/>
                </a:ext>
              </a:extLst>
            </a:blip>
            <a:stretch>
              <a:fillRect/>
            </a:stretch>
          </p:blipFill>
          <p:spPr>
            <a:xfrm>
              <a:off x="794849" y="789468"/>
              <a:ext cx="414079" cy="1148706"/>
            </a:xfrm>
            <a:prstGeom prst="rect">
              <a:avLst/>
            </a:prstGeom>
          </p:spPr>
        </p:pic>
        <p:pic>
          <p:nvPicPr>
            <p:cNvPr id="96" name="Picture 95"/>
            <p:cNvPicPr>
              <a:picLocks/>
            </p:cNvPicPr>
            <p:nvPr/>
          </p:nvPicPr>
          <p:blipFill>
            <a:blip r:embed="rId14" cstate="print">
              <a:extLst>
                <a:ext uri="{28A0092B-C50C-407E-A947-70E740481C1C}">
                  <a14:useLocalDpi xmlns:a14="http://schemas.microsoft.com/office/drawing/2010/main"/>
                </a:ext>
              </a:extLst>
            </a:blip>
            <a:stretch>
              <a:fillRect/>
            </a:stretch>
          </p:blipFill>
          <p:spPr>
            <a:xfrm>
              <a:off x="1179629" y="789468"/>
              <a:ext cx="414080" cy="1148706"/>
            </a:xfrm>
            <a:prstGeom prst="rect">
              <a:avLst/>
            </a:prstGeom>
          </p:spPr>
        </p:pic>
      </p:grpSp>
      <p:grpSp>
        <p:nvGrpSpPr>
          <p:cNvPr id="87" name="Group 86"/>
          <p:cNvGrpSpPr/>
          <p:nvPr/>
        </p:nvGrpSpPr>
        <p:grpSpPr>
          <a:xfrm>
            <a:off x="2172747" y="3172040"/>
            <a:ext cx="329032" cy="379567"/>
            <a:chOff x="6940407" y="76008"/>
            <a:chExt cx="667438" cy="769947"/>
          </a:xfrm>
        </p:grpSpPr>
        <p:sp>
          <p:nvSpPr>
            <p:cNvPr id="88" name="Freeform 87"/>
            <p:cNvSpPr>
              <a:spLocks/>
            </p:cNvSpPr>
            <p:nvPr>
              <p:custDataLst>
                <p:tags r:id="rId2"/>
              </p:custDataLst>
            </p:nvPr>
          </p:nvSpPr>
          <p:spPr bwMode="auto">
            <a:xfrm flipH="1">
              <a:off x="6940407" y="76008"/>
              <a:ext cx="667438" cy="769947"/>
            </a:xfrm>
            <a:custGeom>
              <a:avLst/>
              <a:gdLst>
                <a:gd name="connsiteX0" fmla="*/ 1809158 w 3618316"/>
                <a:gd name="connsiteY0" fmla="*/ 0 h 4175124"/>
                <a:gd name="connsiteX1" fmla="*/ 0 w 3618316"/>
                <a:gd name="connsiteY1" fmla="*/ 1043781 h 4175124"/>
                <a:gd name="connsiteX2" fmla="*/ 0 w 3618316"/>
                <a:gd name="connsiteY2" fmla="*/ 3132287 h 4175124"/>
                <a:gd name="connsiteX3" fmla="*/ 1809158 w 3618316"/>
                <a:gd name="connsiteY3" fmla="*/ 4175124 h 4175124"/>
                <a:gd name="connsiteX4" fmla="*/ 3618316 w 3618316"/>
                <a:gd name="connsiteY4" fmla="*/ 3132287 h 4175124"/>
                <a:gd name="connsiteX5" fmla="*/ 3618316 w 3618316"/>
                <a:gd name="connsiteY5" fmla="*/ 1043781 h 417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316" h="4175124">
                  <a:moveTo>
                    <a:pt x="1809158" y="0"/>
                  </a:moveTo>
                  <a:lnTo>
                    <a:pt x="0" y="1043781"/>
                  </a:lnTo>
                  <a:lnTo>
                    <a:pt x="0" y="3132287"/>
                  </a:lnTo>
                  <a:lnTo>
                    <a:pt x="1809158" y="4175124"/>
                  </a:lnTo>
                  <a:lnTo>
                    <a:pt x="3618316" y="3132287"/>
                  </a:lnTo>
                  <a:lnTo>
                    <a:pt x="3618316" y="1043781"/>
                  </a:lnTo>
                  <a:close/>
                </a:path>
              </a:pathLst>
            </a:custGeom>
            <a:solidFill>
              <a:srgbClr val="FF0000"/>
            </a:solidFill>
            <a:ln>
              <a:noFill/>
            </a:ln>
          </p:spPr>
          <p:txBody>
            <a:bodyPr vert="horz" wrap="square" lIns="0" tIns="45588" rIns="0" bIns="91176" numCol="1" anchor="ctr" anchorCtr="1" compatLnSpc="1">
              <a:prstTxWarp prst="textNoShape">
                <a:avLst/>
              </a:prstTxWarp>
              <a:noAutofit/>
            </a:bodyPr>
            <a:lstStyle/>
            <a:p>
              <a:pPr defTabSz="681310"/>
              <a:endParaRPr lang="en-US" sz="3600" dirty="0">
                <a:solidFill>
                  <a:srgbClr val="FFFFFF"/>
                </a:solidFill>
                <a:latin typeface="Proxima Nova Bold"/>
                <a:cs typeface="Proxima Nova Bold"/>
              </a:endParaRPr>
            </a:p>
          </p:txBody>
        </p:sp>
        <p:pic>
          <p:nvPicPr>
            <p:cNvPr id="89" name="Picture 88"/>
            <p:cNvPicPr>
              <a:picLocks noChangeAspect="1"/>
            </p:cNvPicPr>
            <p:nvPr/>
          </p:nvPicPr>
          <p:blipFill>
            <a:blip r:embed="rId15" cstate="print">
              <a:lum bright="70000" contrast="-70000"/>
              <a:extLst>
                <a:ext uri="{28A0092B-C50C-407E-A947-70E740481C1C}">
                  <a14:useLocalDpi xmlns:a14="http://schemas.microsoft.com/office/drawing/2010/main"/>
                </a:ext>
              </a:extLst>
            </a:blip>
            <a:stretch>
              <a:fillRect/>
            </a:stretch>
          </p:blipFill>
          <p:spPr>
            <a:xfrm>
              <a:off x="7086050" y="240708"/>
              <a:ext cx="427615" cy="430423"/>
            </a:xfrm>
            <a:prstGeom prst="rect">
              <a:avLst/>
            </a:prstGeom>
          </p:spPr>
        </p:pic>
      </p:grpSp>
      <p:grpSp>
        <p:nvGrpSpPr>
          <p:cNvPr id="84" name="Group 83"/>
          <p:cNvGrpSpPr/>
          <p:nvPr/>
        </p:nvGrpSpPr>
        <p:grpSpPr>
          <a:xfrm>
            <a:off x="3764403" y="2442258"/>
            <a:ext cx="421938" cy="486742"/>
            <a:chOff x="6940407" y="76008"/>
            <a:chExt cx="667438" cy="769947"/>
          </a:xfrm>
        </p:grpSpPr>
        <p:sp>
          <p:nvSpPr>
            <p:cNvPr id="85" name="Freeform 84"/>
            <p:cNvSpPr>
              <a:spLocks/>
            </p:cNvSpPr>
            <p:nvPr>
              <p:custDataLst>
                <p:tags r:id="rId1"/>
              </p:custDataLst>
            </p:nvPr>
          </p:nvSpPr>
          <p:spPr bwMode="auto">
            <a:xfrm flipH="1">
              <a:off x="6940407" y="76008"/>
              <a:ext cx="667438" cy="769947"/>
            </a:xfrm>
            <a:custGeom>
              <a:avLst/>
              <a:gdLst>
                <a:gd name="connsiteX0" fmla="*/ 1809158 w 3618316"/>
                <a:gd name="connsiteY0" fmla="*/ 0 h 4175124"/>
                <a:gd name="connsiteX1" fmla="*/ 0 w 3618316"/>
                <a:gd name="connsiteY1" fmla="*/ 1043781 h 4175124"/>
                <a:gd name="connsiteX2" fmla="*/ 0 w 3618316"/>
                <a:gd name="connsiteY2" fmla="*/ 3132287 h 4175124"/>
                <a:gd name="connsiteX3" fmla="*/ 1809158 w 3618316"/>
                <a:gd name="connsiteY3" fmla="*/ 4175124 h 4175124"/>
                <a:gd name="connsiteX4" fmla="*/ 3618316 w 3618316"/>
                <a:gd name="connsiteY4" fmla="*/ 3132287 h 4175124"/>
                <a:gd name="connsiteX5" fmla="*/ 3618316 w 3618316"/>
                <a:gd name="connsiteY5" fmla="*/ 1043781 h 4175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8316" h="4175124">
                  <a:moveTo>
                    <a:pt x="1809158" y="0"/>
                  </a:moveTo>
                  <a:lnTo>
                    <a:pt x="0" y="1043781"/>
                  </a:lnTo>
                  <a:lnTo>
                    <a:pt x="0" y="3132287"/>
                  </a:lnTo>
                  <a:lnTo>
                    <a:pt x="1809158" y="4175124"/>
                  </a:lnTo>
                  <a:lnTo>
                    <a:pt x="3618316" y="3132287"/>
                  </a:lnTo>
                  <a:lnTo>
                    <a:pt x="3618316" y="1043781"/>
                  </a:lnTo>
                  <a:close/>
                </a:path>
              </a:pathLst>
            </a:custGeom>
            <a:solidFill>
              <a:srgbClr val="FF0000"/>
            </a:solidFill>
            <a:ln>
              <a:noFill/>
            </a:ln>
          </p:spPr>
          <p:txBody>
            <a:bodyPr vert="horz" wrap="square" lIns="0" tIns="45588" rIns="0" bIns="91176" numCol="1" anchor="ctr" anchorCtr="1" compatLnSpc="1">
              <a:prstTxWarp prst="textNoShape">
                <a:avLst/>
              </a:prstTxWarp>
              <a:noAutofit/>
            </a:bodyPr>
            <a:lstStyle/>
            <a:p>
              <a:pPr defTabSz="681310"/>
              <a:endParaRPr lang="en-US" sz="3600" dirty="0">
                <a:solidFill>
                  <a:srgbClr val="FFFFFF"/>
                </a:solidFill>
                <a:latin typeface="Proxima Nova Bold"/>
                <a:cs typeface="Proxima Nova Bold"/>
              </a:endParaRPr>
            </a:p>
          </p:txBody>
        </p:sp>
        <p:pic>
          <p:nvPicPr>
            <p:cNvPr id="86" name="Picture 85"/>
            <p:cNvPicPr>
              <a:picLocks noChangeAspect="1"/>
            </p:cNvPicPr>
            <p:nvPr/>
          </p:nvPicPr>
          <p:blipFill>
            <a:blip r:embed="rId9" cstate="print">
              <a:lum bright="70000" contrast="-70000"/>
              <a:extLst>
                <a:ext uri="{28A0092B-C50C-407E-A947-70E740481C1C}">
                  <a14:useLocalDpi xmlns:a14="http://schemas.microsoft.com/office/drawing/2010/main"/>
                </a:ext>
              </a:extLst>
            </a:blip>
            <a:stretch>
              <a:fillRect/>
            </a:stretch>
          </p:blipFill>
          <p:spPr>
            <a:xfrm>
              <a:off x="7086050" y="240708"/>
              <a:ext cx="427615" cy="430423"/>
            </a:xfrm>
            <a:prstGeom prst="rect">
              <a:avLst/>
            </a:prstGeom>
          </p:spPr>
        </p:pic>
      </p:grpSp>
      <p:sp>
        <p:nvSpPr>
          <p:cNvPr id="4" name="Rectangle 3"/>
          <p:cNvSpPr/>
          <p:nvPr/>
        </p:nvSpPr>
        <p:spPr>
          <a:xfrm>
            <a:off x="260272" y="2484991"/>
            <a:ext cx="2573594" cy="533797"/>
          </a:xfrm>
          <a:prstGeom prst="rect">
            <a:avLst/>
          </a:prstGeom>
        </p:spPr>
        <p:txBody>
          <a:bodyPr wrap="square" lIns="91424" tIns="45712" rIns="91424" bIns="45712">
            <a:spAutoFit/>
          </a:bodyPr>
          <a:lstStyle/>
          <a:p>
            <a:pPr algn="ctr">
              <a:lnSpc>
                <a:spcPct val="130000"/>
              </a:lnSpc>
            </a:pPr>
            <a:r>
              <a:rPr lang="ru-RU" sz="1100" dirty="0">
                <a:solidFill>
                  <a:srgbClr val="FE5000"/>
                </a:solidFill>
                <a:latin typeface="Proxima Nova Medium"/>
                <a:cs typeface="Proxima Nova Medium"/>
              </a:rPr>
              <a:t>МИГРАЦИЯ </a:t>
            </a:r>
            <a:r>
              <a:rPr lang="en-US" sz="1100" dirty="0">
                <a:solidFill>
                  <a:srgbClr val="FE5000"/>
                </a:solidFill>
                <a:latin typeface="Proxima Nova Medium"/>
                <a:cs typeface="Proxima Nova Medium"/>
              </a:rPr>
              <a:t>#1</a:t>
            </a:r>
          </a:p>
          <a:p>
            <a:pPr algn="ctr">
              <a:lnSpc>
                <a:spcPct val="130000"/>
              </a:lnSpc>
            </a:pPr>
            <a:r>
              <a:rPr lang="ru-RU" sz="1100" dirty="0">
                <a:solidFill>
                  <a:srgbClr val="FE5000"/>
                </a:solidFill>
                <a:latin typeface="Proxima Nova Medium"/>
                <a:cs typeface="Proxima Nova Medium"/>
              </a:rPr>
              <a:t>ИНВЕСТИЦИИ, РИСКИ, РЕСУРСЫ</a:t>
            </a:r>
            <a:endParaRPr lang="en-US" sz="1100" dirty="0">
              <a:solidFill>
                <a:srgbClr val="FE5000"/>
              </a:solidFill>
              <a:latin typeface="Proxima Nova Medium"/>
              <a:cs typeface="Proxima Nova Medium"/>
            </a:endParaRPr>
          </a:p>
        </p:txBody>
      </p:sp>
      <p:sp>
        <p:nvSpPr>
          <p:cNvPr id="97" name="Rectangle 96"/>
          <p:cNvSpPr/>
          <p:nvPr/>
        </p:nvSpPr>
        <p:spPr>
          <a:xfrm>
            <a:off x="3450499" y="3162928"/>
            <a:ext cx="2573594" cy="533797"/>
          </a:xfrm>
          <a:prstGeom prst="rect">
            <a:avLst/>
          </a:prstGeom>
        </p:spPr>
        <p:txBody>
          <a:bodyPr wrap="square" lIns="91424" tIns="45712" rIns="91424" bIns="45712">
            <a:spAutoFit/>
          </a:bodyPr>
          <a:lstStyle/>
          <a:p>
            <a:pPr algn="ctr">
              <a:lnSpc>
                <a:spcPct val="130000"/>
              </a:lnSpc>
            </a:pPr>
            <a:r>
              <a:rPr lang="ru-RU" sz="1100" dirty="0">
                <a:solidFill>
                  <a:srgbClr val="FE5000"/>
                </a:solidFill>
                <a:latin typeface="Proxima Nova Medium"/>
                <a:cs typeface="Proxima Nova Medium"/>
              </a:rPr>
              <a:t>МИГРАЦИЯ </a:t>
            </a:r>
            <a:r>
              <a:rPr lang="en-US" sz="1100" dirty="0">
                <a:solidFill>
                  <a:srgbClr val="FE5000"/>
                </a:solidFill>
                <a:latin typeface="Proxima Nova Medium"/>
                <a:cs typeface="Proxima Nova Medium"/>
              </a:rPr>
              <a:t>#</a:t>
            </a:r>
            <a:r>
              <a:rPr lang="ru-RU" sz="1100" dirty="0">
                <a:solidFill>
                  <a:srgbClr val="FE5000"/>
                </a:solidFill>
                <a:latin typeface="Proxima Nova Medium"/>
                <a:cs typeface="Proxima Nova Medium"/>
              </a:rPr>
              <a:t>2</a:t>
            </a:r>
            <a:endParaRPr lang="en-US" sz="1100" dirty="0">
              <a:solidFill>
                <a:srgbClr val="FE5000"/>
              </a:solidFill>
              <a:latin typeface="Proxima Nova Medium"/>
              <a:cs typeface="Proxima Nova Medium"/>
            </a:endParaRPr>
          </a:p>
          <a:p>
            <a:pPr algn="ctr">
              <a:lnSpc>
                <a:spcPct val="130000"/>
              </a:lnSpc>
            </a:pPr>
            <a:r>
              <a:rPr lang="ru-RU" sz="1100" dirty="0">
                <a:solidFill>
                  <a:srgbClr val="FE5000"/>
                </a:solidFill>
                <a:latin typeface="Proxima Nova Medium"/>
                <a:cs typeface="Proxima Nova Medium"/>
              </a:rPr>
              <a:t>ИНВЕСТИЦИИ, РИСКИ, РЕСУРСЫ</a:t>
            </a:r>
            <a:endParaRPr lang="en-US" sz="1100" dirty="0">
              <a:solidFill>
                <a:srgbClr val="FE5000"/>
              </a:solidFill>
              <a:latin typeface="Proxima Nova Medium"/>
              <a:cs typeface="Proxima Nova Medium"/>
            </a:endParaRPr>
          </a:p>
        </p:txBody>
      </p:sp>
      <p:sp>
        <p:nvSpPr>
          <p:cNvPr id="98" name="Rectangle 97"/>
          <p:cNvSpPr/>
          <p:nvPr/>
        </p:nvSpPr>
        <p:spPr>
          <a:xfrm>
            <a:off x="236674" y="3802756"/>
            <a:ext cx="2573594" cy="533797"/>
          </a:xfrm>
          <a:prstGeom prst="rect">
            <a:avLst/>
          </a:prstGeom>
        </p:spPr>
        <p:txBody>
          <a:bodyPr wrap="square" lIns="91424" tIns="45712" rIns="91424" bIns="45712">
            <a:spAutoFit/>
          </a:bodyPr>
          <a:lstStyle/>
          <a:p>
            <a:pPr algn="ctr">
              <a:lnSpc>
                <a:spcPct val="130000"/>
              </a:lnSpc>
            </a:pPr>
            <a:r>
              <a:rPr lang="ru-RU" sz="1100" dirty="0">
                <a:solidFill>
                  <a:srgbClr val="FE5000"/>
                </a:solidFill>
                <a:latin typeface="Proxima Nova Medium"/>
                <a:cs typeface="Proxima Nova Medium"/>
              </a:rPr>
              <a:t>МИГРАЦИЯ </a:t>
            </a:r>
            <a:r>
              <a:rPr lang="en-US" sz="1100" dirty="0">
                <a:solidFill>
                  <a:srgbClr val="FE5000"/>
                </a:solidFill>
                <a:latin typeface="Proxima Nova Medium"/>
                <a:cs typeface="Proxima Nova Medium"/>
              </a:rPr>
              <a:t>#</a:t>
            </a:r>
            <a:r>
              <a:rPr lang="ru-RU" sz="1100" dirty="0">
                <a:solidFill>
                  <a:srgbClr val="FE5000"/>
                </a:solidFill>
                <a:latin typeface="Proxima Nova Medium"/>
                <a:cs typeface="Proxima Nova Medium"/>
              </a:rPr>
              <a:t>3</a:t>
            </a:r>
            <a:endParaRPr lang="en-US" sz="1100" dirty="0">
              <a:solidFill>
                <a:srgbClr val="FE5000"/>
              </a:solidFill>
              <a:latin typeface="Proxima Nova Medium"/>
              <a:cs typeface="Proxima Nova Medium"/>
            </a:endParaRPr>
          </a:p>
          <a:p>
            <a:pPr algn="ctr">
              <a:lnSpc>
                <a:spcPct val="130000"/>
              </a:lnSpc>
            </a:pPr>
            <a:r>
              <a:rPr lang="ru-RU" sz="1100" dirty="0">
                <a:solidFill>
                  <a:srgbClr val="FE5000"/>
                </a:solidFill>
                <a:latin typeface="Proxima Nova Medium"/>
                <a:cs typeface="Proxima Nova Medium"/>
              </a:rPr>
              <a:t>ИНВЕСТИЦИИ, РИСКИ, РЕСУРСЫ</a:t>
            </a:r>
            <a:endParaRPr lang="en-US" sz="1100" dirty="0">
              <a:solidFill>
                <a:srgbClr val="FE5000"/>
              </a:solidFill>
              <a:latin typeface="Proxima Nova Medium"/>
              <a:cs typeface="Proxima Nova Medium"/>
            </a:endParaRPr>
          </a:p>
        </p:txBody>
      </p:sp>
      <p:sp>
        <p:nvSpPr>
          <p:cNvPr id="99" name="Title 20"/>
          <p:cNvSpPr>
            <a:spLocks noGrp="1"/>
          </p:cNvSpPr>
          <p:nvPr>
            <p:ph type="title"/>
          </p:nvPr>
        </p:nvSpPr>
        <p:spPr>
          <a:xfrm>
            <a:off x="511970" y="486839"/>
            <a:ext cx="8369223" cy="400050"/>
          </a:xfrm>
        </p:spPr>
        <p:txBody>
          <a:bodyPr>
            <a:normAutofit fontScale="90000"/>
          </a:bodyPr>
          <a:lstStyle/>
          <a:p>
            <a:r>
              <a:rPr lang="ru-RU" b="1" dirty="0">
                <a:solidFill>
                  <a:srgbClr val="FE5000"/>
                </a:solidFill>
              </a:rPr>
              <a:t>ЖИЗНЕНЫЙ ЦИКЛ МАССИВА</a:t>
            </a:r>
            <a:endParaRPr lang="en-US" b="1" dirty="0">
              <a:solidFill>
                <a:srgbClr val="FE5000"/>
              </a:solidFill>
            </a:endParaRPr>
          </a:p>
        </p:txBody>
      </p:sp>
    </p:spTree>
    <p:extLst>
      <p:ext uri="{BB962C8B-B14F-4D97-AF65-F5344CB8AC3E}">
        <p14:creationId xmlns:p14="http://schemas.microsoft.com/office/powerpoint/2010/main" val="1481248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p:cNvCxnSpPr/>
          <p:nvPr/>
        </p:nvCxnSpPr>
        <p:spPr>
          <a:xfrm>
            <a:off x="4462258" y="1743564"/>
            <a:ext cx="0" cy="45720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p:txBody>
          <a:bodyPr lIns="34286" tIns="17144" rIns="34286" bIns="17144"/>
          <a:lstStyle/>
          <a:p>
            <a:r>
              <a:rPr lang="ru-RU" dirty="0"/>
              <a:t>БИЗНЕС-МОДЕЛЬ </a:t>
            </a:r>
            <a:r>
              <a:rPr lang="en-US" dirty="0"/>
              <a:t>EVERGREEN</a:t>
            </a:r>
          </a:p>
        </p:txBody>
      </p:sp>
      <p:pic>
        <p:nvPicPr>
          <p:cNvPr id="8" name="pure_foreverflash_lr_rgb.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04443" y="2719527"/>
            <a:ext cx="919683" cy="890298"/>
          </a:xfrm>
          <a:prstGeom prst="rect">
            <a:avLst/>
          </a:prstGeom>
        </p:spPr>
      </p:pic>
      <p:pic>
        <p:nvPicPr>
          <p:cNvPr id="9" name="Picture 8" descr="pure_all_software_included.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30996" y="2743019"/>
            <a:ext cx="597547" cy="843321"/>
          </a:xfrm>
          <a:prstGeom prst="rect">
            <a:avLst/>
          </a:prstGeom>
        </p:spPr>
      </p:pic>
      <p:grpSp>
        <p:nvGrpSpPr>
          <p:cNvPr id="10" name="Group 9"/>
          <p:cNvGrpSpPr/>
          <p:nvPr/>
        </p:nvGrpSpPr>
        <p:grpSpPr>
          <a:xfrm>
            <a:off x="3960094" y="2943608"/>
            <a:ext cx="1118198" cy="442143"/>
            <a:chOff x="3844952" y="2138449"/>
            <a:chExt cx="656260" cy="249965"/>
          </a:xfrm>
        </p:grpSpPr>
        <p:grpSp>
          <p:nvGrpSpPr>
            <p:cNvPr id="11" name="Group 10"/>
            <p:cNvGrpSpPr/>
            <p:nvPr/>
          </p:nvGrpSpPr>
          <p:grpSpPr>
            <a:xfrm>
              <a:off x="3844952" y="2159269"/>
              <a:ext cx="656260" cy="196884"/>
              <a:chOff x="3278770" y="2174151"/>
              <a:chExt cx="1233868" cy="370172"/>
            </a:xfrm>
          </p:grpSpPr>
          <p:pic>
            <p:nvPicPr>
              <p:cNvPr id="14" name="Picture 13" descr="New Platinum Front.png"/>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816404" y="2174151"/>
                <a:ext cx="696234" cy="370172"/>
              </a:xfrm>
              <a:prstGeom prst="rect">
                <a:avLst/>
              </a:prstGeom>
            </p:spPr>
          </p:pic>
          <p:pic>
            <p:nvPicPr>
              <p:cNvPr id="15" name="Picture 14" descr="405_noshadow.png"/>
              <p:cNvPicPr>
                <a:picLocks noChangeAspect="1"/>
              </p:cNvPicPr>
              <p:nvPr/>
            </p:nvPicPr>
            <p:blipFill rotWithShape="1">
              <a:blip r:embed="rId7" cstate="print">
                <a:alphaModFix amt="53000"/>
                <a:extLst>
                  <a:ext uri="{28A0092B-C50C-407E-A947-70E740481C1C}">
                    <a14:useLocalDpi xmlns:a14="http://schemas.microsoft.com/office/drawing/2010/main"/>
                  </a:ext>
                </a:extLst>
              </a:blip>
              <a:srcRect/>
              <a:stretch/>
            </p:blipFill>
            <p:spPr>
              <a:xfrm>
                <a:off x="3278770" y="2174151"/>
                <a:ext cx="542839" cy="370172"/>
              </a:xfrm>
              <a:prstGeom prst="rect">
                <a:avLst/>
              </a:prstGeom>
            </p:spPr>
          </p:pic>
        </p:grpSp>
        <p:cxnSp>
          <p:nvCxnSpPr>
            <p:cNvPr id="12" name="Straight Connector 11"/>
            <p:cNvCxnSpPr/>
            <p:nvPr/>
          </p:nvCxnSpPr>
          <p:spPr bwMode="auto">
            <a:xfrm>
              <a:off x="4140273" y="2138449"/>
              <a:ext cx="0" cy="249965"/>
            </a:xfrm>
            <a:prstGeom prst="line">
              <a:avLst/>
            </a:prstGeom>
            <a:blipFill dpi="0" rotWithShape="0">
              <a:blip r:embed="rId8"/>
              <a:srcRect/>
              <a:tile tx="0" ty="0" sx="100000" sy="100000" flip="none" algn="tl"/>
            </a:blipFill>
            <a:ln w="19050"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3" name="Right Arrow 12"/>
            <p:cNvSpPr/>
            <p:nvPr/>
          </p:nvSpPr>
          <p:spPr bwMode="auto">
            <a:xfrm>
              <a:off x="4032421" y="2200276"/>
              <a:ext cx="315224" cy="117148"/>
            </a:xfrm>
            <a:prstGeom prst="rightArrow">
              <a:avLst/>
            </a:prstGeom>
            <a:gradFill flip="none" rotWithShape="1">
              <a:gsLst>
                <a:gs pos="0">
                  <a:schemeClr val="accent1"/>
                </a:gs>
                <a:gs pos="100000">
                  <a:srgbClr val="FFFFFF">
                    <a:alpha val="0"/>
                  </a:srgbClr>
                </a:gs>
              </a:gsLst>
              <a:lin ang="10500000" scaled="0"/>
              <a:tileRect/>
            </a:gradFill>
            <a:ln>
              <a:noFill/>
              <a:headEnd type="none" w="med" len="med"/>
              <a:tailEnd type="none" w="med" len="med"/>
            </a:ln>
            <a:effectLst/>
            <a:ex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1" compatLnSpc="1">
              <a:prstTxWarp prst="textNoShape">
                <a:avLst/>
              </a:prstTxWarp>
              <a:noAutofit/>
            </a:bodyPr>
            <a:lstStyle/>
            <a:p>
              <a:pPr algn="ctr"/>
              <a:endParaRPr lang="en-US" dirty="0">
                <a:solidFill>
                  <a:srgbClr val="000000"/>
                </a:solidFill>
                <a:latin typeface="Gill Sans" charset="0"/>
                <a:ea typeface="ヒラギノ角ゴ ProN W3" charset="0"/>
                <a:cs typeface="ヒラギノ角ゴ ProN W3" charset="0"/>
              </a:endParaRPr>
            </a:p>
          </p:txBody>
        </p:sp>
      </p:grpSp>
      <p:sp>
        <p:nvSpPr>
          <p:cNvPr id="18" name="Rectangle 17"/>
          <p:cNvSpPr/>
          <p:nvPr/>
        </p:nvSpPr>
        <p:spPr>
          <a:xfrm>
            <a:off x="1066586" y="3811324"/>
            <a:ext cx="1069507" cy="461657"/>
          </a:xfrm>
          <a:prstGeom prst="rect">
            <a:avLst/>
          </a:prstGeom>
        </p:spPr>
        <p:txBody>
          <a:bodyPr wrap="none" lIns="91416" tIns="45708" rIns="91416" bIns="45708">
            <a:spAutoFit/>
          </a:bodyPr>
          <a:lstStyle/>
          <a:p>
            <a:pPr algn="ctr"/>
            <a:r>
              <a:rPr lang="ru-RU" sz="1200" b="1" dirty="0">
                <a:solidFill>
                  <a:schemeClr val="accent1"/>
                </a:solidFill>
                <a:latin typeface="Proxima Nova" charset="0"/>
                <a:ea typeface="Proxima Nova" charset="0"/>
                <a:cs typeface="Proxima Nova" charset="0"/>
              </a:rPr>
              <a:t>ВЕСЬ СОФТ</a:t>
            </a:r>
            <a:br>
              <a:rPr lang="en-US" sz="1200" b="1" dirty="0">
                <a:solidFill>
                  <a:schemeClr val="accent1"/>
                </a:solidFill>
                <a:latin typeface="Proxima Nova" charset="0"/>
                <a:ea typeface="Proxima Nova" charset="0"/>
                <a:cs typeface="Proxima Nova" charset="0"/>
              </a:rPr>
            </a:br>
            <a:r>
              <a:rPr lang="ru-RU" sz="1200" b="1" dirty="0">
                <a:solidFill>
                  <a:schemeClr val="accent1"/>
                </a:solidFill>
                <a:latin typeface="Proxima Nova" charset="0"/>
                <a:ea typeface="Proxima Nova" charset="0"/>
                <a:cs typeface="Proxima Nova" charset="0"/>
              </a:rPr>
              <a:t>ВКЛЮЧЕН</a:t>
            </a:r>
            <a:endParaRPr lang="en-US" sz="1200" dirty="0">
              <a:solidFill>
                <a:schemeClr val="accent1"/>
              </a:solidFill>
            </a:endParaRPr>
          </a:p>
        </p:txBody>
      </p:sp>
      <p:sp>
        <p:nvSpPr>
          <p:cNvPr id="19" name="Rectangle 18"/>
          <p:cNvSpPr/>
          <p:nvPr/>
        </p:nvSpPr>
        <p:spPr>
          <a:xfrm>
            <a:off x="2333255" y="3811324"/>
            <a:ext cx="1492700" cy="461657"/>
          </a:xfrm>
          <a:prstGeom prst="rect">
            <a:avLst/>
          </a:prstGeom>
        </p:spPr>
        <p:txBody>
          <a:bodyPr wrap="none" lIns="91416" tIns="45708" rIns="91416" bIns="45708">
            <a:spAutoFit/>
          </a:bodyPr>
          <a:lstStyle/>
          <a:p>
            <a:pPr algn="ctr"/>
            <a:r>
              <a:rPr lang="ru-RU" sz="1200" b="1" dirty="0">
                <a:solidFill>
                  <a:schemeClr val="accent1"/>
                </a:solidFill>
                <a:latin typeface="Proxima Nova" charset="0"/>
                <a:ea typeface="Proxima Nova" charset="0"/>
                <a:cs typeface="Proxima Nova" charset="0"/>
              </a:rPr>
              <a:t>БЕСПЛАТНАЯ</a:t>
            </a:r>
            <a:br>
              <a:rPr lang="en-US" sz="1200" b="1" dirty="0">
                <a:solidFill>
                  <a:schemeClr val="accent1"/>
                </a:solidFill>
                <a:latin typeface="Proxima Nova" charset="0"/>
                <a:ea typeface="Proxima Nova" charset="0"/>
                <a:cs typeface="Proxima Nova" charset="0"/>
              </a:rPr>
            </a:br>
            <a:r>
              <a:rPr lang="ru-RU" sz="1200" b="1" dirty="0">
                <a:solidFill>
                  <a:schemeClr val="accent1"/>
                </a:solidFill>
                <a:latin typeface="Proxima Nova" charset="0"/>
                <a:ea typeface="Proxima Nova" charset="0"/>
                <a:cs typeface="Proxima Nova" charset="0"/>
              </a:rPr>
              <a:t>МОДЕРНИЗАЦИЯ</a:t>
            </a:r>
            <a:endParaRPr lang="en-US" sz="1200" b="1" dirty="0">
              <a:solidFill>
                <a:schemeClr val="accent1"/>
              </a:solidFill>
              <a:latin typeface="Proxima Nova" charset="0"/>
              <a:ea typeface="Proxima Nova" charset="0"/>
              <a:cs typeface="Proxima Nova" charset="0"/>
            </a:endParaRPr>
          </a:p>
        </p:txBody>
      </p:sp>
      <p:sp>
        <p:nvSpPr>
          <p:cNvPr id="20" name="Rectangle 19"/>
          <p:cNvSpPr/>
          <p:nvPr/>
        </p:nvSpPr>
        <p:spPr>
          <a:xfrm>
            <a:off x="3799446" y="3830146"/>
            <a:ext cx="1446532" cy="461657"/>
          </a:xfrm>
          <a:prstGeom prst="rect">
            <a:avLst/>
          </a:prstGeom>
        </p:spPr>
        <p:txBody>
          <a:bodyPr wrap="none" lIns="91416" tIns="45708" rIns="91416" bIns="45708">
            <a:spAutoFit/>
          </a:bodyPr>
          <a:lstStyle/>
          <a:p>
            <a:pPr algn="ctr"/>
            <a:r>
              <a:rPr lang="ru-RU" sz="1200" b="1" dirty="0">
                <a:solidFill>
                  <a:schemeClr val="accent1"/>
                </a:solidFill>
                <a:latin typeface="Proxima Nova" charset="0"/>
                <a:ea typeface="Proxima Nova" charset="0"/>
                <a:cs typeface="Proxima Nova" charset="0"/>
              </a:rPr>
              <a:t>ТРЕЙД-ИН </a:t>
            </a:r>
          </a:p>
          <a:p>
            <a:pPr algn="ctr"/>
            <a:r>
              <a:rPr lang="ru-RU" sz="1200" b="1" dirty="0">
                <a:solidFill>
                  <a:schemeClr val="accent1"/>
                </a:solidFill>
                <a:latin typeface="Proxima Nova" charset="0"/>
                <a:ea typeface="Proxima Nova" charset="0"/>
                <a:cs typeface="Proxima Nova" charset="0"/>
              </a:rPr>
              <a:t>КОНТРОЛЛЕРОВ</a:t>
            </a:r>
            <a:endParaRPr lang="en-US" sz="1200" b="1" dirty="0">
              <a:solidFill>
                <a:schemeClr val="accent1"/>
              </a:solidFill>
            </a:endParaRPr>
          </a:p>
        </p:txBody>
      </p:sp>
      <p:sp>
        <p:nvSpPr>
          <p:cNvPr id="21" name="Rectangle 20"/>
          <p:cNvSpPr/>
          <p:nvPr/>
        </p:nvSpPr>
        <p:spPr>
          <a:xfrm>
            <a:off x="5283196" y="3811324"/>
            <a:ext cx="1505933" cy="461657"/>
          </a:xfrm>
          <a:prstGeom prst="rect">
            <a:avLst/>
          </a:prstGeom>
        </p:spPr>
        <p:txBody>
          <a:bodyPr wrap="none" lIns="91416" tIns="45708" rIns="91416" bIns="45708">
            <a:spAutoFit/>
          </a:bodyPr>
          <a:lstStyle/>
          <a:p>
            <a:pPr algn="ctr"/>
            <a:r>
              <a:rPr lang="ru-RU" sz="1200" b="1" dirty="0">
                <a:solidFill>
                  <a:schemeClr val="accent1"/>
                </a:solidFill>
                <a:latin typeface="Proxima Nova" charset="0"/>
                <a:ea typeface="Proxima Nova" charset="0"/>
                <a:cs typeface="Proxima Nova" charset="0"/>
              </a:rPr>
              <a:t>КОНСОЛИДАЦИЯ</a:t>
            </a:r>
          </a:p>
          <a:p>
            <a:pPr algn="ctr"/>
            <a:r>
              <a:rPr lang="ru-RU" sz="1200" b="1" dirty="0">
                <a:solidFill>
                  <a:schemeClr val="accent1"/>
                </a:solidFill>
                <a:latin typeface="Proxima Nova" charset="0"/>
                <a:ea typeface="Proxima Nova" charset="0"/>
                <a:cs typeface="Proxima Nova" charset="0"/>
              </a:rPr>
              <a:t>ЕМКОСТИ</a:t>
            </a:r>
            <a:endParaRPr lang="en-US" sz="1200" dirty="0">
              <a:solidFill>
                <a:schemeClr val="accent1"/>
              </a:solidFill>
            </a:endParaRPr>
          </a:p>
        </p:txBody>
      </p:sp>
      <p:sp>
        <p:nvSpPr>
          <p:cNvPr id="22" name="Rectangle 21"/>
          <p:cNvSpPr/>
          <p:nvPr/>
        </p:nvSpPr>
        <p:spPr>
          <a:xfrm>
            <a:off x="7009839" y="3811324"/>
            <a:ext cx="1009182" cy="461657"/>
          </a:xfrm>
          <a:prstGeom prst="rect">
            <a:avLst/>
          </a:prstGeom>
        </p:spPr>
        <p:txBody>
          <a:bodyPr wrap="none" lIns="91416" tIns="45708" rIns="91416" bIns="45708">
            <a:spAutoFit/>
          </a:bodyPr>
          <a:lstStyle/>
          <a:p>
            <a:pPr algn="ctr"/>
            <a:r>
              <a:rPr lang="ru-RU" sz="1200" b="1" dirty="0">
                <a:solidFill>
                  <a:schemeClr val="accent1"/>
                </a:solidFill>
                <a:latin typeface="Proxima Nova" charset="0"/>
                <a:ea typeface="Proxima Nova" charset="0"/>
                <a:cs typeface="Proxima Nova" charset="0"/>
              </a:rPr>
              <a:t>ГАРАНТИЯ</a:t>
            </a:r>
            <a:br>
              <a:rPr lang="en-US" sz="1200" b="1" dirty="0">
                <a:solidFill>
                  <a:schemeClr val="accent1"/>
                </a:solidFill>
                <a:latin typeface="Proxima Nova" charset="0"/>
                <a:ea typeface="Proxima Nova" charset="0"/>
                <a:cs typeface="Proxima Nova" charset="0"/>
              </a:rPr>
            </a:br>
            <a:r>
              <a:rPr lang="ru-RU" sz="1200" b="1" dirty="0">
                <a:solidFill>
                  <a:schemeClr val="accent1"/>
                </a:solidFill>
                <a:latin typeface="Proxima Nova" charset="0"/>
                <a:ea typeface="Proxima Nova" charset="0"/>
                <a:cs typeface="Proxima Nova" charset="0"/>
              </a:rPr>
              <a:t>ЕМКОСТИ</a:t>
            </a:r>
            <a:endParaRPr lang="en-US" sz="1200" dirty="0">
              <a:solidFill>
                <a:schemeClr val="accent1"/>
              </a:solidFill>
            </a:endParaRPr>
          </a:p>
        </p:txBody>
      </p:sp>
      <p:grpSp>
        <p:nvGrpSpPr>
          <p:cNvPr id="23" name="Group 22"/>
          <p:cNvGrpSpPr/>
          <p:nvPr/>
        </p:nvGrpSpPr>
        <p:grpSpPr>
          <a:xfrm>
            <a:off x="6986985" y="2790990"/>
            <a:ext cx="1303984" cy="747372"/>
            <a:chOff x="7828073" y="2435247"/>
            <a:chExt cx="1303984" cy="747372"/>
          </a:xfrm>
        </p:grpSpPr>
        <p:pic>
          <p:nvPicPr>
            <p:cNvPr id="24" name="Picture 23"/>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828073" y="2642834"/>
              <a:ext cx="1011178" cy="265034"/>
            </a:xfrm>
            <a:prstGeom prst="rect">
              <a:avLst/>
            </a:prstGeom>
          </p:spPr>
        </p:pic>
        <p:pic>
          <p:nvPicPr>
            <p:cNvPr id="25" name="Picture 24"/>
            <p:cNvPicPr>
              <a:picLocks noChangeAspect="1"/>
            </p:cNvPicPr>
            <p:nvPr/>
          </p:nvPicPr>
          <p:blipFill>
            <a:blip r:embed="rId10"/>
            <a:stretch>
              <a:fillRect/>
            </a:stretch>
          </p:blipFill>
          <p:spPr>
            <a:xfrm>
              <a:off x="8360181" y="2435247"/>
              <a:ext cx="771876" cy="747372"/>
            </a:xfrm>
            <a:prstGeom prst="rect">
              <a:avLst/>
            </a:prstGeom>
          </p:spPr>
        </p:pic>
      </p:grpSp>
      <p:cxnSp>
        <p:nvCxnSpPr>
          <p:cNvPr id="26" name="Straight Connector 25"/>
          <p:cNvCxnSpPr/>
          <p:nvPr/>
        </p:nvCxnSpPr>
        <p:spPr>
          <a:xfrm>
            <a:off x="1642074" y="2193449"/>
            <a:ext cx="5877023"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642074" y="2193449"/>
            <a:ext cx="0" cy="45720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074421" y="2193449"/>
            <a:ext cx="0" cy="45720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4463290" y="2193449"/>
            <a:ext cx="0" cy="45720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974847" y="2193449"/>
            <a:ext cx="0" cy="45720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519093" y="2193449"/>
            <a:ext cx="0" cy="45720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5419384" y="2841077"/>
            <a:ext cx="1110949" cy="661591"/>
            <a:chOff x="5390756" y="219768"/>
            <a:chExt cx="3378778" cy="2012126"/>
          </a:xfrm>
        </p:grpSpPr>
        <p:grpSp>
          <p:nvGrpSpPr>
            <p:cNvPr id="41" name="Group 40"/>
            <p:cNvGrpSpPr/>
            <p:nvPr/>
          </p:nvGrpSpPr>
          <p:grpSpPr>
            <a:xfrm>
              <a:off x="5390756" y="219768"/>
              <a:ext cx="3378778" cy="2012126"/>
              <a:chOff x="5390756" y="219768"/>
              <a:chExt cx="3378778" cy="2012126"/>
            </a:xfrm>
          </p:grpSpPr>
          <p:pic>
            <p:nvPicPr>
              <p:cNvPr id="43" name="Picture 42" descr="storage---front-flat.png"/>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5409608" y="1090728"/>
                <a:ext cx="3338795" cy="577898"/>
              </a:xfrm>
              <a:prstGeom prst="rect">
                <a:avLst/>
              </a:prstGeom>
            </p:spPr>
          </p:pic>
          <p:pic>
            <p:nvPicPr>
              <p:cNvPr id="44" name="Picture 43"/>
              <p:cNvPicPr>
                <a:picLocks noChangeAspect="1"/>
              </p:cNvPicPr>
              <p:nvPr>
                <p:custDataLst>
                  <p:tags r:id="rId1"/>
                </p:custDataLst>
              </p:nvPr>
            </p:nvPicPr>
            <p:blipFill>
              <a:blip r:embed="rId12" cstate="print">
                <a:extLst>
                  <a:ext uri="{28A0092B-C50C-407E-A947-70E740481C1C}">
                    <a14:useLocalDpi xmlns:a14="http://schemas.microsoft.com/office/drawing/2010/main"/>
                  </a:ext>
                </a:extLst>
              </a:blip>
              <a:stretch>
                <a:fillRect/>
              </a:stretch>
            </p:blipFill>
            <p:spPr>
              <a:xfrm>
                <a:off x="5390756" y="219768"/>
                <a:ext cx="3378778" cy="885590"/>
              </a:xfrm>
              <a:prstGeom prst="rect">
                <a:avLst/>
              </a:prstGeom>
              <a:noFill/>
              <a:ln>
                <a:noFill/>
              </a:ln>
            </p:spPr>
          </p:pic>
          <p:pic>
            <p:nvPicPr>
              <p:cNvPr id="45" name="Picture 44" descr="storage---front-flat.png"/>
              <p:cNvPicPr>
                <a:picLocks noChangeAspect="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5409693" y="1653996"/>
                <a:ext cx="3338795" cy="577898"/>
              </a:xfrm>
              <a:prstGeom prst="rect">
                <a:avLst/>
              </a:prstGeom>
            </p:spPr>
          </p:pic>
        </p:grpSp>
        <p:sp>
          <p:nvSpPr>
            <p:cNvPr id="42" name="Right Arrow 41"/>
            <p:cNvSpPr/>
            <p:nvPr/>
          </p:nvSpPr>
          <p:spPr bwMode="auto">
            <a:xfrm rot="16200000">
              <a:off x="6816869" y="1256370"/>
              <a:ext cx="537109" cy="488541"/>
            </a:xfrm>
            <a:prstGeom prst="rightArrow">
              <a:avLst/>
            </a:prstGeom>
            <a:gradFill flip="none" rotWithShape="1">
              <a:gsLst>
                <a:gs pos="0">
                  <a:schemeClr val="accent1"/>
                </a:gs>
                <a:gs pos="100000">
                  <a:srgbClr val="FFFFFF">
                    <a:alpha val="0"/>
                  </a:srgbClr>
                </a:gs>
              </a:gsLst>
              <a:lin ang="10500000" scaled="0"/>
              <a:tileRect/>
            </a:gradFill>
            <a:ln>
              <a:noFill/>
              <a:headEnd type="none" w="med" len="med"/>
              <a:tailEnd type="none" w="med" len="med"/>
            </a:ln>
            <a:effectLst/>
            <a:extLst/>
          </p:spPr>
          <p:style>
            <a:lnRef idx="1">
              <a:schemeClr val="accent2"/>
            </a:lnRef>
            <a:fillRef idx="2">
              <a:schemeClr val="accent2"/>
            </a:fillRef>
            <a:effectRef idx="1">
              <a:schemeClr val="accent2"/>
            </a:effectRef>
            <a:fontRef idx="minor">
              <a:schemeClr val="dk1"/>
            </a:fontRef>
          </p:style>
          <p:txBody>
            <a:bodyPr vert="vert270" wrap="square" lIns="91440" tIns="45720" rIns="91440" bIns="45720" numCol="1" rtlCol="0" anchor="ctr" anchorCtr="1" compatLnSpc="1">
              <a:prstTxWarp prst="textNoShape">
                <a:avLst/>
              </a:prstTxWarp>
              <a:noAutofit/>
            </a:bodyPr>
            <a:lstStyle/>
            <a:p>
              <a:pPr algn="ctr"/>
              <a:endParaRPr lang="en-US" dirty="0">
                <a:solidFill>
                  <a:srgbClr val="000000"/>
                </a:solidFill>
                <a:latin typeface="Gill Sans" charset="0"/>
                <a:ea typeface="ヒラギノ角ゴ ProN W3" charset="0"/>
                <a:cs typeface="ヒラギノ角ゴ ProN W3" charset="0"/>
              </a:endParaRPr>
            </a:p>
          </p:txBody>
        </p:sp>
      </p:grpSp>
      <p:sp>
        <p:nvSpPr>
          <p:cNvPr id="2" name="Rectangle 1"/>
          <p:cNvSpPr/>
          <p:nvPr/>
        </p:nvSpPr>
        <p:spPr>
          <a:xfrm>
            <a:off x="581161" y="986421"/>
            <a:ext cx="6152364" cy="338554"/>
          </a:xfrm>
          <a:prstGeom prst="rect">
            <a:avLst/>
          </a:prstGeom>
        </p:spPr>
        <p:txBody>
          <a:bodyPr wrap="square" lIns="91424" tIns="45712" rIns="91424" bIns="45712">
            <a:spAutoFit/>
          </a:bodyPr>
          <a:lstStyle/>
          <a:p>
            <a:r>
              <a:rPr lang="en-US" sz="1600" dirty="0"/>
              <a:t>= </a:t>
            </a:r>
            <a:r>
              <a:rPr lang="ru-RU" sz="1600" dirty="0"/>
              <a:t>ПОДПИСКА НА ИННОВАЦИИ</a:t>
            </a:r>
            <a:endParaRPr lang="en-US" sz="1600" dirty="0"/>
          </a:p>
        </p:txBody>
      </p:sp>
      <p:pic>
        <p:nvPicPr>
          <p:cNvPr id="6" name="Picture 2"/>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bwMode="auto">
          <a:xfrm>
            <a:off x="4033633" y="1114289"/>
            <a:ext cx="857250" cy="756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2202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ru-RU" sz="3200" dirty="0"/>
              <a:t>ЧТО ЕЩЕ ВКЛЮЧЕНО?</a:t>
            </a:r>
            <a:endParaRPr lang="en-US" sz="3200" dirty="0"/>
          </a:p>
        </p:txBody>
      </p:sp>
      <p:sp>
        <p:nvSpPr>
          <p:cNvPr id="10" name="TextBox 9"/>
          <p:cNvSpPr txBox="1"/>
          <p:nvPr/>
        </p:nvSpPr>
        <p:spPr>
          <a:xfrm>
            <a:off x="483386" y="3751397"/>
            <a:ext cx="3381735" cy="449707"/>
          </a:xfrm>
          <a:prstGeom prst="rect">
            <a:avLst/>
          </a:prstGeom>
          <a:noFill/>
        </p:spPr>
        <p:txBody>
          <a:bodyPr wrap="square" lIns="91424" tIns="45712" rIns="91424" bIns="45712" rtlCol="0">
            <a:noAutofit/>
          </a:bodyPr>
          <a:lstStyle/>
          <a:p>
            <a:pPr algn="ctr"/>
            <a:r>
              <a:rPr lang="ru-RU" b="1" kern="0" dirty="0">
                <a:solidFill>
                  <a:schemeClr val="accent1"/>
                </a:solidFill>
                <a:latin typeface="Proxima Nova Regular"/>
                <a:ea typeface="ヒラギノ角ゴ ProN W3"/>
                <a:cs typeface="Proxima Nova Regular"/>
              </a:rPr>
              <a:t>ВКЛЮЧАЯ ФУНКЦИОНАЛ, ДОСТУПНЫЙ В НОВЫХ РЕЛИЗАХ</a:t>
            </a:r>
          </a:p>
          <a:p>
            <a:pPr algn="ctr"/>
            <a:r>
              <a:rPr lang="ru-RU" b="1" kern="0" dirty="0">
                <a:solidFill>
                  <a:schemeClr val="accent1"/>
                </a:solidFill>
                <a:latin typeface="Proxima Nova Regular"/>
                <a:ea typeface="ヒラギノ角ゴ ProN W3"/>
                <a:cs typeface="Proxima Nova Regular"/>
              </a:rPr>
              <a:t> </a:t>
            </a:r>
            <a:endParaRPr lang="en-US" b="1" kern="0" dirty="0">
              <a:solidFill>
                <a:schemeClr val="accent1"/>
              </a:solidFill>
              <a:latin typeface="Proxima Nova Regular"/>
              <a:ea typeface="ヒラギノ角ゴ ProN W3"/>
              <a:cs typeface="Proxima Nova Regular"/>
            </a:endParaRPr>
          </a:p>
        </p:txBody>
      </p:sp>
      <p:grpSp>
        <p:nvGrpSpPr>
          <p:cNvPr id="24" name="Group 23"/>
          <p:cNvGrpSpPr/>
          <p:nvPr/>
        </p:nvGrpSpPr>
        <p:grpSpPr>
          <a:xfrm>
            <a:off x="784374" y="1981509"/>
            <a:ext cx="3831350" cy="1358734"/>
            <a:chOff x="1987101" y="5861682"/>
            <a:chExt cx="9575749" cy="3626645"/>
          </a:xfrm>
        </p:grpSpPr>
        <p:pic>
          <p:nvPicPr>
            <p:cNvPr id="9" name="Picture 8" descr="pure_all_software_include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7101" y="5887949"/>
              <a:ext cx="2496394" cy="3600378"/>
            </a:xfrm>
            <a:prstGeom prst="rect">
              <a:avLst/>
            </a:prstGeom>
          </p:spPr>
        </p:pic>
        <p:sp>
          <p:nvSpPr>
            <p:cNvPr id="15" name="Rectangle 14"/>
            <p:cNvSpPr/>
            <p:nvPr/>
          </p:nvSpPr>
          <p:spPr>
            <a:xfrm>
              <a:off x="5052608" y="5861682"/>
              <a:ext cx="6510242" cy="2862322"/>
            </a:xfrm>
            <a:prstGeom prst="rect">
              <a:avLst/>
            </a:prstGeom>
          </p:spPr>
          <p:txBody>
            <a:bodyPr wrap="square">
              <a:noAutofit/>
            </a:bodyPr>
            <a:lstStyle/>
            <a:p>
              <a:pPr marL="107631" lvl="1" indent="-128448">
                <a:buClr>
                  <a:schemeClr val="accent1"/>
                </a:buClr>
                <a:buFont typeface="Wingdings" charset="2"/>
                <a:buChar char="ü"/>
              </a:pPr>
              <a:r>
                <a:rPr lang="ru-RU" sz="1800" dirty="0">
                  <a:solidFill>
                    <a:srgbClr val="000000">
                      <a:lumMod val="75000"/>
                      <a:lumOff val="25000"/>
                    </a:srgbClr>
                  </a:solidFill>
                  <a:latin typeface="Proxima Nova Regular"/>
                  <a:cs typeface="Proxima Nova Regular"/>
                </a:rPr>
                <a:t> </a:t>
              </a:r>
              <a:r>
                <a:rPr lang="ru-RU" dirty="0">
                  <a:solidFill>
                    <a:schemeClr val="accent5"/>
                  </a:solidFill>
                  <a:latin typeface="Proxima Nova Semibold"/>
                  <a:cs typeface="Proxima Nova Semibold"/>
                </a:rPr>
                <a:t>Репликация</a:t>
              </a:r>
              <a:endParaRPr lang="en-US" dirty="0">
                <a:solidFill>
                  <a:schemeClr val="accent5"/>
                </a:solidFill>
                <a:latin typeface="Proxima Nova Semibold"/>
                <a:cs typeface="Proxima Nova Semibold"/>
              </a:endParaRPr>
            </a:p>
            <a:p>
              <a:pPr marL="107631" lvl="1" indent="-128448">
                <a:buClr>
                  <a:schemeClr val="accent1"/>
                </a:buClr>
                <a:buFont typeface="Wingdings" charset="2"/>
                <a:buChar char="ü"/>
              </a:pPr>
              <a:r>
                <a:rPr lang="ru-RU" sz="1800" dirty="0">
                  <a:solidFill>
                    <a:srgbClr val="000000">
                      <a:lumMod val="75000"/>
                      <a:lumOff val="25000"/>
                    </a:srgbClr>
                  </a:solidFill>
                  <a:latin typeface="Proxima Nova Regular"/>
                  <a:cs typeface="Proxima Nova Regular"/>
                </a:rPr>
                <a:t> </a:t>
              </a:r>
              <a:r>
                <a:rPr lang="ru-RU" dirty="0">
                  <a:solidFill>
                    <a:srgbClr val="585858"/>
                  </a:solidFill>
                  <a:latin typeface="Proxima Nova Semibold"/>
                  <a:cs typeface="Proxima Nova Semibold"/>
                </a:rPr>
                <a:t>Клоны</a:t>
              </a:r>
              <a:endParaRPr lang="en-US" dirty="0">
                <a:solidFill>
                  <a:srgbClr val="585858"/>
                </a:solidFill>
                <a:latin typeface="Proxima Nova Semibold"/>
                <a:cs typeface="Proxima Nova Semibold"/>
              </a:endParaRPr>
            </a:p>
            <a:p>
              <a:pPr marL="107631" lvl="1" indent="-128448">
                <a:buClr>
                  <a:schemeClr val="accent1"/>
                </a:buClr>
                <a:buFont typeface="Wingdings" charset="2"/>
                <a:buChar char="ü"/>
              </a:pPr>
              <a:r>
                <a:rPr lang="ru-RU" sz="1800" dirty="0">
                  <a:solidFill>
                    <a:srgbClr val="000000">
                      <a:lumMod val="75000"/>
                      <a:lumOff val="25000"/>
                    </a:srgbClr>
                  </a:solidFill>
                  <a:latin typeface="Proxima Nova Regular"/>
                  <a:cs typeface="Proxima Nova Regular"/>
                </a:rPr>
                <a:t> </a:t>
              </a:r>
              <a:r>
                <a:rPr lang="ru-RU" dirty="0" err="1">
                  <a:solidFill>
                    <a:srgbClr val="585858"/>
                  </a:solidFill>
                  <a:latin typeface="Proxima Nova Semibold"/>
                  <a:cs typeface="Proxima Nova Semibold"/>
                </a:rPr>
                <a:t>Снэпшоты</a:t>
              </a:r>
              <a:endParaRPr lang="en-US" dirty="0">
                <a:solidFill>
                  <a:srgbClr val="585858"/>
                </a:solidFill>
                <a:latin typeface="Proxima Nova Semibold"/>
                <a:cs typeface="Proxima Nova Semibold"/>
              </a:endParaRPr>
            </a:p>
            <a:p>
              <a:pPr marL="107631" lvl="1" indent="-128448">
                <a:buClr>
                  <a:schemeClr val="accent1"/>
                </a:buClr>
                <a:buFont typeface="Wingdings" charset="2"/>
                <a:buChar char="ü"/>
              </a:pPr>
              <a:r>
                <a:rPr lang="ru-RU" sz="1800" dirty="0">
                  <a:solidFill>
                    <a:srgbClr val="000000">
                      <a:lumMod val="75000"/>
                      <a:lumOff val="25000"/>
                    </a:srgbClr>
                  </a:solidFill>
                  <a:latin typeface="Proxima Nova Regular"/>
                  <a:cs typeface="Proxima Nova Regular"/>
                </a:rPr>
                <a:t> </a:t>
              </a:r>
              <a:r>
                <a:rPr lang="ru-RU" dirty="0">
                  <a:solidFill>
                    <a:srgbClr val="585858"/>
                  </a:solidFill>
                  <a:latin typeface="Proxima Nova Semibold"/>
                  <a:cs typeface="Proxima Nova Semibold"/>
                </a:rPr>
                <a:t>Управление</a:t>
              </a:r>
              <a:endParaRPr lang="en-US" dirty="0">
                <a:solidFill>
                  <a:srgbClr val="585858"/>
                </a:solidFill>
                <a:latin typeface="Proxima Nova Semibold"/>
                <a:cs typeface="Proxima Nova Semibold"/>
              </a:endParaRPr>
            </a:p>
            <a:p>
              <a:pPr marL="128448" indent="-128448">
                <a:buClr>
                  <a:schemeClr val="accent1"/>
                </a:buClr>
                <a:buFont typeface="Wingdings" charset="2"/>
                <a:buChar char="ü"/>
              </a:pPr>
              <a:r>
                <a:rPr lang="ru-RU" sz="1800" dirty="0">
                  <a:solidFill>
                    <a:srgbClr val="000000">
                      <a:lumMod val="75000"/>
                      <a:lumOff val="25000"/>
                    </a:srgbClr>
                  </a:solidFill>
                  <a:latin typeface="Proxima Nova Regular"/>
                  <a:cs typeface="Proxima Nova Regular"/>
                </a:rPr>
                <a:t> </a:t>
              </a:r>
              <a:r>
                <a:rPr lang="ru-RU" dirty="0">
                  <a:solidFill>
                    <a:srgbClr val="585858"/>
                  </a:solidFill>
                  <a:latin typeface="Proxima Nova Semibold"/>
                  <a:cs typeface="Proxima Nova Semibold"/>
                </a:rPr>
                <a:t>Мониторинг</a:t>
              </a:r>
              <a:endParaRPr lang="en-US" dirty="0">
                <a:solidFill>
                  <a:srgbClr val="585858"/>
                </a:solidFill>
                <a:latin typeface="Proxima Nova Semibold"/>
                <a:cs typeface="Proxima Nova Semibold"/>
              </a:endParaRPr>
            </a:p>
          </p:txBody>
        </p:sp>
      </p:grpSp>
      <p:sp>
        <p:nvSpPr>
          <p:cNvPr id="16" name="Content Placeholder 4"/>
          <p:cNvSpPr txBox="1">
            <a:spLocks/>
          </p:cNvSpPr>
          <p:nvPr/>
        </p:nvSpPr>
        <p:spPr>
          <a:xfrm>
            <a:off x="641358" y="1464264"/>
            <a:ext cx="3067813" cy="329190"/>
          </a:xfrm>
          <a:prstGeom prst="rect">
            <a:avLst/>
          </a:prstGeom>
        </p:spPr>
        <p:txBody>
          <a:bodyPr lIns="34256" tIns="17129" rIns="34256" bIns="17129" anchor="ctr">
            <a:noAutofit/>
          </a:bodyPr>
          <a:lstStyle/>
          <a:p>
            <a:pPr algn="ctr">
              <a:spcAft>
                <a:spcPts val="225"/>
              </a:spcAft>
            </a:pPr>
            <a:r>
              <a:rPr lang="ru-RU" sz="1500" dirty="0">
                <a:solidFill>
                  <a:schemeClr val="accent1"/>
                </a:solidFill>
                <a:latin typeface="Proxima Nova Semibold" charset="0"/>
              </a:rPr>
              <a:t>ПРОГРАММНОЕ ОБЕСПЕЧЕНИЕ</a:t>
            </a:r>
            <a:endParaRPr lang="en-US" sz="1500" dirty="0">
              <a:solidFill>
                <a:schemeClr val="accent1"/>
              </a:solidFill>
            </a:endParaRPr>
          </a:p>
        </p:txBody>
      </p:sp>
      <p:cxnSp>
        <p:nvCxnSpPr>
          <p:cNvPr id="22" name="Straight Connector 21"/>
          <p:cNvCxnSpPr/>
          <p:nvPr/>
        </p:nvCxnSpPr>
        <p:spPr bwMode="auto">
          <a:xfrm>
            <a:off x="4064000" y="1571542"/>
            <a:ext cx="0" cy="2629556"/>
          </a:xfrm>
          <a:prstGeom prst="line">
            <a:avLst/>
          </a:prstGeom>
          <a:solidFill>
            <a:srgbClr val="FFFFFF"/>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27" name="Picture 26" descr="love_your_storage_final_righ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76961" y="2019245"/>
            <a:ext cx="1381615" cy="1222735"/>
          </a:xfrm>
          <a:prstGeom prst="rect">
            <a:avLst/>
          </a:prstGeom>
        </p:spPr>
      </p:pic>
      <p:grpSp>
        <p:nvGrpSpPr>
          <p:cNvPr id="28" name="Group 27"/>
          <p:cNvGrpSpPr/>
          <p:nvPr/>
        </p:nvGrpSpPr>
        <p:grpSpPr>
          <a:xfrm>
            <a:off x="5829525" y="1866383"/>
            <a:ext cx="355543" cy="411169"/>
            <a:chOff x="750822" y="6355910"/>
            <a:chExt cx="556225" cy="643253"/>
          </a:xfrm>
        </p:grpSpPr>
        <p:sp>
          <p:nvSpPr>
            <p:cNvPr id="29" name="Oval 28"/>
            <p:cNvSpPr/>
            <p:nvPr/>
          </p:nvSpPr>
          <p:spPr bwMode="auto">
            <a:xfrm>
              <a:off x="750822" y="6442938"/>
              <a:ext cx="556225" cy="556225"/>
            </a:xfrm>
            <a:prstGeom prst="ellipse">
              <a:avLst/>
            </a:prstGeom>
            <a:solidFill>
              <a:schemeClr val="accent1"/>
            </a:solidFill>
            <a:ln w="25400" cap="flat" cmpd="sng" algn="ctr">
              <a:noFill/>
              <a:prstDash val="solid"/>
              <a:round/>
              <a:headEnd type="none" w="med" len="med"/>
              <a:tailEnd type="none" w="med" len="med"/>
            </a:ln>
            <a:effectLst/>
            <a:extLst/>
          </p:spPr>
          <p:txBody>
            <a:bodyPr vert="horz" wrap="square" lIns="34258" tIns="17129" rIns="34258" bIns="17129" numCol="1" rtlCol="0" anchor="t" anchorCtr="0" compatLnSpc="1">
              <a:prstTxWarp prst="textNoShape">
                <a:avLst/>
              </a:prstTxWarp>
              <a:noAutofit/>
            </a:bodyPr>
            <a:lstStyle/>
            <a:p>
              <a:endParaRPr lang="en-US" sz="3600"/>
            </a:p>
          </p:txBody>
        </p:sp>
        <p:sp>
          <p:nvSpPr>
            <p:cNvPr id="30" name="Rectangle 29"/>
            <p:cNvSpPr/>
            <p:nvPr/>
          </p:nvSpPr>
          <p:spPr>
            <a:xfrm>
              <a:off x="797261" y="6355910"/>
              <a:ext cx="262323" cy="541187"/>
            </a:xfrm>
            <a:prstGeom prst="rect">
              <a:avLst/>
            </a:prstGeom>
          </p:spPr>
          <p:txBody>
            <a:bodyPr wrap="none">
              <a:noAutofit/>
            </a:bodyPr>
            <a:lstStyle/>
            <a:p>
              <a:r>
                <a:rPr lang="en-US" sz="2800" dirty="0">
                  <a:solidFill>
                    <a:schemeClr val="bg1"/>
                  </a:solidFill>
                  <a:latin typeface="Proxima Nova Semibold"/>
                  <a:cs typeface="Proxima Nova Semibold"/>
                </a:rPr>
                <a:t>1</a:t>
              </a:r>
              <a:endParaRPr lang="en-US" sz="2800" dirty="0">
                <a:solidFill>
                  <a:schemeClr val="bg1"/>
                </a:solidFill>
              </a:endParaRPr>
            </a:p>
          </p:txBody>
        </p:sp>
      </p:grpSp>
      <p:sp>
        <p:nvSpPr>
          <p:cNvPr id="31" name="Rectangle 30"/>
          <p:cNvSpPr/>
          <p:nvPr/>
        </p:nvSpPr>
        <p:spPr>
          <a:xfrm>
            <a:off x="6179854" y="1877877"/>
            <a:ext cx="2341567" cy="449707"/>
          </a:xfrm>
          <a:prstGeom prst="rect">
            <a:avLst/>
          </a:prstGeom>
        </p:spPr>
        <p:txBody>
          <a:bodyPr wrap="square" lIns="91424" tIns="45712" rIns="91424" bIns="45712">
            <a:noAutofit/>
          </a:bodyPr>
          <a:lstStyle/>
          <a:p>
            <a:pPr marL="107631" lvl="1"/>
            <a:r>
              <a:rPr lang="ru-RU" dirty="0">
                <a:solidFill>
                  <a:srgbClr val="585858"/>
                </a:solidFill>
                <a:latin typeface="Proxima Nova Semibold"/>
                <a:cs typeface="Proxima Nova Semibold"/>
              </a:rPr>
              <a:t>Стоимость поддержки не растет с годами</a:t>
            </a:r>
            <a:endParaRPr lang="en-US" dirty="0">
              <a:solidFill>
                <a:srgbClr val="585858"/>
              </a:solidFill>
              <a:latin typeface="Proxima Nova Semibold"/>
              <a:cs typeface="Proxima Nova Semibold"/>
            </a:endParaRPr>
          </a:p>
        </p:txBody>
      </p:sp>
      <p:grpSp>
        <p:nvGrpSpPr>
          <p:cNvPr id="32" name="Group 31"/>
          <p:cNvGrpSpPr/>
          <p:nvPr/>
        </p:nvGrpSpPr>
        <p:grpSpPr>
          <a:xfrm>
            <a:off x="5829525" y="2472800"/>
            <a:ext cx="355543" cy="421329"/>
            <a:chOff x="750822" y="6340016"/>
            <a:chExt cx="556225" cy="659147"/>
          </a:xfrm>
        </p:grpSpPr>
        <p:sp>
          <p:nvSpPr>
            <p:cNvPr id="33" name="Oval 32"/>
            <p:cNvSpPr/>
            <p:nvPr/>
          </p:nvSpPr>
          <p:spPr bwMode="auto">
            <a:xfrm>
              <a:off x="750822" y="6442938"/>
              <a:ext cx="556225" cy="556225"/>
            </a:xfrm>
            <a:prstGeom prst="ellipse">
              <a:avLst/>
            </a:prstGeom>
            <a:solidFill>
              <a:schemeClr val="accent1"/>
            </a:solidFill>
            <a:ln w="25400" cap="flat" cmpd="sng" algn="ctr">
              <a:noFill/>
              <a:prstDash val="solid"/>
              <a:round/>
              <a:headEnd type="none" w="med" len="med"/>
              <a:tailEnd type="none" w="med" len="med"/>
            </a:ln>
            <a:effectLst/>
            <a:extLst/>
          </p:spPr>
          <p:txBody>
            <a:bodyPr vert="horz" wrap="square" lIns="34258" tIns="17129" rIns="34258" bIns="17129" numCol="1" rtlCol="0" anchor="t" anchorCtr="0" compatLnSpc="1">
              <a:prstTxWarp prst="textNoShape">
                <a:avLst/>
              </a:prstTxWarp>
              <a:noAutofit/>
            </a:bodyPr>
            <a:lstStyle/>
            <a:p>
              <a:endParaRPr lang="en-US" sz="3600"/>
            </a:p>
          </p:txBody>
        </p:sp>
        <p:sp>
          <p:nvSpPr>
            <p:cNvPr id="34" name="Rectangle 33"/>
            <p:cNvSpPr/>
            <p:nvPr/>
          </p:nvSpPr>
          <p:spPr>
            <a:xfrm>
              <a:off x="763910" y="6340016"/>
              <a:ext cx="349704" cy="541186"/>
            </a:xfrm>
            <a:prstGeom prst="rect">
              <a:avLst/>
            </a:prstGeom>
          </p:spPr>
          <p:txBody>
            <a:bodyPr wrap="none">
              <a:noAutofit/>
            </a:bodyPr>
            <a:lstStyle/>
            <a:p>
              <a:r>
                <a:rPr lang="en-US" sz="2800">
                  <a:solidFill>
                    <a:schemeClr val="bg1"/>
                  </a:solidFill>
                  <a:latin typeface="Proxima Nova Semibold"/>
                  <a:cs typeface="Proxima Nova Semibold"/>
                </a:rPr>
                <a:t>2</a:t>
              </a:r>
              <a:endParaRPr lang="en-US" sz="2800">
                <a:solidFill>
                  <a:schemeClr val="bg1"/>
                </a:solidFill>
              </a:endParaRPr>
            </a:p>
          </p:txBody>
        </p:sp>
      </p:grpSp>
      <p:sp>
        <p:nvSpPr>
          <p:cNvPr id="35" name="Rectangle 34"/>
          <p:cNvSpPr/>
          <p:nvPr/>
        </p:nvSpPr>
        <p:spPr>
          <a:xfrm>
            <a:off x="6179846" y="2456347"/>
            <a:ext cx="2786355" cy="449708"/>
          </a:xfrm>
          <a:prstGeom prst="rect">
            <a:avLst/>
          </a:prstGeom>
        </p:spPr>
        <p:txBody>
          <a:bodyPr wrap="square" lIns="91424" tIns="45712" rIns="91424" bIns="45712">
            <a:noAutofit/>
          </a:bodyPr>
          <a:lstStyle/>
          <a:p>
            <a:pPr marL="107631" lvl="1"/>
            <a:r>
              <a:rPr lang="ru-RU" dirty="0">
                <a:solidFill>
                  <a:srgbClr val="585858"/>
                </a:solidFill>
                <a:latin typeface="Proxima Nova Semibold"/>
                <a:cs typeface="Proxima Nova Semibold"/>
              </a:rPr>
              <a:t>Гарантия на носители без ограничений на возраст </a:t>
            </a:r>
            <a:endParaRPr lang="en-US" dirty="0">
              <a:solidFill>
                <a:srgbClr val="585858"/>
              </a:solidFill>
              <a:latin typeface="Proxima Nova Semibold"/>
              <a:cs typeface="Proxima Nova Semibold"/>
            </a:endParaRPr>
          </a:p>
        </p:txBody>
      </p:sp>
      <p:grpSp>
        <p:nvGrpSpPr>
          <p:cNvPr id="44" name="Group 43"/>
          <p:cNvGrpSpPr/>
          <p:nvPr/>
        </p:nvGrpSpPr>
        <p:grpSpPr>
          <a:xfrm>
            <a:off x="5827113" y="3064736"/>
            <a:ext cx="357955" cy="432015"/>
            <a:chOff x="16804100" y="8840196"/>
            <a:chExt cx="955429" cy="1153106"/>
          </a:xfrm>
        </p:grpSpPr>
        <p:sp>
          <p:nvSpPr>
            <p:cNvPr id="37" name="Oval 36"/>
            <p:cNvSpPr/>
            <p:nvPr/>
          </p:nvSpPr>
          <p:spPr bwMode="auto">
            <a:xfrm>
              <a:off x="16810538" y="9044312"/>
              <a:ext cx="948991" cy="948990"/>
            </a:xfrm>
            <a:prstGeom prst="ellipse">
              <a:avLst/>
            </a:prstGeom>
            <a:solidFill>
              <a:schemeClr val="accent1"/>
            </a:solidFill>
            <a:ln w="25400" cap="flat" cmpd="sng" algn="ctr">
              <a:noFill/>
              <a:prstDash val="solid"/>
              <a:round/>
              <a:headEnd type="none" w="med" len="med"/>
              <a:tailEnd type="none" w="med" len="med"/>
            </a:ln>
            <a:effectLst/>
            <a:extLst/>
          </p:spPr>
          <p:txBody>
            <a:bodyPr vert="horz" wrap="square" lIns="34258" tIns="17129" rIns="34258" bIns="17129" numCol="1" rtlCol="0" anchor="t" anchorCtr="0" compatLnSpc="1">
              <a:prstTxWarp prst="textNoShape">
                <a:avLst/>
              </a:prstTxWarp>
              <a:noAutofit/>
            </a:bodyPr>
            <a:lstStyle/>
            <a:p>
              <a:endParaRPr lang="en-US" sz="3600"/>
            </a:p>
          </p:txBody>
        </p:sp>
        <p:sp>
          <p:nvSpPr>
            <p:cNvPr id="38" name="Rectangle 37"/>
            <p:cNvSpPr/>
            <p:nvPr/>
          </p:nvSpPr>
          <p:spPr>
            <a:xfrm>
              <a:off x="16804100" y="8840196"/>
              <a:ext cx="582212" cy="923329"/>
            </a:xfrm>
            <a:prstGeom prst="rect">
              <a:avLst/>
            </a:prstGeom>
          </p:spPr>
          <p:txBody>
            <a:bodyPr wrap="none">
              <a:noAutofit/>
            </a:bodyPr>
            <a:lstStyle/>
            <a:p>
              <a:r>
                <a:rPr lang="en-US" sz="2800">
                  <a:solidFill>
                    <a:schemeClr val="bg1"/>
                  </a:solidFill>
                  <a:latin typeface="Proxima Nova Semibold"/>
                  <a:cs typeface="Proxima Nova Semibold"/>
                </a:rPr>
                <a:t>3</a:t>
              </a:r>
              <a:endParaRPr lang="en-US" sz="2800">
                <a:solidFill>
                  <a:schemeClr val="bg1"/>
                </a:solidFill>
              </a:endParaRPr>
            </a:p>
          </p:txBody>
        </p:sp>
      </p:grpSp>
      <p:sp>
        <p:nvSpPr>
          <p:cNvPr id="39" name="Rectangle 38"/>
          <p:cNvSpPr/>
          <p:nvPr/>
        </p:nvSpPr>
        <p:spPr>
          <a:xfrm>
            <a:off x="6179853" y="3094133"/>
            <a:ext cx="2476639" cy="449707"/>
          </a:xfrm>
          <a:prstGeom prst="rect">
            <a:avLst/>
          </a:prstGeom>
        </p:spPr>
        <p:txBody>
          <a:bodyPr wrap="square" lIns="91424" tIns="45712" rIns="91424" bIns="45712">
            <a:noAutofit/>
          </a:bodyPr>
          <a:lstStyle/>
          <a:p>
            <a:pPr marL="107631" lvl="1"/>
            <a:r>
              <a:rPr lang="ru-RU" dirty="0">
                <a:solidFill>
                  <a:srgbClr val="585858"/>
                </a:solidFill>
                <a:latin typeface="Proxima Nova Semibold"/>
                <a:cs typeface="Proxima Nova Semibold"/>
              </a:rPr>
              <a:t>Облачный сервис поддержки </a:t>
            </a:r>
            <a:r>
              <a:rPr lang="en-US" dirty="0">
                <a:solidFill>
                  <a:srgbClr val="585858"/>
                </a:solidFill>
                <a:latin typeface="Proxima Nova Semibold"/>
                <a:cs typeface="Proxima Nova Semibold"/>
              </a:rPr>
              <a:t>Pure1</a:t>
            </a:r>
          </a:p>
        </p:txBody>
      </p:sp>
      <p:sp>
        <p:nvSpPr>
          <p:cNvPr id="41" name="Rectangle 40"/>
          <p:cNvSpPr/>
          <p:nvPr/>
        </p:nvSpPr>
        <p:spPr>
          <a:xfrm>
            <a:off x="4728969" y="3789737"/>
            <a:ext cx="3618922" cy="449707"/>
          </a:xfrm>
          <a:prstGeom prst="rect">
            <a:avLst/>
          </a:prstGeom>
        </p:spPr>
        <p:txBody>
          <a:bodyPr wrap="square" lIns="91424" tIns="45712" rIns="91424" bIns="45712">
            <a:noAutofit/>
          </a:bodyPr>
          <a:lstStyle/>
          <a:p>
            <a:pPr algn="ctr"/>
            <a:r>
              <a:rPr lang="ru-RU" b="1" kern="0" dirty="0">
                <a:solidFill>
                  <a:schemeClr val="accent1"/>
                </a:solidFill>
                <a:latin typeface="Proxima Nova Regular"/>
                <a:ea typeface="ヒラギノ角ゴ ProN W3"/>
                <a:cs typeface="Proxima Nova Regular"/>
              </a:rPr>
              <a:t>НЕТ УВЕЛИЧЕНИЯ </a:t>
            </a:r>
            <a:r>
              <a:rPr lang="en-US" b="1" kern="0" dirty="0">
                <a:solidFill>
                  <a:schemeClr val="accent1"/>
                </a:solidFill>
                <a:latin typeface="Proxima Nova Regular"/>
                <a:ea typeface="ヒラギノ角ゴ ProN W3"/>
                <a:cs typeface="Proxima Nova Regular"/>
              </a:rPr>
              <a:t>TCO</a:t>
            </a:r>
            <a:r>
              <a:rPr lang="ru-RU" b="1" kern="0" dirty="0">
                <a:solidFill>
                  <a:schemeClr val="accent1"/>
                </a:solidFill>
                <a:latin typeface="Proxima Nova Regular"/>
                <a:ea typeface="ヒラギノ角ゴ ProN W3"/>
                <a:cs typeface="Proxima Nova Regular"/>
              </a:rPr>
              <a:t> ЗА СЧЕТ СТОИМОСТИ ПОДДЕРЖКИ</a:t>
            </a:r>
            <a:endParaRPr lang="en-US" b="1" kern="0" dirty="0">
              <a:solidFill>
                <a:schemeClr val="accent1"/>
              </a:solidFill>
              <a:latin typeface="Proxima Nova Regular"/>
              <a:ea typeface="ヒラギノ角ゴ ProN W3"/>
              <a:cs typeface="Proxima Nova Regular"/>
            </a:endParaRPr>
          </a:p>
        </p:txBody>
      </p:sp>
      <p:sp>
        <p:nvSpPr>
          <p:cNvPr id="42" name="Content Placeholder 4"/>
          <p:cNvSpPr txBox="1">
            <a:spLocks/>
          </p:cNvSpPr>
          <p:nvPr/>
        </p:nvSpPr>
        <p:spPr>
          <a:xfrm>
            <a:off x="4627913" y="1455231"/>
            <a:ext cx="3799971" cy="329190"/>
          </a:xfrm>
          <a:prstGeom prst="rect">
            <a:avLst/>
          </a:prstGeom>
        </p:spPr>
        <p:txBody>
          <a:bodyPr lIns="34256" tIns="17129" rIns="34256" bIns="17129" anchor="ctr">
            <a:noAutofit/>
          </a:bodyPr>
          <a:lstStyle/>
          <a:p>
            <a:pPr algn="ctr">
              <a:spcAft>
                <a:spcPts val="225"/>
              </a:spcAft>
            </a:pPr>
            <a:r>
              <a:rPr lang="ru-RU" sz="1500" dirty="0">
                <a:solidFill>
                  <a:schemeClr val="accent1"/>
                </a:solidFill>
                <a:latin typeface="Proxima Nova Semibold" charset="0"/>
              </a:rPr>
              <a:t>ОСОБЫЕ УСЛОВИЯ ПОДДЕРЖКИ</a:t>
            </a:r>
            <a:endParaRPr lang="en-US" sz="1500" dirty="0">
              <a:solidFill>
                <a:schemeClr val="accent1"/>
              </a:solidFill>
            </a:endParaRPr>
          </a:p>
        </p:txBody>
      </p:sp>
    </p:spTree>
    <p:extLst>
      <p:ext uri="{BB962C8B-B14F-4D97-AF65-F5344CB8AC3E}">
        <p14:creationId xmlns:p14="http://schemas.microsoft.com/office/powerpoint/2010/main" val="344077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42504"/>
            <a:ext cx="7886700" cy="773980"/>
          </a:xfrm>
        </p:spPr>
        <p:txBody>
          <a:bodyPr/>
          <a:lstStyle/>
          <a:p>
            <a:r>
              <a:rPr lang="ru-RU" dirty="0"/>
              <a:t>Результаты в реальном времени</a:t>
            </a:r>
            <a:endParaRPr lang="en-US" dirty="0"/>
          </a:p>
        </p:txBody>
      </p:sp>
      <p:sp>
        <p:nvSpPr>
          <p:cNvPr id="3" name="Text Placeholder 2"/>
          <p:cNvSpPr>
            <a:spLocks noGrp="1"/>
          </p:cNvSpPr>
          <p:nvPr>
            <p:ph type="body" sz="quarter" idx="10"/>
          </p:nvPr>
        </p:nvSpPr>
        <p:spPr>
          <a:xfrm>
            <a:off x="628055" y="1056185"/>
            <a:ext cx="7322145" cy="200025"/>
          </a:xfrm>
        </p:spPr>
        <p:txBody>
          <a:bodyPr/>
          <a:lstStyle/>
          <a:p>
            <a:r>
              <a:rPr lang="ru-RU" dirty="0">
                <a:solidFill>
                  <a:srgbClr val="585858"/>
                </a:solidFill>
              </a:rPr>
              <a:t>Средний коэффициент </a:t>
            </a:r>
            <a:r>
              <a:rPr lang="ru-RU" dirty="0" err="1">
                <a:solidFill>
                  <a:srgbClr val="585858"/>
                </a:solidFill>
              </a:rPr>
              <a:t>дедупликации</a:t>
            </a:r>
            <a:r>
              <a:rPr lang="ru-RU" dirty="0">
                <a:solidFill>
                  <a:srgbClr val="585858"/>
                </a:solidFill>
              </a:rPr>
              <a:t> и компрессии по всей инсталлированной базе</a:t>
            </a:r>
            <a:endParaRPr lang="en-US" dirty="0">
              <a:solidFill>
                <a:srgbClr val="585858"/>
              </a:solidFill>
            </a:endParaRPr>
          </a:p>
        </p:txBody>
      </p:sp>
      <p:sp>
        <p:nvSpPr>
          <p:cNvPr id="5" name="Rectangle 4"/>
          <p:cNvSpPr/>
          <p:nvPr/>
        </p:nvSpPr>
        <p:spPr>
          <a:xfrm>
            <a:off x="4479675" y="2596040"/>
            <a:ext cx="184657" cy="238523"/>
          </a:xfrm>
          <a:prstGeom prst="rect">
            <a:avLst/>
          </a:prstGeom>
        </p:spPr>
        <p:txBody>
          <a:bodyPr wrap="none" lIns="91424" tIns="45712" rIns="91424" bIns="45712">
            <a:spAutoFit/>
          </a:bodyPr>
          <a:lstStyle/>
          <a:p>
            <a:r>
              <a:rPr lang="en-US" baseline="30000" dirty="0"/>
              <a:t> </a:t>
            </a:r>
            <a:endParaRPr lang="en-US" dirty="0"/>
          </a:p>
        </p:txBody>
      </p:sp>
      <p:sp>
        <p:nvSpPr>
          <p:cNvPr id="6" name="Rectangle 5"/>
          <p:cNvSpPr/>
          <p:nvPr/>
        </p:nvSpPr>
        <p:spPr>
          <a:xfrm>
            <a:off x="699332" y="4280731"/>
            <a:ext cx="7694791" cy="369332"/>
          </a:xfrm>
          <a:prstGeom prst="rect">
            <a:avLst/>
          </a:prstGeom>
        </p:spPr>
        <p:txBody>
          <a:bodyPr wrap="none" lIns="91424" tIns="45712" rIns="91424" bIns="45712">
            <a:spAutoFit/>
          </a:bodyPr>
          <a:lstStyle/>
          <a:p>
            <a:r>
              <a:rPr lang="ru-RU" sz="1800" dirty="0">
                <a:solidFill>
                  <a:srgbClr val="585858"/>
                </a:solidFill>
              </a:rPr>
              <a:t>Посмотреть на сайте </a:t>
            </a:r>
            <a:r>
              <a:rPr lang="en-US" sz="1800" dirty="0">
                <a:solidFill>
                  <a:srgbClr val="585858"/>
                </a:solidFill>
              </a:rPr>
              <a:t>http://</a:t>
            </a:r>
            <a:r>
              <a:rPr lang="en-US" sz="1800" dirty="0" err="1">
                <a:solidFill>
                  <a:srgbClr val="585858"/>
                </a:solidFill>
              </a:rPr>
              <a:t>www.purestorage.com</a:t>
            </a:r>
            <a:r>
              <a:rPr lang="en-US" sz="1800" dirty="0">
                <a:solidFill>
                  <a:srgbClr val="585858"/>
                </a:solidFill>
              </a:rPr>
              <a:t>/why-pure/</a:t>
            </a:r>
            <a:r>
              <a:rPr lang="en-US" sz="1800" dirty="0" err="1">
                <a:solidFill>
                  <a:srgbClr val="585858"/>
                </a:solidFill>
              </a:rPr>
              <a:t>efficient.html</a:t>
            </a:r>
            <a:endParaRPr lang="en-US" sz="1800" dirty="0">
              <a:solidFill>
                <a:srgbClr val="585858"/>
              </a:solidFill>
            </a:endParaRPr>
          </a:p>
        </p:txBody>
      </p:sp>
      <p:pic>
        <p:nvPicPr>
          <p:cNvPr id="4" name="Picture 3" descr="Screen Shot 2018-01-29 at 22.15.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632" y="1410271"/>
            <a:ext cx="7743568" cy="2902872"/>
          </a:xfrm>
          <a:prstGeom prst="rect">
            <a:avLst/>
          </a:prstGeom>
        </p:spPr>
      </p:pic>
    </p:spTree>
    <p:extLst>
      <p:ext uri="{BB962C8B-B14F-4D97-AF65-F5344CB8AC3E}">
        <p14:creationId xmlns:p14="http://schemas.microsoft.com/office/powerpoint/2010/main" val="1440611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dirty="0"/>
              <a:t>Действительно просто это</a:t>
            </a:r>
            <a:r>
              <a:rPr lang="mr-IN" dirty="0"/>
              <a:t>…</a:t>
            </a:r>
            <a:endParaRPr lang="en-US" dirty="0"/>
          </a:p>
        </p:txBody>
      </p:sp>
      <p:grpSp>
        <p:nvGrpSpPr>
          <p:cNvPr id="18" name="Group 17"/>
          <p:cNvGrpSpPr/>
          <p:nvPr/>
        </p:nvGrpSpPr>
        <p:grpSpPr>
          <a:xfrm>
            <a:off x="875387" y="1639006"/>
            <a:ext cx="7531700" cy="2420041"/>
            <a:chOff x="485921" y="1543050"/>
            <a:chExt cx="8440799" cy="2712148"/>
          </a:xfrm>
        </p:grpSpPr>
        <p:sp>
          <p:nvSpPr>
            <p:cNvPr id="3" name="Rectangle 2"/>
            <p:cNvSpPr/>
            <p:nvPr/>
          </p:nvSpPr>
          <p:spPr>
            <a:xfrm>
              <a:off x="725925" y="3962011"/>
              <a:ext cx="1261496" cy="293187"/>
            </a:xfrm>
            <a:prstGeom prst="rect">
              <a:avLst/>
            </a:prstGeom>
          </p:spPr>
          <p:txBody>
            <a:bodyPr wrap="none">
              <a:spAutoFit/>
            </a:bodyPr>
            <a:lstStyle/>
            <a:p>
              <a:pPr algn="ctr" eaLnBrk="0" fontAlgn="base" hangingPunct="0">
                <a:spcBef>
                  <a:spcPct val="0"/>
                </a:spcBef>
                <a:spcAft>
                  <a:spcPct val="0"/>
                </a:spcAft>
              </a:pPr>
              <a:r>
                <a:rPr lang="ru-RU" sz="1100" b="1" dirty="0">
                  <a:solidFill>
                    <a:srgbClr val="FE5002"/>
                  </a:solidFill>
                  <a:latin typeface="Proxima Nova" charset="0"/>
                  <a:ea typeface="Proxima Nova" charset="0"/>
                  <a:cs typeface="Proxima Nova" charset="0"/>
                  <a:sym typeface="Proxima Nova Light" charset="0"/>
                </a:rPr>
                <a:t>Одна коробка</a:t>
              </a:r>
              <a:endParaRPr lang="en-US" sz="1100" b="1" dirty="0">
                <a:solidFill>
                  <a:srgbClr val="FE5002"/>
                </a:solidFill>
                <a:latin typeface="Proxima Nova" charset="0"/>
                <a:ea typeface="Proxima Nova" charset="0"/>
                <a:cs typeface="Proxima Nova" charset="0"/>
                <a:sym typeface="Proxima Nova Light" charset="0"/>
              </a:endParaRPr>
            </a:p>
          </p:txBody>
        </p:sp>
        <p:sp>
          <p:nvSpPr>
            <p:cNvPr id="4" name="Rectangle 3"/>
            <p:cNvSpPr/>
            <p:nvPr/>
          </p:nvSpPr>
          <p:spPr>
            <a:xfrm>
              <a:off x="2481896" y="3846594"/>
              <a:ext cx="2468737" cy="293187"/>
            </a:xfrm>
            <a:prstGeom prst="rect">
              <a:avLst/>
            </a:prstGeom>
          </p:spPr>
          <p:txBody>
            <a:bodyPr wrap="none">
              <a:spAutoFit/>
            </a:bodyPr>
            <a:lstStyle/>
            <a:p>
              <a:pPr algn="ctr" eaLnBrk="0" fontAlgn="base" hangingPunct="0">
                <a:spcBef>
                  <a:spcPct val="0"/>
                </a:spcBef>
                <a:spcAft>
                  <a:spcPct val="0"/>
                </a:spcAft>
              </a:pPr>
              <a:r>
                <a:rPr lang="ru-RU" sz="1100" b="1" dirty="0">
                  <a:solidFill>
                    <a:srgbClr val="FE5002"/>
                  </a:solidFill>
                  <a:latin typeface="Proxima Nova" charset="0"/>
                  <a:ea typeface="Proxima Nova" charset="0"/>
                  <a:cs typeface="Proxima Nova" charset="0"/>
                  <a:sym typeface="Proxima Nova Light" charset="0"/>
                </a:rPr>
                <a:t>30 установка одного шасси</a:t>
              </a:r>
              <a:endParaRPr lang="en-US" sz="1100" b="1" dirty="0">
                <a:solidFill>
                  <a:srgbClr val="222222"/>
                </a:solidFill>
                <a:latin typeface="Proxima Nova" charset="0"/>
                <a:ea typeface="Proxima Nova" charset="0"/>
                <a:cs typeface="Proxima Nova" charset="0"/>
                <a:sym typeface="Proxima Nova Light" charset="0"/>
              </a:endParaRPr>
            </a:p>
          </p:txBody>
        </p:sp>
        <p:sp>
          <p:nvSpPr>
            <p:cNvPr id="5" name="Rectangle 4"/>
            <p:cNvSpPr/>
            <p:nvPr/>
          </p:nvSpPr>
          <p:spPr>
            <a:xfrm>
              <a:off x="5133687" y="3962011"/>
              <a:ext cx="1442941" cy="293187"/>
            </a:xfrm>
            <a:prstGeom prst="rect">
              <a:avLst/>
            </a:prstGeom>
          </p:spPr>
          <p:txBody>
            <a:bodyPr wrap="none">
              <a:spAutoFit/>
            </a:bodyPr>
            <a:lstStyle/>
            <a:p>
              <a:pPr algn="ctr" eaLnBrk="0" fontAlgn="base" hangingPunct="0">
                <a:spcBef>
                  <a:spcPct val="0"/>
                </a:spcBef>
                <a:spcAft>
                  <a:spcPct val="0"/>
                </a:spcAft>
              </a:pPr>
              <a:r>
                <a:rPr lang="ru-RU" sz="1100" b="1" dirty="0">
                  <a:solidFill>
                    <a:srgbClr val="FE5002"/>
                  </a:solidFill>
                  <a:latin typeface="Proxima Nova" charset="0"/>
                  <a:ea typeface="Proxima Nova" charset="0"/>
                  <a:cs typeface="Proxima Nova" charset="0"/>
                  <a:sym typeface="Proxima Nova Light" charset="0"/>
                </a:rPr>
                <a:t>Всего 6 кабелей</a:t>
              </a:r>
              <a:endParaRPr lang="en-US" sz="1100" b="1" dirty="0">
                <a:solidFill>
                  <a:srgbClr val="222222"/>
                </a:solidFill>
                <a:latin typeface="Proxima Nova" charset="0"/>
                <a:ea typeface="Proxima Nova" charset="0"/>
                <a:cs typeface="Proxima Nova" charset="0"/>
                <a:sym typeface="Proxima Nova Light" charset="0"/>
              </a:endParaRPr>
            </a:p>
          </p:txBody>
        </p:sp>
        <p:sp>
          <p:nvSpPr>
            <p:cNvPr id="6" name="Rectangle 5"/>
            <p:cNvSpPr/>
            <p:nvPr/>
          </p:nvSpPr>
          <p:spPr>
            <a:xfrm>
              <a:off x="6619666" y="3846594"/>
              <a:ext cx="2307054" cy="293187"/>
            </a:xfrm>
            <a:prstGeom prst="rect">
              <a:avLst/>
            </a:prstGeom>
          </p:spPr>
          <p:txBody>
            <a:bodyPr wrap="none">
              <a:spAutoFit/>
            </a:bodyPr>
            <a:lstStyle/>
            <a:p>
              <a:pPr algn="ctr" eaLnBrk="0" fontAlgn="base" hangingPunct="0">
                <a:spcBef>
                  <a:spcPct val="0"/>
                </a:spcBef>
                <a:spcAft>
                  <a:spcPct val="0"/>
                </a:spcAft>
              </a:pPr>
              <a:r>
                <a:rPr lang="ru-RU" sz="1100" b="1" dirty="0">
                  <a:solidFill>
                    <a:srgbClr val="FE5002"/>
                  </a:solidFill>
                  <a:latin typeface="Proxima Nova" charset="0"/>
                  <a:ea typeface="Proxima Nova" charset="0"/>
                  <a:cs typeface="Proxima Nova" charset="0"/>
                  <a:sym typeface="Proxima Nova Light" charset="0"/>
                </a:rPr>
                <a:t>Не требуется документация</a:t>
              </a:r>
              <a:endParaRPr lang="en-US" sz="1100" b="1" dirty="0">
                <a:solidFill>
                  <a:srgbClr val="222222"/>
                </a:solidFill>
                <a:latin typeface="Proxima Nova" charset="0"/>
                <a:ea typeface="Proxima Nova" charset="0"/>
                <a:cs typeface="Proxima Nova" charset="0"/>
                <a:sym typeface="Proxima Nova Light"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626417" y="2114550"/>
              <a:ext cx="2132147" cy="1467617"/>
            </a:xfrm>
            <a:prstGeom prst="rect">
              <a:avLst/>
            </a:prstGeom>
          </p:spPr>
        </p:pic>
        <p:grpSp>
          <p:nvGrpSpPr>
            <p:cNvPr id="8" name="Group 7"/>
            <p:cNvGrpSpPr/>
            <p:nvPr/>
          </p:nvGrpSpPr>
          <p:grpSpPr>
            <a:xfrm>
              <a:off x="5498184" y="1916858"/>
              <a:ext cx="607894" cy="1644740"/>
              <a:chOff x="8398848" y="1800517"/>
              <a:chExt cx="745153" cy="2016114"/>
            </a:xfrm>
          </p:grpSpPr>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98848" y="1800517"/>
                <a:ext cx="745152" cy="35270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398848" y="2186495"/>
                <a:ext cx="745152" cy="352705"/>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612000" y="2558669"/>
                <a:ext cx="532001" cy="363739"/>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611998" y="2852774"/>
                <a:ext cx="532001" cy="363739"/>
              </a:xfrm>
              <a:prstGeom prst="rect">
                <a:avLst/>
              </a:prstGeom>
            </p:spPr>
          </p:pic>
          <p:pic>
            <p:nvPicPr>
              <p:cNvPr id="13" name="Picture 12"/>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59832" y="2976178"/>
                <a:ext cx="584167" cy="584167"/>
              </a:xfrm>
              <a:prstGeom prst="rect">
                <a:avLst/>
              </a:prstGeom>
            </p:spPr>
          </p:pic>
          <p:pic>
            <p:nvPicPr>
              <p:cNvPr id="14" name="Picture 13"/>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559832" y="3232464"/>
                <a:ext cx="584167" cy="584167"/>
              </a:xfrm>
              <a:prstGeom prst="rect">
                <a:avLst/>
              </a:prstGeom>
            </p:spPr>
          </p:pic>
        </p:grpSp>
        <p:cxnSp>
          <p:nvCxnSpPr>
            <p:cNvPr id="15" name="Straight Connector 14"/>
            <p:cNvCxnSpPr/>
            <p:nvPr/>
          </p:nvCxnSpPr>
          <p:spPr bwMode="auto">
            <a:xfrm>
              <a:off x="6106076" y="1543050"/>
              <a:ext cx="0" cy="2230761"/>
            </a:xfrm>
            <a:prstGeom prst="line">
              <a:avLst/>
            </a:prstGeom>
            <a:blipFill dpi="0" rotWithShape="0">
              <a:blip r:embed="rId7"/>
              <a:srcRect/>
              <a:tile tx="0" ty="0" sx="100000" sy="100000" flip="none" algn="tl"/>
            </a:blipFill>
            <a:ln w="12700" cap="flat" cmpd="sng" algn="ctr">
              <a:gradFill flip="none" rotWithShape="1">
                <a:gsLst>
                  <a:gs pos="2000">
                    <a:schemeClr val="bg1">
                      <a:alpha val="0"/>
                    </a:schemeClr>
                  </a:gs>
                  <a:gs pos="21000">
                    <a:schemeClr val="accent1"/>
                  </a:gs>
                  <a:gs pos="79000">
                    <a:schemeClr val="accent1"/>
                  </a:gs>
                  <a:gs pos="95000">
                    <a:schemeClr val="bg1">
                      <a:alpha val="0"/>
                    </a:schemeClr>
                  </a:gs>
                </a:gsLst>
                <a:lin ang="5400000" scaled="1"/>
                <a:tileRect/>
              </a:gra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pic>
          <p:nvPicPr>
            <p:cNvPr id="16" name="Picture 15"/>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687997" y="1902375"/>
              <a:ext cx="1970228" cy="1652529"/>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85921" y="2057400"/>
              <a:ext cx="1770687" cy="1347977"/>
            </a:xfrm>
            <a:prstGeom prst="rect">
              <a:avLst/>
            </a:prstGeom>
          </p:spPr>
        </p:pic>
      </p:grpSp>
    </p:spTree>
    <p:extLst>
      <p:ext uri="{BB962C8B-B14F-4D97-AF65-F5344CB8AC3E}">
        <p14:creationId xmlns:p14="http://schemas.microsoft.com/office/powerpoint/2010/main" val="1557041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USERHIDDEN" val="1"/>
</p:tagLst>
</file>

<file path=ppt/tags/tag2.xml><?xml version="1.0" encoding="utf-8"?>
<p:tagLst xmlns:a="http://schemas.openxmlformats.org/drawingml/2006/main" xmlns:r="http://schemas.openxmlformats.org/officeDocument/2006/relationships" xmlns:p="http://schemas.openxmlformats.org/presentationml/2006/main">
  <p:tag name="USERHIDDEN" val="1"/>
</p:tagLst>
</file>

<file path=ppt/tags/tag3.xml><?xml version="1.0" encoding="utf-8"?>
<p:tagLst xmlns:a="http://schemas.openxmlformats.org/drawingml/2006/main" xmlns:r="http://schemas.openxmlformats.org/officeDocument/2006/relationships" xmlns:p="http://schemas.openxmlformats.org/presentationml/2006/main">
  <p:tag name="USERHIDDEN" val="1"/>
</p:tagLst>
</file>

<file path=ppt/tags/tag4.xml><?xml version="1.0" encoding="utf-8"?>
<p:tagLst xmlns:a="http://schemas.openxmlformats.org/drawingml/2006/main" xmlns:r="http://schemas.openxmlformats.org/officeDocument/2006/relationships" xmlns:p="http://schemas.openxmlformats.org/presentationml/2006/main">
  <p:tag name="USERHIDDEN" val="1"/>
</p:tagLst>
</file>

<file path=ppt/tags/tag5.xml><?xml version="1.0" encoding="utf-8"?>
<p:tagLst xmlns:a="http://schemas.openxmlformats.org/drawingml/2006/main" xmlns:r="http://schemas.openxmlformats.org/officeDocument/2006/relationships" xmlns:p="http://schemas.openxmlformats.org/presentationml/2006/main">
  <p:tag name="USERHIDDEN" val="1"/>
</p:tagLst>
</file>

<file path=ppt/tags/tag6.xml><?xml version="1.0" encoding="utf-8"?>
<p:tagLst xmlns:a="http://schemas.openxmlformats.org/drawingml/2006/main" xmlns:r="http://schemas.openxmlformats.org/officeDocument/2006/relationships" xmlns:p="http://schemas.openxmlformats.org/presentationml/2006/main">
  <p:tag name="USERHIDDEN" val="1"/>
</p:tagLst>
</file>

<file path=ppt/theme/theme1.xml><?xml version="1.0" encoding="utf-8"?>
<a:theme xmlns:a="http://schemas.openxmlformats.org/drawingml/2006/main" name="01 - Covers">
  <a:themeElements>
    <a:clrScheme name="Pure Storage">
      <a:dk1>
        <a:srgbClr val="222222"/>
      </a:dk1>
      <a:lt1>
        <a:srgbClr val="FFFFFF"/>
      </a:lt1>
      <a:dk2>
        <a:srgbClr val="2D2D2D"/>
      </a:dk2>
      <a:lt2>
        <a:srgbClr val="FFFFFF"/>
      </a:lt2>
      <a:accent1>
        <a:srgbClr val="FE5000"/>
      </a:accent1>
      <a:accent2>
        <a:srgbClr val="8A8D90"/>
      </a:accent2>
      <a:accent3>
        <a:srgbClr val="54B99D"/>
      </a:accent3>
      <a:accent4>
        <a:srgbClr val="222222"/>
      </a:accent4>
      <a:accent5>
        <a:srgbClr val="585858"/>
      </a:accent5>
      <a:accent6>
        <a:srgbClr val="C4C5C7"/>
      </a:accent6>
      <a:hlink>
        <a:srgbClr val="FE5000"/>
      </a:hlink>
      <a:folHlink>
        <a:srgbClr val="8A8D90"/>
      </a:folHlink>
    </a:clrScheme>
    <a:fontScheme name="Pure_Storage_Corporate_Template - Close">
      <a:majorFont>
        <a:latin typeface="Proxima Nova Black"/>
        <a:ea typeface="Proxima Nova Black"/>
        <a:cs typeface="Proxima Nova Black"/>
      </a:majorFont>
      <a:minorFont>
        <a:latin typeface="Proxima Nova"/>
        <a:ea typeface="Proxima Nova"/>
        <a:cs typeface="Proxima Nov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rgbClr val="FE5000"/>
        </a:solidFill>
        <a:ln w="12700" cap="flat" cmpd="sng" algn="ctr">
          <a:no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defTabSz="1828800" eaLnBrk="1" fontAlgn="base" latinLnBrk="0" hangingPunct="0">
          <a:lnSpc>
            <a:spcPct val="100000"/>
          </a:lnSpc>
          <a:spcBef>
            <a:spcPct val="0"/>
          </a:spcBef>
          <a:spcAft>
            <a:spcPct val="0"/>
          </a:spcAft>
          <a:buClrTx/>
          <a:buSzTx/>
          <a:buFontTx/>
          <a:buNone/>
          <a:tabLst/>
          <a:defRPr kumimoji="0" sz="3600" b="0" i="0" u="none" strike="noStrike" kern="0" cap="none" spc="0" normalizeH="0" baseline="0" noProof="0" smtClean="0">
            <a:ln>
              <a:noFill/>
            </a:ln>
            <a:solidFill>
              <a:srgbClr val="222222"/>
            </a:solidFill>
            <a:effectLst/>
            <a:uLnTx/>
            <a:uFillTx/>
            <a:latin typeface="Proxima Nova Light" charset="0"/>
            <a:ea typeface="Proxima Nova Light" charset="0"/>
            <a:cs typeface="Proxima Nova Light" charset="0"/>
            <a:sym typeface="Proxima Nova Light" charset="0"/>
          </a:defRPr>
        </a:defPPr>
      </a:lstStyle>
    </a:spDef>
    <a:ln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91440" rIns="91440" bIns="91440" numCol="1" anchor="ctr" anchorCtr="0" compatLnSpc="1">
        <a:prstTxWarp prst="textNoShape">
          <a:avLst/>
        </a:prstTxWarp>
        <a:sp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lnDef>
  </a:objectDefaults>
  <a:extraClrSchemeLst/>
  <a:extLst>
    <a:ext uri="{05A4C25C-085E-4340-85A3-A5531E510DB2}">
      <thm15:themeFamily xmlns:thm15="http://schemas.microsoft.com/office/thememl/2012/main" name="ps_brand-template-2017_0001" id="{C3F30269-E766-9E42-8315-14DCC43AA09F}" vid="{20A2AA12-CA1A-D84A-A3A7-C817FC26FFF9}"/>
    </a:ext>
  </a:extLst>
</a:theme>
</file>

<file path=ppt/theme/theme10.xml><?xml version="1.0" encoding="utf-8"?>
<a:theme xmlns:a="http://schemas.openxmlformats.org/drawingml/2006/main" name="5_04 - DarkContent">
  <a:themeElements>
    <a:clrScheme name="Pure Storage">
      <a:dk1>
        <a:srgbClr val="222222"/>
      </a:dk1>
      <a:lt1>
        <a:srgbClr val="FFFFFF"/>
      </a:lt1>
      <a:dk2>
        <a:srgbClr val="2D2D2D"/>
      </a:dk2>
      <a:lt2>
        <a:srgbClr val="FFFFFF"/>
      </a:lt2>
      <a:accent1>
        <a:srgbClr val="FE5000"/>
      </a:accent1>
      <a:accent2>
        <a:srgbClr val="8A8D90"/>
      </a:accent2>
      <a:accent3>
        <a:srgbClr val="54B99D"/>
      </a:accent3>
      <a:accent4>
        <a:srgbClr val="222222"/>
      </a:accent4>
      <a:accent5>
        <a:srgbClr val="585858"/>
      </a:accent5>
      <a:accent6>
        <a:srgbClr val="C4C5C7"/>
      </a:accent6>
      <a:hlink>
        <a:srgbClr val="FE5000"/>
      </a:hlink>
      <a:folHlink>
        <a:srgbClr val="8A8D90"/>
      </a:folHlink>
    </a:clrScheme>
    <a:fontScheme name="Pure_Storage_Corporate_Template - Close">
      <a:majorFont>
        <a:latin typeface="Proxima Nova Black"/>
        <a:ea typeface="Proxima Nova Black"/>
        <a:cs typeface="Proxima Nova Black"/>
      </a:majorFont>
      <a:minorFont>
        <a:latin typeface="Proxima Nova"/>
        <a:ea typeface="Proxima Nova"/>
        <a:cs typeface="Proxima Nov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12700" cap="flat" cmpd="sng" algn="ctr">
          <a:no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defTabSz="1828800" eaLnBrk="1" fontAlgn="base" latinLnBrk="0" hangingPunct="0">
          <a:lnSpc>
            <a:spcPct val="100000"/>
          </a:lnSpc>
          <a:spcBef>
            <a:spcPct val="0"/>
          </a:spcBef>
          <a:spcAft>
            <a:spcPct val="0"/>
          </a:spcAft>
          <a:buClrTx/>
          <a:buSzTx/>
          <a:buFontTx/>
          <a:buNone/>
          <a:tabLst/>
          <a:defRPr kumimoji="0" sz="3600" b="0" i="0" u="none" strike="noStrike" kern="0" cap="none" spc="0" normalizeH="0" baseline="0" noProof="0" smtClean="0">
            <a:ln>
              <a:noFill/>
            </a:ln>
            <a:solidFill>
              <a:srgbClr val="222222"/>
            </a:solidFill>
            <a:effectLst/>
            <a:uLnTx/>
            <a:uFillTx/>
            <a:latin typeface="Proxima Nova Light" charset="0"/>
            <a:ea typeface="Proxima Nova Light" charset="0"/>
            <a:cs typeface="Proxima Nova Light" charset="0"/>
            <a:sym typeface="Proxima Nova Light" charset="0"/>
          </a:defRPr>
        </a:defPPr>
      </a:lstStyle>
    </a:spDef>
    <a:ln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91440" rIns="91440" bIns="91440" numCol="1" anchor="ctr" anchorCtr="0" compatLnSpc="1">
        <a:prstTxWarp prst="textNoShape">
          <a:avLst/>
        </a:prstTxWarp>
        <a:sp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lnDef>
  </a:objectDefaults>
  <a:extraClrSchemeLst/>
  <a:extLst>
    <a:ext uri="{05A4C25C-085E-4340-85A3-A5531E510DB2}">
      <thm15:themeFamily xmlns:thm15="http://schemas.microsoft.com/office/thememl/2012/main" name="ps_brand-template-2017_0001" id="{C3F30269-E766-9E42-8315-14DCC43AA09F}" vid="{14DFB3E1-7506-2F4C-A20B-6CA5FE19F978}"/>
    </a:ext>
  </a:extLst>
</a:theme>
</file>

<file path=ppt/theme/theme11.xml><?xml version="1.0" encoding="utf-8"?>
<a:theme xmlns:a="http://schemas.openxmlformats.org/drawingml/2006/main" name="09 - Closing">
  <a:themeElements>
    <a:clrScheme name="Pure Storage">
      <a:dk1>
        <a:srgbClr val="222222"/>
      </a:dk1>
      <a:lt1>
        <a:srgbClr val="FFFFFF"/>
      </a:lt1>
      <a:dk2>
        <a:srgbClr val="2D2D2D"/>
      </a:dk2>
      <a:lt2>
        <a:srgbClr val="FFFFFF"/>
      </a:lt2>
      <a:accent1>
        <a:srgbClr val="FE5000"/>
      </a:accent1>
      <a:accent2>
        <a:srgbClr val="8A8D90"/>
      </a:accent2>
      <a:accent3>
        <a:srgbClr val="54B99D"/>
      </a:accent3>
      <a:accent4>
        <a:srgbClr val="222222"/>
      </a:accent4>
      <a:accent5>
        <a:srgbClr val="585858"/>
      </a:accent5>
      <a:accent6>
        <a:srgbClr val="C4C5C7"/>
      </a:accent6>
      <a:hlink>
        <a:srgbClr val="FE5000"/>
      </a:hlink>
      <a:folHlink>
        <a:srgbClr val="8A8D90"/>
      </a:folHlink>
    </a:clrScheme>
    <a:fontScheme name="Pure_Storage_Corporate_Template - Close">
      <a:majorFont>
        <a:latin typeface="Proxima Nova Black"/>
        <a:ea typeface="Proxima Nova Black"/>
        <a:cs typeface="Proxima Nova Black"/>
      </a:majorFont>
      <a:minorFont>
        <a:latin typeface="Proxima Nova"/>
        <a:ea typeface="Proxima Nova"/>
        <a:cs typeface="Proxima Nov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12700" cap="flat" cmpd="sng" algn="ctr">
          <a:no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defTabSz="1828800" eaLnBrk="1" fontAlgn="base" latinLnBrk="0" hangingPunct="0">
          <a:lnSpc>
            <a:spcPct val="100000"/>
          </a:lnSpc>
          <a:spcBef>
            <a:spcPct val="0"/>
          </a:spcBef>
          <a:spcAft>
            <a:spcPct val="0"/>
          </a:spcAft>
          <a:buClrTx/>
          <a:buSzTx/>
          <a:buFontTx/>
          <a:buNone/>
          <a:tabLst/>
          <a:defRPr kumimoji="0" sz="3600" b="0" i="0" u="none" strike="noStrike" kern="0" cap="none" spc="0" normalizeH="0" baseline="0" noProof="0" smtClean="0">
            <a:ln>
              <a:noFill/>
            </a:ln>
            <a:solidFill>
              <a:srgbClr val="222222"/>
            </a:solidFill>
            <a:effectLst/>
            <a:uLnTx/>
            <a:uFillTx/>
            <a:latin typeface="Proxima Nova Light" charset="0"/>
            <a:ea typeface="Proxima Nova Light" charset="0"/>
            <a:cs typeface="Proxima Nova Light" charset="0"/>
            <a:sym typeface="Proxima Nova Light" charset="0"/>
          </a:defRPr>
        </a:defPPr>
      </a:lstStyle>
    </a:spDef>
    <a:ln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91440" rIns="91440" bIns="91440" numCol="1" anchor="ctr" anchorCtr="0" compatLnSpc="1">
        <a:prstTxWarp prst="textNoShape">
          <a:avLst/>
        </a:prstTxWarp>
        <a:sp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lnDef>
  </a:objectDefaults>
  <a:extraClrSchemeLst/>
  <a:extLst>
    <a:ext uri="{05A4C25C-085E-4340-85A3-A5531E510DB2}">
      <thm15:themeFamily xmlns:thm15="http://schemas.microsoft.com/office/thememl/2012/main" name="ps_brand-template-2017_0001" id="{C3F30269-E766-9E42-8315-14DCC43AA09F}" vid="{0FA33B6F-99A3-9247-BFB0-524684C76DCE}"/>
    </a:ext>
  </a:extLst>
</a:theme>
</file>

<file path=ppt/theme/theme12.xml><?xml version="1.0" encoding="utf-8"?>
<a:theme xmlns:a="http://schemas.openxmlformats.org/drawingml/2006/main" name="4_04 - DarkContent">
  <a:themeElements>
    <a:clrScheme name="Pure Storage">
      <a:dk1>
        <a:srgbClr val="222222"/>
      </a:dk1>
      <a:lt1>
        <a:srgbClr val="FFFFFF"/>
      </a:lt1>
      <a:dk2>
        <a:srgbClr val="2D2D2D"/>
      </a:dk2>
      <a:lt2>
        <a:srgbClr val="FFFFFF"/>
      </a:lt2>
      <a:accent1>
        <a:srgbClr val="FE5000"/>
      </a:accent1>
      <a:accent2>
        <a:srgbClr val="8A8D90"/>
      </a:accent2>
      <a:accent3>
        <a:srgbClr val="54B99D"/>
      </a:accent3>
      <a:accent4>
        <a:srgbClr val="222222"/>
      </a:accent4>
      <a:accent5>
        <a:srgbClr val="585858"/>
      </a:accent5>
      <a:accent6>
        <a:srgbClr val="C4C5C7"/>
      </a:accent6>
      <a:hlink>
        <a:srgbClr val="FE5000"/>
      </a:hlink>
      <a:folHlink>
        <a:srgbClr val="8A8D90"/>
      </a:folHlink>
    </a:clrScheme>
    <a:fontScheme name="Pure_Storage_Corporate_Template - Close">
      <a:majorFont>
        <a:latin typeface="Proxima Nova Black"/>
        <a:ea typeface="Proxima Nova Black"/>
        <a:cs typeface="Proxima Nova Black"/>
      </a:majorFont>
      <a:minorFont>
        <a:latin typeface="Proxima Nova"/>
        <a:ea typeface="Proxima Nova"/>
        <a:cs typeface="Proxima Nov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12700" cap="flat" cmpd="sng" algn="ctr">
          <a:no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defTabSz="1828800" eaLnBrk="1" fontAlgn="base" latinLnBrk="0" hangingPunct="0">
          <a:lnSpc>
            <a:spcPct val="100000"/>
          </a:lnSpc>
          <a:spcBef>
            <a:spcPct val="0"/>
          </a:spcBef>
          <a:spcAft>
            <a:spcPct val="0"/>
          </a:spcAft>
          <a:buClrTx/>
          <a:buSzTx/>
          <a:buFontTx/>
          <a:buNone/>
          <a:tabLst/>
          <a:defRPr kumimoji="0" sz="3600" b="0" i="0" u="none" strike="noStrike" kern="0" cap="none" spc="0" normalizeH="0" baseline="0" noProof="0" smtClean="0">
            <a:ln>
              <a:noFill/>
            </a:ln>
            <a:solidFill>
              <a:srgbClr val="222222"/>
            </a:solidFill>
            <a:effectLst/>
            <a:uLnTx/>
            <a:uFillTx/>
            <a:latin typeface="Proxima Nova Light" charset="0"/>
            <a:ea typeface="Proxima Nova Light" charset="0"/>
            <a:cs typeface="Proxima Nova Light" charset="0"/>
            <a:sym typeface="Proxima Nova Light" charset="0"/>
          </a:defRPr>
        </a:defPPr>
      </a:lstStyle>
    </a:spDef>
    <a:ln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91440" rIns="91440" bIns="91440" numCol="1" anchor="ctr" anchorCtr="0" compatLnSpc="1">
        <a:prstTxWarp prst="textNoShape">
          <a:avLst/>
        </a:prstTxWarp>
        <a:sp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lnDef>
  </a:objectDefaults>
  <a:extraClrSchemeLst/>
  <a:extLst>
    <a:ext uri="{05A4C25C-085E-4340-85A3-A5531E510DB2}">
      <thm15:themeFamily xmlns:thm15="http://schemas.microsoft.com/office/thememl/2012/main" name="ps_brand-template-2017_0001" id="{C3F30269-E766-9E42-8315-14DCC43AA09F}" vid="{14DFB3E1-7506-2F4C-A20B-6CA5FE19F978}"/>
    </a:ext>
  </a:extLst>
</a:theme>
</file>

<file path=ppt/theme/theme13.xml><?xml version="1.0" encoding="utf-8"?>
<a:theme xmlns:a="http://schemas.openxmlformats.org/drawingml/2006/main" name="20_03 - WhiteContent">
  <a:themeElements>
    <a:clrScheme name="Pure Storage">
      <a:dk1>
        <a:srgbClr val="222222"/>
      </a:dk1>
      <a:lt1>
        <a:srgbClr val="FFFFFF"/>
      </a:lt1>
      <a:dk2>
        <a:srgbClr val="2D2D2D"/>
      </a:dk2>
      <a:lt2>
        <a:srgbClr val="FFFFFF"/>
      </a:lt2>
      <a:accent1>
        <a:srgbClr val="FE5000"/>
      </a:accent1>
      <a:accent2>
        <a:srgbClr val="8A8D90"/>
      </a:accent2>
      <a:accent3>
        <a:srgbClr val="54B99D"/>
      </a:accent3>
      <a:accent4>
        <a:srgbClr val="222222"/>
      </a:accent4>
      <a:accent5>
        <a:srgbClr val="585858"/>
      </a:accent5>
      <a:accent6>
        <a:srgbClr val="C4C5C7"/>
      </a:accent6>
      <a:hlink>
        <a:srgbClr val="FE5000"/>
      </a:hlink>
      <a:folHlink>
        <a:srgbClr val="8A8D90"/>
      </a:folHlink>
    </a:clrScheme>
    <a:fontScheme name="Pure_Storage_Corporate_Template - Title + Subhead + Content + Image">
      <a:majorFont>
        <a:latin typeface="Proxima Nova Black"/>
        <a:ea typeface="Proxima Nova Black"/>
        <a:cs typeface="Proxima Nova Black"/>
      </a:majorFont>
      <a:minorFont>
        <a:latin typeface="Proxima Nova"/>
        <a:ea typeface="Proxima Nova"/>
        <a:cs typeface="Proxima Nov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spDef>
    <a:ln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91440" rIns="91440" bIns="91440" numCol="1" anchor="ctr" anchorCtr="0" compatLnSpc="1">
        <a:prstTxWarp prst="textNoShape">
          <a:avLst/>
        </a:prstTxWarp>
        <a:sp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lnDef>
  </a:objectDefaults>
  <a:extraClrSchemeLst/>
  <a:extLst>
    <a:ext uri="{05A4C25C-085E-4340-85A3-A5531E510DB2}">
      <thm15:themeFamily xmlns:thm15="http://schemas.microsoft.com/office/thememl/2012/main" name="ps_brand-template-2017_0001" id="{C3F30269-E766-9E42-8315-14DCC43AA09F}" vid="{C90468E6-B251-FD47-BD5F-6C14FF8A1D61}"/>
    </a:ext>
  </a:extLst>
</a:theme>
</file>

<file path=ppt/theme/theme14.xml><?xml version="1.0" encoding="utf-8"?>
<a:theme xmlns:a="http://schemas.openxmlformats.org/drawingml/2006/main" name="7_03 - WhiteContent">
  <a:themeElements>
    <a:clrScheme name="Pure Storage">
      <a:dk1>
        <a:srgbClr val="222222"/>
      </a:dk1>
      <a:lt1>
        <a:srgbClr val="FFFFFF"/>
      </a:lt1>
      <a:dk2>
        <a:srgbClr val="2D2D2D"/>
      </a:dk2>
      <a:lt2>
        <a:srgbClr val="FFFFFF"/>
      </a:lt2>
      <a:accent1>
        <a:srgbClr val="FE5000"/>
      </a:accent1>
      <a:accent2>
        <a:srgbClr val="8A8D90"/>
      </a:accent2>
      <a:accent3>
        <a:srgbClr val="54B99D"/>
      </a:accent3>
      <a:accent4>
        <a:srgbClr val="222222"/>
      </a:accent4>
      <a:accent5>
        <a:srgbClr val="585858"/>
      </a:accent5>
      <a:accent6>
        <a:srgbClr val="C4C5C7"/>
      </a:accent6>
      <a:hlink>
        <a:srgbClr val="FE5000"/>
      </a:hlink>
      <a:folHlink>
        <a:srgbClr val="8A8D90"/>
      </a:folHlink>
    </a:clrScheme>
    <a:fontScheme name="Pure_Storage_Corporate_Template - Title + Subhead + Content + Image">
      <a:majorFont>
        <a:latin typeface="Proxima Nova Black"/>
        <a:ea typeface="Proxima Nova Black"/>
        <a:cs typeface="Proxima Nova Black"/>
      </a:majorFont>
      <a:minorFont>
        <a:latin typeface="Proxima Nova"/>
        <a:ea typeface="Proxima Nova"/>
        <a:cs typeface="Proxima Nov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spDef>
    <a:ln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91440" rIns="91440" bIns="91440" numCol="1" anchor="ctr" anchorCtr="0" compatLnSpc="1">
        <a:prstTxWarp prst="textNoShape">
          <a:avLst/>
        </a:prstTxWarp>
        <a:sp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lnDef>
  </a:objectDefaults>
  <a:extraClrSchemeLst/>
  <a:extLst>
    <a:ext uri="{05A4C25C-085E-4340-85A3-A5531E510DB2}">
      <thm15:themeFamily xmlns:thm15="http://schemas.microsoft.com/office/thememl/2012/main" name="ps_brand-template-2017_0001" id="{C3F30269-E766-9E42-8315-14DCC43AA09F}" vid="{C90468E6-B251-FD47-BD5F-6C14FF8A1D61}"/>
    </a:ext>
  </a:extLst>
</a:theme>
</file>

<file path=ppt/theme/theme15.xml><?xml version="1.0" encoding="utf-8"?>
<a:theme xmlns:a="http://schemas.openxmlformats.org/drawingml/2006/main" name="1_03 - WhiteContent">
  <a:themeElements>
    <a:clrScheme name="Pure Storage">
      <a:dk1>
        <a:srgbClr val="222222"/>
      </a:dk1>
      <a:lt1>
        <a:srgbClr val="FFFFFF"/>
      </a:lt1>
      <a:dk2>
        <a:srgbClr val="2D2D2D"/>
      </a:dk2>
      <a:lt2>
        <a:srgbClr val="FFFFFF"/>
      </a:lt2>
      <a:accent1>
        <a:srgbClr val="FE5000"/>
      </a:accent1>
      <a:accent2>
        <a:srgbClr val="8A8D90"/>
      </a:accent2>
      <a:accent3>
        <a:srgbClr val="54B99D"/>
      </a:accent3>
      <a:accent4>
        <a:srgbClr val="222222"/>
      </a:accent4>
      <a:accent5>
        <a:srgbClr val="585858"/>
      </a:accent5>
      <a:accent6>
        <a:srgbClr val="C4C5C7"/>
      </a:accent6>
      <a:hlink>
        <a:srgbClr val="FE5000"/>
      </a:hlink>
      <a:folHlink>
        <a:srgbClr val="8A8D90"/>
      </a:folHlink>
    </a:clrScheme>
    <a:fontScheme name="Pure_Storage_Corporate_Template - Title + Subhead + Content + Image">
      <a:majorFont>
        <a:latin typeface="Proxima Nova Black"/>
        <a:ea typeface="Proxima Nova Black"/>
        <a:cs typeface="Proxima Nova Black"/>
      </a:majorFont>
      <a:minorFont>
        <a:latin typeface="Proxima Nova"/>
        <a:ea typeface="Proxima Nova"/>
        <a:cs typeface="Proxima Nov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spDef>
    <a:ln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91440" rIns="91440" bIns="91440" numCol="1" anchor="ctr" anchorCtr="0" compatLnSpc="1">
        <a:prstTxWarp prst="textNoShape">
          <a:avLst/>
        </a:prstTxWarp>
        <a:sp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lnDef>
  </a:objectDefaults>
  <a:extraClrSchemeLst/>
  <a:extLst>
    <a:ext uri="{05A4C25C-085E-4340-85A3-A5531E510DB2}">
      <thm15:themeFamily xmlns:thm15="http://schemas.microsoft.com/office/thememl/2012/main" name="ps_brand-template-2017_0001" id="{C3F30269-E766-9E42-8315-14DCC43AA09F}" vid="{C90468E6-B251-FD47-BD5F-6C14FF8A1D61}"/>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02 - Divider">
  <a:themeElements>
    <a:clrScheme name="Pure Storage">
      <a:dk1>
        <a:srgbClr val="222222"/>
      </a:dk1>
      <a:lt1>
        <a:srgbClr val="FFFFFF"/>
      </a:lt1>
      <a:dk2>
        <a:srgbClr val="2D2D2D"/>
      </a:dk2>
      <a:lt2>
        <a:srgbClr val="FFFFFF"/>
      </a:lt2>
      <a:accent1>
        <a:srgbClr val="FE5000"/>
      </a:accent1>
      <a:accent2>
        <a:srgbClr val="8A8D90"/>
      </a:accent2>
      <a:accent3>
        <a:srgbClr val="54B99D"/>
      </a:accent3>
      <a:accent4>
        <a:srgbClr val="222222"/>
      </a:accent4>
      <a:accent5>
        <a:srgbClr val="585858"/>
      </a:accent5>
      <a:accent6>
        <a:srgbClr val="C4C5C7"/>
      </a:accent6>
      <a:hlink>
        <a:srgbClr val="FE5000"/>
      </a:hlink>
      <a:folHlink>
        <a:srgbClr val="8A8D90"/>
      </a:folHlink>
    </a:clrScheme>
    <a:fontScheme name="Pure_Storage_Corporate_Template - Close">
      <a:majorFont>
        <a:latin typeface="Proxima Nova Black"/>
        <a:ea typeface="Proxima Nova Black"/>
        <a:cs typeface="Proxima Nova Black"/>
      </a:majorFont>
      <a:minorFont>
        <a:latin typeface="Proxima Nova"/>
        <a:ea typeface="Proxima Nova"/>
        <a:cs typeface="Proxima Nov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12700" cap="flat" cmpd="sng" algn="ctr">
          <a:no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defTabSz="1828800" eaLnBrk="1" fontAlgn="base" latinLnBrk="0" hangingPunct="0">
          <a:lnSpc>
            <a:spcPct val="100000"/>
          </a:lnSpc>
          <a:spcBef>
            <a:spcPct val="0"/>
          </a:spcBef>
          <a:spcAft>
            <a:spcPct val="0"/>
          </a:spcAft>
          <a:buClrTx/>
          <a:buSzTx/>
          <a:buFontTx/>
          <a:buNone/>
          <a:tabLst/>
          <a:defRPr kumimoji="0" sz="3600" b="0" i="0" u="none" strike="noStrike" kern="0" cap="none" spc="0" normalizeH="0" baseline="0" noProof="0" smtClean="0">
            <a:ln>
              <a:noFill/>
            </a:ln>
            <a:solidFill>
              <a:srgbClr val="222222"/>
            </a:solidFill>
            <a:effectLst/>
            <a:uLnTx/>
            <a:uFillTx/>
            <a:latin typeface="Proxima Nova Light" charset="0"/>
            <a:ea typeface="Proxima Nova Light" charset="0"/>
            <a:cs typeface="Proxima Nova Light" charset="0"/>
            <a:sym typeface="Proxima Nova Light" charset="0"/>
          </a:defRPr>
        </a:defPPr>
      </a:lstStyle>
    </a:spDef>
    <a:ln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91440" rIns="91440" bIns="91440" numCol="1" anchor="ctr" anchorCtr="0" compatLnSpc="1">
        <a:prstTxWarp prst="textNoShape">
          <a:avLst/>
        </a:prstTxWarp>
        <a:sp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lnDef>
  </a:objectDefaults>
  <a:extraClrSchemeLst/>
  <a:extLst>
    <a:ext uri="{05A4C25C-085E-4340-85A3-A5531E510DB2}">
      <thm15:themeFamily xmlns:thm15="http://schemas.microsoft.com/office/thememl/2012/main" name="ps_brand-template-2017_0001" id="{C3F30269-E766-9E42-8315-14DCC43AA09F}" vid="{BD8AA8B3-1BD7-B545-961B-45EBFA0CAC41}"/>
    </a:ext>
  </a:extLst>
</a:theme>
</file>

<file path=ppt/theme/theme3.xml><?xml version="1.0" encoding="utf-8"?>
<a:theme xmlns:a="http://schemas.openxmlformats.org/drawingml/2006/main" name="03 - WhiteContent">
  <a:themeElements>
    <a:clrScheme name="Pure Storage">
      <a:dk1>
        <a:srgbClr val="222222"/>
      </a:dk1>
      <a:lt1>
        <a:srgbClr val="FFFFFF"/>
      </a:lt1>
      <a:dk2>
        <a:srgbClr val="2D2D2D"/>
      </a:dk2>
      <a:lt2>
        <a:srgbClr val="FFFFFF"/>
      </a:lt2>
      <a:accent1>
        <a:srgbClr val="FE5000"/>
      </a:accent1>
      <a:accent2>
        <a:srgbClr val="8A8D90"/>
      </a:accent2>
      <a:accent3>
        <a:srgbClr val="54B99D"/>
      </a:accent3>
      <a:accent4>
        <a:srgbClr val="222222"/>
      </a:accent4>
      <a:accent5>
        <a:srgbClr val="585858"/>
      </a:accent5>
      <a:accent6>
        <a:srgbClr val="C4C5C7"/>
      </a:accent6>
      <a:hlink>
        <a:srgbClr val="FE5000"/>
      </a:hlink>
      <a:folHlink>
        <a:srgbClr val="8A8D90"/>
      </a:folHlink>
    </a:clrScheme>
    <a:fontScheme name="Pure_Storage_Corporate_Template - Title + Subhead + Content + Image">
      <a:majorFont>
        <a:latin typeface="Proxima Nova Black"/>
        <a:ea typeface="Proxima Nova Black"/>
        <a:cs typeface="Proxima Nova Black"/>
      </a:majorFont>
      <a:minorFont>
        <a:latin typeface="Proxima Nova"/>
        <a:ea typeface="Proxima Nova"/>
        <a:cs typeface="Proxima Nov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accent1"/>
        </a:solidFill>
        <a:ln w="12700" cap="flat" cmpd="sng" algn="ctr">
          <a:no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spDef>
    <a:ln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91440" rIns="91440" bIns="91440" numCol="1" anchor="ctr" anchorCtr="0" compatLnSpc="1">
        <a:prstTxWarp prst="textNoShape">
          <a:avLst/>
        </a:prstTxWarp>
        <a:sp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lnDef>
  </a:objectDefaults>
  <a:extraClrSchemeLst/>
  <a:extLst>
    <a:ext uri="{05A4C25C-085E-4340-85A3-A5531E510DB2}">
      <thm15:themeFamily xmlns:thm15="http://schemas.microsoft.com/office/thememl/2012/main" name="ps_brand-template-2017_0001" id="{C3F30269-E766-9E42-8315-14DCC43AA09F}" vid="{C90468E6-B251-FD47-BD5F-6C14FF8A1D61}"/>
    </a:ext>
  </a:extLst>
</a:theme>
</file>

<file path=ppt/theme/theme4.xml><?xml version="1.0" encoding="utf-8"?>
<a:theme xmlns:a="http://schemas.openxmlformats.org/drawingml/2006/main" name="04 - DarkContent">
  <a:themeElements>
    <a:clrScheme name="Pure Storage">
      <a:dk1>
        <a:srgbClr val="222222"/>
      </a:dk1>
      <a:lt1>
        <a:srgbClr val="FFFFFF"/>
      </a:lt1>
      <a:dk2>
        <a:srgbClr val="2D2D2D"/>
      </a:dk2>
      <a:lt2>
        <a:srgbClr val="FFFFFF"/>
      </a:lt2>
      <a:accent1>
        <a:srgbClr val="FE5000"/>
      </a:accent1>
      <a:accent2>
        <a:srgbClr val="8A8D90"/>
      </a:accent2>
      <a:accent3>
        <a:srgbClr val="54B99D"/>
      </a:accent3>
      <a:accent4>
        <a:srgbClr val="222222"/>
      </a:accent4>
      <a:accent5>
        <a:srgbClr val="585858"/>
      </a:accent5>
      <a:accent6>
        <a:srgbClr val="C4C5C7"/>
      </a:accent6>
      <a:hlink>
        <a:srgbClr val="FE5000"/>
      </a:hlink>
      <a:folHlink>
        <a:srgbClr val="8A8D90"/>
      </a:folHlink>
    </a:clrScheme>
    <a:fontScheme name="Pure_Storage_Corporate_Template - Close">
      <a:majorFont>
        <a:latin typeface="Proxima Nova Black"/>
        <a:ea typeface="Proxima Nova Black"/>
        <a:cs typeface="Proxima Nova Black"/>
      </a:majorFont>
      <a:minorFont>
        <a:latin typeface="Proxima Nova"/>
        <a:ea typeface="Proxima Nova"/>
        <a:cs typeface="Proxima Nov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12700" cap="flat" cmpd="sng" algn="ctr">
          <a:no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defTabSz="1828800" eaLnBrk="1" fontAlgn="base" latinLnBrk="0" hangingPunct="0">
          <a:lnSpc>
            <a:spcPct val="100000"/>
          </a:lnSpc>
          <a:spcBef>
            <a:spcPct val="0"/>
          </a:spcBef>
          <a:spcAft>
            <a:spcPct val="0"/>
          </a:spcAft>
          <a:buClrTx/>
          <a:buSzTx/>
          <a:buFontTx/>
          <a:buNone/>
          <a:tabLst/>
          <a:defRPr kumimoji="0" sz="3600" b="0" i="0" u="none" strike="noStrike" kern="0" cap="none" spc="0" normalizeH="0" baseline="0" noProof="0" smtClean="0">
            <a:ln>
              <a:noFill/>
            </a:ln>
            <a:solidFill>
              <a:srgbClr val="222222"/>
            </a:solidFill>
            <a:effectLst/>
            <a:uLnTx/>
            <a:uFillTx/>
            <a:latin typeface="Proxima Nova Light" charset="0"/>
            <a:ea typeface="Proxima Nova Light" charset="0"/>
            <a:cs typeface="Proxima Nova Light" charset="0"/>
            <a:sym typeface="Proxima Nova Light" charset="0"/>
          </a:defRPr>
        </a:defPPr>
      </a:lstStyle>
    </a:spDef>
    <a:ln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91440" rIns="91440" bIns="91440" numCol="1" anchor="ctr" anchorCtr="0" compatLnSpc="1">
        <a:prstTxWarp prst="textNoShape">
          <a:avLst/>
        </a:prstTxWarp>
        <a:sp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lnDef>
  </a:objectDefaults>
  <a:extraClrSchemeLst/>
  <a:extLst>
    <a:ext uri="{05A4C25C-085E-4340-85A3-A5531E510DB2}">
      <thm15:themeFamily xmlns:thm15="http://schemas.microsoft.com/office/thememl/2012/main" name="ps_brand-template-2017_0001" id="{C3F30269-E766-9E42-8315-14DCC43AA09F}" vid="{14DFB3E1-7506-2F4C-A20B-6CA5FE19F978}"/>
    </a:ext>
  </a:extLst>
</a:theme>
</file>

<file path=ppt/theme/theme5.xml><?xml version="1.0" encoding="utf-8"?>
<a:theme xmlns:a="http://schemas.openxmlformats.org/drawingml/2006/main" name="06 - GreenContent">
  <a:themeElements>
    <a:clrScheme name="Pure Storage">
      <a:dk1>
        <a:srgbClr val="222222"/>
      </a:dk1>
      <a:lt1>
        <a:srgbClr val="FFFFFF"/>
      </a:lt1>
      <a:dk2>
        <a:srgbClr val="2D2D2D"/>
      </a:dk2>
      <a:lt2>
        <a:srgbClr val="FFFFFF"/>
      </a:lt2>
      <a:accent1>
        <a:srgbClr val="FE5000"/>
      </a:accent1>
      <a:accent2>
        <a:srgbClr val="8A8D90"/>
      </a:accent2>
      <a:accent3>
        <a:srgbClr val="54B99D"/>
      </a:accent3>
      <a:accent4>
        <a:srgbClr val="222222"/>
      </a:accent4>
      <a:accent5>
        <a:srgbClr val="585858"/>
      </a:accent5>
      <a:accent6>
        <a:srgbClr val="C4C5C7"/>
      </a:accent6>
      <a:hlink>
        <a:srgbClr val="FE5000"/>
      </a:hlink>
      <a:folHlink>
        <a:srgbClr val="8A8D90"/>
      </a:folHlink>
    </a:clrScheme>
    <a:fontScheme name="Pure_Storage_Corporate_Template - Close">
      <a:majorFont>
        <a:latin typeface="Proxima Nova Black"/>
        <a:ea typeface="Proxima Nova Black"/>
        <a:cs typeface="Proxima Nova Black"/>
      </a:majorFont>
      <a:minorFont>
        <a:latin typeface="Proxima Nova"/>
        <a:ea typeface="Proxima Nova"/>
        <a:cs typeface="Proxima Nov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12700" cap="flat" cmpd="sng" algn="ctr">
          <a:no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defTabSz="1828800" eaLnBrk="1" fontAlgn="base" latinLnBrk="0" hangingPunct="0">
          <a:lnSpc>
            <a:spcPct val="100000"/>
          </a:lnSpc>
          <a:spcBef>
            <a:spcPct val="0"/>
          </a:spcBef>
          <a:spcAft>
            <a:spcPct val="0"/>
          </a:spcAft>
          <a:buClrTx/>
          <a:buSzTx/>
          <a:buFontTx/>
          <a:buNone/>
          <a:tabLst/>
          <a:defRPr kumimoji="0" sz="3600" b="0" i="0" u="none" strike="noStrike" kern="0" cap="none" spc="0" normalizeH="0" baseline="0" noProof="0" smtClean="0">
            <a:ln>
              <a:noFill/>
            </a:ln>
            <a:solidFill>
              <a:srgbClr val="222222"/>
            </a:solidFill>
            <a:effectLst/>
            <a:uLnTx/>
            <a:uFillTx/>
            <a:latin typeface="Proxima Nova Light" charset="0"/>
            <a:ea typeface="Proxima Nova Light" charset="0"/>
            <a:cs typeface="Proxima Nova Light" charset="0"/>
            <a:sym typeface="Proxima Nova Light" charset="0"/>
          </a:defRPr>
        </a:defPPr>
      </a:lstStyle>
    </a:spDef>
    <a:ln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91440" rIns="91440" bIns="91440" numCol="1" anchor="ctr" anchorCtr="0" compatLnSpc="1">
        <a:prstTxWarp prst="textNoShape">
          <a:avLst/>
        </a:prstTxWarp>
        <a:sp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lnDef>
  </a:objectDefaults>
  <a:extraClrSchemeLst/>
  <a:extLst>
    <a:ext uri="{05A4C25C-085E-4340-85A3-A5531E510DB2}">
      <thm15:themeFamily xmlns:thm15="http://schemas.microsoft.com/office/thememl/2012/main" name="ps_brand-template-2017_0001" id="{C3F30269-E766-9E42-8315-14DCC43AA09F}" vid="{BD45FA5F-86A1-2548-9A75-E67B041F4142}"/>
    </a:ext>
  </a:extLst>
</a:theme>
</file>

<file path=ppt/theme/theme6.xml><?xml version="1.0" encoding="utf-8"?>
<a:theme xmlns:a="http://schemas.openxmlformats.org/drawingml/2006/main" name="07 - GreyContent">
  <a:themeElements>
    <a:clrScheme name="Pure Storage">
      <a:dk1>
        <a:srgbClr val="222222"/>
      </a:dk1>
      <a:lt1>
        <a:srgbClr val="FFFFFF"/>
      </a:lt1>
      <a:dk2>
        <a:srgbClr val="2D2D2D"/>
      </a:dk2>
      <a:lt2>
        <a:srgbClr val="FFFFFF"/>
      </a:lt2>
      <a:accent1>
        <a:srgbClr val="FE5000"/>
      </a:accent1>
      <a:accent2>
        <a:srgbClr val="8A8D90"/>
      </a:accent2>
      <a:accent3>
        <a:srgbClr val="54B99D"/>
      </a:accent3>
      <a:accent4>
        <a:srgbClr val="222222"/>
      </a:accent4>
      <a:accent5>
        <a:srgbClr val="585858"/>
      </a:accent5>
      <a:accent6>
        <a:srgbClr val="C4C5C7"/>
      </a:accent6>
      <a:hlink>
        <a:srgbClr val="FE5000"/>
      </a:hlink>
      <a:folHlink>
        <a:srgbClr val="8A8D90"/>
      </a:folHlink>
    </a:clrScheme>
    <a:fontScheme name="Pure_Storage_Corporate_Template - Close">
      <a:majorFont>
        <a:latin typeface="Proxima Nova Black"/>
        <a:ea typeface="Proxima Nova Black"/>
        <a:cs typeface="Proxima Nova Black"/>
      </a:majorFont>
      <a:minorFont>
        <a:latin typeface="Proxima Nova"/>
        <a:ea typeface="Proxima Nova"/>
        <a:cs typeface="Proxima Nov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91440" rIns="91440" bIns="91440" numCol="1" anchor="ctr" anchorCtr="0" compatLnSpc="1">
        <a:prstTxWarp prst="textNoShape">
          <a:avLst/>
        </a:prstTxWarp>
        <a:sp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spDef>
    <a:ln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91440" rIns="91440" bIns="91440" numCol="1" anchor="ctr" anchorCtr="0" compatLnSpc="1">
        <a:prstTxWarp prst="textNoShape">
          <a:avLst/>
        </a:prstTxWarp>
        <a:sp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lnDef>
  </a:objectDefaults>
  <a:extraClrSchemeLst/>
  <a:extLst>
    <a:ext uri="{05A4C25C-085E-4340-85A3-A5531E510DB2}">
      <thm15:themeFamily xmlns:thm15="http://schemas.microsoft.com/office/thememl/2012/main" name="ps_brand-template-2017_0001" id="{C3F30269-E766-9E42-8315-14DCC43AA09F}" vid="{43C14A54-07F1-5F4C-AA23-D21380FFCD7A}"/>
    </a:ext>
  </a:extLst>
</a:theme>
</file>

<file path=ppt/theme/theme7.xml><?xml version="1.0" encoding="utf-8"?>
<a:theme xmlns:a="http://schemas.openxmlformats.org/drawingml/2006/main" name="08 - OrangeContent">
  <a:themeElements>
    <a:clrScheme name="Pure Storage">
      <a:dk1>
        <a:srgbClr val="222222"/>
      </a:dk1>
      <a:lt1>
        <a:srgbClr val="FFFFFF"/>
      </a:lt1>
      <a:dk2>
        <a:srgbClr val="2D2D2D"/>
      </a:dk2>
      <a:lt2>
        <a:srgbClr val="FFFFFF"/>
      </a:lt2>
      <a:accent1>
        <a:srgbClr val="FE5000"/>
      </a:accent1>
      <a:accent2>
        <a:srgbClr val="8A8D90"/>
      </a:accent2>
      <a:accent3>
        <a:srgbClr val="54B99D"/>
      </a:accent3>
      <a:accent4>
        <a:srgbClr val="222222"/>
      </a:accent4>
      <a:accent5>
        <a:srgbClr val="585858"/>
      </a:accent5>
      <a:accent6>
        <a:srgbClr val="C4C5C7"/>
      </a:accent6>
      <a:hlink>
        <a:srgbClr val="FE5000"/>
      </a:hlink>
      <a:folHlink>
        <a:srgbClr val="8A8D90"/>
      </a:folHlink>
    </a:clrScheme>
    <a:fontScheme name="Pure_Storage_Corporate_Template - Close">
      <a:majorFont>
        <a:latin typeface="Proxima Nova Black"/>
        <a:ea typeface="Proxima Nova Black"/>
        <a:cs typeface="Proxima Nova Black"/>
      </a:majorFont>
      <a:minorFont>
        <a:latin typeface="Proxima Nova"/>
        <a:ea typeface="Proxima Nova"/>
        <a:cs typeface="Proxima Nov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12700" cap="flat" cmpd="sng" algn="ctr">
          <a:no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defTabSz="1828800" eaLnBrk="1" fontAlgn="base" latinLnBrk="0" hangingPunct="0">
          <a:lnSpc>
            <a:spcPct val="100000"/>
          </a:lnSpc>
          <a:spcBef>
            <a:spcPct val="0"/>
          </a:spcBef>
          <a:spcAft>
            <a:spcPct val="0"/>
          </a:spcAft>
          <a:buClrTx/>
          <a:buSzTx/>
          <a:buFontTx/>
          <a:buNone/>
          <a:tabLst/>
          <a:defRPr kumimoji="0" sz="3600" b="0" i="0" u="none" strike="noStrike" kern="0" cap="none" spc="0" normalizeH="0" baseline="0" noProof="0" smtClean="0">
            <a:ln>
              <a:noFill/>
            </a:ln>
            <a:solidFill>
              <a:srgbClr val="222222"/>
            </a:solidFill>
            <a:effectLst/>
            <a:uLnTx/>
            <a:uFillTx/>
            <a:latin typeface="Proxima Nova Light" charset="0"/>
            <a:ea typeface="Proxima Nova Light" charset="0"/>
            <a:cs typeface="Proxima Nova Light" charset="0"/>
            <a:sym typeface="Proxima Nova Light" charset="0"/>
          </a:defRPr>
        </a:defPPr>
      </a:lstStyle>
    </a:spDef>
    <a:ln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91440" rIns="91440" bIns="91440" numCol="1" anchor="ctr" anchorCtr="0" compatLnSpc="1">
        <a:prstTxWarp prst="textNoShape">
          <a:avLst/>
        </a:prstTxWarp>
        <a:sp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lnDef>
  </a:objectDefaults>
  <a:extraClrSchemeLst/>
  <a:extLst>
    <a:ext uri="{05A4C25C-085E-4340-85A3-A5531E510DB2}">
      <thm15:themeFamily xmlns:thm15="http://schemas.microsoft.com/office/thememl/2012/main" name="ps_brand-template-2017_0001" id="{C3F30269-E766-9E42-8315-14DCC43AA09F}" vid="{83B36AA8-70CA-364B-94CE-0BE2526213C5}"/>
    </a:ext>
  </a:extLst>
</a:theme>
</file>

<file path=ppt/theme/theme8.xml><?xml version="1.0" encoding="utf-8"?>
<a:theme xmlns:a="http://schemas.openxmlformats.org/drawingml/2006/main" name="1_04 - DarkContent">
  <a:themeElements>
    <a:clrScheme name="Pure Storage">
      <a:dk1>
        <a:srgbClr val="222222"/>
      </a:dk1>
      <a:lt1>
        <a:srgbClr val="FFFFFF"/>
      </a:lt1>
      <a:dk2>
        <a:srgbClr val="2D2D2D"/>
      </a:dk2>
      <a:lt2>
        <a:srgbClr val="FFFFFF"/>
      </a:lt2>
      <a:accent1>
        <a:srgbClr val="FE5000"/>
      </a:accent1>
      <a:accent2>
        <a:srgbClr val="8A8D90"/>
      </a:accent2>
      <a:accent3>
        <a:srgbClr val="54B99D"/>
      </a:accent3>
      <a:accent4>
        <a:srgbClr val="222222"/>
      </a:accent4>
      <a:accent5>
        <a:srgbClr val="585858"/>
      </a:accent5>
      <a:accent6>
        <a:srgbClr val="C4C5C7"/>
      </a:accent6>
      <a:hlink>
        <a:srgbClr val="FE5000"/>
      </a:hlink>
      <a:folHlink>
        <a:srgbClr val="8A8D90"/>
      </a:folHlink>
    </a:clrScheme>
    <a:fontScheme name="Pure_Storage_Corporate_Template - Close">
      <a:majorFont>
        <a:latin typeface="Proxima Nova Black"/>
        <a:ea typeface="Proxima Nova Black"/>
        <a:cs typeface="Proxima Nova Black"/>
      </a:majorFont>
      <a:minorFont>
        <a:latin typeface="Proxima Nova"/>
        <a:ea typeface="Proxima Nova"/>
        <a:cs typeface="Proxima Nov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12700" cap="flat" cmpd="sng" algn="ctr">
          <a:no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defTabSz="1828800" eaLnBrk="1" fontAlgn="base" latinLnBrk="0" hangingPunct="0">
          <a:lnSpc>
            <a:spcPct val="100000"/>
          </a:lnSpc>
          <a:spcBef>
            <a:spcPct val="0"/>
          </a:spcBef>
          <a:spcAft>
            <a:spcPct val="0"/>
          </a:spcAft>
          <a:buClrTx/>
          <a:buSzTx/>
          <a:buFontTx/>
          <a:buNone/>
          <a:tabLst/>
          <a:defRPr kumimoji="0" sz="3600" b="0" i="0" u="none" strike="noStrike" kern="0" cap="none" spc="0" normalizeH="0" baseline="0" noProof="0" smtClean="0">
            <a:ln>
              <a:noFill/>
            </a:ln>
            <a:solidFill>
              <a:srgbClr val="222222"/>
            </a:solidFill>
            <a:effectLst/>
            <a:uLnTx/>
            <a:uFillTx/>
            <a:latin typeface="Proxima Nova Light" charset="0"/>
            <a:ea typeface="Proxima Nova Light" charset="0"/>
            <a:cs typeface="Proxima Nova Light" charset="0"/>
            <a:sym typeface="Proxima Nova Light" charset="0"/>
          </a:defRPr>
        </a:defPPr>
      </a:lstStyle>
    </a:spDef>
    <a:ln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91440" rIns="91440" bIns="91440" numCol="1" anchor="ctr" anchorCtr="0" compatLnSpc="1">
        <a:prstTxWarp prst="textNoShape">
          <a:avLst/>
        </a:prstTxWarp>
        <a:sp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lnDef>
  </a:objectDefaults>
  <a:extraClrSchemeLst/>
  <a:extLst>
    <a:ext uri="{05A4C25C-085E-4340-85A3-A5531E510DB2}">
      <thm15:themeFamily xmlns:thm15="http://schemas.microsoft.com/office/thememl/2012/main" name="ps_brand-template-2017_0001" id="{C3F30269-E766-9E42-8315-14DCC43AA09F}" vid="{14DFB3E1-7506-2F4C-A20B-6CA5FE19F978}"/>
    </a:ext>
  </a:extLst>
</a:theme>
</file>

<file path=ppt/theme/theme9.xml><?xml version="1.0" encoding="utf-8"?>
<a:theme xmlns:a="http://schemas.openxmlformats.org/drawingml/2006/main" name="6_04 - DarkContent">
  <a:themeElements>
    <a:clrScheme name="Pure Storage">
      <a:dk1>
        <a:srgbClr val="222222"/>
      </a:dk1>
      <a:lt1>
        <a:srgbClr val="FFFFFF"/>
      </a:lt1>
      <a:dk2>
        <a:srgbClr val="2D2D2D"/>
      </a:dk2>
      <a:lt2>
        <a:srgbClr val="FFFFFF"/>
      </a:lt2>
      <a:accent1>
        <a:srgbClr val="FE5000"/>
      </a:accent1>
      <a:accent2>
        <a:srgbClr val="8A8D90"/>
      </a:accent2>
      <a:accent3>
        <a:srgbClr val="54B99D"/>
      </a:accent3>
      <a:accent4>
        <a:srgbClr val="222222"/>
      </a:accent4>
      <a:accent5>
        <a:srgbClr val="585858"/>
      </a:accent5>
      <a:accent6>
        <a:srgbClr val="C4C5C7"/>
      </a:accent6>
      <a:hlink>
        <a:srgbClr val="FE5000"/>
      </a:hlink>
      <a:folHlink>
        <a:srgbClr val="8A8D90"/>
      </a:folHlink>
    </a:clrScheme>
    <a:fontScheme name="Pure_Storage_Corporate_Template - Close">
      <a:majorFont>
        <a:latin typeface="Proxima Nova Black"/>
        <a:ea typeface="Proxima Nova Black"/>
        <a:cs typeface="Proxima Nova Black"/>
      </a:majorFont>
      <a:minorFont>
        <a:latin typeface="Proxima Nova"/>
        <a:ea typeface="Proxima Nova"/>
        <a:cs typeface="Proxima Nov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solidFill>
          <a:schemeClr val="bg1"/>
        </a:solidFill>
        <a:ln w="12700" cap="flat" cmpd="sng" algn="ctr">
          <a:noFill/>
          <a:prstDash val="solid"/>
          <a:round/>
          <a:headEnd type="none" w="med" len="med"/>
          <a:tailEnd type="none" w="med" len="med"/>
        </a:ln>
        <a:effectLst/>
        <a:extLst/>
      </a:spPr>
      <a:bodyPr vert="horz" wrap="square" lIns="0" tIns="0" rIns="0" bIns="0" numCol="1" rtlCol="0" anchor="ctr" anchorCtr="0" compatLnSpc="1">
        <a:prstTxWarp prst="textNoShape">
          <a:avLst/>
        </a:prstTxWarp>
        <a:noAutofit/>
      </a:bodyPr>
      <a:lstStyle>
        <a:defPPr marL="0" marR="0" indent="0" defTabSz="1828800" eaLnBrk="1" fontAlgn="base" latinLnBrk="0" hangingPunct="0">
          <a:lnSpc>
            <a:spcPct val="100000"/>
          </a:lnSpc>
          <a:spcBef>
            <a:spcPct val="0"/>
          </a:spcBef>
          <a:spcAft>
            <a:spcPct val="0"/>
          </a:spcAft>
          <a:buClrTx/>
          <a:buSzTx/>
          <a:buFontTx/>
          <a:buNone/>
          <a:tabLst/>
          <a:defRPr kumimoji="0" sz="3600" b="0" i="0" u="none" strike="noStrike" kern="0" cap="none" spc="0" normalizeH="0" baseline="0" noProof="0" smtClean="0">
            <a:ln>
              <a:noFill/>
            </a:ln>
            <a:solidFill>
              <a:srgbClr val="222222"/>
            </a:solidFill>
            <a:effectLst/>
            <a:uLnTx/>
            <a:uFillTx/>
            <a:latin typeface="Proxima Nova Light" charset="0"/>
            <a:ea typeface="Proxima Nova Light" charset="0"/>
            <a:cs typeface="Proxima Nova Light" charset="0"/>
            <a:sym typeface="Proxima Nova Light" charset="0"/>
          </a:defRPr>
        </a:defPPr>
      </a:lstStyle>
    </a:spDef>
    <a:lnDef>
      <a:spPr bwMode="auto">
        <a:xfrm>
          <a:off x="0" y="0"/>
          <a:ext cx="1" cy="1"/>
        </a:xfrm>
        <a:custGeom>
          <a:avLst/>
          <a:gdLst/>
          <a:ahLst/>
          <a:cxnLst/>
          <a:rect l="0" t="0" r="0" b="0"/>
          <a:pathLst/>
        </a:custGeom>
        <a:solidFill>
          <a:srgbClr val="FFFFFF"/>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91440" rIns="91440" bIns="91440" numCol="1" anchor="ctr" anchorCtr="0" compatLnSpc="1">
        <a:prstTxWarp prst="textNoShape">
          <a:avLst/>
        </a:prstTxWarp>
        <a:spAutoFit/>
      </a:bodyPr>
      <a:lstStyle>
        <a:defPPr marL="0" marR="0" indent="0" algn="l" defTabSz="1828800" rtl="0" eaLnBrk="1" fontAlgn="base" latinLnBrk="0" hangingPunct="0">
          <a:lnSpc>
            <a:spcPct val="100000"/>
          </a:lnSpc>
          <a:spcBef>
            <a:spcPct val="0"/>
          </a:spcBef>
          <a:spcAft>
            <a:spcPct val="0"/>
          </a:spcAft>
          <a:buClrTx/>
          <a:buSzTx/>
          <a:buFontTx/>
          <a:buNone/>
          <a:tabLst/>
          <a:defRPr kumimoji="0" lang="en-US" altLang="en-US" sz="3600" b="0" i="0" u="none" strike="noStrike" cap="none" normalizeH="0" baseline="0">
            <a:ln>
              <a:noFill/>
            </a:ln>
            <a:solidFill>
              <a:srgbClr val="222222"/>
            </a:solidFill>
            <a:effectLst/>
            <a:latin typeface="Proxima Nova Light" charset="0"/>
            <a:ea typeface="Proxima Nova Light" charset="0"/>
            <a:cs typeface="Proxima Nova Light" charset="0"/>
            <a:sym typeface="Proxima Nova Light" charset="0"/>
          </a:defRPr>
        </a:defPPr>
      </a:lstStyle>
    </a:lnDef>
  </a:objectDefaults>
  <a:extraClrSchemeLst/>
  <a:extLst>
    <a:ext uri="{05A4C25C-085E-4340-85A3-A5531E510DB2}">
      <thm15:themeFamily xmlns:thm15="http://schemas.microsoft.com/office/thememl/2012/main" name="ps_brand-template-2017_0001" id="{C3F30269-E766-9E42-8315-14DCC43AA09F}" vid="{14DFB3E1-7506-2F4C-A20B-6CA5FE19F978}"/>
    </a:ext>
  </a:extLst>
</a:theme>
</file>

<file path=docProps/app.xml><?xml version="1.0" encoding="utf-8"?>
<Properties xmlns="http://schemas.openxmlformats.org/officeDocument/2006/extended-properties" xmlns:vt="http://schemas.openxmlformats.org/officeDocument/2006/docPropsVTypes">
  <Template/>
  <TotalTime>44573</TotalTime>
  <Words>1301</Words>
  <Application>Microsoft Macintosh PowerPoint</Application>
  <PresentationFormat>On-screen Show (16:9)</PresentationFormat>
  <Paragraphs>338</Paragraphs>
  <Slides>24</Slides>
  <Notes>18</Notes>
  <HiddenSlides>0</HiddenSlides>
  <MMClips>0</MMClips>
  <ScaleCrop>false</ScaleCrop>
  <HeadingPairs>
    <vt:vector size="6" baseType="variant">
      <vt:variant>
        <vt:lpstr>Fonts Used</vt:lpstr>
      </vt:variant>
      <vt:variant>
        <vt:i4>15</vt:i4>
      </vt:variant>
      <vt:variant>
        <vt:lpstr>Theme</vt:lpstr>
      </vt:variant>
      <vt:variant>
        <vt:i4>15</vt:i4>
      </vt:variant>
      <vt:variant>
        <vt:lpstr>Slide Titles</vt:lpstr>
      </vt:variant>
      <vt:variant>
        <vt:i4>24</vt:i4>
      </vt:variant>
    </vt:vector>
  </HeadingPairs>
  <TitlesOfParts>
    <vt:vector size="54" baseType="lpstr">
      <vt:lpstr>Arial</vt:lpstr>
      <vt:lpstr>Calibri</vt:lpstr>
      <vt:lpstr>CambriaMath</vt:lpstr>
      <vt:lpstr>Gill Sans</vt:lpstr>
      <vt:lpstr>Helvetica Light</vt:lpstr>
      <vt:lpstr>Proxima Nova</vt:lpstr>
      <vt:lpstr>Proxima Nova Black</vt:lpstr>
      <vt:lpstr>Proxima Nova Bold</vt:lpstr>
      <vt:lpstr>Proxima Nova Extrabold</vt:lpstr>
      <vt:lpstr>Proxima Nova Light</vt:lpstr>
      <vt:lpstr>Proxima Nova Medium</vt:lpstr>
      <vt:lpstr>Proxima Nova Regular</vt:lpstr>
      <vt:lpstr>Proxima Nova Semibold</vt:lpstr>
      <vt:lpstr>Proxima Nova Thin</vt:lpstr>
      <vt:lpstr>Wingdings</vt:lpstr>
      <vt:lpstr>01 - Covers</vt:lpstr>
      <vt:lpstr>02 - Divider</vt:lpstr>
      <vt:lpstr>03 - WhiteContent</vt:lpstr>
      <vt:lpstr>04 - DarkContent</vt:lpstr>
      <vt:lpstr>06 - GreenContent</vt:lpstr>
      <vt:lpstr>07 - GreyContent</vt:lpstr>
      <vt:lpstr>08 - OrangeContent</vt:lpstr>
      <vt:lpstr>1_04 - DarkContent</vt:lpstr>
      <vt:lpstr>6_04 - DarkContent</vt:lpstr>
      <vt:lpstr>5_04 - DarkContent</vt:lpstr>
      <vt:lpstr>09 - Closing</vt:lpstr>
      <vt:lpstr>4_04 - DarkContent</vt:lpstr>
      <vt:lpstr>20_03 - WhiteContent</vt:lpstr>
      <vt:lpstr>7_03 - WhiteContent</vt:lpstr>
      <vt:lpstr>1_03 - WhiteContent</vt:lpstr>
      <vt:lpstr>PowerPoint Presentation</vt:lpstr>
      <vt:lpstr>PowerPoint Presentation</vt:lpstr>
      <vt:lpstr>КЛЮЧЕВЫЕ ПРИНЦИПЫ</vt:lpstr>
      <vt:lpstr>ТИПИЧНАЯ СИТУАЦИЯ С СХД</vt:lpstr>
      <vt:lpstr>ЖИЗНЕНЫЙ ЦИКЛ МАССИВА</vt:lpstr>
      <vt:lpstr>БИЗНЕС-МОДЕЛЬ EVERGREEN</vt:lpstr>
      <vt:lpstr>ЧТО ЕЩЕ ВКЛЮЧЕНО?</vt:lpstr>
      <vt:lpstr>Результаты в реальном времени</vt:lpstr>
      <vt:lpstr>Действительно просто это…</vt:lpstr>
      <vt:lpstr>ИНДЕКС ЛОЯЛЬНОСТИ NPS</vt:lpstr>
      <vt:lpstr>Большем чем просто AFA</vt:lpstr>
      <vt:lpstr>IDC: MARKETSCAPE FOR ALL-FLASH ARRAYS</vt:lpstr>
      <vt:lpstr>A MAGIC QUADRANT LEADER</vt:lpstr>
      <vt:lpstr>Что говорят клиенты  Pure? F1…</vt:lpstr>
      <vt:lpstr>PowerPoint Presentation</vt:lpstr>
      <vt:lpstr>АРХИТЕКТУРА</vt:lpstr>
      <vt:lpstr>PowerPoint Presentation</vt:lpstr>
      <vt:lpstr>КАКИЕ ТЕХНОЛОГИИ ТРЕБУЕТ БУДУЩЕЕ?</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2017 PowerPoint Presentation Master</dc:title>
  <dc:subject/>
  <dc:creator>Pure Storage Creative</dc:creator>
  <cp:keywords/>
  <dc:description>Pure Storage PPT Brand Template 2017 Q1</dc:description>
  <cp:lastModifiedBy>Sergey Mychelov</cp:lastModifiedBy>
  <cp:revision>553</cp:revision>
  <cp:lastPrinted>2018-01-29T19:25:55Z</cp:lastPrinted>
  <dcterms:created xsi:type="dcterms:W3CDTF">2016-12-14T14:35:04Z</dcterms:created>
  <dcterms:modified xsi:type="dcterms:W3CDTF">2019-04-16T07:24:15Z</dcterms:modified>
  <cp:category/>
</cp:coreProperties>
</file>