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2" r:id="rId26"/>
    <p:sldId id="277" r:id="rId27"/>
    <p:sldId id="284" r:id="rId28"/>
  </p:sldIdLst>
  <p:sldSz cx="10083800" cy="5670550"/>
  <p:notesSz cx="10083800" cy="56705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46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1757870"/>
            <a:ext cx="8571230" cy="1190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3175508"/>
            <a:ext cx="7058660" cy="1417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304226"/>
            <a:ext cx="4386453" cy="37425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304226"/>
            <a:ext cx="4386453" cy="37425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190" y="226822"/>
            <a:ext cx="9075420" cy="907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190" y="1304226"/>
            <a:ext cx="9075420" cy="37425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5273611"/>
            <a:ext cx="3226816" cy="283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5273611"/>
            <a:ext cx="2319274" cy="283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5273611"/>
            <a:ext cx="2319274" cy="283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566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566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5081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566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566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4703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4955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4997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4997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5317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566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5375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566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566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566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566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566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566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9947910" cy="566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4913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566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5543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4619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566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5459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5291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9"/>
            <a:ext cx="10078720" cy="4703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Office PowerPoint</Application>
  <PresentationFormat>Произвольный</PresentationFormat>
  <Paragraphs>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2019-04-16T03:02:34Z</dcterms:created>
  <dcterms:modified xsi:type="dcterms:W3CDTF">2019-04-16T03:05:43Z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2019-02-04T00:00:00Z</vt:filetime>
  </property>
  <property fmtid="{D5CDD505-2E9C-101B-9397-08002B2CF9AE}" pid="3" name="Creator">
    <vt:lpwstr>Impress</vt:lpwstr>
  </property>
  <property fmtid="{D5CDD505-2E9C-101B-9397-08002B2CF9AE}" pid="4" name="LastSaved">
    <vt:filetime>2019-02-04T00:00:00Z</vt:filetime>
  </property>
</Properties>
</file>