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7"/>
  </p:sldMasterIdLst>
  <p:notesMasterIdLst>
    <p:notesMasterId r:id="rId15"/>
  </p:notesMasterIdLst>
  <p:handoutMasterIdLst>
    <p:handoutMasterId r:id="rId16"/>
  </p:handoutMasterIdLst>
  <p:sldIdLst>
    <p:sldId id="257" r:id="rId8"/>
    <p:sldId id="391" r:id="rId9"/>
    <p:sldId id="451" r:id="rId10"/>
    <p:sldId id="452" r:id="rId11"/>
    <p:sldId id="453" r:id="rId12"/>
    <p:sldId id="454" r:id="rId13"/>
    <p:sldId id="326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E16C423-208A-48E5-B739-9B622D9B1DAC}">
          <p14:sldIdLst>
            <p14:sldId id="257"/>
            <p14:sldId id="391"/>
            <p14:sldId id="451"/>
            <p14:sldId id="452"/>
            <p14:sldId id="453"/>
            <p14:sldId id="454"/>
            <p14:sldId id="32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18" userDrawn="1">
          <p15:clr>
            <a:srgbClr val="A4A3A4"/>
          </p15:clr>
        </p15:guide>
        <p15:guide id="2" pos="120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9FD1"/>
    <a:srgbClr val="7FC435"/>
    <a:srgbClr val="187B9C"/>
    <a:srgbClr val="00336D"/>
    <a:srgbClr val="507B20"/>
    <a:srgbClr val="4F7A20"/>
    <a:srgbClr val="7CBD32"/>
    <a:srgbClr val="80C535"/>
    <a:srgbClr val="FCFEFB"/>
    <a:srgbClr val="EA9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5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92" y="344"/>
      </p:cViewPr>
      <p:guideLst>
        <p:guide orient="horz" pos="618"/>
        <p:guide pos="120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2" d="100"/>
          <a:sy n="122" d="100"/>
        </p:scale>
        <p:origin x="385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7F283-A69D-428D-9248-EE9227BECD4C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6319A-1832-473E-9E2C-975CED80AD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175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3D58A3-E6EF-47DC-BF3C-1B7A34D66220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243A3-2D32-4789-ABCD-13ABA6CE17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597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79450" y="4752398"/>
            <a:ext cx="5438775" cy="388717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4855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79450" y="4752398"/>
            <a:ext cx="5438775" cy="388717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1086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79450" y="4752398"/>
            <a:ext cx="5438775" cy="388717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9653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79450" y="4752398"/>
            <a:ext cx="5438775" cy="388717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91277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79450" y="4752398"/>
            <a:ext cx="5438775" cy="388717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7635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customXml" Target="../../customXml/item4.xml"/><Relationship Id="rId1" Type="http://schemas.openxmlformats.org/officeDocument/2006/relationships/customXml" Target="../../customXml/item3.xml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_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Текст 25"/>
          <p:cNvSpPr>
            <a:spLocks noGrp="1"/>
          </p:cNvSpPr>
          <p:nvPr>
            <p:ph type="body" sz="quarter" idx="10" hasCustomPrompt="1"/>
          </p:nvPr>
        </p:nvSpPr>
        <p:spPr>
          <a:xfrm>
            <a:off x="3578225" y="5646717"/>
            <a:ext cx="5035550" cy="58230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rgbClr val="0070C0"/>
                </a:solidFill>
                <a:latin typeface="+mj-lt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</a:p>
          <a:p>
            <a:pPr lvl="0"/>
            <a:endParaRPr lang="ru-RU" dirty="0"/>
          </a:p>
        </p:txBody>
      </p:sp>
      <p:sp>
        <p:nvSpPr>
          <p:cNvPr id="28" name="Текст 25"/>
          <p:cNvSpPr>
            <a:spLocks noGrp="1"/>
          </p:cNvSpPr>
          <p:nvPr>
            <p:ph type="body" sz="quarter" idx="11" hasCustomPrompt="1"/>
          </p:nvPr>
        </p:nvSpPr>
        <p:spPr>
          <a:xfrm>
            <a:off x="3578225" y="193965"/>
            <a:ext cx="5035550" cy="58230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aseline="0">
                <a:solidFill>
                  <a:srgbClr val="0070C0"/>
                </a:solidFill>
                <a:latin typeface="+mj-lt"/>
              </a:defRPr>
            </a:lvl1pPr>
          </a:lstStyle>
          <a:p>
            <a:pPr lvl="0"/>
            <a:r>
              <a:rPr lang="ru-RU" dirty="0"/>
              <a:t>Слоган</a:t>
            </a:r>
          </a:p>
          <a:p>
            <a:pPr lvl="0"/>
            <a:endParaRPr lang="ru-RU" dirty="0"/>
          </a:p>
        </p:txBody>
      </p:sp>
      <p:sp>
        <p:nvSpPr>
          <p:cNvPr id="30" name="Текст 25"/>
          <p:cNvSpPr>
            <a:spLocks noGrp="1"/>
          </p:cNvSpPr>
          <p:nvPr>
            <p:ph type="body" sz="quarter" idx="12" hasCustomPrompt="1"/>
          </p:nvPr>
        </p:nvSpPr>
        <p:spPr>
          <a:xfrm>
            <a:off x="3578225" y="6566849"/>
            <a:ext cx="5035550" cy="58230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aseline="0">
                <a:solidFill>
                  <a:srgbClr val="0070C0"/>
                </a:solidFill>
                <a:latin typeface="+mj-lt"/>
              </a:defRPr>
            </a:lvl1pPr>
          </a:lstStyle>
          <a:p>
            <a:pPr lvl="0"/>
            <a:r>
              <a:rPr lang="ru-RU" dirty="0"/>
              <a:t>Москва, 2016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1865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 userDrawn="1"/>
        </p:nvSpPr>
        <p:spPr bwMode="auto">
          <a:xfrm>
            <a:off x="0" y="867551"/>
            <a:ext cx="12187238" cy="5519601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711200" dist="152400" dir="5400000" algn="t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4" name="Диаграмма 3"/>
          <p:cNvSpPr>
            <a:spLocks noGrp="1"/>
          </p:cNvSpPr>
          <p:nvPr>
            <p:ph type="chart" sz="quarter" idx="24" hasCustomPrompt="1"/>
          </p:nvPr>
        </p:nvSpPr>
        <p:spPr>
          <a:xfrm>
            <a:off x="366713" y="1119188"/>
            <a:ext cx="11204575" cy="49990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Вставляем диаграмму (пиктограмма в центре)</a:t>
            </a:r>
          </a:p>
        </p:txBody>
      </p:sp>
      <p:sp>
        <p:nvSpPr>
          <p:cNvPr id="28" name="Прямоугольный треугольник 27"/>
          <p:cNvSpPr/>
          <p:nvPr userDrawn="1"/>
        </p:nvSpPr>
        <p:spPr bwMode="auto">
          <a:xfrm rot="16200000">
            <a:off x="10560625" y="5229711"/>
            <a:ext cx="1628702" cy="1627878"/>
          </a:xfrm>
          <a:prstGeom prst="rtTriangle">
            <a:avLst/>
          </a:prstGeom>
          <a:gradFill>
            <a:gsLst>
              <a:gs pos="100000">
                <a:srgbClr val="4BD0FF"/>
              </a:gs>
              <a:gs pos="0">
                <a:srgbClr val="199BC9"/>
              </a:gs>
            </a:gsLst>
            <a:lin ang="13800000" scaled="0"/>
          </a:gra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279400" dist="38100" dir="13500000" algn="br" rotWithShape="0">
              <a:prstClr val="black">
                <a:alpha val="28000"/>
              </a:prstClr>
            </a:outerShdw>
          </a:effectLst>
          <a:extLst/>
        </p:spPr>
        <p:txBody>
          <a:bodyPr vert="horz" wrap="square" lIns="121880" tIns="60940" rIns="121880" bIns="60940" numCol="1" rtlCol="0" anchor="t" anchorCtr="0" compatLnSpc="1">
            <a:prstTxWarp prst="textNoShape">
              <a:avLst/>
            </a:prstTxWarp>
          </a:bodyPr>
          <a:lstStyle/>
          <a:p>
            <a:pPr defTabSz="1218697"/>
            <a:endParaRPr lang="ru-RU" sz="5349" dirty="0">
              <a:ea typeface="ヒラギノ角ゴ ProN W3" charset="0"/>
              <a:cs typeface="ヒラギノ角ゴ ProN W3" charset="0"/>
            </a:endParaRPr>
          </a:p>
        </p:txBody>
      </p:sp>
      <p:pic>
        <p:nvPicPr>
          <p:cNvPr id="29" name="Рисунок 28" descr="Lanit_logo_new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570951" y="6118900"/>
            <a:ext cx="476007" cy="584116"/>
          </a:xfrm>
          <a:prstGeom prst="rect">
            <a:avLst/>
          </a:prstGeom>
        </p:spPr>
      </p:pic>
      <p:sp>
        <p:nvSpPr>
          <p:cNvPr id="57" name="Рисунок 14"/>
          <p:cNvSpPr>
            <a:spLocks noGrp="1"/>
          </p:cNvSpPr>
          <p:nvPr>
            <p:ph type="pic" sz="quarter" idx="22" hasCustomPrompt="1"/>
          </p:nvPr>
        </p:nvSpPr>
        <p:spPr>
          <a:xfrm>
            <a:off x="366611" y="84768"/>
            <a:ext cx="567813" cy="5420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/>
            </a:lvl1pPr>
          </a:lstStyle>
          <a:p>
            <a:r>
              <a:rPr lang="ru-RU" dirty="0"/>
              <a:t>Вставка</a:t>
            </a:r>
            <a:br>
              <a:rPr lang="ru-RU" dirty="0"/>
            </a:br>
            <a:r>
              <a:rPr lang="ru-RU" dirty="0"/>
              <a:t>иконки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8" hasCustomPrompt="1"/>
          </p:nvPr>
        </p:nvSpPr>
        <p:spPr>
          <a:xfrm>
            <a:off x="1081888" y="110995"/>
            <a:ext cx="5804687" cy="65111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ru-RU" sz="2800" dirty="0">
                <a:solidFill>
                  <a:schemeClr val="bg1"/>
                </a:solidFill>
                <a:ea typeface="Segoe UI" pitchFamily="34" charset="0"/>
                <a:cs typeface="Segoe UI Light" panose="020B0502040204020203" pitchFamily="34" charset="0"/>
              </a:defRPr>
            </a:lvl1pPr>
          </a:lstStyle>
          <a:p>
            <a:pPr algn="l"/>
            <a:r>
              <a:rPr lang="ru-RU" sz="2549" dirty="0">
                <a:solidFill>
                  <a:schemeClr val="bg1"/>
                </a:solidFill>
                <a:latin typeface="+mj-lt"/>
                <a:ea typeface="Segoe UI" pitchFamily="34" charset="0"/>
                <a:cs typeface="Segoe UI Light" panose="020B0502040204020203" pitchFamily="34" charset="0"/>
              </a:rPr>
              <a:t>Однострочный заголовок слайда</a:t>
            </a:r>
          </a:p>
        </p:txBody>
      </p:sp>
    </p:spTree>
    <p:extLst>
      <p:ext uri="{BB962C8B-B14F-4D97-AF65-F5344CB8AC3E}">
        <p14:creationId xmlns:p14="http://schemas.microsoft.com/office/powerpoint/2010/main" val="117605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ест">
  <p:cSld name="1_Тест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pic" idx="2"/>
          </p:nvPr>
        </p:nvSpPr>
        <p:spPr>
          <a:xfrm>
            <a:off x="366611" y="84768"/>
            <a:ext cx="567813" cy="542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1081888" y="110995"/>
            <a:ext cx="5804687" cy="651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3"/>
          </p:nvPr>
        </p:nvSpPr>
        <p:spPr>
          <a:xfrm>
            <a:off x="1234866" y="2377840"/>
            <a:ext cx="10443362" cy="815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750"/>
              <a:buFont typeface="Arial"/>
              <a:buNone/>
              <a:defRPr sz="1750" b="0" i="0" u="none" strike="noStrike" cap="non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4"/>
          </p:nvPr>
        </p:nvSpPr>
        <p:spPr>
          <a:xfrm>
            <a:off x="1234288" y="1009650"/>
            <a:ext cx="10443362" cy="825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750"/>
              <a:buFont typeface="Arial"/>
              <a:buNone/>
              <a:defRPr sz="1750" b="0" i="0" u="none" strike="noStrike" cap="non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5"/>
          </p:nvPr>
        </p:nvSpPr>
        <p:spPr>
          <a:xfrm>
            <a:off x="1234866" y="3736260"/>
            <a:ext cx="10443362" cy="815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750"/>
              <a:buFont typeface="Arial"/>
              <a:buNone/>
              <a:defRPr sz="1750" b="0" i="0" u="none" strike="noStrike" cap="non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6"/>
          </p:nvPr>
        </p:nvSpPr>
        <p:spPr>
          <a:xfrm>
            <a:off x="1234866" y="5094680"/>
            <a:ext cx="10443362" cy="815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750"/>
              <a:buFont typeface="Arial"/>
              <a:buNone/>
              <a:defRPr sz="1750" b="0" i="0" u="none" strike="noStrike" cap="non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375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етыре пункта с иконками + тезис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/>
          <p:cNvSpPr/>
          <p:nvPr userDrawn="1"/>
        </p:nvSpPr>
        <p:spPr bwMode="auto">
          <a:xfrm>
            <a:off x="6349" y="950025"/>
            <a:ext cx="12185651" cy="5168875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711200" dist="152400" dir="5400000" algn="t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45714" tIns="22857" rIns="45714" bIns="22857" numCol="1" rtlCol="0" anchor="t" anchorCtr="0" compatLnSpc="1">
            <a:prstTxWarp prst="textNoShape">
              <a:avLst/>
            </a:prstTxWarp>
          </a:bodyPr>
          <a:lstStyle/>
          <a:p>
            <a:pPr algn="just"/>
            <a:endParaRPr lang="ru-RU" sz="2000" dirty="0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40" name="Прямоугольный треугольник 39"/>
          <p:cNvSpPr/>
          <p:nvPr userDrawn="1"/>
        </p:nvSpPr>
        <p:spPr bwMode="auto">
          <a:xfrm rot="5400000">
            <a:off x="-5126" y="107"/>
            <a:ext cx="224330" cy="224216"/>
          </a:xfrm>
          <a:prstGeom prst="rtTriangle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21878" tIns="60939" rIns="121878" bIns="60939" numCol="1" rtlCol="0" anchor="t" anchorCtr="0" compatLnSpc="1">
            <a:prstTxWarp prst="textNoShape">
              <a:avLst/>
            </a:prstTxWarp>
          </a:bodyPr>
          <a:lstStyle/>
          <a:p>
            <a:pPr defTabSz="1218697"/>
            <a:endParaRPr lang="ru-RU" sz="5349" dirty="0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43" name="Прямоугольник 42"/>
          <p:cNvSpPr/>
          <p:nvPr userDrawn="1"/>
        </p:nvSpPr>
        <p:spPr bwMode="auto">
          <a:xfrm>
            <a:off x="3175" y="1430078"/>
            <a:ext cx="431944" cy="845890"/>
          </a:xfrm>
          <a:prstGeom prst="rect">
            <a:avLst/>
          </a:prstGeom>
          <a:solidFill>
            <a:srgbClr val="FBA305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blurRad="63500" dist="38100">
              <a:prstClr val="black">
                <a:alpha val="16000"/>
              </a:prstClr>
            </a:innerShdw>
          </a:effectLst>
          <a:extLst/>
        </p:spPr>
        <p:txBody>
          <a:bodyPr vert="horz" wrap="square" lIns="45714" tIns="22857" rIns="45714" bIns="22857" numCol="1" rtlCol="0" anchor="t" anchorCtr="0" compatLnSpc="1">
            <a:prstTxWarp prst="textNoShape">
              <a:avLst/>
            </a:prstTxWarp>
          </a:bodyPr>
          <a:lstStyle/>
          <a:p>
            <a:endParaRPr lang="ru-RU" sz="2000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44" name="Полилиния 43"/>
          <p:cNvSpPr/>
          <p:nvPr userDrawn="1"/>
        </p:nvSpPr>
        <p:spPr bwMode="auto">
          <a:xfrm>
            <a:off x="429718" y="1430079"/>
            <a:ext cx="828581" cy="848534"/>
          </a:xfrm>
          <a:custGeom>
            <a:avLst/>
            <a:gdLst>
              <a:gd name="connsiteX0" fmla="*/ 0 w 1692000"/>
              <a:gd name="connsiteY0" fmla="*/ 0 h 1692000"/>
              <a:gd name="connsiteX1" fmla="*/ 1692000 w 1692000"/>
              <a:gd name="connsiteY1" fmla="*/ 0 h 1692000"/>
              <a:gd name="connsiteX2" fmla="*/ 1692000 w 1692000"/>
              <a:gd name="connsiteY2" fmla="*/ 1692000 h 1692000"/>
              <a:gd name="connsiteX3" fmla="*/ 0 w 1692000"/>
              <a:gd name="connsiteY3" fmla="*/ 1692000 h 1692000"/>
              <a:gd name="connsiteX4" fmla="*/ 0 w 1692000"/>
              <a:gd name="connsiteY4" fmla="*/ 0 h 1692000"/>
              <a:gd name="connsiteX0" fmla="*/ 0 w 1692000"/>
              <a:gd name="connsiteY0" fmla="*/ 0 h 1692000"/>
              <a:gd name="connsiteX1" fmla="*/ 1692000 w 1692000"/>
              <a:gd name="connsiteY1" fmla="*/ 0 h 1692000"/>
              <a:gd name="connsiteX2" fmla="*/ 1676400 w 1692000"/>
              <a:gd name="connsiteY2" fmla="*/ 1390650 h 1692000"/>
              <a:gd name="connsiteX3" fmla="*/ 1692000 w 1692000"/>
              <a:gd name="connsiteY3" fmla="*/ 1692000 h 1692000"/>
              <a:gd name="connsiteX4" fmla="*/ 0 w 1692000"/>
              <a:gd name="connsiteY4" fmla="*/ 1692000 h 1692000"/>
              <a:gd name="connsiteX5" fmla="*/ 0 w 1692000"/>
              <a:gd name="connsiteY5" fmla="*/ 0 h 1692000"/>
              <a:gd name="connsiteX0" fmla="*/ 0 w 1692000"/>
              <a:gd name="connsiteY0" fmla="*/ 0 h 1730100"/>
              <a:gd name="connsiteX1" fmla="*/ 1692000 w 1692000"/>
              <a:gd name="connsiteY1" fmla="*/ 0 h 1730100"/>
              <a:gd name="connsiteX2" fmla="*/ 1676400 w 1692000"/>
              <a:gd name="connsiteY2" fmla="*/ 1390650 h 1730100"/>
              <a:gd name="connsiteX3" fmla="*/ 1692000 w 1692000"/>
              <a:gd name="connsiteY3" fmla="*/ 1692000 h 1730100"/>
              <a:gd name="connsiteX4" fmla="*/ 0 w 1692000"/>
              <a:gd name="connsiteY4" fmla="*/ 1692000 h 1730100"/>
              <a:gd name="connsiteX5" fmla="*/ 0 w 1692000"/>
              <a:gd name="connsiteY5" fmla="*/ 0 h 1730100"/>
              <a:gd name="connsiteX0" fmla="*/ 228025 w 1920025"/>
              <a:gd name="connsiteY0" fmla="*/ 0 h 1970825"/>
              <a:gd name="connsiteX1" fmla="*/ 1920025 w 1920025"/>
              <a:gd name="connsiteY1" fmla="*/ 0 h 1970825"/>
              <a:gd name="connsiteX2" fmla="*/ 1904425 w 1920025"/>
              <a:gd name="connsiteY2" fmla="*/ 1390650 h 1970825"/>
              <a:gd name="connsiteX3" fmla="*/ 1596175 w 1920025"/>
              <a:gd name="connsiteY3" fmla="*/ 1672950 h 1970825"/>
              <a:gd name="connsiteX4" fmla="*/ 228025 w 1920025"/>
              <a:gd name="connsiteY4" fmla="*/ 1692000 h 1970825"/>
              <a:gd name="connsiteX5" fmla="*/ 228025 w 1920025"/>
              <a:gd name="connsiteY5" fmla="*/ 0 h 1970825"/>
              <a:gd name="connsiteX0" fmla="*/ 228025 w 1920025"/>
              <a:gd name="connsiteY0" fmla="*/ 0 h 1970825"/>
              <a:gd name="connsiteX1" fmla="*/ 1920025 w 1920025"/>
              <a:gd name="connsiteY1" fmla="*/ 0 h 1970825"/>
              <a:gd name="connsiteX2" fmla="*/ 1904425 w 1920025"/>
              <a:gd name="connsiteY2" fmla="*/ 1390650 h 1970825"/>
              <a:gd name="connsiteX3" fmla="*/ 1596175 w 1920025"/>
              <a:gd name="connsiteY3" fmla="*/ 1672950 h 1970825"/>
              <a:gd name="connsiteX4" fmla="*/ 228025 w 1920025"/>
              <a:gd name="connsiteY4" fmla="*/ 1692000 h 1970825"/>
              <a:gd name="connsiteX5" fmla="*/ 228025 w 1920025"/>
              <a:gd name="connsiteY5" fmla="*/ 0 h 1970825"/>
              <a:gd name="connsiteX0" fmla="*/ 228025 w 1920025"/>
              <a:gd name="connsiteY0" fmla="*/ 0 h 1970825"/>
              <a:gd name="connsiteX1" fmla="*/ 1920025 w 1920025"/>
              <a:gd name="connsiteY1" fmla="*/ 0 h 1970825"/>
              <a:gd name="connsiteX2" fmla="*/ 1904425 w 1920025"/>
              <a:gd name="connsiteY2" fmla="*/ 1390650 h 1970825"/>
              <a:gd name="connsiteX3" fmla="*/ 1596175 w 1920025"/>
              <a:gd name="connsiteY3" fmla="*/ 1672950 h 1970825"/>
              <a:gd name="connsiteX4" fmla="*/ 228025 w 1920025"/>
              <a:gd name="connsiteY4" fmla="*/ 1692000 h 1970825"/>
              <a:gd name="connsiteX5" fmla="*/ 228025 w 1920025"/>
              <a:gd name="connsiteY5" fmla="*/ 0 h 1970825"/>
              <a:gd name="connsiteX0" fmla="*/ 228025 w 1920025"/>
              <a:gd name="connsiteY0" fmla="*/ 0 h 1711050"/>
              <a:gd name="connsiteX1" fmla="*/ 1920025 w 1920025"/>
              <a:gd name="connsiteY1" fmla="*/ 0 h 1711050"/>
              <a:gd name="connsiteX2" fmla="*/ 1904425 w 1920025"/>
              <a:gd name="connsiteY2" fmla="*/ 1390650 h 1711050"/>
              <a:gd name="connsiteX3" fmla="*/ 1596175 w 1920025"/>
              <a:gd name="connsiteY3" fmla="*/ 1672950 h 1711050"/>
              <a:gd name="connsiteX4" fmla="*/ 228025 w 1920025"/>
              <a:gd name="connsiteY4" fmla="*/ 1692000 h 1711050"/>
              <a:gd name="connsiteX5" fmla="*/ 228025 w 1920025"/>
              <a:gd name="connsiteY5" fmla="*/ 0 h 1711050"/>
              <a:gd name="connsiteX0" fmla="*/ 37525 w 1729525"/>
              <a:gd name="connsiteY0" fmla="*/ 0 h 1711050"/>
              <a:gd name="connsiteX1" fmla="*/ 1729525 w 1729525"/>
              <a:gd name="connsiteY1" fmla="*/ 0 h 1711050"/>
              <a:gd name="connsiteX2" fmla="*/ 1713925 w 1729525"/>
              <a:gd name="connsiteY2" fmla="*/ 1390650 h 1711050"/>
              <a:gd name="connsiteX3" fmla="*/ 1405675 w 1729525"/>
              <a:gd name="connsiteY3" fmla="*/ 1672950 h 1711050"/>
              <a:gd name="connsiteX4" fmla="*/ 37525 w 1729525"/>
              <a:gd name="connsiteY4" fmla="*/ 1692000 h 1711050"/>
              <a:gd name="connsiteX5" fmla="*/ 37525 w 1729525"/>
              <a:gd name="connsiteY5" fmla="*/ 0 h 1711050"/>
              <a:gd name="connsiteX0" fmla="*/ 37525 w 1729525"/>
              <a:gd name="connsiteY0" fmla="*/ 0 h 1721150"/>
              <a:gd name="connsiteX1" fmla="*/ 1729525 w 1729525"/>
              <a:gd name="connsiteY1" fmla="*/ 0 h 1721150"/>
              <a:gd name="connsiteX2" fmla="*/ 1713925 w 1729525"/>
              <a:gd name="connsiteY2" fmla="*/ 1390650 h 1721150"/>
              <a:gd name="connsiteX3" fmla="*/ 1405675 w 1729525"/>
              <a:gd name="connsiteY3" fmla="*/ 1672950 h 1721150"/>
              <a:gd name="connsiteX4" fmla="*/ 37525 w 1729525"/>
              <a:gd name="connsiteY4" fmla="*/ 1101450 h 1721150"/>
              <a:gd name="connsiteX5" fmla="*/ 37525 w 1729525"/>
              <a:gd name="connsiteY5" fmla="*/ 0 h 1721150"/>
              <a:gd name="connsiteX0" fmla="*/ 18475 w 1710475"/>
              <a:gd name="connsiteY0" fmla="*/ 0 h 1726350"/>
              <a:gd name="connsiteX1" fmla="*/ 1710475 w 1710475"/>
              <a:gd name="connsiteY1" fmla="*/ 0 h 1726350"/>
              <a:gd name="connsiteX2" fmla="*/ 1694875 w 1710475"/>
              <a:gd name="connsiteY2" fmla="*/ 1390650 h 1726350"/>
              <a:gd name="connsiteX3" fmla="*/ 1386625 w 1710475"/>
              <a:gd name="connsiteY3" fmla="*/ 1672950 h 1726350"/>
              <a:gd name="connsiteX4" fmla="*/ 37525 w 1710475"/>
              <a:gd name="connsiteY4" fmla="*/ 1711050 h 1726350"/>
              <a:gd name="connsiteX5" fmla="*/ 18475 w 1710475"/>
              <a:gd name="connsiteY5" fmla="*/ 0 h 1726350"/>
              <a:gd name="connsiteX0" fmla="*/ 37525 w 1729525"/>
              <a:gd name="connsiteY0" fmla="*/ 0 h 1689400"/>
              <a:gd name="connsiteX1" fmla="*/ 1729525 w 1729525"/>
              <a:gd name="connsiteY1" fmla="*/ 0 h 1689400"/>
              <a:gd name="connsiteX2" fmla="*/ 1713925 w 1729525"/>
              <a:gd name="connsiteY2" fmla="*/ 1390650 h 1689400"/>
              <a:gd name="connsiteX3" fmla="*/ 1405675 w 1729525"/>
              <a:gd name="connsiteY3" fmla="*/ 1672950 h 1689400"/>
              <a:gd name="connsiteX4" fmla="*/ 37525 w 1729525"/>
              <a:gd name="connsiteY4" fmla="*/ 1291950 h 1689400"/>
              <a:gd name="connsiteX5" fmla="*/ 37525 w 1729525"/>
              <a:gd name="connsiteY5" fmla="*/ 0 h 1689400"/>
              <a:gd name="connsiteX0" fmla="*/ 75625 w 1767625"/>
              <a:gd name="connsiteY0" fmla="*/ 0 h 1720000"/>
              <a:gd name="connsiteX1" fmla="*/ 1767625 w 1767625"/>
              <a:gd name="connsiteY1" fmla="*/ 0 h 1720000"/>
              <a:gd name="connsiteX2" fmla="*/ 1752025 w 1767625"/>
              <a:gd name="connsiteY2" fmla="*/ 1390650 h 1720000"/>
              <a:gd name="connsiteX3" fmla="*/ 1443775 w 1767625"/>
              <a:gd name="connsiteY3" fmla="*/ 1672950 h 1720000"/>
              <a:gd name="connsiteX4" fmla="*/ 37525 w 1767625"/>
              <a:gd name="connsiteY4" fmla="*/ 1672950 h 1720000"/>
              <a:gd name="connsiteX5" fmla="*/ 75625 w 1767625"/>
              <a:gd name="connsiteY5" fmla="*/ 0 h 1720000"/>
              <a:gd name="connsiteX0" fmla="*/ 38675 w 1730675"/>
              <a:gd name="connsiteY0" fmla="*/ 0 h 1720000"/>
              <a:gd name="connsiteX1" fmla="*/ 1730675 w 1730675"/>
              <a:gd name="connsiteY1" fmla="*/ 0 h 1720000"/>
              <a:gd name="connsiteX2" fmla="*/ 1715075 w 1730675"/>
              <a:gd name="connsiteY2" fmla="*/ 1390650 h 1720000"/>
              <a:gd name="connsiteX3" fmla="*/ 1406825 w 1730675"/>
              <a:gd name="connsiteY3" fmla="*/ 1672950 h 1720000"/>
              <a:gd name="connsiteX4" fmla="*/ 575 w 1730675"/>
              <a:gd name="connsiteY4" fmla="*/ 1672950 h 1720000"/>
              <a:gd name="connsiteX5" fmla="*/ 38675 w 1730675"/>
              <a:gd name="connsiteY5" fmla="*/ 0 h 1720000"/>
              <a:gd name="connsiteX0" fmla="*/ 38675 w 1730675"/>
              <a:gd name="connsiteY0" fmla="*/ 0 h 1720000"/>
              <a:gd name="connsiteX1" fmla="*/ 1730675 w 1730675"/>
              <a:gd name="connsiteY1" fmla="*/ 0 h 1720000"/>
              <a:gd name="connsiteX2" fmla="*/ 1715075 w 1730675"/>
              <a:gd name="connsiteY2" fmla="*/ 1390650 h 1720000"/>
              <a:gd name="connsiteX3" fmla="*/ 1406825 w 1730675"/>
              <a:gd name="connsiteY3" fmla="*/ 1672950 h 1720000"/>
              <a:gd name="connsiteX4" fmla="*/ 575 w 1730675"/>
              <a:gd name="connsiteY4" fmla="*/ 1672950 h 1720000"/>
              <a:gd name="connsiteX5" fmla="*/ 38675 w 1730675"/>
              <a:gd name="connsiteY5" fmla="*/ 0 h 1720000"/>
              <a:gd name="connsiteX0" fmla="*/ 38675 w 1730675"/>
              <a:gd name="connsiteY0" fmla="*/ 0 h 1685075"/>
              <a:gd name="connsiteX1" fmla="*/ 1730675 w 1730675"/>
              <a:gd name="connsiteY1" fmla="*/ 0 h 1685075"/>
              <a:gd name="connsiteX2" fmla="*/ 1715075 w 1730675"/>
              <a:gd name="connsiteY2" fmla="*/ 1390650 h 1685075"/>
              <a:gd name="connsiteX3" fmla="*/ 1406825 w 1730675"/>
              <a:gd name="connsiteY3" fmla="*/ 1672950 h 1685075"/>
              <a:gd name="connsiteX4" fmla="*/ 575 w 1730675"/>
              <a:gd name="connsiteY4" fmla="*/ 1672950 h 1685075"/>
              <a:gd name="connsiteX5" fmla="*/ 38675 w 1730675"/>
              <a:gd name="connsiteY5" fmla="*/ 0 h 1685075"/>
              <a:gd name="connsiteX0" fmla="*/ 38675 w 1730675"/>
              <a:gd name="connsiteY0" fmla="*/ 0 h 1702100"/>
              <a:gd name="connsiteX1" fmla="*/ 1730675 w 1730675"/>
              <a:gd name="connsiteY1" fmla="*/ 0 h 1702100"/>
              <a:gd name="connsiteX2" fmla="*/ 1715075 w 1730675"/>
              <a:gd name="connsiteY2" fmla="*/ 1390650 h 1702100"/>
              <a:gd name="connsiteX3" fmla="*/ 1406825 w 1730675"/>
              <a:gd name="connsiteY3" fmla="*/ 1672950 h 1702100"/>
              <a:gd name="connsiteX4" fmla="*/ 575 w 1730675"/>
              <a:gd name="connsiteY4" fmla="*/ 1672950 h 1702100"/>
              <a:gd name="connsiteX5" fmla="*/ 38675 w 1730675"/>
              <a:gd name="connsiteY5" fmla="*/ 0 h 1702100"/>
              <a:gd name="connsiteX0" fmla="*/ 38675 w 1730675"/>
              <a:gd name="connsiteY0" fmla="*/ 0 h 1702100"/>
              <a:gd name="connsiteX1" fmla="*/ 1730675 w 1730675"/>
              <a:gd name="connsiteY1" fmla="*/ 0 h 1702100"/>
              <a:gd name="connsiteX2" fmla="*/ 1715075 w 1730675"/>
              <a:gd name="connsiteY2" fmla="*/ 1390650 h 1702100"/>
              <a:gd name="connsiteX3" fmla="*/ 1406825 w 1730675"/>
              <a:gd name="connsiteY3" fmla="*/ 1672950 h 1702100"/>
              <a:gd name="connsiteX4" fmla="*/ 575 w 1730675"/>
              <a:gd name="connsiteY4" fmla="*/ 1672950 h 1702100"/>
              <a:gd name="connsiteX5" fmla="*/ 38675 w 1730675"/>
              <a:gd name="connsiteY5" fmla="*/ 0 h 1702100"/>
              <a:gd name="connsiteX0" fmla="*/ 38675 w 1753175"/>
              <a:gd name="connsiteY0" fmla="*/ 0 h 1702100"/>
              <a:gd name="connsiteX1" fmla="*/ 1730675 w 1753175"/>
              <a:gd name="connsiteY1" fmla="*/ 0 h 1702100"/>
              <a:gd name="connsiteX2" fmla="*/ 1753175 w 1753175"/>
              <a:gd name="connsiteY2" fmla="*/ 1276350 h 1702100"/>
              <a:gd name="connsiteX3" fmla="*/ 1406825 w 1753175"/>
              <a:gd name="connsiteY3" fmla="*/ 1672950 h 1702100"/>
              <a:gd name="connsiteX4" fmla="*/ 575 w 1753175"/>
              <a:gd name="connsiteY4" fmla="*/ 1672950 h 1702100"/>
              <a:gd name="connsiteX5" fmla="*/ 38675 w 1753175"/>
              <a:gd name="connsiteY5" fmla="*/ 0 h 1702100"/>
              <a:gd name="connsiteX0" fmla="*/ 38675 w 1753175"/>
              <a:gd name="connsiteY0" fmla="*/ 0 h 1702100"/>
              <a:gd name="connsiteX1" fmla="*/ 1730675 w 1753175"/>
              <a:gd name="connsiteY1" fmla="*/ 0 h 1702100"/>
              <a:gd name="connsiteX2" fmla="*/ 1753175 w 1753175"/>
              <a:gd name="connsiteY2" fmla="*/ 1428750 h 1702100"/>
              <a:gd name="connsiteX3" fmla="*/ 1406825 w 1753175"/>
              <a:gd name="connsiteY3" fmla="*/ 1672950 h 1702100"/>
              <a:gd name="connsiteX4" fmla="*/ 575 w 1753175"/>
              <a:gd name="connsiteY4" fmla="*/ 1672950 h 1702100"/>
              <a:gd name="connsiteX5" fmla="*/ 38675 w 1753175"/>
              <a:gd name="connsiteY5" fmla="*/ 0 h 1702100"/>
              <a:gd name="connsiteX0" fmla="*/ 38675 w 1753175"/>
              <a:gd name="connsiteY0" fmla="*/ 0 h 1702100"/>
              <a:gd name="connsiteX1" fmla="*/ 1730675 w 1753175"/>
              <a:gd name="connsiteY1" fmla="*/ 0 h 1702100"/>
              <a:gd name="connsiteX2" fmla="*/ 1753175 w 1753175"/>
              <a:gd name="connsiteY2" fmla="*/ 1428750 h 1702100"/>
              <a:gd name="connsiteX3" fmla="*/ 1444925 w 1753175"/>
              <a:gd name="connsiteY3" fmla="*/ 1672950 h 1702100"/>
              <a:gd name="connsiteX4" fmla="*/ 575 w 1753175"/>
              <a:gd name="connsiteY4" fmla="*/ 1672950 h 1702100"/>
              <a:gd name="connsiteX5" fmla="*/ 38675 w 1753175"/>
              <a:gd name="connsiteY5" fmla="*/ 0 h 1702100"/>
              <a:gd name="connsiteX0" fmla="*/ 0 w 1714500"/>
              <a:gd name="connsiteY0" fmla="*/ 0 h 1723725"/>
              <a:gd name="connsiteX1" fmla="*/ 1692000 w 1714500"/>
              <a:gd name="connsiteY1" fmla="*/ 0 h 1723725"/>
              <a:gd name="connsiteX2" fmla="*/ 1714500 w 1714500"/>
              <a:gd name="connsiteY2" fmla="*/ 1428750 h 1723725"/>
              <a:gd name="connsiteX3" fmla="*/ 1406250 w 1714500"/>
              <a:gd name="connsiteY3" fmla="*/ 1672950 h 1723725"/>
              <a:gd name="connsiteX4" fmla="*/ 17633 w 1714500"/>
              <a:gd name="connsiteY4" fmla="*/ 1711600 h 1723725"/>
              <a:gd name="connsiteX5" fmla="*/ 0 w 1714500"/>
              <a:gd name="connsiteY5" fmla="*/ 0 h 1723725"/>
              <a:gd name="connsiteX0" fmla="*/ 0 w 1714500"/>
              <a:gd name="connsiteY0" fmla="*/ 0 h 1702100"/>
              <a:gd name="connsiteX1" fmla="*/ 1692000 w 1714500"/>
              <a:gd name="connsiteY1" fmla="*/ 0 h 1702100"/>
              <a:gd name="connsiteX2" fmla="*/ 1714500 w 1714500"/>
              <a:gd name="connsiteY2" fmla="*/ 1428750 h 1702100"/>
              <a:gd name="connsiteX3" fmla="*/ 1406250 w 1714500"/>
              <a:gd name="connsiteY3" fmla="*/ 1672950 h 1702100"/>
              <a:gd name="connsiteX4" fmla="*/ 17633 w 1714500"/>
              <a:gd name="connsiteY4" fmla="*/ 1680681 h 1702100"/>
              <a:gd name="connsiteX5" fmla="*/ 0 w 1714500"/>
              <a:gd name="connsiteY5" fmla="*/ 0 h 1702100"/>
              <a:gd name="connsiteX0" fmla="*/ 14214 w 1728714"/>
              <a:gd name="connsiteY0" fmla="*/ 0 h 1702100"/>
              <a:gd name="connsiteX1" fmla="*/ 1706214 w 1728714"/>
              <a:gd name="connsiteY1" fmla="*/ 0 h 1702100"/>
              <a:gd name="connsiteX2" fmla="*/ 1728714 w 1728714"/>
              <a:gd name="connsiteY2" fmla="*/ 1428750 h 1702100"/>
              <a:gd name="connsiteX3" fmla="*/ 1420464 w 1728714"/>
              <a:gd name="connsiteY3" fmla="*/ 1672950 h 1702100"/>
              <a:gd name="connsiteX4" fmla="*/ 0 w 1728714"/>
              <a:gd name="connsiteY4" fmla="*/ 1688411 h 1702100"/>
              <a:gd name="connsiteX5" fmla="*/ 14214 w 1728714"/>
              <a:gd name="connsiteY5" fmla="*/ 0 h 1702100"/>
              <a:gd name="connsiteX0" fmla="*/ 14214 w 1728714"/>
              <a:gd name="connsiteY0" fmla="*/ 0 h 1725290"/>
              <a:gd name="connsiteX1" fmla="*/ 1706214 w 1728714"/>
              <a:gd name="connsiteY1" fmla="*/ 0 h 1725290"/>
              <a:gd name="connsiteX2" fmla="*/ 1728714 w 1728714"/>
              <a:gd name="connsiteY2" fmla="*/ 1428750 h 1725290"/>
              <a:gd name="connsiteX3" fmla="*/ 1420464 w 1728714"/>
              <a:gd name="connsiteY3" fmla="*/ 1696140 h 1725290"/>
              <a:gd name="connsiteX4" fmla="*/ 0 w 1728714"/>
              <a:gd name="connsiteY4" fmla="*/ 1688411 h 1725290"/>
              <a:gd name="connsiteX5" fmla="*/ 14214 w 1728714"/>
              <a:gd name="connsiteY5" fmla="*/ 0 h 1725290"/>
              <a:gd name="connsiteX0" fmla="*/ 14214 w 1728714"/>
              <a:gd name="connsiteY0" fmla="*/ 0 h 1725290"/>
              <a:gd name="connsiteX1" fmla="*/ 1706214 w 1728714"/>
              <a:gd name="connsiteY1" fmla="*/ 0 h 1725290"/>
              <a:gd name="connsiteX2" fmla="*/ 1728714 w 1728714"/>
              <a:gd name="connsiteY2" fmla="*/ 1428750 h 1725290"/>
              <a:gd name="connsiteX3" fmla="*/ 1420464 w 1728714"/>
              <a:gd name="connsiteY3" fmla="*/ 1696140 h 1725290"/>
              <a:gd name="connsiteX4" fmla="*/ 0 w 1728714"/>
              <a:gd name="connsiteY4" fmla="*/ 1688411 h 1725290"/>
              <a:gd name="connsiteX5" fmla="*/ 14214 w 1728714"/>
              <a:gd name="connsiteY5" fmla="*/ 0 h 1725290"/>
              <a:gd name="connsiteX0" fmla="*/ 14214 w 1728714"/>
              <a:gd name="connsiteY0" fmla="*/ 0 h 1725290"/>
              <a:gd name="connsiteX1" fmla="*/ 1706214 w 1728714"/>
              <a:gd name="connsiteY1" fmla="*/ 0 h 1725290"/>
              <a:gd name="connsiteX2" fmla="*/ 1728714 w 1728714"/>
              <a:gd name="connsiteY2" fmla="*/ 1428750 h 1725290"/>
              <a:gd name="connsiteX3" fmla="*/ 1420464 w 1728714"/>
              <a:gd name="connsiteY3" fmla="*/ 1696140 h 1725290"/>
              <a:gd name="connsiteX4" fmla="*/ 0 w 1728714"/>
              <a:gd name="connsiteY4" fmla="*/ 1688411 h 1725290"/>
              <a:gd name="connsiteX5" fmla="*/ 14214 w 1728714"/>
              <a:gd name="connsiteY5" fmla="*/ 0 h 1725290"/>
              <a:gd name="connsiteX0" fmla="*/ 14214 w 1728714"/>
              <a:gd name="connsiteY0" fmla="*/ 0 h 1696140"/>
              <a:gd name="connsiteX1" fmla="*/ 1706214 w 1728714"/>
              <a:gd name="connsiteY1" fmla="*/ 0 h 1696140"/>
              <a:gd name="connsiteX2" fmla="*/ 1728714 w 1728714"/>
              <a:gd name="connsiteY2" fmla="*/ 1428750 h 1696140"/>
              <a:gd name="connsiteX3" fmla="*/ 1420464 w 1728714"/>
              <a:gd name="connsiteY3" fmla="*/ 1696140 h 1696140"/>
              <a:gd name="connsiteX4" fmla="*/ 0 w 1728714"/>
              <a:gd name="connsiteY4" fmla="*/ 1688411 h 1696140"/>
              <a:gd name="connsiteX5" fmla="*/ 14214 w 1728714"/>
              <a:gd name="connsiteY5" fmla="*/ 0 h 1696140"/>
              <a:gd name="connsiteX0" fmla="*/ 14214 w 1728714"/>
              <a:gd name="connsiteY0" fmla="*/ 0 h 1696140"/>
              <a:gd name="connsiteX1" fmla="*/ 1706214 w 1728714"/>
              <a:gd name="connsiteY1" fmla="*/ 0 h 1696140"/>
              <a:gd name="connsiteX2" fmla="*/ 1728714 w 1728714"/>
              <a:gd name="connsiteY2" fmla="*/ 1428750 h 1696140"/>
              <a:gd name="connsiteX3" fmla="*/ 1420464 w 1728714"/>
              <a:gd name="connsiteY3" fmla="*/ 1696140 h 1696140"/>
              <a:gd name="connsiteX4" fmla="*/ 0 w 1728714"/>
              <a:gd name="connsiteY4" fmla="*/ 1688411 h 1696140"/>
              <a:gd name="connsiteX5" fmla="*/ 14214 w 1728714"/>
              <a:gd name="connsiteY5" fmla="*/ 0 h 1696140"/>
              <a:gd name="connsiteX0" fmla="*/ 14214 w 1728714"/>
              <a:gd name="connsiteY0" fmla="*/ 0 h 1696140"/>
              <a:gd name="connsiteX1" fmla="*/ 1706214 w 1728714"/>
              <a:gd name="connsiteY1" fmla="*/ 0 h 1696140"/>
              <a:gd name="connsiteX2" fmla="*/ 1728714 w 1728714"/>
              <a:gd name="connsiteY2" fmla="*/ 1428750 h 1696140"/>
              <a:gd name="connsiteX3" fmla="*/ 1420464 w 1728714"/>
              <a:gd name="connsiteY3" fmla="*/ 1696140 h 1696140"/>
              <a:gd name="connsiteX4" fmla="*/ 0 w 1728714"/>
              <a:gd name="connsiteY4" fmla="*/ 1688411 h 1696140"/>
              <a:gd name="connsiteX5" fmla="*/ 14214 w 1728714"/>
              <a:gd name="connsiteY5" fmla="*/ 0 h 1696140"/>
              <a:gd name="connsiteX0" fmla="*/ 14214 w 2252234"/>
              <a:gd name="connsiteY0" fmla="*/ 0 h 1696140"/>
              <a:gd name="connsiteX1" fmla="*/ 1706214 w 2252234"/>
              <a:gd name="connsiteY1" fmla="*/ 0 h 1696140"/>
              <a:gd name="connsiteX2" fmla="*/ 1728714 w 2252234"/>
              <a:gd name="connsiteY2" fmla="*/ 1428750 h 1696140"/>
              <a:gd name="connsiteX3" fmla="*/ 1420464 w 2252234"/>
              <a:gd name="connsiteY3" fmla="*/ 1696140 h 1696140"/>
              <a:gd name="connsiteX4" fmla="*/ 0 w 2252234"/>
              <a:gd name="connsiteY4" fmla="*/ 1688411 h 1696140"/>
              <a:gd name="connsiteX5" fmla="*/ 14214 w 2252234"/>
              <a:gd name="connsiteY5" fmla="*/ 0 h 1696140"/>
              <a:gd name="connsiteX0" fmla="*/ 14214 w 1728714"/>
              <a:gd name="connsiteY0" fmla="*/ 0 h 1701294"/>
              <a:gd name="connsiteX1" fmla="*/ 1706214 w 1728714"/>
              <a:gd name="connsiteY1" fmla="*/ 0 h 1701294"/>
              <a:gd name="connsiteX2" fmla="*/ 1728714 w 1728714"/>
              <a:gd name="connsiteY2" fmla="*/ 1428750 h 1701294"/>
              <a:gd name="connsiteX3" fmla="*/ 1420464 w 1728714"/>
              <a:gd name="connsiteY3" fmla="*/ 1696140 h 1701294"/>
              <a:gd name="connsiteX4" fmla="*/ 0 w 1728714"/>
              <a:gd name="connsiteY4" fmla="*/ 1688411 h 1701294"/>
              <a:gd name="connsiteX5" fmla="*/ 14214 w 1728714"/>
              <a:gd name="connsiteY5" fmla="*/ 0 h 1701294"/>
              <a:gd name="connsiteX0" fmla="*/ 14214 w 1728714"/>
              <a:gd name="connsiteY0" fmla="*/ 0 h 1701294"/>
              <a:gd name="connsiteX1" fmla="*/ 1706214 w 1728714"/>
              <a:gd name="connsiteY1" fmla="*/ 0 h 1701294"/>
              <a:gd name="connsiteX2" fmla="*/ 1728714 w 1728714"/>
              <a:gd name="connsiteY2" fmla="*/ 1428750 h 1701294"/>
              <a:gd name="connsiteX3" fmla="*/ 1420464 w 1728714"/>
              <a:gd name="connsiteY3" fmla="*/ 1696140 h 1701294"/>
              <a:gd name="connsiteX4" fmla="*/ 0 w 1728714"/>
              <a:gd name="connsiteY4" fmla="*/ 1688411 h 1701294"/>
              <a:gd name="connsiteX5" fmla="*/ 14214 w 1728714"/>
              <a:gd name="connsiteY5" fmla="*/ 0 h 1701294"/>
              <a:gd name="connsiteX0" fmla="*/ 14214 w 1728714"/>
              <a:gd name="connsiteY0" fmla="*/ 0 h 1701294"/>
              <a:gd name="connsiteX1" fmla="*/ 1706214 w 1728714"/>
              <a:gd name="connsiteY1" fmla="*/ 0 h 1701294"/>
              <a:gd name="connsiteX2" fmla="*/ 1728714 w 1728714"/>
              <a:gd name="connsiteY2" fmla="*/ 1428750 h 1701294"/>
              <a:gd name="connsiteX3" fmla="*/ 1420464 w 1728714"/>
              <a:gd name="connsiteY3" fmla="*/ 1696140 h 1701294"/>
              <a:gd name="connsiteX4" fmla="*/ 0 w 1728714"/>
              <a:gd name="connsiteY4" fmla="*/ 1688411 h 1701294"/>
              <a:gd name="connsiteX5" fmla="*/ 14214 w 1728714"/>
              <a:gd name="connsiteY5" fmla="*/ 0 h 1701294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452311 w 1728714"/>
              <a:gd name="connsiteY3" fmla="*/ 166522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189570 w 1728714"/>
              <a:gd name="connsiteY3" fmla="*/ 168068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269189 w 1728714"/>
              <a:gd name="connsiteY3" fmla="*/ 167295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293075 w 1728714"/>
              <a:gd name="connsiteY3" fmla="*/ 168068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3565"/>
              <a:gd name="connsiteX1" fmla="*/ 1706214 w 1728714"/>
              <a:gd name="connsiteY1" fmla="*/ 0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14214 w 1728714"/>
              <a:gd name="connsiteY0" fmla="*/ 0 h 1693565"/>
              <a:gd name="connsiteX1" fmla="*/ 1722138 w 1728714"/>
              <a:gd name="connsiteY1" fmla="*/ 7730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14214 w 1728714"/>
              <a:gd name="connsiteY0" fmla="*/ 15460 h 1709025"/>
              <a:gd name="connsiteX1" fmla="*/ 1722139 w 1728714"/>
              <a:gd name="connsiteY1" fmla="*/ 0 h 1709025"/>
              <a:gd name="connsiteX2" fmla="*/ 1728714 w 1728714"/>
              <a:gd name="connsiteY2" fmla="*/ 1444210 h 1709025"/>
              <a:gd name="connsiteX3" fmla="*/ 1452312 w 1728714"/>
              <a:gd name="connsiteY3" fmla="*/ 1703871 h 1709025"/>
              <a:gd name="connsiteX4" fmla="*/ 0 w 1728714"/>
              <a:gd name="connsiteY4" fmla="*/ 1703871 h 1709025"/>
              <a:gd name="connsiteX5" fmla="*/ 14214 w 1728714"/>
              <a:gd name="connsiteY5" fmla="*/ 15460 h 1709025"/>
              <a:gd name="connsiteX0" fmla="*/ 14214 w 1728714"/>
              <a:gd name="connsiteY0" fmla="*/ 0 h 1693565"/>
              <a:gd name="connsiteX1" fmla="*/ 1722140 w 1728714"/>
              <a:gd name="connsiteY1" fmla="*/ 15459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14214 w 1728714"/>
              <a:gd name="connsiteY0" fmla="*/ 7731 h 1701296"/>
              <a:gd name="connsiteX1" fmla="*/ 1714179 w 1728714"/>
              <a:gd name="connsiteY1" fmla="*/ 0 h 1701296"/>
              <a:gd name="connsiteX2" fmla="*/ 1728714 w 1728714"/>
              <a:gd name="connsiteY2" fmla="*/ 1436481 h 1701296"/>
              <a:gd name="connsiteX3" fmla="*/ 1452312 w 1728714"/>
              <a:gd name="connsiteY3" fmla="*/ 1696142 h 1701296"/>
              <a:gd name="connsiteX4" fmla="*/ 0 w 1728714"/>
              <a:gd name="connsiteY4" fmla="*/ 1696142 h 1701296"/>
              <a:gd name="connsiteX5" fmla="*/ 14214 w 1728714"/>
              <a:gd name="connsiteY5" fmla="*/ 7731 h 1701296"/>
              <a:gd name="connsiteX0" fmla="*/ 14214 w 1728714"/>
              <a:gd name="connsiteY0" fmla="*/ 0 h 1693565"/>
              <a:gd name="connsiteX1" fmla="*/ 1714179 w 1728714"/>
              <a:gd name="connsiteY1" fmla="*/ 3352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2800 w 1717300"/>
              <a:gd name="connsiteY0" fmla="*/ 0 h 1702070"/>
              <a:gd name="connsiteX1" fmla="*/ 1702765 w 1717300"/>
              <a:gd name="connsiteY1" fmla="*/ 3352 h 1702070"/>
              <a:gd name="connsiteX2" fmla="*/ 1717300 w 1717300"/>
              <a:gd name="connsiteY2" fmla="*/ 1428750 h 1702070"/>
              <a:gd name="connsiteX3" fmla="*/ 1440898 w 1717300"/>
              <a:gd name="connsiteY3" fmla="*/ 1688411 h 1702070"/>
              <a:gd name="connsiteX4" fmla="*/ 0 w 1717300"/>
              <a:gd name="connsiteY4" fmla="*/ 1699494 h 1702070"/>
              <a:gd name="connsiteX5" fmla="*/ 2800 w 1717300"/>
              <a:gd name="connsiteY5" fmla="*/ 0 h 1702070"/>
              <a:gd name="connsiteX0" fmla="*/ 2800 w 1717300"/>
              <a:gd name="connsiteY0" fmla="*/ 0 h 1704840"/>
              <a:gd name="connsiteX1" fmla="*/ 1702765 w 1717300"/>
              <a:gd name="connsiteY1" fmla="*/ 3352 h 1704840"/>
              <a:gd name="connsiteX2" fmla="*/ 1717300 w 1717300"/>
              <a:gd name="connsiteY2" fmla="*/ 1428750 h 1704840"/>
              <a:gd name="connsiteX3" fmla="*/ 1440898 w 1717300"/>
              <a:gd name="connsiteY3" fmla="*/ 1688411 h 1704840"/>
              <a:gd name="connsiteX4" fmla="*/ 0 w 1717300"/>
              <a:gd name="connsiteY4" fmla="*/ 1702264 h 1704840"/>
              <a:gd name="connsiteX5" fmla="*/ 2800 w 1717300"/>
              <a:gd name="connsiteY5" fmla="*/ 0 h 1704840"/>
              <a:gd name="connsiteX0" fmla="*/ 2800 w 1717300"/>
              <a:gd name="connsiteY0" fmla="*/ 0 h 1707419"/>
              <a:gd name="connsiteX1" fmla="*/ 1702765 w 1717300"/>
              <a:gd name="connsiteY1" fmla="*/ 3352 h 1707419"/>
              <a:gd name="connsiteX2" fmla="*/ 1717300 w 1717300"/>
              <a:gd name="connsiteY2" fmla="*/ 1428750 h 1707419"/>
              <a:gd name="connsiteX3" fmla="*/ 1423776 w 1717300"/>
              <a:gd name="connsiteY3" fmla="*/ 1702265 h 1707419"/>
              <a:gd name="connsiteX4" fmla="*/ 0 w 1717300"/>
              <a:gd name="connsiteY4" fmla="*/ 1702264 h 1707419"/>
              <a:gd name="connsiteX5" fmla="*/ 2800 w 1717300"/>
              <a:gd name="connsiteY5" fmla="*/ 0 h 1707419"/>
              <a:gd name="connsiteX0" fmla="*/ 2800 w 1717300"/>
              <a:gd name="connsiteY0" fmla="*/ 0 h 1707419"/>
              <a:gd name="connsiteX1" fmla="*/ 1714180 w 1717300"/>
              <a:gd name="connsiteY1" fmla="*/ 3352 h 1707419"/>
              <a:gd name="connsiteX2" fmla="*/ 1717300 w 1717300"/>
              <a:gd name="connsiteY2" fmla="*/ 1428750 h 1707419"/>
              <a:gd name="connsiteX3" fmla="*/ 1423776 w 1717300"/>
              <a:gd name="connsiteY3" fmla="*/ 1702265 h 1707419"/>
              <a:gd name="connsiteX4" fmla="*/ 0 w 1717300"/>
              <a:gd name="connsiteY4" fmla="*/ 1702264 h 1707419"/>
              <a:gd name="connsiteX5" fmla="*/ 2800 w 1717300"/>
              <a:gd name="connsiteY5" fmla="*/ 0 h 1707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7300" h="1707419">
                <a:moveTo>
                  <a:pt x="2800" y="0"/>
                </a:moveTo>
                <a:lnTo>
                  <a:pt x="1714180" y="3352"/>
                </a:lnTo>
                <a:cubicBezTo>
                  <a:pt x="1716372" y="484755"/>
                  <a:pt x="1715108" y="947347"/>
                  <a:pt x="1717300" y="1428750"/>
                </a:cubicBezTo>
                <a:cubicBezTo>
                  <a:pt x="1614550" y="1522850"/>
                  <a:pt x="1634525" y="1511594"/>
                  <a:pt x="1423776" y="1702265"/>
                </a:cubicBezTo>
                <a:cubicBezTo>
                  <a:pt x="1220990" y="1707419"/>
                  <a:pt x="473488" y="1704840"/>
                  <a:pt x="0" y="1702264"/>
                </a:cubicBezTo>
                <a:cubicBezTo>
                  <a:pt x="575" y="1461539"/>
                  <a:pt x="2800" y="564000"/>
                  <a:pt x="2800" y="0"/>
                </a:cubicBezTo>
                <a:close/>
              </a:path>
            </a:pathLst>
          </a:custGeom>
          <a:solidFill>
            <a:srgbClr val="FBA305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blurRad="63500" dist="38100">
              <a:prstClr val="black">
                <a:alpha val="16000"/>
              </a:prstClr>
            </a:innerShdw>
          </a:effectLst>
          <a:extLst/>
        </p:spPr>
        <p:txBody>
          <a:bodyPr vert="horz" wrap="square" lIns="45714" tIns="22857" rIns="45714" bIns="22857" numCol="1" rtlCol="0" anchor="t" anchorCtr="0" compatLnSpc="1">
            <a:prstTxWarp prst="textNoShape">
              <a:avLst/>
            </a:prstTxWarp>
          </a:bodyPr>
          <a:lstStyle/>
          <a:p>
            <a:endParaRPr lang="ru-RU" sz="2000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46" name="Прямоугольник 20"/>
          <p:cNvSpPr/>
          <p:nvPr userDrawn="1"/>
        </p:nvSpPr>
        <p:spPr bwMode="auto">
          <a:xfrm>
            <a:off x="4516719" y="1408680"/>
            <a:ext cx="7312262" cy="858767"/>
          </a:xfrm>
          <a:custGeom>
            <a:avLst/>
            <a:gdLst>
              <a:gd name="connsiteX0" fmla="*/ 0 w 14843924"/>
              <a:gd name="connsiteY0" fmla="*/ 0 h 1692000"/>
              <a:gd name="connsiteX1" fmla="*/ 14843924 w 14843924"/>
              <a:gd name="connsiteY1" fmla="*/ 0 h 1692000"/>
              <a:gd name="connsiteX2" fmla="*/ 14843924 w 14843924"/>
              <a:gd name="connsiteY2" fmla="*/ 1692000 h 1692000"/>
              <a:gd name="connsiteX3" fmla="*/ 0 w 14843924"/>
              <a:gd name="connsiteY3" fmla="*/ 1692000 h 1692000"/>
              <a:gd name="connsiteX4" fmla="*/ 0 w 14843924"/>
              <a:gd name="connsiteY4" fmla="*/ 0 h 1692000"/>
              <a:gd name="connsiteX0" fmla="*/ 10784 w 14854708"/>
              <a:gd name="connsiteY0" fmla="*/ 0 h 1692000"/>
              <a:gd name="connsiteX1" fmla="*/ 14854708 w 14854708"/>
              <a:gd name="connsiteY1" fmla="*/ 0 h 1692000"/>
              <a:gd name="connsiteX2" fmla="*/ 14854708 w 14854708"/>
              <a:gd name="connsiteY2" fmla="*/ 1692000 h 1692000"/>
              <a:gd name="connsiteX3" fmla="*/ 10784 w 14854708"/>
              <a:gd name="connsiteY3" fmla="*/ 1692000 h 1692000"/>
              <a:gd name="connsiteX4" fmla="*/ 0 w 14854708"/>
              <a:gd name="connsiteY4" fmla="*/ 1473043 h 1692000"/>
              <a:gd name="connsiteX5" fmla="*/ 10784 w 14854708"/>
              <a:gd name="connsiteY5" fmla="*/ 0 h 1692000"/>
              <a:gd name="connsiteX0" fmla="*/ 206062 w 15049986"/>
              <a:gd name="connsiteY0" fmla="*/ 0 h 1717758"/>
              <a:gd name="connsiteX1" fmla="*/ 15049986 w 15049986"/>
              <a:gd name="connsiteY1" fmla="*/ 0 h 1717758"/>
              <a:gd name="connsiteX2" fmla="*/ 15049986 w 15049986"/>
              <a:gd name="connsiteY2" fmla="*/ 1692000 h 1717758"/>
              <a:gd name="connsiteX3" fmla="*/ 0 w 15049986"/>
              <a:gd name="connsiteY3" fmla="*/ 1717758 h 1717758"/>
              <a:gd name="connsiteX4" fmla="*/ 195278 w 15049986"/>
              <a:gd name="connsiteY4" fmla="*/ 1473043 h 1717758"/>
              <a:gd name="connsiteX5" fmla="*/ 206062 w 15049986"/>
              <a:gd name="connsiteY5" fmla="*/ 0 h 1717758"/>
              <a:gd name="connsiteX0" fmla="*/ 218941 w 15062865"/>
              <a:gd name="connsiteY0" fmla="*/ 0 h 1717758"/>
              <a:gd name="connsiteX1" fmla="*/ 15062865 w 15062865"/>
              <a:gd name="connsiteY1" fmla="*/ 0 h 1717758"/>
              <a:gd name="connsiteX2" fmla="*/ 15062865 w 15062865"/>
              <a:gd name="connsiteY2" fmla="*/ 1692000 h 1717758"/>
              <a:gd name="connsiteX3" fmla="*/ 0 w 15062865"/>
              <a:gd name="connsiteY3" fmla="*/ 1717758 h 1717758"/>
              <a:gd name="connsiteX4" fmla="*/ 208157 w 15062865"/>
              <a:gd name="connsiteY4" fmla="*/ 1473043 h 1717758"/>
              <a:gd name="connsiteX5" fmla="*/ 218941 w 15062865"/>
              <a:gd name="connsiteY5" fmla="*/ 0 h 1717758"/>
              <a:gd name="connsiteX0" fmla="*/ 257578 w 15101502"/>
              <a:gd name="connsiteY0" fmla="*/ 0 h 1717758"/>
              <a:gd name="connsiteX1" fmla="*/ 15101502 w 15101502"/>
              <a:gd name="connsiteY1" fmla="*/ 0 h 1717758"/>
              <a:gd name="connsiteX2" fmla="*/ 15101502 w 15101502"/>
              <a:gd name="connsiteY2" fmla="*/ 1692000 h 1717758"/>
              <a:gd name="connsiteX3" fmla="*/ 0 w 15101502"/>
              <a:gd name="connsiteY3" fmla="*/ 1717758 h 1717758"/>
              <a:gd name="connsiteX4" fmla="*/ 246794 w 15101502"/>
              <a:gd name="connsiteY4" fmla="*/ 1473043 h 1717758"/>
              <a:gd name="connsiteX5" fmla="*/ 257578 w 15101502"/>
              <a:gd name="connsiteY5" fmla="*/ 0 h 1717758"/>
              <a:gd name="connsiteX0" fmla="*/ 257578 w 15101502"/>
              <a:gd name="connsiteY0" fmla="*/ 0 h 1717758"/>
              <a:gd name="connsiteX1" fmla="*/ 14602673 w 15101502"/>
              <a:gd name="connsiteY1" fmla="*/ 0 h 1717758"/>
              <a:gd name="connsiteX2" fmla="*/ 15101502 w 15101502"/>
              <a:gd name="connsiteY2" fmla="*/ 1692000 h 1717758"/>
              <a:gd name="connsiteX3" fmla="*/ 0 w 15101502"/>
              <a:gd name="connsiteY3" fmla="*/ 1717758 h 1717758"/>
              <a:gd name="connsiteX4" fmla="*/ 246794 w 15101502"/>
              <a:gd name="connsiteY4" fmla="*/ 1473043 h 1717758"/>
              <a:gd name="connsiteX5" fmla="*/ 257578 w 15101502"/>
              <a:gd name="connsiteY5" fmla="*/ 0 h 1717758"/>
              <a:gd name="connsiteX0" fmla="*/ 257578 w 14626428"/>
              <a:gd name="connsiteY0" fmla="*/ 0 h 1717758"/>
              <a:gd name="connsiteX1" fmla="*/ 14602673 w 14626428"/>
              <a:gd name="connsiteY1" fmla="*/ 0 h 1717758"/>
              <a:gd name="connsiteX2" fmla="*/ 14626428 w 14626428"/>
              <a:gd name="connsiteY2" fmla="*/ 1715754 h 1717758"/>
              <a:gd name="connsiteX3" fmla="*/ 0 w 14626428"/>
              <a:gd name="connsiteY3" fmla="*/ 1717758 h 1717758"/>
              <a:gd name="connsiteX4" fmla="*/ 246794 w 14626428"/>
              <a:gd name="connsiteY4" fmla="*/ 1473043 h 1717758"/>
              <a:gd name="connsiteX5" fmla="*/ 257578 w 14626428"/>
              <a:gd name="connsiteY5" fmla="*/ 0 h 1717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26428" h="1717758">
                <a:moveTo>
                  <a:pt x="257578" y="0"/>
                </a:moveTo>
                <a:lnTo>
                  <a:pt x="14602673" y="0"/>
                </a:lnTo>
                <a:lnTo>
                  <a:pt x="14626428" y="1715754"/>
                </a:lnTo>
                <a:lnTo>
                  <a:pt x="0" y="1717758"/>
                </a:lnTo>
                <a:lnTo>
                  <a:pt x="246794" y="1473043"/>
                </a:lnTo>
                <a:cubicBezTo>
                  <a:pt x="250389" y="982029"/>
                  <a:pt x="253983" y="491014"/>
                  <a:pt x="257578" y="0"/>
                </a:cubicBezTo>
                <a:close/>
              </a:path>
            </a:pathLst>
          </a:custGeom>
          <a:gradFill>
            <a:gsLst>
              <a:gs pos="100000">
                <a:srgbClr val="4EB6FC"/>
              </a:gs>
              <a:gs pos="0">
                <a:srgbClr val="027FBE"/>
              </a:gs>
            </a:gsLst>
            <a:lin ang="5400000" scaled="0"/>
          </a:gra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blurRad="63500" dist="38100">
              <a:prstClr val="black">
                <a:alpha val="16000"/>
              </a:prstClr>
            </a:innerShdw>
          </a:effectLst>
          <a:extLst/>
        </p:spPr>
        <p:txBody>
          <a:bodyPr vert="horz" wrap="square" lIns="45714" tIns="22857" rIns="45714" bIns="22857" numCol="1" rtlCol="0" anchor="t" anchorCtr="0" compatLnSpc="1">
            <a:prstTxWarp prst="textNoShape">
              <a:avLst/>
            </a:prstTxWarp>
          </a:bodyPr>
          <a:lstStyle/>
          <a:p>
            <a:endParaRPr lang="ru-RU" sz="2000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49" name="Прямоугольник 48"/>
          <p:cNvSpPr/>
          <p:nvPr userDrawn="1"/>
        </p:nvSpPr>
        <p:spPr bwMode="auto">
          <a:xfrm>
            <a:off x="3175" y="2513178"/>
            <a:ext cx="431944" cy="845890"/>
          </a:xfrm>
          <a:prstGeom prst="rect">
            <a:avLst/>
          </a:prstGeom>
          <a:solidFill>
            <a:srgbClr val="FBA305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blurRad="63500" dist="38100" dir="18900000">
              <a:prstClr val="black">
                <a:alpha val="16000"/>
              </a:prstClr>
            </a:innerShdw>
          </a:effectLst>
          <a:extLst/>
        </p:spPr>
        <p:txBody>
          <a:bodyPr vert="horz" wrap="square" lIns="45714" tIns="22857" rIns="45714" bIns="22857" numCol="1" rtlCol="0" anchor="t" anchorCtr="0" compatLnSpc="1">
            <a:prstTxWarp prst="textNoShape">
              <a:avLst/>
            </a:prstTxWarp>
          </a:bodyPr>
          <a:lstStyle/>
          <a:p>
            <a:endParaRPr lang="ru-RU" sz="2000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50" name="Полилиния 49"/>
          <p:cNvSpPr/>
          <p:nvPr userDrawn="1"/>
        </p:nvSpPr>
        <p:spPr bwMode="auto">
          <a:xfrm>
            <a:off x="429718" y="2513179"/>
            <a:ext cx="828581" cy="848534"/>
          </a:xfrm>
          <a:custGeom>
            <a:avLst/>
            <a:gdLst>
              <a:gd name="connsiteX0" fmla="*/ 0 w 1692000"/>
              <a:gd name="connsiteY0" fmla="*/ 0 h 1692000"/>
              <a:gd name="connsiteX1" fmla="*/ 1692000 w 1692000"/>
              <a:gd name="connsiteY1" fmla="*/ 0 h 1692000"/>
              <a:gd name="connsiteX2" fmla="*/ 1692000 w 1692000"/>
              <a:gd name="connsiteY2" fmla="*/ 1692000 h 1692000"/>
              <a:gd name="connsiteX3" fmla="*/ 0 w 1692000"/>
              <a:gd name="connsiteY3" fmla="*/ 1692000 h 1692000"/>
              <a:gd name="connsiteX4" fmla="*/ 0 w 1692000"/>
              <a:gd name="connsiteY4" fmla="*/ 0 h 1692000"/>
              <a:gd name="connsiteX0" fmla="*/ 0 w 1692000"/>
              <a:gd name="connsiteY0" fmla="*/ 0 h 1692000"/>
              <a:gd name="connsiteX1" fmla="*/ 1692000 w 1692000"/>
              <a:gd name="connsiteY1" fmla="*/ 0 h 1692000"/>
              <a:gd name="connsiteX2" fmla="*/ 1676400 w 1692000"/>
              <a:gd name="connsiteY2" fmla="*/ 1390650 h 1692000"/>
              <a:gd name="connsiteX3" fmla="*/ 1692000 w 1692000"/>
              <a:gd name="connsiteY3" fmla="*/ 1692000 h 1692000"/>
              <a:gd name="connsiteX4" fmla="*/ 0 w 1692000"/>
              <a:gd name="connsiteY4" fmla="*/ 1692000 h 1692000"/>
              <a:gd name="connsiteX5" fmla="*/ 0 w 1692000"/>
              <a:gd name="connsiteY5" fmla="*/ 0 h 1692000"/>
              <a:gd name="connsiteX0" fmla="*/ 0 w 1692000"/>
              <a:gd name="connsiteY0" fmla="*/ 0 h 1730100"/>
              <a:gd name="connsiteX1" fmla="*/ 1692000 w 1692000"/>
              <a:gd name="connsiteY1" fmla="*/ 0 h 1730100"/>
              <a:gd name="connsiteX2" fmla="*/ 1676400 w 1692000"/>
              <a:gd name="connsiteY2" fmla="*/ 1390650 h 1730100"/>
              <a:gd name="connsiteX3" fmla="*/ 1692000 w 1692000"/>
              <a:gd name="connsiteY3" fmla="*/ 1692000 h 1730100"/>
              <a:gd name="connsiteX4" fmla="*/ 0 w 1692000"/>
              <a:gd name="connsiteY4" fmla="*/ 1692000 h 1730100"/>
              <a:gd name="connsiteX5" fmla="*/ 0 w 1692000"/>
              <a:gd name="connsiteY5" fmla="*/ 0 h 1730100"/>
              <a:gd name="connsiteX0" fmla="*/ 228025 w 1920025"/>
              <a:gd name="connsiteY0" fmla="*/ 0 h 1970825"/>
              <a:gd name="connsiteX1" fmla="*/ 1920025 w 1920025"/>
              <a:gd name="connsiteY1" fmla="*/ 0 h 1970825"/>
              <a:gd name="connsiteX2" fmla="*/ 1904425 w 1920025"/>
              <a:gd name="connsiteY2" fmla="*/ 1390650 h 1970825"/>
              <a:gd name="connsiteX3" fmla="*/ 1596175 w 1920025"/>
              <a:gd name="connsiteY3" fmla="*/ 1672950 h 1970825"/>
              <a:gd name="connsiteX4" fmla="*/ 228025 w 1920025"/>
              <a:gd name="connsiteY4" fmla="*/ 1692000 h 1970825"/>
              <a:gd name="connsiteX5" fmla="*/ 228025 w 1920025"/>
              <a:gd name="connsiteY5" fmla="*/ 0 h 1970825"/>
              <a:gd name="connsiteX0" fmla="*/ 228025 w 1920025"/>
              <a:gd name="connsiteY0" fmla="*/ 0 h 1970825"/>
              <a:gd name="connsiteX1" fmla="*/ 1920025 w 1920025"/>
              <a:gd name="connsiteY1" fmla="*/ 0 h 1970825"/>
              <a:gd name="connsiteX2" fmla="*/ 1904425 w 1920025"/>
              <a:gd name="connsiteY2" fmla="*/ 1390650 h 1970825"/>
              <a:gd name="connsiteX3" fmla="*/ 1596175 w 1920025"/>
              <a:gd name="connsiteY3" fmla="*/ 1672950 h 1970825"/>
              <a:gd name="connsiteX4" fmla="*/ 228025 w 1920025"/>
              <a:gd name="connsiteY4" fmla="*/ 1692000 h 1970825"/>
              <a:gd name="connsiteX5" fmla="*/ 228025 w 1920025"/>
              <a:gd name="connsiteY5" fmla="*/ 0 h 1970825"/>
              <a:gd name="connsiteX0" fmla="*/ 228025 w 1920025"/>
              <a:gd name="connsiteY0" fmla="*/ 0 h 1970825"/>
              <a:gd name="connsiteX1" fmla="*/ 1920025 w 1920025"/>
              <a:gd name="connsiteY1" fmla="*/ 0 h 1970825"/>
              <a:gd name="connsiteX2" fmla="*/ 1904425 w 1920025"/>
              <a:gd name="connsiteY2" fmla="*/ 1390650 h 1970825"/>
              <a:gd name="connsiteX3" fmla="*/ 1596175 w 1920025"/>
              <a:gd name="connsiteY3" fmla="*/ 1672950 h 1970825"/>
              <a:gd name="connsiteX4" fmla="*/ 228025 w 1920025"/>
              <a:gd name="connsiteY4" fmla="*/ 1692000 h 1970825"/>
              <a:gd name="connsiteX5" fmla="*/ 228025 w 1920025"/>
              <a:gd name="connsiteY5" fmla="*/ 0 h 1970825"/>
              <a:gd name="connsiteX0" fmla="*/ 228025 w 1920025"/>
              <a:gd name="connsiteY0" fmla="*/ 0 h 1711050"/>
              <a:gd name="connsiteX1" fmla="*/ 1920025 w 1920025"/>
              <a:gd name="connsiteY1" fmla="*/ 0 h 1711050"/>
              <a:gd name="connsiteX2" fmla="*/ 1904425 w 1920025"/>
              <a:gd name="connsiteY2" fmla="*/ 1390650 h 1711050"/>
              <a:gd name="connsiteX3" fmla="*/ 1596175 w 1920025"/>
              <a:gd name="connsiteY3" fmla="*/ 1672950 h 1711050"/>
              <a:gd name="connsiteX4" fmla="*/ 228025 w 1920025"/>
              <a:gd name="connsiteY4" fmla="*/ 1692000 h 1711050"/>
              <a:gd name="connsiteX5" fmla="*/ 228025 w 1920025"/>
              <a:gd name="connsiteY5" fmla="*/ 0 h 1711050"/>
              <a:gd name="connsiteX0" fmla="*/ 37525 w 1729525"/>
              <a:gd name="connsiteY0" fmla="*/ 0 h 1711050"/>
              <a:gd name="connsiteX1" fmla="*/ 1729525 w 1729525"/>
              <a:gd name="connsiteY1" fmla="*/ 0 h 1711050"/>
              <a:gd name="connsiteX2" fmla="*/ 1713925 w 1729525"/>
              <a:gd name="connsiteY2" fmla="*/ 1390650 h 1711050"/>
              <a:gd name="connsiteX3" fmla="*/ 1405675 w 1729525"/>
              <a:gd name="connsiteY3" fmla="*/ 1672950 h 1711050"/>
              <a:gd name="connsiteX4" fmla="*/ 37525 w 1729525"/>
              <a:gd name="connsiteY4" fmla="*/ 1692000 h 1711050"/>
              <a:gd name="connsiteX5" fmla="*/ 37525 w 1729525"/>
              <a:gd name="connsiteY5" fmla="*/ 0 h 1711050"/>
              <a:gd name="connsiteX0" fmla="*/ 37525 w 1729525"/>
              <a:gd name="connsiteY0" fmla="*/ 0 h 1721150"/>
              <a:gd name="connsiteX1" fmla="*/ 1729525 w 1729525"/>
              <a:gd name="connsiteY1" fmla="*/ 0 h 1721150"/>
              <a:gd name="connsiteX2" fmla="*/ 1713925 w 1729525"/>
              <a:gd name="connsiteY2" fmla="*/ 1390650 h 1721150"/>
              <a:gd name="connsiteX3" fmla="*/ 1405675 w 1729525"/>
              <a:gd name="connsiteY3" fmla="*/ 1672950 h 1721150"/>
              <a:gd name="connsiteX4" fmla="*/ 37525 w 1729525"/>
              <a:gd name="connsiteY4" fmla="*/ 1101450 h 1721150"/>
              <a:gd name="connsiteX5" fmla="*/ 37525 w 1729525"/>
              <a:gd name="connsiteY5" fmla="*/ 0 h 1721150"/>
              <a:gd name="connsiteX0" fmla="*/ 18475 w 1710475"/>
              <a:gd name="connsiteY0" fmla="*/ 0 h 1726350"/>
              <a:gd name="connsiteX1" fmla="*/ 1710475 w 1710475"/>
              <a:gd name="connsiteY1" fmla="*/ 0 h 1726350"/>
              <a:gd name="connsiteX2" fmla="*/ 1694875 w 1710475"/>
              <a:gd name="connsiteY2" fmla="*/ 1390650 h 1726350"/>
              <a:gd name="connsiteX3" fmla="*/ 1386625 w 1710475"/>
              <a:gd name="connsiteY3" fmla="*/ 1672950 h 1726350"/>
              <a:gd name="connsiteX4" fmla="*/ 37525 w 1710475"/>
              <a:gd name="connsiteY4" fmla="*/ 1711050 h 1726350"/>
              <a:gd name="connsiteX5" fmla="*/ 18475 w 1710475"/>
              <a:gd name="connsiteY5" fmla="*/ 0 h 1726350"/>
              <a:gd name="connsiteX0" fmla="*/ 37525 w 1729525"/>
              <a:gd name="connsiteY0" fmla="*/ 0 h 1689400"/>
              <a:gd name="connsiteX1" fmla="*/ 1729525 w 1729525"/>
              <a:gd name="connsiteY1" fmla="*/ 0 h 1689400"/>
              <a:gd name="connsiteX2" fmla="*/ 1713925 w 1729525"/>
              <a:gd name="connsiteY2" fmla="*/ 1390650 h 1689400"/>
              <a:gd name="connsiteX3" fmla="*/ 1405675 w 1729525"/>
              <a:gd name="connsiteY3" fmla="*/ 1672950 h 1689400"/>
              <a:gd name="connsiteX4" fmla="*/ 37525 w 1729525"/>
              <a:gd name="connsiteY4" fmla="*/ 1291950 h 1689400"/>
              <a:gd name="connsiteX5" fmla="*/ 37525 w 1729525"/>
              <a:gd name="connsiteY5" fmla="*/ 0 h 1689400"/>
              <a:gd name="connsiteX0" fmla="*/ 75625 w 1767625"/>
              <a:gd name="connsiteY0" fmla="*/ 0 h 1720000"/>
              <a:gd name="connsiteX1" fmla="*/ 1767625 w 1767625"/>
              <a:gd name="connsiteY1" fmla="*/ 0 h 1720000"/>
              <a:gd name="connsiteX2" fmla="*/ 1752025 w 1767625"/>
              <a:gd name="connsiteY2" fmla="*/ 1390650 h 1720000"/>
              <a:gd name="connsiteX3" fmla="*/ 1443775 w 1767625"/>
              <a:gd name="connsiteY3" fmla="*/ 1672950 h 1720000"/>
              <a:gd name="connsiteX4" fmla="*/ 37525 w 1767625"/>
              <a:gd name="connsiteY4" fmla="*/ 1672950 h 1720000"/>
              <a:gd name="connsiteX5" fmla="*/ 75625 w 1767625"/>
              <a:gd name="connsiteY5" fmla="*/ 0 h 1720000"/>
              <a:gd name="connsiteX0" fmla="*/ 38675 w 1730675"/>
              <a:gd name="connsiteY0" fmla="*/ 0 h 1720000"/>
              <a:gd name="connsiteX1" fmla="*/ 1730675 w 1730675"/>
              <a:gd name="connsiteY1" fmla="*/ 0 h 1720000"/>
              <a:gd name="connsiteX2" fmla="*/ 1715075 w 1730675"/>
              <a:gd name="connsiteY2" fmla="*/ 1390650 h 1720000"/>
              <a:gd name="connsiteX3" fmla="*/ 1406825 w 1730675"/>
              <a:gd name="connsiteY3" fmla="*/ 1672950 h 1720000"/>
              <a:gd name="connsiteX4" fmla="*/ 575 w 1730675"/>
              <a:gd name="connsiteY4" fmla="*/ 1672950 h 1720000"/>
              <a:gd name="connsiteX5" fmla="*/ 38675 w 1730675"/>
              <a:gd name="connsiteY5" fmla="*/ 0 h 1720000"/>
              <a:gd name="connsiteX0" fmla="*/ 38675 w 1730675"/>
              <a:gd name="connsiteY0" fmla="*/ 0 h 1720000"/>
              <a:gd name="connsiteX1" fmla="*/ 1730675 w 1730675"/>
              <a:gd name="connsiteY1" fmla="*/ 0 h 1720000"/>
              <a:gd name="connsiteX2" fmla="*/ 1715075 w 1730675"/>
              <a:gd name="connsiteY2" fmla="*/ 1390650 h 1720000"/>
              <a:gd name="connsiteX3" fmla="*/ 1406825 w 1730675"/>
              <a:gd name="connsiteY3" fmla="*/ 1672950 h 1720000"/>
              <a:gd name="connsiteX4" fmla="*/ 575 w 1730675"/>
              <a:gd name="connsiteY4" fmla="*/ 1672950 h 1720000"/>
              <a:gd name="connsiteX5" fmla="*/ 38675 w 1730675"/>
              <a:gd name="connsiteY5" fmla="*/ 0 h 1720000"/>
              <a:gd name="connsiteX0" fmla="*/ 38675 w 1730675"/>
              <a:gd name="connsiteY0" fmla="*/ 0 h 1685075"/>
              <a:gd name="connsiteX1" fmla="*/ 1730675 w 1730675"/>
              <a:gd name="connsiteY1" fmla="*/ 0 h 1685075"/>
              <a:gd name="connsiteX2" fmla="*/ 1715075 w 1730675"/>
              <a:gd name="connsiteY2" fmla="*/ 1390650 h 1685075"/>
              <a:gd name="connsiteX3" fmla="*/ 1406825 w 1730675"/>
              <a:gd name="connsiteY3" fmla="*/ 1672950 h 1685075"/>
              <a:gd name="connsiteX4" fmla="*/ 575 w 1730675"/>
              <a:gd name="connsiteY4" fmla="*/ 1672950 h 1685075"/>
              <a:gd name="connsiteX5" fmla="*/ 38675 w 1730675"/>
              <a:gd name="connsiteY5" fmla="*/ 0 h 1685075"/>
              <a:gd name="connsiteX0" fmla="*/ 38675 w 1730675"/>
              <a:gd name="connsiteY0" fmla="*/ 0 h 1702100"/>
              <a:gd name="connsiteX1" fmla="*/ 1730675 w 1730675"/>
              <a:gd name="connsiteY1" fmla="*/ 0 h 1702100"/>
              <a:gd name="connsiteX2" fmla="*/ 1715075 w 1730675"/>
              <a:gd name="connsiteY2" fmla="*/ 1390650 h 1702100"/>
              <a:gd name="connsiteX3" fmla="*/ 1406825 w 1730675"/>
              <a:gd name="connsiteY3" fmla="*/ 1672950 h 1702100"/>
              <a:gd name="connsiteX4" fmla="*/ 575 w 1730675"/>
              <a:gd name="connsiteY4" fmla="*/ 1672950 h 1702100"/>
              <a:gd name="connsiteX5" fmla="*/ 38675 w 1730675"/>
              <a:gd name="connsiteY5" fmla="*/ 0 h 1702100"/>
              <a:gd name="connsiteX0" fmla="*/ 38675 w 1730675"/>
              <a:gd name="connsiteY0" fmla="*/ 0 h 1702100"/>
              <a:gd name="connsiteX1" fmla="*/ 1730675 w 1730675"/>
              <a:gd name="connsiteY1" fmla="*/ 0 h 1702100"/>
              <a:gd name="connsiteX2" fmla="*/ 1715075 w 1730675"/>
              <a:gd name="connsiteY2" fmla="*/ 1390650 h 1702100"/>
              <a:gd name="connsiteX3" fmla="*/ 1406825 w 1730675"/>
              <a:gd name="connsiteY3" fmla="*/ 1672950 h 1702100"/>
              <a:gd name="connsiteX4" fmla="*/ 575 w 1730675"/>
              <a:gd name="connsiteY4" fmla="*/ 1672950 h 1702100"/>
              <a:gd name="connsiteX5" fmla="*/ 38675 w 1730675"/>
              <a:gd name="connsiteY5" fmla="*/ 0 h 1702100"/>
              <a:gd name="connsiteX0" fmla="*/ 38675 w 1753175"/>
              <a:gd name="connsiteY0" fmla="*/ 0 h 1702100"/>
              <a:gd name="connsiteX1" fmla="*/ 1730675 w 1753175"/>
              <a:gd name="connsiteY1" fmla="*/ 0 h 1702100"/>
              <a:gd name="connsiteX2" fmla="*/ 1753175 w 1753175"/>
              <a:gd name="connsiteY2" fmla="*/ 1276350 h 1702100"/>
              <a:gd name="connsiteX3" fmla="*/ 1406825 w 1753175"/>
              <a:gd name="connsiteY3" fmla="*/ 1672950 h 1702100"/>
              <a:gd name="connsiteX4" fmla="*/ 575 w 1753175"/>
              <a:gd name="connsiteY4" fmla="*/ 1672950 h 1702100"/>
              <a:gd name="connsiteX5" fmla="*/ 38675 w 1753175"/>
              <a:gd name="connsiteY5" fmla="*/ 0 h 1702100"/>
              <a:gd name="connsiteX0" fmla="*/ 38675 w 1753175"/>
              <a:gd name="connsiteY0" fmla="*/ 0 h 1702100"/>
              <a:gd name="connsiteX1" fmla="*/ 1730675 w 1753175"/>
              <a:gd name="connsiteY1" fmla="*/ 0 h 1702100"/>
              <a:gd name="connsiteX2" fmla="*/ 1753175 w 1753175"/>
              <a:gd name="connsiteY2" fmla="*/ 1428750 h 1702100"/>
              <a:gd name="connsiteX3" fmla="*/ 1406825 w 1753175"/>
              <a:gd name="connsiteY3" fmla="*/ 1672950 h 1702100"/>
              <a:gd name="connsiteX4" fmla="*/ 575 w 1753175"/>
              <a:gd name="connsiteY4" fmla="*/ 1672950 h 1702100"/>
              <a:gd name="connsiteX5" fmla="*/ 38675 w 1753175"/>
              <a:gd name="connsiteY5" fmla="*/ 0 h 1702100"/>
              <a:gd name="connsiteX0" fmla="*/ 38675 w 1753175"/>
              <a:gd name="connsiteY0" fmla="*/ 0 h 1702100"/>
              <a:gd name="connsiteX1" fmla="*/ 1730675 w 1753175"/>
              <a:gd name="connsiteY1" fmla="*/ 0 h 1702100"/>
              <a:gd name="connsiteX2" fmla="*/ 1753175 w 1753175"/>
              <a:gd name="connsiteY2" fmla="*/ 1428750 h 1702100"/>
              <a:gd name="connsiteX3" fmla="*/ 1444925 w 1753175"/>
              <a:gd name="connsiteY3" fmla="*/ 1672950 h 1702100"/>
              <a:gd name="connsiteX4" fmla="*/ 575 w 1753175"/>
              <a:gd name="connsiteY4" fmla="*/ 1672950 h 1702100"/>
              <a:gd name="connsiteX5" fmla="*/ 38675 w 1753175"/>
              <a:gd name="connsiteY5" fmla="*/ 0 h 1702100"/>
              <a:gd name="connsiteX0" fmla="*/ 0 w 1714500"/>
              <a:gd name="connsiteY0" fmla="*/ 0 h 1723725"/>
              <a:gd name="connsiteX1" fmla="*/ 1692000 w 1714500"/>
              <a:gd name="connsiteY1" fmla="*/ 0 h 1723725"/>
              <a:gd name="connsiteX2" fmla="*/ 1714500 w 1714500"/>
              <a:gd name="connsiteY2" fmla="*/ 1428750 h 1723725"/>
              <a:gd name="connsiteX3" fmla="*/ 1406250 w 1714500"/>
              <a:gd name="connsiteY3" fmla="*/ 1672950 h 1723725"/>
              <a:gd name="connsiteX4" fmla="*/ 17633 w 1714500"/>
              <a:gd name="connsiteY4" fmla="*/ 1711600 h 1723725"/>
              <a:gd name="connsiteX5" fmla="*/ 0 w 1714500"/>
              <a:gd name="connsiteY5" fmla="*/ 0 h 1723725"/>
              <a:gd name="connsiteX0" fmla="*/ 0 w 1714500"/>
              <a:gd name="connsiteY0" fmla="*/ 0 h 1702100"/>
              <a:gd name="connsiteX1" fmla="*/ 1692000 w 1714500"/>
              <a:gd name="connsiteY1" fmla="*/ 0 h 1702100"/>
              <a:gd name="connsiteX2" fmla="*/ 1714500 w 1714500"/>
              <a:gd name="connsiteY2" fmla="*/ 1428750 h 1702100"/>
              <a:gd name="connsiteX3" fmla="*/ 1406250 w 1714500"/>
              <a:gd name="connsiteY3" fmla="*/ 1672950 h 1702100"/>
              <a:gd name="connsiteX4" fmla="*/ 17633 w 1714500"/>
              <a:gd name="connsiteY4" fmla="*/ 1680681 h 1702100"/>
              <a:gd name="connsiteX5" fmla="*/ 0 w 1714500"/>
              <a:gd name="connsiteY5" fmla="*/ 0 h 1702100"/>
              <a:gd name="connsiteX0" fmla="*/ 14214 w 1728714"/>
              <a:gd name="connsiteY0" fmla="*/ 0 h 1702100"/>
              <a:gd name="connsiteX1" fmla="*/ 1706214 w 1728714"/>
              <a:gd name="connsiteY1" fmla="*/ 0 h 1702100"/>
              <a:gd name="connsiteX2" fmla="*/ 1728714 w 1728714"/>
              <a:gd name="connsiteY2" fmla="*/ 1428750 h 1702100"/>
              <a:gd name="connsiteX3" fmla="*/ 1420464 w 1728714"/>
              <a:gd name="connsiteY3" fmla="*/ 1672950 h 1702100"/>
              <a:gd name="connsiteX4" fmla="*/ 0 w 1728714"/>
              <a:gd name="connsiteY4" fmla="*/ 1688411 h 1702100"/>
              <a:gd name="connsiteX5" fmla="*/ 14214 w 1728714"/>
              <a:gd name="connsiteY5" fmla="*/ 0 h 1702100"/>
              <a:gd name="connsiteX0" fmla="*/ 14214 w 1728714"/>
              <a:gd name="connsiteY0" fmla="*/ 0 h 1725290"/>
              <a:gd name="connsiteX1" fmla="*/ 1706214 w 1728714"/>
              <a:gd name="connsiteY1" fmla="*/ 0 h 1725290"/>
              <a:gd name="connsiteX2" fmla="*/ 1728714 w 1728714"/>
              <a:gd name="connsiteY2" fmla="*/ 1428750 h 1725290"/>
              <a:gd name="connsiteX3" fmla="*/ 1420464 w 1728714"/>
              <a:gd name="connsiteY3" fmla="*/ 1696140 h 1725290"/>
              <a:gd name="connsiteX4" fmla="*/ 0 w 1728714"/>
              <a:gd name="connsiteY4" fmla="*/ 1688411 h 1725290"/>
              <a:gd name="connsiteX5" fmla="*/ 14214 w 1728714"/>
              <a:gd name="connsiteY5" fmla="*/ 0 h 1725290"/>
              <a:gd name="connsiteX0" fmla="*/ 14214 w 1728714"/>
              <a:gd name="connsiteY0" fmla="*/ 0 h 1725290"/>
              <a:gd name="connsiteX1" fmla="*/ 1706214 w 1728714"/>
              <a:gd name="connsiteY1" fmla="*/ 0 h 1725290"/>
              <a:gd name="connsiteX2" fmla="*/ 1728714 w 1728714"/>
              <a:gd name="connsiteY2" fmla="*/ 1428750 h 1725290"/>
              <a:gd name="connsiteX3" fmla="*/ 1420464 w 1728714"/>
              <a:gd name="connsiteY3" fmla="*/ 1696140 h 1725290"/>
              <a:gd name="connsiteX4" fmla="*/ 0 w 1728714"/>
              <a:gd name="connsiteY4" fmla="*/ 1688411 h 1725290"/>
              <a:gd name="connsiteX5" fmla="*/ 14214 w 1728714"/>
              <a:gd name="connsiteY5" fmla="*/ 0 h 1725290"/>
              <a:gd name="connsiteX0" fmla="*/ 14214 w 1728714"/>
              <a:gd name="connsiteY0" fmla="*/ 0 h 1725290"/>
              <a:gd name="connsiteX1" fmla="*/ 1706214 w 1728714"/>
              <a:gd name="connsiteY1" fmla="*/ 0 h 1725290"/>
              <a:gd name="connsiteX2" fmla="*/ 1728714 w 1728714"/>
              <a:gd name="connsiteY2" fmla="*/ 1428750 h 1725290"/>
              <a:gd name="connsiteX3" fmla="*/ 1420464 w 1728714"/>
              <a:gd name="connsiteY3" fmla="*/ 1696140 h 1725290"/>
              <a:gd name="connsiteX4" fmla="*/ 0 w 1728714"/>
              <a:gd name="connsiteY4" fmla="*/ 1688411 h 1725290"/>
              <a:gd name="connsiteX5" fmla="*/ 14214 w 1728714"/>
              <a:gd name="connsiteY5" fmla="*/ 0 h 1725290"/>
              <a:gd name="connsiteX0" fmla="*/ 14214 w 1728714"/>
              <a:gd name="connsiteY0" fmla="*/ 0 h 1696140"/>
              <a:gd name="connsiteX1" fmla="*/ 1706214 w 1728714"/>
              <a:gd name="connsiteY1" fmla="*/ 0 h 1696140"/>
              <a:gd name="connsiteX2" fmla="*/ 1728714 w 1728714"/>
              <a:gd name="connsiteY2" fmla="*/ 1428750 h 1696140"/>
              <a:gd name="connsiteX3" fmla="*/ 1420464 w 1728714"/>
              <a:gd name="connsiteY3" fmla="*/ 1696140 h 1696140"/>
              <a:gd name="connsiteX4" fmla="*/ 0 w 1728714"/>
              <a:gd name="connsiteY4" fmla="*/ 1688411 h 1696140"/>
              <a:gd name="connsiteX5" fmla="*/ 14214 w 1728714"/>
              <a:gd name="connsiteY5" fmla="*/ 0 h 1696140"/>
              <a:gd name="connsiteX0" fmla="*/ 14214 w 1728714"/>
              <a:gd name="connsiteY0" fmla="*/ 0 h 1696140"/>
              <a:gd name="connsiteX1" fmla="*/ 1706214 w 1728714"/>
              <a:gd name="connsiteY1" fmla="*/ 0 h 1696140"/>
              <a:gd name="connsiteX2" fmla="*/ 1728714 w 1728714"/>
              <a:gd name="connsiteY2" fmla="*/ 1428750 h 1696140"/>
              <a:gd name="connsiteX3" fmla="*/ 1420464 w 1728714"/>
              <a:gd name="connsiteY3" fmla="*/ 1696140 h 1696140"/>
              <a:gd name="connsiteX4" fmla="*/ 0 w 1728714"/>
              <a:gd name="connsiteY4" fmla="*/ 1688411 h 1696140"/>
              <a:gd name="connsiteX5" fmla="*/ 14214 w 1728714"/>
              <a:gd name="connsiteY5" fmla="*/ 0 h 1696140"/>
              <a:gd name="connsiteX0" fmla="*/ 14214 w 1728714"/>
              <a:gd name="connsiteY0" fmla="*/ 0 h 1696140"/>
              <a:gd name="connsiteX1" fmla="*/ 1706214 w 1728714"/>
              <a:gd name="connsiteY1" fmla="*/ 0 h 1696140"/>
              <a:gd name="connsiteX2" fmla="*/ 1728714 w 1728714"/>
              <a:gd name="connsiteY2" fmla="*/ 1428750 h 1696140"/>
              <a:gd name="connsiteX3" fmla="*/ 1420464 w 1728714"/>
              <a:gd name="connsiteY3" fmla="*/ 1696140 h 1696140"/>
              <a:gd name="connsiteX4" fmla="*/ 0 w 1728714"/>
              <a:gd name="connsiteY4" fmla="*/ 1688411 h 1696140"/>
              <a:gd name="connsiteX5" fmla="*/ 14214 w 1728714"/>
              <a:gd name="connsiteY5" fmla="*/ 0 h 1696140"/>
              <a:gd name="connsiteX0" fmla="*/ 14214 w 2252234"/>
              <a:gd name="connsiteY0" fmla="*/ 0 h 1696140"/>
              <a:gd name="connsiteX1" fmla="*/ 1706214 w 2252234"/>
              <a:gd name="connsiteY1" fmla="*/ 0 h 1696140"/>
              <a:gd name="connsiteX2" fmla="*/ 1728714 w 2252234"/>
              <a:gd name="connsiteY2" fmla="*/ 1428750 h 1696140"/>
              <a:gd name="connsiteX3" fmla="*/ 1420464 w 2252234"/>
              <a:gd name="connsiteY3" fmla="*/ 1696140 h 1696140"/>
              <a:gd name="connsiteX4" fmla="*/ 0 w 2252234"/>
              <a:gd name="connsiteY4" fmla="*/ 1688411 h 1696140"/>
              <a:gd name="connsiteX5" fmla="*/ 14214 w 2252234"/>
              <a:gd name="connsiteY5" fmla="*/ 0 h 1696140"/>
              <a:gd name="connsiteX0" fmla="*/ 14214 w 1728714"/>
              <a:gd name="connsiteY0" fmla="*/ 0 h 1701294"/>
              <a:gd name="connsiteX1" fmla="*/ 1706214 w 1728714"/>
              <a:gd name="connsiteY1" fmla="*/ 0 h 1701294"/>
              <a:gd name="connsiteX2" fmla="*/ 1728714 w 1728714"/>
              <a:gd name="connsiteY2" fmla="*/ 1428750 h 1701294"/>
              <a:gd name="connsiteX3" fmla="*/ 1420464 w 1728714"/>
              <a:gd name="connsiteY3" fmla="*/ 1696140 h 1701294"/>
              <a:gd name="connsiteX4" fmla="*/ 0 w 1728714"/>
              <a:gd name="connsiteY4" fmla="*/ 1688411 h 1701294"/>
              <a:gd name="connsiteX5" fmla="*/ 14214 w 1728714"/>
              <a:gd name="connsiteY5" fmla="*/ 0 h 1701294"/>
              <a:gd name="connsiteX0" fmla="*/ 14214 w 1728714"/>
              <a:gd name="connsiteY0" fmla="*/ 0 h 1701294"/>
              <a:gd name="connsiteX1" fmla="*/ 1706214 w 1728714"/>
              <a:gd name="connsiteY1" fmla="*/ 0 h 1701294"/>
              <a:gd name="connsiteX2" fmla="*/ 1728714 w 1728714"/>
              <a:gd name="connsiteY2" fmla="*/ 1428750 h 1701294"/>
              <a:gd name="connsiteX3" fmla="*/ 1420464 w 1728714"/>
              <a:gd name="connsiteY3" fmla="*/ 1696140 h 1701294"/>
              <a:gd name="connsiteX4" fmla="*/ 0 w 1728714"/>
              <a:gd name="connsiteY4" fmla="*/ 1688411 h 1701294"/>
              <a:gd name="connsiteX5" fmla="*/ 14214 w 1728714"/>
              <a:gd name="connsiteY5" fmla="*/ 0 h 1701294"/>
              <a:gd name="connsiteX0" fmla="*/ 14214 w 1728714"/>
              <a:gd name="connsiteY0" fmla="*/ 0 h 1701294"/>
              <a:gd name="connsiteX1" fmla="*/ 1706214 w 1728714"/>
              <a:gd name="connsiteY1" fmla="*/ 0 h 1701294"/>
              <a:gd name="connsiteX2" fmla="*/ 1728714 w 1728714"/>
              <a:gd name="connsiteY2" fmla="*/ 1428750 h 1701294"/>
              <a:gd name="connsiteX3" fmla="*/ 1420464 w 1728714"/>
              <a:gd name="connsiteY3" fmla="*/ 1696140 h 1701294"/>
              <a:gd name="connsiteX4" fmla="*/ 0 w 1728714"/>
              <a:gd name="connsiteY4" fmla="*/ 1688411 h 1701294"/>
              <a:gd name="connsiteX5" fmla="*/ 14214 w 1728714"/>
              <a:gd name="connsiteY5" fmla="*/ 0 h 1701294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452311 w 1728714"/>
              <a:gd name="connsiteY3" fmla="*/ 166522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189570 w 1728714"/>
              <a:gd name="connsiteY3" fmla="*/ 168068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269189 w 1728714"/>
              <a:gd name="connsiteY3" fmla="*/ 167295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293075 w 1728714"/>
              <a:gd name="connsiteY3" fmla="*/ 168068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3565"/>
              <a:gd name="connsiteX1" fmla="*/ 1706214 w 1728714"/>
              <a:gd name="connsiteY1" fmla="*/ 0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14214 w 1728714"/>
              <a:gd name="connsiteY0" fmla="*/ 0 h 1693565"/>
              <a:gd name="connsiteX1" fmla="*/ 1722138 w 1728714"/>
              <a:gd name="connsiteY1" fmla="*/ 7730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14214 w 1728714"/>
              <a:gd name="connsiteY0" fmla="*/ 15460 h 1709025"/>
              <a:gd name="connsiteX1" fmla="*/ 1722139 w 1728714"/>
              <a:gd name="connsiteY1" fmla="*/ 0 h 1709025"/>
              <a:gd name="connsiteX2" fmla="*/ 1728714 w 1728714"/>
              <a:gd name="connsiteY2" fmla="*/ 1444210 h 1709025"/>
              <a:gd name="connsiteX3" fmla="*/ 1452312 w 1728714"/>
              <a:gd name="connsiteY3" fmla="*/ 1703871 h 1709025"/>
              <a:gd name="connsiteX4" fmla="*/ 0 w 1728714"/>
              <a:gd name="connsiteY4" fmla="*/ 1703871 h 1709025"/>
              <a:gd name="connsiteX5" fmla="*/ 14214 w 1728714"/>
              <a:gd name="connsiteY5" fmla="*/ 15460 h 1709025"/>
              <a:gd name="connsiteX0" fmla="*/ 14214 w 1728714"/>
              <a:gd name="connsiteY0" fmla="*/ 0 h 1693565"/>
              <a:gd name="connsiteX1" fmla="*/ 1722140 w 1728714"/>
              <a:gd name="connsiteY1" fmla="*/ 15459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14214 w 1728714"/>
              <a:gd name="connsiteY0" fmla="*/ 7731 h 1701296"/>
              <a:gd name="connsiteX1" fmla="*/ 1714179 w 1728714"/>
              <a:gd name="connsiteY1" fmla="*/ 0 h 1701296"/>
              <a:gd name="connsiteX2" fmla="*/ 1728714 w 1728714"/>
              <a:gd name="connsiteY2" fmla="*/ 1436481 h 1701296"/>
              <a:gd name="connsiteX3" fmla="*/ 1452312 w 1728714"/>
              <a:gd name="connsiteY3" fmla="*/ 1696142 h 1701296"/>
              <a:gd name="connsiteX4" fmla="*/ 0 w 1728714"/>
              <a:gd name="connsiteY4" fmla="*/ 1696142 h 1701296"/>
              <a:gd name="connsiteX5" fmla="*/ 14214 w 1728714"/>
              <a:gd name="connsiteY5" fmla="*/ 7731 h 1701296"/>
              <a:gd name="connsiteX0" fmla="*/ 14214 w 1728714"/>
              <a:gd name="connsiteY0" fmla="*/ 0 h 1693565"/>
              <a:gd name="connsiteX1" fmla="*/ 1714179 w 1728714"/>
              <a:gd name="connsiteY1" fmla="*/ 3352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2800 w 1717300"/>
              <a:gd name="connsiteY0" fmla="*/ 0 h 1702070"/>
              <a:gd name="connsiteX1" fmla="*/ 1702765 w 1717300"/>
              <a:gd name="connsiteY1" fmla="*/ 3352 h 1702070"/>
              <a:gd name="connsiteX2" fmla="*/ 1717300 w 1717300"/>
              <a:gd name="connsiteY2" fmla="*/ 1428750 h 1702070"/>
              <a:gd name="connsiteX3" fmla="*/ 1440898 w 1717300"/>
              <a:gd name="connsiteY3" fmla="*/ 1688411 h 1702070"/>
              <a:gd name="connsiteX4" fmla="*/ 0 w 1717300"/>
              <a:gd name="connsiteY4" fmla="*/ 1699494 h 1702070"/>
              <a:gd name="connsiteX5" fmla="*/ 2800 w 1717300"/>
              <a:gd name="connsiteY5" fmla="*/ 0 h 1702070"/>
              <a:gd name="connsiteX0" fmla="*/ 2800 w 1717300"/>
              <a:gd name="connsiteY0" fmla="*/ 0 h 1704840"/>
              <a:gd name="connsiteX1" fmla="*/ 1702765 w 1717300"/>
              <a:gd name="connsiteY1" fmla="*/ 3352 h 1704840"/>
              <a:gd name="connsiteX2" fmla="*/ 1717300 w 1717300"/>
              <a:gd name="connsiteY2" fmla="*/ 1428750 h 1704840"/>
              <a:gd name="connsiteX3" fmla="*/ 1440898 w 1717300"/>
              <a:gd name="connsiteY3" fmla="*/ 1688411 h 1704840"/>
              <a:gd name="connsiteX4" fmla="*/ 0 w 1717300"/>
              <a:gd name="connsiteY4" fmla="*/ 1702264 h 1704840"/>
              <a:gd name="connsiteX5" fmla="*/ 2800 w 1717300"/>
              <a:gd name="connsiteY5" fmla="*/ 0 h 1704840"/>
              <a:gd name="connsiteX0" fmla="*/ 2800 w 1717300"/>
              <a:gd name="connsiteY0" fmla="*/ 0 h 1707419"/>
              <a:gd name="connsiteX1" fmla="*/ 1702765 w 1717300"/>
              <a:gd name="connsiteY1" fmla="*/ 3352 h 1707419"/>
              <a:gd name="connsiteX2" fmla="*/ 1717300 w 1717300"/>
              <a:gd name="connsiteY2" fmla="*/ 1428750 h 1707419"/>
              <a:gd name="connsiteX3" fmla="*/ 1423776 w 1717300"/>
              <a:gd name="connsiteY3" fmla="*/ 1702265 h 1707419"/>
              <a:gd name="connsiteX4" fmla="*/ 0 w 1717300"/>
              <a:gd name="connsiteY4" fmla="*/ 1702264 h 1707419"/>
              <a:gd name="connsiteX5" fmla="*/ 2800 w 1717300"/>
              <a:gd name="connsiteY5" fmla="*/ 0 h 1707419"/>
              <a:gd name="connsiteX0" fmla="*/ 2800 w 1717300"/>
              <a:gd name="connsiteY0" fmla="*/ 0 h 1707419"/>
              <a:gd name="connsiteX1" fmla="*/ 1714180 w 1717300"/>
              <a:gd name="connsiteY1" fmla="*/ 3352 h 1707419"/>
              <a:gd name="connsiteX2" fmla="*/ 1717300 w 1717300"/>
              <a:gd name="connsiteY2" fmla="*/ 1428750 h 1707419"/>
              <a:gd name="connsiteX3" fmla="*/ 1423776 w 1717300"/>
              <a:gd name="connsiteY3" fmla="*/ 1702265 h 1707419"/>
              <a:gd name="connsiteX4" fmla="*/ 0 w 1717300"/>
              <a:gd name="connsiteY4" fmla="*/ 1702264 h 1707419"/>
              <a:gd name="connsiteX5" fmla="*/ 2800 w 1717300"/>
              <a:gd name="connsiteY5" fmla="*/ 0 h 1707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7300" h="1707419">
                <a:moveTo>
                  <a:pt x="2800" y="0"/>
                </a:moveTo>
                <a:lnTo>
                  <a:pt x="1714180" y="3352"/>
                </a:lnTo>
                <a:cubicBezTo>
                  <a:pt x="1716372" y="484755"/>
                  <a:pt x="1715108" y="947347"/>
                  <a:pt x="1717300" y="1428750"/>
                </a:cubicBezTo>
                <a:cubicBezTo>
                  <a:pt x="1614550" y="1522850"/>
                  <a:pt x="1634525" y="1511594"/>
                  <a:pt x="1423776" y="1702265"/>
                </a:cubicBezTo>
                <a:cubicBezTo>
                  <a:pt x="1220990" y="1707419"/>
                  <a:pt x="473488" y="1704840"/>
                  <a:pt x="0" y="1702264"/>
                </a:cubicBezTo>
                <a:cubicBezTo>
                  <a:pt x="575" y="1461539"/>
                  <a:pt x="2800" y="564000"/>
                  <a:pt x="2800" y="0"/>
                </a:cubicBezTo>
                <a:close/>
              </a:path>
            </a:pathLst>
          </a:custGeom>
          <a:solidFill>
            <a:srgbClr val="FBA305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blurRad="63500" dist="38100" dir="18900000">
              <a:prstClr val="black">
                <a:alpha val="16000"/>
              </a:prstClr>
            </a:innerShdw>
          </a:effectLst>
          <a:extLst/>
        </p:spPr>
        <p:txBody>
          <a:bodyPr vert="horz" wrap="square" lIns="45714" tIns="22857" rIns="45714" bIns="22857" numCol="1" rtlCol="0" anchor="t" anchorCtr="0" compatLnSpc="1">
            <a:prstTxWarp prst="textNoShape">
              <a:avLst/>
            </a:prstTxWarp>
          </a:bodyPr>
          <a:lstStyle/>
          <a:p>
            <a:endParaRPr lang="ru-RU" sz="2000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53" name="Прямоугольник 52"/>
          <p:cNvSpPr/>
          <p:nvPr userDrawn="1"/>
        </p:nvSpPr>
        <p:spPr bwMode="auto">
          <a:xfrm>
            <a:off x="3175" y="3591562"/>
            <a:ext cx="431944" cy="845890"/>
          </a:xfrm>
          <a:prstGeom prst="rect">
            <a:avLst/>
          </a:prstGeom>
          <a:solidFill>
            <a:srgbClr val="FBA305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blurRad="63500" dist="38100" dir="18900000">
              <a:prstClr val="black">
                <a:alpha val="16000"/>
              </a:prstClr>
            </a:innerShdw>
          </a:effectLst>
          <a:extLst/>
        </p:spPr>
        <p:txBody>
          <a:bodyPr vert="horz" wrap="square" lIns="45714" tIns="22857" rIns="45714" bIns="22857" numCol="1" rtlCol="0" anchor="t" anchorCtr="0" compatLnSpc="1">
            <a:prstTxWarp prst="textNoShape">
              <a:avLst/>
            </a:prstTxWarp>
          </a:bodyPr>
          <a:lstStyle/>
          <a:p>
            <a:endParaRPr lang="ru-RU" sz="2000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54" name="Полилиния 53"/>
          <p:cNvSpPr/>
          <p:nvPr userDrawn="1"/>
        </p:nvSpPr>
        <p:spPr bwMode="auto">
          <a:xfrm>
            <a:off x="429718" y="3591562"/>
            <a:ext cx="828581" cy="848534"/>
          </a:xfrm>
          <a:custGeom>
            <a:avLst/>
            <a:gdLst>
              <a:gd name="connsiteX0" fmla="*/ 0 w 1692000"/>
              <a:gd name="connsiteY0" fmla="*/ 0 h 1692000"/>
              <a:gd name="connsiteX1" fmla="*/ 1692000 w 1692000"/>
              <a:gd name="connsiteY1" fmla="*/ 0 h 1692000"/>
              <a:gd name="connsiteX2" fmla="*/ 1692000 w 1692000"/>
              <a:gd name="connsiteY2" fmla="*/ 1692000 h 1692000"/>
              <a:gd name="connsiteX3" fmla="*/ 0 w 1692000"/>
              <a:gd name="connsiteY3" fmla="*/ 1692000 h 1692000"/>
              <a:gd name="connsiteX4" fmla="*/ 0 w 1692000"/>
              <a:gd name="connsiteY4" fmla="*/ 0 h 1692000"/>
              <a:gd name="connsiteX0" fmla="*/ 0 w 1692000"/>
              <a:gd name="connsiteY0" fmla="*/ 0 h 1692000"/>
              <a:gd name="connsiteX1" fmla="*/ 1692000 w 1692000"/>
              <a:gd name="connsiteY1" fmla="*/ 0 h 1692000"/>
              <a:gd name="connsiteX2" fmla="*/ 1676400 w 1692000"/>
              <a:gd name="connsiteY2" fmla="*/ 1390650 h 1692000"/>
              <a:gd name="connsiteX3" fmla="*/ 1692000 w 1692000"/>
              <a:gd name="connsiteY3" fmla="*/ 1692000 h 1692000"/>
              <a:gd name="connsiteX4" fmla="*/ 0 w 1692000"/>
              <a:gd name="connsiteY4" fmla="*/ 1692000 h 1692000"/>
              <a:gd name="connsiteX5" fmla="*/ 0 w 1692000"/>
              <a:gd name="connsiteY5" fmla="*/ 0 h 1692000"/>
              <a:gd name="connsiteX0" fmla="*/ 0 w 1692000"/>
              <a:gd name="connsiteY0" fmla="*/ 0 h 1730100"/>
              <a:gd name="connsiteX1" fmla="*/ 1692000 w 1692000"/>
              <a:gd name="connsiteY1" fmla="*/ 0 h 1730100"/>
              <a:gd name="connsiteX2" fmla="*/ 1676400 w 1692000"/>
              <a:gd name="connsiteY2" fmla="*/ 1390650 h 1730100"/>
              <a:gd name="connsiteX3" fmla="*/ 1692000 w 1692000"/>
              <a:gd name="connsiteY3" fmla="*/ 1692000 h 1730100"/>
              <a:gd name="connsiteX4" fmla="*/ 0 w 1692000"/>
              <a:gd name="connsiteY4" fmla="*/ 1692000 h 1730100"/>
              <a:gd name="connsiteX5" fmla="*/ 0 w 1692000"/>
              <a:gd name="connsiteY5" fmla="*/ 0 h 1730100"/>
              <a:gd name="connsiteX0" fmla="*/ 228025 w 1920025"/>
              <a:gd name="connsiteY0" fmla="*/ 0 h 1970825"/>
              <a:gd name="connsiteX1" fmla="*/ 1920025 w 1920025"/>
              <a:gd name="connsiteY1" fmla="*/ 0 h 1970825"/>
              <a:gd name="connsiteX2" fmla="*/ 1904425 w 1920025"/>
              <a:gd name="connsiteY2" fmla="*/ 1390650 h 1970825"/>
              <a:gd name="connsiteX3" fmla="*/ 1596175 w 1920025"/>
              <a:gd name="connsiteY3" fmla="*/ 1672950 h 1970825"/>
              <a:gd name="connsiteX4" fmla="*/ 228025 w 1920025"/>
              <a:gd name="connsiteY4" fmla="*/ 1692000 h 1970825"/>
              <a:gd name="connsiteX5" fmla="*/ 228025 w 1920025"/>
              <a:gd name="connsiteY5" fmla="*/ 0 h 1970825"/>
              <a:gd name="connsiteX0" fmla="*/ 228025 w 1920025"/>
              <a:gd name="connsiteY0" fmla="*/ 0 h 1970825"/>
              <a:gd name="connsiteX1" fmla="*/ 1920025 w 1920025"/>
              <a:gd name="connsiteY1" fmla="*/ 0 h 1970825"/>
              <a:gd name="connsiteX2" fmla="*/ 1904425 w 1920025"/>
              <a:gd name="connsiteY2" fmla="*/ 1390650 h 1970825"/>
              <a:gd name="connsiteX3" fmla="*/ 1596175 w 1920025"/>
              <a:gd name="connsiteY3" fmla="*/ 1672950 h 1970825"/>
              <a:gd name="connsiteX4" fmla="*/ 228025 w 1920025"/>
              <a:gd name="connsiteY4" fmla="*/ 1692000 h 1970825"/>
              <a:gd name="connsiteX5" fmla="*/ 228025 w 1920025"/>
              <a:gd name="connsiteY5" fmla="*/ 0 h 1970825"/>
              <a:gd name="connsiteX0" fmla="*/ 228025 w 1920025"/>
              <a:gd name="connsiteY0" fmla="*/ 0 h 1970825"/>
              <a:gd name="connsiteX1" fmla="*/ 1920025 w 1920025"/>
              <a:gd name="connsiteY1" fmla="*/ 0 h 1970825"/>
              <a:gd name="connsiteX2" fmla="*/ 1904425 w 1920025"/>
              <a:gd name="connsiteY2" fmla="*/ 1390650 h 1970825"/>
              <a:gd name="connsiteX3" fmla="*/ 1596175 w 1920025"/>
              <a:gd name="connsiteY3" fmla="*/ 1672950 h 1970825"/>
              <a:gd name="connsiteX4" fmla="*/ 228025 w 1920025"/>
              <a:gd name="connsiteY4" fmla="*/ 1692000 h 1970825"/>
              <a:gd name="connsiteX5" fmla="*/ 228025 w 1920025"/>
              <a:gd name="connsiteY5" fmla="*/ 0 h 1970825"/>
              <a:gd name="connsiteX0" fmla="*/ 228025 w 1920025"/>
              <a:gd name="connsiteY0" fmla="*/ 0 h 1711050"/>
              <a:gd name="connsiteX1" fmla="*/ 1920025 w 1920025"/>
              <a:gd name="connsiteY1" fmla="*/ 0 h 1711050"/>
              <a:gd name="connsiteX2" fmla="*/ 1904425 w 1920025"/>
              <a:gd name="connsiteY2" fmla="*/ 1390650 h 1711050"/>
              <a:gd name="connsiteX3" fmla="*/ 1596175 w 1920025"/>
              <a:gd name="connsiteY3" fmla="*/ 1672950 h 1711050"/>
              <a:gd name="connsiteX4" fmla="*/ 228025 w 1920025"/>
              <a:gd name="connsiteY4" fmla="*/ 1692000 h 1711050"/>
              <a:gd name="connsiteX5" fmla="*/ 228025 w 1920025"/>
              <a:gd name="connsiteY5" fmla="*/ 0 h 1711050"/>
              <a:gd name="connsiteX0" fmla="*/ 37525 w 1729525"/>
              <a:gd name="connsiteY0" fmla="*/ 0 h 1711050"/>
              <a:gd name="connsiteX1" fmla="*/ 1729525 w 1729525"/>
              <a:gd name="connsiteY1" fmla="*/ 0 h 1711050"/>
              <a:gd name="connsiteX2" fmla="*/ 1713925 w 1729525"/>
              <a:gd name="connsiteY2" fmla="*/ 1390650 h 1711050"/>
              <a:gd name="connsiteX3" fmla="*/ 1405675 w 1729525"/>
              <a:gd name="connsiteY3" fmla="*/ 1672950 h 1711050"/>
              <a:gd name="connsiteX4" fmla="*/ 37525 w 1729525"/>
              <a:gd name="connsiteY4" fmla="*/ 1692000 h 1711050"/>
              <a:gd name="connsiteX5" fmla="*/ 37525 w 1729525"/>
              <a:gd name="connsiteY5" fmla="*/ 0 h 1711050"/>
              <a:gd name="connsiteX0" fmla="*/ 37525 w 1729525"/>
              <a:gd name="connsiteY0" fmla="*/ 0 h 1721150"/>
              <a:gd name="connsiteX1" fmla="*/ 1729525 w 1729525"/>
              <a:gd name="connsiteY1" fmla="*/ 0 h 1721150"/>
              <a:gd name="connsiteX2" fmla="*/ 1713925 w 1729525"/>
              <a:gd name="connsiteY2" fmla="*/ 1390650 h 1721150"/>
              <a:gd name="connsiteX3" fmla="*/ 1405675 w 1729525"/>
              <a:gd name="connsiteY3" fmla="*/ 1672950 h 1721150"/>
              <a:gd name="connsiteX4" fmla="*/ 37525 w 1729525"/>
              <a:gd name="connsiteY4" fmla="*/ 1101450 h 1721150"/>
              <a:gd name="connsiteX5" fmla="*/ 37525 w 1729525"/>
              <a:gd name="connsiteY5" fmla="*/ 0 h 1721150"/>
              <a:gd name="connsiteX0" fmla="*/ 18475 w 1710475"/>
              <a:gd name="connsiteY0" fmla="*/ 0 h 1726350"/>
              <a:gd name="connsiteX1" fmla="*/ 1710475 w 1710475"/>
              <a:gd name="connsiteY1" fmla="*/ 0 h 1726350"/>
              <a:gd name="connsiteX2" fmla="*/ 1694875 w 1710475"/>
              <a:gd name="connsiteY2" fmla="*/ 1390650 h 1726350"/>
              <a:gd name="connsiteX3" fmla="*/ 1386625 w 1710475"/>
              <a:gd name="connsiteY3" fmla="*/ 1672950 h 1726350"/>
              <a:gd name="connsiteX4" fmla="*/ 37525 w 1710475"/>
              <a:gd name="connsiteY4" fmla="*/ 1711050 h 1726350"/>
              <a:gd name="connsiteX5" fmla="*/ 18475 w 1710475"/>
              <a:gd name="connsiteY5" fmla="*/ 0 h 1726350"/>
              <a:gd name="connsiteX0" fmla="*/ 37525 w 1729525"/>
              <a:gd name="connsiteY0" fmla="*/ 0 h 1689400"/>
              <a:gd name="connsiteX1" fmla="*/ 1729525 w 1729525"/>
              <a:gd name="connsiteY1" fmla="*/ 0 h 1689400"/>
              <a:gd name="connsiteX2" fmla="*/ 1713925 w 1729525"/>
              <a:gd name="connsiteY2" fmla="*/ 1390650 h 1689400"/>
              <a:gd name="connsiteX3" fmla="*/ 1405675 w 1729525"/>
              <a:gd name="connsiteY3" fmla="*/ 1672950 h 1689400"/>
              <a:gd name="connsiteX4" fmla="*/ 37525 w 1729525"/>
              <a:gd name="connsiteY4" fmla="*/ 1291950 h 1689400"/>
              <a:gd name="connsiteX5" fmla="*/ 37525 w 1729525"/>
              <a:gd name="connsiteY5" fmla="*/ 0 h 1689400"/>
              <a:gd name="connsiteX0" fmla="*/ 75625 w 1767625"/>
              <a:gd name="connsiteY0" fmla="*/ 0 h 1720000"/>
              <a:gd name="connsiteX1" fmla="*/ 1767625 w 1767625"/>
              <a:gd name="connsiteY1" fmla="*/ 0 h 1720000"/>
              <a:gd name="connsiteX2" fmla="*/ 1752025 w 1767625"/>
              <a:gd name="connsiteY2" fmla="*/ 1390650 h 1720000"/>
              <a:gd name="connsiteX3" fmla="*/ 1443775 w 1767625"/>
              <a:gd name="connsiteY3" fmla="*/ 1672950 h 1720000"/>
              <a:gd name="connsiteX4" fmla="*/ 37525 w 1767625"/>
              <a:gd name="connsiteY4" fmla="*/ 1672950 h 1720000"/>
              <a:gd name="connsiteX5" fmla="*/ 75625 w 1767625"/>
              <a:gd name="connsiteY5" fmla="*/ 0 h 1720000"/>
              <a:gd name="connsiteX0" fmla="*/ 38675 w 1730675"/>
              <a:gd name="connsiteY0" fmla="*/ 0 h 1720000"/>
              <a:gd name="connsiteX1" fmla="*/ 1730675 w 1730675"/>
              <a:gd name="connsiteY1" fmla="*/ 0 h 1720000"/>
              <a:gd name="connsiteX2" fmla="*/ 1715075 w 1730675"/>
              <a:gd name="connsiteY2" fmla="*/ 1390650 h 1720000"/>
              <a:gd name="connsiteX3" fmla="*/ 1406825 w 1730675"/>
              <a:gd name="connsiteY3" fmla="*/ 1672950 h 1720000"/>
              <a:gd name="connsiteX4" fmla="*/ 575 w 1730675"/>
              <a:gd name="connsiteY4" fmla="*/ 1672950 h 1720000"/>
              <a:gd name="connsiteX5" fmla="*/ 38675 w 1730675"/>
              <a:gd name="connsiteY5" fmla="*/ 0 h 1720000"/>
              <a:gd name="connsiteX0" fmla="*/ 38675 w 1730675"/>
              <a:gd name="connsiteY0" fmla="*/ 0 h 1720000"/>
              <a:gd name="connsiteX1" fmla="*/ 1730675 w 1730675"/>
              <a:gd name="connsiteY1" fmla="*/ 0 h 1720000"/>
              <a:gd name="connsiteX2" fmla="*/ 1715075 w 1730675"/>
              <a:gd name="connsiteY2" fmla="*/ 1390650 h 1720000"/>
              <a:gd name="connsiteX3" fmla="*/ 1406825 w 1730675"/>
              <a:gd name="connsiteY3" fmla="*/ 1672950 h 1720000"/>
              <a:gd name="connsiteX4" fmla="*/ 575 w 1730675"/>
              <a:gd name="connsiteY4" fmla="*/ 1672950 h 1720000"/>
              <a:gd name="connsiteX5" fmla="*/ 38675 w 1730675"/>
              <a:gd name="connsiteY5" fmla="*/ 0 h 1720000"/>
              <a:gd name="connsiteX0" fmla="*/ 38675 w 1730675"/>
              <a:gd name="connsiteY0" fmla="*/ 0 h 1685075"/>
              <a:gd name="connsiteX1" fmla="*/ 1730675 w 1730675"/>
              <a:gd name="connsiteY1" fmla="*/ 0 h 1685075"/>
              <a:gd name="connsiteX2" fmla="*/ 1715075 w 1730675"/>
              <a:gd name="connsiteY2" fmla="*/ 1390650 h 1685075"/>
              <a:gd name="connsiteX3" fmla="*/ 1406825 w 1730675"/>
              <a:gd name="connsiteY3" fmla="*/ 1672950 h 1685075"/>
              <a:gd name="connsiteX4" fmla="*/ 575 w 1730675"/>
              <a:gd name="connsiteY4" fmla="*/ 1672950 h 1685075"/>
              <a:gd name="connsiteX5" fmla="*/ 38675 w 1730675"/>
              <a:gd name="connsiteY5" fmla="*/ 0 h 1685075"/>
              <a:gd name="connsiteX0" fmla="*/ 38675 w 1730675"/>
              <a:gd name="connsiteY0" fmla="*/ 0 h 1702100"/>
              <a:gd name="connsiteX1" fmla="*/ 1730675 w 1730675"/>
              <a:gd name="connsiteY1" fmla="*/ 0 h 1702100"/>
              <a:gd name="connsiteX2" fmla="*/ 1715075 w 1730675"/>
              <a:gd name="connsiteY2" fmla="*/ 1390650 h 1702100"/>
              <a:gd name="connsiteX3" fmla="*/ 1406825 w 1730675"/>
              <a:gd name="connsiteY3" fmla="*/ 1672950 h 1702100"/>
              <a:gd name="connsiteX4" fmla="*/ 575 w 1730675"/>
              <a:gd name="connsiteY4" fmla="*/ 1672950 h 1702100"/>
              <a:gd name="connsiteX5" fmla="*/ 38675 w 1730675"/>
              <a:gd name="connsiteY5" fmla="*/ 0 h 1702100"/>
              <a:gd name="connsiteX0" fmla="*/ 38675 w 1730675"/>
              <a:gd name="connsiteY0" fmla="*/ 0 h 1702100"/>
              <a:gd name="connsiteX1" fmla="*/ 1730675 w 1730675"/>
              <a:gd name="connsiteY1" fmla="*/ 0 h 1702100"/>
              <a:gd name="connsiteX2" fmla="*/ 1715075 w 1730675"/>
              <a:gd name="connsiteY2" fmla="*/ 1390650 h 1702100"/>
              <a:gd name="connsiteX3" fmla="*/ 1406825 w 1730675"/>
              <a:gd name="connsiteY3" fmla="*/ 1672950 h 1702100"/>
              <a:gd name="connsiteX4" fmla="*/ 575 w 1730675"/>
              <a:gd name="connsiteY4" fmla="*/ 1672950 h 1702100"/>
              <a:gd name="connsiteX5" fmla="*/ 38675 w 1730675"/>
              <a:gd name="connsiteY5" fmla="*/ 0 h 1702100"/>
              <a:gd name="connsiteX0" fmla="*/ 38675 w 1753175"/>
              <a:gd name="connsiteY0" fmla="*/ 0 h 1702100"/>
              <a:gd name="connsiteX1" fmla="*/ 1730675 w 1753175"/>
              <a:gd name="connsiteY1" fmla="*/ 0 h 1702100"/>
              <a:gd name="connsiteX2" fmla="*/ 1753175 w 1753175"/>
              <a:gd name="connsiteY2" fmla="*/ 1276350 h 1702100"/>
              <a:gd name="connsiteX3" fmla="*/ 1406825 w 1753175"/>
              <a:gd name="connsiteY3" fmla="*/ 1672950 h 1702100"/>
              <a:gd name="connsiteX4" fmla="*/ 575 w 1753175"/>
              <a:gd name="connsiteY4" fmla="*/ 1672950 h 1702100"/>
              <a:gd name="connsiteX5" fmla="*/ 38675 w 1753175"/>
              <a:gd name="connsiteY5" fmla="*/ 0 h 1702100"/>
              <a:gd name="connsiteX0" fmla="*/ 38675 w 1753175"/>
              <a:gd name="connsiteY0" fmla="*/ 0 h 1702100"/>
              <a:gd name="connsiteX1" fmla="*/ 1730675 w 1753175"/>
              <a:gd name="connsiteY1" fmla="*/ 0 h 1702100"/>
              <a:gd name="connsiteX2" fmla="*/ 1753175 w 1753175"/>
              <a:gd name="connsiteY2" fmla="*/ 1428750 h 1702100"/>
              <a:gd name="connsiteX3" fmla="*/ 1406825 w 1753175"/>
              <a:gd name="connsiteY3" fmla="*/ 1672950 h 1702100"/>
              <a:gd name="connsiteX4" fmla="*/ 575 w 1753175"/>
              <a:gd name="connsiteY4" fmla="*/ 1672950 h 1702100"/>
              <a:gd name="connsiteX5" fmla="*/ 38675 w 1753175"/>
              <a:gd name="connsiteY5" fmla="*/ 0 h 1702100"/>
              <a:gd name="connsiteX0" fmla="*/ 38675 w 1753175"/>
              <a:gd name="connsiteY0" fmla="*/ 0 h 1702100"/>
              <a:gd name="connsiteX1" fmla="*/ 1730675 w 1753175"/>
              <a:gd name="connsiteY1" fmla="*/ 0 h 1702100"/>
              <a:gd name="connsiteX2" fmla="*/ 1753175 w 1753175"/>
              <a:gd name="connsiteY2" fmla="*/ 1428750 h 1702100"/>
              <a:gd name="connsiteX3" fmla="*/ 1444925 w 1753175"/>
              <a:gd name="connsiteY3" fmla="*/ 1672950 h 1702100"/>
              <a:gd name="connsiteX4" fmla="*/ 575 w 1753175"/>
              <a:gd name="connsiteY4" fmla="*/ 1672950 h 1702100"/>
              <a:gd name="connsiteX5" fmla="*/ 38675 w 1753175"/>
              <a:gd name="connsiteY5" fmla="*/ 0 h 1702100"/>
              <a:gd name="connsiteX0" fmla="*/ 0 w 1714500"/>
              <a:gd name="connsiteY0" fmla="*/ 0 h 1723725"/>
              <a:gd name="connsiteX1" fmla="*/ 1692000 w 1714500"/>
              <a:gd name="connsiteY1" fmla="*/ 0 h 1723725"/>
              <a:gd name="connsiteX2" fmla="*/ 1714500 w 1714500"/>
              <a:gd name="connsiteY2" fmla="*/ 1428750 h 1723725"/>
              <a:gd name="connsiteX3" fmla="*/ 1406250 w 1714500"/>
              <a:gd name="connsiteY3" fmla="*/ 1672950 h 1723725"/>
              <a:gd name="connsiteX4" fmla="*/ 17633 w 1714500"/>
              <a:gd name="connsiteY4" fmla="*/ 1711600 h 1723725"/>
              <a:gd name="connsiteX5" fmla="*/ 0 w 1714500"/>
              <a:gd name="connsiteY5" fmla="*/ 0 h 1723725"/>
              <a:gd name="connsiteX0" fmla="*/ 0 w 1714500"/>
              <a:gd name="connsiteY0" fmla="*/ 0 h 1702100"/>
              <a:gd name="connsiteX1" fmla="*/ 1692000 w 1714500"/>
              <a:gd name="connsiteY1" fmla="*/ 0 h 1702100"/>
              <a:gd name="connsiteX2" fmla="*/ 1714500 w 1714500"/>
              <a:gd name="connsiteY2" fmla="*/ 1428750 h 1702100"/>
              <a:gd name="connsiteX3" fmla="*/ 1406250 w 1714500"/>
              <a:gd name="connsiteY3" fmla="*/ 1672950 h 1702100"/>
              <a:gd name="connsiteX4" fmla="*/ 17633 w 1714500"/>
              <a:gd name="connsiteY4" fmla="*/ 1680681 h 1702100"/>
              <a:gd name="connsiteX5" fmla="*/ 0 w 1714500"/>
              <a:gd name="connsiteY5" fmla="*/ 0 h 1702100"/>
              <a:gd name="connsiteX0" fmla="*/ 14214 w 1728714"/>
              <a:gd name="connsiteY0" fmla="*/ 0 h 1702100"/>
              <a:gd name="connsiteX1" fmla="*/ 1706214 w 1728714"/>
              <a:gd name="connsiteY1" fmla="*/ 0 h 1702100"/>
              <a:gd name="connsiteX2" fmla="*/ 1728714 w 1728714"/>
              <a:gd name="connsiteY2" fmla="*/ 1428750 h 1702100"/>
              <a:gd name="connsiteX3" fmla="*/ 1420464 w 1728714"/>
              <a:gd name="connsiteY3" fmla="*/ 1672950 h 1702100"/>
              <a:gd name="connsiteX4" fmla="*/ 0 w 1728714"/>
              <a:gd name="connsiteY4" fmla="*/ 1688411 h 1702100"/>
              <a:gd name="connsiteX5" fmla="*/ 14214 w 1728714"/>
              <a:gd name="connsiteY5" fmla="*/ 0 h 1702100"/>
              <a:gd name="connsiteX0" fmla="*/ 14214 w 1728714"/>
              <a:gd name="connsiteY0" fmla="*/ 0 h 1725290"/>
              <a:gd name="connsiteX1" fmla="*/ 1706214 w 1728714"/>
              <a:gd name="connsiteY1" fmla="*/ 0 h 1725290"/>
              <a:gd name="connsiteX2" fmla="*/ 1728714 w 1728714"/>
              <a:gd name="connsiteY2" fmla="*/ 1428750 h 1725290"/>
              <a:gd name="connsiteX3" fmla="*/ 1420464 w 1728714"/>
              <a:gd name="connsiteY3" fmla="*/ 1696140 h 1725290"/>
              <a:gd name="connsiteX4" fmla="*/ 0 w 1728714"/>
              <a:gd name="connsiteY4" fmla="*/ 1688411 h 1725290"/>
              <a:gd name="connsiteX5" fmla="*/ 14214 w 1728714"/>
              <a:gd name="connsiteY5" fmla="*/ 0 h 1725290"/>
              <a:gd name="connsiteX0" fmla="*/ 14214 w 1728714"/>
              <a:gd name="connsiteY0" fmla="*/ 0 h 1725290"/>
              <a:gd name="connsiteX1" fmla="*/ 1706214 w 1728714"/>
              <a:gd name="connsiteY1" fmla="*/ 0 h 1725290"/>
              <a:gd name="connsiteX2" fmla="*/ 1728714 w 1728714"/>
              <a:gd name="connsiteY2" fmla="*/ 1428750 h 1725290"/>
              <a:gd name="connsiteX3" fmla="*/ 1420464 w 1728714"/>
              <a:gd name="connsiteY3" fmla="*/ 1696140 h 1725290"/>
              <a:gd name="connsiteX4" fmla="*/ 0 w 1728714"/>
              <a:gd name="connsiteY4" fmla="*/ 1688411 h 1725290"/>
              <a:gd name="connsiteX5" fmla="*/ 14214 w 1728714"/>
              <a:gd name="connsiteY5" fmla="*/ 0 h 1725290"/>
              <a:gd name="connsiteX0" fmla="*/ 14214 w 1728714"/>
              <a:gd name="connsiteY0" fmla="*/ 0 h 1725290"/>
              <a:gd name="connsiteX1" fmla="*/ 1706214 w 1728714"/>
              <a:gd name="connsiteY1" fmla="*/ 0 h 1725290"/>
              <a:gd name="connsiteX2" fmla="*/ 1728714 w 1728714"/>
              <a:gd name="connsiteY2" fmla="*/ 1428750 h 1725290"/>
              <a:gd name="connsiteX3" fmla="*/ 1420464 w 1728714"/>
              <a:gd name="connsiteY3" fmla="*/ 1696140 h 1725290"/>
              <a:gd name="connsiteX4" fmla="*/ 0 w 1728714"/>
              <a:gd name="connsiteY4" fmla="*/ 1688411 h 1725290"/>
              <a:gd name="connsiteX5" fmla="*/ 14214 w 1728714"/>
              <a:gd name="connsiteY5" fmla="*/ 0 h 1725290"/>
              <a:gd name="connsiteX0" fmla="*/ 14214 w 1728714"/>
              <a:gd name="connsiteY0" fmla="*/ 0 h 1696140"/>
              <a:gd name="connsiteX1" fmla="*/ 1706214 w 1728714"/>
              <a:gd name="connsiteY1" fmla="*/ 0 h 1696140"/>
              <a:gd name="connsiteX2" fmla="*/ 1728714 w 1728714"/>
              <a:gd name="connsiteY2" fmla="*/ 1428750 h 1696140"/>
              <a:gd name="connsiteX3" fmla="*/ 1420464 w 1728714"/>
              <a:gd name="connsiteY3" fmla="*/ 1696140 h 1696140"/>
              <a:gd name="connsiteX4" fmla="*/ 0 w 1728714"/>
              <a:gd name="connsiteY4" fmla="*/ 1688411 h 1696140"/>
              <a:gd name="connsiteX5" fmla="*/ 14214 w 1728714"/>
              <a:gd name="connsiteY5" fmla="*/ 0 h 1696140"/>
              <a:gd name="connsiteX0" fmla="*/ 14214 w 1728714"/>
              <a:gd name="connsiteY0" fmla="*/ 0 h 1696140"/>
              <a:gd name="connsiteX1" fmla="*/ 1706214 w 1728714"/>
              <a:gd name="connsiteY1" fmla="*/ 0 h 1696140"/>
              <a:gd name="connsiteX2" fmla="*/ 1728714 w 1728714"/>
              <a:gd name="connsiteY2" fmla="*/ 1428750 h 1696140"/>
              <a:gd name="connsiteX3" fmla="*/ 1420464 w 1728714"/>
              <a:gd name="connsiteY3" fmla="*/ 1696140 h 1696140"/>
              <a:gd name="connsiteX4" fmla="*/ 0 w 1728714"/>
              <a:gd name="connsiteY4" fmla="*/ 1688411 h 1696140"/>
              <a:gd name="connsiteX5" fmla="*/ 14214 w 1728714"/>
              <a:gd name="connsiteY5" fmla="*/ 0 h 1696140"/>
              <a:gd name="connsiteX0" fmla="*/ 14214 w 1728714"/>
              <a:gd name="connsiteY0" fmla="*/ 0 h 1696140"/>
              <a:gd name="connsiteX1" fmla="*/ 1706214 w 1728714"/>
              <a:gd name="connsiteY1" fmla="*/ 0 h 1696140"/>
              <a:gd name="connsiteX2" fmla="*/ 1728714 w 1728714"/>
              <a:gd name="connsiteY2" fmla="*/ 1428750 h 1696140"/>
              <a:gd name="connsiteX3" fmla="*/ 1420464 w 1728714"/>
              <a:gd name="connsiteY3" fmla="*/ 1696140 h 1696140"/>
              <a:gd name="connsiteX4" fmla="*/ 0 w 1728714"/>
              <a:gd name="connsiteY4" fmla="*/ 1688411 h 1696140"/>
              <a:gd name="connsiteX5" fmla="*/ 14214 w 1728714"/>
              <a:gd name="connsiteY5" fmla="*/ 0 h 1696140"/>
              <a:gd name="connsiteX0" fmla="*/ 14214 w 2252234"/>
              <a:gd name="connsiteY0" fmla="*/ 0 h 1696140"/>
              <a:gd name="connsiteX1" fmla="*/ 1706214 w 2252234"/>
              <a:gd name="connsiteY1" fmla="*/ 0 h 1696140"/>
              <a:gd name="connsiteX2" fmla="*/ 1728714 w 2252234"/>
              <a:gd name="connsiteY2" fmla="*/ 1428750 h 1696140"/>
              <a:gd name="connsiteX3" fmla="*/ 1420464 w 2252234"/>
              <a:gd name="connsiteY3" fmla="*/ 1696140 h 1696140"/>
              <a:gd name="connsiteX4" fmla="*/ 0 w 2252234"/>
              <a:gd name="connsiteY4" fmla="*/ 1688411 h 1696140"/>
              <a:gd name="connsiteX5" fmla="*/ 14214 w 2252234"/>
              <a:gd name="connsiteY5" fmla="*/ 0 h 1696140"/>
              <a:gd name="connsiteX0" fmla="*/ 14214 w 1728714"/>
              <a:gd name="connsiteY0" fmla="*/ 0 h 1701294"/>
              <a:gd name="connsiteX1" fmla="*/ 1706214 w 1728714"/>
              <a:gd name="connsiteY1" fmla="*/ 0 h 1701294"/>
              <a:gd name="connsiteX2" fmla="*/ 1728714 w 1728714"/>
              <a:gd name="connsiteY2" fmla="*/ 1428750 h 1701294"/>
              <a:gd name="connsiteX3" fmla="*/ 1420464 w 1728714"/>
              <a:gd name="connsiteY3" fmla="*/ 1696140 h 1701294"/>
              <a:gd name="connsiteX4" fmla="*/ 0 w 1728714"/>
              <a:gd name="connsiteY4" fmla="*/ 1688411 h 1701294"/>
              <a:gd name="connsiteX5" fmla="*/ 14214 w 1728714"/>
              <a:gd name="connsiteY5" fmla="*/ 0 h 1701294"/>
              <a:gd name="connsiteX0" fmla="*/ 14214 w 1728714"/>
              <a:gd name="connsiteY0" fmla="*/ 0 h 1701294"/>
              <a:gd name="connsiteX1" fmla="*/ 1706214 w 1728714"/>
              <a:gd name="connsiteY1" fmla="*/ 0 h 1701294"/>
              <a:gd name="connsiteX2" fmla="*/ 1728714 w 1728714"/>
              <a:gd name="connsiteY2" fmla="*/ 1428750 h 1701294"/>
              <a:gd name="connsiteX3" fmla="*/ 1420464 w 1728714"/>
              <a:gd name="connsiteY3" fmla="*/ 1696140 h 1701294"/>
              <a:gd name="connsiteX4" fmla="*/ 0 w 1728714"/>
              <a:gd name="connsiteY4" fmla="*/ 1688411 h 1701294"/>
              <a:gd name="connsiteX5" fmla="*/ 14214 w 1728714"/>
              <a:gd name="connsiteY5" fmla="*/ 0 h 1701294"/>
              <a:gd name="connsiteX0" fmla="*/ 14214 w 1728714"/>
              <a:gd name="connsiteY0" fmla="*/ 0 h 1701294"/>
              <a:gd name="connsiteX1" fmla="*/ 1706214 w 1728714"/>
              <a:gd name="connsiteY1" fmla="*/ 0 h 1701294"/>
              <a:gd name="connsiteX2" fmla="*/ 1728714 w 1728714"/>
              <a:gd name="connsiteY2" fmla="*/ 1428750 h 1701294"/>
              <a:gd name="connsiteX3" fmla="*/ 1420464 w 1728714"/>
              <a:gd name="connsiteY3" fmla="*/ 1696140 h 1701294"/>
              <a:gd name="connsiteX4" fmla="*/ 0 w 1728714"/>
              <a:gd name="connsiteY4" fmla="*/ 1688411 h 1701294"/>
              <a:gd name="connsiteX5" fmla="*/ 14214 w 1728714"/>
              <a:gd name="connsiteY5" fmla="*/ 0 h 1701294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452311 w 1728714"/>
              <a:gd name="connsiteY3" fmla="*/ 166522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189570 w 1728714"/>
              <a:gd name="connsiteY3" fmla="*/ 168068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269189 w 1728714"/>
              <a:gd name="connsiteY3" fmla="*/ 167295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293075 w 1728714"/>
              <a:gd name="connsiteY3" fmla="*/ 168068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3565"/>
              <a:gd name="connsiteX1" fmla="*/ 1706214 w 1728714"/>
              <a:gd name="connsiteY1" fmla="*/ 0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14214 w 1728714"/>
              <a:gd name="connsiteY0" fmla="*/ 0 h 1693565"/>
              <a:gd name="connsiteX1" fmla="*/ 1722138 w 1728714"/>
              <a:gd name="connsiteY1" fmla="*/ 7730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14214 w 1728714"/>
              <a:gd name="connsiteY0" fmla="*/ 15460 h 1709025"/>
              <a:gd name="connsiteX1" fmla="*/ 1722139 w 1728714"/>
              <a:gd name="connsiteY1" fmla="*/ 0 h 1709025"/>
              <a:gd name="connsiteX2" fmla="*/ 1728714 w 1728714"/>
              <a:gd name="connsiteY2" fmla="*/ 1444210 h 1709025"/>
              <a:gd name="connsiteX3" fmla="*/ 1452312 w 1728714"/>
              <a:gd name="connsiteY3" fmla="*/ 1703871 h 1709025"/>
              <a:gd name="connsiteX4" fmla="*/ 0 w 1728714"/>
              <a:gd name="connsiteY4" fmla="*/ 1703871 h 1709025"/>
              <a:gd name="connsiteX5" fmla="*/ 14214 w 1728714"/>
              <a:gd name="connsiteY5" fmla="*/ 15460 h 1709025"/>
              <a:gd name="connsiteX0" fmla="*/ 14214 w 1728714"/>
              <a:gd name="connsiteY0" fmla="*/ 0 h 1693565"/>
              <a:gd name="connsiteX1" fmla="*/ 1722140 w 1728714"/>
              <a:gd name="connsiteY1" fmla="*/ 15459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14214 w 1728714"/>
              <a:gd name="connsiteY0" fmla="*/ 7731 h 1701296"/>
              <a:gd name="connsiteX1" fmla="*/ 1714179 w 1728714"/>
              <a:gd name="connsiteY1" fmla="*/ 0 h 1701296"/>
              <a:gd name="connsiteX2" fmla="*/ 1728714 w 1728714"/>
              <a:gd name="connsiteY2" fmla="*/ 1436481 h 1701296"/>
              <a:gd name="connsiteX3" fmla="*/ 1452312 w 1728714"/>
              <a:gd name="connsiteY3" fmla="*/ 1696142 h 1701296"/>
              <a:gd name="connsiteX4" fmla="*/ 0 w 1728714"/>
              <a:gd name="connsiteY4" fmla="*/ 1696142 h 1701296"/>
              <a:gd name="connsiteX5" fmla="*/ 14214 w 1728714"/>
              <a:gd name="connsiteY5" fmla="*/ 7731 h 1701296"/>
              <a:gd name="connsiteX0" fmla="*/ 14214 w 1728714"/>
              <a:gd name="connsiteY0" fmla="*/ 0 h 1693565"/>
              <a:gd name="connsiteX1" fmla="*/ 1714179 w 1728714"/>
              <a:gd name="connsiteY1" fmla="*/ 3352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2800 w 1717300"/>
              <a:gd name="connsiteY0" fmla="*/ 0 h 1702070"/>
              <a:gd name="connsiteX1" fmla="*/ 1702765 w 1717300"/>
              <a:gd name="connsiteY1" fmla="*/ 3352 h 1702070"/>
              <a:gd name="connsiteX2" fmla="*/ 1717300 w 1717300"/>
              <a:gd name="connsiteY2" fmla="*/ 1428750 h 1702070"/>
              <a:gd name="connsiteX3" fmla="*/ 1440898 w 1717300"/>
              <a:gd name="connsiteY3" fmla="*/ 1688411 h 1702070"/>
              <a:gd name="connsiteX4" fmla="*/ 0 w 1717300"/>
              <a:gd name="connsiteY4" fmla="*/ 1699494 h 1702070"/>
              <a:gd name="connsiteX5" fmla="*/ 2800 w 1717300"/>
              <a:gd name="connsiteY5" fmla="*/ 0 h 1702070"/>
              <a:gd name="connsiteX0" fmla="*/ 2800 w 1717300"/>
              <a:gd name="connsiteY0" fmla="*/ 0 h 1704840"/>
              <a:gd name="connsiteX1" fmla="*/ 1702765 w 1717300"/>
              <a:gd name="connsiteY1" fmla="*/ 3352 h 1704840"/>
              <a:gd name="connsiteX2" fmla="*/ 1717300 w 1717300"/>
              <a:gd name="connsiteY2" fmla="*/ 1428750 h 1704840"/>
              <a:gd name="connsiteX3" fmla="*/ 1440898 w 1717300"/>
              <a:gd name="connsiteY3" fmla="*/ 1688411 h 1704840"/>
              <a:gd name="connsiteX4" fmla="*/ 0 w 1717300"/>
              <a:gd name="connsiteY4" fmla="*/ 1702264 h 1704840"/>
              <a:gd name="connsiteX5" fmla="*/ 2800 w 1717300"/>
              <a:gd name="connsiteY5" fmla="*/ 0 h 1704840"/>
              <a:gd name="connsiteX0" fmla="*/ 2800 w 1717300"/>
              <a:gd name="connsiteY0" fmla="*/ 0 h 1707419"/>
              <a:gd name="connsiteX1" fmla="*/ 1702765 w 1717300"/>
              <a:gd name="connsiteY1" fmla="*/ 3352 h 1707419"/>
              <a:gd name="connsiteX2" fmla="*/ 1717300 w 1717300"/>
              <a:gd name="connsiteY2" fmla="*/ 1428750 h 1707419"/>
              <a:gd name="connsiteX3" fmla="*/ 1423776 w 1717300"/>
              <a:gd name="connsiteY3" fmla="*/ 1702265 h 1707419"/>
              <a:gd name="connsiteX4" fmla="*/ 0 w 1717300"/>
              <a:gd name="connsiteY4" fmla="*/ 1702264 h 1707419"/>
              <a:gd name="connsiteX5" fmla="*/ 2800 w 1717300"/>
              <a:gd name="connsiteY5" fmla="*/ 0 h 1707419"/>
              <a:gd name="connsiteX0" fmla="*/ 2800 w 1717300"/>
              <a:gd name="connsiteY0" fmla="*/ 0 h 1707419"/>
              <a:gd name="connsiteX1" fmla="*/ 1714180 w 1717300"/>
              <a:gd name="connsiteY1" fmla="*/ 3352 h 1707419"/>
              <a:gd name="connsiteX2" fmla="*/ 1717300 w 1717300"/>
              <a:gd name="connsiteY2" fmla="*/ 1428750 h 1707419"/>
              <a:gd name="connsiteX3" fmla="*/ 1423776 w 1717300"/>
              <a:gd name="connsiteY3" fmla="*/ 1702265 h 1707419"/>
              <a:gd name="connsiteX4" fmla="*/ 0 w 1717300"/>
              <a:gd name="connsiteY4" fmla="*/ 1702264 h 1707419"/>
              <a:gd name="connsiteX5" fmla="*/ 2800 w 1717300"/>
              <a:gd name="connsiteY5" fmla="*/ 0 h 1707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7300" h="1707419">
                <a:moveTo>
                  <a:pt x="2800" y="0"/>
                </a:moveTo>
                <a:lnTo>
                  <a:pt x="1714180" y="3352"/>
                </a:lnTo>
                <a:cubicBezTo>
                  <a:pt x="1716372" y="484755"/>
                  <a:pt x="1715108" y="947347"/>
                  <a:pt x="1717300" y="1428750"/>
                </a:cubicBezTo>
                <a:cubicBezTo>
                  <a:pt x="1614550" y="1522850"/>
                  <a:pt x="1634525" y="1511594"/>
                  <a:pt x="1423776" y="1702265"/>
                </a:cubicBezTo>
                <a:cubicBezTo>
                  <a:pt x="1220990" y="1707419"/>
                  <a:pt x="473488" y="1704840"/>
                  <a:pt x="0" y="1702264"/>
                </a:cubicBezTo>
                <a:cubicBezTo>
                  <a:pt x="575" y="1461539"/>
                  <a:pt x="2800" y="564000"/>
                  <a:pt x="2800" y="0"/>
                </a:cubicBezTo>
                <a:close/>
              </a:path>
            </a:pathLst>
          </a:custGeom>
          <a:solidFill>
            <a:srgbClr val="FBA305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blurRad="63500" dist="38100" dir="18900000">
              <a:prstClr val="black">
                <a:alpha val="16000"/>
              </a:prstClr>
            </a:innerShdw>
          </a:effectLst>
          <a:extLst/>
        </p:spPr>
        <p:txBody>
          <a:bodyPr vert="horz" wrap="square" lIns="45714" tIns="22857" rIns="45714" bIns="22857" numCol="1" rtlCol="0" anchor="t" anchorCtr="0" compatLnSpc="1">
            <a:prstTxWarp prst="textNoShape">
              <a:avLst/>
            </a:prstTxWarp>
          </a:bodyPr>
          <a:lstStyle/>
          <a:p>
            <a:endParaRPr lang="ru-RU" sz="2000" dirty="0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57" name="Прямоугольник 56"/>
          <p:cNvSpPr/>
          <p:nvPr userDrawn="1"/>
        </p:nvSpPr>
        <p:spPr bwMode="auto">
          <a:xfrm>
            <a:off x="3175" y="4669944"/>
            <a:ext cx="431944" cy="845890"/>
          </a:xfrm>
          <a:prstGeom prst="rect">
            <a:avLst/>
          </a:prstGeom>
          <a:solidFill>
            <a:srgbClr val="FBA305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blurRad="63500" dist="38100" dir="18900000">
              <a:prstClr val="black">
                <a:alpha val="16000"/>
              </a:prstClr>
            </a:innerShdw>
          </a:effectLst>
          <a:extLst/>
        </p:spPr>
        <p:txBody>
          <a:bodyPr vert="horz" wrap="square" lIns="45714" tIns="22857" rIns="45714" bIns="22857" numCol="1" rtlCol="0" anchor="t" anchorCtr="0" compatLnSpc="1">
            <a:prstTxWarp prst="textNoShape">
              <a:avLst/>
            </a:prstTxWarp>
          </a:bodyPr>
          <a:lstStyle/>
          <a:p>
            <a:endParaRPr lang="ru-RU" sz="2000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58" name="Полилиния 57"/>
          <p:cNvSpPr/>
          <p:nvPr userDrawn="1"/>
        </p:nvSpPr>
        <p:spPr bwMode="auto">
          <a:xfrm>
            <a:off x="429718" y="4669945"/>
            <a:ext cx="828581" cy="848534"/>
          </a:xfrm>
          <a:custGeom>
            <a:avLst/>
            <a:gdLst>
              <a:gd name="connsiteX0" fmla="*/ 0 w 1692000"/>
              <a:gd name="connsiteY0" fmla="*/ 0 h 1692000"/>
              <a:gd name="connsiteX1" fmla="*/ 1692000 w 1692000"/>
              <a:gd name="connsiteY1" fmla="*/ 0 h 1692000"/>
              <a:gd name="connsiteX2" fmla="*/ 1692000 w 1692000"/>
              <a:gd name="connsiteY2" fmla="*/ 1692000 h 1692000"/>
              <a:gd name="connsiteX3" fmla="*/ 0 w 1692000"/>
              <a:gd name="connsiteY3" fmla="*/ 1692000 h 1692000"/>
              <a:gd name="connsiteX4" fmla="*/ 0 w 1692000"/>
              <a:gd name="connsiteY4" fmla="*/ 0 h 1692000"/>
              <a:gd name="connsiteX0" fmla="*/ 0 w 1692000"/>
              <a:gd name="connsiteY0" fmla="*/ 0 h 1692000"/>
              <a:gd name="connsiteX1" fmla="*/ 1692000 w 1692000"/>
              <a:gd name="connsiteY1" fmla="*/ 0 h 1692000"/>
              <a:gd name="connsiteX2" fmla="*/ 1676400 w 1692000"/>
              <a:gd name="connsiteY2" fmla="*/ 1390650 h 1692000"/>
              <a:gd name="connsiteX3" fmla="*/ 1692000 w 1692000"/>
              <a:gd name="connsiteY3" fmla="*/ 1692000 h 1692000"/>
              <a:gd name="connsiteX4" fmla="*/ 0 w 1692000"/>
              <a:gd name="connsiteY4" fmla="*/ 1692000 h 1692000"/>
              <a:gd name="connsiteX5" fmla="*/ 0 w 1692000"/>
              <a:gd name="connsiteY5" fmla="*/ 0 h 1692000"/>
              <a:gd name="connsiteX0" fmla="*/ 0 w 1692000"/>
              <a:gd name="connsiteY0" fmla="*/ 0 h 1730100"/>
              <a:gd name="connsiteX1" fmla="*/ 1692000 w 1692000"/>
              <a:gd name="connsiteY1" fmla="*/ 0 h 1730100"/>
              <a:gd name="connsiteX2" fmla="*/ 1676400 w 1692000"/>
              <a:gd name="connsiteY2" fmla="*/ 1390650 h 1730100"/>
              <a:gd name="connsiteX3" fmla="*/ 1692000 w 1692000"/>
              <a:gd name="connsiteY3" fmla="*/ 1692000 h 1730100"/>
              <a:gd name="connsiteX4" fmla="*/ 0 w 1692000"/>
              <a:gd name="connsiteY4" fmla="*/ 1692000 h 1730100"/>
              <a:gd name="connsiteX5" fmla="*/ 0 w 1692000"/>
              <a:gd name="connsiteY5" fmla="*/ 0 h 1730100"/>
              <a:gd name="connsiteX0" fmla="*/ 228025 w 1920025"/>
              <a:gd name="connsiteY0" fmla="*/ 0 h 1970825"/>
              <a:gd name="connsiteX1" fmla="*/ 1920025 w 1920025"/>
              <a:gd name="connsiteY1" fmla="*/ 0 h 1970825"/>
              <a:gd name="connsiteX2" fmla="*/ 1904425 w 1920025"/>
              <a:gd name="connsiteY2" fmla="*/ 1390650 h 1970825"/>
              <a:gd name="connsiteX3" fmla="*/ 1596175 w 1920025"/>
              <a:gd name="connsiteY3" fmla="*/ 1672950 h 1970825"/>
              <a:gd name="connsiteX4" fmla="*/ 228025 w 1920025"/>
              <a:gd name="connsiteY4" fmla="*/ 1692000 h 1970825"/>
              <a:gd name="connsiteX5" fmla="*/ 228025 w 1920025"/>
              <a:gd name="connsiteY5" fmla="*/ 0 h 1970825"/>
              <a:gd name="connsiteX0" fmla="*/ 228025 w 1920025"/>
              <a:gd name="connsiteY0" fmla="*/ 0 h 1970825"/>
              <a:gd name="connsiteX1" fmla="*/ 1920025 w 1920025"/>
              <a:gd name="connsiteY1" fmla="*/ 0 h 1970825"/>
              <a:gd name="connsiteX2" fmla="*/ 1904425 w 1920025"/>
              <a:gd name="connsiteY2" fmla="*/ 1390650 h 1970825"/>
              <a:gd name="connsiteX3" fmla="*/ 1596175 w 1920025"/>
              <a:gd name="connsiteY3" fmla="*/ 1672950 h 1970825"/>
              <a:gd name="connsiteX4" fmla="*/ 228025 w 1920025"/>
              <a:gd name="connsiteY4" fmla="*/ 1692000 h 1970825"/>
              <a:gd name="connsiteX5" fmla="*/ 228025 w 1920025"/>
              <a:gd name="connsiteY5" fmla="*/ 0 h 1970825"/>
              <a:gd name="connsiteX0" fmla="*/ 228025 w 1920025"/>
              <a:gd name="connsiteY0" fmla="*/ 0 h 1970825"/>
              <a:gd name="connsiteX1" fmla="*/ 1920025 w 1920025"/>
              <a:gd name="connsiteY1" fmla="*/ 0 h 1970825"/>
              <a:gd name="connsiteX2" fmla="*/ 1904425 w 1920025"/>
              <a:gd name="connsiteY2" fmla="*/ 1390650 h 1970825"/>
              <a:gd name="connsiteX3" fmla="*/ 1596175 w 1920025"/>
              <a:gd name="connsiteY3" fmla="*/ 1672950 h 1970825"/>
              <a:gd name="connsiteX4" fmla="*/ 228025 w 1920025"/>
              <a:gd name="connsiteY4" fmla="*/ 1692000 h 1970825"/>
              <a:gd name="connsiteX5" fmla="*/ 228025 w 1920025"/>
              <a:gd name="connsiteY5" fmla="*/ 0 h 1970825"/>
              <a:gd name="connsiteX0" fmla="*/ 228025 w 1920025"/>
              <a:gd name="connsiteY0" fmla="*/ 0 h 1711050"/>
              <a:gd name="connsiteX1" fmla="*/ 1920025 w 1920025"/>
              <a:gd name="connsiteY1" fmla="*/ 0 h 1711050"/>
              <a:gd name="connsiteX2" fmla="*/ 1904425 w 1920025"/>
              <a:gd name="connsiteY2" fmla="*/ 1390650 h 1711050"/>
              <a:gd name="connsiteX3" fmla="*/ 1596175 w 1920025"/>
              <a:gd name="connsiteY3" fmla="*/ 1672950 h 1711050"/>
              <a:gd name="connsiteX4" fmla="*/ 228025 w 1920025"/>
              <a:gd name="connsiteY4" fmla="*/ 1692000 h 1711050"/>
              <a:gd name="connsiteX5" fmla="*/ 228025 w 1920025"/>
              <a:gd name="connsiteY5" fmla="*/ 0 h 1711050"/>
              <a:gd name="connsiteX0" fmla="*/ 37525 w 1729525"/>
              <a:gd name="connsiteY0" fmla="*/ 0 h 1711050"/>
              <a:gd name="connsiteX1" fmla="*/ 1729525 w 1729525"/>
              <a:gd name="connsiteY1" fmla="*/ 0 h 1711050"/>
              <a:gd name="connsiteX2" fmla="*/ 1713925 w 1729525"/>
              <a:gd name="connsiteY2" fmla="*/ 1390650 h 1711050"/>
              <a:gd name="connsiteX3" fmla="*/ 1405675 w 1729525"/>
              <a:gd name="connsiteY3" fmla="*/ 1672950 h 1711050"/>
              <a:gd name="connsiteX4" fmla="*/ 37525 w 1729525"/>
              <a:gd name="connsiteY4" fmla="*/ 1692000 h 1711050"/>
              <a:gd name="connsiteX5" fmla="*/ 37525 w 1729525"/>
              <a:gd name="connsiteY5" fmla="*/ 0 h 1711050"/>
              <a:gd name="connsiteX0" fmla="*/ 37525 w 1729525"/>
              <a:gd name="connsiteY0" fmla="*/ 0 h 1721150"/>
              <a:gd name="connsiteX1" fmla="*/ 1729525 w 1729525"/>
              <a:gd name="connsiteY1" fmla="*/ 0 h 1721150"/>
              <a:gd name="connsiteX2" fmla="*/ 1713925 w 1729525"/>
              <a:gd name="connsiteY2" fmla="*/ 1390650 h 1721150"/>
              <a:gd name="connsiteX3" fmla="*/ 1405675 w 1729525"/>
              <a:gd name="connsiteY3" fmla="*/ 1672950 h 1721150"/>
              <a:gd name="connsiteX4" fmla="*/ 37525 w 1729525"/>
              <a:gd name="connsiteY4" fmla="*/ 1101450 h 1721150"/>
              <a:gd name="connsiteX5" fmla="*/ 37525 w 1729525"/>
              <a:gd name="connsiteY5" fmla="*/ 0 h 1721150"/>
              <a:gd name="connsiteX0" fmla="*/ 18475 w 1710475"/>
              <a:gd name="connsiteY0" fmla="*/ 0 h 1726350"/>
              <a:gd name="connsiteX1" fmla="*/ 1710475 w 1710475"/>
              <a:gd name="connsiteY1" fmla="*/ 0 h 1726350"/>
              <a:gd name="connsiteX2" fmla="*/ 1694875 w 1710475"/>
              <a:gd name="connsiteY2" fmla="*/ 1390650 h 1726350"/>
              <a:gd name="connsiteX3" fmla="*/ 1386625 w 1710475"/>
              <a:gd name="connsiteY3" fmla="*/ 1672950 h 1726350"/>
              <a:gd name="connsiteX4" fmla="*/ 37525 w 1710475"/>
              <a:gd name="connsiteY4" fmla="*/ 1711050 h 1726350"/>
              <a:gd name="connsiteX5" fmla="*/ 18475 w 1710475"/>
              <a:gd name="connsiteY5" fmla="*/ 0 h 1726350"/>
              <a:gd name="connsiteX0" fmla="*/ 37525 w 1729525"/>
              <a:gd name="connsiteY0" fmla="*/ 0 h 1689400"/>
              <a:gd name="connsiteX1" fmla="*/ 1729525 w 1729525"/>
              <a:gd name="connsiteY1" fmla="*/ 0 h 1689400"/>
              <a:gd name="connsiteX2" fmla="*/ 1713925 w 1729525"/>
              <a:gd name="connsiteY2" fmla="*/ 1390650 h 1689400"/>
              <a:gd name="connsiteX3" fmla="*/ 1405675 w 1729525"/>
              <a:gd name="connsiteY3" fmla="*/ 1672950 h 1689400"/>
              <a:gd name="connsiteX4" fmla="*/ 37525 w 1729525"/>
              <a:gd name="connsiteY4" fmla="*/ 1291950 h 1689400"/>
              <a:gd name="connsiteX5" fmla="*/ 37525 w 1729525"/>
              <a:gd name="connsiteY5" fmla="*/ 0 h 1689400"/>
              <a:gd name="connsiteX0" fmla="*/ 75625 w 1767625"/>
              <a:gd name="connsiteY0" fmla="*/ 0 h 1720000"/>
              <a:gd name="connsiteX1" fmla="*/ 1767625 w 1767625"/>
              <a:gd name="connsiteY1" fmla="*/ 0 h 1720000"/>
              <a:gd name="connsiteX2" fmla="*/ 1752025 w 1767625"/>
              <a:gd name="connsiteY2" fmla="*/ 1390650 h 1720000"/>
              <a:gd name="connsiteX3" fmla="*/ 1443775 w 1767625"/>
              <a:gd name="connsiteY3" fmla="*/ 1672950 h 1720000"/>
              <a:gd name="connsiteX4" fmla="*/ 37525 w 1767625"/>
              <a:gd name="connsiteY4" fmla="*/ 1672950 h 1720000"/>
              <a:gd name="connsiteX5" fmla="*/ 75625 w 1767625"/>
              <a:gd name="connsiteY5" fmla="*/ 0 h 1720000"/>
              <a:gd name="connsiteX0" fmla="*/ 38675 w 1730675"/>
              <a:gd name="connsiteY0" fmla="*/ 0 h 1720000"/>
              <a:gd name="connsiteX1" fmla="*/ 1730675 w 1730675"/>
              <a:gd name="connsiteY1" fmla="*/ 0 h 1720000"/>
              <a:gd name="connsiteX2" fmla="*/ 1715075 w 1730675"/>
              <a:gd name="connsiteY2" fmla="*/ 1390650 h 1720000"/>
              <a:gd name="connsiteX3" fmla="*/ 1406825 w 1730675"/>
              <a:gd name="connsiteY3" fmla="*/ 1672950 h 1720000"/>
              <a:gd name="connsiteX4" fmla="*/ 575 w 1730675"/>
              <a:gd name="connsiteY4" fmla="*/ 1672950 h 1720000"/>
              <a:gd name="connsiteX5" fmla="*/ 38675 w 1730675"/>
              <a:gd name="connsiteY5" fmla="*/ 0 h 1720000"/>
              <a:gd name="connsiteX0" fmla="*/ 38675 w 1730675"/>
              <a:gd name="connsiteY0" fmla="*/ 0 h 1720000"/>
              <a:gd name="connsiteX1" fmla="*/ 1730675 w 1730675"/>
              <a:gd name="connsiteY1" fmla="*/ 0 h 1720000"/>
              <a:gd name="connsiteX2" fmla="*/ 1715075 w 1730675"/>
              <a:gd name="connsiteY2" fmla="*/ 1390650 h 1720000"/>
              <a:gd name="connsiteX3" fmla="*/ 1406825 w 1730675"/>
              <a:gd name="connsiteY3" fmla="*/ 1672950 h 1720000"/>
              <a:gd name="connsiteX4" fmla="*/ 575 w 1730675"/>
              <a:gd name="connsiteY4" fmla="*/ 1672950 h 1720000"/>
              <a:gd name="connsiteX5" fmla="*/ 38675 w 1730675"/>
              <a:gd name="connsiteY5" fmla="*/ 0 h 1720000"/>
              <a:gd name="connsiteX0" fmla="*/ 38675 w 1730675"/>
              <a:gd name="connsiteY0" fmla="*/ 0 h 1685075"/>
              <a:gd name="connsiteX1" fmla="*/ 1730675 w 1730675"/>
              <a:gd name="connsiteY1" fmla="*/ 0 h 1685075"/>
              <a:gd name="connsiteX2" fmla="*/ 1715075 w 1730675"/>
              <a:gd name="connsiteY2" fmla="*/ 1390650 h 1685075"/>
              <a:gd name="connsiteX3" fmla="*/ 1406825 w 1730675"/>
              <a:gd name="connsiteY3" fmla="*/ 1672950 h 1685075"/>
              <a:gd name="connsiteX4" fmla="*/ 575 w 1730675"/>
              <a:gd name="connsiteY4" fmla="*/ 1672950 h 1685075"/>
              <a:gd name="connsiteX5" fmla="*/ 38675 w 1730675"/>
              <a:gd name="connsiteY5" fmla="*/ 0 h 1685075"/>
              <a:gd name="connsiteX0" fmla="*/ 38675 w 1730675"/>
              <a:gd name="connsiteY0" fmla="*/ 0 h 1702100"/>
              <a:gd name="connsiteX1" fmla="*/ 1730675 w 1730675"/>
              <a:gd name="connsiteY1" fmla="*/ 0 h 1702100"/>
              <a:gd name="connsiteX2" fmla="*/ 1715075 w 1730675"/>
              <a:gd name="connsiteY2" fmla="*/ 1390650 h 1702100"/>
              <a:gd name="connsiteX3" fmla="*/ 1406825 w 1730675"/>
              <a:gd name="connsiteY3" fmla="*/ 1672950 h 1702100"/>
              <a:gd name="connsiteX4" fmla="*/ 575 w 1730675"/>
              <a:gd name="connsiteY4" fmla="*/ 1672950 h 1702100"/>
              <a:gd name="connsiteX5" fmla="*/ 38675 w 1730675"/>
              <a:gd name="connsiteY5" fmla="*/ 0 h 1702100"/>
              <a:gd name="connsiteX0" fmla="*/ 38675 w 1730675"/>
              <a:gd name="connsiteY0" fmla="*/ 0 h 1702100"/>
              <a:gd name="connsiteX1" fmla="*/ 1730675 w 1730675"/>
              <a:gd name="connsiteY1" fmla="*/ 0 h 1702100"/>
              <a:gd name="connsiteX2" fmla="*/ 1715075 w 1730675"/>
              <a:gd name="connsiteY2" fmla="*/ 1390650 h 1702100"/>
              <a:gd name="connsiteX3" fmla="*/ 1406825 w 1730675"/>
              <a:gd name="connsiteY3" fmla="*/ 1672950 h 1702100"/>
              <a:gd name="connsiteX4" fmla="*/ 575 w 1730675"/>
              <a:gd name="connsiteY4" fmla="*/ 1672950 h 1702100"/>
              <a:gd name="connsiteX5" fmla="*/ 38675 w 1730675"/>
              <a:gd name="connsiteY5" fmla="*/ 0 h 1702100"/>
              <a:gd name="connsiteX0" fmla="*/ 38675 w 1753175"/>
              <a:gd name="connsiteY0" fmla="*/ 0 h 1702100"/>
              <a:gd name="connsiteX1" fmla="*/ 1730675 w 1753175"/>
              <a:gd name="connsiteY1" fmla="*/ 0 h 1702100"/>
              <a:gd name="connsiteX2" fmla="*/ 1753175 w 1753175"/>
              <a:gd name="connsiteY2" fmla="*/ 1276350 h 1702100"/>
              <a:gd name="connsiteX3" fmla="*/ 1406825 w 1753175"/>
              <a:gd name="connsiteY3" fmla="*/ 1672950 h 1702100"/>
              <a:gd name="connsiteX4" fmla="*/ 575 w 1753175"/>
              <a:gd name="connsiteY4" fmla="*/ 1672950 h 1702100"/>
              <a:gd name="connsiteX5" fmla="*/ 38675 w 1753175"/>
              <a:gd name="connsiteY5" fmla="*/ 0 h 1702100"/>
              <a:gd name="connsiteX0" fmla="*/ 38675 w 1753175"/>
              <a:gd name="connsiteY0" fmla="*/ 0 h 1702100"/>
              <a:gd name="connsiteX1" fmla="*/ 1730675 w 1753175"/>
              <a:gd name="connsiteY1" fmla="*/ 0 h 1702100"/>
              <a:gd name="connsiteX2" fmla="*/ 1753175 w 1753175"/>
              <a:gd name="connsiteY2" fmla="*/ 1428750 h 1702100"/>
              <a:gd name="connsiteX3" fmla="*/ 1406825 w 1753175"/>
              <a:gd name="connsiteY3" fmla="*/ 1672950 h 1702100"/>
              <a:gd name="connsiteX4" fmla="*/ 575 w 1753175"/>
              <a:gd name="connsiteY4" fmla="*/ 1672950 h 1702100"/>
              <a:gd name="connsiteX5" fmla="*/ 38675 w 1753175"/>
              <a:gd name="connsiteY5" fmla="*/ 0 h 1702100"/>
              <a:gd name="connsiteX0" fmla="*/ 38675 w 1753175"/>
              <a:gd name="connsiteY0" fmla="*/ 0 h 1702100"/>
              <a:gd name="connsiteX1" fmla="*/ 1730675 w 1753175"/>
              <a:gd name="connsiteY1" fmla="*/ 0 h 1702100"/>
              <a:gd name="connsiteX2" fmla="*/ 1753175 w 1753175"/>
              <a:gd name="connsiteY2" fmla="*/ 1428750 h 1702100"/>
              <a:gd name="connsiteX3" fmla="*/ 1444925 w 1753175"/>
              <a:gd name="connsiteY3" fmla="*/ 1672950 h 1702100"/>
              <a:gd name="connsiteX4" fmla="*/ 575 w 1753175"/>
              <a:gd name="connsiteY4" fmla="*/ 1672950 h 1702100"/>
              <a:gd name="connsiteX5" fmla="*/ 38675 w 1753175"/>
              <a:gd name="connsiteY5" fmla="*/ 0 h 1702100"/>
              <a:gd name="connsiteX0" fmla="*/ 0 w 1714500"/>
              <a:gd name="connsiteY0" fmla="*/ 0 h 1723725"/>
              <a:gd name="connsiteX1" fmla="*/ 1692000 w 1714500"/>
              <a:gd name="connsiteY1" fmla="*/ 0 h 1723725"/>
              <a:gd name="connsiteX2" fmla="*/ 1714500 w 1714500"/>
              <a:gd name="connsiteY2" fmla="*/ 1428750 h 1723725"/>
              <a:gd name="connsiteX3" fmla="*/ 1406250 w 1714500"/>
              <a:gd name="connsiteY3" fmla="*/ 1672950 h 1723725"/>
              <a:gd name="connsiteX4" fmla="*/ 17633 w 1714500"/>
              <a:gd name="connsiteY4" fmla="*/ 1711600 h 1723725"/>
              <a:gd name="connsiteX5" fmla="*/ 0 w 1714500"/>
              <a:gd name="connsiteY5" fmla="*/ 0 h 1723725"/>
              <a:gd name="connsiteX0" fmla="*/ 0 w 1714500"/>
              <a:gd name="connsiteY0" fmla="*/ 0 h 1702100"/>
              <a:gd name="connsiteX1" fmla="*/ 1692000 w 1714500"/>
              <a:gd name="connsiteY1" fmla="*/ 0 h 1702100"/>
              <a:gd name="connsiteX2" fmla="*/ 1714500 w 1714500"/>
              <a:gd name="connsiteY2" fmla="*/ 1428750 h 1702100"/>
              <a:gd name="connsiteX3" fmla="*/ 1406250 w 1714500"/>
              <a:gd name="connsiteY3" fmla="*/ 1672950 h 1702100"/>
              <a:gd name="connsiteX4" fmla="*/ 17633 w 1714500"/>
              <a:gd name="connsiteY4" fmla="*/ 1680681 h 1702100"/>
              <a:gd name="connsiteX5" fmla="*/ 0 w 1714500"/>
              <a:gd name="connsiteY5" fmla="*/ 0 h 1702100"/>
              <a:gd name="connsiteX0" fmla="*/ 14214 w 1728714"/>
              <a:gd name="connsiteY0" fmla="*/ 0 h 1702100"/>
              <a:gd name="connsiteX1" fmla="*/ 1706214 w 1728714"/>
              <a:gd name="connsiteY1" fmla="*/ 0 h 1702100"/>
              <a:gd name="connsiteX2" fmla="*/ 1728714 w 1728714"/>
              <a:gd name="connsiteY2" fmla="*/ 1428750 h 1702100"/>
              <a:gd name="connsiteX3" fmla="*/ 1420464 w 1728714"/>
              <a:gd name="connsiteY3" fmla="*/ 1672950 h 1702100"/>
              <a:gd name="connsiteX4" fmla="*/ 0 w 1728714"/>
              <a:gd name="connsiteY4" fmla="*/ 1688411 h 1702100"/>
              <a:gd name="connsiteX5" fmla="*/ 14214 w 1728714"/>
              <a:gd name="connsiteY5" fmla="*/ 0 h 1702100"/>
              <a:gd name="connsiteX0" fmla="*/ 14214 w 1728714"/>
              <a:gd name="connsiteY0" fmla="*/ 0 h 1725290"/>
              <a:gd name="connsiteX1" fmla="*/ 1706214 w 1728714"/>
              <a:gd name="connsiteY1" fmla="*/ 0 h 1725290"/>
              <a:gd name="connsiteX2" fmla="*/ 1728714 w 1728714"/>
              <a:gd name="connsiteY2" fmla="*/ 1428750 h 1725290"/>
              <a:gd name="connsiteX3" fmla="*/ 1420464 w 1728714"/>
              <a:gd name="connsiteY3" fmla="*/ 1696140 h 1725290"/>
              <a:gd name="connsiteX4" fmla="*/ 0 w 1728714"/>
              <a:gd name="connsiteY4" fmla="*/ 1688411 h 1725290"/>
              <a:gd name="connsiteX5" fmla="*/ 14214 w 1728714"/>
              <a:gd name="connsiteY5" fmla="*/ 0 h 1725290"/>
              <a:gd name="connsiteX0" fmla="*/ 14214 w 1728714"/>
              <a:gd name="connsiteY0" fmla="*/ 0 h 1725290"/>
              <a:gd name="connsiteX1" fmla="*/ 1706214 w 1728714"/>
              <a:gd name="connsiteY1" fmla="*/ 0 h 1725290"/>
              <a:gd name="connsiteX2" fmla="*/ 1728714 w 1728714"/>
              <a:gd name="connsiteY2" fmla="*/ 1428750 h 1725290"/>
              <a:gd name="connsiteX3" fmla="*/ 1420464 w 1728714"/>
              <a:gd name="connsiteY3" fmla="*/ 1696140 h 1725290"/>
              <a:gd name="connsiteX4" fmla="*/ 0 w 1728714"/>
              <a:gd name="connsiteY4" fmla="*/ 1688411 h 1725290"/>
              <a:gd name="connsiteX5" fmla="*/ 14214 w 1728714"/>
              <a:gd name="connsiteY5" fmla="*/ 0 h 1725290"/>
              <a:gd name="connsiteX0" fmla="*/ 14214 w 1728714"/>
              <a:gd name="connsiteY0" fmla="*/ 0 h 1725290"/>
              <a:gd name="connsiteX1" fmla="*/ 1706214 w 1728714"/>
              <a:gd name="connsiteY1" fmla="*/ 0 h 1725290"/>
              <a:gd name="connsiteX2" fmla="*/ 1728714 w 1728714"/>
              <a:gd name="connsiteY2" fmla="*/ 1428750 h 1725290"/>
              <a:gd name="connsiteX3" fmla="*/ 1420464 w 1728714"/>
              <a:gd name="connsiteY3" fmla="*/ 1696140 h 1725290"/>
              <a:gd name="connsiteX4" fmla="*/ 0 w 1728714"/>
              <a:gd name="connsiteY4" fmla="*/ 1688411 h 1725290"/>
              <a:gd name="connsiteX5" fmla="*/ 14214 w 1728714"/>
              <a:gd name="connsiteY5" fmla="*/ 0 h 1725290"/>
              <a:gd name="connsiteX0" fmla="*/ 14214 w 1728714"/>
              <a:gd name="connsiteY0" fmla="*/ 0 h 1696140"/>
              <a:gd name="connsiteX1" fmla="*/ 1706214 w 1728714"/>
              <a:gd name="connsiteY1" fmla="*/ 0 h 1696140"/>
              <a:gd name="connsiteX2" fmla="*/ 1728714 w 1728714"/>
              <a:gd name="connsiteY2" fmla="*/ 1428750 h 1696140"/>
              <a:gd name="connsiteX3" fmla="*/ 1420464 w 1728714"/>
              <a:gd name="connsiteY3" fmla="*/ 1696140 h 1696140"/>
              <a:gd name="connsiteX4" fmla="*/ 0 w 1728714"/>
              <a:gd name="connsiteY4" fmla="*/ 1688411 h 1696140"/>
              <a:gd name="connsiteX5" fmla="*/ 14214 w 1728714"/>
              <a:gd name="connsiteY5" fmla="*/ 0 h 1696140"/>
              <a:gd name="connsiteX0" fmla="*/ 14214 w 1728714"/>
              <a:gd name="connsiteY0" fmla="*/ 0 h 1696140"/>
              <a:gd name="connsiteX1" fmla="*/ 1706214 w 1728714"/>
              <a:gd name="connsiteY1" fmla="*/ 0 h 1696140"/>
              <a:gd name="connsiteX2" fmla="*/ 1728714 w 1728714"/>
              <a:gd name="connsiteY2" fmla="*/ 1428750 h 1696140"/>
              <a:gd name="connsiteX3" fmla="*/ 1420464 w 1728714"/>
              <a:gd name="connsiteY3" fmla="*/ 1696140 h 1696140"/>
              <a:gd name="connsiteX4" fmla="*/ 0 w 1728714"/>
              <a:gd name="connsiteY4" fmla="*/ 1688411 h 1696140"/>
              <a:gd name="connsiteX5" fmla="*/ 14214 w 1728714"/>
              <a:gd name="connsiteY5" fmla="*/ 0 h 1696140"/>
              <a:gd name="connsiteX0" fmla="*/ 14214 w 1728714"/>
              <a:gd name="connsiteY0" fmla="*/ 0 h 1696140"/>
              <a:gd name="connsiteX1" fmla="*/ 1706214 w 1728714"/>
              <a:gd name="connsiteY1" fmla="*/ 0 h 1696140"/>
              <a:gd name="connsiteX2" fmla="*/ 1728714 w 1728714"/>
              <a:gd name="connsiteY2" fmla="*/ 1428750 h 1696140"/>
              <a:gd name="connsiteX3" fmla="*/ 1420464 w 1728714"/>
              <a:gd name="connsiteY3" fmla="*/ 1696140 h 1696140"/>
              <a:gd name="connsiteX4" fmla="*/ 0 w 1728714"/>
              <a:gd name="connsiteY4" fmla="*/ 1688411 h 1696140"/>
              <a:gd name="connsiteX5" fmla="*/ 14214 w 1728714"/>
              <a:gd name="connsiteY5" fmla="*/ 0 h 1696140"/>
              <a:gd name="connsiteX0" fmla="*/ 14214 w 2252234"/>
              <a:gd name="connsiteY0" fmla="*/ 0 h 1696140"/>
              <a:gd name="connsiteX1" fmla="*/ 1706214 w 2252234"/>
              <a:gd name="connsiteY1" fmla="*/ 0 h 1696140"/>
              <a:gd name="connsiteX2" fmla="*/ 1728714 w 2252234"/>
              <a:gd name="connsiteY2" fmla="*/ 1428750 h 1696140"/>
              <a:gd name="connsiteX3" fmla="*/ 1420464 w 2252234"/>
              <a:gd name="connsiteY3" fmla="*/ 1696140 h 1696140"/>
              <a:gd name="connsiteX4" fmla="*/ 0 w 2252234"/>
              <a:gd name="connsiteY4" fmla="*/ 1688411 h 1696140"/>
              <a:gd name="connsiteX5" fmla="*/ 14214 w 2252234"/>
              <a:gd name="connsiteY5" fmla="*/ 0 h 1696140"/>
              <a:gd name="connsiteX0" fmla="*/ 14214 w 1728714"/>
              <a:gd name="connsiteY0" fmla="*/ 0 h 1701294"/>
              <a:gd name="connsiteX1" fmla="*/ 1706214 w 1728714"/>
              <a:gd name="connsiteY1" fmla="*/ 0 h 1701294"/>
              <a:gd name="connsiteX2" fmla="*/ 1728714 w 1728714"/>
              <a:gd name="connsiteY2" fmla="*/ 1428750 h 1701294"/>
              <a:gd name="connsiteX3" fmla="*/ 1420464 w 1728714"/>
              <a:gd name="connsiteY3" fmla="*/ 1696140 h 1701294"/>
              <a:gd name="connsiteX4" fmla="*/ 0 w 1728714"/>
              <a:gd name="connsiteY4" fmla="*/ 1688411 h 1701294"/>
              <a:gd name="connsiteX5" fmla="*/ 14214 w 1728714"/>
              <a:gd name="connsiteY5" fmla="*/ 0 h 1701294"/>
              <a:gd name="connsiteX0" fmla="*/ 14214 w 1728714"/>
              <a:gd name="connsiteY0" fmla="*/ 0 h 1701294"/>
              <a:gd name="connsiteX1" fmla="*/ 1706214 w 1728714"/>
              <a:gd name="connsiteY1" fmla="*/ 0 h 1701294"/>
              <a:gd name="connsiteX2" fmla="*/ 1728714 w 1728714"/>
              <a:gd name="connsiteY2" fmla="*/ 1428750 h 1701294"/>
              <a:gd name="connsiteX3" fmla="*/ 1420464 w 1728714"/>
              <a:gd name="connsiteY3" fmla="*/ 1696140 h 1701294"/>
              <a:gd name="connsiteX4" fmla="*/ 0 w 1728714"/>
              <a:gd name="connsiteY4" fmla="*/ 1688411 h 1701294"/>
              <a:gd name="connsiteX5" fmla="*/ 14214 w 1728714"/>
              <a:gd name="connsiteY5" fmla="*/ 0 h 1701294"/>
              <a:gd name="connsiteX0" fmla="*/ 14214 w 1728714"/>
              <a:gd name="connsiteY0" fmla="*/ 0 h 1701294"/>
              <a:gd name="connsiteX1" fmla="*/ 1706214 w 1728714"/>
              <a:gd name="connsiteY1" fmla="*/ 0 h 1701294"/>
              <a:gd name="connsiteX2" fmla="*/ 1728714 w 1728714"/>
              <a:gd name="connsiteY2" fmla="*/ 1428750 h 1701294"/>
              <a:gd name="connsiteX3" fmla="*/ 1420464 w 1728714"/>
              <a:gd name="connsiteY3" fmla="*/ 1696140 h 1701294"/>
              <a:gd name="connsiteX4" fmla="*/ 0 w 1728714"/>
              <a:gd name="connsiteY4" fmla="*/ 1688411 h 1701294"/>
              <a:gd name="connsiteX5" fmla="*/ 14214 w 1728714"/>
              <a:gd name="connsiteY5" fmla="*/ 0 h 1701294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452311 w 1728714"/>
              <a:gd name="connsiteY3" fmla="*/ 166522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189570 w 1728714"/>
              <a:gd name="connsiteY3" fmla="*/ 168068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269189 w 1728714"/>
              <a:gd name="connsiteY3" fmla="*/ 167295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293075 w 1728714"/>
              <a:gd name="connsiteY3" fmla="*/ 168068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3565"/>
              <a:gd name="connsiteX1" fmla="*/ 1706214 w 1728714"/>
              <a:gd name="connsiteY1" fmla="*/ 0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14214 w 1728714"/>
              <a:gd name="connsiteY0" fmla="*/ 0 h 1693565"/>
              <a:gd name="connsiteX1" fmla="*/ 1722138 w 1728714"/>
              <a:gd name="connsiteY1" fmla="*/ 7730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14214 w 1728714"/>
              <a:gd name="connsiteY0" fmla="*/ 15460 h 1709025"/>
              <a:gd name="connsiteX1" fmla="*/ 1722139 w 1728714"/>
              <a:gd name="connsiteY1" fmla="*/ 0 h 1709025"/>
              <a:gd name="connsiteX2" fmla="*/ 1728714 w 1728714"/>
              <a:gd name="connsiteY2" fmla="*/ 1444210 h 1709025"/>
              <a:gd name="connsiteX3" fmla="*/ 1452312 w 1728714"/>
              <a:gd name="connsiteY3" fmla="*/ 1703871 h 1709025"/>
              <a:gd name="connsiteX4" fmla="*/ 0 w 1728714"/>
              <a:gd name="connsiteY4" fmla="*/ 1703871 h 1709025"/>
              <a:gd name="connsiteX5" fmla="*/ 14214 w 1728714"/>
              <a:gd name="connsiteY5" fmla="*/ 15460 h 1709025"/>
              <a:gd name="connsiteX0" fmla="*/ 14214 w 1728714"/>
              <a:gd name="connsiteY0" fmla="*/ 0 h 1693565"/>
              <a:gd name="connsiteX1" fmla="*/ 1722140 w 1728714"/>
              <a:gd name="connsiteY1" fmla="*/ 15459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14214 w 1728714"/>
              <a:gd name="connsiteY0" fmla="*/ 7731 h 1701296"/>
              <a:gd name="connsiteX1" fmla="*/ 1714179 w 1728714"/>
              <a:gd name="connsiteY1" fmla="*/ 0 h 1701296"/>
              <a:gd name="connsiteX2" fmla="*/ 1728714 w 1728714"/>
              <a:gd name="connsiteY2" fmla="*/ 1436481 h 1701296"/>
              <a:gd name="connsiteX3" fmla="*/ 1452312 w 1728714"/>
              <a:gd name="connsiteY3" fmla="*/ 1696142 h 1701296"/>
              <a:gd name="connsiteX4" fmla="*/ 0 w 1728714"/>
              <a:gd name="connsiteY4" fmla="*/ 1696142 h 1701296"/>
              <a:gd name="connsiteX5" fmla="*/ 14214 w 1728714"/>
              <a:gd name="connsiteY5" fmla="*/ 7731 h 1701296"/>
              <a:gd name="connsiteX0" fmla="*/ 14214 w 1728714"/>
              <a:gd name="connsiteY0" fmla="*/ 0 h 1693565"/>
              <a:gd name="connsiteX1" fmla="*/ 1714179 w 1728714"/>
              <a:gd name="connsiteY1" fmla="*/ 3352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2800 w 1717300"/>
              <a:gd name="connsiteY0" fmla="*/ 0 h 1702070"/>
              <a:gd name="connsiteX1" fmla="*/ 1702765 w 1717300"/>
              <a:gd name="connsiteY1" fmla="*/ 3352 h 1702070"/>
              <a:gd name="connsiteX2" fmla="*/ 1717300 w 1717300"/>
              <a:gd name="connsiteY2" fmla="*/ 1428750 h 1702070"/>
              <a:gd name="connsiteX3" fmla="*/ 1440898 w 1717300"/>
              <a:gd name="connsiteY3" fmla="*/ 1688411 h 1702070"/>
              <a:gd name="connsiteX4" fmla="*/ 0 w 1717300"/>
              <a:gd name="connsiteY4" fmla="*/ 1699494 h 1702070"/>
              <a:gd name="connsiteX5" fmla="*/ 2800 w 1717300"/>
              <a:gd name="connsiteY5" fmla="*/ 0 h 1702070"/>
              <a:gd name="connsiteX0" fmla="*/ 2800 w 1717300"/>
              <a:gd name="connsiteY0" fmla="*/ 0 h 1704840"/>
              <a:gd name="connsiteX1" fmla="*/ 1702765 w 1717300"/>
              <a:gd name="connsiteY1" fmla="*/ 3352 h 1704840"/>
              <a:gd name="connsiteX2" fmla="*/ 1717300 w 1717300"/>
              <a:gd name="connsiteY2" fmla="*/ 1428750 h 1704840"/>
              <a:gd name="connsiteX3" fmla="*/ 1440898 w 1717300"/>
              <a:gd name="connsiteY3" fmla="*/ 1688411 h 1704840"/>
              <a:gd name="connsiteX4" fmla="*/ 0 w 1717300"/>
              <a:gd name="connsiteY4" fmla="*/ 1702264 h 1704840"/>
              <a:gd name="connsiteX5" fmla="*/ 2800 w 1717300"/>
              <a:gd name="connsiteY5" fmla="*/ 0 h 1704840"/>
              <a:gd name="connsiteX0" fmla="*/ 2800 w 1717300"/>
              <a:gd name="connsiteY0" fmla="*/ 0 h 1707419"/>
              <a:gd name="connsiteX1" fmla="*/ 1702765 w 1717300"/>
              <a:gd name="connsiteY1" fmla="*/ 3352 h 1707419"/>
              <a:gd name="connsiteX2" fmla="*/ 1717300 w 1717300"/>
              <a:gd name="connsiteY2" fmla="*/ 1428750 h 1707419"/>
              <a:gd name="connsiteX3" fmla="*/ 1423776 w 1717300"/>
              <a:gd name="connsiteY3" fmla="*/ 1702265 h 1707419"/>
              <a:gd name="connsiteX4" fmla="*/ 0 w 1717300"/>
              <a:gd name="connsiteY4" fmla="*/ 1702264 h 1707419"/>
              <a:gd name="connsiteX5" fmla="*/ 2800 w 1717300"/>
              <a:gd name="connsiteY5" fmla="*/ 0 h 1707419"/>
              <a:gd name="connsiteX0" fmla="*/ 2800 w 1717300"/>
              <a:gd name="connsiteY0" fmla="*/ 0 h 1707419"/>
              <a:gd name="connsiteX1" fmla="*/ 1714180 w 1717300"/>
              <a:gd name="connsiteY1" fmla="*/ 3352 h 1707419"/>
              <a:gd name="connsiteX2" fmla="*/ 1717300 w 1717300"/>
              <a:gd name="connsiteY2" fmla="*/ 1428750 h 1707419"/>
              <a:gd name="connsiteX3" fmla="*/ 1423776 w 1717300"/>
              <a:gd name="connsiteY3" fmla="*/ 1702265 h 1707419"/>
              <a:gd name="connsiteX4" fmla="*/ 0 w 1717300"/>
              <a:gd name="connsiteY4" fmla="*/ 1702264 h 1707419"/>
              <a:gd name="connsiteX5" fmla="*/ 2800 w 1717300"/>
              <a:gd name="connsiteY5" fmla="*/ 0 h 1707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7300" h="1707419">
                <a:moveTo>
                  <a:pt x="2800" y="0"/>
                </a:moveTo>
                <a:lnTo>
                  <a:pt x="1714180" y="3352"/>
                </a:lnTo>
                <a:cubicBezTo>
                  <a:pt x="1716372" y="484755"/>
                  <a:pt x="1715108" y="947347"/>
                  <a:pt x="1717300" y="1428750"/>
                </a:cubicBezTo>
                <a:cubicBezTo>
                  <a:pt x="1614550" y="1522850"/>
                  <a:pt x="1634525" y="1511594"/>
                  <a:pt x="1423776" y="1702265"/>
                </a:cubicBezTo>
                <a:cubicBezTo>
                  <a:pt x="1220990" y="1707419"/>
                  <a:pt x="473488" y="1704840"/>
                  <a:pt x="0" y="1702264"/>
                </a:cubicBezTo>
                <a:cubicBezTo>
                  <a:pt x="575" y="1461539"/>
                  <a:pt x="2800" y="564000"/>
                  <a:pt x="2800" y="0"/>
                </a:cubicBezTo>
                <a:close/>
              </a:path>
            </a:pathLst>
          </a:custGeom>
          <a:solidFill>
            <a:srgbClr val="FBA305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blurRad="76200" dist="38100" dir="18900000">
              <a:prstClr val="black">
                <a:alpha val="16000"/>
              </a:prstClr>
            </a:innerShdw>
          </a:effectLst>
          <a:extLst/>
        </p:spPr>
        <p:txBody>
          <a:bodyPr vert="horz" wrap="square" lIns="45714" tIns="22857" rIns="45714" bIns="22857" numCol="1" rtlCol="0" anchor="t" anchorCtr="0" compatLnSpc="1">
            <a:prstTxWarp prst="textNoShape">
              <a:avLst/>
            </a:prstTxWarp>
          </a:bodyPr>
          <a:lstStyle/>
          <a:p>
            <a:endParaRPr lang="ru-RU" sz="2000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61" name="TextBox 60"/>
          <p:cNvSpPr txBox="1"/>
          <p:nvPr userDrawn="1"/>
        </p:nvSpPr>
        <p:spPr>
          <a:xfrm>
            <a:off x="4315622" y="2450352"/>
            <a:ext cx="7419741" cy="793038"/>
          </a:xfrm>
          <a:prstGeom prst="rect">
            <a:avLst/>
          </a:prstGeom>
          <a:noFill/>
        </p:spPr>
        <p:txBody>
          <a:bodyPr wrap="square" lIns="125984" tIns="125984" rIns="125984" bIns="125984" rtlCol="0" anchor="t" anchorCtr="0">
            <a:spAutoFit/>
          </a:bodyPr>
          <a:lstStyle/>
          <a:p>
            <a:pPr algn="l">
              <a:lnSpc>
                <a:spcPts val="2050"/>
              </a:lnSpc>
            </a:pPr>
            <a:r>
              <a:rPr lang="ru-RU" sz="1550" kern="0" spc="150" dirty="0">
                <a:solidFill>
                  <a:schemeClr val="bg1"/>
                </a:solidFill>
                <a:latin typeface="PF BeauSans Pro Light" pitchFamily="2" charset="0"/>
              </a:rPr>
              <a:t>Инженерные решения</a:t>
            </a:r>
          </a:p>
          <a:p>
            <a:pPr algn="l">
              <a:lnSpc>
                <a:spcPts val="2050"/>
              </a:lnSpc>
            </a:pPr>
            <a:endParaRPr lang="ru-RU" sz="1550" i="1" spc="150" dirty="0">
              <a:latin typeface="PF BeauSans Pro Bbook" pitchFamily="2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 hasCustomPrompt="1"/>
          </p:nvPr>
        </p:nvSpPr>
        <p:spPr>
          <a:xfrm>
            <a:off x="1451646" y="1430078"/>
            <a:ext cx="3084728" cy="84059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aseline="0">
                <a:solidFill>
                  <a:schemeClr val="accent1">
                    <a:lumMod val="75000"/>
                  </a:schemeClr>
                </a:solidFill>
              </a:defRPr>
            </a:lvl1pPr>
            <a:lvl3pPr marL="914400" indent="0">
              <a:buNone/>
              <a:defRPr/>
            </a:lvl3pPr>
          </a:lstStyle>
          <a:p>
            <a:pPr algn="l">
              <a:lnSpc>
                <a:spcPts val="2050"/>
              </a:lnSpc>
            </a:pPr>
            <a:r>
              <a:rPr lang="ru-RU" sz="1750" kern="0" dirty="0">
                <a:solidFill>
                  <a:srgbClr val="2D8BB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Наименование пункта</a:t>
            </a:r>
            <a:br>
              <a:rPr lang="ru-RU" sz="1750" kern="0" dirty="0">
                <a:solidFill>
                  <a:srgbClr val="2D8BB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ru-RU" sz="1750" kern="0" dirty="0">
                <a:solidFill>
                  <a:srgbClr val="2D8BB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(до трех строк)</a:t>
            </a:r>
          </a:p>
        </p:txBody>
      </p:sp>
      <p:sp>
        <p:nvSpPr>
          <p:cNvPr id="35" name="Прямоугольник 20"/>
          <p:cNvSpPr/>
          <p:nvPr userDrawn="1"/>
        </p:nvSpPr>
        <p:spPr bwMode="auto">
          <a:xfrm>
            <a:off x="4516715" y="2522733"/>
            <a:ext cx="7312262" cy="858767"/>
          </a:xfrm>
          <a:custGeom>
            <a:avLst/>
            <a:gdLst>
              <a:gd name="connsiteX0" fmla="*/ 0 w 14843924"/>
              <a:gd name="connsiteY0" fmla="*/ 0 h 1692000"/>
              <a:gd name="connsiteX1" fmla="*/ 14843924 w 14843924"/>
              <a:gd name="connsiteY1" fmla="*/ 0 h 1692000"/>
              <a:gd name="connsiteX2" fmla="*/ 14843924 w 14843924"/>
              <a:gd name="connsiteY2" fmla="*/ 1692000 h 1692000"/>
              <a:gd name="connsiteX3" fmla="*/ 0 w 14843924"/>
              <a:gd name="connsiteY3" fmla="*/ 1692000 h 1692000"/>
              <a:gd name="connsiteX4" fmla="*/ 0 w 14843924"/>
              <a:gd name="connsiteY4" fmla="*/ 0 h 1692000"/>
              <a:gd name="connsiteX0" fmla="*/ 10784 w 14854708"/>
              <a:gd name="connsiteY0" fmla="*/ 0 h 1692000"/>
              <a:gd name="connsiteX1" fmla="*/ 14854708 w 14854708"/>
              <a:gd name="connsiteY1" fmla="*/ 0 h 1692000"/>
              <a:gd name="connsiteX2" fmla="*/ 14854708 w 14854708"/>
              <a:gd name="connsiteY2" fmla="*/ 1692000 h 1692000"/>
              <a:gd name="connsiteX3" fmla="*/ 10784 w 14854708"/>
              <a:gd name="connsiteY3" fmla="*/ 1692000 h 1692000"/>
              <a:gd name="connsiteX4" fmla="*/ 0 w 14854708"/>
              <a:gd name="connsiteY4" fmla="*/ 1473043 h 1692000"/>
              <a:gd name="connsiteX5" fmla="*/ 10784 w 14854708"/>
              <a:gd name="connsiteY5" fmla="*/ 0 h 1692000"/>
              <a:gd name="connsiteX0" fmla="*/ 206062 w 15049986"/>
              <a:gd name="connsiteY0" fmla="*/ 0 h 1717758"/>
              <a:gd name="connsiteX1" fmla="*/ 15049986 w 15049986"/>
              <a:gd name="connsiteY1" fmla="*/ 0 h 1717758"/>
              <a:gd name="connsiteX2" fmla="*/ 15049986 w 15049986"/>
              <a:gd name="connsiteY2" fmla="*/ 1692000 h 1717758"/>
              <a:gd name="connsiteX3" fmla="*/ 0 w 15049986"/>
              <a:gd name="connsiteY3" fmla="*/ 1717758 h 1717758"/>
              <a:gd name="connsiteX4" fmla="*/ 195278 w 15049986"/>
              <a:gd name="connsiteY4" fmla="*/ 1473043 h 1717758"/>
              <a:gd name="connsiteX5" fmla="*/ 206062 w 15049986"/>
              <a:gd name="connsiteY5" fmla="*/ 0 h 1717758"/>
              <a:gd name="connsiteX0" fmla="*/ 218941 w 15062865"/>
              <a:gd name="connsiteY0" fmla="*/ 0 h 1717758"/>
              <a:gd name="connsiteX1" fmla="*/ 15062865 w 15062865"/>
              <a:gd name="connsiteY1" fmla="*/ 0 h 1717758"/>
              <a:gd name="connsiteX2" fmla="*/ 15062865 w 15062865"/>
              <a:gd name="connsiteY2" fmla="*/ 1692000 h 1717758"/>
              <a:gd name="connsiteX3" fmla="*/ 0 w 15062865"/>
              <a:gd name="connsiteY3" fmla="*/ 1717758 h 1717758"/>
              <a:gd name="connsiteX4" fmla="*/ 208157 w 15062865"/>
              <a:gd name="connsiteY4" fmla="*/ 1473043 h 1717758"/>
              <a:gd name="connsiteX5" fmla="*/ 218941 w 15062865"/>
              <a:gd name="connsiteY5" fmla="*/ 0 h 1717758"/>
              <a:gd name="connsiteX0" fmla="*/ 257578 w 15101502"/>
              <a:gd name="connsiteY0" fmla="*/ 0 h 1717758"/>
              <a:gd name="connsiteX1" fmla="*/ 15101502 w 15101502"/>
              <a:gd name="connsiteY1" fmla="*/ 0 h 1717758"/>
              <a:gd name="connsiteX2" fmla="*/ 15101502 w 15101502"/>
              <a:gd name="connsiteY2" fmla="*/ 1692000 h 1717758"/>
              <a:gd name="connsiteX3" fmla="*/ 0 w 15101502"/>
              <a:gd name="connsiteY3" fmla="*/ 1717758 h 1717758"/>
              <a:gd name="connsiteX4" fmla="*/ 246794 w 15101502"/>
              <a:gd name="connsiteY4" fmla="*/ 1473043 h 1717758"/>
              <a:gd name="connsiteX5" fmla="*/ 257578 w 15101502"/>
              <a:gd name="connsiteY5" fmla="*/ 0 h 1717758"/>
              <a:gd name="connsiteX0" fmla="*/ 257578 w 15101502"/>
              <a:gd name="connsiteY0" fmla="*/ 0 h 1717758"/>
              <a:gd name="connsiteX1" fmla="*/ 14602673 w 15101502"/>
              <a:gd name="connsiteY1" fmla="*/ 0 h 1717758"/>
              <a:gd name="connsiteX2" fmla="*/ 15101502 w 15101502"/>
              <a:gd name="connsiteY2" fmla="*/ 1692000 h 1717758"/>
              <a:gd name="connsiteX3" fmla="*/ 0 w 15101502"/>
              <a:gd name="connsiteY3" fmla="*/ 1717758 h 1717758"/>
              <a:gd name="connsiteX4" fmla="*/ 246794 w 15101502"/>
              <a:gd name="connsiteY4" fmla="*/ 1473043 h 1717758"/>
              <a:gd name="connsiteX5" fmla="*/ 257578 w 15101502"/>
              <a:gd name="connsiteY5" fmla="*/ 0 h 1717758"/>
              <a:gd name="connsiteX0" fmla="*/ 257578 w 14626428"/>
              <a:gd name="connsiteY0" fmla="*/ 0 h 1717758"/>
              <a:gd name="connsiteX1" fmla="*/ 14602673 w 14626428"/>
              <a:gd name="connsiteY1" fmla="*/ 0 h 1717758"/>
              <a:gd name="connsiteX2" fmla="*/ 14626428 w 14626428"/>
              <a:gd name="connsiteY2" fmla="*/ 1715754 h 1717758"/>
              <a:gd name="connsiteX3" fmla="*/ 0 w 14626428"/>
              <a:gd name="connsiteY3" fmla="*/ 1717758 h 1717758"/>
              <a:gd name="connsiteX4" fmla="*/ 246794 w 14626428"/>
              <a:gd name="connsiteY4" fmla="*/ 1473043 h 1717758"/>
              <a:gd name="connsiteX5" fmla="*/ 257578 w 14626428"/>
              <a:gd name="connsiteY5" fmla="*/ 0 h 1717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26428" h="1717758">
                <a:moveTo>
                  <a:pt x="257578" y="0"/>
                </a:moveTo>
                <a:lnTo>
                  <a:pt x="14602673" y="0"/>
                </a:lnTo>
                <a:lnTo>
                  <a:pt x="14626428" y="1715754"/>
                </a:lnTo>
                <a:lnTo>
                  <a:pt x="0" y="1717758"/>
                </a:lnTo>
                <a:lnTo>
                  <a:pt x="246794" y="1473043"/>
                </a:lnTo>
                <a:cubicBezTo>
                  <a:pt x="250389" y="982029"/>
                  <a:pt x="253983" y="491014"/>
                  <a:pt x="257578" y="0"/>
                </a:cubicBezTo>
                <a:close/>
              </a:path>
            </a:pathLst>
          </a:custGeom>
          <a:gradFill>
            <a:gsLst>
              <a:gs pos="100000">
                <a:srgbClr val="4EB6FC"/>
              </a:gs>
              <a:gs pos="0">
                <a:srgbClr val="027FBE"/>
              </a:gs>
            </a:gsLst>
            <a:lin ang="5400000" scaled="0"/>
          </a:gra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blurRad="63500" dist="38100">
              <a:prstClr val="black">
                <a:alpha val="16000"/>
              </a:prstClr>
            </a:innerShdw>
          </a:effectLst>
          <a:extLst/>
        </p:spPr>
        <p:txBody>
          <a:bodyPr vert="horz" wrap="square" lIns="45714" tIns="22857" rIns="45714" bIns="22857" numCol="1" rtlCol="0" anchor="t" anchorCtr="0" compatLnSpc="1">
            <a:prstTxWarp prst="textNoShape">
              <a:avLst/>
            </a:prstTxWarp>
          </a:bodyPr>
          <a:lstStyle/>
          <a:p>
            <a:endParaRPr lang="ru-RU" sz="2000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68" name="Прямоугольник 20"/>
          <p:cNvSpPr/>
          <p:nvPr userDrawn="1"/>
        </p:nvSpPr>
        <p:spPr bwMode="auto">
          <a:xfrm>
            <a:off x="4528589" y="3603387"/>
            <a:ext cx="7312262" cy="858767"/>
          </a:xfrm>
          <a:custGeom>
            <a:avLst/>
            <a:gdLst>
              <a:gd name="connsiteX0" fmla="*/ 0 w 14843924"/>
              <a:gd name="connsiteY0" fmla="*/ 0 h 1692000"/>
              <a:gd name="connsiteX1" fmla="*/ 14843924 w 14843924"/>
              <a:gd name="connsiteY1" fmla="*/ 0 h 1692000"/>
              <a:gd name="connsiteX2" fmla="*/ 14843924 w 14843924"/>
              <a:gd name="connsiteY2" fmla="*/ 1692000 h 1692000"/>
              <a:gd name="connsiteX3" fmla="*/ 0 w 14843924"/>
              <a:gd name="connsiteY3" fmla="*/ 1692000 h 1692000"/>
              <a:gd name="connsiteX4" fmla="*/ 0 w 14843924"/>
              <a:gd name="connsiteY4" fmla="*/ 0 h 1692000"/>
              <a:gd name="connsiteX0" fmla="*/ 10784 w 14854708"/>
              <a:gd name="connsiteY0" fmla="*/ 0 h 1692000"/>
              <a:gd name="connsiteX1" fmla="*/ 14854708 w 14854708"/>
              <a:gd name="connsiteY1" fmla="*/ 0 h 1692000"/>
              <a:gd name="connsiteX2" fmla="*/ 14854708 w 14854708"/>
              <a:gd name="connsiteY2" fmla="*/ 1692000 h 1692000"/>
              <a:gd name="connsiteX3" fmla="*/ 10784 w 14854708"/>
              <a:gd name="connsiteY3" fmla="*/ 1692000 h 1692000"/>
              <a:gd name="connsiteX4" fmla="*/ 0 w 14854708"/>
              <a:gd name="connsiteY4" fmla="*/ 1473043 h 1692000"/>
              <a:gd name="connsiteX5" fmla="*/ 10784 w 14854708"/>
              <a:gd name="connsiteY5" fmla="*/ 0 h 1692000"/>
              <a:gd name="connsiteX0" fmla="*/ 206062 w 15049986"/>
              <a:gd name="connsiteY0" fmla="*/ 0 h 1717758"/>
              <a:gd name="connsiteX1" fmla="*/ 15049986 w 15049986"/>
              <a:gd name="connsiteY1" fmla="*/ 0 h 1717758"/>
              <a:gd name="connsiteX2" fmla="*/ 15049986 w 15049986"/>
              <a:gd name="connsiteY2" fmla="*/ 1692000 h 1717758"/>
              <a:gd name="connsiteX3" fmla="*/ 0 w 15049986"/>
              <a:gd name="connsiteY3" fmla="*/ 1717758 h 1717758"/>
              <a:gd name="connsiteX4" fmla="*/ 195278 w 15049986"/>
              <a:gd name="connsiteY4" fmla="*/ 1473043 h 1717758"/>
              <a:gd name="connsiteX5" fmla="*/ 206062 w 15049986"/>
              <a:gd name="connsiteY5" fmla="*/ 0 h 1717758"/>
              <a:gd name="connsiteX0" fmla="*/ 218941 w 15062865"/>
              <a:gd name="connsiteY0" fmla="*/ 0 h 1717758"/>
              <a:gd name="connsiteX1" fmla="*/ 15062865 w 15062865"/>
              <a:gd name="connsiteY1" fmla="*/ 0 h 1717758"/>
              <a:gd name="connsiteX2" fmla="*/ 15062865 w 15062865"/>
              <a:gd name="connsiteY2" fmla="*/ 1692000 h 1717758"/>
              <a:gd name="connsiteX3" fmla="*/ 0 w 15062865"/>
              <a:gd name="connsiteY3" fmla="*/ 1717758 h 1717758"/>
              <a:gd name="connsiteX4" fmla="*/ 208157 w 15062865"/>
              <a:gd name="connsiteY4" fmla="*/ 1473043 h 1717758"/>
              <a:gd name="connsiteX5" fmla="*/ 218941 w 15062865"/>
              <a:gd name="connsiteY5" fmla="*/ 0 h 1717758"/>
              <a:gd name="connsiteX0" fmla="*/ 257578 w 15101502"/>
              <a:gd name="connsiteY0" fmla="*/ 0 h 1717758"/>
              <a:gd name="connsiteX1" fmla="*/ 15101502 w 15101502"/>
              <a:gd name="connsiteY1" fmla="*/ 0 h 1717758"/>
              <a:gd name="connsiteX2" fmla="*/ 15101502 w 15101502"/>
              <a:gd name="connsiteY2" fmla="*/ 1692000 h 1717758"/>
              <a:gd name="connsiteX3" fmla="*/ 0 w 15101502"/>
              <a:gd name="connsiteY3" fmla="*/ 1717758 h 1717758"/>
              <a:gd name="connsiteX4" fmla="*/ 246794 w 15101502"/>
              <a:gd name="connsiteY4" fmla="*/ 1473043 h 1717758"/>
              <a:gd name="connsiteX5" fmla="*/ 257578 w 15101502"/>
              <a:gd name="connsiteY5" fmla="*/ 0 h 1717758"/>
              <a:gd name="connsiteX0" fmla="*/ 257578 w 15101502"/>
              <a:gd name="connsiteY0" fmla="*/ 0 h 1717758"/>
              <a:gd name="connsiteX1" fmla="*/ 14602673 w 15101502"/>
              <a:gd name="connsiteY1" fmla="*/ 0 h 1717758"/>
              <a:gd name="connsiteX2" fmla="*/ 15101502 w 15101502"/>
              <a:gd name="connsiteY2" fmla="*/ 1692000 h 1717758"/>
              <a:gd name="connsiteX3" fmla="*/ 0 w 15101502"/>
              <a:gd name="connsiteY3" fmla="*/ 1717758 h 1717758"/>
              <a:gd name="connsiteX4" fmla="*/ 246794 w 15101502"/>
              <a:gd name="connsiteY4" fmla="*/ 1473043 h 1717758"/>
              <a:gd name="connsiteX5" fmla="*/ 257578 w 15101502"/>
              <a:gd name="connsiteY5" fmla="*/ 0 h 1717758"/>
              <a:gd name="connsiteX0" fmla="*/ 257578 w 14626428"/>
              <a:gd name="connsiteY0" fmla="*/ 0 h 1717758"/>
              <a:gd name="connsiteX1" fmla="*/ 14602673 w 14626428"/>
              <a:gd name="connsiteY1" fmla="*/ 0 h 1717758"/>
              <a:gd name="connsiteX2" fmla="*/ 14626428 w 14626428"/>
              <a:gd name="connsiteY2" fmla="*/ 1715754 h 1717758"/>
              <a:gd name="connsiteX3" fmla="*/ 0 w 14626428"/>
              <a:gd name="connsiteY3" fmla="*/ 1717758 h 1717758"/>
              <a:gd name="connsiteX4" fmla="*/ 246794 w 14626428"/>
              <a:gd name="connsiteY4" fmla="*/ 1473043 h 1717758"/>
              <a:gd name="connsiteX5" fmla="*/ 257578 w 14626428"/>
              <a:gd name="connsiteY5" fmla="*/ 0 h 1717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26428" h="1717758">
                <a:moveTo>
                  <a:pt x="257578" y="0"/>
                </a:moveTo>
                <a:lnTo>
                  <a:pt x="14602673" y="0"/>
                </a:lnTo>
                <a:lnTo>
                  <a:pt x="14626428" y="1715754"/>
                </a:lnTo>
                <a:lnTo>
                  <a:pt x="0" y="1717758"/>
                </a:lnTo>
                <a:lnTo>
                  <a:pt x="246794" y="1473043"/>
                </a:lnTo>
                <a:cubicBezTo>
                  <a:pt x="250389" y="982029"/>
                  <a:pt x="253983" y="491014"/>
                  <a:pt x="257578" y="0"/>
                </a:cubicBezTo>
                <a:close/>
              </a:path>
            </a:pathLst>
          </a:custGeom>
          <a:gradFill>
            <a:gsLst>
              <a:gs pos="100000">
                <a:srgbClr val="4EB6FC"/>
              </a:gs>
              <a:gs pos="0">
                <a:srgbClr val="027FBE"/>
              </a:gs>
            </a:gsLst>
            <a:lin ang="5400000" scaled="0"/>
          </a:gra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blurRad="63500" dist="38100">
              <a:prstClr val="black">
                <a:alpha val="16000"/>
              </a:prstClr>
            </a:innerShdw>
          </a:effectLst>
          <a:extLst/>
        </p:spPr>
        <p:txBody>
          <a:bodyPr vert="horz" wrap="square" lIns="45714" tIns="22857" rIns="45714" bIns="22857" numCol="1" rtlCol="0" anchor="t" anchorCtr="0" compatLnSpc="1">
            <a:prstTxWarp prst="textNoShape">
              <a:avLst/>
            </a:prstTxWarp>
          </a:bodyPr>
          <a:lstStyle/>
          <a:p>
            <a:endParaRPr lang="ru-RU" sz="2000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70" name="Прямоугольник 20"/>
          <p:cNvSpPr/>
          <p:nvPr userDrawn="1"/>
        </p:nvSpPr>
        <p:spPr bwMode="auto">
          <a:xfrm>
            <a:off x="4528589" y="4672166"/>
            <a:ext cx="7312262" cy="858767"/>
          </a:xfrm>
          <a:custGeom>
            <a:avLst/>
            <a:gdLst>
              <a:gd name="connsiteX0" fmla="*/ 0 w 14843924"/>
              <a:gd name="connsiteY0" fmla="*/ 0 h 1692000"/>
              <a:gd name="connsiteX1" fmla="*/ 14843924 w 14843924"/>
              <a:gd name="connsiteY1" fmla="*/ 0 h 1692000"/>
              <a:gd name="connsiteX2" fmla="*/ 14843924 w 14843924"/>
              <a:gd name="connsiteY2" fmla="*/ 1692000 h 1692000"/>
              <a:gd name="connsiteX3" fmla="*/ 0 w 14843924"/>
              <a:gd name="connsiteY3" fmla="*/ 1692000 h 1692000"/>
              <a:gd name="connsiteX4" fmla="*/ 0 w 14843924"/>
              <a:gd name="connsiteY4" fmla="*/ 0 h 1692000"/>
              <a:gd name="connsiteX0" fmla="*/ 10784 w 14854708"/>
              <a:gd name="connsiteY0" fmla="*/ 0 h 1692000"/>
              <a:gd name="connsiteX1" fmla="*/ 14854708 w 14854708"/>
              <a:gd name="connsiteY1" fmla="*/ 0 h 1692000"/>
              <a:gd name="connsiteX2" fmla="*/ 14854708 w 14854708"/>
              <a:gd name="connsiteY2" fmla="*/ 1692000 h 1692000"/>
              <a:gd name="connsiteX3" fmla="*/ 10784 w 14854708"/>
              <a:gd name="connsiteY3" fmla="*/ 1692000 h 1692000"/>
              <a:gd name="connsiteX4" fmla="*/ 0 w 14854708"/>
              <a:gd name="connsiteY4" fmla="*/ 1473043 h 1692000"/>
              <a:gd name="connsiteX5" fmla="*/ 10784 w 14854708"/>
              <a:gd name="connsiteY5" fmla="*/ 0 h 1692000"/>
              <a:gd name="connsiteX0" fmla="*/ 206062 w 15049986"/>
              <a:gd name="connsiteY0" fmla="*/ 0 h 1717758"/>
              <a:gd name="connsiteX1" fmla="*/ 15049986 w 15049986"/>
              <a:gd name="connsiteY1" fmla="*/ 0 h 1717758"/>
              <a:gd name="connsiteX2" fmla="*/ 15049986 w 15049986"/>
              <a:gd name="connsiteY2" fmla="*/ 1692000 h 1717758"/>
              <a:gd name="connsiteX3" fmla="*/ 0 w 15049986"/>
              <a:gd name="connsiteY3" fmla="*/ 1717758 h 1717758"/>
              <a:gd name="connsiteX4" fmla="*/ 195278 w 15049986"/>
              <a:gd name="connsiteY4" fmla="*/ 1473043 h 1717758"/>
              <a:gd name="connsiteX5" fmla="*/ 206062 w 15049986"/>
              <a:gd name="connsiteY5" fmla="*/ 0 h 1717758"/>
              <a:gd name="connsiteX0" fmla="*/ 218941 w 15062865"/>
              <a:gd name="connsiteY0" fmla="*/ 0 h 1717758"/>
              <a:gd name="connsiteX1" fmla="*/ 15062865 w 15062865"/>
              <a:gd name="connsiteY1" fmla="*/ 0 h 1717758"/>
              <a:gd name="connsiteX2" fmla="*/ 15062865 w 15062865"/>
              <a:gd name="connsiteY2" fmla="*/ 1692000 h 1717758"/>
              <a:gd name="connsiteX3" fmla="*/ 0 w 15062865"/>
              <a:gd name="connsiteY3" fmla="*/ 1717758 h 1717758"/>
              <a:gd name="connsiteX4" fmla="*/ 208157 w 15062865"/>
              <a:gd name="connsiteY4" fmla="*/ 1473043 h 1717758"/>
              <a:gd name="connsiteX5" fmla="*/ 218941 w 15062865"/>
              <a:gd name="connsiteY5" fmla="*/ 0 h 1717758"/>
              <a:gd name="connsiteX0" fmla="*/ 257578 w 15101502"/>
              <a:gd name="connsiteY0" fmla="*/ 0 h 1717758"/>
              <a:gd name="connsiteX1" fmla="*/ 15101502 w 15101502"/>
              <a:gd name="connsiteY1" fmla="*/ 0 h 1717758"/>
              <a:gd name="connsiteX2" fmla="*/ 15101502 w 15101502"/>
              <a:gd name="connsiteY2" fmla="*/ 1692000 h 1717758"/>
              <a:gd name="connsiteX3" fmla="*/ 0 w 15101502"/>
              <a:gd name="connsiteY3" fmla="*/ 1717758 h 1717758"/>
              <a:gd name="connsiteX4" fmla="*/ 246794 w 15101502"/>
              <a:gd name="connsiteY4" fmla="*/ 1473043 h 1717758"/>
              <a:gd name="connsiteX5" fmla="*/ 257578 w 15101502"/>
              <a:gd name="connsiteY5" fmla="*/ 0 h 1717758"/>
              <a:gd name="connsiteX0" fmla="*/ 257578 w 15101502"/>
              <a:gd name="connsiteY0" fmla="*/ 0 h 1717758"/>
              <a:gd name="connsiteX1" fmla="*/ 14602673 w 15101502"/>
              <a:gd name="connsiteY1" fmla="*/ 0 h 1717758"/>
              <a:gd name="connsiteX2" fmla="*/ 15101502 w 15101502"/>
              <a:gd name="connsiteY2" fmla="*/ 1692000 h 1717758"/>
              <a:gd name="connsiteX3" fmla="*/ 0 w 15101502"/>
              <a:gd name="connsiteY3" fmla="*/ 1717758 h 1717758"/>
              <a:gd name="connsiteX4" fmla="*/ 246794 w 15101502"/>
              <a:gd name="connsiteY4" fmla="*/ 1473043 h 1717758"/>
              <a:gd name="connsiteX5" fmla="*/ 257578 w 15101502"/>
              <a:gd name="connsiteY5" fmla="*/ 0 h 1717758"/>
              <a:gd name="connsiteX0" fmla="*/ 257578 w 14626428"/>
              <a:gd name="connsiteY0" fmla="*/ 0 h 1717758"/>
              <a:gd name="connsiteX1" fmla="*/ 14602673 w 14626428"/>
              <a:gd name="connsiteY1" fmla="*/ 0 h 1717758"/>
              <a:gd name="connsiteX2" fmla="*/ 14626428 w 14626428"/>
              <a:gd name="connsiteY2" fmla="*/ 1715754 h 1717758"/>
              <a:gd name="connsiteX3" fmla="*/ 0 w 14626428"/>
              <a:gd name="connsiteY3" fmla="*/ 1717758 h 1717758"/>
              <a:gd name="connsiteX4" fmla="*/ 246794 w 14626428"/>
              <a:gd name="connsiteY4" fmla="*/ 1473043 h 1717758"/>
              <a:gd name="connsiteX5" fmla="*/ 257578 w 14626428"/>
              <a:gd name="connsiteY5" fmla="*/ 0 h 1717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26428" h="1717758">
                <a:moveTo>
                  <a:pt x="257578" y="0"/>
                </a:moveTo>
                <a:lnTo>
                  <a:pt x="14602673" y="0"/>
                </a:lnTo>
                <a:lnTo>
                  <a:pt x="14626428" y="1715754"/>
                </a:lnTo>
                <a:lnTo>
                  <a:pt x="0" y="1717758"/>
                </a:lnTo>
                <a:lnTo>
                  <a:pt x="246794" y="1473043"/>
                </a:lnTo>
                <a:cubicBezTo>
                  <a:pt x="250389" y="982029"/>
                  <a:pt x="253983" y="491014"/>
                  <a:pt x="257578" y="0"/>
                </a:cubicBezTo>
                <a:close/>
              </a:path>
            </a:pathLst>
          </a:custGeom>
          <a:gradFill>
            <a:gsLst>
              <a:gs pos="100000">
                <a:srgbClr val="4EB6FC"/>
              </a:gs>
              <a:gs pos="0">
                <a:srgbClr val="027FBE"/>
              </a:gs>
            </a:gsLst>
            <a:lin ang="5400000" scaled="0"/>
          </a:gra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blurRad="63500" dist="38100">
              <a:prstClr val="black">
                <a:alpha val="16000"/>
              </a:prstClr>
            </a:innerShdw>
          </a:effectLst>
          <a:extLst/>
        </p:spPr>
        <p:txBody>
          <a:bodyPr vert="horz" wrap="square" lIns="45714" tIns="22857" rIns="45714" bIns="22857" numCol="1" rtlCol="0" anchor="t" anchorCtr="0" compatLnSpc="1">
            <a:prstTxWarp prst="textNoShape">
              <a:avLst/>
            </a:prstTxWarp>
          </a:bodyPr>
          <a:lstStyle/>
          <a:p>
            <a:endParaRPr lang="ru-RU" sz="2000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38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1451646" y="2515740"/>
            <a:ext cx="3084728" cy="84059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aseline="0">
                <a:solidFill>
                  <a:schemeClr val="accent1">
                    <a:lumMod val="75000"/>
                  </a:schemeClr>
                </a:solidFill>
              </a:defRPr>
            </a:lvl1pPr>
            <a:lvl3pPr marL="914400" indent="0">
              <a:buNone/>
              <a:defRPr/>
            </a:lvl3pPr>
          </a:lstStyle>
          <a:p>
            <a:pPr algn="l">
              <a:lnSpc>
                <a:spcPts val="2050"/>
              </a:lnSpc>
            </a:pPr>
            <a:r>
              <a:rPr lang="ru-RU" sz="1750" kern="0" dirty="0">
                <a:solidFill>
                  <a:srgbClr val="2D8BB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Наименование пункта</a:t>
            </a:r>
            <a:br>
              <a:rPr lang="ru-RU" sz="1750" kern="0" dirty="0">
                <a:solidFill>
                  <a:srgbClr val="2D8BB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ru-RU" sz="1750" kern="0" dirty="0">
                <a:solidFill>
                  <a:srgbClr val="2D8BB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(до трех строк)</a:t>
            </a:r>
          </a:p>
        </p:txBody>
      </p:sp>
      <p:sp>
        <p:nvSpPr>
          <p:cNvPr id="39" name="Текст 4"/>
          <p:cNvSpPr>
            <a:spLocks noGrp="1"/>
          </p:cNvSpPr>
          <p:nvPr>
            <p:ph type="body" sz="quarter" idx="12" hasCustomPrompt="1"/>
          </p:nvPr>
        </p:nvSpPr>
        <p:spPr>
          <a:xfrm>
            <a:off x="1451646" y="3597844"/>
            <a:ext cx="3084728" cy="84059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aseline="0">
                <a:solidFill>
                  <a:schemeClr val="accent1">
                    <a:lumMod val="75000"/>
                  </a:schemeClr>
                </a:solidFill>
              </a:defRPr>
            </a:lvl1pPr>
            <a:lvl3pPr marL="914400" indent="0">
              <a:buNone/>
              <a:defRPr/>
            </a:lvl3pPr>
          </a:lstStyle>
          <a:p>
            <a:pPr algn="l">
              <a:lnSpc>
                <a:spcPts val="2050"/>
              </a:lnSpc>
            </a:pPr>
            <a:r>
              <a:rPr lang="ru-RU" sz="1750" kern="0" dirty="0">
                <a:solidFill>
                  <a:srgbClr val="2D8BB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Наименование пункта</a:t>
            </a:r>
            <a:br>
              <a:rPr lang="ru-RU" sz="1750" kern="0" dirty="0">
                <a:solidFill>
                  <a:srgbClr val="2D8BB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ru-RU" sz="1750" kern="0" dirty="0">
                <a:solidFill>
                  <a:srgbClr val="2D8BB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(до трех строк)</a:t>
            </a:r>
          </a:p>
        </p:txBody>
      </p:sp>
      <p:sp>
        <p:nvSpPr>
          <p:cNvPr id="41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1451646" y="4697179"/>
            <a:ext cx="3084728" cy="84059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aseline="0">
                <a:solidFill>
                  <a:schemeClr val="accent1">
                    <a:lumMod val="75000"/>
                  </a:schemeClr>
                </a:solidFill>
              </a:defRPr>
            </a:lvl1pPr>
            <a:lvl3pPr marL="914400" indent="0">
              <a:buNone/>
              <a:defRPr/>
            </a:lvl3pPr>
          </a:lstStyle>
          <a:p>
            <a:pPr algn="l">
              <a:lnSpc>
                <a:spcPts val="2050"/>
              </a:lnSpc>
            </a:pPr>
            <a:r>
              <a:rPr lang="ru-RU" sz="1750" kern="0" dirty="0">
                <a:solidFill>
                  <a:srgbClr val="2D8BB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Наименование пункта</a:t>
            </a:r>
            <a:br>
              <a:rPr lang="ru-RU" sz="1750" kern="0" dirty="0">
                <a:solidFill>
                  <a:srgbClr val="2D8BB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ru-RU" sz="1750" kern="0" dirty="0">
                <a:solidFill>
                  <a:srgbClr val="2D8BB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(до трех строк)</a:t>
            </a:r>
          </a:p>
        </p:txBody>
      </p:sp>
      <p:sp>
        <p:nvSpPr>
          <p:cNvPr id="26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4729720" y="1423239"/>
            <a:ext cx="6940911" cy="84059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lnSpc>
                <a:spcPts val="2050"/>
              </a:lnSpc>
              <a:spcBef>
                <a:spcPts val="0"/>
              </a:spcBef>
              <a:buNone/>
              <a:defRPr sz="1400" baseline="0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l">
              <a:lnSpc>
                <a:spcPts val="2050"/>
              </a:lnSpc>
            </a:pPr>
            <a:r>
              <a:rPr lang="ru-RU" sz="1750" kern="0" dirty="0">
                <a:solidFill>
                  <a:srgbClr val="2D8BB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Текст пункта (до четырех строк)</a:t>
            </a:r>
          </a:p>
        </p:txBody>
      </p:sp>
      <p:sp>
        <p:nvSpPr>
          <p:cNvPr id="27" name="Текст 4"/>
          <p:cNvSpPr>
            <a:spLocks noGrp="1"/>
          </p:cNvSpPr>
          <p:nvPr>
            <p:ph type="body" sz="quarter" idx="15" hasCustomPrompt="1"/>
          </p:nvPr>
        </p:nvSpPr>
        <p:spPr>
          <a:xfrm>
            <a:off x="4729720" y="2508901"/>
            <a:ext cx="6940911" cy="84059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lnSpc>
                <a:spcPts val="2050"/>
              </a:lnSpc>
              <a:spcBef>
                <a:spcPts val="0"/>
              </a:spcBef>
              <a:buNone/>
              <a:defRPr sz="1400" baseline="0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l">
              <a:lnSpc>
                <a:spcPts val="2050"/>
              </a:lnSpc>
            </a:pPr>
            <a:r>
              <a:rPr lang="ru-RU" sz="1750" kern="0" dirty="0">
                <a:solidFill>
                  <a:srgbClr val="2D8BB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Текст пункта (до четырех строк)</a:t>
            </a:r>
          </a:p>
        </p:txBody>
      </p:sp>
      <p:sp>
        <p:nvSpPr>
          <p:cNvPr id="28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4729720" y="3591005"/>
            <a:ext cx="6940911" cy="84059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lnSpc>
                <a:spcPts val="2050"/>
              </a:lnSpc>
              <a:spcBef>
                <a:spcPts val="0"/>
              </a:spcBef>
              <a:buNone/>
              <a:defRPr sz="1400" baseline="0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l">
              <a:lnSpc>
                <a:spcPts val="2050"/>
              </a:lnSpc>
            </a:pPr>
            <a:r>
              <a:rPr lang="ru-RU" sz="1750" kern="0" dirty="0">
                <a:solidFill>
                  <a:srgbClr val="2D8BB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Текст пункта (до четырех строк)</a:t>
            </a:r>
          </a:p>
        </p:txBody>
      </p:sp>
      <p:sp>
        <p:nvSpPr>
          <p:cNvPr id="29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4729720" y="4690340"/>
            <a:ext cx="6940911" cy="84059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lnSpc>
                <a:spcPts val="2050"/>
              </a:lnSpc>
              <a:spcBef>
                <a:spcPts val="0"/>
              </a:spcBef>
              <a:buNone/>
              <a:defRPr sz="1400" baseline="0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l">
              <a:lnSpc>
                <a:spcPts val="2050"/>
              </a:lnSpc>
            </a:pPr>
            <a:r>
              <a:rPr lang="ru-RU" sz="1750" kern="0" dirty="0">
                <a:solidFill>
                  <a:srgbClr val="2D8BB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Текст пункта (до четырех строк)</a:t>
            </a:r>
          </a:p>
        </p:txBody>
      </p:sp>
      <p:sp>
        <p:nvSpPr>
          <p:cNvPr id="36" name="Прямоугольный треугольник 35"/>
          <p:cNvSpPr/>
          <p:nvPr userDrawn="1"/>
        </p:nvSpPr>
        <p:spPr bwMode="auto">
          <a:xfrm rot="16200000">
            <a:off x="10560625" y="5229711"/>
            <a:ext cx="1628702" cy="1627878"/>
          </a:xfrm>
          <a:prstGeom prst="rtTriangle">
            <a:avLst/>
          </a:prstGeom>
          <a:gradFill>
            <a:gsLst>
              <a:gs pos="100000">
                <a:srgbClr val="4BD0FF"/>
              </a:gs>
              <a:gs pos="0">
                <a:srgbClr val="199BC9"/>
              </a:gs>
            </a:gsLst>
            <a:lin ang="13800000" scaled="0"/>
          </a:gra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279400" dist="38100" dir="13500000" algn="br" rotWithShape="0">
              <a:prstClr val="black">
                <a:alpha val="28000"/>
              </a:prstClr>
            </a:outerShdw>
          </a:effectLst>
          <a:extLst/>
        </p:spPr>
        <p:txBody>
          <a:bodyPr vert="horz" wrap="square" lIns="121880" tIns="60940" rIns="121880" bIns="60940" numCol="1" rtlCol="0" anchor="t" anchorCtr="0" compatLnSpc="1">
            <a:prstTxWarp prst="textNoShape">
              <a:avLst/>
            </a:prstTxWarp>
          </a:bodyPr>
          <a:lstStyle/>
          <a:p>
            <a:pPr defTabSz="1218697"/>
            <a:endParaRPr lang="ru-RU" sz="5349" dirty="0">
              <a:ea typeface="ヒラギノ角ゴ ProN W3" charset="0"/>
              <a:cs typeface="ヒラギノ角ゴ ProN W3" charset="0"/>
            </a:endParaRPr>
          </a:p>
        </p:txBody>
      </p:sp>
      <p:pic>
        <p:nvPicPr>
          <p:cNvPr id="42" name="Рисунок 41" descr="Lanit_logo_new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570951" y="6118900"/>
            <a:ext cx="476007" cy="584116"/>
          </a:xfrm>
          <a:prstGeom prst="rect">
            <a:avLst/>
          </a:prstGeom>
        </p:spPr>
      </p:pic>
      <p:sp>
        <p:nvSpPr>
          <p:cNvPr id="15" name="Рисунок 14"/>
          <p:cNvSpPr>
            <a:spLocks noGrp="1"/>
          </p:cNvSpPr>
          <p:nvPr>
            <p:ph type="pic" sz="quarter" idx="19" hasCustomPrompt="1"/>
          </p:nvPr>
        </p:nvSpPr>
        <p:spPr>
          <a:xfrm>
            <a:off x="515448" y="1516063"/>
            <a:ext cx="658206" cy="661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ru-RU" dirty="0"/>
              <a:t>Вставка</a:t>
            </a:r>
            <a:br>
              <a:rPr lang="ru-RU" dirty="0"/>
            </a:br>
            <a:r>
              <a:rPr lang="ru-RU" dirty="0"/>
              <a:t>иконки</a:t>
            </a:r>
          </a:p>
        </p:txBody>
      </p:sp>
      <p:sp>
        <p:nvSpPr>
          <p:cNvPr id="51" name="Рисунок 14"/>
          <p:cNvSpPr>
            <a:spLocks noGrp="1"/>
          </p:cNvSpPr>
          <p:nvPr>
            <p:ph type="pic" sz="quarter" idx="20" hasCustomPrompt="1"/>
          </p:nvPr>
        </p:nvSpPr>
        <p:spPr>
          <a:xfrm>
            <a:off x="514457" y="2607959"/>
            <a:ext cx="659198" cy="6629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ru-RU" dirty="0"/>
              <a:t>Вставка</a:t>
            </a:r>
            <a:br>
              <a:rPr lang="ru-RU" dirty="0"/>
            </a:br>
            <a:r>
              <a:rPr lang="ru-RU" dirty="0"/>
              <a:t>иконки</a:t>
            </a:r>
          </a:p>
        </p:txBody>
      </p:sp>
      <p:sp>
        <p:nvSpPr>
          <p:cNvPr id="55" name="Рисунок 14"/>
          <p:cNvSpPr>
            <a:spLocks noGrp="1"/>
          </p:cNvSpPr>
          <p:nvPr>
            <p:ph type="pic" sz="quarter" idx="21" hasCustomPrompt="1"/>
          </p:nvPr>
        </p:nvSpPr>
        <p:spPr>
          <a:xfrm>
            <a:off x="514269" y="3679713"/>
            <a:ext cx="659386" cy="66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ru-RU" dirty="0"/>
              <a:t>Вставка</a:t>
            </a:r>
            <a:br>
              <a:rPr lang="ru-RU" dirty="0"/>
            </a:br>
            <a:r>
              <a:rPr lang="ru-RU" dirty="0"/>
              <a:t>иконки</a:t>
            </a:r>
          </a:p>
        </p:txBody>
      </p:sp>
      <p:sp>
        <p:nvSpPr>
          <p:cNvPr id="62" name="Рисунок 14"/>
          <p:cNvSpPr>
            <a:spLocks noGrp="1"/>
          </p:cNvSpPr>
          <p:nvPr>
            <p:ph type="pic" sz="quarter" idx="23" hasCustomPrompt="1"/>
          </p:nvPr>
        </p:nvSpPr>
        <p:spPr>
          <a:xfrm>
            <a:off x="525259" y="4766828"/>
            <a:ext cx="648396" cy="6521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ru-RU" dirty="0"/>
              <a:t>Вставка</a:t>
            </a:r>
            <a:br>
              <a:rPr lang="ru-RU" dirty="0"/>
            </a:br>
            <a:r>
              <a:rPr lang="ru-RU" dirty="0"/>
              <a:t>иконки</a:t>
            </a:r>
          </a:p>
        </p:txBody>
      </p:sp>
      <p:sp>
        <p:nvSpPr>
          <p:cNvPr id="63" name="Текст 5"/>
          <p:cNvSpPr>
            <a:spLocks noGrp="1"/>
          </p:cNvSpPr>
          <p:nvPr>
            <p:ph type="body" sz="quarter" idx="18" hasCustomPrompt="1"/>
          </p:nvPr>
        </p:nvSpPr>
        <p:spPr>
          <a:xfrm>
            <a:off x="1081888" y="110995"/>
            <a:ext cx="5804687" cy="65111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ru-RU" sz="2800" dirty="0">
                <a:solidFill>
                  <a:schemeClr val="bg1"/>
                </a:solidFill>
                <a:ea typeface="Segoe UI" pitchFamily="34" charset="0"/>
                <a:cs typeface="Segoe UI Light" panose="020B0502040204020203" pitchFamily="34" charset="0"/>
              </a:defRPr>
            </a:lvl1pPr>
          </a:lstStyle>
          <a:p>
            <a:pPr algn="l"/>
            <a:r>
              <a:rPr lang="ru-RU" sz="2549" dirty="0">
                <a:solidFill>
                  <a:schemeClr val="bg1"/>
                </a:solidFill>
                <a:latin typeface="+mj-lt"/>
                <a:ea typeface="Segoe UI" pitchFamily="34" charset="0"/>
                <a:cs typeface="Segoe UI Light" panose="020B0502040204020203" pitchFamily="34" charset="0"/>
              </a:rPr>
              <a:t>Однострочный заголовок слайда</a:t>
            </a:r>
          </a:p>
        </p:txBody>
      </p:sp>
      <p:sp>
        <p:nvSpPr>
          <p:cNvPr id="64" name="Рисунок 14"/>
          <p:cNvSpPr>
            <a:spLocks noGrp="1"/>
          </p:cNvSpPr>
          <p:nvPr>
            <p:ph type="pic" sz="quarter" idx="22" hasCustomPrompt="1"/>
          </p:nvPr>
        </p:nvSpPr>
        <p:spPr>
          <a:xfrm>
            <a:off x="366611" y="84768"/>
            <a:ext cx="567813" cy="5420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/>
            </a:lvl1pPr>
          </a:lstStyle>
          <a:p>
            <a:r>
              <a:rPr lang="ru-RU" dirty="0"/>
              <a:t>Вставка</a:t>
            </a:r>
            <a:br>
              <a:rPr lang="ru-RU" dirty="0"/>
            </a:br>
            <a:r>
              <a:rPr lang="ru-RU" dirty="0"/>
              <a:t>иконки</a:t>
            </a:r>
          </a:p>
        </p:txBody>
      </p:sp>
    </p:spTree>
    <p:extLst>
      <p:ext uri="{BB962C8B-B14F-4D97-AF65-F5344CB8AC3E}">
        <p14:creationId xmlns:p14="http://schemas.microsoft.com/office/powerpoint/2010/main" val="283199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пункта с иконками + тезис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/>
          <p:cNvSpPr/>
          <p:nvPr userDrawn="1"/>
        </p:nvSpPr>
        <p:spPr bwMode="auto">
          <a:xfrm>
            <a:off x="6349" y="1190044"/>
            <a:ext cx="12185651" cy="458395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711200" dist="152400" dir="5400000" algn="t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45714" tIns="22857" rIns="45714" bIns="22857" numCol="1" rtlCol="0" anchor="t" anchorCtr="0" compatLnSpc="1">
            <a:prstTxWarp prst="textNoShape">
              <a:avLst/>
            </a:prstTxWarp>
          </a:bodyPr>
          <a:lstStyle/>
          <a:p>
            <a:pPr algn="just"/>
            <a:endParaRPr lang="ru-RU" sz="2000" dirty="0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40" name="Прямоугольный треугольник 39"/>
          <p:cNvSpPr/>
          <p:nvPr userDrawn="1"/>
        </p:nvSpPr>
        <p:spPr bwMode="auto">
          <a:xfrm rot="5400000">
            <a:off x="-5126" y="107"/>
            <a:ext cx="224330" cy="224216"/>
          </a:xfrm>
          <a:prstGeom prst="rtTriangle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21878" tIns="60939" rIns="121878" bIns="60939" numCol="1" rtlCol="0" anchor="t" anchorCtr="0" compatLnSpc="1">
            <a:prstTxWarp prst="textNoShape">
              <a:avLst/>
            </a:prstTxWarp>
          </a:bodyPr>
          <a:lstStyle/>
          <a:p>
            <a:pPr defTabSz="1218697"/>
            <a:endParaRPr lang="ru-RU" sz="5349" dirty="0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43" name="Прямоугольник 42"/>
          <p:cNvSpPr/>
          <p:nvPr userDrawn="1"/>
        </p:nvSpPr>
        <p:spPr bwMode="auto">
          <a:xfrm>
            <a:off x="3175" y="1769286"/>
            <a:ext cx="431944" cy="845890"/>
          </a:xfrm>
          <a:prstGeom prst="rect">
            <a:avLst/>
          </a:prstGeom>
          <a:solidFill>
            <a:srgbClr val="FBA305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blurRad="63500" dist="38100">
              <a:prstClr val="black">
                <a:alpha val="16000"/>
              </a:prstClr>
            </a:innerShdw>
          </a:effectLst>
          <a:extLst/>
        </p:spPr>
        <p:txBody>
          <a:bodyPr vert="horz" wrap="square" lIns="45714" tIns="22857" rIns="45714" bIns="22857" numCol="1" rtlCol="0" anchor="t" anchorCtr="0" compatLnSpc="1">
            <a:prstTxWarp prst="textNoShape">
              <a:avLst/>
            </a:prstTxWarp>
          </a:bodyPr>
          <a:lstStyle/>
          <a:p>
            <a:endParaRPr lang="ru-RU" sz="2000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44" name="Полилиния 43"/>
          <p:cNvSpPr/>
          <p:nvPr userDrawn="1"/>
        </p:nvSpPr>
        <p:spPr bwMode="auto">
          <a:xfrm>
            <a:off x="429718" y="1769287"/>
            <a:ext cx="828581" cy="848534"/>
          </a:xfrm>
          <a:custGeom>
            <a:avLst/>
            <a:gdLst>
              <a:gd name="connsiteX0" fmla="*/ 0 w 1692000"/>
              <a:gd name="connsiteY0" fmla="*/ 0 h 1692000"/>
              <a:gd name="connsiteX1" fmla="*/ 1692000 w 1692000"/>
              <a:gd name="connsiteY1" fmla="*/ 0 h 1692000"/>
              <a:gd name="connsiteX2" fmla="*/ 1692000 w 1692000"/>
              <a:gd name="connsiteY2" fmla="*/ 1692000 h 1692000"/>
              <a:gd name="connsiteX3" fmla="*/ 0 w 1692000"/>
              <a:gd name="connsiteY3" fmla="*/ 1692000 h 1692000"/>
              <a:gd name="connsiteX4" fmla="*/ 0 w 1692000"/>
              <a:gd name="connsiteY4" fmla="*/ 0 h 1692000"/>
              <a:gd name="connsiteX0" fmla="*/ 0 w 1692000"/>
              <a:gd name="connsiteY0" fmla="*/ 0 h 1692000"/>
              <a:gd name="connsiteX1" fmla="*/ 1692000 w 1692000"/>
              <a:gd name="connsiteY1" fmla="*/ 0 h 1692000"/>
              <a:gd name="connsiteX2" fmla="*/ 1676400 w 1692000"/>
              <a:gd name="connsiteY2" fmla="*/ 1390650 h 1692000"/>
              <a:gd name="connsiteX3" fmla="*/ 1692000 w 1692000"/>
              <a:gd name="connsiteY3" fmla="*/ 1692000 h 1692000"/>
              <a:gd name="connsiteX4" fmla="*/ 0 w 1692000"/>
              <a:gd name="connsiteY4" fmla="*/ 1692000 h 1692000"/>
              <a:gd name="connsiteX5" fmla="*/ 0 w 1692000"/>
              <a:gd name="connsiteY5" fmla="*/ 0 h 1692000"/>
              <a:gd name="connsiteX0" fmla="*/ 0 w 1692000"/>
              <a:gd name="connsiteY0" fmla="*/ 0 h 1730100"/>
              <a:gd name="connsiteX1" fmla="*/ 1692000 w 1692000"/>
              <a:gd name="connsiteY1" fmla="*/ 0 h 1730100"/>
              <a:gd name="connsiteX2" fmla="*/ 1676400 w 1692000"/>
              <a:gd name="connsiteY2" fmla="*/ 1390650 h 1730100"/>
              <a:gd name="connsiteX3" fmla="*/ 1692000 w 1692000"/>
              <a:gd name="connsiteY3" fmla="*/ 1692000 h 1730100"/>
              <a:gd name="connsiteX4" fmla="*/ 0 w 1692000"/>
              <a:gd name="connsiteY4" fmla="*/ 1692000 h 1730100"/>
              <a:gd name="connsiteX5" fmla="*/ 0 w 1692000"/>
              <a:gd name="connsiteY5" fmla="*/ 0 h 1730100"/>
              <a:gd name="connsiteX0" fmla="*/ 228025 w 1920025"/>
              <a:gd name="connsiteY0" fmla="*/ 0 h 1970825"/>
              <a:gd name="connsiteX1" fmla="*/ 1920025 w 1920025"/>
              <a:gd name="connsiteY1" fmla="*/ 0 h 1970825"/>
              <a:gd name="connsiteX2" fmla="*/ 1904425 w 1920025"/>
              <a:gd name="connsiteY2" fmla="*/ 1390650 h 1970825"/>
              <a:gd name="connsiteX3" fmla="*/ 1596175 w 1920025"/>
              <a:gd name="connsiteY3" fmla="*/ 1672950 h 1970825"/>
              <a:gd name="connsiteX4" fmla="*/ 228025 w 1920025"/>
              <a:gd name="connsiteY4" fmla="*/ 1692000 h 1970825"/>
              <a:gd name="connsiteX5" fmla="*/ 228025 w 1920025"/>
              <a:gd name="connsiteY5" fmla="*/ 0 h 1970825"/>
              <a:gd name="connsiteX0" fmla="*/ 228025 w 1920025"/>
              <a:gd name="connsiteY0" fmla="*/ 0 h 1970825"/>
              <a:gd name="connsiteX1" fmla="*/ 1920025 w 1920025"/>
              <a:gd name="connsiteY1" fmla="*/ 0 h 1970825"/>
              <a:gd name="connsiteX2" fmla="*/ 1904425 w 1920025"/>
              <a:gd name="connsiteY2" fmla="*/ 1390650 h 1970825"/>
              <a:gd name="connsiteX3" fmla="*/ 1596175 w 1920025"/>
              <a:gd name="connsiteY3" fmla="*/ 1672950 h 1970825"/>
              <a:gd name="connsiteX4" fmla="*/ 228025 w 1920025"/>
              <a:gd name="connsiteY4" fmla="*/ 1692000 h 1970825"/>
              <a:gd name="connsiteX5" fmla="*/ 228025 w 1920025"/>
              <a:gd name="connsiteY5" fmla="*/ 0 h 1970825"/>
              <a:gd name="connsiteX0" fmla="*/ 228025 w 1920025"/>
              <a:gd name="connsiteY0" fmla="*/ 0 h 1970825"/>
              <a:gd name="connsiteX1" fmla="*/ 1920025 w 1920025"/>
              <a:gd name="connsiteY1" fmla="*/ 0 h 1970825"/>
              <a:gd name="connsiteX2" fmla="*/ 1904425 w 1920025"/>
              <a:gd name="connsiteY2" fmla="*/ 1390650 h 1970825"/>
              <a:gd name="connsiteX3" fmla="*/ 1596175 w 1920025"/>
              <a:gd name="connsiteY3" fmla="*/ 1672950 h 1970825"/>
              <a:gd name="connsiteX4" fmla="*/ 228025 w 1920025"/>
              <a:gd name="connsiteY4" fmla="*/ 1692000 h 1970825"/>
              <a:gd name="connsiteX5" fmla="*/ 228025 w 1920025"/>
              <a:gd name="connsiteY5" fmla="*/ 0 h 1970825"/>
              <a:gd name="connsiteX0" fmla="*/ 228025 w 1920025"/>
              <a:gd name="connsiteY0" fmla="*/ 0 h 1711050"/>
              <a:gd name="connsiteX1" fmla="*/ 1920025 w 1920025"/>
              <a:gd name="connsiteY1" fmla="*/ 0 h 1711050"/>
              <a:gd name="connsiteX2" fmla="*/ 1904425 w 1920025"/>
              <a:gd name="connsiteY2" fmla="*/ 1390650 h 1711050"/>
              <a:gd name="connsiteX3" fmla="*/ 1596175 w 1920025"/>
              <a:gd name="connsiteY3" fmla="*/ 1672950 h 1711050"/>
              <a:gd name="connsiteX4" fmla="*/ 228025 w 1920025"/>
              <a:gd name="connsiteY4" fmla="*/ 1692000 h 1711050"/>
              <a:gd name="connsiteX5" fmla="*/ 228025 w 1920025"/>
              <a:gd name="connsiteY5" fmla="*/ 0 h 1711050"/>
              <a:gd name="connsiteX0" fmla="*/ 37525 w 1729525"/>
              <a:gd name="connsiteY0" fmla="*/ 0 h 1711050"/>
              <a:gd name="connsiteX1" fmla="*/ 1729525 w 1729525"/>
              <a:gd name="connsiteY1" fmla="*/ 0 h 1711050"/>
              <a:gd name="connsiteX2" fmla="*/ 1713925 w 1729525"/>
              <a:gd name="connsiteY2" fmla="*/ 1390650 h 1711050"/>
              <a:gd name="connsiteX3" fmla="*/ 1405675 w 1729525"/>
              <a:gd name="connsiteY3" fmla="*/ 1672950 h 1711050"/>
              <a:gd name="connsiteX4" fmla="*/ 37525 w 1729525"/>
              <a:gd name="connsiteY4" fmla="*/ 1692000 h 1711050"/>
              <a:gd name="connsiteX5" fmla="*/ 37525 w 1729525"/>
              <a:gd name="connsiteY5" fmla="*/ 0 h 1711050"/>
              <a:gd name="connsiteX0" fmla="*/ 37525 w 1729525"/>
              <a:gd name="connsiteY0" fmla="*/ 0 h 1721150"/>
              <a:gd name="connsiteX1" fmla="*/ 1729525 w 1729525"/>
              <a:gd name="connsiteY1" fmla="*/ 0 h 1721150"/>
              <a:gd name="connsiteX2" fmla="*/ 1713925 w 1729525"/>
              <a:gd name="connsiteY2" fmla="*/ 1390650 h 1721150"/>
              <a:gd name="connsiteX3" fmla="*/ 1405675 w 1729525"/>
              <a:gd name="connsiteY3" fmla="*/ 1672950 h 1721150"/>
              <a:gd name="connsiteX4" fmla="*/ 37525 w 1729525"/>
              <a:gd name="connsiteY4" fmla="*/ 1101450 h 1721150"/>
              <a:gd name="connsiteX5" fmla="*/ 37525 w 1729525"/>
              <a:gd name="connsiteY5" fmla="*/ 0 h 1721150"/>
              <a:gd name="connsiteX0" fmla="*/ 18475 w 1710475"/>
              <a:gd name="connsiteY0" fmla="*/ 0 h 1726350"/>
              <a:gd name="connsiteX1" fmla="*/ 1710475 w 1710475"/>
              <a:gd name="connsiteY1" fmla="*/ 0 h 1726350"/>
              <a:gd name="connsiteX2" fmla="*/ 1694875 w 1710475"/>
              <a:gd name="connsiteY2" fmla="*/ 1390650 h 1726350"/>
              <a:gd name="connsiteX3" fmla="*/ 1386625 w 1710475"/>
              <a:gd name="connsiteY3" fmla="*/ 1672950 h 1726350"/>
              <a:gd name="connsiteX4" fmla="*/ 37525 w 1710475"/>
              <a:gd name="connsiteY4" fmla="*/ 1711050 h 1726350"/>
              <a:gd name="connsiteX5" fmla="*/ 18475 w 1710475"/>
              <a:gd name="connsiteY5" fmla="*/ 0 h 1726350"/>
              <a:gd name="connsiteX0" fmla="*/ 37525 w 1729525"/>
              <a:gd name="connsiteY0" fmla="*/ 0 h 1689400"/>
              <a:gd name="connsiteX1" fmla="*/ 1729525 w 1729525"/>
              <a:gd name="connsiteY1" fmla="*/ 0 h 1689400"/>
              <a:gd name="connsiteX2" fmla="*/ 1713925 w 1729525"/>
              <a:gd name="connsiteY2" fmla="*/ 1390650 h 1689400"/>
              <a:gd name="connsiteX3" fmla="*/ 1405675 w 1729525"/>
              <a:gd name="connsiteY3" fmla="*/ 1672950 h 1689400"/>
              <a:gd name="connsiteX4" fmla="*/ 37525 w 1729525"/>
              <a:gd name="connsiteY4" fmla="*/ 1291950 h 1689400"/>
              <a:gd name="connsiteX5" fmla="*/ 37525 w 1729525"/>
              <a:gd name="connsiteY5" fmla="*/ 0 h 1689400"/>
              <a:gd name="connsiteX0" fmla="*/ 75625 w 1767625"/>
              <a:gd name="connsiteY0" fmla="*/ 0 h 1720000"/>
              <a:gd name="connsiteX1" fmla="*/ 1767625 w 1767625"/>
              <a:gd name="connsiteY1" fmla="*/ 0 h 1720000"/>
              <a:gd name="connsiteX2" fmla="*/ 1752025 w 1767625"/>
              <a:gd name="connsiteY2" fmla="*/ 1390650 h 1720000"/>
              <a:gd name="connsiteX3" fmla="*/ 1443775 w 1767625"/>
              <a:gd name="connsiteY3" fmla="*/ 1672950 h 1720000"/>
              <a:gd name="connsiteX4" fmla="*/ 37525 w 1767625"/>
              <a:gd name="connsiteY4" fmla="*/ 1672950 h 1720000"/>
              <a:gd name="connsiteX5" fmla="*/ 75625 w 1767625"/>
              <a:gd name="connsiteY5" fmla="*/ 0 h 1720000"/>
              <a:gd name="connsiteX0" fmla="*/ 38675 w 1730675"/>
              <a:gd name="connsiteY0" fmla="*/ 0 h 1720000"/>
              <a:gd name="connsiteX1" fmla="*/ 1730675 w 1730675"/>
              <a:gd name="connsiteY1" fmla="*/ 0 h 1720000"/>
              <a:gd name="connsiteX2" fmla="*/ 1715075 w 1730675"/>
              <a:gd name="connsiteY2" fmla="*/ 1390650 h 1720000"/>
              <a:gd name="connsiteX3" fmla="*/ 1406825 w 1730675"/>
              <a:gd name="connsiteY3" fmla="*/ 1672950 h 1720000"/>
              <a:gd name="connsiteX4" fmla="*/ 575 w 1730675"/>
              <a:gd name="connsiteY4" fmla="*/ 1672950 h 1720000"/>
              <a:gd name="connsiteX5" fmla="*/ 38675 w 1730675"/>
              <a:gd name="connsiteY5" fmla="*/ 0 h 1720000"/>
              <a:gd name="connsiteX0" fmla="*/ 38675 w 1730675"/>
              <a:gd name="connsiteY0" fmla="*/ 0 h 1720000"/>
              <a:gd name="connsiteX1" fmla="*/ 1730675 w 1730675"/>
              <a:gd name="connsiteY1" fmla="*/ 0 h 1720000"/>
              <a:gd name="connsiteX2" fmla="*/ 1715075 w 1730675"/>
              <a:gd name="connsiteY2" fmla="*/ 1390650 h 1720000"/>
              <a:gd name="connsiteX3" fmla="*/ 1406825 w 1730675"/>
              <a:gd name="connsiteY3" fmla="*/ 1672950 h 1720000"/>
              <a:gd name="connsiteX4" fmla="*/ 575 w 1730675"/>
              <a:gd name="connsiteY4" fmla="*/ 1672950 h 1720000"/>
              <a:gd name="connsiteX5" fmla="*/ 38675 w 1730675"/>
              <a:gd name="connsiteY5" fmla="*/ 0 h 1720000"/>
              <a:gd name="connsiteX0" fmla="*/ 38675 w 1730675"/>
              <a:gd name="connsiteY0" fmla="*/ 0 h 1685075"/>
              <a:gd name="connsiteX1" fmla="*/ 1730675 w 1730675"/>
              <a:gd name="connsiteY1" fmla="*/ 0 h 1685075"/>
              <a:gd name="connsiteX2" fmla="*/ 1715075 w 1730675"/>
              <a:gd name="connsiteY2" fmla="*/ 1390650 h 1685075"/>
              <a:gd name="connsiteX3" fmla="*/ 1406825 w 1730675"/>
              <a:gd name="connsiteY3" fmla="*/ 1672950 h 1685075"/>
              <a:gd name="connsiteX4" fmla="*/ 575 w 1730675"/>
              <a:gd name="connsiteY4" fmla="*/ 1672950 h 1685075"/>
              <a:gd name="connsiteX5" fmla="*/ 38675 w 1730675"/>
              <a:gd name="connsiteY5" fmla="*/ 0 h 1685075"/>
              <a:gd name="connsiteX0" fmla="*/ 38675 w 1730675"/>
              <a:gd name="connsiteY0" fmla="*/ 0 h 1702100"/>
              <a:gd name="connsiteX1" fmla="*/ 1730675 w 1730675"/>
              <a:gd name="connsiteY1" fmla="*/ 0 h 1702100"/>
              <a:gd name="connsiteX2" fmla="*/ 1715075 w 1730675"/>
              <a:gd name="connsiteY2" fmla="*/ 1390650 h 1702100"/>
              <a:gd name="connsiteX3" fmla="*/ 1406825 w 1730675"/>
              <a:gd name="connsiteY3" fmla="*/ 1672950 h 1702100"/>
              <a:gd name="connsiteX4" fmla="*/ 575 w 1730675"/>
              <a:gd name="connsiteY4" fmla="*/ 1672950 h 1702100"/>
              <a:gd name="connsiteX5" fmla="*/ 38675 w 1730675"/>
              <a:gd name="connsiteY5" fmla="*/ 0 h 1702100"/>
              <a:gd name="connsiteX0" fmla="*/ 38675 w 1730675"/>
              <a:gd name="connsiteY0" fmla="*/ 0 h 1702100"/>
              <a:gd name="connsiteX1" fmla="*/ 1730675 w 1730675"/>
              <a:gd name="connsiteY1" fmla="*/ 0 h 1702100"/>
              <a:gd name="connsiteX2" fmla="*/ 1715075 w 1730675"/>
              <a:gd name="connsiteY2" fmla="*/ 1390650 h 1702100"/>
              <a:gd name="connsiteX3" fmla="*/ 1406825 w 1730675"/>
              <a:gd name="connsiteY3" fmla="*/ 1672950 h 1702100"/>
              <a:gd name="connsiteX4" fmla="*/ 575 w 1730675"/>
              <a:gd name="connsiteY4" fmla="*/ 1672950 h 1702100"/>
              <a:gd name="connsiteX5" fmla="*/ 38675 w 1730675"/>
              <a:gd name="connsiteY5" fmla="*/ 0 h 1702100"/>
              <a:gd name="connsiteX0" fmla="*/ 38675 w 1753175"/>
              <a:gd name="connsiteY0" fmla="*/ 0 h 1702100"/>
              <a:gd name="connsiteX1" fmla="*/ 1730675 w 1753175"/>
              <a:gd name="connsiteY1" fmla="*/ 0 h 1702100"/>
              <a:gd name="connsiteX2" fmla="*/ 1753175 w 1753175"/>
              <a:gd name="connsiteY2" fmla="*/ 1276350 h 1702100"/>
              <a:gd name="connsiteX3" fmla="*/ 1406825 w 1753175"/>
              <a:gd name="connsiteY3" fmla="*/ 1672950 h 1702100"/>
              <a:gd name="connsiteX4" fmla="*/ 575 w 1753175"/>
              <a:gd name="connsiteY4" fmla="*/ 1672950 h 1702100"/>
              <a:gd name="connsiteX5" fmla="*/ 38675 w 1753175"/>
              <a:gd name="connsiteY5" fmla="*/ 0 h 1702100"/>
              <a:gd name="connsiteX0" fmla="*/ 38675 w 1753175"/>
              <a:gd name="connsiteY0" fmla="*/ 0 h 1702100"/>
              <a:gd name="connsiteX1" fmla="*/ 1730675 w 1753175"/>
              <a:gd name="connsiteY1" fmla="*/ 0 h 1702100"/>
              <a:gd name="connsiteX2" fmla="*/ 1753175 w 1753175"/>
              <a:gd name="connsiteY2" fmla="*/ 1428750 h 1702100"/>
              <a:gd name="connsiteX3" fmla="*/ 1406825 w 1753175"/>
              <a:gd name="connsiteY3" fmla="*/ 1672950 h 1702100"/>
              <a:gd name="connsiteX4" fmla="*/ 575 w 1753175"/>
              <a:gd name="connsiteY4" fmla="*/ 1672950 h 1702100"/>
              <a:gd name="connsiteX5" fmla="*/ 38675 w 1753175"/>
              <a:gd name="connsiteY5" fmla="*/ 0 h 1702100"/>
              <a:gd name="connsiteX0" fmla="*/ 38675 w 1753175"/>
              <a:gd name="connsiteY0" fmla="*/ 0 h 1702100"/>
              <a:gd name="connsiteX1" fmla="*/ 1730675 w 1753175"/>
              <a:gd name="connsiteY1" fmla="*/ 0 h 1702100"/>
              <a:gd name="connsiteX2" fmla="*/ 1753175 w 1753175"/>
              <a:gd name="connsiteY2" fmla="*/ 1428750 h 1702100"/>
              <a:gd name="connsiteX3" fmla="*/ 1444925 w 1753175"/>
              <a:gd name="connsiteY3" fmla="*/ 1672950 h 1702100"/>
              <a:gd name="connsiteX4" fmla="*/ 575 w 1753175"/>
              <a:gd name="connsiteY4" fmla="*/ 1672950 h 1702100"/>
              <a:gd name="connsiteX5" fmla="*/ 38675 w 1753175"/>
              <a:gd name="connsiteY5" fmla="*/ 0 h 1702100"/>
              <a:gd name="connsiteX0" fmla="*/ 0 w 1714500"/>
              <a:gd name="connsiteY0" fmla="*/ 0 h 1723725"/>
              <a:gd name="connsiteX1" fmla="*/ 1692000 w 1714500"/>
              <a:gd name="connsiteY1" fmla="*/ 0 h 1723725"/>
              <a:gd name="connsiteX2" fmla="*/ 1714500 w 1714500"/>
              <a:gd name="connsiteY2" fmla="*/ 1428750 h 1723725"/>
              <a:gd name="connsiteX3" fmla="*/ 1406250 w 1714500"/>
              <a:gd name="connsiteY3" fmla="*/ 1672950 h 1723725"/>
              <a:gd name="connsiteX4" fmla="*/ 17633 w 1714500"/>
              <a:gd name="connsiteY4" fmla="*/ 1711600 h 1723725"/>
              <a:gd name="connsiteX5" fmla="*/ 0 w 1714500"/>
              <a:gd name="connsiteY5" fmla="*/ 0 h 1723725"/>
              <a:gd name="connsiteX0" fmla="*/ 0 w 1714500"/>
              <a:gd name="connsiteY0" fmla="*/ 0 h 1702100"/>
              <a:gd name="connsiteX1" fmla="*/ 1692000 w 1714500"/>
              <a:gd name="connsiteY1" fmla="*/ 0 h 1702100"/>
              <a:gd name="connsiteX2" fmla="*/ 1714500 w 1714500"/>
              <a:gd name="connsiteY2" fmla="*/ 1428750 h 1702100"/>
              <a:gd name="connsiteX3" fmla="*/ 1406250 w 1714500"/>
              <a:gd name="connsiteY3" fmla="*/ 1672950 h 1702100"/>
              <a:gd name="connsiteX4" fmla="*/ 17633 w 1714500"/>
              <a:gd name="connsiteY4" fmla="*/ 1680681 h 1702100"/>
              <a:gd name="connsiteX5" fmla="*/ 0 w 1714500"/>
              <a:gd name="connsiteY5" fmla="*/ 0 h 1702100"/>
              <a:gd name="connsiteX0" fmla="*/ 14214 w 1728714"/>
              <a:gd name="connsiteY0" fmla="*/ 0 h 1702100"/>
              <a:gd name="connsiteX1" fmla="*/ 1706214 w 1728714"/>
              <a:gd name="connsiteY1" fmla="*/ 0 h 1702100"/>
              <a:gd name="connsiteX2" fmla="*/ 1728714 w 1728714"/>
              <a:gd name="connsiteY2" fmla="*/ 1428750 h 1702100"/>
              <a:gd name="connsiteX3" fmla="*/ 1420464 w 1728714"/>
              <a:gd name="connsiteY3" fmla="*/ 1672950 h 1702100"/>
              <a:gd name="connsiteX4" fmla="*/ 0 w 1728714"/>
              <a:gd name="connsiteY4" fmla="*/ 1688411 h 1702100"/>
              <a:gd name="connsiteX5" fmla="*/ 14214 w 1728714"/>
              <a:gd name="connsiteY5" fmla="*/ 0 h 1702100"/>
              <a:gd name="connsiteX0" fmla="*/ 14214 w 1728714"/>
              <a:gd name="connsiteY0" fmla="*/ 0 h 1725290"/>
              <a:gd name="connsiteX1" fmla="*/ 1706214 w 1728714"/>
              <a:gd name="connsiteY1" fmla="*/ 0 h 1725290"/>
              <a:gd name="connsiteX2" fmla="*/ 1728714 w 1728714"/>
              <a:gd name="connsiteY2" fmla="*/ 1428750 h 1725290"/>
              <a:gd name="connsiteX3" fmla="*/ 1420464 w 1728714"/>
              <a:gd name="connsiteY3" fmla="*/ 1696140 h 1725290"/>
              <a:gd name="connsiteX4" fmla="*/ 0 w 1728714"/>
              <a:gd name="connsiteY4" fmla="*/ 1688411 h 1725290"/>
              <a:gd name="connsiteX5" fmla="*/ 14214 w 1728714"/>
              <a:gd name="connsiteY5" fmla="*/ 0 h 1725290"/>
              <a:gd name="connsiteX0" fmla="*/ 14214 w 1728714"/>
              <a:gd name="connsiteY0" fmla="*/ 0 h 1725290"/>
              <a:gd name="connsiteX1" fmla="*/ 1706214 w 1728714"/>
              <a:gd name="connsiteY1" fmla="*/ 0 h 1725290"/>
              <a:gd name="connsiteX2" fmla="*/ 1728714 w 1728714"/>
              <a:gd name="connsiteY2" fmla="*/ 1428750 h 1725290"/>
              <a:gd name="connsiteX3" fmla="*/ 1420464 w 1728714"/>
              <a:gd name="connsiteY3" fmla="*/ 1696140 h 1725290"/>
              <a:gd name="connsiteX4" fmla="*/ 0 w 1728714"/>
              <a:gd name="connsiteY4" fmla="*/ 1688411 h 1725290"/>
              <a:gd name="connsiteX5" fmla="*/ 14214 w 1728714"/>
              <a:gd name="connsiteY5" fmla="*/ 0 h 1725290"/>
              <a:gd name="connsiteX0" fmla="*/ 14214 w 1728714"/>
              <a:gd name="connsiteY0" fmla="*/ 0 h 1725290"/>
              <a:gd name="connsiteX1" fmla="*/ 1706214 w 1728714"/>
              <a:gd name="connsiteY1" fmla="*/ 0 h 1725290"/>
              <a:gd name="connsiteX2" fmla="*/ 1728714 w 1728714"/>
              <a:gd name="connsiteY2" fmla="*/ 1428750 h 1725290"/>
              <a:gd name="connsiteX3" fmla="*/ 1420464 w 1728714"/>
              <a:gd name="connsiteY3" fmla="*/ 1696140 h 1725290"/>
              <a:gd name="connsiteX4" fmla="*/ 0 w 1728714"/>
              <a:gd name="connsiteY4" fmla="*/ 1688411 h 1725290"/>
              <a:gd name="connsiteX5" fmla="*/ 14214 w 1728714"/>
              <a:gd name="connsiteY5" fmla="*/ 0 h 1725290"/>
              <a:gd name="connsiteX0" fmla="*/ 14214 w 1728714"/>
              <a:gd name="connsiteY0" fmla="*/ 0 h 1696140"/>
              <a:gd name="connsiteX1" fmla="*/ 1706214 w 1728714"/>
              <a:gd name="connsiteY1" fmla="*/ 0 h 1696140"/>
              <a:gd name="connsiteX2" fmla="*/ 1728714 w 1728714"/>
              <a:gd name="connsiteY2" fmla="*/ 1428750 h 1696140"/>
              <a:gd name="connsiteX3" fmla="*/ 1420464 w 1728714"/>
              <a:gd name="connsiteY3" fmla="*/ 1696140 h 1696140"/>
              <a:gd name="connsiteX4" fmla="*/ 0 w 1728714"/>
              <a:gd name="connsiteY4" fmla="*/ 1688411 h 1696140"/>
              <a:gd name="connsiteX5" fmla="*/ 14214 w 1728714"/>
              <a:gd name="connsiteY5" fmla="*/ 0 h 1696140"/>
              <a:gd name="connsiteX0" fmla="*/ 14214 w 1728714"/>
              <a:gd name="connsiteY0" fmla="*/ 0 h 1696140"/>
              <a:gd name="connsiteX1" fmla="*/ 1706214 w 1728714"/>
              <a:gd name="connsiteY1" fmla="*/ 0 h 1696140"/>
              <a:gd name="connsiteX2" fmla="*/ 1728714 w 1728714"/>
              <a:gd name="connsiteY2" fmla="*/ 1428750 h 1696140"/>
              <a:gd name="connsiteX3" fmla="*/ 1420464 w 1728714"/>
              <a:gd name="connsiteY3" fmla="*/ 1696140 h 1696140"/>
              <a:gd name="connsiteX4" fmla="*/ 0 w 1728714"/>
              <a:gd name="connsiteY4" fmla="*/ 1688411 h 1696140"/>
              <a:gd name="connsiteX5" fmla="*/ 14214 w 1728714"/>
              <a:gd name="connsiteY5" fmla="*/ 0 h 1696140"/>
              <a:gd name="connsiteX0" fmla="*/ 14214 w 1728714"/>
              <a:gd name="connsiteY0" fmla="*/ 0 h 1696140"/>
              <a:gd name="connsiteX1" fmla="*/ 1706214 w 1728714"/>
              <a:gd name="connsiteY1" fmla="*/ 0 h 1696140"/>
              <a:gd name="connsiteX2" fmla="*/ 1728714 w 1728714"/>
              <a:gd name="connsiteY2" fmla="*/ 1428750 h 1696140"/>
              <a:gd name="connsiteX3" fmla="*/ 1420464 w 1728714"/>
              <a:gd name="connsiteY3" fmla="*/ 1696140 h 1696140"/>
              <a:gd name="connsiteX4" fmla="*/ 0 w 1728714"/>
              <a:gd name="connsiteY4" fmla="*/ 1688411 h 1696140"/>
              <a:gd name="connsiteX5" fmla="*/ 14214 w 1728714"/>
              <a:gd name="connsiteY5" fmla="*/ 0 h 1696140"/>
              <a:gd name="connsiteX0" fmla="*/ 14214 w 2252234"/>
              <a:gd name="connsiteY0" fmla="*/ 0 h 1696140"/>
              <a:gd name="connsiteX1" fmla="*/ 1706214 w 2252234"/>
              <a:gd name="connsiteY1" fmla="*/ 0 h 1696140"/>
              <a:gd name="connsiteX2" fmla="*/ 1728714 w 2252234"/>
              <a:gd name="connsiteY2" fmla="*/ 1428750 h 1696140"/>
              <a:gd name="connsiteX3" fmla="*/ 1420464 w 2252234"/>
              <a:gd name="connsiteY3" fmla="*/ 1696140 h 1696140"/>
              <a:gd name="connsiteX4" fmla="*/ 0 w 2252234"/>
              <a:gd name="connsiteY4" fmla="*/ 1688411 h 1696140"/>
              <a:gd name="connsiteX5" fmla="*/ 14214 w 2252234"/>
              <a:gd name="connsiteY5" fmla="*/ 0 h 1696140"/>
              <a:gd name="connsiteX0" fmla="*/ 14214 w 1728714"/>
              <a:gd name="connsiteY0" fmla="*/ 0 h 1701294"/>
              <a:gd name="connsiteX1" fmla="*/ 1706214 w 1728714"/>
              <a:gd name="connsiteY1" fmla="*/ 0 h 1701294"/>
              <a:gd name="connsiteX2" fmla="*/ 1728714 w 1728714"/>
              <a:gd name="connsiteY2" fmla="*/ 1428750 h 1701294"/>
              <a:gd name="connsiteX3" fmla="*/ 1420464 w 1728714"/>
              <a:gd name="connsiteY3" fmla="*/ 1696140 h 1701294"/>
              <a:gd name="connsiteX4" fmla="*/ 0 w 1728714"/>
              <a:gd name="connsiteY4" fmla="*/ 1688411 h 1701294"/>
              <a:gd name="connsiteX5" fmla="*/ 14214 w 1728714"/>
              <a:gd name="connsiteY5" fmla="*/ 0 h 1701294"/>
              <a:gd name="connsiteX0" fmla="*/ 14214 w 1728714"/>
              <a:gd name="connsiteY0" fmla="*/ 0 h 1701294"/>
              <a:gd name="connsiteX1" fmla="*/ 1706214 w 1728714"/>
              <a:gd name="connsiteY1" fmla="*/ 0 h 1701294"/>
              <a:gd name="connsiteX2" fmla="*/ 1728714 w 1728714"/>
              <a:gd name="connsiteY2" fmla="*/ 1428750 h 1701294"/>
              <a:gd name="connsiteX3" fmla="*/ 1420464 w 1728714"/>
              <a:gd name="connsiteY3" fmla="*/ 1696140 h 1701294"/>
              <a:gd name="connsiteX4" fmla="*/ 0 w 1728714"/>
              <a:gd name="connsiteY4" fmla="*/ 1688411 h 1701294"/>
              <a:gd name="connsiteX5" fmla="*/ 14214 w 1728714"/>
              <a:gd name="connsiteY5" fmla="*/ 0 h 1701294"/>
              <a:gd name="connsiteX0" fmla="*/ 14214 w 1728714"/>
              <a:gd name="connsiteY0" fmla="*/ 0 h 1701294"/>
              <a:gd name="connsiteX1" fmla="*/ 1706214 w 1728714"/>
              <a:gd name="connsiteY1" fmla="*/ 0 h 1701294"/>
              <a:gd name="connsiteX2" fmla="*/ 1728714 w 1728714"/>
              <a:gd name="connsiteY2" fmla="*/ 1428750 h 1701294"/>
              <a:gd name="connsiteX3" fmla="*/ 1420464 w 1728714"/>
              <a:gd name="connsiteY3" fmla="*/ 1696140 h 1701294"/>
              <a:gd name="connsiteX4" fmla="*/ 0 w 1728714"/>
              <a:gd name="connsiteY4" fmla="*/ 1688411 h 1701294"/>
              <a:gd name="connsiteX5" fmla="*/ 14214 w 1728714"/>
              <a:gd name="connsiteY5" fmla="*/ 0 h 1701294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452311 w 1728714"/>
              <a:gd name="connsiteY3" fmla="*/ 166522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189570 w 1728714"/>
              <a:gd name="connsiteY3" fmla="*/ 168068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269189 w 1728714"/>
              <a:gd name="connsiteY3" fmla="*/ 167295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293075 w 1728714"/>
              <a:gd name="connsiteY3" fmla="*/ 168068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3565"/>
              <a:gd name="connsiteX1" fmla="*/ 1706214 w 1728714"/>
              <a:gd name="connsiteY1" fmla="*/ 0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14214 w 1728714"/>
              <a:gd name="connsiteY0" fmla="*/ 0 h 1693565"/>
              <a:gd name="connsiteX1" fmla="*/ 1722138 w 1728714"/>
              <a:gd name="connsiteY1" fmla="*/ 7730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14214 w 1728714"/>
              <a:gd name="connsiteY0" fmla="*/ 15460 h 1709025"/>
              <a:gd name="connsiteX1" fmla="*/ 1722139 w 1728714"/>
              <a:gd name="connsiteY1" fmla="*/ 0 h 1709025"/>
              <a:gd name="connsiteX2" fmla="*/ 1728714 w 1728714"/>
              <a:gd name="connsiteY2" fmla="*/ 1444210 h 1709025"/>
              <a:gd name="connsiteX3" fmla="*/ 1452312 w 1728714"/>
              <a:gd name="connsiteY3" fmla="*/ 1703871 h 1709025"/>
              <a:gd name="connsiteX4" fmla="*/ 0 w 1728714"/>
              <a:gd name="connsiteY4" fmla="*/ 1703871 h 1709025"/>
              <a:gd name="connsiteX5" fmla="*/ 14214 w 1728714"/>
              <a:gd name="connsiteY5" fmla="*/ 15460 h 1709025"/>
              <a:gd name="connsiteX0" fmla="*/ 14214 w 1728714"/>
              <a:gd name="connsiteY0" fmla="*/ 0 h 1693565"/>
              <a:gd name="connsiteX1" fmla="*/ 1722140 w 1728714"/>
              <a:gd name="connsiteY1" fmla="*/ 15459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14214 w 1728714"/>
              <a:gd name="connsiteY0" fmla="*/ 7731 h 1701296"/>
              <a:gd name="connsiteX1" fmla="*/ 1714179 w 1728714"/>
              <a:gd name="connsiteY1" fmla="*/ 0 h 1701296"/>
              <a:gd name="connsiteX2" fmla="*/ 1728714 w 1728714"/>
              <a:gd name="connsiteY2" fmla="*/ 1436481 h 1701296"/>
              <a:gd name="connsiteX3" fmla="*/ 1452312 w 1728714"/>
              <a:gd name="connsiteY3" fmla="*/ 1696142 h 1701296"/>
              <a:gd name="connsiteX4" fmla="*/ 0 w 1728714"/>
              <a:gd name="connsiteY4" fmla="*/ 1696142 h 1701296"/>
              <a:gd name="connsiteX5" fmla="*/ 14214 w 1728714"/>
              <a:gd name="connsiteY5" fmla="*/ 7731 h 1701296"/>
              <a:gd name="connsiteX0" fmla="*/ 14214 w 1728714"/>
              <a:gd name="connsiteY0" fmla="*/ 0 h 1693565"/>
              <a:gd name="connsiteX1" fmla="*/ 1714179 w 1728714"/>
              <a:gd name="connsiteY1" fmla="*/ 3352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2800 w 1717300"/>
              <a:gd name="connsiteY0" fmla="*/ 0 h 1702070"/>
              <a:gd name="connsiteX1" fmla="*/ 1702765 w 1717300"/>
              <a:gd name="connsiteY1" fmla="*/ 3352 h 1702070"/>
              <a:gd name="connsiteX2" fmla="*/ 1717300 w 1717300"/>
              <a:gd name="connsiteY2" fmla="*/ 1428750 h 1702070"/>
              <a:gd name="connsiteX3" fmla="*/ 1440898 w 1717300"/>
              <a:gd name="connsiteY3" fmla="*/ 1688411 h 1702070"/>
              <a:gd name="connsiteX4" fmla="*/ 0 w 1717300"/>
              <a:gd name="connsiteY4" fmla="*/ 1699494 h 1702070"/>
              <a:gd name="connsiteX5" fmla="*/ 2800 w 1717300"/>
              <a:gd name="connsiteY5" fmla="*/ 0 h 1702070"/>
              <a:gd name="connsiteX0" fmla="*/ 2800 w 1717300"/>
              <a:gd name="connsiteY0" fmla="*/ 0 h 1704840"/>
              <a:gd name="connsiteX1" fmla="*/ 1702765 w 1717300"/>
              <a:gd name="connsiteY1" fmla="*/ 3352 h 1704840"/>
              <a:gd name="connsiteX2" fmla="*/ 1717300 w 1717300"/>
              <a:gd name="connsiteY2" fmla="*/ 1428750 h 1704840"/>
              <a:gd name="connsiteX3" fmla="*/ 1440898 w 1717300"/>
              <a:gd name="connsiteY3" fmla="*/ 1688411 h 1704840"/>
              <a:gd name="connsiteX4" fmla="*/ 0 w 1717300"/>
              <a:gd name="connsiteY4" fmla="*/ 1702264 h 1704840"/>
              <a:gd name="connsiteX5" fmla="*/ 2800 w 1717300"/>
              <a:gd name="connsiteY5" fmla="*/ 0 h 1704840"/>
              <a:gd name="connsiteX0" fmla="*/ 2800 w 1717300"/>
              <a:gd name="connsiteY0" fmla="*/ 0 h 1707419"/>
              <a:gd name="connsiteX1" fmla="*/ 1702765 w 1717300"/>
              <a:gd name="connsiteY1" fmla="*/ 3352 h 1707419"/>
              <a:gd name="connsiteX2" fmla="*/ 1717300 w 1717300"/>
              <a:gd name="connsiteY2" fmla="*/ 1428750 h 1707419"/>
              <a:gd name="connsiteX3" fmla="*/ 1423776 w 1717300"/>
              <a:gd name="connsiteY3" fmla="*/ 1702265 h 1707419"/>
              <a:gd name="connsiteX4" fmla="*/ 0 w 1717300"/>
              <a:gd name="connsiteY4" fmla="*/ 1702264 h 1707419"/>
              <a:gd name="connsiteX5" fmla="*/ 2800 w 1717300"/>
              <a:gd name="connsiteY5" fmla="*/ 0 h 1707419"/>
              <a:gd name="connsiteX0" fmla="*/ 2800 w 1717300"/>
              <a:gd name="connsiteY0" fmla="*/ 0 h 1707419"/>
              <a:gd name="connsiteX1" fmla="*/ 1714180 w 1717300"/>
              <a:gd name="connsiteY1" fmla="*/ 3352 h 1707419"/>
              <a:gd name="connsiteX2" fmla="*/ 1717300 w 1717300"/>
              <a:gd name="connsiteY2" fmla="*/ 1428750 h 1707419"/>
              <a:gd name="connsiteX3" fmla="*/ 1423776 w 1717300"/>
              <a:gd name="connsiteY3" fmla="*/ 1702265 h 1707419"/>
              <a:gd name="connsiteX4" fmla="*/ 0 w 1717300"/>
              <a:gd name="connsiteY4" fmla="*/ 1702264 h 1707419"/>
              <a:gd name="connsiteX5" fmla="*/ 2800 w 1717300"/>
              <a:gd name="connsiteY5" fmla="*/ 0 h 1707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7300" h="1707419">
                <a:moveTo>
                  <a:pt x="2800" y="0"/>
                </a:moveTo>
                <a:lnTo>
                  <a:pt x="1714180" y="3352"/>
                </a:lnTo>
                <a:cubicBezTo>
                  <a:pt x="1716372" y="484755"/>
                  <a:pt x="1715108" y="947347"/>
                  <a:pt x="1717300" y="1428750"/>
                </a:cubicBezTo>
                <a:cubicBezTo>
                  <a:pt x="1614550" y="1522850"/>
                  <a:pt x="1634525" y="1511594"/>
                  <a:pt x="1423776" y="1702265"/>
                </a:cubicBezTo>
                <a:cubicBezTo>
                  <a:pt x="1220990" y="1707419"/>
                  <a:pt x="473488" y="1704840"/>
                  <a:pt x="0" y="1702264"/>
                </a:cubicBezTo>
                <a:cubicBezTo>
                  <a:pt x="575" y="1461539"/>
                  <a:pt x="2800" y="564000"/>
                  <a:pt x="2800" y="0"/>
                </a:cubicBezTo>
                <a:close/>
              </a:path>
            </a:pathLst>
          </a:custGeom>
          <a:solidFill>
            <a:srgbClr val="FBA305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blurRad="63500" dist="38100">
              <a:prstClr val="black">
                <a:alpha val="16000"/>
              </a:prstClr>
            </a:innerShdw>
          </a:effectLst>
          <a:extLst/>
        </p:spPr>
        <p:txBody>
          <a:bodyPr vert="horz" wrap="square" lIns="45714" tIns="22857" rIns="45714" bIns="22857" numCol="1" rtlCol="0" anchor="t" anchorCtr="0" compatLnSpc="1">
            <a:prstTxWarp prst="textNoShape">
              <a:avLst/>
            </a:prstTxWarp>
          </a:bodyPr>
          <a:lstStyle/>
          <a:p>
            <a:endParaRPr lang="ru-RU" sz="2000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46" name="Прямоугольник 20"/>
          <p:cNvSpPr/>
          <p:nvPr userDrawn="1"/>
        </p:nvSpPr>
        <p:spPr bwMode="auto">
          <a:xfrm>
            <a:off x="4516719" y="1747888"/>
            <a:ext cx="7312262" cy="858767"/>
          </a:xfrm>
          <a:custGeom>
            <a:avLst/>
            <a:gdLst>
              <a:gd name="connsiteX0" fmla="*/ 0 w 14843924"/>
              <a:gd name="connsiteY0" fmla="*/ 0 h 1692000"/>
              <a:gd name="connsiteX1" fmla="*/ 14843924 w 14843924"/>
              <a:gd name="connsiteY1" fmla="*/ 0 h 1692000"/>
              <a:gd name="connsiteX2" fmla="*/ 14843924 w 14843924"/>
              <a:gd name="connsiteY2" fmla="*/ 1692000 h 1692000"/>
              <a:gd name="connsiteX3" fmla="*/ 0 w 14843924"/>
              <a:gd name="connsiteY3" fmla="*/ 1692000 h 1692000"/>
              <a:gd name="connsiteX4" fmla="*/ 0 w 14843924"/>
              <a:gd name="connsiteY4" fmla="*/ 0 h 1692000"/>
              <a:gd name="connsiteX0" fmla="*/ 10784 w 14854708"/>
              <a:gd name="connsiteY0" fmla="*/ 0 h 1692000"/>
              <a:gd name="connsiteX1" fmla="*/ 14854708 w 14854708"/>
              <a:gd name="connsiteY1" fmla="*/ 0 h 1692000"/>
              <a:gd name="connsiteX2" fmla="*/ 14854708 w 14854708"/>
              <a:gd name="connsiteY2" fmla="*/ 1692000 h 1692000"/>
              <a:gd name="connsiteX3" fmla="*/ 10784 w 14854708"/>
              <a:gd name="connsiteY3" fmla="*/ 1692000 h 1692000"/>
              <a:gd name="connsiteX4" fmla="*/ 0 w 14854708"/>
              <a:gd name="connsiteY4" fmla="*/ 1473043 h 1692000"/>
              <a:gd name="connsiteX5" fmla="*/ 10784 w 14854708"/>
              <a:gd name="connsiteY5" fmla="*/ 0 h 1692000"/>
              <a:gd name="connsiteX0" fmla="*/ 206062 w 15049986"/>
              <a:gd name="connsiteY0" fmla="*/ 0 h 1717758"/>
              <a:gd name="connsiteX1" fmla="*/ 15049986 w 15049986"/>
              <a:gd name="connsiteY1" fmla="*/ 0 h 1717758"/>
              <a:gd name="connsiteX2" fmla="*/ 15049986 w 15049986"/>
              <a:gd name="connsiteY2" fmla="*/ 1692000 h 1717758"/>
              <a:gd name="connsiteX3" fmla="*/ 0 w 15049986"/>
              <a:gd name="connsiteY3" fmla="*/ 1717758 h 1717758"/>
              <a:gd name="connsiteX4" fmla="*/ 195278 w 15049986"/>
              <a:gd name="connsiteY4" fmla="*/ 1473043 h 1717758"/>
              <a:gd name="connsiteX5" fmla="*/ 206062 w 15049986"/>
              <a:gd name="connsiteY5" fmla="*/ 0 h 1717758"/>
              <a:gd name="connsiteX0" fmla="*/ 218941 w 15062865"/>
              <a:gd name="connsiteY0" fmla="*/ 0 h 1717758"/>
              <a:gd name="connsiteX1" fmla="*/ 15062865 w 15062865"/>
              <a:gd name="connsiteY1" fmla="*/ 0 h 1717758"/>
              <a:gd name="connsiteX2" fmla="*/ 15062865 w 15062865"/>
              <a:gd name="connsiteY2" fmla="*/ 1692000 h 1717758"/>
              <a:gd name="connsiteX3" fmla="*/ 0 w 15062865"/>
              <a:gd name="connsiteY3" fmla="*/ 1717758 h 1717758"/>
              <a:gd name="connsiteX4" fmla="*/ 208157 w 15062865"/>
              <a:gd name="connsiteY4" fmla="*/ 1473043 h 1717758"/>
              <a:gd name="connsiteX5" fmla="*/ 218941 w 15062865"/>
              <a:gd name="connsiteY5" fmla="*/ 0 h 1717758"/>
              <a:gd name="connsiteX0" fmla="*/ 257578 w 15101502"/>
              <a:gd name="connsiteY0" fmla="*/ 0 h 1717758"/>
              <a:gd name="connsiteX1" fmla="*/ 15101502 w 15101502"/>
              <a:gd name="connsiteY1" fmla="*/ 0 h 1717758"/>
              <a:gd name="connsiteX2" fmla="*/ 15101502 w 15101502"/>
              <a:gd name="connsiteY2" fmla="*/ 1692000 h 1717758"/>
              <a:gd name="connsiteX3" fmla="*/ 0 w 15101502"/>
              <a:gd name="connsiteY3" fmla="*/ 1717758 h 1717758"/>
              <a:gd name="connsiteX4" fmla="*/ 246794 w 15101502"/>
              <a:gd name="connsiteY4" fmla="*/ 1473043 h 1717758"/>
              <a:gd name="connsiteX5" fmla="*/ 257578 w 15101502"/>
              <a:gd name="connsiteY5" fmla="*/ 0 h 1717758"/>
              <a:gd name="connsiteX0" fmla="*/ 257578 w 15101502"/>
              <a:gd name="connsiteY0" fmla="*/ 0 h 1717758"/>
              <a:gd name="connsiteX1" fmla="*/ 14602673 w 15101502"/>
              <a:gd name="connsiteY1" fmla="*/ 0 h 1717758"/>
              <a:gd name="connsiteX2" fmla="*/ 15101502 w 15101502"/>
              <a:gd name="connsiteY2" fmla="*/ 1692000 h 1717758"/>
              <a:gd name="connsiteX3" fmla="*/ 0 w 15101502"/>
              <a:gd name="connsiteY3" fmla="*/ 1717758 h 1717758"/>
              <a:gd name="connsiteX4" fmla="*/ 246794 w 15101502"/>
              <a:gd name="connsiteY4" fmla="*/ 1473043 h 1717758"/>
              <a:gd name="connsiteX5" fmla="*/ 257578 w 15101502"/>
              <a:gd name="connsiteY5" fmla="*/ 0 h 1717758"/>
              <a:gd name="connsiteX0" fmla="*/ 257578 w 14626428"/>
              <a:gd name="connsiteY0" fmla="*/ 0 h 1717758"/>
              <a:gd name="connsiteX1" fmla="*/ 14602673 w 14626428"/>
              <a:gd name="connsiteY1" fmla="*/ 0 h 1717758"/>
              <a:gd name="connsiteX2" fmla="*/ 14626428 w 14626428"/>
              <a:gd name="connsiteY2" fmla="*/ 1715754 h 1717758"/>
              <a:gd name="connsiteX3" fmla="*/ 0 w 14626428"/>
              <a:gd name="connsiteY3" fmla="*/ 1717758 h 1717758"/>
              <a:gd name="connsiteX4" fmla="*/ 246794 w 14626428"/>
              <a:gd name="connsiteY4" fmla="*/ 1473043 h 1717758"/>
              <a:gd name="connsiteX5" fmla="*/ 257578 w 14626428"/>
              <a:gd name="connsiteY5" fmla="*/ 0 h 1717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26428" h="1717758">
                <a:moveTo>
                  <a:pt x="257578" y="0"/>
                </a:moveTo>
                <a:lnTo>
                  <a:pt x="14602673" y="0"/>
                </a:lnTo>
                <a:lnTo>
                  <a:pt x="14626428" y="1715754"/>
                </a:lnTo>
                <a:lnTo>
                  <a:pt x="0" y="1717758"/>
                </a:lnTo>
                <a:lnTo>
                  <a:pt x="246794" y="1473043"/>
                </a:lnTo>
                <a:cubicBezTo>
                  <a:pt x="250389" y="982029"/>
                  <a:pt x="253983" y="491014"/>
                  <a:pt x="257578" y="0"/>
                </a:cubicBezTo>
                <a:close/>
              </a:path>
            </a:pathLst>
          </a:custGeom>
          <a:gradFill>
            <a:gsLst>
              <a:gs pos="100000">
                <a:srgbClr val="4EB6FC"/>
              </a:gs>
              <a:gs pos="0">
                <a:srgbClr val="027FBE"/>
              </a:gs>
            </a:gsLst>
            <a:lin ang="5400000" scaled="0"/>
          </a:gra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blurRad="63500" dist="38100">
              <a:prstClr val="black">
                <a:alpha val="16000"/>
              </a:prstClr>
            </a:innerShdw>
          </a:effectLst>
          <a:extLst/>
        </p:spPr>
        <p:txBody>
          <a:bodyPr vert="horz" wrap="square" lIns="45714" tIns="22857" rIns="45714" bIns="22857" numCol="1" rtlCol="0" anchor="t" anchorCtr="0" compatLnSpc="1">
            <a:prstTxWarp prst="textNoShape">
              <a:avLst/>
            </a:prstTxWarp>
          </a:bodyPr>
          <a:lstStyle/>
          <a:p>
            <a:endParaRPr lang="ru-RU" sz="2000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49" name="Прямоугольник 48"/>
          <p:cNvSpPr/>
          <p:nvPr userDrawn="1"/>
        </p:nvSpPr>
        <p:spPr bwMode="auto">
          <a:xfrm>
            <a:off x="3175" y="2852386"/>
            <a:ext cx="431944" cy="845890"/>
          </a:xfrm>
          <a:prstGeom prst="rect">
            <a:avLst/>
          </a:prstGeom>
          <a:solidFill>
            <a:srgbClr val="FBA305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blurRad="63500" dist="38100" dir="18900000">
              <a:prstClr val="black">
                <a:alpha val="16000"/>
              </a:prstClr>
            </a:innerShdw>
          </a:effectLst>
          <a:extLst/>
        </p:spPr>
        <p:txBody>
          <a:bodyPr vert="horz" wrap="square" lIns="45714" tIns="22857" rIns="45714" bIns="22857" numCol="1" rtlCol="0" anchor="t" anchorCtr="0" compatLnSpc="1">
            <a:prstTxWarp prst="textNoShape">
              <a:avLst/>
            </a:prstTxWarp>
          </a:bodyPr>
          <a:lstStyle/>
          <a:p>
            <a:endParaRPr lang="ru-RU" sz="2000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50" name="Полилиния 49"/>
          <p:cNvSpPr/>
          <p:nvPr userDrawn="1"/>
        </p:nvSpPr>
        <p:spPr bwMode="auto">
          <a:xfrm>
            <a:off x="429718" y="2852387"/>
            <a:ext cx="828581" cy="848534"/>
          </a:xfrm>
          <a:custGeom>
            <a:avLst/>
            <a:gdLst>
              <a:gd name="connsiteX0" fmla="*/ 0 w 1692000"/>
              <a:gd name="connsiteY0" fmla="*/ 0 h 1692000"/>
              <a:gd name="connsiteX1" fmla="*/ 1692000 w 1692000"/>
              <a:gd name="connsiteY1" fmla="*/ 0 h 1692000"/>
              <a:gd name="connsiteX2" fmla="*/ 1692000 w 1692000"/>
              <a:gd name="connsiteY2" fmla="*/ 1692000 h 1692000"/>
              <a:gd name="connsiteX3" fmla="*/ 0 w 1692000"/>
              <a:gd name="connsiteY3" fmla="*/ 1692000 h 1692000"/>
              <a:gd name="connsiteX4" fmla="*/ 0 w 1692000"/>
              <a:gd name="connsiteY4" fmla="*/ 0 h 1692000"/>
              <a:gd name="connsiteX0" fmla="*/ 0 w 1692000"/>
              <a:gd name="connsiteY0" fmla="*/ 0 h 1692000"/>
              <a:gd name="connsiteX1" fmla="*/ 1692000 w 1692000"/>
              <a:gd name="connsiteY1" fmla="*/ 0 h 1692000"/>
              <a:gd name="connsiteX2" fmla="*/ 1676400 w 1692000"/>
              <a:gd name="connsiteY2" fmla="*/ 1390650 h 1692000"/>
              <a:gd name="connsiteX3" fmla="*/ 1692000 w 1692000"/>
              <a:gd name="connsiteY3" fmla="*/ 1692000 h 1692000"/>
              <a:gd name="connsiteX4" fmla="*/ 0 w 1692000"/>
              <a:gd name="connsiteY4" fmla="*/ 1692000 h 1692000"/>
              <a:gd name="connsiteX5" fmla="*/ 0 w 1692000"/>
              <a:gd name="connsiteY5" fmla="*/ 0 h 1692000"/>
              <a:gd name="connsiteX0" fmla="*/ 0 w 1692000"/>
              <a:gd name="connsiteY0" fmla="*/ 0 h 1730100"/>
              <a:gd name="connsiteX1" fmla="*/ 1692000 w 1692000"/>
              <a:gd name="connsiteY1" fmla="*/ 0 h 1730100"/>
              <a:gd name="connsiteX2" fmla="*/ 1676400 w 1692000"/>
              <a:gd name="connsiteY2" fmla="*/ 1390650 h 1730100"/>
              <a:gd name="connsiteX3" fmla="*/ 1692000 w 1692000"/>
              <a:gd name="connsiteY3" fmla="*/ 1692000 h 1730100"/>
              <a:gd name="connsiteX4" fmla="*/ 0 w 1692000"/>
              <a:gd name="connsiteY4" fmla="*/ 1692000 h 1730100"/>
              <a:gd name="connsiteX5" fmla="*/ 0 w 1692000"/>
              <a:gd name="connsiteY5" fmla="*/ 0 h 1730100"/>
              <a:gd name="connsiteX0" fmla="*/ 228025 w 1920025"/>
              <a:gd name="connsiteY0" fmla="*/ 0 h 1970825"/>
              <a:gd name="connsiteX1" fmla="*/ 1920025 w 1920025"/>
              <a:gd name="connsiteY1" fmla="*/ 0 h 1970825"/>
              <a:gd name="connsiteX2" fmla="*/ 1904425 w 1920025"/>
              <a:gd name="connsiteY2" fmla="*/ 1390650 h 1970825"/>
              <a:gd name="connsiteX3" fmla="*/ 1596175 w 1920025"/>
              <a:gd name="connsiteY3" fmla="*/ 1672950 h 1970825"/>
              <a:gd name="connsiteX4" fmla="*/ 228025 w 1920025"/>
              <a:gd name="connsiteY4" fmla="*/ 1692000 h 1970825"/>
              <a:gd name="connsiteX5" fmla="*/ 228025 w 1920025"/>
              <a:gd name="connsiteY5" fmla="*/ 0 h 1970825"/>
              <a:gd name="connsiteX0" fmla="*/ 228025 w 1920025"/>
              <a:gd name="connsiteY0" fmla="*/ 0 h 1970825"/>
              <a:gd name="connsiteX1" fmla="*/ 1920025 w 1920025"/>
              <a:gd name="connsiteY1" fmla="*/ 0 h 1970825"/>
              <a:gd name="connsiteX2" fmla="*/ 1904425 w 1920025"/>
              <a:gd name="connsiteY2" fmla="*/ 1390650 h 1970825"/>
              <a:gd name="connsiteX3" fmla="*/ 1596175 w 1920025"/>
              <a:gd name="connsiteY3" fmla="*/ 1672950 h 1970825"/>
              <a:gd name="connsiteX4" fmla="*/ 228025 w 1920025"/>
              <a:gd name="connsiteY4" fmla="*/ 1692000 h 1970825"/>
              <a:gd name="connsiteX5" fmla="*/ 228025 w 1920025"/>
              <a:gd name="connsiteY5" fmla="*/ 0 h 1970825"/>
              <a:gd name="connsiteX0" fmla="*/ 228025 w 1920025"/>
              <a:gd name="connsiteY0" fmla="*/ 0 h 1970825"/>
              <a:gd name="connsiteX1" fmla="*/ 1920025 w 1920025"/>
              <a:gd name="connsiteY1" fmla="*/ 0 h 1970825"/>
              <a:gd name="connsiteX2" fmla="*/ 1904425 w 1920025"/>
              <a:gd name="connsiteY2" fmla="*/ 1390650 h 1970825"/>
              <a:gd name="connsiteX3" fmla="*/ 1596175 w 1920025"/>
              <a:gd name="connsiteY3" fmla="*/ 1672950 h 1970825"/>
              <a:gd name="connsiteX4" fmla="*/ 228025 w 1920025"/>
              <a:gd name="connsiteY4" fmla="*/ 1692000 h 1970825"/>
              <a:gd name="connsiteX5" fmla="*/ 228025 w 1920025"/>
              <a:gd name="connsiteY5" fmla="*/ 0 h 1970825"/>
              <a:gd name="connsiteX0" fmla="*/ 228025 w 1920025"/>
              <a:gd name="connsiteY0" fmla="*/ 0 h 1711050"/>
              <a:gd name="connsiteX1" fmla="*/ 1920025 w 1920025"/>
              <a:gd name="connsiteY1" fmla="*/ 0 h 1711050"/>
              <a:gd name="connsiteX2" fmla="*/ 1904425 w 1920025"/>
              <a:gd name="connsiteY2" fmla="*/ 1390650 h 1711050"/>
              <a:gd name="connsiteX3" fmla="*/ 1596175 w 1920025"/>
              <a:gd name="connsiteY3" fmla="*/ 1672950 h 1711050"/>
              <a:gd name="connsiteX4" fmla="*/ 228025 w 1920025"/>
              <a:gd name="connsiteY4" fmla="*/ 1692000 h 1711050"/>
              <a:gd name="connsiteX5" fmla="*/ 228025 w 1920025"/>
              <a:gd name="connsiteY5" fmla="*/ 0 h 1711050"/>
              <a:gd name="connsiteX0" fmla="*/ 37525 w 1729525"/>
              <a:gd name="connsiteY0" fmla="*/ 0 h 1711050"/>
              <a:gd name="connsiteX1" fmla="*/ 1729525 w 1729525"/>
              <a:gd name="connsiteY1" fmla="*/ 0 h 1711050"/>
              <a:gd name="connsiteX2" fmla="*/ 1713925 w 1729525"/>
              <a:gd name="connsiteY2" fmla="*/ 1390650 h 1711050"/>
              <a:gd name="connsiteX3" fmla="*/ 1405675 w 1729525"/>
              <a:gd name="connsiteY3" fmla="*/ 1672950 h 1711050"/>
              <a:gd name="connsiteX4" fmla="*/ 37525 w 1729525"/>
              <a:gd name="connsiteY4" fmla="*/ 1692000 h 1711050"/>
              <a:gd name="connsiteX5" fmla="*/ 37525 w 1729525"/>
              <a:gd name="connsiteY5" fmla="*/ 0 h 1711050"/>
              <a:gd name="connsiteX0" fmla="*/ 37525 w 1729525"/>
              <a:gd name="connsiteY0" fmla="*/ 0 h 1721150"/>
              <a:gd name="connsiteX1" fmla="*/ 1729525 w 1729525"/>
              <a:gd name="connsiteY1" fmla="*/ 0 h 1721150"/>
              <a:gd name="connsiteX2" fmla="*/ 1713925 w 1729525"/>
              <a:gd name="connsiteY2" fmla="*/ 1390650 h 1721150"/>
              <a:gd name="connsiteX3" fmla="*/ 1405675 w 1729525"/>
              <a:gd name="connsiteY3" fmla="*/ 1672950 h 1721150"/>
              <a:gd name="connsiteX4" fmla="*/ 37525 w 1729525"/>
              <a:gd name="connsiteY4" fmla="*/ 1101450 h 1721150"/>
              <a:gd name="connsiteX5" fmla="*/ 37525 w 1729525"/>
              <a:gd name="connsiteY5" fmla="*/ 0 h 1721150"/>
              <a:gd name="connsiteX0" fmla="*/ 18475 w 1710475"/>
              <a:gd name="connsiteY0" fmla="*/ 0 h 1726350"/>
              <a:gd name="connsiteX1" fmla="*/ 1710475 w 1710475"/>
              <a:gd name="connsiteY1" fmla="*/ 0 h 1726350"/>
              <a:gd name="connsiteX2" fmla="*/ 1694875 w 1710475"/>
              <a:gd name="connsiteY2" fmla="*/ 1390650 h 1726350"/>
              <a:gd name="connsiteX3" fmla="*/ 1386625 w 1710475"/>
              <a:gd name="connsiteY3" fmla="*/ 1672950 h 1726350"/>
              <a:gd name="connsiteX4" fmla="*/ 37525 w 1710475"/>
              <a:gd name="connsiteY4" fmla="*/ 1711050 h 1726350"/>
              <a:gd name="connsiteX5" fmla="*/ 18475 w 1710475"/>
              <a:gd name="connsiteY5" fmla="*/ 0 h 1726350"/>
              <a:gd name="connsiteX0" fmla="*/ 37525 w 1729525"/>
              <a:gd name="connsiteY0" fmla="*/ 0 h 1689400"/>
              <a:gd name="connsiteX1" fmla="*/ 1729525 w 1729525"/>
              <a:gd name="connsiteY1" fmla="*/ 0 h 1689400"/>
              <a:gd name="connsiteX2" fmla="*/ 1713925 w 1729525"/>
              <a:gd name="connsiteY2" fmla="*/ 1390650 h 1689400"/>
              <a:gd name="connsiteX3" fmla="*/ 1405675 w 1729525"/>
              <a:gd name="connsiteY3" fmla="*/ 1672950 h 1689400"/>
              <a:gd name="connsiteX4" fmla="*/ 37525 w 1729525"/>
              <a:gd name="connsiteY4" fmla="*/ 1291950 h 1689400"/>
              <a:gd name="connsiteX5" fmla="*/ 37525 w 1729525"/>
              <a:gd name="connsiteY5" fmla="*/ 0 h 1689400"/>
              <a:gd name="connsiteX0" fmla="*/ 75625 w 1767625"/>
              <a:gd name="connsiteY0" fmla="*/ 0 h 1720000"/>
              <a:gd name="connsiteX1" fmla="*/ 1767625 w 1767625"/>
              <a:gd name="connsiteY1" fmla="*/ 0 h 1720000"/>
              <a:gd name="connsiteX2" fmla="*/ 1752025 w 1767625"/>
              <a:gd name="connsiteY2" fmla="*/ 1390650 h 1720000"/>
              <a:gd name="connsiteX3" fmla="*/ 1443775 w 1767625"/>
              <a:gd name="connsiteY3" fmla="*/ 1672950 h 1720000"/>
              <a:gd name="connsiteX4" fmla="*/ 37525 w 1767625"/>
              <a:gd name="connsiteY4" fmla="*/ 1672950 h 1720000"/>
              <a:gd name="connsiteX5" fmla="*/ 75625 w 1767625"/>
              <a:gd name="connsiteY5" fmla="*/ 0 h 1720000"/>
              <a:gd name="connsiteX0" fmla="*/ 38675 w 1730675"/>
              <a:gd name="connsiteY0" fmla="*/ 0 h 1720000"/>
              <a:gd name="connsiteX1" fmla="*/ 1730675 w 1730675"/>
              <a:gd name="connsiteY1" fmla="*/ 0 h 1720000"/>
              <a:gd name="connsiteX2" fmla="*/ 1715075 w 1730675"/>
              <a:gd name="connsiteY2" fmla="*/ 1390650 h 1720000"/>
              <a:gd name="connsiteX3" fmla="*/ 1406825 w 1730675"/>
              <a:gd name="connsiteY3" fmla="*/ 1672950 h 1720000"/>
              <a:gd name="connsiteX4" fmla="*/ 575 w 1730675"/>
              <a:gd name="connsiteY4" fmla="*/ 1672950 h 1720000"/>
              <a:gd name="connsiteX5" fmla="*/ 38675 w 1730675"/>
              <a:gd name="connsiteY5" fmla="*/ 0 h 1720000"/>
              <a:gd name="connsiteX0" fmla="*/ 38675 w 1730675"/>
              <a:gd name="connsiteY0" fmla="*/ 0 h 1720000"/>
              <a:gd name="connsiteX1" fmla="*/ 1730675 w 1730675"/>
              <a:gd name="connsiteY1" fmla="*/ 0 h 1720000"/>
              <a:gd name="connsiteX2" fmla="*/ 1715075 w 1730675"/>
              <a:gd name="connsiteY2" fmla="*/ 1390650 h 1720000"/>
              <a:gd name="connsiteX3" fmla="*/ 1406825 w 1730675"/>
              <a:gd name="connsiteY3" fmla="*/ 1672950 h 1720000"/>
              <a:gd name="connsiteX4" fmla="*/ 575 w 1730675"/>
              <a:gd name="connsiteY4" fmla="*/ 1672950 h 1720000"/>
              <a:gd name="connsiteX5" fmla="*/ 38675 w 1730675"/>
              <a:gd name="connsiteY5" fmla="*/ 0 h 1720000"/>
              <a:gd name="connsiteX0" fmla="*/ 38675 w 1730675"/>
              <a:gd name="connsiteY0" fmla="*/ 0 h 1685075"/>
              <a:gd name="connsiteX1" fmla="*/ 1730675 w 1730675"/>
              <a:gd name="connsiteY1" fmla="*/ 0 h 1685075"/>
              <a:gd name="connsiteX2" fmla="*/ 1715075 w 1730675"/>
              <a:gd name="connsiteY2" fmla="*/ 1390650 h 1685075"/>
              <a:gd name="connsiteX3" fmla="*/ 1406825 w 1730675"/>
              <a:gd name="connsiteY3" fmla="*/ 1672950 h 1685075"/>
              <a:gd name="connsiteX4" fmla="*/ 575 w 1730675"/>
              <a:gd name="connsiteY4" fmla="*/ 1672950 h 1685075"/>
              <a:gd name="connsiteX5" fmla="*/ 38675 w 1730675"/>
              <a:gd name="connsiteY5" fmla="*/ 0 h 1685075"/>
              <a:gd name="connsiteX0" fmla="*/ 38675 w 1730675"/>
              <a:gd name="connsiteY0" fmla="*/ 0 h 1702100"/>
              <a:gd name="connsiteX1" fmla="*/ 1730675 w 1730675"/>
              <a:gd name="connsiteY1" fmla="*/ 0 h 1702100"/>
              <a:gd name="connsiteX2" fmla="*/ 1715075 w 1730675"/>
              <a:gd name="connsiteY2" fmla="*/ 1390650 h 1702100"/>
              <a:gd name="connsiteX3" fmla="*/ 1406825 w 1730675"/>
              <a:gd name="connsiteY3" fmla="*/ 1672950 h 1702100"/>
              <a:gd name="connsiteX4" fmla="*/ 575 w 1730675"/>
              <a:gd name="connsiteY4" fmla="*/ 1672950 h 1702100"/>
              <a:gd name="connsiteX5" fmla="*/ 38675 w 1730675"/>
              <a:gd name="connsiteY5" fmla="*/ 0 h 1702100"/>
              <a:gd name="connsiteX0" fmla="*/ 38675 w 1730675"/>
              <a:gd name="connsiteY0" fmla="*/ 0 h 1702100"/>
              <a:gd name="connsiteX1" fmla="*/ 1730675 w 1730675"/>
              <a:gd name="connsiteY1" fmla="*/ 0 h 1702100"/>
              <a:gd name="connsiteX2" fmla="*/ 1715075 w 1730675"/>
              <a:gd name="connsiteY2" fmla="*/ 1390650 h 1702100"/>
              <a:gd name="connsiteX3" fmla="*/ 1406825 w 1730675"/>
              <a:gd name="connsiteY3" fmla="*/ 1672950 h 1702100"/>
              <a:gd name="connsiteX4" fmla="*/ 575 w 1730675"/>
              <a:gd name="connsiteY4" fmla="*/ 1672950 h 1702100"/>
              <a:gd name="connsiteX5" fmla="*/ 38675 w 1730675"/>
              <a:gd name="connsiteY5" fmla="*/ 0 h 1702100"/>
              <a:gd name="connsiteX0" fmla="*/ 38675 w 1753175"/>
              <a:gd name="connsiteY0" fmla="*/ 0 h 1702100"/>
              <a:gd name="connsiteX1" fmla="*/ 1730675 w 1753175"/>
              <a:gd name="connsiteY1" fmla="*/ 0 h 1702100"/>
              <a:gd name="connsiteX2" fmla="*/ 1753175 w 1753175"/>
              <a:gd name="connsiteY2" fmla="*/ 1276350 h 1702100"/>
              <a:gd name="connsiteX3" fmla="*/ 1406825 w 1753175"/>
              <a:gd name="connsiteY3" fmla="*/ 1672950 h 1702100"/>
              <a:gd name="connsiteX4" fmla="*/ 575 w 1753175"/>
              <a:gd name="connsiteY4" fmla="*/ 1672950 h 1702100"/>
              <a:gd name="connsiteX5" fmla="*/ 38675 w 1753175"/>
              <a:gd name="connsiteY5" fmla="*/ 0 h 1702100"/>
              <a:gd name="connsiteX0" fmla="*/ 38675 w 1753175"/>
              <a:gd name="connsiteY0" fmla="*/ 0 h 1702100"/>
              <a:gd name="connsiteX1" fmla="*/ 1730675 w 1753175"/>
              <a:gd name="connsiteY1" fmla="*/ 0 h 1702100"/>
              <a:gd name="connsiteX2" fmla="*/ 1753175 w 1753175"/>
              <a:gd name="connsiteY2" fmla="*/ 1428750 h 1702100"/>
              <a:gd name="connsiteX3" fmla="*/ 1406825 w 1753175"/>
              <a:gd name="connsiteY3" fmla="*/ 1672950 h 1702100"/>
              <a:gd name="connsiteX4" fmla="*/ 575 w 1753175"/>
              <a:gd name="connsiteY4" fmla="*/ 1672950 h 1702100"/>
              <a:gd name="connsiteX5" fmla="*/ 38675 w 1753175"/>
              <a:gd name="connsiteY5" fmla="*/ 0 h 1702100"/>
              <a:gd name="connsiteX0" fmla="*/ 38675 w 1753175"/>
              <a:gd name="connsiteY0" fmla="*/ 0 h 1702100"/>
              <a:gd name="connsiteX1" fmla="*/ 1730675 w 1753175"/>
              <a:gd name="connsiteY1" fmla="*/ 0 h 1702100"/>
              <a:gd name="connsiteX2" fmla="*/ 1753175 w 1753175"/>
              <a:gd name="connsiteY2" fmla="*/ 1428750 h 1702100"/>
              <a:gd name="connsiteX3" fmla="*/ 1444925 w 1753175"/>
              <a:gd name="connsiteY3" fmla="*/ 1672950 h 1702100"/>
              <a:gd name="connsiteX4" fmla="*/ 575 w 1753175"/>
              <a:gd name="connsiteY4" fmla="*/ 1672950 h 1702100"/>
              <a:gd name="connsiteX5" fmla="*/ 38675 w 1753175"/>
              <a:gd name="connsiteY5" fmla="*/ 0 h 1702100"/>
              <a:gd name="connsiteX0" fmla="*/ 0 w 1714500"/>
              <a:gd name="connsiteY0" fmla="*/ 0 h 1723725"/>
              <a:gd name="connsiteX1" fmla="*/ 1692000 w 1714500"/>
              <a:gd name="connsiteY1" fmla="*/ 0 h 1723725"/>
              <a:gd name="connsiteX2" fmla="*/ 1714500 w 1714500"/>
              <a:gd name="connsiteY2" fmla="*/ 1428750 h 1723725"/>
              <a:gd name="connsiteX3" fmla="*/ 1406250 w 1714500"/>
              <a:gd name="connsiteY3" fmla="*/ 1672950 h 1723725"/>
              <a:gd name="connsiteX4" fmla="*/ 17633 w 1714500"/>
              <a:gd name="connsiteY4" fmla="*/ 1711600 h 1723725"/>
              <a:gd name="connsiteX5" fmla="*/ 0 w 1714500"/>
              <a:gd name="connsiteY5" fmla="*/ 0 h 1723725"/>
              <a:gd name="connsiteX0" fmla="*/ 0 w 1714500"/>
              <a:gd name="connsiteY0" fmla="*/ 0 h 1702100"/>
              <a:gd name="connsiteX1" fmla="*/ 1692000 w 1714500"/>
              <a:gd name="connsiteY1" fmla="*/ 0 h 1702100"/>
              <a:gd name="connsiteX2" fmla="*/ 1714500 w 1714500"/>
              <a:gd name="connsiteY2" fmla="*/ 1428750 h 1702100"/>
              <a:gd name="connsiteX3" fmla="*/ 1406250 w 1714500"/>
              <a:gd name="connsiteY3" fmla="*/ 1672950 h 1702100"/>
              <a:gd name="connsiteX4" fmla="*/ 17633 w 1714500"/>
              <a:gd name="connsiteY4" fmla="*/ 1680681 h 1702100"/>
              <a:gd name="connsiteX5" fmla="*/ 0 w 1714500"/>
              <a:gd name="connsiteY5" fmla="*/ 0 h 1702100"/>
              <a:gd name="connsiteX0" fmla="*/ 14214 w 1728714"/>
              <a:gd name="connsiteY0" fmla="*/ 0 h 1702100"/>
              <a:gd name="connsiteX1" fmla="*/ 1706214 w 1728714"/>
              <a:gd name="connsiteY1" fmla="*/ 0 h 1702100"/>
              <a:gd name="connsiteX2" fmla="*/ 1728714 w 1728714"/>
              <a:gd name="connsiteY2" fmla="*/ 1428750 h 1702100"/>
              <a:gd name="connsiteX3" fmla="*/ 1420464 w 1728714"/>
              <a:gd name="connsiteY3" fmla="*/ 1672950 h 1702100"/>
              <a:gd name="connsiteX4" fmla="*/ 0 w 1728714"/>
              <a:gd name="connsiteY4" fmla="*/ 1688411 h 1702100"/>
              <a:gd name="connsiteX5" fmla="*/ 14214 w 1728714"/>
              <a:gd name="connsiteY5" fmla="*/ 0 h 1702100"/>
              <a:gd name="connsiteX0" fmla="*/ 14214 w 1728714"/>
              <a:gd name="connsiteY0" fmla="*/ 0 h 1725290"/>
              <a:gd name="connsiteX1" fmla="*/ 1706214 w 1728714"/>
              <a:gd name="connsiteY1" fmla="*/ 0 h 1725290"/>
              <a:gd name="connsiteX2" fmla="*/ 1728714 w 1728714"/>
              <a:gd name="connsiteY2" fmla="*/ 1428750 h 1725290"/>
              <a:gd name="connsiteX3" fmla="*/ 1420464 w 1728714"/>
              <a:gd name="connsiteY3" fmla="*/ 1696140 h 1725290"/>
              <a:gd name="connsiteX4" fmla="*/ 0 w 1728714"/>
              <a:gd name="connsiteY4" fmla="*/ 1688411 h 1725290"/>
              <a:gd name="connsiteX5" fmla="*/ 14214 w 1728714"/>
              <a:gd name="connsiteY5" fmla="*/ 0 h 1725290"/>
              <a:gd name="connsiteX0" fmla="*/ 14214 w 1728714"/>
              <a:gd name="connsiteY0" fmla="*/ 0 h 1725290"/>
              <a:gd name="connsiteX1" fmla="*/ 1706214 w 1728714"/>
              <a:gd name="connsiteY1" fmla="*/ 0 h 1725290"/>
              <a:gd name="connsiteX2" fmla="*/ 1728714 w 1728714"/>
              <a:gd name="connsiteY2" fmla="*/ 1428750 h 1725290"/>
              <a:gd name="connsiteX3" fmla="*/ 1420464 w 1728714"/>
              <a:gd name="connsiteY3" fmla="*/ 1696140 h 1725290"/>
              <a:gd name="connsiteX4" fmla="*/ 0 w 1728714"/>
              <a:gd name="connsiteY4" fmla="*/ 1688411 h 1725290"/>
              <a:gd name="connsiteX5" fmla="*/ 14214 w 1728714"/>
              <a:gd name="connsiteY5" fmla="*/ 0 h 1725290"/>
              <a:gd name="connsiteX0" fmla="*/ 14214 w 1728714"/>
              <a:gd name="connsiteY0" fmla="*/ 0 h 1725290"/>
              <a:gd name="connsiteX1" fmla="*/ 1706214 w 1728714"/>
              <a:gd name="connsiteY1" fmla="*/ 0 h 1725290"/>
              <a:gd name="connsiteX2" fmla="*/ 1728714 w 1728714"/>
              <a:gd name="connsiteY2" fmla="*/ 1428750 h 1725290"/>
              <a:gd name="connsiteX3" fmla="*/ 1420464 w 1728714"/>
              <a:gd name="connsiteY3" fmla="*/ 1696140 h 1725290"/>
              <a:gd name="connsiteX4" fmla="*/ 0 w 1728714"/>
              <a:gd name="connsiteY4" fmla="*/ 1688411 h 1725290"/>
              <a:gd name="connsiteX5" fmla="*/ 14214 w 1728714"/>
              <a:gd name="connsiteY5" fmla="*/ 0 h 1725290"/>
              <a:gd name="connsiteX0" fmla="*/ 14214 w 1728714"/>
              <a:gd name="connsiteY0" fmla="*/ 0 h 1696140"/>
              <a:gd name="connsiteX1" fmla="*/ 1706214 w 1728714"/>
              <a:gd name="connsiteY1" fmla="*/ 0 h 1696140"/>
              <a:gd name="connsiteX2" fmla="*/ 1728714 w 1728714"/>
              <a:gd name="connsiteY2" fmla="*/ 1428750 h 1696140"/>
              <a:gd name="connsiteX3" fmla="*/ 1420464 w 1728714"/>
              <a:gd name="connsiteY3" fmla="*/ 1696140 h 1696140"/>
              <a:gd name="connsiteX4" fmla="*/ 0 w 1728714"/>
              <a:gd name="connsiteY4" fmla="*/ 1688411 h 1696140"/>
              <a:gd name="connsiteX5" fmla="*/ 14214 w 1728714"/>
              <a:gd name="connsiteY5" fmla="*/ 0 h 1696140"/>
              <a:gd name="connsiteX0" fmla="*/ 14214 w 1728714"/>
              <a:gd name="connsiteY0" fmla="*/ 0 h 1696140"/>
              <a:gd name="connsiteX1" fmla="*/ 1706214 w 1728714"/>
              <a:gd name="connsiteY1" fmla="*/ 0 h 1696140"/>
              <a:gd name="connsiteX2" fmla="*/ 1728714 w 1728714"/>
              <a:gd name="connsiteY2" fmla="*/ 1428750 h 1696140"/>
              <a:gd name="connsiteX3" fmla="*/ 1420464 w 1728714"/>
              <a:gd name="connsiteY3" fmla="*/ 1696140 h 1696140"/>
              <a:gd name="connsiteX4" fmla="*/ 0 w 1728714"/>
              <a:gd name="connsiteY4" fmla="*/ 1688411 h 1696140"/>
              <a:gd name="connsiteX5" fmla="*/ 14214 w 1728714"/>
              <a:gd name="connsiteY5" fmla="*/ 0 h 1696140"/>
              <a:gd name="connsiteX0" fmla="*/ 14214 w 1728714"/>
              <a:gd name="connsiteY0" fmla="*/ 0 h 1696140"/>
              <a:gd name="connsiteX1" fmla="*/ 1706214 w 1728714"/>
              <a:gd name="connsiteY1" fmla="*/ 0 h 1696140"/>
              <a:gd name="connsiteX2" fmla="*/ 1728714 w 1728714"/>
              <a:gd name="connsiteY2" fmla="*/ 1428750 h 1696140"/>
              <a:gd name="connsiteX3" fmla="*/ 1420464 w 1728714"/>
              <a:gd name="connsiteY3" fmla="*/ 1696140 h 1696140"/>
              <a:gd name="connsiteX4" fmla="*/ 0 w 1728714"/>
              <a:gd name="connsiteY4" fmla="*/ 1688411 h 1696140"/>
              <a:gd name="connsiteX5" fmla="*/ 14214 w 1728714"/>
              <a:gd name="connsiteY5" fmla="*/ 0 h 1696140"/>
              <a:gd name="connsiteX0" fmla="*/ 14214 w 2252234"/>
              <a:gd name="connsiteY0" fmla="*/ 0 h 1696140"/>
              <a:gd name="connsiteX1" fmla="*/ 1706214 w 2252234"/>
              <a:gd name="connsiteY1" fmla="*/ 0 h 1696140"/>
              <a:gd name="connsiteX2" fmla="*/ 1728714 w 2252234"/>
              <a:gd name="connsiteY2" fmla="*/ 1428750 h 1696140"/>
              <a:gd name="connsiteX3" fmla="*/ 1420464 w 2252234"/>
              <a:gd name="connsiteY3" fmla="*/ 1696140 h 1696140"/>
              <a:gd name="connsiteX4" fmla="*/ 0 w 2252234"/>
              <a:gd name="connsiteY4" fmla="*/ 1688411 h 1696140"/>
              <a:gd name="connsiteX5" fmla="*/ 14214 w 2252234"/>
              <a:gd name="connsiteY5" fmla="*/ 0 h 1696140"/>
              <a:gd name="connsiteX0" fmla="*/ 14214 w 1728714"/>
              <a:gd name="connsiteY0" fmla="*/ 0 h 1701294"/>
              <a:gd name="connsiteX1" fmla="*/ 1706214 w 1728714"/>
              <a:gd name="connsiteY1" fmla="*/ 0 h 1701294"/>
              <a:gd name="connsiteX2" fmla="*/ 1728714 w 1728714"/>
              <a:gd name="connsiteY2" fmla="*/ 1428750 h 1701294"/>
              <a:gd name="connsiteX3" fmla="*/ 1420464 w 1728714"/>
              <a:gd name="connsiteY3" fmla="*/ 1696140 h 1701294"/>
              <a:gd name="connsiteX4" fmla="*/ 0 w 1728714"/>
              <a:gd name="connsiteY4" fmla="*/ 1688411 h 1701294"/>
              <a:gd name="connsiteX5" fmla="*/ 14214 w 1728714"/>
              <a:gd name="connsiteY5" fmla="*/ 0 h 1701294"/>
              <a:gd name="connsiteX0" fmla="*/ 14214 w 1728714"/>
              <a:gd name="connsiteY0" fmla="*/ 0 h 1701294"/>
              <a:gd name="connsiteX1" fmla="*/ 1706214 w 1728714"/>
              <a:gd name="connsiteY1" fmla="*/ 0 h 1701294"/>
              <a:gd name="connsiteX2" fmla="*/ 1728714 w 1728714"/>
              <a:gd name="connsiteY2" fmla="*/ 1428750 h 1701294"/>
              <a:gd name="connsiteX3" fmla="*/ 1420464 w 1728714"/>
              <a:gd name="connsiteY3" fmla="*/ 1696140 h 1701294"/>
              <a:gd name="connsiteX4" fmla="*/ 0 w 1728714"/>
              <a:gd name="connsiteY4" fmla="*/ 1688411 h 1701294"/>
              <a:gd name="connsiteX5" fmla="*/ 14214 w 1728714"/>
              <a:gd name="connsiteY5" fmla="*/ 0 h 1701294"/>
              <a:gd name="connsiteX0" fmla="*/ 14214 w 1728714"/>
              <a:gd name="connsiteY0" fmla="*/ 0 h 1701294"/>
              <a:gd name="connsiteX1" fmla="*/ 1706214 w 1728714"/>
              <a:gd name="connsiteY1" fmla="*/ 0 h 1701294"/>
              <a:gd name="connsiteX2" fmla="*/ 1728714 w 1728714"/>
              <a:gd name="connsiteY2" fmla="*/ 1428750 h 1701294"/>
              <a:gd name="connsiteX3" fmla="*/ 1420464 w 1728714"/>
              <a:gd name="connsiteY3" fmla="*/ 1696140 h 1701294"/>
              <a:gd name="connsiteX4" fmla="*/ 0 w 1728714"/>
              <a:gd name="connsiteY4" fmla="*/ 1688411 h 1701294"/>
              <a:gd name="connsiteX5" fmla="*/ 14214 w 1728714"/>
              <a:gd name="connsiteY5" fmla="*/ 0 h 1701294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452311 w 1728714"/>
              <a:gd name="connsiteY3" fmla="*/ 166522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189570 w 1728714"/>
              <a:gd name="connsiteY3" fmla="*/ 168068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269189 w 1728714"/>
              <a:gd name="connsiteY3" fmla="*/ 167295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293075 w 1728714"/>
              <a:gd name="connsiteY3" fmla="*/ 168068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3565"/>
              <a:gd name="connsiteX1" fmla="*/ 1706214 w 1728714"/>
              <a:gd name="connsiteY1" fmla="*/ 0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14214 w 1728714"/>
              <a:gd name="connsiteY0" fmla="*/ 0 h 1693565"/>
              <a:gd name="connsiteX1" fmla="*/ 1722138 w 1728714"/>
              <a:gd name="connsiteY1" fmla="*/ 7730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14214 w 1728714"/>
              <a:gd name="connsiteY0" fmla="*/ 15460 h 1709025"/>
              <a:gd name="connsiteX1" fmla="*/ 1722139 w 1728714"/>
              <a:gd name="connsiteY1" fmla="*/ 0 h 1709025"/>
              <a:gd name="connsiteX2" fmla="*/ 1728714 w 1728714"/>
              <a:gd name="connsiteY2" fmla="*/ 1444210 h 1709025"/>
              <a:gd name="connsiteX3" fmla="*/ 1452312 w 1728714"/>
              <a:gd name="connsiteY3" fmla="*/ 1703871 h 1709025"/>
              <a:gd name="connsiteX4" fmla="*/ 0 w 1728714"/>
              <a:gd name="connsiteY4" fmla="*/ 1703871 h 1709025"/>
              <a:gd name="connsiteX5" fmla="*/ 14214 w 1728714"/>
              <a:gd name="connsiteY5" fmla="*/ 15460 h 1709025"/>
              <a:gd name="connsiteX0" fmla="*/ 14214 w 1728714"/>
              <a:gd name="connsiteY0" fmla="*/ 0 h 1693565"/>
              <a:gd name="connsiteX1" fmla="*/ 1722140 w 1728714"/>
              <a:gd name="connsiteY1" fmla="*/ 15459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14214 w 1728714"/>
              <a:gd name="connsiteY0" fmla="*/ 7731 h 1701296"/>
              <a:gd name="connsiteX1" fmla="*/ 1714179 w 1728714"/>
              <a:gd name="connsiteY1" fmla="*/ 0 h 1701296"/>
              <a:gd name="connsiteX2" fmla="*/ 1728714 w 1728714"/>
              <a:gd name="connsiteY2" fmla="*/ 1436481 h 1701296"/>
              <a:gd name="connsiteX3" fmla="*/ 1452312 w 1728714"/>
              <a:gd name="connsiteY3" fmla="*/ 1696142 h 1701296"/>
              <a:gd name="connsiteX4" fmla="*/ 0 w 1728714"/>
              <a:gd name="connsiteY4" fmla="*/ 1696142 h 1701296"/>
              <a:gd name="connsiteX5" fmla="*/ 14214 w 1728714"/>
              <a:gd name="connsiteY5" fmla="*/ 7731 h 1701296"/>
              <a:gd name="connsiteX0" fmla="*/ 14214 w 1728714"/>
              <a:gd name="connsiteY0" fmla="*/ 0 h 1693565"/>
              <a:gd name="connsiteX1" fmla="*/ 1714179 w 1728714"/>
              <a:gd name="connsiteY1" fmla="*/ 3352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2800 w 1717300"/>
              <a:gd name="connsiteY0" fmla="*/ 0 h 1702070"/>
              <a:gd name="connsiteX1" fmla="*/ 1702765 w 1717300"/>
              <a:gd name="connsiteY1" fmla="*/ 3352 h 1702070"/>
              <a:gd name="connsiteX2" fmla="*/ 1717300 w 1717300"/>
              <a:gd name="connsiteY2" fmla="*/ 1428750 h 1702070"/>
              <a:gd name="connsiteX3" fmla="*/ 1440898 w 1717300"/>
              <a:gd name="connsiteY3" fmla="*/ 1688411 h 1702070"/>
              <a:gd name="connsiteX4" fmla="*/ 0 w 1717300"/>
              <a:gd name="connsiteY4" fmla="*/ 1699494 h 1702070"/>
              <a:gd name="connsiteX5" fmla="*/ 2800 w 1717300"/>
              <a:gd name="connsiteY5" fmla="*/ 0 h 1702070"/>
              <a:gd name="connsiteX0" fmla="*/ 2800 w 1717300"/>
              <a:gd name="connsiteY0" fmla="*/ 0 h 1704840"/>
              <a:gd name="connsiteX1" fmla="*/ 1702765 w 1717300"/>
              <a:gd name="connsiteY1" fmla="*/ 3352 h 1704840"/>
              <a:gd name="connsiteX2" fmla="*/ 1717300 w 1717300"/>
              <a:gd name="connsiteY2" fmla="*/ 1428750 h 1704840"/>
              <a:gd name="connsiteX3" fmla="*/ 1440898 w 1717300"/>
              <a:gd name="connsiteY3" fmla="*/ 1688411 h 1704840"/>
              <a:gd name="connsiteX4" fmla="*/ 0 w 1717300"/>
              <a:gd name="connsiteY4" fmla="*/ 1702264 h 1704840"/>
              <a:gd name="connsiteX5" fmla="*/ 2800 w 1717300"/>
              <a:gd name="connsiteY5" fmla="*/ 0 h 1704840"/>
              <a:gd name="connsiteX0" fmla="*/ 2800 w 1717300"/>
              <a:gd name="connsiteY0" fmla="*/ 0 h 1707419"/>
              <a:gd name="connsiteX1" fmla="*/ 1702765 w 1717300"/>
              <a:gd name="connsiteY1" fmla="*/ 3352 h 1707419"/>
              <a:gd name="connsiteX2" fmla="*/ 1717300 w 1717300"/>
              <a:gd name="connsiteY2" fmla="*/ 1428750 h 1707419"/>
              <a:gd name="connsiteX3" fmla="*/ 1423776 w 1717300"/>
              <a:gd name="connsiteY3" fmla="*/ 1702265 h 1707419"/>
              <a:gd name="connsiteX4" fmla="*/ 0 w 1717300"/>
              <a:gd name="connsiteY4" fmla="*/ 1702264 h 1707419"/>
              <a:gd name="connsiteX5" fmla="*/ 2800 w 1717300"/>
              <a:gd name="connsiteY5" fmla="*/ 0 h 1707419"/>
              <a:gd name="connsiteX0" fmla="*/ 2800 w 1717300"/>
              <a:gd name="connsiteY0" fmla="*/ 0 h 1707419"/>
              <a:gd name="connsiteX1" fmla="*/ 1714180 w 1717300"/>
              <a:gd name="connsiteY1" fmla="*/ 3352 h 1707419"/>
              <a:gd name="connsiteX2" fmla="*/ 1717300 w 1717300"/>
              <a:gd name="connsiteY2" fmla="*/ 1428750 h 1707419"/>
              <a:gd name="connsiteX3" fmla="*/ 1423776 w 1717300"/>
              <a:gd name="connsiteY3" fmla="*/ 1702265 h 1707419"/>
              <a:gd name="connsiteX4" fmla="*/ 0 w 1717300"/>
              <a:gd name="connsiteY4" fmla="*/ 1702264 h 1707419"/>
              <a:gd name="connsiteX5" fmla="*/ 2800 w 1717300"/>
              <a:gd name="connsiteY5" fmla="*/ 0 h 1707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7300" h="1707419">
                <a:moveTo>
                  <a:pt x="2800" y="0"/>
                </a:moveTo>
                <a:lnTo>
                  <a:pt x="1714180" y="3352"/>
                </a:lnTo>
                <a:cubicBezTo>
                  <a:pt x="1716372" y="484755"/>
                  <a:pt x="1715108" y="947347"/>
                  <a:pt x="1717300" y="1428750"/>
                </a:cubicBezTo>
                <a:cubicBezTo>
                  <a:pt x="1614550" y="1522850"/>
                  <a:pt x="1634525" y="1511594"/>
                  <a:pt x="1423776" y="1702265"/>
                </a:cubicBezTo>
                <a:cubicBezTo>
                  <a:pt x="1220990" y="1707419"/>
                  <a:pt x="473488" y="1704840"/>
                  <a:pt x="0" y="1702264"/>
                </a:cubicBezTo>
                <a:cubicBezTo>
                  <a:pt x="575" y="1461539"/>
                  <a:pt x="2800" y="564000"/>
                  <a:pt x="2800" y="0"/>
                </a:cubicBezTo>
                <a:close/>
              </a:path>
            </a:pathLst>
          </a:custGeom>
          <a:solidFill>
            <a:srgbClr val="FBA305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blurRad="63500" dist="38100" dir="18900000">
              <a:prstClr val="black">
                <a:alpha val="16000"/>
              </a:prstClr>
            </a:innerShdw>
          </a:effectLst>
          <a:extLst/>
        </p:spPr>
        <p:txBody>
          <a:bodyPr vert="horz" wrap="square" lIns="45714" tIns="22857" rIns="45714" bIns="22857" numCol="1" rtlCol="0" anchor="t" anchorCtr="0" compatLnSpc="1">
            <a:prstTxWarp prst="textNoShape">
              <a:avLst/>
            </a:prstTxWarp>
          </a:bodyPr>
          <a:lstStyle/>
          <a:p>
            <a:endParaRPr lang="ru-RU" sz="2000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53" name="Прямоугольник 52"/>
          <p:cNvSpPr/>
          <p:nvPr userDrawn="1"/>
        </p:nvSpPr>
        <p:spPr bwMode="auto">
          <a:xfrm>
            <a:off x="3175" y="3930770"/>
            <a:ext cx="431944" cy="845890"/>
          </a:xfrm>
          <a:prstGeom prst="rect">
            <a:avLst/>
          </a:prstGeom>
          <a:solidFill>
            <a:srgbClr val="FBA305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blurRad="63500" dist="38100" dir="18900000">
              <a:prstClr val="black">
                <a:alpha val="16000"/>
              </a:prstClr>
            </a:innerShdw>
          </a:effectLst>
          <a:extLst/>
        </p:spPr>
        <p:txBody>
          <a:bodyPr vert="horz" wrap="square" lIns="45714" tIns="22857" rIns="45714" bIns="22857" numCol="1" rtlCol="0" anchor="t" anchorCtr="0" compatLnSpc="1">
            <a:prstTxWarp prst="textNoShape">
              <a:avLst/>
            </a:prstTxWarp>
          </a:bodyPr>
          <a:lstStyle/>
          <a:p>
            <a:endParaRPr lang="ru-RU" sz="2000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54" name="Полилиния 53"/>
          <p:cNvSpPr/>
          <p:nvPr userDrawn="1"/>
        </p:nvSpPr>
        <p:spPr bwMode="auto">
          <a:xfrm>
            <a:off x="429718" y="3930770"/>
            <a:ext cx="828581" cy="848534"/>
          </a:xfrm>
          <a:custGeom>
            <a:avLst/>
            <a:gdLst>
              <a:gd name="connsiteX0" fmla="*/ 0 w 1692000"/>
              <a:gd name="connsiteY0" fmla="*/ 0 h 1692000"/>
              <a:gd name="connsiteX1" fmla="*/ 1692000 w 1692000"/>
              <a:gd name="connsiteY1" fmla="*/ 0 h 1692000"/>
              <a:gd name="connsiteX2" fmla="*/ 1692000 w 1692000"/>
              <a:gd name="connsiteY2" fmla="*/ 1692000 h 1692000"/>
              <a:gd name="connsiteX3" fmla="*/ 0 w 1692000"/>
              <a:gd name="connsiteY3" fmla="*/ 1692000 h 1692000"/>
              <a:gd name="connsiteX4" fmla="*/ 0 w 1692000"/>
              <a:gd name="connsiteY4" fmla="*/ 0 h 1692000"/>
              <a:gd name="connsiteX0" fmla="*/ 0 w 1692000"/>
              <a:gd name="connsiteY0" fmla="*/ 0 h 1692000"/>
              <a:gd name="connsiteX1" fmla="*/ 1692000 w 1692000"/>
              <a:gd name="connsiteY1" fmla="*/ 0 h 1692000"/>
              <a:gd name="connsiteX2" fmla="*/ 1676400 w 1692000"/>
              <a:gd name="connsiteY2" fmla="*/ 1390650 h 1692000"/>
              <a:gd name="connsiteX3" fmla="*/ 1692000 w 1692000"/>
              <a:gd name="connsiteY3" fmla="*/ 1692000 h 1692000"/>
              <a:gd name="connsiteX4" fmla="*/ 0 w 1692000"/>
              <a:gd name="connsiteY4" fmla="*/ 1692000 h 1692000"/>
              <a:gd name="connsiteX5" fmla="*/ 0 w 1692000"/>
              <a:gd name="connsiteY5" fmla="*/ 0 h 1692000"/>
              <a:gd name="connsiteX0" fmla="*/ 0 w 1692000"/>
              <a:gd name="connsiteY0" fmla="*/ 0 h 1730100"/>
              <a:gd name="connsiteX1" fmla="*/ 1692000 w 1692000"/>
              <a:gd name="connsiteY1" fmla="*/ 0 h 1730100"/>
              <a:gd name="connsiteX2" fmla="*/ 1676400 w 1692000"/>
              <a:gd name="connsiteY2" fmla="*/ 1390650 h 1730100"/>
              <a:gd name="connsiteX3" fmla="*/ 1692000 w 1692000"/>
              <a:gd name="connsiteY3" fmla="*/ 1692000 h 1730100"/>
              <a:gd name="connsiteX4" fmla="*/ 0 w 1692000"/>
              <a:gd name="connsiteY4" fmla="*/ 1692000 h 1730100"/>
              <a:gd name="connsiteX5" fmla="*/ 0 w 1692000"/>
              <a:gd name="connsiteY5" fmla="*/ 0 h 1730100"/>
              <a:gd name="connsiteX0" fmla="*/ 228025 w 1920025"/>
              <a:gd name="connsiteY0" fmla="*/ 0 h 1970825"/>
              <a:gd name="connsiteX1" fmla="*/ 1920025 w 1920025"/>
              <a:gd name="connsiteY1" fmla="*/ 0 h 1970825"/>
              <a:gd name="connsiteX2" fmla="*/ 1904425 w 1920025"/>
              <a:gd name="connsiteY2" fmla="*/ 1390650 h 1970825"/>
              <a:gd name="connsiteX3" fmla="*/ 1596175 w 1920025"/>
              <a:gd name="connsiteY3" fmla="*/ 1672950 h 1970825"/>
              <a:gd name="connsiteX4" fmla="*/ 228025 w 1920025"/>
              <a:gd name="connsiteY4" fmla="*/ 1692000 h 1970825"/>
              <a:gd name="connsiteX5" fmla="*/ 228025 w 1920025"/>
              <a:gd name="connsiteY5" fmla="*/ 0 h 1970825"/>
              <a:gd name="connsiteX0" fmla="*/ 228025 w 1920025"/>
              <a:gd name="connsiteY0" fmla="*/ 0 h 1970825"/>
              <a:gd name="connsiteX1" fmla="*/ 1920025 w 1920025"/>
              <a:gd name="connsiteY1" fmla="*/ 0 h 1970825"/>
              <a:gd name="connsiteX2" fmla="*/ 1904425 w 1920025"/>
              <a:gd name="connsiteY2" fmla="*/ 1390650 h 1970825"/>
              <a:gd name="connsiteX3" fmla="*/ 1596175 w 1920025"/>
              <a:gd name="connsiteY3" fmla="*/ 1672950 h 1970825"/>
              <a:gd name="connsiteX4" fmla="*/ 228025 w 1920025"/>
              <a:gd name="connsiteY4" fmla="*/ 1692000 h 1970825"/>
              <a:gd name="connsiteX5" fmla="*/ 228025 w 1920025"/>
              <a:gd name="connsiteY5" fmla="*/ 0 h 1970825"/>
              <a:gd name="connsiteX0" fmla="*/ 228025 w 1920025"/>
              <a:gd name="connsiteY0" fmla="*/ 0 h 1970825"/>
              <a:gd name="connsiteX1" fmla="*/ 1920025 w 1920025"/>
              <a:gd name="connsiteY1" fmla="*/ 0 h 1970825"/>
              <a:gd name="connsiteX2" fmla="*/ 1904425 w 1920025"/>
              <a:gd name="connsiteY2" fmla="*/ 1390650 h 1970825"/>
              <a:gd name="connsiteX3" fmla="*/ 1596175 w 1920025"/>
              <a:gd name="connsiteY3" fmla="*/ 1672950 h 1970825"/>
              <a:gd name="connsiteX4" fmla="*/ 228025 w 1920025"/>
              <a:gd name="connsiteY4" fmla="*/ 1692000 h 1970825"/>
              <a:gd name="connsiteX5" fmla="*/ 228025 w 1920025"/>
              <a:gd name="connsiteY5" fmla="*/ 0 h 1970825"/>
              <a:gd name="connsiteX0" fmla="*/ 228025 w 1920025"/>
              <a:gd name="connsiteY0" fmla="*/ 0 h 1711050"/>
              <a:gd name="connsiteX1" fmla="*/ 1920025 w 1920025"/>
              <a:gd name="connsiteY1" fmla="*/ 0 h 1711050"/>
              <a:gd name="connsiteX2" fmla="*/ 1904425 w 1920025"/>
              <a:gd name="connsiteY2" fmla="*/ 1390650 h 1711050"/>
              <a:gd name="connsiteX3" fmla="*/ 1596175 w 1920025"/>
              <a:gd name="connsiteY3" fmla="*/ 1672950 h 1711050"/>
              <a:gd name="connsiteX4" fmla="*/ 228025 w 1920025"/>
              <a:gd name="connsiteY4" fmla="*/ 1692000 h 1711050"/>
              <a:gd name="connsiteX5" fmla="*/ 228025 w 1920025"/>
              <a:gd name="connsiteY5" fmla="*/ 0 h 1711050"/>
              <a:gd name="connsiteX0" fmla="*/ 37525 w 1729525"/>
              <a:gd name="connsiteY0" fmla="*/ 0 h 1711050"/>
              <a:gd name="connsiteX1" fmla="*/ 1729525 w 1729525"/>
              <a:gd name="connsiteY1" fmla="*/ 0 h 1711050"/>
              <a:gd name="connsiteX2" fmla="*/ 1713925 w 1729525"/>
              <a:gd name="connsiteY2" fmla="*/ 1390650 h 1711050"/>
              <a:gd name="connsiteX3" fmla="*/ 1405675 w 1729525"/>
              <a:gd name="connsiteY3" fmla="*/ 1672950 h 1711050"/>
              <a:gd name="connsiteX4" fmla="*/ 37525 w 1729525"/>
              <a:gd name="connsiteY4" fmla="*/ 1692000 h 1711050"/>
              <a:gd name="connsiteX5" fmla="*/ 37525 w 1729525"/>
              <a:gd name="connsiteY5" fmla="*/ 0 h 1711050"/>
              <a:gd name="connsiteX0" fmla="*/ 37525 w 1729525"/>
              <a:gd name="connsiteY0" fmla="*/ 0 h 1721150"/>
              <a:gd name="connsiteX1" fmla="*/ 1729525 w 1729525"/>
              <a:gd name="connsiteY1" fmla="*/ 0 h 1721150"/>
              <a:gd name="connsiteX2" fmla="*/ 1713925 w 1729525"/>
              <a:gd name="connsiteY2" fmla="*/ 1390650 h 1721150"/>
              <a:gd name="connsiteX3" fmla="*/ 1405675 w 1729525"/>
              <a:gd name="connsiteY3" fmla="*/ 1672950 h 1721150"/>
              <a:gd name="connsiteX4" fmla="*/ 37525 w 1729525"/>
              <a:gd name="connsiteY4" fmla="*/ 1101450 h 1721150"/>
              <a:gd name="connsiteX5" fmla="*/ 37525 w 1729525"/>
              <a:gd name="connsiteY5" fmla="*/ 0 h 1721150"/>
              <a:gd name="connsiteX0" fmla="*/ 18475 w 1710475"/>
              <a:gd name="connsiteY0" fmla="*/ 0 h 1726350"/>
              <a:gd name="connsiteX1" fmla="*/ 1710475 w 1710475"/>
              <a:gd name="connsiteY1" fmla="*/ 0 h 1726350"/>
              <a:gd name="connsiteX2" fmla="*/ 1694875 w 1710475"/>
              <a:gd name="connsiteY2" fmla="*/ 1390650 h 1726350"/>
              <a:gd name="connsiteX3" fmla="*/ 1386625 w 1710475"/>
              <a:gd name="connsiteY3" fmla="*/ 1672950 h 1726350"/>
              <a:gd name="connsiteX4" fmla="*/ 37525 w 1710475"/>
              <a:gd name="connsiteY4" fmla="*/ 1711050 h 1726350"/>
              <a:gd name="connsiteX5" fmla="*/ 18475 w 1710475"/>
              <a:gd name="connsiteY5" fmla="*/ 0 h 1726350"/>
              <a:gd name="connsiteX0" fmla="*/ 37525 w 1729525"/>
              <a:gd name="connsiteY0" fmla="*/ 0 h 1689400"/>
              <a:gd name="connsiteX1" fmla="*/ 1729525 w 1729525"/>
              <a:gd name="connsiteY1" fmla="*/ 0 h 1689400"/>
              <a:gd name="connsiteX2" fmla="*/ 1713925 w 1729525"/>
              <a:gd name="connsiteY2" fmla="*/ 1390650 h 1689400"/>
              <a:gd name="connsiteX3" fmla="*/ 1405675 w 1729525"/>
              <a:gd name="connsiteY3" fmla="*/ 1672950 h 1689400"/>
              <a:gd name="connsiteX4" fmla="*/ 37525 w 1729525"/>
              <a:gd name="connsiteY4" fmla="*/ 1291950 h 1689400"/>
              <a:gd name="connsiteX5" fmla="*/ 37525 w 1729525"/>
              <a:gd name="connsiteY5" fmla="*/ 0 h 1689400"/>
              <a:gd name="connsiteX0" fmla="*/ 75625 w 1767625"/>
              <a:gd name="connsiteY0" fmla="*/ 0 h 1720000"/>
              <a:gd name="connsiteX1" fmla="*/ 1767625 w 1767625"/>
              <a:gd name="connsiteY1" fmla="*/ 0 h 1720000"/>
              <a:gd name="connsiteX2" fmla="*/ 1752025 w 1767625"/>
              <a:gd name="connsiteY2" fmla="*/ 1390650 h 1720000"/>
              <a:gd name="connsiteX3" fmla="*/ 1443775 w 1767625"/>
              <a:gd name="connsiteY3" fmla="*/ 1672950 h 1720000"/>
              <a:gd name="connsiteX4" fmla="*/ 37525 w 1767625"/>
              <a:gd name="connsiteY4" fmla="*/ 1672950 h 1720000"/>
              <a:gd name="connsiteX5" fmla="*/ 75625 w 1767625"/>
              <a:gd name="connsiteY5" fmla="*/ 0 h 1720000"/>
              <a:gd name="connsiteX0" fmla="*/ 38675 w 1730675"/>
              <a:gd name="connsiteY0" fmla="*/ 0 h 1720000"/>
              <a:gd name="connsiteX1" fmla="*/ 1730675 w 1730675"/>
              <a:gd name="connsiteY1" fmla="*/ 0 h 1720000"/>
              <a:gd name="connsiteX2" fmla="*/ 1715075 w 1730675"/>
              <a:gd name="connsiteY2" fmla="*/ 1390650 h 1720000"/>
              <a:gd name="connsiteX3" fmla="*/ 1406825 w 1730675"/>
              <a:gd name="connsiteY3" fmla="*/ 1672950 h 1720000"/>
              <a:gd name="connsiteX4" fmla="*/ 575 w 1730675"/>
              <a:gd name="connsiteY4" fmla="*/ 1672950 h 1720000"/>
              <a:gd name="connsiteX5" fmla="*/ 38675 w 1730675"/>
              <a:gd name="connsiteY5" fmla="*/ 0 h 1720000"/>
              <a:gd name="connsiteX0" fmla="*/ 38675 w 1730675"/>
              <a:gd name="connsiteY0" fmla="*/ 0 h 1720000"/>
              <a:gd name="connsiteX1" fmla="*/ 1730675 w 1730675"/>
              <a:gd name="connsiteY1" fmla="*/ 0 h 1720000"/>
              <a:gd name="connsiteX2" fmla="*/ 1715075 w 1730675"/>
              <a:gd name="connsiteY2" fmla="*/ 1390650 h 1720000"/>
              <a:gd name="connsiteX3" fmla="*/ 1406825 w 1730675"/>
              <a:gd name="connsiteY3" fmla="*/ 1672950 h 1720000"/>
              <a:gd name="connsiteX4" fmla="*/ 575 w 1730675"/>
              <a:gd name="connsiteY4" fmla="*/ 1672950 h 1720000"/>
              <a:gd name="connsiteX5" fmla="*/ 38675 w 1730675"/>
              <a:gd name="connsiteY5" fmla="*/ 0 h 1720000"/>
              <a:gd name="connsiteX0" fmla="*/ 38675 w 1730675"/>
              <a:gd name="connsiteY0" fmla="*/ 0 h 1685075"/>
              <a:gd name="connsiteX1" fmla="*/ 1730675 w 1730675"/>
              <a:gd name="connsiteY1" fmla="*/ 0 h 1685075"/>
              <a:gd name="connsiteX2" fmla="*/ 1715075 w 1730675"/>
              <a:gd name="connsiteY2" fmla="*/ 1390650 h 1685075"/>
              <a:gd name="connsiteX3" fmla="*/ 1406825 w 1730675"/>
              <a:gd name="connsiteY3" fmla="*/ 1672950 h 1685075"/>
              <a:gd name="connsiteX4" fmla="*/ 575 w 1730675"/>
              <a:gd name="connsiteY4" fmla="*/ 1672950 h 1685075"/>
              <a:gd name="connsiteX5" fmla="*/ 38675 w 1730675"/>
              <a:gd name="connsiteY5" fmla="*/ 0 h 1685075"/>
              <a:gd name="connsiteX0" fmla="*/ 38675 w 1730675"/>
              <a:gd name="connsiteY0" fmla="*/ 0 h 1702100"/>
              <a:gd name="connsiteX1" fmla="*/ 1730675 w 1730675"/>
              <a:gd name="connsiteY1" fmla="*/ 0 h 1702100"/>
              <a:gd name="connsiteX2" fmla="*/ 1715075 w 1730675"/>
              <a:gd name="connsiteY2" fmla="*/ 1390650 h 1702100"/>
              <a:gd name="connsiteX3" fmla="*/ 1406825 w 1730675"/>
              <a:gd name="connsiteY3" fmla="*/ 1672950 h 1702100"/>
              <a:gd name="connsiteX4" fmla="*/ 575 w 1730675"/>
              <a:gd name="connsiteY4" fmla="*/ 1672950 h 1702100"/>
              <a:gd name="connsiteX5" fmla="*/ 38675 w 1730675"/>
              <a:gd name="connsiteY5" fmla="*/ 0 h 1702100"/>
              <a:gd name="connsiteX0" fmla="*/ 38675 w 1730675"/>
              <a:gd name="connsiteY0" fmla="*/ 0 h 1702100"/>
              <a:gd name="connsiteX1" fmla="*/ 1730675 w 1730675"/>
              <a:gd name="connsiteY1" fmla="*/ 0 h 1702100"/>
              <a:gd name="connsiteX2" fmla="*/ 1715075 w 1730675"/>
              <a:gd name="connsiteY2" fmla="*/ 1390650 h 1702100"/>
              <a:gd name="connsiteX3" fmla="*/ 1406825 w 1730675"/>
              <a:gd name="connsiteY3" fmla="*/ 1672950 h 1702100"/>
              <a:gd name="connsiteX4" fmla="*/ 575 w 1730675"/>
              <a:gd name="connsiteY4" fmla="*/ 1672950 h 1702100"/>
              <a:gd name="connsiteX5" fmla="*/ 38675 w 1730675"/>
              <a:gd name="connsiteY5" fmla="*/ 0 h 1702100"/>
              <a:gd name="connsiteX0" fmla="*/ 38675 w 1753175"/>
              <a:gd name="connsiteY0" fmla="*/ 0 h 1702100"/>
              <a:gd name="connsiteX1" fmla="*/ 1730675 w 1753175"/>
              <a:gd name="connsiteY1" fmla="*/ 0 h 1702100"/>
              <a:gd name="connsiteX2" fmla="*/ 1753175 w 1753175"/>
              <a:gd name="connsiteY2" fmla="*/ 1276350 h 1702100"/>
              <a:gd name="connsiteX3" fmla="*/ 1406825 w 1753175"/>
              <a:gd name="connsiteY3" fmla="*/ 1672950 h 1702100"/>
              <a:gd name="connsiteX4" fmla="*/ 575 w 1753175"/>
              <a:gd name="connsiteY4" fmla="*/ 1672950 h 1702100"/>
              <a:gd name="connsiteX5" fmla="*/ 38675 w 1753175"/>
              <a:gd name="connsiteY5" fmla="*/ 0 h 1702100"/>
              <a:gd name="connsiteX0" fmla="*/ 38675 w 1753175"/>
              <a:gd name="connsiteY0" fmla="*/ 0 h 1702100"/>
              <a:gd name="connsiteX1" fmla="*/ 1730675 w 1753175"/>
              <a:gd name="connsiteY1" fmla="*/ 0 h 1702100"/>
              <a:gd name="connsiteX2" fmla="*/ 1753175 w 1753175"/>
              <a:gd name="connsiteY2" fmla="*/ 1428750 h 1702100"/>
              <a:gd name="connsiteX3" fmla="*/ 1406825 w 1753175"/>
              <a:gd name="connsiteY3" fmla="*/ 1672950 h 1702100"/>
              <a:gd name="connsiteX4" fmla="*/ 575 w 1753175"/>
              <a:gd name="connsiteY4" fmla="*/ 1672950 h 1702100"/>
              <a:gd name="connsiteX5" fmla="*/ 38675 w 1753175"/>
              <a:gd name="connsiteY5" fmla="*/ 0 h 1702100"/>
              <a:gd name="connsiteX0" fmla="*/ 38675 w 1753175"/>
              <a:gd name="connsiteY0" fmla="*/ 0 h 1702100"/>
              <a:gd name="connsiteX1" fmla="*/ 1730675 w 1753175"/>
              <a:gd name="connsiteY1" fmla="*/ 0 h 1702100"/>
              <a:gd name="connsiteX2" fmla="*/ 1753175 w 1753175"/>
              <a:gd name="connsiteY2" fmla="*/ 1428750 h 1702100"/>
              <a:gd name="connsiteX3" fmla="*/ 1444925 w 1753175"/>
              <a:gd name="connsiteY3" fmla="*/ 1672950 h 1702100"/>
              <a:gd name="connsiteX4" fmla="*/ 575 w 1753175"/>
              <a:gd name="connsiteY4" fmla="*/ 1672950 h 1702100"/>
              <a:gd name="connsiteX5" fmla="*/ 38675 w 1753175"/>
              <a:gd name="connsiteY5" fmla="*/ 0 h 1702100"/>
              <a:gd name="connsiteX0" fmla="*/ 0 w 1714500"/>
              <a:gd name="connsiteY0" fmla="*/ 0 h 1723725"/>
              <a:gd name="connsiteX1" fmla="*/ 1692000 w 1714500"/>
              <a:gd name="connsiteY1" fmla="*/ 0 h 1723725"/>
              <a:gd name="connsiteX2" fmla="*/ 1714500 w 1714500"/>
              <a:gd name="connsiteY2" fmla="*/ 1428750 h 1723725"/>
              <a:gd name="connsiteX3" fmla="*/ 1406250 w 1714500"/>
              <a:gd name="connsiteY3" fmla="*/ 1672950 h 1723725"/>
              <a:gd name="connsiteX4" fmla="*/ 17633 w 1714500"/>
              <a:gd name="connsiteY4" fmla="*/ 1711600 h 1723725"/>
              <a:gd name="connsiteX5" fmla="*/ 0 w 1714500"/>
              <a:gd name="connsiteY5" fmla="*/ 0 h 1723725"/>
              <a:gd name="connsiteX0" fmla="*/ 0 w 1714500"/>
              <a:gd name="connsiteY0" fmla="*/ 0 h 1702100"/>
              <a:gd name="connsiteX1" fmla="*/ 1692000 w 1714500"/>
              <a:gd name="connsiteY1" fmla="*/ 0 h 1702100"/>
              <a:gd name="connsiteX2" fmla="*/ 1714500 w 1714500"/>
              <a:gd name="connsiteY2" fmla="*/ 1428750 h 1702100"/>
              <a:gd name="connsiteX3" fmla="*/ 1406250 w 1714500"/>
              <a:gd name="connsiteY3" fmla="*/ 1672950 h 1702100"/>
              <a:gd name="connsiteX4" fmla="*/ 17633 w 1714500"/>
              <a:gd name="connsiteY4" fmla="*/ 1680681 h 1702100"/>
              <a:gd name="connsiteX5" fmla="*/ 0 w 1714500"/>
              <a:gd name="connsiteY5" fmla="*/ 0 h 1702100"/>
              <a:gd name="connsiteX0" fmla="*/ 14214 w 1728714"/>
              <a:gd name="connsiteY0" fmla="*/ 0 h 1702100"/>
              <a:gd name="connsiteX1" fmla="*/ 1706214 w 1728714"/>
              <a:gd name="connsiteY1" fmla="*/ 0 h 1702100"/>
              <a:gd name="connsiteX2" fmla="*/ 1728714 w 1728714"/>
              <a:gd name="connsiteY2" fmla="*/ 1428750 h 1702100"/>
              <a:gd name="connsiteX3" fmla="*/ 1420464 w 1728714"/>
              <a:gd name="connsiteY3" fmla="*/ 1672950 h 1702100"/>
              <a:gd name="connsiteX4" fmla="*/ 0 w 1728714"/>
              <a:gd name="connsiteY4" fmla="*/ 1688411 h 1702100"/>
              <a:gd name="connsiteX5" fmla="*/ 14214 w 1728714"/>
              <a:gd name="connsiteY5" fmla="*/ 0 h 1702100"/>
              <a:gd name="connsiteX0" fmla="*/ 14214 w 1728714"/>
              <a:gd name="connsiteY0" fmla="*/ 0 h 1725290"/>
              <a:gd name="connsiteX1" fmla="*/ 1706214 w 1728714"/>
              <a:gd name="connsiteY1" fmla="*/ 0 h 1725290"/>
              <a:gd name="connsiteX2" fmla="*/ 1728714 w 1728714"/>
              <a:gd name="connsiteY2" fmla="*/ 1428750 h 1725290"/>
              <a:gd name="connsiteX3" fmla="*/ 1420464 w 1728714"/>
              <a:gd name="connsiteY3" fmla="*/ 1696140 h 1725290"/>
              <a:gd name="connsiteX4" fmla="*/ 0 w 1728714"/>
              <a:gd name="connsiteY4" fmla="*/ 1688411 h 1725290"/>
              <a:gd name="connsiteX5" fmla="*/ 14214 w 1728714"/>
              <a:gd name="connsiteY5" fmla="*/ 0 h 1725290"/>
              <a:gd name="connsiteX0" fmla="*/ 14214 w 1728714"/>
              <a:gd name="connsiteY0" fmla="*/ 0 h 1725290"/>
              <a:gd name="connsiteX1" fmla="*/ 1706214 w 1728714"/>
              <a:gd name="connsiteY1" fmla="*/ 0 h 1725290"/>
              <a:gd name="connsiteX2" fmla="*/ 1728714 w 1728714"/>
              <a:gd name="connsiteY2" fmla="*/ 1428750 h 1725290"/>
              <a:gd name="connsiteX3" fmla="*/ 1420464 w 1728714"/>
              <a:gd name="connsiteY3" fmla="*/ 1696140 h 1725290"/>
              <a:gd name="connsiteX4" fmla="*/ 0 w 1728714"/>
              <a:gd name="connsiteY4" fmla="*/ 1688411 h 1725290"/>
              <a:gd name="connsiteX5" fmla="*/ 14214 w 1728714"/>
              <a:gd name="connsiteY5" fmla="*/ 0 h 1725290"/>
              <a:gd name="connsiteX0" fmla="*/ 14214 w 1728714"/>
              <a:gd name="connsiteY0" fmla="*/ 0 h 1725290"/>
              <a:gd name="connsiteX1" fmla="*/ 1706214 w 1728714"/>
              <a:gd name="connsiteY1" fmla="*/ 0 h 1725290"/>
              <a:gd name="connsiteX2" fmla="*/ 1728714 w 1728714"/>
              <a:gd name="connsiteY2" fmla="*/ 1428750 h 1725290"/>
              <a:gd name="connsiteX3" fmla="*/ 1420464 w 1728714"/>
              <a:gd name="connsiteY3" fmla="*/ 1696140 h 1725290"/>
              <a:gd name="connsiteX4" fmla="*/ 0 w 1728714"/>
              <a:gd name="connsiteY4" fmla="*/ 1688411 h 1725290"/>
              <a:gd name="connsiteX5" fmla="*/ 14214 w 1728714"/>
              <a:gd name="connsiteY5" fmla="*/ 0 h 1725290"/>
              <a:gd name="connsiteX0" fmla="*/ 14214 w 1728714"/>
              <a:gd name="connsiteY0" fmla="*/ 0 h 1696140"/>
              <a:gd name="connsiteX1" fmla="*/ 1706214 w 1728714"/>
              <a:gd name="connsiteY1" fmla="*/ 0 h 1696140"/>
              <a:gd name="connsiteX2" fmla="*/ 1728714 w 1728714"/>
              <a:gd name="connsiteY2" fmla="*/ 1428750 h 1696140"/>
              <a:gd name="connsiteX3" fmla="*/ 1420464 w 1728714"/>
              <a:gd name="connsiteY3" fmla="*/ 1696140 h 1696140"/>
              <a:gd name="connsiteX4" fmla="*/ 0 w 1728714"/>
              <a:gd name="connsiteY4" fmla="*/ 1688411 h 1696140"/>
              <a:gd name="connsiteX5" fmla="*/ 14214 w 1728714"/>
              <a:gd name="connsiteY5" fmla="*/ 0 h 1696140"/>
              <a:gd name="connsiteX0" fmla="*/ 14214 w 1728714"/>
              <a:gd name="connsiteY0" fmla="*/ 0 h 1696140"/>
              <a:gd name="connsiteX1" fmla="*/ 1706214 w 1728714"/>
              <a:gd name="connsiteY1" fmla="*/ 0 h 1696140"/>
              <a:gd name="connsiteX2" fmla="*/ 1728714 w 1728714"/>
              <a:gd name="connsiteY2" fmla="*/ 1428750 h 1696140"/>
              <a:gd name="connsiteX3" fmla="*/ 1420464 w 1728714"/>
              <a:gd name="connsiteY3" fmla="*/ 1696140 h 1696140"/>
              <a:gd name="connsiteX4" fmla="*/ 0 w 1728714"/>
              <a:gd name="connsiteY4" fmla="*/ 1688411 h 1696140"/>
              <a:gd name="connsiteX5" fmla="*/ 14214 w 1728714"/>
              <a:gd name="connsiteY5" fmla="*/ 0 h 1696140"/>
              <a:gd name="connsiteX0" fmla="*/ 14214 w 1728714"/>
              <a:gd name="connsiteY0" fmla="*/ 0 h 1696140"/>
              <a:gd name="connsiteX1" fmla="*/ 1706214 w 1728714"/>
              <a:gd name="connsiteY1" fmla="*/ 0 h 1696140"/>
              <a:gd name="connsiteX2" fmla="*/ 1728714 w 1728714"/>
              <a:gd name="connsiteY2" fmla="*/ 1428750 h 1696140"/>
              <a:gd name="connsiteX3" fmla="*/ 1420464 w 1728714"/>
              <a:gd name="connsiteY3" fmla="*/ 1696140 h 1696140"/>
              <a:gd name="connsiteX4" fmla="*/ 0 w 1728714"/>
              <a:gd name="connsiteY4" fmla="*/ 1688411 h 1696140"/>
              <a:gd name="connsiteX5" fmla="*/ 14214 w 1728714"/>
              <a:gd name="connsiteY5" fmla="*/ 0 h 1696140"/>
              <a:gd name="connsiteX0" fmla="*/ 14214 w 2252234"/>
              <a:gd name="connsiteY0" fmla="*/ 0 h 1696140"/>
              <a:gd name="connsiteX1" fmla="*/ 1706214 w 2252234"/>
              <a:gd name="connsiteY1" fmla="*/ 0 h 1696140"/>
              <a:gd name="connsiteX2" fmla="*/ 1728714 w 2252234"/>
              <a:gd name="connsiteY2" fmla="*/ 1428750 h 1696140"/>
              <a:gd name="connsiteX3" fmla="*/ 1420464 w 2252234"/>
              <a:gd name="connsiteY3" fmla="*/ 1696140 h 1696140"/>
              <a:gd name="connsiteX4" fmla="*/ 0 w 2252234"/>
              <a:gd name="connsiteY4" fmla="*/ 1688411 h 1696140"/>
              <a:gd name="connsiteX5" fmla="*/ 14214 w 2252234"/>
              <a:gd name="connsiteY5" fmla="*/ 0 h 1696140"/>
              <a:gd name="connsiteX0" fmla="*/ 14214 w 1728714"/>
              <a:gd name="connsiteY0" fmla="*/ 0 h 1701294"/>
              <a:gd name="connsiteX1" fmla="*/ 1706214 w 1728714"/>
              <a:gd name="connsiteY1" fmla="*/ 0 h 1701294"/>
              <a:gd name="connsiteX2" fmla="*/ 1728714 w 1728714"/>
              <a:gd name="connsiteY2" fmla="*/ 1428750 h 1701294"/>
              <a:gd name="connsiteX3" fmla="*/ 1420464 w 1728714"/>
              <a:gd name="connsiteY3" fmla="*/ 1696140 h 1701294"/>
              <a:gd name="connsiteX4" fmla="*/ 0 w 1728714"/>
              <a:gd name="connsiteY4" fmla="*/ 1688411 h 1701294"/>
              <a:gd name="connsiteX5" fmla="*/ 14214 w 1728714"/>
              <a:gd name="connsiteY5" fmla="*/ 0 h 1701294"/>
              <a:gd name="connsiteX0" fmla="*/ 14214 w 1728714"/>
              <a:gd name="connsiteY0" fmla="*/ 0 h 1701294"/>
              <a:gd name="connsiteX1" fmla="*/ 1706214 w 1728714"/>
              <a:gd name="connsiteY1" fmla="*/ 0 h 1701294"/>
              <a:gd name="connsiteX2" fmla="*/ 1728714 w 1728714"/>
              <a:gd name="connsiteY2" fmla="*/ 1428750 h 1701294"/>
              <a:gd name="connsiteX3" fmla="*/ 1420464 w 1728714"/>
              <a:gd name="connsiteY3" fmla="*/ 1696140 h 1701294"/>
              <a:gd name="connsiteX4" fmla="*/ 0 w 1728714"/>
              <a:gd name="connsiteY4" fmla="*/ 1688411 h 1701294"/>
              <a:gd name="connsiteX5" fmla="*/ 14214 w 1728714"/>
              <a:gd name="connsiteY5" fmla="*/ 0 h 1701294"/>
              <a:gd name="connsiteX0" fmla="*/ 14214 w 1728714"/>
              <a:gd name="connsiteY0" fmla="*/ 0 h 1701294"/>
              <a:gd name="connsiteX1" fmla="*/ 1706214 w 1728714"/>
              <a:gd name="connsiteY1" fmla="*/ 0 h 1701294"/>
              <a:gd name="connsiteX2" fmla="*/ 1728714 w 1728714"/>
              <a:gd name="connsiteY2" fmla="*/ 1428750 h 1701294"/>
              <a:gd name="connsiteX3" fmla="*/ 1420464 w 1728714"/>
              <a:gd name="connsiteY3" fmla="*/ 1696140 h 1701294"/>
              <a:gd name="connsiteX4" fmla="*/ 0 w 1728714"/>
              <a:gd name="connsiteY4" fmla="*/ 1688411 h 1701294"/>
              <a:gd name="connsiteX5" fmla="*/ 14214 w 1728714"/>
              <a:gd name="connsiteY5" fmla="*/ 0 h 1701294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452311 w 1728714"/>
              <a:gd name="connsiteY3" fmla="*/ 166522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189570 w 1728714"/>
              <a:gd name="connsiteY3" fmla="*/ 168068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269189 w 1728714"/>
              <a:gd name="connsiteY3" fmla="*/ 167295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293075 w 1728714"/>
              <a:gd name="connsiteY3" fmla="*/ 168068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3565"/>
              <a:gd name="connsiteX1" fmla="*/ 1706214 w 1728714"/>
              <a:gd name="connsiteY1" fmla="*/ 0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14214 w 1728714"/>
              <a:gd name="connsiteY0" fmla="*/ 0 h 1693565"/>
              <a:gd name="connsiteX1" fmla="*/ 1722138 w 1728714"/>
              <a:gd name="connsiteY1" fmla="*/ 7730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14214 w 1728714"/>
              <a:gd name="connsiteY0" fmla="*/ 15460 h 1709025"/>
              <a:gd name="connsiteX1" fmla="*/ 1722139 w 1728714"/>
              <a:gd name="connsiteY1" fmla="*/ 0 h 1709025"/>
              <a:gd name="connsiteX2" fmla="*/ 1728714 w 1728714"/>
              <a:gd name="connsiteY2" fmla="*/ 1444210 h 1709025"/>
              <a:gd name="connsiteX3" fmla="*/ 1452312 w 1728714"/>
              <a:gd name="connsiteY3" fmla="*/ 1703871 h 1709025"/>
              <a:gd name="connsiteX4" fmla="*/ 0 w 1728714"/>
              <a:gd name="connsiteY4" fmla="*/ 1703871 h 1709025"/>
              <a:gd name="connsiteX5" fmla="*/ 14214 w 1728714"/>
              <a:gd name="connsiteY5" fmla="*/ 15460 h 1709025"/>
              <a:gd name="connsiteX0" fmla="*/ 14214 w 1728714"/>
              <a:gd name="connsiteY0" fmla="*/ 0 h 1693565"/>
              <a:gd name="connsiteX1" fmla="*/ 1722140 w 1728714"/>
              <a:gd name="connsiteY1" fmla="*/ 15459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14214 w 1728714"/>
              <a:gd name="connsiteY0" fmla="*/ 7731 h 1701296"/>
              <a:gd name="connsiteX1" fmla="*/ 1714179 w 1728714"/>
              <a:gd name="connsiteY1" fmla="*/ 0 h 1701296"/>
              <a:gd name="connsiteX2" fmla="*/ 1728714 w 1728714"/>
              <a:gd name="connsiteY2" fmla="*/ 1436481 h 1701296"/>
              <a:gd name="connsiteX3" fmla="*/ 1452312 w 1728714"/>
              <a:gd name="connsiteY3" fmla="*/ 1696142 h 1701296"/>
              <a:gd name="connsiteX4" fmla="*/ 0 w 1728714"/>
              <a:gd name="connsiteY4" fmla="*/ 1696142 h 1701296"/>
              <a:gd name="connsiteX5" fmla="*/ 14214 w 1728714"/>
              <a:gd name="connsiteY5" fmla="*/ 7731 h 1701296"/>
              <a:gd name="connsiteX0" fmla="*/ 14214 w 1728714"/>
              <a:gd name="connsiteY0" fmla="*/ 0 h 1693565"/>
              <a:gd name="connsiteX1" fmla="*/ 1714179 w 1728714"/>
              <a:gd name="connsiteY1" fmla="*/ 3352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2800 w 1717300"/>
              <a:gd name="connsiteY0" fmla="*/ 0 h 1702070"/>
              <a:gd name="connsiteX1" fmla="*/ 1702765 w 1717300"/>
              <a:gd name="connsiteY1" fmla="*/ 3352 h 1702070"/>
              <a:gd name="connsiteX2" fmla="*/ 1717300 w 1717300"/>
              <a:gd name="connsiteY2" fmla="*/ 1428750 h 1702070"/>
              <a:gd name="connsiteX3" fmla="*/ 1440898 w 1717300"/>
              <a:gd name="connsiteY3" fmla="*/ 1688411 h 1702070"/>
              <a:gd name="connsiteX4" fmla="*/ 0 w 1717300"/>
              <a:gd name="connsiteY4" fmla="*/ 1699494 h 1702070"/>
              <a:gd name="connsiteX5" fmla="*/ 2800 w 1717300"/>
              <a:gd name="connsiteY5" fmla="*/ 0 h 1702070"/>
              <a:gd name="connsiteX0" fmla="*/ 2800 w 1717300"/>
              <a:gd name="connsiteY0" fmla="*/ 0 h 1704840"/>
              <a:gd name="connsiteX1" fmla="*/ 1702765 w 1717300"/>
              <a:gd name="connsiteY1" fmla="*/ 3352 h 1704840"/>
              <a:gd name="connsiteX2" fmla="*/ 1717300 w 1717300"/>
              <a:gd name="connsiteY2" fmla="*/ 1428750 h 1704840"/>
              <a:gd name="connsiteX3" fmla="*/ 1440898 w 1717300"/>
              <a:gd name="connsiteY3" fmla="*/ 1688411 h 1704840"/>
              <a:gd name="connsiteX4" fmla="*/ 0 w 1717300"/>
              <a:gd name="connsiteY4" fmla="*/ 1702264 h 1704840"/>
              <a:gd name="connsiteX5" fmla="*/ 2800 w 1717300"/>
              <a:gd name="connsiteY5" fmla="*/ 0 h 1704840"/>
              <a:gd name="connsiteX0" fmla="*/ 2800 w 1717300"/>
              <a:gd name="connsiteY0" fmla="*/ 0 h 1707419"/>
              <a:gd name="connsiteX1" fmla="*/ 1702765 w 1717300"/>
              <a:gd name="connsiteY1" fmla="*/ 3352 h 1707419"/>
              <a:gd name="connsiteX2" fmla="*/ 1717300 w 1717300"/>
              <a:gd name="connsiteY2" fmla="*/ 1428750 h 1707419"/>
              <a:gd name="connsiteX3" fmla="*/ 1423776 w 1717300"/>
              <a:gd name="connsiteY3" fmla="*/ 1702265 h 1707419"/>
              <a:gd name="connsiteX4" fmla="*/ 0 w 1717300"/>
              <a:gd name="connsiteY4" fmla="*/ 1702264 h 1707419"/>
              <a:gd name="connsiteX5" fmla="*/ 2800 w 1717300"/>
              <a:gd name="connsiteY5" fmla="*/ 0 h 1707419"/>
              <a:gd name="connsiteX0" fmla="*/ 2800 w 1717300"/>
              <a:gd name="connsiteY0" fmla="*/ 0 h 1707419"/>
              <a:gd name="connsiteX1" fmla="*/ 1714180 w 1717300"/>
              <a:gd name="connsiteY1" fmla="*/ 3352 h 1707419"/>
              <a:gd name="connsiteX2" fmla="*/ 1717300 w 1717300"/>
              <a:gd name="connsiteY2" fmla="*/ 1428750 h 1707419"/>
              <a:gd name="connsiteX3" fmla="*/ 1423776 w 1717300"/>
              <a:gd name="connsiteY3" fmla="*/ 1702265 h 1707419"/>
              <a:gd name="connsiteX4" fmla="*/ 0 w 1717300"/>
              <a:gd name="connsiteY4" fmla="*/ 1702264 h 1707419"/>
              <a:gd name="connsiteX5" fmla="*/ 2800 w 1717300"/>
              <a:gd name="connsiteY5" fmla="*/ 0 h 1707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7300" h="1707419">
                <a:moveTo>
                  <a:pt x="2800" y="0"/>
                </a:moveTo>
                <a:lnTo>
                  <a:pt x="1714180" y="3352"/>
                </a:lnTo>
                <a:cubicBezTo>
                  <a:pt x="1716372" y="484755"/>
                  <a:pt x="1715108" y="947347"/>
                  <a:pt x="1717300" y="1428750"/>
                </a:cubicBezTo>
                <a:cubicBezTo>
                  <a:pt x="1614550" y="1522850"/>
                  <a:pt x="1634525" y="1511594"/>
                  <a:pt x="1423776" y="1702265"/>
                </a:cubicBezTo>
                <a:cubicBezTo>
                  <a:pt x="1220990" y="1707419"/>
                  <a:pt x="473488" y="1704840"/>
                  <a:pt x="0" y="1702264"/>
                </a:cubicBezTo>
                <a:cubicBezTo>
                  <a:pt x="575" y="1461539"/>
                  <a:pt x="2800" y="564000"/>
                  <a:pt x="2800" y="0"/>
                </a:cubicBezTo>
                <a:close/>
              </a:path>
            </a:pathLst>
          </a:custGeom>
          <a:solidFill>
            <a:srgbClr val="FBA305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blurRad="63500" dist="38100" dir="18900000">
              <a:prstClr val="black">
                <a:alpha val="16000"/>
              </a:prstClr>
            </a:innerShdw>
          </a:effectLst>
          <a:extLst/>
        </p:spPr>
        <p:txBody>
          <a:bodyPr vert="horz" wrap="square" lIns="45714" tIns="22857" rIns="45714" bIns="22857" numCol="1" rtlCol="0" anchor="t" anchorCtr="0" compatLnSpc="1">
            <a:prstTxWarp prst="textNoShape">
              <a:avLst/>
            </a:prstTxWarp>
          </a:bodyPr>
          <a:lstStyle/>
          <a:p>
            <a:endParaRPr lang="ru-RU" sz="2000" dirty="0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61" name="TextBox 60"/>
          <p:cNvSpPr txBox="1"/>
          <p:nvPr userDrawn="1"/>
        </p:nvSpPr>
        <p:spPr>
          <a:xfrm>
            <a:off x="4315622" y="2450352"/>
            <a:ext cx="7419741" cy="793038"/>
          </a:xfrm>
          <a:prstGeom prst="rect">
            <a:avLst/>
          </a:prstGeom>
          <a:noFill/>
        </p:spPr>
        <p:txBody>
          <a:bodyPr wrap="square" lIns="125984" tIns="125984" rIns="125984" bIns="125984" rtlCol="0" anchor="t" anchorCtr="0">
            <a:spAutoFit/>
          </a:bodyPr>
          <a:lstStyle/>
          <a:p>
            <a:pPr algn="l">
              <a:lnSpc>
                <a:spcPts val="2050"/>
              </a:lnSpc>
            </a:pPr>
            <a:r>
              <a:rPr lang="ru-RU" sz="1550" kern="0" spc="150" dirty="0">
                <a:solidFill>
                  <a:schemeClr val="bg1"/>
                </a:solidFill>
                <a:latin typeface="PF BeauSans Pro Light" pitchFamily="2" charset="0"/>
              </a:rPr>
              <a:t>Инженерные решения</a:t>
            </a:r>
          </a:p>
          <a:p>
            <a:pPr algn="l">
              <a:lnSpc>
                <a:spcPts val="2050"/>
              </a:lnSpc>
            </a:pPr>
            <a:endParaRPr lang="ru-RU" sz="1550" i="1" spc="150" dirty="0">
              <a:latin typeface="PF BeauSans Pro Bbook" pitchFamily="2" charset="0"/>
            </a:endParaRPr>
          </a:p>
        </p:txBody>
      </p:sp>
      <p:sp>
        <p:nvSpPr>
          <p:cNvPr id="35" name="Прямоугольник 20"/>
          <p:cNvSpPr/>
          <p:nvPr userDrawn="1"/>
        </p:nvSpPr>
        <p:spPr bwMode="auto">
          <a:xfrm>
            <a:off x="4516715" y="2861941"/>
            <a:ext cx="7312262" cy="858767"/>
          </a:xfrm>
          <a:custGeom>
            <a:avLst/>
            <a:gdLst>
              <a:gd name="connsiteX0" fmla="*/ 0 w 14843924"/>
              <a:gd name="connsiteY0" fmla="*/ 0 h 1692000"/>
              <a:gd name="connsiteX1" fmla="*/ 14843924 w 14843924"/>
              <a:gd name="connsiteY1" fmla="*/ 0 h 1692000"/>
              <a:gd name="connsiteX2" fmla="*/ 14843924 w 14843924"/>
              <a:gd name="connsiteY2" fmla="*/ 1692000 h 1692000"/>
              <a:gd name="connsiteX3" fmla="*/ 0 w 14843924"/>
              <a:gd name="connsiteY3" fmla="*/ 1692000 h 1692000"/>
              <a:gd name="connsiteX4" fmla="*/ 0 w 14843924"/>
              <a:gd name="connsiteY4" fmla="*/ 0 h 1692000"/>
              <a:gd name="connsiteX0" fmla="*/ 10784 w 14854708"/>
              <a:gd name="connsiteY0" fmla="*/ 0 h 1692000"/>
              <a:gd name="connsiteX1" fmla="*/ 14854708 w 14854708"/>
              <a:gd name="connsiteY1" fmla="*/ 0 h 1692000"/>
              <a:gd name="connsiteX2" fmla="*/ 14854708 w 14854708"/>
              <a:gd name="connsiteY2" fmla="*/ 1692000 h 1692000"/>
              <a:gd name="connsiteX3" fmla="*/ 10784 w 14854708"/>
              <a:gd name="connsiteY3" fmla="*/ 1692000 h 1692000"/>
              <a:gd name="connsiteX4" fmla="*/ 0 w 14854708"/>
              <a:gd name="connsiteY4" fmla="*/ 1473043 h 1692000"/>
              <a:gd name="connsiteX5" fmla="*/ 10784 w 14854708"/>
              <a:gd name="connsiteY5" fmla="*/ 0 h 1692000"/>
              <a:gd name="connsiteX0" fmla="*/ 206062 w 15049986"/>
              <a:gd name="connsiteY0" fmla="*/ 0 h 1717758"/>
              <a:gd name="connsiteX1" fmla="*/ 15049986 w 15049986"/>
              <a:gd name="connsiteY1" fmla="*/ 0 h 1717758"/>
              <a:gd name="connsiteX2" fmla="*/ 15049986 w 15049986"/>
              <a:gd name="connsiteY2" fmla="*/ 1692000 h 1717758"/>
              <a:gd name="connsiteX3" fmla="*/ 0 w 15049986"/>
              <a:gd name="connsiteY3" fmla="*/ 1717758 h 1717758"/>
              <a:gd name="connsiteX4" fmla="*/ 195278 w 15049986"/>
              <a:gd name="connsiteY4" fmla="*/ 1473043 h 1717758"/>
              <a:gd name="connsiteX5" fmla="*/ 206062 w 15049986"/>
              <a:gd name="connsiteY5" fmla="*/ 0 h 1717758"/>
              <a:gd name="connsiteX0" fmla="*/ 218941 w 15062865"/>
              <a:gd name="connsiteY0" fmla="*/ 0 h 1717758"/>
              <a:gd name="connsiteX1" fmla="*/ 15062865 w 15062865"/>
              <a:gd name="connsiteY1" fmla="*/ 0 h 1717758"/>
              <a:gd name="connsiteX2" fmla="*/ 15062865 w 15062865"/>
              <a:gd name="connsiteY2" fmla="*/ 1692000 h 1717758"/>
              <a:gd name="connsiteX3" fmla="*/ 0 w 15062865"/>
              <a:gd name="connsiteY3" fmla="*/ 1717758 h 1717758"/>
              <a:gd name="connsiteX4" fmla="*/ 208157 w 15062865"/>
              <a:gd name="connsiteY4" fmla="*/ 1473043 h 1717758"/>
              <a:gd name="connsiteX5" fmla="*/ 218941 w 15062865"/>
              <a:gd name="connsiteY5" fmla="*/ 0 h 1717758"/>
              <a:gd name="connsiteX0" fmla="*/ 257578 w 15101502"/>
              <a:gd name="connsiteY0" fmla="*/ 0 h 1717758"/>
              <a:gd name="connsiteX1" fmla="*/ 15101502 w 15101502"/>
              <a:gd name="connsiteY1" fmla="*/ 0 h 1717758"/>
              <a:gd name="connsiteX2" fmla="*/ 15101502 w 15101502"/>
              <a:gd name="connsiteY2" fmla="*/ 1692000 h 1717758"/>
              <a:gd name="connsiteX3" fmla="*/ 0 w 15101502"/>
              <a:gd name="connsiteY3" fmla="*/ 1717758 h 1717758"/>
              <a:gd name="connsiteX4" fmla="*/ 246794 w 15101502"/>
              <a:gd name="connsiteY4" fmla="*/ 1473043 h 1717758"/>
              <a:gd name="connsiteX5" fmla="*/ 257578 w 15101502"/>
              <a:gd name="connsiteY5" fmla="*/ 0 h 1717758"/>
              <a:gd name="connsiteX0" fmla="*/ 257578 w 15101502"/>
              <a:gd name="connsiteY0" fmla="*/ 0 h 1717758"/>
              <a:gd name="connsiteX1" fmla="*/ 14602673 w 15101502"/>
              <a:gd name="connsiteY1" fmla="*/ 0 h 1717758"/>
              <a:gd name="connsiteX2" fmla="*/ 15101502 w 15101502"/>
              <a:gd name="connsiteY2" fmla="*/ 1692000 h 1717758"/>
              <a:gd name="connsiteX3" fmla="*/ 0 w 15101502"/>
              <a:gd name="connsiteY3" fmla="*/ 1717758 h 1717758"/>
              <a:gd name="connsiteX4" fmla="*/ 246794 w 15101502"/>
              <a:gd name="connsiteY4" fmla="*/ 1473043 h 1717758"/>
              <a:gd name="connsiteX5" fmla="*/ 257578 w 15101502"/>
              <a:gd name="connsiteY5" fmla="*/ 0 h 1717758"/>
              <a:gd name="connsiteX0" fmla="*/ 257578 w 14626428"/>
              <a:gd name="connsiteY0" fmla="*/ 0 h 1717758"/>
              <a:gd name="connsiteX1" fmla="*/ 14602673 w 14626428"/>
              <a:gd name="connsiteY1" fmla="*/ 0 h 1717758"/>
              <a:gd name="connsiteX2" fmla="*/ 14626428 w 14626428"/>
              <a:gd name="connsiteY2" fmla="*/ 1715754 h 1717758"/>
              <a:gd name="connsiteX3" fmla="*/ 0 w 14626428"/>
              <a:gd name="connsiteY3" fmla="*/ 1717758 h 1717758"/>
              <a:gd name="connsiteX4" fmla="*/ 246794 w 14626428"/>
              <a:gd name="connsiteY4" fmla="*/ 1473043 h 1717758"/>
              <a:gd name="connsiteX5" fmla="*/ 257578 w 14626428"/>
              <a:gd name="connsiteY5" fmla="*/ 0 h 1717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26428" h="1717758">
                <a:moveTo>
                  <a:pt x="257578" y="0"/>
                </a:moveTo>
                <a:lnTo>
                  <a:pt x="14602673" y="0"/>
                </a:lnTo>
                <a:lnTo>
                  <a:pt x="14626428" y="1715754"/>
                </a:lnTo>
                <a:lnTo>
                  <a:pt x="0" y="1717758"/>
                </a:lnTo>
                <a:lnTo>
                  <a:pt x="246794" y="1473043"/>
                </a:lnTo>
                <a:cubicBezTo>
                  <a:pt x="250389" y="982029"/>
                  <a:pt x="253983" y="491014"/>
                  <a:pt x="257578" y="0"/>
                </a:cubicBezTo>
                <a:close/>
              </a:path>
            </a:pathLst>
          </a:custGeom>
          <a:gradFill>
            <a:gsLst>
              <a:gs pos="100000">
                <a:srgbClr val="4EB6FC"/>
              </a:gs>
              <a:gs pos="0">
                <a:srgbClr val="027FBE"/>
              </a:gs>
            </a:gsLst>
            <a:lin ang="5400000" scaled="0"/>
          </a:gra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blurRad="63500" dist="38100">
              <a:prstClr val="black">
                <a:alpha val="16000"/>
              </a:prstClr>
            </a:innerShdw>
          </a:effectLst>
          <a:extLst/>
        </p:spPr>
        <p:txBody>
          <a:bodyPr vert="horz" wrap="square" lIns="45714" tIns="22857" rIns="45714" bIns="22857" numCol="1" rtlCol="0" anchor="t" anchorCtr="0" compatLnSpc="1">
            <a:prstTxWarp prst="textNoShape">
              <a:avLst/>
            </a:prstTxWarp>
          </a:bodyPr>
          <a:lstStyle/>
          <a:p>
            <a:endParaRPr lang="ru-RU" sz="2000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68" name="Прямоугольник 20"/>
          <p:cNvSpPr/>
          <p:nvPr userDrawn="1"/>
        </p:nvSpPr>
        <p:spPr bwMode="auto">
          <a:xfrm>
            <a:off x="4528589" y="3942595"/>
            <a:ext cx="7312262" cy="858767"/>
          </a:xfrm>
          <a:custGeom>
            <a:avLst/>
            <a:gdLst>
              <a:gd name="connsiteX0" fmla="*/ 0 w 14843924"/>
              <a:gd name="connsiteY0" fmla="*/ 0 h 1692000"/>
              <a:gd name="connsiteX1" fmla="*/ 14843924 w 14843924"/>
              <a:gd name="connsiteY1" fmla="*/ 0 h 1692000"/>
              <a:gd name="connsiteX2" fmla="*/ 14843924 w 14843924"/>
              <a:gd name="connsiteY2" fmla="*/ 1692000 h 1692000"/>
              <a:gd name="connsiteX3" fmla="*/ 0 w 14843924"/>
              <a:gd name="connsiteY3" fmla="*/ 1692000 h 1692000"/>
              <a:gd name="connsiteX4" fmla="*/ 0 w 14843924"/>
              <a:gd name="connsiteY4" fmla="*/ 0 h 1692000"/>
              <a:gd name="connsiteX0" fmla="*/ 10784 w 14854708"/>
              <a:gd name="connsiteY0" fmla="*/ 0 h 1692000"/>
              <a:gd name="connsiteX1" fmla="*/ 14854708 w 14854708"/>
              <a:gd name="connsiteY1" fmla="*/ 0 h 1692000"/>
              <a:gd name="connsiteX2" fmla="*/ 14854708 w 14854708"/>
              <a:gd name="connsiteY2" fmla="*/ 1692000 h 1692000"/>
              <a:gd name="connsiteX3" fmla="*/ 10784 w 14854708"/>
              <a:gd name="connsiteY3" fmla="*/ 1692000 h 1692000"/>
              <a:gd name="connsiteX4" fmla="*/ 0 w 14854708"/>
              <a:gd name="connsiteY4" fmla="*/ 1473043 h 1692000"/>
              <a:gd name="connsiteX5" fmla="*/ 10784 w 14854708"/>
              <a:gd name="connsiteY5" fmla="*/ 0 h 1692000"/>
              <a:gd name="connsiteX0" fmla="*/ 206062 w 15049986"/>
              <a:gd name="connsiteY0" fmla="*/ 0 h 1717758"/>
              <a:gd name="connsiteX1" fmla="*/ 15049986 w 15049986"/>
              <a:gd name="connsiteY1" fmla="*/ 0 h 1717758"/>
              <a:gd name="connsiteX2" fmla="*/ 15049986 w 15049986"/>
              <a:gd name="connsiteY2" fmla="*/ 1692000 h 1717758"/>
              <a:gd name="connsiteX3" fmla="*/ 0 w 15049986"/>
              <a:gd name="connsiteY3" fmla="*/ 1717758 h 1717758"/>
              <a:gd name="connsiteX4" fmla="*/ 195278 w 15049986"/>
              <a:gd name="connsiteY4" fmla="*/ 1473043 h 1717758"/>
              <a:gd name="connsiteX5" fmla="*/ 206062 w 15049986"/>
              <a:gd name="connsiteY5" fmla="*/ 0 h 1717758"/>
              <a:gd name="connsiteX0" fmla="*/ 218941 w 15062865"/>
              <a:gd name="connsiteY0" fmla="*/ 0 h 1717758"/>
              <a:gd name="connsiteX1" fmla="*/ 15062865 w 15062865"/>
              <a:gd name="connsiteY1" fmla="*/ 0 h 1717758"/>
              <a:gd name="connsiteX2" fmla="*/ 15062865 w 15062865"/>
              <a:gd name="connsiteY2" fmla="*/ 1692000 h 1717758"/>
              <a:gd name="connsiteX3" fmla="*/ 0 w 15062865"/>
              <a:gd name="connsiteY3" fmla="*/ 1717758 h 1717758"/>
              <a:gd name="connsiteX4" fmla="*/ 208157 w 15062865"/>
              <a:gd name="connsiteY4" fmla="*/ 1473043 h 1717758"/>
              <a:gd name="connsiteX5" fmla="*/ 218941 w 15062865"/>
              <a:gd name="connsiteY5" fmla="*/ 0 h 1717758"/>
              <a:gd name="connsiteX0" fmla="*/ 257578 w 15101502"/>
              <a:gd name="connsiteY0" fmla="*/ 0 h 1717758"/>
              <a:gd name="connsiteX1" fmla="*/ 15101502 w 15101502"/>
              <a:gd name="connsiteY1" fmla="*/ 0 h 1717758"/>
              <a:gd name="connsiteX2" fmla="*/ 15101502 w 15101502"/>
              <a:gd name="connsiteY2" fmla="*/ 1692000 h 1717758"/>
              <a:gd name="connsiteX3" fmla="*/ 0 w 15101502"/>
              <a:gd name="connsiteY3" fmla="*/ 1717758 h 1717758"/>
              <a:gd name="connsiteX4" fmla="*/ 246794 w 15101502"/>
              <a:gd name="connsiteY4" fmla="*/ 1473043 h 1717758"/>
              <a:gd name="connsiteX5" fmla="*/ 257578 w 15101502"/>
              <a:gd name="connsiteY5" fmla="*/ 0 h 1717758"/>
              <a:gd name="connsiteX0" fmla="*/ 257578 w 15101502"/>
              <a:gd name="connsiteY0" fmla="*/ 0 h 1717758"/>
              <a:gd name="connsiteX1" fmla="*/ 14602673 w 15101502"/>
              <a:gd name="connsiteY1" fmla="*/ 0 h 1717758"/>
              <a:gd name="connsiteX2" fmla="*/ 15101502 w 15101502"/>
              <a:gd name="connsiteY2" fmla="*/ 1692000 h 1717758"/>
              <a:gd name="connsiteX3" fmla="*/ 0 w 15101502"/>
              <a:gd name="connsiteY3" fmla="*/ 1717758 h 1717758"/>
              <a:gd name="connsiteX4" fmla="*/ 246794 w 15101502"/>
              <a:gd name="connsiteY4" fmla="*/ 1473043 h 1717758"/>
              <a:gd name="connsiteX5" fmla="*/ 257578 w 15101502"/>
              <a:gd name="connsiteY5" fmla="*/ 0 h 1717758"/>
              <a:gd name="connsiteX0" fmla="*/ 257578 w 14626428"/>
              <a:gd name="connsiteY0" fmla="*/ 0 h 1717758"/>
              <a:gd name="connsiteX1" fmla="*/ 14602673 w 14626428"/>
              <a:gd name="connsiteY1" fmla="*/ 0 h 1717758"/>
              <a:gd name="connsiteX2" fmla="*/ 14626428 w 14626428"/>
              <a:gd name="connsiteY2" fmla="*/ 1715754 h 1717758"/>
              <a:gd name="connsiteX3" fmla="*/ 0 w 14626428"/>
              <a:gd name="connsiteY3" fmla="*/ 1717758 h 1717758"/>
              <a:gd name="connsiteX4" fmla="*/ 246794 w 14626428"/>
              <a:gd name="connsiteY4" fmla="*/ 1473043 h 1717758"/>
              <a:gd name="connsiteX5" fmla="*/ 257578 w 14626428"/>
              <a:gd name="connsiteY5" fmla="*/ 0 h 1717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26428" h="1717758">
                <a:moveTo>
                  <a:pt x="257578" y="0"/>
                </a:moveTo>
                <a:lnTo>
                  <a:pt x="14602673" y="0"/>
                </a:lnTo>
                <a:lnTo>
                  <a:pt x="14626428" y="1715754"/>
                </a:lnTo>
                <a:lnTo>
                  <a:pt x="0" y="1717758"/>
                </a:lnTo>
                <a:lnTo>
                  <a:pt x="246794" y="1473043"/>
                </a:lnTo>
                <a:cubicBezTo>
                  <a:pt x="250389" y="982029"/>
                  <a:pt x="253983" y="491014"/>
                  <a:pt x="257578" y="0"/>
                </a:cubicBezTo>
                <a:close/>
              </a:path>
            </a:pathLst>
          </a:custGeom>
          <a:gradFill>
            <a:gsLst>
              <a:gs pos="100000">
                <a:srgbClr val="4EB6FC"/>
              </a:gs>
              <a:gs pos="0">
                <a:srgbClr val="027FBE"/>
              </a:gs>
            </a:gsLst>
            <a:lin ang="5400000" scaled="0"/>
          </a:gra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blurRad="63500" dist="38100">
              <a:prstClr val="black">
                <a:alpha val="16000"/>
              </a:prstClr>
            </a:innerShdw>
          </a:effectLst>
          <a:extLst/>
        </p:spPr>
        <p:txBody>
          <a:bodyPr vert="horz" wrap="square" lIns="45714" tIns="22857" rIns="45714" bIns="22857" numCol="1" rtlCol="0" anchor="t" anchorCtr="0" compatLnSpc="1">
            <a:prstTxWarp prst="textNoShape">
              <a:avLst/>
            </a:prstTxWarp>
          </a:bodyPr>
          <a:lstStyle/>
          <a:p>
            <a:endParaRPr lang="ru-RU" sz="2000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36" name="Прямоугольный треугольник 35"/>
          <p:cNvSpPr/>
          <p:nvPr userDrawn="1"/>
        </p:nvSpPr>
        <p:spPr bwMode="auto">
          <a:xfrm rot="16200000">
            <a:off x="10560625" y="5229711"/>
            <a:ext cx="1628702" cy="1627878"/>
          </a:xfrm>
          <a:prstGeom prst="rtTriangle">
            <a:avLst/>
          </a:prstGeom>
          <a:gradFill>
            <a:gsLst>
              <a:gs pos="100000">
                <a:srgbClr val="4BD0FF"/>
              </a:gs>
              <a:gs pos="0">
                <a:srgbClr val="199BC9"/>
              </a:gs>
            </a:gsLst>
            <a:lin ang="13800000" scaled="0"/>
          </a:gra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279400" dist="38100" dir="13500000" algn="br" rotWithShape="0">
              <a:prstClr val="black">
                <a:alpha val="28000"/>
              </a:prstClr>
            </a:outerShdw>
          </a:effectLst>
          <a:extLst/>
        </p:spPr>
        <p:txBody>
          <a:bodyPr vert="horz" wrap="square" lIns="121880" tIns="60940" rIns="121880" bIns="60940" numCol="1" rtlCol="0" anchor="t" anchorCtr="0" compatLnSpc="1">
            <a:prstTxWarp prst="textNoShape">
              <a:avLst/>
            </a:prstTxWarp>
          </a:bodyPr>
          <a:lstStyle/>
          <a:p>
            <a:pPr defTabSz="1218697"/>
            <a:endParaRPr lang="ru-RU" sz="5349" dirty="0">
              <a:ea typeface="ヒラギノ角ゴ ProN W3" charset="0"/>
              <a:cs typeface="ヒラギノ角ゴ ProN W3" charset="0"/>
            </a:endParaRPr>
          </a:p>
        </p:txBody>
      </p:sp>
      <p:pic>
        <p:nvPicPr>
          <p:cNvPr id="42" name="Рисунок 41" descr="Lanit_logo_new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570951" y="6118900"/>
            <a:ext cx="476007" cy="584116"/>
          </a:xfrm>
          <a:prstGeom prst="rect">
            <a:avLst/>
          </a:prstGeom>
        </p:spPr>
      </p:pic>
      <p:sp>
        <p:nvSpPr>
          <p:cNvPr id="15" name="Рисунок 14"/>
          <p:cNvSpPr>
            <a:spLocks noGrp="1"/>
          </p:cNvSpPr>
          <p:nvPr>
            <p:ph type="pic" sz="quarter" idx="19" hasCustomPrompt="1"/>
          </p:nvPr>
        </p:nvSpPr>
        <p:spPr>
          <a:xfrm>
            <a:off x="515448" y="1855271"/>
            <a:ext cx="658206" cy="661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ru-RU" dirty="0"/>
              <a:t>Вставка</a:t>
            </a:r>
            <a:br>
              <a:rPr lang="ru-RU" dirty="0"/>
            </a:br>
            <a:r>
              <a:rPr lang="ru-RU" dirty="0"/>
              <a:t>иконки</a:t>
            </a:r>
          </a:p>
        </p:txBody>
      </p:sp>
      <p:sp>
        <p:nvSpPr>
          <p:cNvPr id="51" name="Рисунок 14"/>
          <p:cNvSpPr>
            <a:spLocks noGrp="1"/>
          </p:cNvSpPr>
          <p:nvPr>
            <p:ph type="pic" sz="quarter" idx="20" hasCustomPrompt="1"/>
          </p:nvPr>
        </p:nvSpPr>
        <p:spPr>
          <a:xfrm>
            <a:off x="514457" y="2947167"/>
            <a:ext cx="659198" cy="6629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ru-RU" dirty="0"/>
              <a:t>Вставка</a:t>
            </a:r>
            <a:br>
              <a:rPr lang="ru-RU" dirty="0"/>
            </a:br>
            <a:r>
              <a:rPr lang="ru-RU" dirty="0"/>
              <a:t>иконки</a:t>
            </a:r>
          </a:p>
        </p:txBody>
      </p:sp>
      <p:sp>
        <p:nvSpPr>
          <p:cNvPr id="55" name="Рисунок 14"/>
          <p:cNvSpPr>
            <a:spLocks noGrp="1"/>
          </p:cNvSpPr>
          <p:nvPr>
            <p:ph type="pic" sz="quarter" idx="21" hasCustomPrompt="1"/>
          </p:nvPr>
        </p:nvSpPr>
        <p:spPr>
          <a:xfrm>
            <a:off x="514269" y="4018921"/>
            <a:ext cx="659386" cy="66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ru-RU" dirty="0"/>
              <a:t>Вставка</a:t>
            </a:r>
            <a:br>
              <a:rPr lang="ru-RU" dirty="0"/>
            </a:br>
            <a:r>
              <a:rPr lang="ru-RU" dirty="0"/>
              <a:t>иконки</a:t>
            </a:r>
          </a:p>
        </p:txBody>
      </p:sp>
      <p:sp>
        <p:nvSpPr>
          <p:cNvPr id="64" name="Рисунок 14"/>
          <p:cNvSpPr>
            <a:spLocks noGrp="1"/>
          </p:cNvSpPr>
          <p:nvPr>
            <p:ph type="pic" sz="quarter" idx="22" hasCustomPrompt="1"/>
          </p:nvPr>
        </p:nvSpPr>
        <p:spPr>
          <a:xfrm>
            <a:off x="366611" y="84768"/>
            <a:ext cx="567813" cy="5420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/>
            </a:lvl1pPr>
          </a:lstStyle>
          <a:p>
            <a:r>
              <a:rPr lang="ru-RU" dirty="0"/>
              <a:t>Вставка</a:t>
            </a:r>
            <a:br>
              <a:rPr lang="ru-RU" dirty="0"/>
            </a:br>
            <a:r>
              <a:rPr lang="ru-RU" dirty="0"/>
              <a:t>иконки</a:t>
            </a:r>
          </a:p>
        </p:txBody>
      </p:sp>
      <p:sp>
        <p:nvSpPr>
          <p:cNvPr id="29" name="Текст 5"/>
          <p:cNvSpPr>
            <a:spLocks noGrp="1"/>
          </p:cNvSpPr>
          <p:nvPr>
            <p:ph type="body" sz="quarter" idx="18" hasCustomPrompt="1"/>
          </p:nvPr>
        </p:nvSpPr>
        <p:spPr>
          <a:xfrm>
            <a:off x="1081888" y="110995"/>
            <a:ext cx="5804687" cy="65111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ru-RU" sz="2800" dirty="0">
                <a:solidFill>
                  <a:schemeClr val="bg1"/>
                </a:solidFill>
                <a:ea typeface="Segoe UI" pitchFamily="34" charset="0"/>
                <a:cs typeface="Segoe UI Light" panose="020B0502040204020203" pitchFamily="34" charset="0"/>
              </a:defRPr>
            </a:lvl1pPr>
          </a:lstStyle>
          <a:p>
            <a:pPr algn="l"/>
            <a:r>
              <a:rPr lang="ru-RU" sz="2549" dirty="0">
                <a:solidFill>
                  <a:schemeClr val="bg1"/>
                </a:solidFill>
                <a:latin typeface="+mj-lt"/>
                <a:ea typeface="Segoe UI" pitchFamily="34" charset="0"/>
                <a:cs typeface="Segoe UI Light" panose="020B0502040204020203" pitchFamily="34" charset="0"/>
              </a:rPr>
              <a:t>Однострочный заголовок слайда</a:t>
            </a:r>
          </a:p>
        </p:txBody>
      </p:sp>
      <p:sp>
        <p:nvSpPr>
          <p:cNvPr id="30" name="Текст 4"/>
          <p:cNvSpPr>
            <a:spLocks noGrp="1"/>
          </p:cNvSpPr>
          <p:nvPr>
            <p:ph type="body" sz="quarter" idx="10" hasCustomPrompt="1"/>
          </p:nvPr>
        </p:nvSpPr>
        <p:spPr>
          <a:xfrm>
            <a:off x="1451646" y="1751856"/>
            <a:ext cx="3084728" cy="84059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aseline="0">
                <a:solidFill>
                  <a:schemeClr val="accent1">
                    <a:lumMod val="75000"/>
                  </a:schemeClr>
                </a:solidFill>
              </a:defRPr>
            </a:lvl1pPr>
            <a:lvl3pPr marL="914400" indent="0">
              <a:buNone/>
              <a:defRPr/>
            </a:lvl3pPr>
          </a:lstStyle>
          <a:p>
            <a:pPr algn="l">
              <a:lnSpc>
                <a:spcPts val="2050"/>
              </a:lnSpc>
            </a:pPr>
            <a:r>
              <a:rPr lang="ru-RU" sz="1750" kern="0" dirty="0">
                <a:solidFill>
                  <a:srgbClr val="2D8BB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Наименование пункта</a:t>
            </a:r>
            <a:br>
              <a:rPr lang="ru-RU" sz="1750" kern="0" dirty="0">
                <a:solidFill>
                  <a:srgbClr val="2D8BB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ru-RU" sz="1750" kern="0" dirty="0">
                <a:solidFill>
                  <a:srgbClr val="2D8BB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(до трех строк)</a:t>
            </a:r>
          </a:p>
        </p:txBody>
      </p:sp>
      <p:sp>
        <p:nvSpPr>
          <p:cNvPr id="31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4729720" y="1745017"/>
            <a:ext cx="6940911" cy="84059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aseline="0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l">
              <a:lnSpc>
                <a:spcPts val="2050"/>
              </a:lnSpc>
            </a:pPr>
            <a:r>
              <a:rPr lang="ru-RU" sz="1750" kern="0" dirty="0">
                <a:solidFill>
                  <a:srgbClr val="2D8BB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Текст пункта (до четырех строк)</a:t>
            </a:r>
          </a:p>
        </p:txBody>
      </p:sp>
      <p:sp>
        <p:nvSpPr>
          <p:cNvPr id="32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1459664" y="2876146"/>
            <a:ext cx="3084728" cy="844561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aseline="0">
                <a:solidFill>
                  <a:schemeClr val="accent1">
                    <a:lumMod val="75000"/>
                  </a:schemeClr>
                </a:solidFill>
              </a:defRPr>
            </a:lvl1pPr>
            <a:lvl3pPr marL="914400" indent="0">
              <a:buNone/>
              <a:defRPr/>
            </a:lvl3pPr>
          </a:lstStyle>
          <a:p>
            <a:pPr algn="l">
              <a:lnSpc>
                <a:spcPts val="2050"/>
              </a:lnSpc>
            </a:pPr>
            <a:r>
              <a:rPr lang="ru-RU" sz="1750" kern="0" dirty="0">
                <a:solidFill>
                  <a:srgbClr val="2D8BB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Наименование пункта</a:t>
            </a:r>
            <a:br>
              <a:rPr lang="ru-RU" sz="1750" kern="0" dirty="0">
                <a:solidFill>
                  <a:srgbClr val="2D8BB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ru-RU" sz="1750" kern="0" dirty="0">
                <a:solidFill>
                  <a:srgbClr val="2D8BB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(до трех строк)</a:t>
            </a:r>
          </a:p>
        </p:txBody>
      </p:sp>
      <p:sp>
        <p:nvSpPr>
          <p:cNvPr id="33" name="Текст 4"/>
          <p:cNvSpPr>
            <a:spLocks noGrp="1"/>
          </p:cNvSpPr>
          <p:nvPr>
            <p:ph type="body" sz="quarter" idx="24" hasCustomPrompt="1"/>
          </p:nvPr>
        </p:nvSpPr>
        <p:spPr>
          <a:xfrm>
            <a:off x="4737738" y="2869307"/>
            <a:ext cx="6940911" cy="844561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lnSpc>
                <a:spcPts val="2050"/>
              </a:lnSpc>
              <a:spcBef>
                <a:spcPts val="0"/>
              </a:spcBef>
              <a:buNone/>
              <a:defRPr sz="1400" baseline="0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l">
              <a:lnSpc>
                <a:spcPts val="2050"/>
              </a:lnSpc>
            </a:pPr>
            <a:r>
              <a:rPr lang="ru-RU" sz="1750" kern="0" dirty="0">
                <a:solidFill>
                  <a:srgbClr val="2D8BB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Текст пункта (до четырех строк)</a:t>
            </a:r>
          </a:p>
        </p:txBody>
      </p:sp>
      <p:sp>
        <p:nvSpPr>
          <p:cNvPr id="34" name="Текст 4"/>
          <p:cNvSpPr>
            <a:spLocks noGrp="1"/>
          </p:cNvSpPr>
          <p:nvPr>
            <p:ph type="body" sz="quarter" idx="25" hasCustomPrompt="1"/>
          </p:nvPr>
        </p:nvSpPr>
        <p:spPr>
          <a:xfrm>
            <a:off x="1467685" y="3949821"/>
            <a:ext cx="3084728" cy="844561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aseline="0">
                <a:solidFill>
                  <a:schemeClr val="accent1">
                    <a:lumMod val="75000"/>
                  </a:schemeClr>
                </a:solidFill>
              </a:defRPr>
            </a:lvl1pPr>
            <a:lvl3pPr marL="914400" indent="0">
              <a:buNone/>
              <a:defRPr/>
            </a:lvl3pPr>
          </a:lstStyle>
          <a:p>
            <a:pPr algn="l">
              <a:lnSpc>
                <a:spcPts val="2050"/>
              </a:lnSpc>
            </a:pPr>
            <a:r>
              <a:rPr lang="ru-RU" sz="1750" kern="0" dirty="0">
                <a:solidFill>
                  <a:srgbClr val="2D8BB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Наименование пункта</a:t>
            </a:r>
            <a:br>
              <a:rPr lang="ru-RU" sz="1750" kern="0" dirty="0">
                <a:solidFill>
                  <a:srgbClr val="2D8BB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ru-RU" sz="1750" kern="0" dirty="0">
                <a:solidFill>
                  <a:srgbClr val="2D8BB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(до трех строк)</a:t>
            </a:r>
          </a:p>
        </p:txBody>
      </p:sp>
      <p:sp>
        <p:nvSpPr>
          <p:cNvPr id="41" name="Текст 4"/>
          <p:cNvSpPr>
            <a:spLocks noGrp="1"/>
          </p:cNvSpPr>
          <p:nvPr>
            <p:ph type="body" sz="quarter" idx="26" hasCustomPrompt="1"/>
          </p:nvPr>
        </p:nvSpPr>
        <p:spPr>
          <a:xfrm>
            <a:off x="4745759" y="3942982"/>
            <a:ext cx="6940911" cy="844561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lnSpc>
                <a:spcPts val="2050"/>
              </a:lnSpc>
              <a:spcBef>
                <a:spcPts val="0"/>
              </a:spcBef>
              <a:buNone/>
              <a:defRPr sz="1400" baseline="0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l">
              <a:lnSpc>
                <a:spcPts val="2050"/>
              </a:lnSpc>
            </a:pPr>
            <a:r>
              <a:rPr lang="ru-RU" sz="1750" kern="0" dirty="0">
                <a:solidFill>
                  <a:srgbClr val="2D8BB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Текст пункта (до четырех строк)</a:t>
            </a:r>
          </a:p>
        </p:txBody>
      </p:sp>
    </p:spTree>
    <p:extLst>
      <p:ext uri="{BB962C8B-B14F-4D97-AF65-F5344CB8AC3E}">
        <p14:creationId xmlns:p14="http://schemas.microsoft.com/office/powerpoint/2010/main" val="290241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разноцветных пункта с иконками + тезис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Прямоугольник 55"/>
          <p:cNvSpPr/>
          <p:nvPr userDrawn="1"/>
        </p:nvSpPr>
        <p:spPr bwMode="auto">
          <a:xfrm>
            <a:off x="6349" y="818535"/>
            <a:ext cx="12185651" cy="5884481"/>
          </a:xfrm>
          <a:prstGeom prst="rect">
            <a:avLst/>
          </a:prstGeom>
          <a:solidFill>
            <a:schemeClr val="bg1">
              <a:alpha val="96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711200" dist="152400" dir="5400000" algn="t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45714" tIns="22857" rIns="45714" bIns="22857" numCol="1" rtlCol="0" anchor="t" anchorCtr="0" compatLnSpc="1">
            <a:prstTxWarp prst="textNoShape">
              <a:avLst/>
            </a:prstTxWarp>
          </a:bodyPr>
          <a:lstStyle/>
          <a:p>
            <a:pPr algn="just"/>
            <a:endParaRPr lang="ru-RU" sz="2000" dirty="0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1200720" y="1588179"/>
            <a:ext cx="80956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6" name="Полилиния 15"/>
          <p:cNvSpPr/>
          <p:nvPr userDrawn="1"/>
        </p:nvSpPr>
        <p:spPr bwMode="auto">
          <a:xfrm>
            <a:off x="0" y="1138105"/>
            <a:ext cx="12200520" cy="875856"/>
          </a:xfrm>
          <a:custGeom>
            <a:avLst/>
            <a:gdLst>
              <a:gd name="connsiteX0" fmla="*/ 0 w 1692000"/>
              <a:gd name="connsiteY0" fmla="*/ 0 h 1692000"/>
              <a:gd name="connsiteX1" fmla="*/ 1692000 w 1692000"/>
              <a:gd name="connsiteY1" fmla="*/ 0 h 1692000"/>
              <a:gd name="connsiteX2" fmla="*/ 1692000 w 1692000"/>
              <a:gd name="connsiteY2" fmla="*/ 1692000 h 1692000"/>
              <a:gd name="connsiteX3" fmla="*/ 0 w 1692000"/>
              <a:gd name="connsiteY3" fmla="*/ 1692000 h 1692000"/>
              <a:gd name="connsiteX4" fmla="*/ 0 w 1692000"/>
              <a:gd name="connsiteY4" fmla="*/ 0 h 1692000"/>
              <a:gd name="connsiteX0" fmla="*/ 0 w 1692000"/>
              <a:gd name="connsiteY0" fmla="*/ 0 h 1692000"/>
              <a:gd name="connsiteX1" fmla="*/ 1692000 w 1692000"/>
              <a:gd name="connsiteY1" fmla="*/ 0 h 1692000"/>
              <a:gd name="connsiteX2" fmla="*/ 1676400 w 1692000"/>
              <a:gd name="connsiteY2" fmla="*/ 1390650 h 1692000"/>
              <a:gd name="connsiteX3" fmla="*/ 1692000 w 1692000"/>
              <a:gd name="connsiteY3" fmla="*/ 1692000 h 1692000"/>
              <a:gd name="connsiteX4" fmla="*/ 0 w 1692000"/>
              <a:gd name="connsiteY4" fmla="*/ 1692000 h 1692000"/>
              <a:gd name="connsiteX5" fmla="*/ 0 w 1692000"/>
              <a:gd name="connsiteY5" fmla="*/ 0 h 1692000"/>
              <a:gd name="connsiteX0" fmla="*/ 0 w 1692000"/>
              <a:gd name="connsiteY0" fmla="*/ 0 h 1730100"/>
              <a:gd name="connsiteX1" fmla="*/ 1692000 w 1692000"/>
              <a:gd name="connsiteY1" fmla="*/ 0 h 1730100"/>
              <a:gd name="connsiteX2" fmla="*/ 1676400 w 1692000"/>
              <a:gd name="connsiteY2" fmla="*/ 1390650 h 1730100"/>
              <a:gd name="connsiteX3" fmla="*/ 1692000 w 1692000"/>
              <a:gd name="connsiteY3" fmla="*/ 1692000 h 1730100"/>
              <a:gd name="connsiteX4" fmla="*/ 0 w 1692000"/>
              <a:gd name="connsiteY4" fmla="*/ 1692000 h 1730100"/>
              <a:gd name="connsiteX5" fmla="*/ 0 w 1692000"/>
              <a:gd name="connsiteY5" fmla="*/ 0 h 1730100"/>
              <a:gd name="connsiteX0" fmla="*/ 228025 w 1920025"/>
              <a:gd name="connsiteY0" fmla="*/ 0 h 1970825"/>
              <a:gd name="connsiteX1" fmla="*/ 1920025 w 1920025"/>
              <a:gd name="connsiteY1" fmla="*/ 0 h 1970825"/>
              <a:gd name="connsiteX2" fmla="*/ 1904425 w 1920025"/>
              <a:gd name="connsiteY2" fmla="*/ 1390650 h 1970825"/>
              <a:gd name="connsiteX3" fmla="*/ 1596175 w 1920025"/>
              <a:gd name="connsiteY3" fmla="*/ 1672950 h 1970825"/>
              <a:gd name="connsiteX4" fmla="*/ 228025 w 1920025"/>
              <a:gd name="connsiteY4" fmla="*/ 1692000 h 1970825"/>
              <a:gd name="connsiteX5" fmla="*/ 228025 w 1920025"/>
              <a:gd name="connsiteY5" fmla="*/ 0 h 1970825"/>
              <a:gd name="connsiteX0" fmla="*/ 228025 w 1920025"/>
              <a:gd name="connsiteY0" fmla="*/ 0 h 1970825"/>
              <a:gd name="connsiteX1" fmla="*/ 1920025 w 1920025"/>
              <a:gd name="connsiteY1" fmla="*/ 0 h 1970825"/>
              <a:gd name="connsiteX2" fmla="*/ 1904425 w 1920025"/>
              <a:gd name="connsiteY2" fmla="*/ 1390650 h 1970825"/>
              <a:gd name="connsiteX3" fmla="*/ 1596175 w 1920025"/>
              <a:gd name="connsiteY3" fmla="*/ 1672950 h 1970825"/>
              <a:gd name="connsiteX4" fmla="*/ 228025 w 1920025"/>
              <a:gd name="connsiteY4" fmla="*/ 1692000 h 1970825"/>
              <a:gd name="connsiteX5" fmla="*/ 228025 w 1920025"/>
              <a:gd name="connsiteY5" fmla="*/ 0 h 1970825"/>
              <a:gd name="connsiteX0" fmla="*/ 228025 w 1920025"/>
              <a:gd name="connsiteY0" fmla="*/ 0 h 1970825"/>
              <a:gd name="connsiteX1" fmla="*/ 1920025 w 1920025"/>
              <a:gd name="connsiteY1" fmla="*/ 0 h 1970825"/>
              <a:gd name="connsiteX2" fmla="*/ 1904425 w 1920025"/>
              <a:gd name="connsiteY2" fmla="*/ 1390650 h 1970825"/>
              <a:gd name="connsiteX3" fmla="*/ 1596175 w 1920025"/>
              <a:gd name="connsiteY3" fmla="*/ 1672950 h 1970825"/>
              <a:gd name="connsiteX4" fmla="*/ 228025 w 1920025"/>
              <a:gd name="connsiteY4" fmla="*/ 1692000 h 1970825"/>
              <a:gd name="connsiteX5" fmla="*/ 228025 w 1920025"/>
              <a:gd name="connsiteY5" fmla="*/ 0 h 1970825"/>
              <a:gd name="connsiteX0" fmla="*/ 228025 w 1920025"/>
              <a:gd name="connsiteY0" fmla="*/ 0 h 1711050"/>
              <a:gd name="connsiteX1" fmla="*/ 1920025 w 1920025"/>
              <a:gd name="connsiteY1" fmla="*/ 0 h 1711050"/>
              <a:gd name="connsiteX2" fmla="*/ 1904425 w 1920025"/>
              <a:gd name="connsiteY2" fmla="*/ 1390650 h 1711050"/>
              <a:gd name="connsiteX3" fmla="*/ 1596175 w 1920025"/>
              <a:gd name="connsiteY3" fmla="*/ 1672950 h 1711050"/>
              <a:gd name="connsiteX4" fmla="*/ 228025 w 1920025"/>
              <a:gd name="connsiteY4" fmla="*/ 1692000 h 1711050"/>
              <a:gd name="connsiteX5" fmla="*/ 228025 w 1920025"/>
              <a:gd name="connsiteY5" fmla="*/ 0 h 1711050"/>
              <a:gd name="connsiteX0" fmla="*/ 37525 w 1729525"/>
              <a:gd name="connsiteY0" fmla="*/ 0 h 1711050"/>
              <a:gd name="connsiteX1" fmla="*/ 1729525 w 1729525"/>
              <a:gd name="connsiteY1" fmla="*/ 0 h 1711050"/>
              <a:gd name="connsiteX2" fmla="*/ 1713925 w 1729525"/>
              <a:gd name="connsiteY2" fmla="*/ 1390650 h 1711050"/>
              <a:gd name="connsiteX3" fmla="*/ 1405675 w 1729525"/>
              <a:gd name="connsiteY3" fmla="*/ 1672950 h 1711050"/>
              <a:gd name="connsiteX4" fmla="*/ 37525 w 1729525"/>
              <a:gd name="connsiteY4" fmla="*/ 1692000 h 1711050"/>
              <a:gd name="connsiteX5" fmla="*/ 37525 w 1729525"/>
              <a:gd name="connsiteY5" fmla="*/ 0 h 1711050"/>
              <a:gd name="connsiteX0" fmla="*/ 37525 w 1729525"/>
              <a:gd name="connsiteY0" fmla="*/ 0 h 1721150"/>
              <a:gd name="connsiteX1" fmla="*/ 1729525 w 1729525"/>
              <a:gd name="connsiteY1" fmla="*/ 0 h 1721150"/>
              <a:gd name="connsiteX2" fmla="*/ 1713925 w 1729525"/>
              <a:gd name="connsiteY2" fmla="*/ 1390650 h 1721150"/>
              <a:gd name="connsiteX3" fmla="*/ 1405675 w 1729525"/>
              <a:gd name="connsiteY3" fmla="*/ 1672950 h 1721150"/>
              <a:gd name="connsiteX4" fmla="*/ 37525 w 1729525"/>
              <a:gd name="connsiteY4" fmla="*/ 1101450 h 1721150"/>
              <a:gd name="connsiteX5" fmla="*/ 37525 w 1729525"/>
              <a:gd name="connsiteY5" fmla="*/ 0 h 1721150"/>
              <a:gd name="connsiteX0" fmla="*/ 18475 w 1710475"/>
              <a:gd name="connsiteY0" fmla="*/ 0 h 1726350"/>
              <a:gd name="connsiteX1" fmla="*/ 1710475 w 1710475"/>
              <a:gd name="connsiteY1" fmla="*/ 0 h 1726350"/>
              <a:gd name="connsiteX2" fmla="*/ 1694875 w 1710475"/>
              <a:gd name="connsiteY2" fmla="*/ 1390650 h 1726350"/>
              <a:gd name="connsiteX3" fmla="*/ 1386625 w 1710475"/>
              <a:gd name="connsiteY3" fmla="*/ 1672950 h 1726350"/>
              <a:gd name="connsiteX4" fmla="*/ 37525 w 1710475"/>
              <a:gd name="connsiteY4" fmla="*/ 1711050 h 1726350"/>
              <a:gd name="connsiteX5" fmla="*/ 18475 w 1710475"/>
              <a:gd name="connsiteY5" fmla="*/ 0 h 1726350"/>
              <a:gd name="connsiteX0" fmla="*/ 37525 w 1729525"/>
              <a:gd name="connsiteY0" fmla="*/ 0 h 1689400"/>
              <a:gd name="connsiteX1" fmla="*/ 1729525 w 1729525"/>
              <a:gd name="connsiteY1" fmla="*/ 0 h 1689400"/>
              <a:gd name="connsiteX2" fmla="*/ 1713925 w 1729525"/>
              <a:gd name="connsiteY2" fmla="*/ 1390650 h 1689400"/>
              <a:gd name="connsiteX3" fmla="*/ 1405675 w 1729525"/>
              <a:gd name="connsiteY3" fmla="*/ 1672950 h 1689400"/>
              <a:gd name="connsiteX4" fmla="*/ 37525 w 1729525"/>
              <a:gd name="connsiteY4" fmla="*/ 1291950 h 1689400"/>
              <a:gd name="connsiteX5" fmla="*/ 37525 w 1729525"/>
              <a:gd name="connsiteY5" fmla="*/ 0 h 1689400"/>
              <a:gd name="connsiteX0" fmla="*/ 75625 w 1767625"/>
              <a:gd name="connsiteY0" fmla="*/ 0 h 1720000"/>
              <a:gd name="connsiteX1" fmla="*/ 1767625 w 1767625"/>
              <a:gd name="connsiteY1" fmla="*/ 0 h 1720000"/>
              <a:gd name="connsiteX2" fmla="*/ 1752025 w 1767625"/>
              <a:gd name="connsiteY2" fmla="*/ 1390650 h 1720000"/>
              <a:gd name="connsiteX3" fmla="*/ 1443775 w 1767625"/>
              <a:gd name="connsiteY3" fmla="*/ 1672950 h 1720000"/>
              <a:gd name="connsiteX4" fmla="*/ 37525 w 1767625"/>
              <a:gd name="connsiteY4" fmla="*/ 1672950 h 1720000"/>
              <a:gd name="connsiteX5" fmla="*/ 75625 w 1767625"/>
              <a:gd name="connsiteY5" fmla="*/ 0 h 1720000"/>
              <a:gd name="connsiteX0" fmla="*/ 38675 w 1730675"/>
              <a:gd name="connsiteY0" fmla="*/ 0 h 1720000"/>
              <a:gd name="connsiteX1" fmla="*/ 1730675 w 1730675"/>
              <a:gd name="connsiteY1" fmla="*/ 0 h 1720000"/>
              <a:gd name="connsiteX2" fmla="*/ 1715075 w 1730675"/>
              <a:gd name="connsiteY2" fmla="*/ 1390650 h 1720000"/>
              <a:gd name="connsiteX3" fmla="*/ 1406825 w 1730675"/>
              <a:gd name="connsiteY3" fmla="*/ 1672950 h 1720000"/>
              <a:gd name="connsiteX4" fmla="*/ 575 w 1730675"/>
              <a:gd name="connsiteY4" fmla="*/ 1672950 h 1720000"/>
              <a:gd name="connsiteX5" fmla="*/ 38675 w 1730675"/>
              <a:gd name="connsiteY5" fmla="*/ 0 h 1720000"/>
              <a:gd name="connsiteX0" fmla="*/ 38675 w 1730675"/>
              <a:gd name="connsiteY0" fmla="*/ 0 h 1720000"/>
              <a:gd name="connsiteX1" fmla="*/ 1730675 w 1730675"/>
              <a:gd name="connsiteY1" fmla="*/ 0 h 1720000"/>
              <a:gd name="connsiteX2" fmla="*/ 1715075 w 1730675"/>
              <a:gd name="connsiteY2" fmla="*/ 1390650 h 1720000"/>
              <a:gd name="connsiteX3" fmla="*/ 1406825 w 1730675"/>
              <a:gd name="connsiteY3" fmla="*/ 1672950 h 1720000"/>
              <a:gd name="connsiteX4" fmla="*/ 575 w 1730675"/>
              <a:gd name="connsiteY4" fmla="*/ 1672950 h 1720000"/>
              <a:gd name="connsiteX5" fmla="*/ 38675 w 1730675"/>
              <a:gd name="connsiteY5" fmla="*/ 0 h 1720000"/>
              <a:gd name="connsiteX0" fmla="*/ 38675 w 1730675"/>
              <a:gd name="connsiteY0" fmla="*/ 0 h 1685075"/>
              <a:gd name="connsiteX1" fmla="*/ 1730675 w 1730675"/>
              <a:gd name="connsiteY1" fmla="*/ 0 h 1685075"/>
              <a:gd name="connsiteX2" fmla="*/ 1715075 w 1730675"/>
              <a:gd name="connsiteY2" fmla="*/ 1390650 h 1685075"/>
              <a:gd name="connsiteX3" fmla="*/ 1406825 w 1730675"/>
              <a:gd name="connsiteY3" fmla="*/ 1672950 h 1685075"/>
              <a:gd name="connsiteX4" fmla="*/ 575 w 1730675"/>
              <a:gd name="connsiteY4" fmla="*/ 1672950 h 1685075"/>
              <a:gd name="connsiteX5" fmla="*/ 38675 w 1730675"/>
              <a:gd name="connsiteY5" fmla="*/ 0 h 1685075"/>
              <a:gd name="connsiteX0" fmla="*/ 38675 w 1730675"/>
              <a:gd name="connsiteY0" fmla="*/ 0 h 1702100"/>
              <a:gd name="connsiteX1" fmla="*/ 1730675 w 1730675"/>
              <a:gd name="connsiteY1" fmla="*/ 0 h 1702100"/>
              <a:gd name="connsiteX2" fmla="*/ 1715075 w 1730675"/>
              <a:gd name="connsiteY2" fmla="*/ 1390650 h 1702100"/>
              <a:gd name="connsiteX3" fmla="*/ 1406825 w 1730675"/>
              <a:gd name="connsiteY3" fmla="*/ 1672950 h 1702100"/>
              <a:gd name="connsiteX4" fmla="*/ 575 w 1730675"/>
              <a:gd name="connsiteY4" fmla="*/ 1672950 h 1702100"/>
              <a:gd name="connsiteX5" fmla="*/ 38675 w 1730675"/>
              <a:gd name="connsiteY5" fmla="*/ 0 h 1702100"/>
              <a:gd name="connsiteX0" fmla="*/ 38675 w 1730675"/>
              <a:gd name="connsiteY0" fmla="*/ 0 h 1702100"/>
              <a:gd name="connsiteX1" fmla="*/ 1730675 w 1730675"/>
              <a:gd name="connsiteY1" fmla="*/ 0 h 1702100"/>
              <a:gd name="connsiteX2" fmla="*/ 1715075 w 1730675"/>
              <a:gd name="connsiteY2" fmla="*/ 1390650 h 1702100"/>
              <a:gd name="connsiteX3" fmla="*/ 1406825 w 1730675"/>
              <a:gd name="connsiteY3" fmla="*/ 1672950 h 1702100"/>
              <a:gd name="connsiteX4" fmla="*/ 575 w 1730675"/>
              <a:gd name="connsiteY4" fmla="*/ 1672950 h 1702100"/>
              <a:gd name="connsiteX5" fmla="*/ 38675 w 1730675"/>
              <a:gd name="connsiteY5" fmla="*/ 0 h 1702100"/>
              <a:gd name="connsiteX0" fmla="*/ 38675 w 1753175"/>
              <a:gd name="connsiteY0" fmla="*/ 0 h 1702100"/>
              <a:gd name="connsiteX1" fmla="*/ 1730675 w 1753175"/>
              <a:gd name="connsiteY1" fmla="*/ 0 h 1702100"/>
              <a:gd name="connsiteX2" fmla="*/ 1753175 w 1753175"/>
              <a:gd name="connsiteY2" fmla="*/ 1276350 h 1702100"/>
              <a:gd name="connsiteX3" fmla="*/ 1406825 w 1753175"/>
              <a:gd name="connsiteY3" fmla="*/ 1672950 h 1702100"/>
              <a:gd name="connsiteX4" fmla="*/ 575 w 1753175"/>
              <a:gd name="connsiteY4" fmla="*/ 1672950 h 1702100"/>
              <a:gd name="connsiteX5" fmla="*/ 38675 w 1753175"/>
              <a:gd name="connsiteY5" fmla="*/ 0 h 1702100"/>
              <a:gd name="connsiteX0" fmla="*/ 38675 w 1753175"/>
              <a:gd name="connsiteY0" fmla="*/ 0 h 1702100"/>
              <a:gd name="connsiteX1" fmla="*/ 1730675 w 1753175"/>
              <a:gd name="connsiteY1" fmla="*/ 0 h 1702100"/>
              <a:gd name="connsiteX2" fmla="*/ 1753175 w 1753175"/>
              <a:gd name="connsiteY2" fmla="*/ 1428750 h 1702100"/>
              <a:gd name="connsiteX3" fmla="*/ 1406825 w 1753175"/>
              <a:gd name="connsiteY3" fmla="*/ 1672950 h 1702100"/>
              <a:gd name="connsiteX4" fmla="*/ 575 w 1753175"/>
              <a:gd name="connsiteY4" fmla="*/ 1672950 h 1702100"/>
              <a:gd name="connsiteX5" fmla="*/ 38675 w 1753175"/>
              <a:gd name="connsiteY5" fmla="*/ 0 h 1702100"/>
              <a:gd name="connsiteX0" fmla="*/ 38675 w 1753175"/>
              <a:gd name="connsiteY0" fmla="*/ 0 h 1702100"/>
              <a:gd name="connsiteX1" fmla="*/ 1730675 w 1753175"/>
              <a:gd name="connsiteY1" fmla="*/ 0 h 1702100"/>
              <a:gd name="connsiteX2" fmla="*/ 1753175 w 1753175"/>
              <a:gd name="connsiteY2" fmla="*/ 1428750 h 1702100"/>
              <a:gd name="connsiteX3" fmla="*/ 1444925 w 1753175"/>
              <a:gd name="connsiteY3" fmla="*/ 1672950 h 1702100"/>
              <a:gd name="connsiteX4" fmla="*/ 575 w 1753175"/>
              <a:gd name="connsiteY4" fmla="*/ 1672950 h 1702100"/>
              <a:gd name="connsiteX5" fmla="*/ 38675 w 1753175"/>
              <a:gd name="connsiteY5" fmla="*/ 0 h 1702100"/>
              <a:gd name="connsiteX0" fmla="*/ 0 w 1714500"/>
              <a:gd name="connsiteY0" fmla="*/ 0 h 1723725"/>
              <a:gd name="connsiteX1" fmla="*/ 1692000 w 1714500"/>
              <a:gd name="connsiteY1" fmla="*/ 0 h 1723725"/>
              <a:gd name="connsiteX2" fmla="*/ 1714500 w 1714500"/>
              <a:gd name="connsiteY2" fmla="*/ 1428750 h 1723725"/>
              <a:gd name="connsiteX3" fmla="*/ 1406250 w 1714500"/>
              <a:gd name="connsiteY3" fmla="*/ 1672950 h 1723725"/>
              <a:gd name="connsiteX4" fmla="*/ 17633 w 1714500"/>
              <a:gd name="connsiteY4" fmla="*/ 1711600 h 1723725"/>
              <a:gd name="connsiteX5" fmla="*/ 0 w 1714500"/>
              <a:gd name="connsiteY5" fmla="*/ 0 h 1723725"/>
              <a:gd name="connsiteX0" fmla="*/ 0 w 1714500"/>
              <a:gd name="connsiteY0" fmla="*/ 0 h 1702100"/>
              <a:gd name="connsiteX1" fmla="*/ 1692000 w 1714500"/>
              <a:gd name="connsiteY1" fmla="*/ 0 h 1702100"/>
              <a:gd name="connsiteX2" fmla="*/ 1714500 w 1714500"/>
              <a:gd name="connsiteY2" fmla="*/ 1428750 h 1702100"/>
              <a:gd name="connsiteX3" fmla="*/ 1406250 w 1714500"/>
              <a:gd name="connsiteY3" fmla="*/ 1672950 h 1702100"/>
              <a:gd name="connsiteX4" fmla="*/ 17633 w 1714500"/>
              <a:gd name="connsiteY4" fmla="*/ 1680681 h 1702100"/>
              <a:gd name="connsiteX5" fmla="*/ 0 w 1714500"/>
              <a:gd name="connsiteY5" fmla="*/ 0 h 1702100"/>
              <a:gd name="connsiteX0" fmla="*/ 14214 w 1728714"/>
              <a:gd name="connsiteY0" fmla="*/ 0 h 1702100"/>
              <a:gd name="connsiteX1" fmla="*/ 1706214 w 1728714"/>
              <a:gd name="connsiteY1" fmla="*/ 0 h 1702100"/>
              <a:gd name="connsiteX2" fmla="*/ 1728714 w 1728714"/>
              <a:gd name="connsiteY2" fmla="*/ 1428750 h 1702100"/>
              <a:gd name="connsiteX3" fmla="*/ 1420464 w 1728714"/>
              <a:gd name="connsiteY3" fmla="*/ 1672950 h 1702100"/>
              <a:gd name="connsiteX4" fmla="*/ 0 w 1728714"/>
              <a:gd name="connsiteY4" fmla="*/ 1688411 h 1702100"/>
              <a:gd name="connsiteX5" fmla="*/ 14214 w 1728714"/>
              <a:gd name="connsiteY5" fmla="*/ 0 h 1702100"/>
              <a:gd name="connsiteX0" fmla="*/ 14214 w 1728714"/>
              <a:gd name="connsiteY0" fmla="*/ 0 h 1725290"/>
              <a:gd name="connsiteX1" fmla="*/ 1706214 w 1728714"/>
              <a:gd name="connsiteY1" fmla="*/ 0 h 1725290"/>
              <a:gd name="connsiteX2" fmla="*/ 1728714 w 1728714"/>
              <a:gd name="connsiteY2" fmla="*/ 1428750 h 1725290"/>
              <a:gd name="connsiteX3" fmla="*/ 1420464 w 1728714"/>
              <a:gd name="connsiteY3" fmla="*/ 1696140 h 1725290"/>
              <a:gd name="connsiteX4" fmla="*/ 0 w 1728714"/>
              <a:gd name="connsiteY4" fmla="*/ 1688411 h 1725290"/>
              <a:gd name="connsiteX5" fmla="*/ 14214 w 1728714"/>
              <a:gd name="connsiteY5" fmla="*/ 0 h 1725290"/>
              <a:gd name="connsiteX0" fmla="*/ 14214 w 1728714"/>
              <a:gd name="connsiteY0" fmla="*/ 0 h 1725290"/>
              <a:gd name="connsiteX1" fmla="*/ 1706214 w 1728714"/>
              <a:gd name="connsiteY1" fmla="*/ 0 h 1725290"/>
              <a:gd name="connsiteX2" fmla="*/ 1728714 w 1728714"/>
              <a:gd name="connsiteY2" fmla="*/ 1428750 h 1725290"/>
              <a:gd name="connsiteX3" fmla="*/ 1420464 w 1728714"/>
              <a:gd name="connsiteY3" fmla="*/ 1696140 h 1725290"/>
              <a:gd name="connsiteX4" fmla="*/ 0 w 1728714"/>
              <a:gd name="connsiteY4" fmla="*/ 1688411 h 1725290"/>
              <a:gd name="connsiteX5" fmla="*/ 14214 w 1728714"/>
              <a:gd name="connsiteY5" fmla="*/ 0 h 1725290"/>
              <a:gd name="connsiteX0" fmla="*/ 14214 w 1728714"/>
              <a:gd name="connsiteY0" fmla="*/ 0 h 1725290"/>
              <a:gd name="connsiteX1" fmla="*/ 1706214 w 1728714"/>
              <a:gd name="connsiteY1" fmla="*/ 0 h 1725290"/>
              <a:gd name="connsiteX2" fmla="*/ 1728714 w 1728714"/>
              <a:gd name="connsiteY2" fmla="*/ 1428750 h 1725290"/>
              <a:gd name="connsiteX3" fmla="*/ 1420464 w 1728714"/>
              <a:gd name="connsiteY3" fmla="*/ 1696140 h 1725290"/>
              <a:gd name="connsiteX4" fmla="*/ 0 w 1728714"/>
              <a:gd name="connsiteY4" fmla="*/ 1688411 h 1725290"/>
              <a:gd name="connsiteX5" fmla="*/ 14214 w 1728714"/>
              <a:gd name="connsiteY5" fmla="*/ 0 h 1725290"/>
              <a:gd name="connsiteX0" fmla="*/ 14214 w 1728714"/>
              <a:gd name="connsiteY0" fmla="*/ 0 h 1696140"/>
              <a:gd name="connsiteX1" fmla="*/ 1706214 w 1728714"/>
              <a:gd name="connsiteY1" fmla="*/ 0 h 1696140"/>
              <a:gd name="connsiteX2" fmla="*/ 1728714 w 1728714"/>
              <a:gd name="connsiteY2" fmla="*/ 1428750 h 1696140"/>
              <a:gd name="connsiteX3" fmla="*/ 1420464 w 1728714"/>
              <a:gd name="connsiteY3" fmla="*/ 1696140 h 1696140"/>
              <a:gd name="connsiteX4" fmla="*/ 0 w 1728714"/>
              <a:gd name="connsiteY4" fmla="*/ 1688411 h 1696140"/>
              <a:gd name="connsiteX5" fmla="*/ 14214 w 1728714"/>
              <a:gd name="connsiteY5" fmla="*/ 0 h 1696140"/>
              <a:gd name="connsiteX0" fmla="*/ 14214 w 1728714"/>
              <a:gd name="connsiteY0" fmla="*/ 0 h 1696140"/>
              <a:gd name="connsiteX1" fmla="*/ 1706214 w 1728714"/>
              <a:gd name="connsiteY1" fmla="*/ 0 h 1696140"/>
              <a:gd name="connsiteX2" fmla="*/ 1728714 w 1728714"/>
              <a:gd name="connsiteY2" fmla="*/ 1428750 h 1696140"/>
              <a:gd name="connsiteX3" fmla="*/ 1420464 w 1728714"/>
              <a:gd name="connsiteY3" fmla="*/ 1696140 h 1696140"/>
              <a:gd name="connsiteX4" fmla="*/ 0 w 1728714"/>
              <a:gd name="connsiteY4" fmla="*/ 1688411 h 1696140"/>
              <a:gd name="connsiteX5" fmla="*/ 14214 w 1728714"/>
              <a:gd name="connsiteY5" fmla="*/ 0 h 1696140"/>
              <a:gd name="connsiteX0" fmla="*/ 14214 w 1728714"/>
              <a:gd name="connsiteY0" fmla="*/ 0 h 1696140"/>
              <a:gd name="connsiteX1" fmla="*/ 1706214 w 1728714"/>
              <a:gd name="connsiteY1" fmla="*/ 0 h 1696140"/>
              <a:gd name="connsiteX2" fmla="*/ 1728714 w 1728714"/>
              <a:gd name="connsiteY2" fmla="*/ 1428750 h 1696140"/>
              <a:gd name="connsiteX3" fmla="*/ 1420464 w 1728714"/>
              <a:gd name="connsiteY3" fmla="*/ 1696140 h 1696140"/>
              <a:gd name="connsiteX4" fmla="*/ 0 w 1728714"/>
              <a:gd name="connsiteY4" fmla="*/ 1688411 h 1696140"/>
              <a:gd name="connsiteX5" fmla="*/ 14214 w 1728714"/>
              <a:gd name="connsiteY5" fmla="*/ 0 h 1696140"/>
              <a:gd name="connsiteX0" fmla="*/ 14214 w 2252234"/>
              <a:gd name="connsiteY0" fmla="*/ 0 h 1696140"/>
              <a:gd name="connsiteX1" fmla="*/ 1706214 w 2252234"/>
              <a:gd name="connsiteY1" fmla="*/ 0 h 1696140"/>
              <a:gd name="connsiteX2" fmla="*/ 1728714 w 2252234"/>
              <a:gd name="connsiteY2" fmla="*/ 1428750 h 1696140"/>
              <a:gd name="connsiteX3" fmla="*/ 1420464 w 2252234"/>
              <a:gd name="connsiteY3" fmla="*/ 1696140 h 1696140"/>
              <a:gd name="connsiteX4" fmla="*/ 0 w 2252234"/>
              <a:gd name="connsiteY4" fmla="*/ 1688411 h 1696140"/>
              <a:gd name="connsiteX5" fmla="*/ 14214 w 2252234"/>
              <a:gd name="connsiteY5" fmla="*/ 0 h 1696140"/>
              <a:gd name="connsiteX0" fmla="*/ 14214 w 1728714"/>
              <a:gd name="connsiteY0" fmla="*/ 0 h 1701294"/>
              <a:gd name="connsiteX1" fmla="*/ 1706214 w 1728714"/>
              <a:gd name="connsiteY1" fmla="*/ 0 h 1701294"/>
              <a:gd name="connsiteX2" fmla="*/ 1728714 w 1728714"/>
              <a:gd name="connsiteY2" fmla="*/ 1428750 h 1701294"/>
              <a:gd name="connsiteX3" fmla="*/ 1420464 w 1728714"/>
              <a:gd name="connsiteY3" fmla="*/ 1696140 h 1701294"/>
              <a:gd name="connsiteX4" fmla="*/ 0 w 1728714"/>
              <a:gd name="connsiteY4" fmla="*/ 1688411 h 1701294"/>
              <a:gd name="connsiteX5" fmla="*/ 14214 w 1728714"/>
              <a:gd name="connsiteY5" fmla="*/ 0 h 1701294"/>
              <a:gd name="connsiteX0" fmla="*/ 14214 w 1728714"/>
              <a:gd name="connsiteY0" fmla="*/ 0 h 1701294"/>
              <a:gd name="connsiteX1" fmla="*/ 1706214 w 1728714"/>
              <a:gd name="connsiteY1" fmla="*/ 0 h 1701294"/>
              <a:gd name="connsiteX2" fmla="*/ 1728714 w 1728714"/>
              <a:gd name="connsiteY2" fmla="*/ 1428750 h 1701294"/>
              <a:gd name="connsiteX3" fmla="*/ 1420464 w 1728714"/>
              <a:gd name="connsiteY3" fmla="*/ 1696140 h 1701294"/>
              <a:gd name="connsiteX4" fmla="*/ 0 w 1728714"/>
              <a:gd name="connsiteY4" fmla="*/ 1688411 h 1701294"/>
              <a:gd name="connsiteX5" fmla="*/ 14214 w 1728714"/>
              <a:gd name="connsiteY5" fmla="*/ 0 h 1701294"/>
              <a:gd name="connsiteX0" fmla="*/ 14214 w 1728714"/>
              <a:gd name="connsiteY0" fmla="*/ 0 h 1701294"/>
              <a:gd name="connsiteX1" fmla="*/ 1706214 w 1728714"/>
              <a:gd name="connsiteY1" fmla="*/ 0 h 1701294"/>
              <a:gd name="connsiteX2" fmla="*/ 1728714 w 1728714"/>
              <a:gd name="connsiteY2" fmla="*/ 1428750 h 1701294"/>
              <a:gd name="connsiteX3" fmla="*/ 1420464 w 1728714"/>
              <a:gd name="connsiteY3" fmla="*/ 1696140 h 1701294"/>
              <a:gd name="connsiteX4" fmla="*/ 0 w 1728714"/>
              <a:gd name="connsiteY4" fmla="*/ 1688411 h 1701294"/>
              <a:gd name="connsiteX5" fmla="*/ 14214 w 1728714"/>
              <a:gd name="connsiteY5" fmla="*/ 0 h 1701294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452311 w 1728714"/>
              <a:gd name="connsiteY3" fmla="*/ 166522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189570 w 1728714"/>
              <a:gd name="connsiteY3" fmla="*/ 168068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269189 w 1728714"/>
              <a:gd name="connsiteY3" fmla="*/ 167295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293075 w 1728714"/>
              <a:gd name="connsiteY3" fmla="*/ 168068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3565"/>
              <a:gd name="connsiteX1" fmla="*/ 1706214 w 1728714"/>
              <a:gd name="connsiteY1" fmla="*/ 0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14214 w 1728714"/>
              <a:gd name="connsiteY0" fmla="*/ 0 h 1693565"/>
              <a:gd name="connsiteX1" fmla="*/ 1722138 w 1728714"/>
              <a:gd name="connsiteY1" fmla="*/ 7730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14214 w 1728714"/>
              <a:gd name="connsiteY0" fmla="*/ 15460 h 1709025"/>
              <a:gd name="connsiteX1" fmla="*/ 1722139 w 1728714"/>
              <a:gd name="connsiteY1" fmla="*/ 0 h 1709025"/>
              <a:gd name="connsiteX2" fmla="*/ 1728714 w 1728714"/>
              <a:gd name="connsiteY2" fmla="*/ 1444210 h 1709025"/>
              <a:gd name="connsiteX3" fmla="*/ 1452312 w 1728714"/>
              <a:gd name="connsiteY3" fmla="*/ 1703871 h 1709025"/>
              <a:gd name="connsiteX4" fmla="*/ 0 w 1728714"/>
              <a:gd name="connsiteY4" fmla="*/ 1703871 h 1709025"/>
              <a:gd name="connsiteX5" fmla="*/ 14214 w 1728714"/>
              <a:gd name="connsiteY5" fmla="*/ 15460 h 1709025"/>
              <a:gd name="connsiteX0" fmla="*/ 14214 w 1728714"/>
              <a:gd name="connsiteY0" fmla="*/ 0 h 1693565"/>
              <a:gd name="connsiteX1" fmla="*/ 1722140 w 1728714"/>
              <a:gd name="connsiteY1" fmla="*/ 15459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14214 w 1728714"/>
              <a:gd name="connsiteY0" fmla="*/ 7731 h 1701296"/>
              <a:gd name="connsiteX1" fmla="*/ 1714179 w 1728714"/>
              <a:gd name="connsiteY1" fmla="*/ 0 h 1701296"/>
              <a:gd name="connsiteX2" fmla="*/ 1728714 w 1728714"/>
              <a:gd name="connsiteY2" fmla="*/ 1436481 h 1701296"/>
              <a:gd name="connsiteX3" fmla="*/ 1452312 w 1728714"/>
              <a:gd name="connsiteY3" fmla="*/ 1696142 h 1701296"/>
              <a:gd name="connsiteX4" fmla="*/ 0 w 1728714"/>
              <a:gd name="connsiteY4" fmla="*/ 1696142 h 1701296"/>
              <a:gd name="connsiteX5" fmla="*/ 14214 w 1728714"/>
              <a:gd name="connsiteY5" fmla="*/ 7731 h 1701296"/>
              <a:gd name="connsiteX0" fmla="*/ 14214 w 1728714"/>
              <a:gd name="connsiteY0" fmla="*/ 0 h 1693565"/>
              <a:gd name="connsiteX1" fmla="*/ 1714179 w 1728714"/>
              <a:gd name="connsiteY1" fmla="*/ 3352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2800 w 1717300"/>
              <a:gd name="connsiteY0" fmla="*/ 0 h 1702070"/>
              <a:gd name="connsiteX1" fmla="*/ 1702765 w 1717300"/>
              <a:gd name="connsiteY1" fmla="*/ 3352 h 1702070"/>
              <a:gd name="connsiteX2" fmla="*/ 1717300 w 1717300"/>
              <a:gd name="connsiteY2" fmla="*/ 1428750 h 1702070"/>
              <a:gd name="connsiteX3" fmla="*/ 1440898 w 1717300"/>
              <a:gd name="connsiteY3" fmla="*/ 1688411 h 1702070"/>
              <a:gd name="connsiteX4" fmla="*/ 0 w 1717300"/>
              <a:gd name="connsiteY4" fmla="*/ 1699494 h 1702070"/>
              <a:gd name="connsiteX5" fmla="*/ 2800 w 1717300"/>
              <a:gd name="connsiteY5" fmla="*/ 0 h 1702070"/>
              <a:gd name="connsiteX0" fmla="*/ 2800 w 1717300"/>
              <a:gd name="connsiteY0" fmla="*/ 0 h 1704840"/>
              <a:gd name="connsiteX1" fmla="*/ 1702765 w 1717300"/>
              <a:gd name="connsiteY1" fmla="*/ 3352 h 1704840"/>
              <a:gd name="connsiteX2" fmla="*/ 1717300 w 1717300"/>
              <a:gd name="connsiteY2" fmla="*/ 1428750 h 1704840"/>
              <a:gd name="connsiteX3" fmla="*/ 1440898 w 1717300"/>
              <a:gd name="connsiteY3" fmla="*/ 1688411 h 1704840"/>
              <a:gd name="connsiteX4" fmla="*/ 0 w 1717300"/>
              <a:gd name="connsiteY4" fmla="*/ 1702264 h 1704840"/>
              <a:gd name="connsiteX5" fmla="*/ 2800 w 1717300"/>
              <a:gd name="connsiteY5" fmla="*/ 0 h 1704840"/>
              <a:gd name="connsiteX0" fmla="*/ 2800 w 1717300"/>
              <a:gd name="connsiteY0" fmla="*/ 0 h 1707419"/>
              <a:gd name="connsiteX1" fmla="*/ 1702765 w 1717300"/>
              <a:gd name="connsiteY1" fmla="*/ 3352 h 1707419"/>
              <a:gd name="connsiteX2" fmla="*/ 1717300 w 1717300"/>
              <a:gd name="connsiteY2" fmla="*/ 1428750 h 1707419"/>
              <a:gd name="connsiteX3" fmla="*/ 1423776 w 1717300"/>
              <a:gd name="connsiteY3" fmla="*/ 1702265 h 1707419"/>
              <a:gd name="connsiteX4" fmla="*/ 0 w 1717300"/>
              <a:gd name="connsiteY4" fmla="*/ 1702264 h 1707419"/>
              <a:gd name="connsiteX5" fmla="*/ 2800 w 1717300"/>
              <a:gd name="connsiteY5" fmla="*/ 0 h 1707419"/>
              <a:gd name="connsiteX0" fmla="*/ 2800 w 1717300"/>
              <a:gd name="connsiteY0" fmla="*/ 0 h 1707419"/>
              <a:gd name="connsiteX1" fmla="*/ 1714180 w 1717300"/>
              <a:gd name="connsiteY1" fmla="*/ 3352 h 1707419"/>
              <a:gd name="connsiteX2" fmla="*/ 1717300 w 1717300"/>
              <a:gd name="connsiteY2" fmla="*/ 1428750 h 1707419"/>
              <a:gd name="connsiteX3" fmla="*/ 1423776 w 1717300"/>
              <a:gd name="connsiteY3" fmla="*/ 1702265 h 1707419"/>
              <a:gd name="connsiteX4" fmla="*/ 0 w 1717300"/>
              <a:gd name="connsiteY4" fmla="*/ 1702264 h 1707419"/>
              <a:gd name="connsiteX5" fmla="*/ 2800 w 1717300"/>
              <a:gd name="connsiteY5" fmla="*/ 0 h 1707419"/>
              <a:gd name="connsiteX0" fmla="*/ 2800 w 1810156"/>
              <a:gd name="connsiteY0" fmla="*/ 0 h 1705240"/>
              <a:gd name="connsiteX1" fmla="*/ 1714180 w 1810156"/>
              <a:gd name="connsiteY1" fmla="*/ 3352 h 1705240"/>
              <a:gd name="connsiteX2" fmla="*/ 1423776 w 1810156"/>
              <a:gd name="connsiteY2" fmla="*/ 1702265 h 1705240"/>
              <a:gd name="connsiteX3" fmla="*/ 0 w 1810156"/>
              <a:gd name="connsiteY3" fmla="*/ 1702264 h 1705240"/>
              <a:gd name="connsiteX4" fmla="*/ 2800 w 1810156"/>
              <a:gd name="connsiteY4" fmla="*/ 0 h 1705240"/>
              <a:gd name="connsiteX0" fmla="*/ 2800 w 1833560"/>
              <a:gd name="connsiteY0" fmla="*/ 0 h 1705240"/>
              <a:gd name="connsiteX1" fmla="*/ 1714180 w 1833560"/>
              <a:gd name="connsiteY1" fmla="*/ 3352 h 1705240"/>
              <a:gd name="connsiteX2" fmla="*/ 1423776 w 1833560"/>
              <a:gd name="connsiteY2" fmla="*/ 1702265 h 1705240"/>
              <a:gd name="connsiteX3" fmla="*/ 0 w 1833560"/>
              <a:gd name="connsiteY3" fmla="*/ 1702264 h 1705240"/>
              <a:gd name="connsiteX4" fmla="*/ 2800 w 1833560"/>
              <a:gd name="connsiteY4" fmla="*/ 0 h 1705240"/>
              <a:gd name="connsiteX0" fmla="*/ 2800 w 1868433"/>
              <a:gd name="connsiteY0" fmla="*/ 0 h 1705240"/>
              <a:gd name="connsiteX1" fmla="*/ 1714180 w 1868433"/>
              <a:gd name="connsiteY1" fmla="*/ 3352 h 1705240"/>
              <a:gd name="connsiteX2" fmla="*/ 1423776 w 1868433"/>
              <a:gd name="connsiteY2" fmla="*/ 1702265 h 1705240"/>
              <a:gd name="connsiteX3" fmla="*/ 0 w 1868433"/>
              <a:gd name="connsiteY3" fmla="*/ 1702264 h 1705240"/>
              <a:gd name="connsiteX4" fmla="*/ 2800 w 1868433"/>
              <a:gd name="connsiteY4" fmla="*/ 0 h 1705240"/>
              <a:gd name="connsiteX0" fmla="*/ 2800 w 1845177"/>
              <a:gd name="connsiteY0" fmla="*/ 0 h 1705240"/>
              <a:gd name="connsiteX1" fmla="*/ 1714180 w 1845177"/>
              <a:gd name="connsiteY1" fmla="*/ 3352 h 1705240"/>
              <a:gd name="connsiteX2" fmla="*/ 1423776 w 1845177"/>
              <a:gd name="connsiteY2" fmla="*/ 1702265 h 1705240"/>
              <a:gd name="connsiteX3" fmla="*/ 0 w 1845177"/>
              <a:gd name="connsiteY3" fmla="*/ 1702264 h 1705240"/>
              <a:gd name="connsiteX4" fmla="*/ 2800 w 1845177"/>
              <a:gd name="connsiteY4" fmla="*/ 0 h 1705240"/>
              <a:gd name="connsiteX0" fmla="*/ 2800 w 1714180"/>
              <a:gd name="connsiteY0" fmla="*/ 0 h 1705240"/>
              <a:gd name="connsiteX1" fmla="*/ 1714180 w 1714180"/>
              <a:gd name="connsiteY1" fmla="*/ 3352 h 1705240"/>
              <a:gd name="connsiteX2" fmla="*/ 1423776 w 1714180"/>
              <a:gd name="connsiteY2" fmla="*/ 1702265 h 1705240"/>
              <a:gd name="connsiteX3" fmla="*/ 0 w 1714180"/>
              <a:gd name="connsiteY3" fmla="*/ 1702264 h 1705240"/>
              <a:gd name="connsiteX4" fmla="*/ 2800 w 1714180"/>
              <a:gd name="connsiteY4" fmla="*/ 0 h 1705240"/>
              <a:gd name="connsiteX0" fmla="*/ 2800 w 8211699"/>
              <a:gd name="connsiteY0" fmla="*/ 0 h 1750738"/>
              <a:gd name="connsiteX1" fmla="*/ 1714180 w 8211699"/>
              <a:gd name="connsiteY1" fmla="*/ 3352 h 1750738"/>
              <a:gd name="connsiteX2" fmla="*/ 8211699 w 8211699"/>
              <a:gd name="connsiteY2" fmla="*/ 1750370 h 1750738"/>
              <a:gd name="connsiteX3" fmla="*/ 0 w 8211699"/>
              <a:gd name="connsiteY3" fmla="*/ 1702264 h 1750738"/>
              <a:gd name="connsiteX4" fmla="*/ 2800 w 8211699"/>
              <a:gd name="connsiteY4" fmla="*/ 0 h 1750738"/>
              <a:gd name="connsiteX0" fmla="*/ 2800 w 8229596"/>
              <a:gd name="connsiteY0" fmla="*/ 8675 h 1759413"/>
              <a:gd name="connsiteX1" fmla="*/ 8229596 w 8229596"/>
              <a:gd name="connsiteY1" fmla="*/ 0 h 1759413"/>
              <a:gd name="connsiteX2" fmla="*/ 8211699 w 8229596"/>
              <a:gd name="connsiteY2" fmla="*/ 1759045 h 1759413"/>
              <a:gd name="connsiteX3" fmla="*/ 0 w 8229596"/>
              <a:gd name="connsiteY3" fmla="*/ 1710939 h 1759413"/>
              <a:gd name="connsiteX4" fmla="*/ 2800 w 8229596"/>
              <a:gd name="connsiteY4" fmla="*/ 8675 h 1759413"/>
              <a:gd name="connsiteX0" fmla="*/ 2800 w 8229596"/>
              <a:gd name="connsiteY0" fmla="*/ 8675 h 2416129"/>
              <a:gd name="connsiteX1" fmla="*/ 8229596 w 8229596"/>
              <a:gd name="connsiteY1" fmla="*/ 0 h 2416129"/>
              <a:gd name="connsiteX2" fmla="*/ 8211699 w 8229596"/>
              <a:gd name="connsiteY2" fmla="*/ 1759045 h 2416129"/>
              <a:gd name="connsiteX3" fmla="*/ 0 w 8229596"/>
              <a:gd name="connsiteY3" fmla="*/ 1710939 h 2416129"/>
              <a:gd name="connsiteX4" fmla="*/ 2800 w 8229596"/>
              <a:gd name="connsiteY4" fmla="*/ 8675 h 2416129"/>
              <a:gd name="connsiteX0" fmla="*/ 2800 w 8229596"/>
              <a:gd name="connsiteY0" fmla="*/ 8675 h 1879089"/>
              <a:gd name="connsiteX1" fmla="*/ 8229596 w 8229596"/>
              <a:gd name="connsiteY1" fmla="*/ 0 h 1879089"/>
              <a:gd name="connsiteX2" fmla="*/ 8211699 w 8229596"/>
              <a:gd name="connsiteY2" fmla="*/ 1759045 h 1879089"/>
              <a:gd name="connsiteX3" fmla="*/ 0 w 8229596"/>
              <a:gd name="connsiteY3" fmla="*/ 1710939 h 1879089"/>
              <a:gd name="connsiteX4" fmla="*/ 2800 w 8229596"/>
              <a:gd name="connsiteY4" fmla="*/ 8675 h 1879089"/>
              <a:gd name="connsiteX0" fmla="*/ 2800 w 9248089"/>
              <a:gd name="connsiteY0" fmla="*/ 8675 h 1952625"/>
              <a:gd name="connsiteX1" fmla="*/ 8229596 w 9248089"/>
              <a:gd name="connsiteY1" fmla="*/ 0 h 1952625"/>
              <a:gd name="connsiteX2" fmla="*/ 8211699 w 9248089"/>
              <a:gd name="connsiteY2" fmla="*/ 1759045 h 1952625"/>
              <a:gd name="connsiteX3" fmla="*/ 0 w 9248089"/>
              <a:gd name="connsiteY3" fmla="*/ 1710939 h 1952625"/>
              <a:gd name="connsiteX4" fmla="*/ 2800 w 9248089"/>
              <a:gd name="connsiteY4" fmla="*/ 8675 h 1952625"/>
              <a:gd name="connsiteX0" fmla="*/ 2800 w 8835024"/>
              <a:gd name="connsiteY0" fmla="*/ 8675 h 1952625"/>
              <a:gd name="connsiteX1" fmla="*/ 8229596 w 8835024"/>
              <a:gd name="connsiteY1" fmla="*/ 0 h 1952625"/>
              <a:gd name="connsiteX2" fmla="*/ 8211699 w 8835024"/>
              <a:gd name="connsiteY2" fmla="*/ 1759045 h 1952625"/>
              <a:gd name="connsiteX3" fmla="*/ 0 w 8835024"/>
              <a:gd name="connsiteY3" fmla="*/ 1710939 h 1952625"/>
              <a:gd name="connsiteX4" fmla="*/ 2800 w 8835024"/>
              <a:gd name="connsiteY4" fmla="*/ 8675 h 1952625"/>
              <a:gd name="connsiteX0" fmla="*/ 2800 w 9259721"/>
              <a:gd name="connsiteY0" fmla="*/ 8675 h 1952625"/>
              <a:gd name="connsiteX1" fmla="*/ 8229596 w 9259721"/>
              <a:gd name="connsiteY1" fmla="*/ 0 h 1952625"/>
              <a:gd name="connsiteX2" fmla="*/ 8211699 w 9259721"/>
              <a:gd name="connsiteY2" fmla="*/ 1759045 h 1952625"/>
              <a:gd name="connsiteX3" fmla="*/ 0 w 9259721"/>
              <a:gd name="connsiteY3" fmla="*/ 1710939 h 1952625"/>
              <a:gd name="connsiteX4" fmla="*/ 2800 w 9259721"/>
              <a:gd name="connsiteY4" fmla="*/ 8675 h 1952625"/>
              <a:gd name="connsiteX0" fmla="*/ 2800 w 9259721"/>
              <a:gd name="connsiteY0" fmla="*/ 8675 h 1952625"/>
              <a:gd name="connsiteX1" fmla="*/ 8229596 w 9259721"/>
              <a:gd name="connsiteY1" fmla="*/ 0 h 1952625"/>
              <a:gd name="connsiteX2" fmla="*/ 8211699 w 9259721"/>
              <a:gd name="connsiteY2" fmla="*/ 1759045 h 1952625"/>
              <a:gd name="connsiteX3" fmla="*/ 0 w 9259721"/>
              <a:gd name="connsiteY3" fmla="*/ 1710939 h 1952625"/>
              <a:gd name="connsiteX4" fmla="*/ 2800 w 9259721"/>
              <a:gd name="connsiteY4" fmla="*/ 8675 h 1952625"/>
              <a:gd name="connsiteX0" fmla="*/ 2800 w 9259721"/>
              <a:gd name="connsiteY0" fmla="*/ 8675 h 1952625"/>
              <a:gd name="connsiteX1" fmla="*/ 8229596 w 9259721"/>
              <a:gd name="connsiteY1" fmla="*/ 0 h 1952625"/>
              <a:gd name="connsiteX2" fmla="*/ 8211699 w 9259721"/>
              <a:gd name="connsiteY2" fmla="*/ 1759045 h 1952625"/>
              <a:gd name="connsiteX3" fmla="*/ 0 w 9259721"/>
              <a:gd name="connsiteY3" fmla="*/ 1710939 h 1952625"/>
              <a:gd name="connsiteX4" fmla="*/ 2800 w 9259721"/>
              <a:gd name="connsiteY4" fmla="*/ 8675 h 1952625"/>
              <a:gd name="connsiteX0" fmla="*/ 2800 w 9248090"/>
              <a:gd name="connsiteY0" fmla="*/ 8675 h 1952625"/>
              <a:gd name="connsiteX1" fmla="*/ 8229596 w 9248090"/>
              <a:gd name="connsiteY1" fmla="*/ 0 h 1952625"/>
              <a:gd name="connsiteX2" fmla="*/ 8211699 w 9248090"/>
              <a:gd name="connsiteY2" fmla="*/ 1759045 h 1952625"/>
              <a:gd name="connsiteX3" fmla="*/ 0 w 9248090"/>
              <a:gd name="connsiteY3" fmla="*/ 1710939 h 1952625"/>
              <a:gd name="connsiteX4" fmla="*/ 2800 w 9248090"/>
              <a:gd name="connsiteY4" fmla="*/ 8675 h 1952625"/>
              <a:gd name="connsiteX0" fmla="*/ 2800 w 9248090"/>
              <a:gd name="connsiteY0" fmla="*/ 8675 h 1952625"/>
              <a:gd name="connsiteX1" fmla="*/ 8229596 w 9248090"/>
              <a:gd name="connsiteY1" fmla="*/ 0 h 1952625"/>
              <a:gd name="connsiteX2" fmla="*/ 8211699 w 9248090"/>
              <a:gd name="connsiteY2" fmla="*/ 1759045 h 1952625"/>
              <a:gd name="connsiteX3" fmla="*/ 0 w 9248090"/>
              <a:gd name="connsiteY3" fmla="*/ 1710939 h 1952625"/>
              <a:gd name="connsiteX4" fmla="*/ 2800 w 9248090"/>
              <a:gd name="connsiteY4" fmla="*/ 8675 h 1952625"/>
              <a:gd name="connsiteX0" fmla="*/ 2800 w 9248090"/>
              <a:gd name="connsiteY0" fmla="*/ 8675 h 2416127"/>
              <a:gd name="connsiteX1" fmla="*/ 8229596 w 9248090"/>
              <a:gd name="connsiteY1" fmla="*/ 0 h 2416127"/>
              <a:gd name="connsiteX2" fmla="*/ 8211699 w 9248090"/>
              <a:gd name="connsiteY2" fmla="*/ 1759045 h 2416127"/>
              <a:gd name="connsiteX3" fmla="*/ 0 w 9248090"/>
              <a:gd name="connsiteY3" fmla="*/ 1710939 h 2416127"/>
              <a:gd name="connsiteX4" fmla="*/ 2800 w 9248090"/>
              <a:gd name="connsiteY4" fmla="*/ 8675 h 2416127"/>
              <a:gd name="connsiteX0" fmla="*/ 2800 w 9248090"/>
              <a:gd name="connsiteY0" fmla="*/ 8675 h 2416127"/>
              <a:gd name="connsiteX1" fmla="*/ 8229596 w 9248090"/>
              <a:gd name="connsiteY1" fmla="*/ 0 h 2416127"/>
              <a:gd name="connsiteX2" fmla="*/ 8211699 w 9248090"/>
              <a:gd name="connsiteY2" fmla="*/ 1759045 h 2416127"/>
              <a:gd name="connsiteX3" fmla="*/ 0 w 9248090"/>
              <a:gd name="connsiteY3" fmla="*/ 1710939 h 2416127"/>
              <a:gd name="connsiteX4" fmla="*/ 2800 w 9248090"/>
              <a:gd name="connsiteY4" fmla="*/ 8675 h 2416127"/>
              <a:gd name="connsiteX0" fmla="*/ 2800 w 9259721"/>
              <a:gd name="connsiteY0" fmla="*/ 8675 h 2416127"/>
              <a:gd name="connsiteX1" fmla="*/ 8229596 w 9259721"/>
              <a:gd name="connsiteY1" fmla="*/ 0 h 2416127"/>
              <a:gd name="connsiteX2" fmla="*/ 8211699 w 9259721"/>
              <a:gd name="connsiteY2" fmla="*/ 1759045 h 2416127"/>
              <a:gd name="connsiteX3" fmla="*/ 0 w 9259721"/>
              <a:gd name="connsiteY3" fmla="*/ 1710939 h 2416127"/>
              <a:gd name="connsiteX4" fmla="*/ 2800 w 9259721"/>
              <a:gd name="connsiteY4" fmla="*/ 8675 h 2416127"/>
              <a:gd name="connsiteX0" fmla="*/ 2800 w 9248090"/>
              <a:gd name="connsiteY0" fmla="*/ 8675 h 2416127"/>
              <a:gd name="connsiteX1" fmla="*/ 8229596 w 9248090"/>
              <a:gd name="connsiteY1" fmla="*/ 0 h 2416127"/>
              <a:gd name="connsiteX2" fmla="*/ 8211699 w 9248090"/>
              <a:gd name="connsiteY2" fmla="*/ 1759045 h 2416127"/>
              <a:gd name="connsiteX3" fmla="*/ 0 w 9248090"/>
              <a:gd name="connsiteY3" fmla="*/ 1710939 h 2416127"/>
              <a:gd name="connsiteX4" fmla="*/ 2800 w 9248090"/>
              <a:gd name="connsiteY4" fmla="*/ 8675 h 2416127"/>
              <a:gd name="connsiteX0" fmla="*/ 2800 w 8835025"/>
              <a:gd name="connsiteY0" fmla="*/ 8675 h 2416127"/>
              <a:gd name="connsiteX1" fmla="*/ 8229596 w 8835025"/>
              <a:gd name="connsiteY1" fmla="*/ 0 h 2416127"/>
              <a:gd name="connsiteX2" fmla="*/ 8211699 w 8835025"/>
              <a:gd name="connsiteY2" fmla="*/ 1759045 h 2416127"/>
              <a:gd name="connsiteX3" fmla="*/ 0 w 8835025"/>
              <a:gd name="connsiteY3" fmla="*/ 1710939 h 2416127"/>
              <a:gd name="connsiteX4" fmla="*/ 2800 w 8835025"/>
              <a:gd name="connsiteY4" fmla="*/ 8675 h 2416127"/>
              <a:gd name="connsiteX0" fmla="*/ 2800 w 8229597"/>
              <a:gd name="connsiteY0" fmla="*/ 8675 h 2416127"/>
              <a:gd name="connsiteX1" fmla="*/ 8229596 w 8229597"/>
              <a:gd name="connsiteY1" fmla="*/ 0 h 2416127"/>
              <a:gd name="connsiteX2" fmla="*/ 8211699 w 8229597"/>
              <a:gd name="connsiteY2" fmla="*/ 1759045 h 2416127"/>
              <a:gd name="connsiteX3" fmla="*/ 0 w 8229597"/>
              <a:gd name="connsiteY3" fmla="*/ 1710939 h 2416127"/>
              <a:gd name="connsiteX4" fmla="*/ 2800 w 8229597"/>
              <a:gd name="connsiteY4" fmla="*/ 8675 h 2416127"/>
              <a:gd name="connsiteX0" fmla="*/ 2800 w 8229597"/>
              <a:gd name="connsiteY0" fmla="*/ 8675 h 1879089"/>
              <a:gd name="connsiteX1" fmla="*/ 8229596 w 8229597"/>
              <a:gd name="connsiteY1" fmla="*/ 0 h 1879089"/>
              <a:gd name="connsiteX2" fmla="*/ 8211699 w 8229597"/>
              <a:gd name="connsiteY2" fmla="*/ 1759045 h 1879089"/>
              <a:gd name="connsiteX3" fmla="*/ 0 w 8229597"/>
              <a:gd name="connsiteY3" fmla="*/ 1710939 h 1879089"/>
              <a:gd name="connsiteX4" fmla="*/ 2800 w 8229597"/>
              <a:gd name="connsiteY4" fmla="*/ 8675 h 1879089"/>
              <a:gd name="connsiteX0" fmla="*/ 2800 w 8229597"/>
              <a:gd name="connsiteY0" fmla="*/ 8675 h 1759045"/>
              <a:gd name="connsiteX1" fmla="*/ 8229596 w 8229597"/>
              <a:gd name="connsiteY1" fmla="*/ 0 h 1759045"/>
              <a:gd name="connsiteX2" fmla="*/ 8211699 w 8229597"/>
              <a:gd name="connsiteY2" fmla="*/ 1759045 h 1759045"/>
              <a:gd name="connsiteX3" fmla="*/ 0 w 8229597"/>
              <a:gd name="connsiteY3" fmla="*/ 1710939 h 1759045"/>
              <a:gd name="connsiteX4" fmla="*/ 2800 w 8229597"/>
              <a:gd name="connsiteY4" fmla="*/ 8675 h 1759045"/>
              <a:gd name="connsiteX0" fmla="*/ 1476820 w 9703617"/>
              <a:gd name="connsiteY0" fmla="*/ 8675 h 1759045"/>
              <a:gd name="connsiteX1" fmla="*/ 9703616 w 9703617"/>
              <a:gd name="connsiteY1" fmla="*/ 0 h 1759045"/>
              <a:gd name="connsiteX2" fmla="*/ 9685719 w 9703617"/>
              <a:gd name="connsiteY2" fmla="*/ 1759045 h 1759045"/>
              <a:gd name="connsiteX3" fmla="*/ 0 w 9703617"/>
              <a:gd name="connsiteY3" fmla="*/ 1747016 h 1759045"/>
              <a:gd name="connsiteX4" fmla="*/ 1476820 w 9703617"/>
              <a:gd name="connsiteY4" fmla="*/ 8675 h 1759045"/>
              <a:gd name="connsiteX0" fmla="*/ 0 w 9713203"/>
              <a:gd name="connsiteY0" fmla="*/ 8675 h 1759045"/>
              <a:gd name="connsiteX1" fmla="*/ 9713202 w 9713203"/>
              <a:gd name="connsiteY1" fmla="*/ 0 h 1759045"/>
              <a:gd name="connsiteX2" fmla="*/ 9695305 w 9713203"/>
              <a:gd name="connsiteY2" fmla="*/ 1759045 h 1759045"/>
              <a:gd name="connsiteX3" fmla="*/ 9586 w 9713203"/>
              <a:gd name="connsiteY3" fmla="*/ 1747016 h 1759045"/>
              <a:gd name="connsiteX4" fmla="*/ 0 w 9713203"/>
              <a:gd name="connsiteY4" fmla="*/ 8675 h 1759045"/>
              <a:gd name="connsiteX0" fmla="*/ 0 w 9713203"/>
              <a:gd name="connsiteY0" fmla="*/ 8675 h 1759045"/>
              <a:gd name="connsiteX1" fmla="*/ 9713202 w 9713203"/>
              <a:gd name="connsiteY1" fmla="*/ 0 h 1759045"/>
              <a:gd name="connsiteX2" fmla="*/ 9695305 w 9713203"/>
              <a:gd name="connsiteY2" fmla="*/ 1759045 h 1759045"/>
              <a:gd name="connsiteX3" fmla="*/ 566988 w 9713203"/>
              <a:gd name="connsiteY3" fmla="*/ 1747016 h 1759045"/>
              <a:gd name="connsiteX4" fmla="*/ 0 w 9713203"/>
              <a:gd name="connsiteY4" fmla="*/ 8675 h 1759045"/>
              <a:gd name="connsiteX0" fmla="*/ 0 w 9168189"/>
              <a:gd name="connsiteY0" fmla="*/ 0 h 1762397"/>
              <a:gd name="connsiteX1" fmla="*/ 9168188 w 9168189"/>
              <a:gd name="connsiteY1" fmla="*/ 3352 h 1762397"/>
              <a:gd name="connsiteX2" fmla="*/ 9150291 w 9168189"/>
              <a:gd name="connsiteY2" fmla="*/ 1762397 h 1762397"/>
              <a:gd name="connsiteX3" fmla="*/ 21974 w 9168189"/>
              <a:gd name="connsiteY3" fmla="*/ 1750368 h 1762397"/>
              <a:gd name="connsiteX4" fmla="*/ 0 w 9168189"/>
              <a:gd name="connsiteY4" fmla="*/ 0 h 1762397"/>
              <a:gd name="connsiteX0" fmla="*/ 0 w 9168189"/>
              <a:gd name="connsiteY0" fmla="*/ 0 h 1762397"/>
              <a:gd name="connsiteX1" fmla="*/ 9168188 w 9168189"/>
              <a:gd name="connsiteY1" fmla="*/ 3352 h 1762397"/>
              <a:gd name="connsiteX2" fmla="*/ 9150291 w 9168189"/>
              <a:gd name="connsiteY2" fmla="*/ 1762397 h 1762397"/>
              <a:gd name="connsiteX3" fmla="*/ 21974 w 9168189"/>
              <a:gd name="connsiteY3" fmla="*/ 1750368 h 1762397"/>
              <a:gd name="connsiteX4" fmla="*/ 0 w 9168189"/>
              <a:gd name="connsiteY4" fmla="*/ 0 h 1762397"/>
              <a:gd name="connsiteX0" fmla="*/ 2800 w 9146215"/>
              <a:gd name="connsiteY0" fmla="*/ 0 h 1762397"/>
              <a:gd name="connsiteX1" fmla="*/ 9146214 w 9146215"/>
              <a:gd name="connsiteY1" fmla="*/ 3352 h 1762397"/>
              <a:gd name="connsiteX2" fmla="*/ 9128317 w 9146215"/>
              <a:gd name="connsiteY2" fmla="*/ 1762397 h 1762397"/>
              <a:gd name="connsiteX3" fmla="*/ 0 w 9146215"/>
              <a:gd name="connsiteY3" fmla="*/ 1750368 h 1762397"/>
              <a:gd name="connsiteX4" fmla="*/ 2800 w 9146215"/>
              <a:gd name="connsiteY4" fmla="*/ 0 h 1762397"/>
              <a:gd name="connsiteX0" fmla="*/ 15186 w 9158601"/>
              <a:gd name="connsiteY0" fmla="*/ 0 h 1762397"/>
              <a:gd name="connsiteX1" fmla="*/ 9158600 w 9158601"/>
              <a:gd name="connsiteY1" fmla="*/ 3352 h 1762397"/>
              <a:gd name="connsiteX2" fmla="*/ 9140703 w 9158601"/>
              <a:gd name="connsiteY2" fmla="*/ 1762397 h 1762397"/>
              <a:gd name="connsiteX3" fmla="*/ 0 w 9158601"/>
              <a:gd name="connsiteY3" fmla="*/ 1762393 h 1762397"/>
              <a:gd name="connsiteX4" fmla="*/ 15186 w 9158601"/>
              <a:gd name="connsiteY4" fmla="*/ 0 h 1762397"/>
              <a:gd name="connsiteX0" fmla="*/ 15186 w 9158601"/>
              <a:gd name="connsiteY0" fmla="*/ 0 h 1762397"/>
              <a:gd name="connsiteX1" fmla="*/ 9158600 w 9158601"/>
              <a:gd name="connsiteY1" fmla="*/ 3352 h 1762397"/>
              <a:gd name="connsiteX2" fmla="*/ 9130232 w 9158601"/>
              <a:gd name="connsiteY2" fmla="*/ 813407 h 1762397"/>
              <a:gd name="connsiteX3" fmla="*/ 9140703 w 9158601"/>
              <a:gd name="connsiteY3" fmla="*/ 1762397 h 1762397"/>
              <a:gd name="connsiteX4" fmla="*/ 0 w 9158601"/>
              <a:gd name="connsiteY4" fmla="*/ 1762393 h 1762397"/>
              <a:gd name="connsiteX5" fmla="*/ 15186 w 9158601"/>
              <a:gd name="connsiteY5" fmla="*/ 0 h 1762397"/>
              <a:gd name="connsiteX0" fmla="*/ 15186 w 9526607"/>
              <a:gd name="connsiteY0" fmla="*/ 0 h 1762397"/>
              <a:gd name="connsiteX1" fmla="*/ 9158600 w 9526607"/>
              <a:gd name="connsiteY1" fmla="*/ 3352 h 1762397"/>
              <a:gd name="connsiteX2" fmla="*/ 9526607 w 9526607"/>
              <a:gd name="connsiteY2" fmla="*/ 909615 h 1762397"/>
              <a:gd name="connsiteX3" fmla="*/ 9140703 w 9526607"/>
              <a:gd name="connsiteY3" fmla="*/ 1762397 h 1762397"/>
              <a:gd name="connsiteX4" fmla="*/ 0 w 9526607"/>
              <a:gd name="connsiteY4" fmla="*/ 1762393 h 1762397"/>
              <a:gd name="connsiteX5" fmla="*/ 15186 w 9526607"/>
              <a:gd name="connsiteY5" fmla="*/ 0 h 1762397"/>
              <a:gd name="connsiteX0" fmla="*/ 2800 w 9514221"/>
              <a:gd name="connsiteY0" fmla="*/ 0 h 1762397"/>
              <a:gd name="connsiteX1" fmla="*/ 9146214 w 9514221"/>
              <a:gd name="connsiteY1" fmla="*/ 3352 h 1762397"/>
              <a:gd name="connsiteX2" fmla="*/ 9514221 w 9514221"/>
              <a:gd name="connsiteY2" fmla="*/ 909615 h 1762397"/>
              <a:gd name="connsiteX3" fmla="*/ 9128317 w 9514221"/>
              <a:gd name="connsiteY3" fmla="*/ 1762397 h 1762397"/>
              <a:gd name="connsiteX4" fmla="*/ 0 w 9514221"/>
              <a:gd name="connsiteY4" fmla="*/ 1762393 h 1762397"/>
              <a:gd name="connsiteX5" fmla="*/ 2800 w 9514221"/>
              <a:gd name="connsiteY5" fmla="*/ 0 h 1762397"/>
              <a:gd name="connsiteX0" fmla="*/ 0 w 9511421"/>
              <a:gd name="connsiteY0" fmla="*/ 0 h 1762397"/>
              <a:gd name="connsiteX1" fmla="*/ 9143414 w 9511421"/>
              <a:gd name="connsiteY1" fmla="*/ 3352 h 1762397"/>
              <a:gd name="connsiteX2" fmla="*/ 9511421 w 9511421"/>
              <a:gd name="connsiteY2" fmla="*/ 909615 h 1762397"/>
              <a:gd name="connsiteX3" fmla="*/ 9125517 w 9511421"/>
              <a:gd name="connsiteY3" fmla="*/ 1762397 h 1762397"/>
              <a:gd name="connsiteX4" fmla="*/ 9586 w 9511421"/>
              <a:gd name="connsiteY4" fmla="*/ 1762393 h 1762397"/>
              <a:gd name="connsiteX5" fmla="*/ 0 w 9511421"/>
              <a:gd name="connsiteY5" fmla="*/ 0 h 1762397"/>
              <a:gd name="connsiteX0" fmla="*/ 0 w 9143414"/>
              <a:gd name="connsiteY0" fmla="*/ 0 h 1762397"/>
              <a:gd name="connsiteX1" fmla="*/ 9143414 w 9143414"/>
              <a:gd name="connsiteY1" fmla="*/ 3352 h 1762397"/>
              <a:gd name="connsiteX2" fmla="*/ 9125517 w 9143414"/>
              <a:gd name="connsiteY2" fmla="*/ 1762397 h 1762397"/>
              <a:gd name="connsiteX3" fmla="*/ 9586 w 9143414"/>
              <a:gd name="connsiteY3" fmla="*/ 1762393 h 1762397"/>
              <a:gd name="connsiteX4" fmla="*/ 0 w 9143414"/>
              <a:gd name="connsiteY4" fmla="*/ 0 h 1762397"/>
              <a:gd name="connsiteX0" fmla="*/ 0 w 12764377"/>
              <a:gd name="connsiteY0" fmla="*/ 0 h 1762397"/>
              <a:gd name="connsiteX1" fmla="*/ 12764377 w 12764377"/>
              <a:gd name="connsiteY1" fmla="*/ 18190 h 1762397"/>
              <a:gd name="connsiteX2" fmla="*/ 9125517 w 12764377"/>
              <a:gd name="connsiteY2" fmla="*/ 1762397 h 1762397"/>
              <a:gd name="connsiteX3" fmla="*/ 9586 w 12764377"/>
              <a:gd name="connsiteY3" fmla="*/ 1762393 h 1762397"/>
              <a:gd name="connsiteX4" fmla="*/ 0 w 12764377"/>
              <a:gd name="connsiteY4" fmla="*/ 0 h 1762397"/>
              <a:gd name="connsiteX0" fmla="*/ 0 w 12764377"/>
              <a:gd name="connsiteY0" fmla="*/ 0 h 1762397"/>
              <a:gd name="connsiteX1" fmla="*/ 12764377 w 12764377"/>
              <a:gd name="connsiteY1" fmla="*/ 18190 h 1762397"/>
              <a:gd name="connsiteX2" fmla="*/ 12556703 w 12764377"/>
              <a:gd name="connsiteY2" fmla="*/ 1762397 h 1762397"/>
              <a:gd name="connsiteX3" fmla="*/ 9586 w 12764377"/>
              <a:gd name="connsiteY3" fmla="*/ 1762393 h 1762397"/>
              <a:gd name="connsiteX4" fmla="*/ 0 w 12764377"/>
              <a:gd name="connsiteY4" fmla="*/ 0 h 1762397"/>
              <a:gd name="connsiteX0" fmla="*/ 0 w 12559416"/>
              <a:gd name="connsiteY0" fmla="*/ 0 h 1762397"/>
              <a:gd name="connsiteX1" fmla="*/ 12559416 w 12559416"/>
              <a:gd name="connsiteY1" fmla="*/ 18190 h 1762397"/>
              <a:gd name="connsiteX2" fmla="*/ 12556703 w 12559416"/>
              <a:gd name="connsiteY2" fmla="*/ 1762397 h 1762397"/>
              <a:gd name="connsiteX3" fmla="*/ 9586 w 12559416"/>
              <a:gd name="connsiteY3" fmla="*/ 1762393 h 1762397"/>
              <a:gd name="connsiteX4" fmla="*/ 0 w 12559416"/>
              <a:gd name="connsiteY4" fmla="*/ 0 h 1762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9416" h="1762397">
                <a:moveTo>
                  <a:pt x="0" y="0"/>
                </a:moveTo>
                <a:lnTo>
                  <a:pt x="12559416" y="18190"/>
                </a:lnTo>
                <a:cubicBezTo>
                  <a:pt x="12558512" y="599592"/>
                  <a:pt x="12557607" y="1180995"/>
                  <a:pt x="12556703" y="1762397"/>
                </a:cubicBezTo>
                <a:lnTo>
                  <a:pt x="9586" y="1762393"/>
                </a:lnTo>
                <a:cubicBezTo>
                  <a:pt x="10161" y="1521668"/>
                  <a:pt x="0" y="564000"/>
                  <a:pt x="0" y="0"/>
                </a:cubicBezTo>
                <a:close/>
              </a:path>
            </a:pathLst>
          </a:custGeom>
          <a:gradFill>
            <a:gsLst>
              <a:gs pos="0">
                <a:srgbClr val="0097D9"/>
              </a:gs>
              <a:gs pos="100000">
                <a:srgbClr val="187FA7"/>
              </a:gs>
            </a:gsLst>
            <a:lin ang="5400000" scaled="0"/>
          </a:gra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dist="38100">
              <a:schemeClr val="bg1">
                <a:alpha val="0"/>
              </a:schemeClr>
            </a:innerShdw>
          </a:effectLst>
          <a:extLst/>
        </p:spPr>
        <p:txBody>
          <a:bodyPr vert="horz" wrap="square" lIns="45714" tIns="22857" rIns="45714" bIns="22857" numCol="1" rtlCol="0" anchor="t" anchorCtr="0" compatLnSpc="1">
            <a:prstTxWarp prst="textNoShape">
              <a:avLst/>
            </a:prstTxWarp>
          </a:bodyPr>
          <a:lstStyle/>
          <a:p>
            <a:endParaRPr lang="ru-RU" sz="2000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15" name="Полилиния 14"/>
          <p:cNvSpPr/>
          <p:nvPr userDrawn="1"/>
        </p:nvSpPr>
        <p:spPr bwMode="auto">
          <a:xfrm>
            <a:off x="-584" y="1144081"/>
            <a:ext cx="4632043" cy="875856"/>
          </a:xfrm>
          <a:custGeom>
            <a:avLst/>
            <a:gdLst>
              <a:gd name="connsiteX0" fmla="*/ 0 w 1692000"/>
              <a:gd name="connsiteY0" fmla="*/ 0 h 1692000"/>
              <a:gd name="connsiteX1" fmla="*/ 1692000 w 1692000"/>
              <a:gd name="connsiteY1" fmla="*/ 0 h 1692000"/>
              <a:gd name="connsiteX2" fmla="*/ 1692000 w 1692000"/>
              <a:gd name="connsiteY2" fmla="*/ 1692000 h 1692000"/>
              <a:gd name="connsiteX3" fmla="*/ 0 w 1692000"/>
              <a:gd name="connsiteY3" fmla="*/ 1692000 h 1692000"/>
              <a:gd name="connsiteX4" fmla="*/ 0 w 1692000"/>
              <a:gd name="connsiteY4" fmla="*/ 0 h 1692000"/>
              <a:gd name="connsiteX0" fmla="*/ 0 w 1692000"/>
              <a:gd name="connsiteY0" fmla="*/ 0 h 1692000"/>
              <a:gd name="connsiteX1" fmla="*/ 1692000 w 1692000"/>
              <a:gd name="connsiteY1" fmla="*/ 0 h 1692000"/>
              <a:gd name="connsiteX2" fmla="*/ 1676400 w 1692000"/>
              <a:gd name="connsiteY2" fmla="*/ 1390650 h 1692000"/>
              <a:gd name="connsiteX3" fmla="*/ 1692000 w 1692000"/>
              <a:gd name="connsiteY3" fmla="*/ 1692000 h 1692000"/>
              <a:gd name="connsiteX4" fmla="*/ 0 w 1692000"/>
              <a:gd name="connsiteY4" fmla="*/ 1692000 h 1692000"/>
              <a:gd name="connsiteX5" fmla="*/ 0 w 1692000"/>
              <a:gd name="connsiteY5" fmla="*/ 0 h 1692000"/>
              <a:gd name="connsiteX0" fmla="*/ 0 w 1692000"/>
              <a:gd name="connsiteY0" fmla="*/ 0 h 1730100"/>
              <a:gd name="connsiteX1" fmla="*/ 1692000 w 1692000"/>
              <a:gd name="connsiteY1" fmla="*/ 0 h 1730100"/>
              <a:gd name="connsiteX2" fmla="*/ 1676400 w 1692000"/>
              <a:gd name="connsiteY2" fmla="*/ 1390650 h 1730100"/>
              <a:gd name="connsiteX3" fmla="*/ 1692000 w 1692000"/>
              <a:gd name="connsiteY3" fmla="*/ 1692000 h 1730100"/>
              <a:gd name="connsiteX4" fmla="*/ 0 w 1692000"/>
              <a:gd name="connsiteY4" fmla="*/ 1692000 h 1730100"/>
              <a:gd name="connsiteX5" fmla="*/ 0 w 1692000"/>
              <a:gd name="connsiteY5" fmla="*/ 0 h 1730100"/>
              <a:gd name="connsiteX0" fmla="*/ 228025 w 1920025"/>
              <a:gd name="connsiteY0" fmla="*/ 0 h 1970825"/>
              <a:gd name="connsiteX1" fmla="*/ 1920025 w 1920025"/>
              <a:gd name="connsiteY1" fmla="*/ 0 h 1970825"/>
              <a:gd name="connsiteX2" fmla="*/ 1904425 w 1920025"/>
              <a:gd name="connsiteY2" fmla="*/ 1390650 h 1970825"/>
              <a:gd name="connsiteX3" fmla="*/ 1596175 w 1920025"/>
              <a:gd name="connsiteY3" fmla="*/ 1672950 h 1970825"/>
              <a:gd name="connsiteX4" fmla="*/ 228025 w 1920025"/>
              <a:gd name="connsiteY4" fmla="*/ 1692000 h 1970825"/>
              <a:gd name="connsiteX5" fmla="*/ 228025 w 1920025"/>
              <a:gd name="connsiteY5" fmla="*/ 0 h 1970825"/>
              <a:gd name="connsiteX0" fmla="*/ 228025 w 1920025"/>
              <a:gd name="connsiteY0" fmla="*/ 0 h 1970825"/>
              <a:gd name="connsiteX1" fmla="*/ 1920025 w 1920025"/>
              <a:gd name="connsiteY1" fmla="*/ 0 h 1970825"/>
              <a:gd name="connsiteX2" fmla="*/ 1904425 w 1920025"/>
              <a:gd name="connsiteY2" fmla="*/ 1390650 h 1970825"/>
              <a:gd name="connsiteX3" fmla="*/ 1596175 w 1920025"/>
              <a:gd name="connsiteY3" fmla="*/ 1672950 h 1970825"/>
              <a:gd name="connsiteX4" fmla="*/ 228025 w 1920025"/>
              <a:gd name="connsiteY4" fmla="*/ 1692000 h 1970825"/>
              <a:gd name="connsiteX5" fmla="*/ 228025 w 1920025"/>
              <a:gd name="connsiteY5" fmla="*/ 0 h 1970825"/>
              <a:gd name="connsiteX0" fmla="*/ 228025 w 1920025"/>
              <a:gd name="connsiteY0" fmla="*/ 0 h 1970825"/>
              <a:gd name="connsiteX1" fmla="*/ 1920025 w 1920025"/>
              <a:gd name="connsiteY1" fmla="*/ 0 h 1970825"/>
              <a:gd name="connsiteX2" fmla="*/ 1904425 w 1920025"/>
              <a:gd name="connsiteY2" fmla="*/ 1390650 h 1970825"/>
              <a:gd name="connsiteX3" fmla="*/ 1596175 w 1920025"/>
              <a:gd name="connsiteY3" fmla="*/ 1672950 h 1970825"/>
              <a:gd name="connsiteX4" fmla="*/ 228025 w 1920025"/>
              <a:gd name="connsiteY4" fmla="*/ 1692000 h 1970825"/>
              <a:gd name="connsiteX5" fmla="*/ 228025 w 1920025"/>
              <a:gd name="connsiteY5" fmla="*/ 0 h 1970825"/>
              <a:gd name="connsiteX0" fmla="*/ 228025 w 1920025"/>
              <a:gd name="connsiteY0" fmla="*/ 0 h 1711050"/>
              <a:gd name="connsiteX1" fmla="*/ 1920025 w 1920025"/>
              <a:gd name="connsiteY1" fmla="*/ 0 h 1711050"/>
              <a:gd name="connsiteX2" fmla="*/ 1904425 w 1920025"/>
              <a:gd name="connsiteY2" fmla="*/ 1390650 h 1711050"/>
              <a:gd name="connsiteX3" fmla="*/ 1596175 w 1920025"/>
              <a:gd name="connsiteY3" fmla="*/ 1672950 h 1711050"/>
              <a:gd name="connsiteX4" fmla="*/ 228025 w 1920025"/>
              <a:gd name="connsiteY4" fmla="*/ 1692000 h 1711050"/>
              <a:gd name="connsiteX5" fmla="*/ 228025 w 1920025"/>
              <a:gd name="connsiteY5" fmla="*/ 0 h 1711050"/>
              <a:gd name="connsiteX0" fmla="*/ 37525 w 1729525"/>
              <a:gd name="connsiteY0" fmla="*/ 0 h 1711050"/>
              <a:gd name="connsiteX1" fmla="*/ 1729525 w 1729525"/>
              <a:gd name="connsiteY1" fmla="*/ 0 h 1711050"/>
              <a:gd name="connsiteX2" fmla="*/ 1713925 w 1729525"/>
              <a:gd name="connsiteY2" fmla="*/ 1390650 h 1711050"/>
              <a:gd name="connsiteX3" fmla="*/ 1405675 w 1729525"/>
              <a:gd name="connsiteY3" fmla="*/ 1672950 h 1711050"/>
              <a:gd name="connsiteX4" fmla="*/ 37525 w 1729525"/>
              <a:gd name="connsiteY4" fmla="*/ 1692000 h 1711050"/>
              <a:gd name="connsiteX5" fmla="*/ 37525 w 1729525"/>
              <a:gd name="connsiteY5" fmla="*/ 0 h 1711050"/>
              <a:gd name="connsiteX0" fmla="*/ 37525 w 1729525"/>
              <a:gd name="connsiteY0" fmla="*/ 0 h 1721150"/>
              <a:gd name="connsiteX1" fmla="*/ 1729525 w 1729525"/>
              <a:gd name="connsiteY1" fmla="*/ 0 h 1721150"/>
              <a:gd name="connsiteX2" fmla="*/ 1713925 w 1729525"/>
              <a:gd name="connsiteY2" fmla="*/ 1390650 h 1721150"/>
              <a:gd name="connsiteX3" fmla="*/ 1405675 w 1729525"/>
              <a:gd name="connsiteY3" fmla="*/ 1672950 h 1721150"/>
              <a:gd name="connsiteX4" fmla="*/ 37525 w 1729525"/>
              <a:gd name="connsiteY4" fmla="*/ 1101450 h 1721150"/>
              <a:gd name="connsiteX5" fmla="*/ 37525 w 1729525"/>
              <a:gd name="connsiteY5" fmla="*/ 0 h 1721150"/>
              <a:gd name="connsiteX0" fmla="*/ 18475 w 1710475"/>
              <a:gd name="connsiteY0" fmla="*/ 0 h 1726350"/>
              <a:gd name="connsiteX1" fmla="*/ 1710475 w 1710475"/>
              <a:gd name="connsiteY1" fmla="*/ 0 h 1726350"/>
              <a:gd name="connsiteX2" fmla="*/ 1694875 w 1710475"/>
              <a:gd name="connsiteY2" fmla="*/ 1390650 h 1726350"/>
              <a:gd name="connsiteX3" fmla="*/ 1386625 w 1710475"/>
              <a:gd name="connsiteY3" fmla="*/ 1672950 h 1726350"/>
              <a:gd name="connsiteX4" fmla="*/ 37525 w 1710475"/>
              <a:gd name="connsiteY4" fmla="*/ 1711050 h 1726350"/>
              <a:gd name="connsiteX5" fmla="*/ 18475 w 1710475"/>
              <a:gd name="connsiteY5" fmla="*/ 0 h 1726350"/>
              <a:gd name="connsiteX0" fmla="*/ 37525 w 1729525"/>
              <a:gd name="connsiteY0" fmla="*/ 0 h 1689400"/>
              <a:gd name="connsiteX1" fmla="*/ 1729525 w 1729525"/>
              <a:gd name="connsiteY1" fmla="*/ 0 h 1689400"/>
              <a:gd name="connsiteX2" fmla="*/ 1713925 w 1729525"/>
              <a:gd name="connsiteY2" fmla="*/ 1390650 h 1689400"/>
              <a:gd name="connsiteX3" fmla="*/ 1405675 w 1729525"/>
              <a:gd name="connsiteY3" fmla="*/ 1672950 h 1689400"/>
              <a:gd name="connsiteX4" fmla="*/ 37525 w 1729525"/>
              <a:gd name="connsiteY4" fmla="*/ 1291950 h 1689400"/>
              <a:gd name="connsiteX5" fmla="*/ 37525 w 1729525"/>
              <a:gd name="connsiteY5" fmla="*/ 0 h 1689400"/>
              <a:gd name="connsiteX0" fmla="*/ 75625 w 1767625"/>
              <a:gd name="connsiteY0" fmla="*/ 0 h 1720000"/>
              <a:gd name="connsiteX1" fmla="*/ 1767625 w 1767625"/>
              <a:gd name="connsiteY1" fmla="*/ 0 h 1720000"/>
              <a:gd name="connsiteX2" fmla="*/ 1752025 w 1767625"/>
              <a:gd name="connsiteY2" fmla="*/ 1390650 h 1720000"/>
              <a:gd name="connsiteX3" fmla="*/ 1443775 w 1767625"/>
              <a:gd name="connsiteY3" fmla="*/ 1672950 h 1720000"/>
              <a:gd name="connsiteX4" fmla="*/ 37525 w 1767625"/>
              <a:gd name="connsiteY4" fmla="*/ 1672950 h 1720000"/>
              <a:gd name="connsiteX5" fmla="*/ 75625 w 1767625"/>
              <a:gd name="connsiteY5" fmla="*/ 0 h 1720000"/>
              <a:gd name="connsiteX0" fmla="*/ 38675 w 1730675"/>
              <a:gd name="connsiteY0" fmla="*/ 0 h 1720000"/>
              <a:gd name="connsiteX1" fmla="*/ 1730675 w 1730675"/>
              <a:gd name="connsiteY1" fmla="*/ 0 h 1720000"/>
              <a:gd name="connsiteX2" fmla="*/ 1715075 w 1730675"/>
              <a:gd name="connsiteY2" fmla="*/ 1390650 h 1720000"/>
              <a:gd name="connsiteX3" fmla="*/ 1406825 w 1730675"/>
              <a:gd name="connsiteY3" fmla="*/ 1672950 h 1720000"/>
              <a:gd name="connsiteX4" fmla="*/ 575 w 1730675"/>
              <a:gd name="connsiteY4" fmla="*/ 1672950 h 1720000"/>
              <a:gd name="connsiteX5" fmla="*/ 38675 w 1730675"/>
              <a:gd name="connsiteY5" fmla="*/ 0 h 1720000"/>
              <a:gd name="connsiteX0" fmla="*/ 38675 w 1730675"/>
              <a:gd name="connsiteY0" fmla="*/ 0 h 1720000"/>
              <a:gd name="connsiteX1" fmla="*/ 1730675 w 1730675"/>
              <a:gd name="connsiteY1" fmla="*/ 0 h 1720000"/>
              <a:gd name="connsiteX2" fmla="*/ 1715075 w 1730675"/>
              <a:gd name="connsiteY2" fmla="*/ 1390650 h 1720000"/>
              <a:gd name="connsiteX3" fmla="*/ 1406825 w 1730675"/>
              <a:gd name="connsiteY3" fmla="*/ 1672950 h 1720000"/>
              <a:gd name="connsiteX4" fmla="*/ 575 w 1730675"/>
              <a:gd name="connsiteY4" fmla="*/ 1672950 h 1720000"/>
              <a:gd name="connsiteX5" fmla="*/ 38675 w 1730675"/>
              <a:gd name="connsiteY5" fmla="*/ 0 h 1720000"/>
              <a:gd name="connsiteX0" fmla="*/ 38675 w 1730675"/>
              <a:gd name="connsiteY0" fmla="*/ 0 h 1685075"/>
              <a:gd name="connsiteX1" fmla="*/ 1730675 w 1730675"/>
              <a:gd name="connsiteY1" fmla="*/ 0 h 1685075"/>
              <a:gd name="connsiteX2" fmla="*/ 1715075 w 1730675"/>
              <a:gd name="connsiteY2" fmla="*/ 1390650 h 1685075"/>
              <a:gd name="connsiteX3" fmla="*/ 1406825 w 1730675"/>
              <a:gd name="connsiteY3" fmla="*/ 1672950 h 1685075"/>
              <a:gd name="connsiteX4" fmla="*/ 575 w 1730675"/>
              <a:gd name="connsiteY4" fmla="*/ 1672950 h 1685075"/>
              <a:gd name="connsiteX5" fmla="*/ 38675 w 1730675"/>
              <a:gd name="connsiteY5" fmla="*/ 0 h 1685075"/>
              <a:gd name="connsiteX0" fmla="*/ 38675 w 1730675"/>
              <a:gd name="connsiteY0" fmla="*/ 0 h 1702100"/>
              <a:gd name="connsiteX1" fmla="*/ 1730675 w 1730675"/>
              <a:gd name="connsiteY1" fmla="*/ 0 h 1702100"/>
              <a:gd name="connsiteX2" fmla="*/ 1715075 w 1730675"/>
              <a:gd name="connsiteY2" fmla="*/ 1390650 h 1702100"/>
              <a:gd name="connsiteX3" fmla="*/ 1406825 w 1730675"/>
              <a:gd name="connsiteY3" fmla="*/ 1672950 h 1702100"/>
              <a:gd name="connsiteX4" fmla="*/ 575 w 1730675"/>
              <a:gd name="connsiteY4" fmla="*/ 1672950 h 1702100"/>
              <a:gd name="connsiteX5" fmla="*/ 38675 w 1730675"/>
              <a:gd name="connsiteY5" fmla="*/ 0 h 1702100"/>
              <a:gd name="connsiteX0" fmla="*/ 38675 w 1730675"/>
              <a:gd name="connsiteY0" fmla="*/ 0 h 1702100"/>
              <a:gd name="connsiteX1" fmla="*/ 1730675 w 1730675"/>
              <a:gd name="connsiteY1" fmla="*/ 0 h 1702100"/>
              <a:gd name="connsiteX2" fmla="*/ 1715075 w 1730675"/>
              <a:gd name="connsiteY2" fmla="*/ 1390650 h 1702100"/>
              <a:gd name="connsiteX3" fmla="*/ 1406825 w 1730675"/>
              <a:gd name="connsiteY3" fmla="*/ 1672950 h 1702100"/>
              <a:gd name="connsiteX4" fmla="*/ 575 w 1730675"/>
              <a:gd name="connsiteY4" fmla="*/ 1672950 h 1702100"/>
              <a:gd name="connsiteX5" fmla="*/ 38675 w 1730675"/>
              <a:gd name="connsiteY5" fmla="*/ 0 h 1702100"/>
              <a:gd name="connsiteX0" fmla="*/ 38675 w 1753175"/>
              <a:gd name="connsiteY0" fmla="*/ 0 h 1702100"/>
              <a:gd name="connsiteX1" fmla="*/ 1730675 w 1753175"/>
              <a:gd name="connsiteY1" fmla="*/ 0 h 1702100"/>
              <a:gd name="connsiteX2" fmla="*/ 1753175 w 1753175"/>
              <a:gd name="connsiteY2" fmla="*/ 1276350 h 1702100"/>
              <a:gd name="connsiteX3" fmla="*/ 1406825 w 1753175"/>
              <a:gd name="connsiteY3" fmla="*/ 1672950 h 1702100"/>
              <a:gd name="connsiteX4" fmla="*/ 575 w 1753175"/>
              <a:gd name="connsiteY4" fmla="*/ 1672950 h 1702100"/>
              <a:gd name="connsiteX5" fmla="*/ 38675 w 1753175"/>
              <a:gd name="connsiteY5" fmla="*/ 0 h 1702100"/>
              <a:gd name="connsiteX0" fmla="*/ 38675 w 1753175"/>
              <a:gd name="connsiteY0" fmla="*/ 0 h 1702100"/>
              <a:gd name="connsiteX1" fmla="*/ 1730675 w 1753175"/>
              <a:gd name="connsiteY1" fmla="*/ 0 h 1702100"/>
              <a:gd name="connsiteX2" fmla="*/ 1753175 w 1753175"/>
              <a:gd name="connsiteY2" fmla="*/ 1428750 h 1702100"/>
              <a:gd name="connsiteX3" fmla="*/ 1406825 w 1753175"/>
              <a:gd name="connsiteY3" fmla="*/ 1672950 h 1702100"/>
              <a:gd name="connsiteX4" fmla="*/ 575 w 1753175"/>
              <a:gd name="connsiteY4" fmla="*/ 1672950 h 1702100"/>
              <a:gd name="connsiteX5" fmla="*/ 38675 w 1753175"/>
              <a:gd name="connsiteY5" fmla="*/ 0 h 1702100"/>
              <a:gd name="connsiteX0" fmla="*/ 38675 w 1753175"/>
              <a:gd name="connsiteY0" fmla="*/ 0 h 1702100"/>
              <a:gd name="connsiteX1" fmla="*/ 1730675 w 1753175"/>
              <a:gd name="connsiteY1" fmla="*/ 0 h 1702100"/>
              <a:gd name="connsiteX2" fmla="*/ 1753175 w 1753175"/>
              <a:gd name="connsiteY2" fmla="*/ 1428750 h 1702100"/>
              <a:gd name="connsiteX3" fmla="*/ 1444925 w 1753175"/>
              <a:gd name="connsiteY3" fmla="*/ 1672950 h 1702100"/>
              <a:gd name="connsiteX4" fmla="*/ 575 w 1753175"/>
              <a:gd name="connsiteY4" fmla="*/ 1672950 h 1702100"/>
              <a:gd name="connsiteX5" fmla="*/ 38675 w 1753175"/>
              <a:gd name="connsiteY5" fmla="*/ 0 h 1702100"/>
              <a:gd name="connsiteX0" fmla="*/ 0 w 1714500"/>
              <a:gd name="connsiteY0" fmla="*/ 0 h 1723725"/>
              <a:gd name="connsiteX1" fmla="*/ 1692000 w 1714500"/>
              <a:gd name="connsiteY1" fmla="*/ 0 h 1723725"/>
              <a:gd name="connsiteX2" fmla="*/ 1714500 w 1714500"/>
              <a:gd name="connsiteY2" fmla="*/ 1428750 h 1723725"/>
              <a:gd name="connsiteX3" fmla="*/ 1406250 w 1714500"/>
              <a:gd name="connsiteY3" fmla="*/ 1672950 h 1723725"/>
              <a:gd name="connsiteX4" fmla="*/ 17633 w 1714500"/>
              <a:gd name="connsiteY4" fmla="*/ 1711600 h 1723725"/>
              <a:gd name="connsiteX5" fmla="*/ 0 w 1714500"/>
              <a:gd name="connsiteY5" fmla="*/ 0 h 1723725"/>
              <a:gd name="connsiteX0" fmla="*/ 0 w 1714500"/>
              <a:gd name="connsiteY0" fmla="*/ 0 h 1702100"/>
              <a:gd name="connsiteX1" fmla="*/ 1692000 w 1714500"/>
              <a:gd name="connsiteY1" fmla="*/ 0 h 1702100"/>
              <a:gd name="connsiteX2" fmla="*/ 1714500 w 1714500"/>
              <a:gd name="connsiteY2" fmla="*/ 1428750 h 1702100"/>
              <a:gd name="connsiteX3" fmla="*/ 1406250 w 1714500"/>
              <a:gd name="connsiteY3" fmla="*/ 1672950 h 1702100"/>
              <a:gd name="connsiteX4" fmla="*/ 17633 w 1714500"/>
              <a:gd name="connsiteY4" fmla="*/ 1680681 h 1702100"/>
              <a:gd name="connsiteX5" fmla="*/ 0 w 1714500"/>
              <a:gd name="connsiteY5" fmla="*/ 0 h 1702100"/>
              <a:gd name="connsiteX0" fmla="*/ 14214 w 1728714"/>
              <a:gd name="connsiteY0" fmla="*/ 0 h 1702100"/>
              <a:gd name="connsiteX1" fmla="*/ 1706214 w 1728714"/>
              <a:gd name="connsiteY1" fmla="*/ 0 h 1702100"/>
              <a:gd name="connsiteX2" fmla="*/ 1728714 w 1728714"/>
              <a:gd name="connsiteY2" fmla="*/ 1428750 h 1702100"/>
              <a:gd name="connsiteX3" fmla="*/ 1420464 w 1728714"/>
              <a:gd name="connsiteY3" fmla="*/ 1672950 h 1702100"/>
              <a:gd name="connsiteX4" fmla="*/ 0 w 1728714"/>
              <a:gd name="connsiteY4" fmla="*/ 1688411 h 1702100"/>
              <a:gd name="connsiteX5" fmla="*/ 14214 w 1728714"/>
              <a:gd name="connsiteY5" fmla="*/ 0 h 1702100"/>
              <a:gd name="connsiteX0" fmla="*/ 14214 w 1728714"/>
              <a:gd name="connsiteY0" fmla="*/ 0 h 1725290"/>
              <a:gd name="connsiteX1" fmla="*/ 1706214 w 1728714"/>
              <a:gd name="connsiteY1" fmla="*/ 0 h 1725290"/>
              <a:gd name="connsiteX2" fmla="*/ 1728714 w 1728714"/>
              <a:gd name="connsiteY2" fmla="*/ 1428750 h 1725290"/>
              <a:gd name="connsiteX3" fmla="*/ 1420464 w 1728714"/>
              <a:gd name="connsiteY3" fmla="*/ 1696140 h 1725290"/>
              <a:gd name="connsiteX4" fmla="*/ 0 w 1728714"/>
              <a:gd name="connsiteY4" fmla="*/ 1688411 h 1725290"/>
              <a:gd name="connsiteX5" fmla="*/ 14214 w 1728714"/>
              <a:gd name="connsiteY5" fmla="*/ 0 h 1725290"/>
              <a:gd name="connsiteX0" fmla="*/ 14214 w 1728714"/>
              <a:gd name="connsiteY0" fmla="*/ 0 h 1725290"/>
              <a:gd name="connsiteX1" fmla="*/ 1706214 w 1728714"/>
              <a:gd name="connsiteY1" fmla="*/ 0 h 1725290"/>
              <a:gd name="connsiteX2" fmla="*/ 1728714 w 1728714"/>
              <a:gd name="connsiteY2" fmla="*/ 1428750 h 1725290"/>
              <a:gd name="connsiteX3" fmla="*/ 1420464 w 1728714"/>
              <a:gd name="connsiteY3" fmla="*/ 1696140 h 1725290"/>
              <a:gd name="connsiteX4" fmla="*/ 0 w 1728714"/>
              <a:gd name="connsiteY4" fmla="*/ 1688411 h 1725290"/>
              <a:gd name="connsiteX5" fmla="*/ 14214 w 1728714"/>
              <a:gd name="connsiteY5" fmla="*/ 0 h 1725290"/>
              <a:gd name="connsiteX0" fmla="*/ 14214 w 1728714"/>
              <a:gd name="connsiteY0" fmla="*/ 0 h 1725290"/>
              <a:gd name="connsiteX1" fmla="*/ 1706214 w 1728714"/>
              <a:gd name="connsiteY1" fmla="*/ 0 h 1725290"/>
              <a:gd name="connsiteX2" fmla="*/ 1728714 w 1728714"/>
              <a:gd name="connsiteY2" fmla="*/ 1428750 h 1725290"/>
              <a:gd name="connsiteX3" fmla="*/ 1420464 w 1728714"/>
              <a:gd name="connsiteY3" fmla="*/ 1696140 h 1725290"/>
              <a:gd name="connsiteX4" fmla="*/ 0 w 1728714"/>
              <a:gd name="connsiteY4" fmla="*/ 1688411 h 1725290"/>
              <a:gd name="connsiteX5" fmla="*/ 14214 w 1728714"/>
              <a:gd name="connsiteY5" fmla="*/ 0 h 1725290"/>
              <a:gd name="connsiteX0" fmla="*/ 14214 w 1728714"/>
              <a:gd name="connsiteY0" fmla="*/ 0 h 1696140"/>
              <a:gd name="connsiteX1" fmla="*/ 1706214 w 1728714"/>
              <a:gd name="connsiteY1" fmla="*/ 0 h 1696140"/>
              <a:gd name="connsiteX2" fmla="*/ 1728714 w 1728714"/>
              <a:gd name="connsiteY2" fmla="*/ 1428750 h 1696140"/>
              <a:gd name="connsiteX3" fmla="*/ 1420464 w 1728714"/>
              <a:gd name="connsiteY3" fmla="*/ 1696140 h 1696140"/>
              <a:gd name="connsiteX4" fmla="*/ 0 w 1728714"/>
              <a:gd name="connsiteY4" fmla="*/ 1688411 h 1696140"/>
              <a:gd name="connsiteX5" fmla="*/ 14214 w 1728714"/>
              <a:gd name="connsiteY5" fmla="*/ 0 h 1696140"/>
              <a:gd name="connsiteX0" fmla="*/ 14214 w 1728714"/>
              <a:gd name="connsiteY0" fmla="*/ 0 h 1696140"/>
              <a:gd name="connsiteX1" fmla="*/ 1706214 w 1728714"/>
              <a:gd name="connsiteY1" fmla="*/ 0 h 1696140"/>
              <a:gd name="connsiteX2" fmla="*/ 1728714 w 1728714"/>
              <a:gd name="connsiteY2" fmla="*/ 1428750 h 1696140"/>
              <a:gd name="connsiteX3" fmla="*/ 1420464 w 1728714"/>
              <a:gd name="connsiteY3" fmla="*/ 1696140 h 1696140"/>
              <a:gd name="connsiteX4" fmla="*/ 0 w 1728714"/>
              <a:gd name="connsiteY4" fmla="*/ 1688411 h 1696140"/>
              <a:gd name="connsiteX5" fmla="*/ 14214 w 1728714"/>
              <a:gd name="connsiteY5" fmla="*/ 0 h 1696140"/>
              <a:gd name="connsiteX0" fmla="*/ 14214 w 1728714"/>
              <a:gd name="connsiteY0" fmla="*/ 0 h 1696140"/>
              <a:gd name="connsiteX1" fmla="*/ 1706214 w 1728714"/>
              <a:gd name="connsiteY1" fmla="*/ 0 h 1696140"/>
              <a:gd name="connsiteX2" fmla="*/ 1728714 w 1728714"/>
              <a:gd name="connsiteY2" fmla="*/ 1428750 h 1696140"/>
              <a:gd name="connsiteX3" fmla="*/ 1420464 w 1728714"/>
              <a:gd name="connsiteY3" fmla="*/ 1696140 h 1696140"/>
              <a:gd name="connsiteX4" fmla="*/ 0 w 1728714"/>
              <a:gd name="connsiteY4" fmla="*/ 1688411 h 1696140"/>
              <a:gd name="connsiteX5" fmla="*/ 14214 w 1728714"/>
              <a:gd name="connsiteY5" fmla="*/ 0 h 1696140"/>
              <a:gd name="connsiteX0" fmla="*/ 14214 w 2252234"/>
              <a:gd name="connsiteY0" fmla="*/ 0 h 1696140"/>
              <a:gd name="connsiteX1" fmla="*/ 1706214 w 2252234"/>
              <a:gd name="connsiteY1" fmla="*/ 0 h 1696140"/>
              <a:gd name="connsiteX2" fmla="*/ 1728714 w 2252234"/>
              <a:gd name="connsiteY2" fmla="*/ 1428750 h 1696140"/>
              <a:gd name="connsiteX3" fmla="*/ 1420464 w 2252234"/>
              <a:gd name="connsiteY3" fmla="*/ 1696140 h 1696140"/>
              <a:gd name="connsiteX4" fmla="*/ 0 w 2252234"/>
              <a:gd name="connsiteY4" fmla="*/ 1688411 h 1696140"/>
              <a:gd name="connsiteX5" fmla="*/ 14214 w 2252234"/>
              <a:gd name="connsiteY5" fmla="*/ 0 h 1696140"/>
              <a:gd name="connsiteX0" fmla="*/ 14214 w 1728714"/>
              <a:gd name="connsiteY0" fmla="*/ 0 h 1701294"/>
              <a:gd name="connsiteX1" fmla="*/ 1706214 w 1728714"/>
              <a:gd name="connsiteY1" fmla="*/ 0 h 1701294"/>
              <a:gd name="connsiteX2" fmla="*/ 1728714 w 1728714"/>
              <a:gd name="connsiteY2" fmla="*/ 1428750 h 1701294"/>
              <a:gd name="connsiteX3" fmla="*/ 1420464 w 1728714"/>
              <a:gd name="connsiteY3" fmla="*/ 1696140 h 1701294"/>
              <a:gd name="connsiteX4" fmla="*/ 0 w 1728714"/>
              <a:gd name="connsiteY4" fmla="*/ 1688411 h 1701294"/>
              <a:gd name="connsiteX5" fmla="*/ 14214 w 1728714"/>
              <a:gd name="connsiteY5" fmla="*/ 0 h 1701294"/>
              <a:gd name="connsiteX0" fmla="*/ 14214 w 1728714"/>
              <a:gd name="connsiteY0" fmla="*/ 0 h 1701294"/>
              <a:gd name="connsiteX1" fmla="*/ 1706214 w 1728714"/>
              <a:gd name="connsiteY1" fmla="*/ 0 h 1701294"/>
              <a:gd name="connsiteX2" fmla="*/ 1728714 w 1728714"/>
              <a:gd name="connsiteY2" fmla="*/ 1428750 h 1701294"/>
              <a:gd name="connsiteX3" fmla="*/ 1420464 w 1728714"/>
              <a:gd name="connsiteY3" fmla="*/ 1696140 h 1701294"/>
              <a:gd name="connsiteX4" fmla="*/ 0 w 1728714"/>
              <a:gd name="connsiteY4" fmla="*/ 1688411 h 1701294"/>
              <a:gd name="connsiteX5" fmla="*/ 14214 w 1728714"/>
              <a:gd name="connsiteY5" fmla="*/ 0 h 1701294"/>
              <a:gd name="connsiteX0" fmla="*/ 14214 w 1728714"/>
              <a:gd name="connsiteY0" fmla="*/ 0 h 1701294"/>
              <a:gd name="connsiteX1" fmla="*/ 1706214 w 1728714"/>
              <a:gd name="connsiteY1" fmla="*/ 0 h 1701294"/>
              <a:gd name="connsiteX2" fmla="*/ 1728714 w 1728714"/>
              <a:gd name="connsiteY2" fmla="*/ 1428750 h 1701294"/>
              <a:gd name="connsiteX3" fmla="*/ 1420464 w 1728714"/>
              <a:gd name="connsiteY3" fmla="*/ 1696140 h 1701294"/>
              <a:gd name="connsiteX4" fmla="*/ 0 w 1728714"/>
              <a:gd name="connsiteY4" fmla="*/ 1688411 h 1701294"/>
              <a:gd name="connsiteX5" fmla="*/ 14214 w 1728714"/>
              <a:gd name="connsiteY5" fmla="*/ 0 h 1701294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452311 w 1728714"/>
              <a:gd name="connsiteY3" fmla="*/ 166522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189570 w 1728714"/>
              <a:gd name="connsiteY3" fmla="*/ 168068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269189 w 1728714"/>
              <a:gd name="connsiteY3" fmla="*/ 167295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293075 w 1728714"/>
              <a:gd name="connsiteY3" fmla="*/ 168068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3565"/>
              <a:gd name="connsiteX1" fmla="*/ 1706214 w 1728714"/>
              <a:gd name="connsiteY1" fmla="*/ 0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14214 w 1728714"/>
              <a:gd name="connsiteY0" fmla="*/ 0 h 1693565"/>
              <a:gd name="connsiteX1" fmla="*/ 1722138 w 1728714"/>
              <a:gd name="connsiteY1" fmla="*/ 7730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14214 w 1728714"/>
              <a:gd name="connsiteY0" fmla="*/ 15460 h 1709025"/>
              <a:gd name="connsiteX1" fmla="*/ 1722139 w 1728714"/>
              <a:gd name="connsiteY1" fmla="*/ 0 h 1709025"/>
              <a:gd name="connsiteX2" fmla="*/ 1728714 w 1728714"/>
              <a:gd name="connsiteY2" fmla="*/ 1444210 h 1709025"/>
              <a:gd name="connsiteX3" fmla="*/ 1452312 w 1728714"/>
              <a:gd name="connsiteY3" fmla="*/ 1703871 h 1709025"/>
              <a:gd name="connsiteX4" fmla="*/ 0 w 1728714"/>
              <a:gd name="connsiteY4" fmla="*/ 1703871 h 1709025"/>
              <a:gd name="connsiteX5" fmla="*/ 14214 w 1728714"/>
              <a:gd name="connsiteY5" fmla="*/ 15460 h 1709025"/>
              <a:gd name="connsiteX0" fmla="*/ 14214 w 1728714"/>
              <a:gd name="connsiteY0" fmla="*/ 0 h 1693565"/>
              <a:gd name="connsiteX1" fmla="*/ 1722140 w 1728714"/>
              <a:gd name="connsiteY1" fmla="*/ 15459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14214 w 1728714"/>
              <a:gd name="connsiteY0" fmla="*/ 7731 h 1701296"/>
              <a:gd name="connsiteX1" fmla="*/ 1714179 w 1728714"/>
              <a:gd name="connsiteY1" fmla="*/ 0 h 1701296"/>
              <a:gd name="connsiteX2" fmla="*/ 1728714 w 1728714"/>
              <a:gd name="connsiteY2" fmla="*/ 1436481 h 1701296"/>
              <a:gd name="connsiteX3" fmla="*/ 1452312 w 1728714"/>
              <a:gd name="connsiteY3" fmla="*/ 1696142 h 1701296"/>
              <a:gd name="connsiteX4" fmla="*/ 0 w 1728714"/>
              <a:gd name="connsiteY4" fmla="*/ 1696142 h 1701296"/>
              <a:gd name="connsiteX5" fmla="*/ 14214 w 1728714"/>
              <a:gd name="connsiteY5" fmla="*/ 7731 h 1701296"/>
              <a:gd name="connsiteX0" fmla="*/ 14214 w 1728714"/>
              <a:gd name="connsiteY0" fmla="*/ 0 h 1693565"/>
              <a:gd name="connsiteX1" fmla="*/ 1714179 w 1728714"/>
              <a:gd name="connsiteY1" fmla="*/ 3352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2800 w 1717300"/>
              <a:gd name="connsiteY0" fmla="*/ 0 h 1702070"/>
              <a:gd name="connsiteX1" fmla="*/ 1702765 w 1717300"/>
              <a:gd name="connsiteY1" fmla="*/ 3352 h 1702070"/>
              <a:gd name="connsiteX2" fmla="*/ 1717300 w 1717300"/>
              <a:gd name="connsiteY2" fmla="*/ 1428750 h 1702070"/>
              <a:gd name="connsiteX3" fmla="*/ 1440898 w 1717300"/>
              <a:gd name="connsiteY3" fmla="*/ 1688411 h 1702070"/>
              <a:gd name="connsiteX4" fmla="*/ 0 w 1717300"/>
              <a:gd name="connsiteY4" fmla="*/ 1699494 h 1702070"/>
              <a:gd name="connsiteX5" fmla="*/ 2800 w 1717300"/>
              <a:gd name="connsiteY5" fmla="*/ 0 h 1702070"/>
              <a:gd name="connsiteX0" fmla="*/ 2800 w 1717300"/>
              <a:gd name="connsiteY0" fmla="*/ 0 h 1704840"/>
              <a:gd name="connsiteX1" fmla="*/ 1702765 w 1717300"/>
              <a:gd name="connsiteY1" fmla="*/ 3352 h 1704840"/>
              <a:gd name="connsiteX2" fmla="*/ 1717300 w 1717300"/>
              <a:gd name="connsiteY2" fmla="*/ 1428750 h 1704840"/>
              <a:gd name="connsiteX3" fmla="*/ 1440898 w 1717300"/>
              <a:gd name="connsiteY3" fmla="*/ 1688411 h 1704840"/>
              <a:gd name="connsiteX4" fmla="*/ 0 w 1717300"/>
              <a:gd name="connsiteY4" fmla="*/ 1702264 h 1704840"/>
              <a:gd name="connsiteX5" fmla="*/ 2800 w 1717300"/>
              <a:gd name="connsiteY5" fmla="*/ 0 h 1704840"/>
              <a:gd name="connsiteX0" fmla="*/ 2800 w 1717300"/>
              <a:gd name="connsiteY0" fmla="*/ 0 h 1707419"/>
              <a:gd name="connsiteX1" fmla="*/ 1702765 w 1717300"/>
              <a:gd name="connsiteY1" fmla="*/ 3352 h 1707419"/>
              <a:gd name="connsiteX2" fmla="*/ 1717300 w 1717300"/>
              <a:gd name="connsiteY2" fmla="*/ 1428750 h 1707419"/>
              <a:gd name="connsiteX3" fmla="*/ 1423776 w 1717300"/>
              <a:gd name="connsiteY3" fmla="*/ 1702265 h 1707419"/>
              <a:gd name="connsiteX4" fmla="*/ 0 w 1717300"/>
              <a:gd name="connsiteY4" fmla="*/ 1702264 h 1707419"/>
              <a:gd name="connsiteX5" fmla="*/ 2800 w 1717300"/>
              <a:gd name="connsiteY5" fmla="*/ 0 h 1707419"/>
              <a:gd name="connsiteX0" fmla="*/ 2800 w 1717300"/>
              <a:gd name="connsiteY0" fmla="*/ 0 h 1707419"/>
              <a:gd name="connsiteX1" fmla="*/ 1714180 w 1717300"/>
              <a:gd name="connsiteY1" fmla="*/ 3352 h 1707419"/>
              <a:gd name="connsiteX2" fmla="*/ 1717300 w 1717300"/>
              <a:gd name="connsiteY2" fmla="*/ 1428750 h 1707419"/>
              <a:gd name="connsiteX3" fmla="*/ 1423776 w 1717300"/>
              <a:gd name="connsiteY3" fmla="*/ 1702265 h 1707419"/>
              <a:gd name="connsiteX4" fmla="*/ 0 w 1717300"/>
              <a:gd name="connsiteY4" fmla="*/ 1702264 h 1707419"/>
              <a:gd name="connsiteX5" fmla="*/ 2800 w 1717300"/>
              <a:gd name="connsiteY5" fmla="*/ 0 h 1707419"/>
              <a:gd name="connsiteX0" fmla="*/ 2800 w 1810156"/>
              <a:gd name="connsiteY0" fmla="*/ 0 h 1705240"/>
              <a:gd name="connsiteX1" fmla="*/ 1714180 w 1810156"/>
              <a:gd name="connsiteY1" fmla="*/ 3352 h 1705240"/>
              <a:gd name="connsiteX2" fmla="*/ 1423776 w 1810156"/>
              <a:gd name="connsiteY2" fmla="*/ 1702265 h 1705240"/>
              <a:gd name="connsiteX3" fmla="*/ 0 w 1810156"/>
              <a:gd name="connsiteY3" fmla="*/ 1702264 h 1705240"/>
              <a:gd name="connsiteX4" fmla="*/ 2800 w 1810156"/>
              <a:gd name="connsiteY4" fmla="*/ 0 h 1705240"/>
              <a:gd name="connsiteX0" fmla="*/ 2800 w 1833560"/>
              <a:gd name="connsiteY0" fmla="*/ 0 h 1705240"/>
              <a:gd name="connsiteX1" fmla="*/ 1714180 w 1833560"/>
              <a:gd name="connsiteY1" fmla="*/ 3352 h 1705240"/>
              <a:gd name="connsiteX2" fmla="*/ 1423776 w 1833560"/>
              <a:gd name="connsiteY2" fmla="*/ 1702265 h 1705240"/>
              <a:gd name="connsiteX3" fmla="*/ 0 w 1833560"/>
              <a:gd name="connsiteY3" fmla="*/ 1702264 h 1705240"/>
              <a:gd name="connsiteX4" fmla="*/ 2800 w 1833560"/>
              <a:gd name="connsiteY4" fmla="*/ 0 h 1705240"/>
              <a:gd name="connsiteX0" fmla="*/ 2800 w 1868433"/>
              <a:gd name="connsiteY0" fmla="*/ 0 h 1705240"/>
              <a:gd name="connsiteX1" fmla="*/ 1714180 w 1868433"/>
              <a:gd name="connsiteY1" fmla="*/ 3352 h 1705240"/>
              <a:gd name="connsiteX2" fmla="*/ 1423776 w 1868433"/>
              <a:gd name="connsiteY2" fmla="*/ 1702265 h 1705240"/>
              <a:gd name="connsiteX3" fmla="*/ 0 w 1868433"/>
              <a:gd name="connsiteY3" fmla="*/ 1702264 h 1705240"/>
              <a:gd name="connsiteX4" fmla="*/ 2800 w 1868433"/>
              <a:gd name="connsiteY4" fmla="*/ 0 h 1705240"/>
              <a:gd name="connsiteX0" fmla="*/ 2800 w 1845177"/>
              <a:gd name="connsiteY0" fmla="*/ 0 h 1705240"/>
              <a:gd name="connsiteX1" fmla="*/ 1714180 w 1845177"/>
              <a:gd name="connsiteY1" fmla="*/ 3352 h 1705240"/>
              <a:gd name="connsiteX2" fmla="*/ 1423776 w 1845177"/>
              <a:gd name="connsiteY2" fmla="*/ 1702265 h 1705240"/>
              <a:gd name="connsiteX3" fmla="*/ 0 w 1845177"/>
              <a:gd name="connsiteY3" fmla="*/ 1702264 h 1705240"/>
              <a:gd name="connsiteX4" fmla="*/ 2800 w 1845177"/>
              <a:gd name="connsiteY4" fmla="*/ 0 h 1705240"/>
              <a:gd name="connsiteX0" fmla="*/ 2800 w 1714180"/>
              <a:gd name="connsiteY0" fmla="*/ 0 h 1705240"/>
              <a:gd name="connsiteX1" fmla="*/ 1714180 w 1714180"/>
              <a:gd name="connsiteY1" fmla="*/ 3352 h 1705240"/>
              <a:gd name="connsiteX2" fmla="*/ 1423776 w 1714180"/>
              <a:gd name="connsiteY2" fmla="*/ 1702265 h 1705240"/>
              <a:gd name="connsiteX3" fmla="*/ 0 w 1714180"/>
              <a:gd name="connsiteY3" fmla="*/ 1702264 h 1705240"/>
              <a:gd name="connsiteX4" fmla="*/ 2800 w 1714180"/>
              <a:gd name="connsiteY4" fmla="*/ 0 h 1705240"/>
              <a:gd name="connsiteX0" fmla="*/ 2800 w 8211699"/>
              <a:gd name="connsiteY0" fmla="*/ 0 h 1750738"/>
              <a:gd name="connsiteX1" fmla="*/ 1714180 w 8211699"/>
              <a:gd name="connsiteY1" fmla="*/ 3352 h 1750738"/>
              <a:gd name="connsiteX2" fmla="*/ 8211699 w 8211699"/>
              <a:gd name="connsiteY2" fmla="*/ 1750370 h 1750738"/>
              <a:gd name="connsiteX3" fmla="*/ 0 w 8211699"/>
              <a:gd name="connsiteY3" fmla="*/ 1702264 h 1750738"/>
              <a:gd name="connsiteX4" fmla="*/ 2800 w 8211699"/>
              <a:gd name="connsiteY4" fmla="*/ 0 h 1750738"/>
              <a:gd name="connsiteX0" fmla="*/ 2800 w 8229596"/>
              <a:gd name="connsiteY0" fmla="*/ 8675 h 1759413"/>
              <a:gd name="connsiteX1" fmla="*/ 8229596 w 8229596"/>
              <a:gd name="connsiteY1" fmla="*/ 0 h 1759413"/>
              <a:gd name="connsiteX2" fmla="*/ 8211699 w 8229596"/>
              <a:gd name="connsiteY2" fmla="*/ 1759045 h 1759413"/>
              <a:gd name="connsiteX3" fmla="*/ 0 w 8229596"/>
              <a:gd name="connsiteY3" fmla="*/ 1710939 h 1759413"/>
              <a:gd name="connsiteX4" fmla="*/ 2800 w 8229596"/>
              <a:gd name="connsiteY4" fmla="*/ 8675 h 1759413"/>
              <a:gd name="connsiteX0" fmla="*/ 2800 w 8229596"/>
              <a:gd name="connsiteY0" fmla="*/ 8675 h 2416129"/>
              <a:gd name="connsiteX1" fmla="*/ 8229596 w 8229596"/>
              <a:gd name="connsiteY1" fmla="*/ 0 h 2416129"/>
              <a:gd name="connsiteX2" fmla="*/ 8211699 w 8229596"/>
              <a:gd name="connsiteY2" fmla="*/ 1759045 h 2416129"/>
              <a:gd name="connsiteX3" fmla="*/ 0 w 8229596"/>
              <a:gd name="connsiteY3" fmla="*/ 1710939 h 2416129"/>
              <a:gd name="connsiteX4" fmla="*/ 2800 w 8229596"/>
              <a:gd name="connsiteY4" fmla="*/ 8675 h 2416129"/>
              <a:gd name="connsiteX0" fmla="*/ 2800 w 8229596"/>
              <a:gd name="connsiteY0" fmla="*/ 8675 h 1879089"/>
              <a:gd name="connsiteX1" fmla="*/ 8229596 w 8229596"/>
              <a:gd name="connsiteY1" fmla="*/ 0 h 1879089"/>
              <a:gd name="connsiteX2" fmla="*/ 8211699 w 8229596"/>
              <a:gd name="connsiteY2" fmla="*/ 1759045 h 1879089"/>
              <a:gd name="connsiteX3" fmla="*/ 0 w 8229596"/>
              <a:gd name="connsiteY3" fmla="*/ 1710939 h 1879089"/>
              <a:gd name="connsiteX4" fmla="*/ 2800 w 8229596"/>
              <a:gd name="connsiteY4" fmla="*/ 8675 h 1879089"/>
              <a:gd name="connsiteX0" fmla="*/ 2800 w 9248089"/>
              <a:gd name="connsiteY0" fmla="*/ 8675 h 1952625"/>
              <a:gd name="connsiteX1" fmla="*/ 8229596 w 9248089"/>
              <a:gd name="connsiteY1" fmla="*/ 0 h 1952625"/>
              <a:gd name="connsiteX2" fmla="*/ 8211699 w 9248089"/>
              <a:gd name="connsiteY2" fmla="*/ 1759045 h 1952625"/>
              <a:gd name="connsiteX3" fmla="*/ 0 w 9248089"/>
              <a:gd name="connsiteY3" fmla="*/ 1710939 h 1952625"/>
              <a:gd name="connsiteX4" fmla="*/ 2800 w 9248089"/>
              <a:gd name="connsiteY4" fmla="*/ 8675 h 1952625"/>
              <a:gd name="connsiteX0" fmla="*/ 2800 w 8835024"/>
              <a:gd name="connsiteY0" fmla="*/ 8675 h 1952625"/>
              <a:gd name="connsiteX1" fmla="*/ 8229596 w 8835024"/>
              <a:gd name="connsiteY1" fmla="*/ 0 h 1952625"/>
              <a:gd name="connsiteX2" fmla="*/ 8211699 w 8835024"/>
              <a:gd name="connsiteY2" fmla="*/ 1759045 h 1952625"/>
              <a:gd name="connsiteX3" fmla="*/ 0 w 8835024"/>
              <a:gd name="connsiteY3" fmla="*/ 1710939 h 1952625"/>
              <a:gd name="connsiteX4" fmla="*/ 2800 w 8835024"/>
              <a:gd name="connsiteY4" fmla="*/ 8675 h 1952625"/>
              <a:gd name="connsiteX0" fmla="*/ 2800 w 9259721"/>
              <a:gd name="connsiteY0" fmla="*/ 8675 h 1952625"/>
              <a:gd name="connsiteX1" fmla="*/ 8229596 w 9259721"/>
              <a:gd name="connsiteY1" fmla="*/ 0 h 1952625"/>
              <a:gd name="connsiteX2" fmla="*/ 8211699 w 9259721"/>
              <a:gd name="connsiteY2" fmla="*/ 1759045 h 1952625"/>
              <a:gd name="connsiteX3" fmla="*/ 0 w 9259721"/>
              <a:gd name="connsiteY3" fmla="*/ 1710939 h 1952625"/>
              <a:gd name="connsiteX4" fmla="*/ 2800 w 9259721"/>
              <a:gd name="connsiteY4" fmla="*/ 8675 h 1952625"/>
              <a:gd name="connsiteX0" fmla="*/ 2800 w 9259721"/>
              <a:gd name="connsiteY0" fmla="*/ 8675 h 1952625"/>
              <a:gd name="connsiteX1" fmla="*/ 8229596 w 9259721"/>
              <a:gd name="connsiteY1" fmla="*/ 0 h 1952625"/>
              <a:gd name="connsiteX2" fmla="*/ 8211699 w 9259721"/>
              <a:gd name="connsiteY2" fmla="*/ 1759045 h 1952625"/>
              <a:gd name="connsiteX3" fmla="*/ 0 w 9259721"/>
              <a:gd name="connsiteY3" fmla="*/ 1710939 h 1952625"/>
              <a:gd name="connsiteX4" fmla="*/ 2800 w 9259721"/>
              <a:gd name="connsiteY4" fmla="*/ 8675 h 1952625"/>
              <a:gd name="connsiteX0" fmla="*/ 2800 w 9259721"/>
              <a:gd name="connsiteY0" fmla="*/ 8675 h 1952625"/>
              <a:gd name="connsiteX1" fmla="*/ 8229596 w 9259721"/>
              <a:gd name="connsiteY1" fmla="*/ 0 h 1952625"/>
              <a:gd name="connsiteX2" fmla="*/ 8211699 w 9259721"/>
              <a:gd name="connsiteY2" fmla="*/ 1759045 h 1952625"/>
              <a:gd name="connsiteX3" fmla="*/ 0 w 9259721"/>
              <a:gd name="connsiteY3" fmla="*/ 1710939 h 1952625"/>
              <a:gd name="connsiteX4" fmla="*/ 2800 w 9259721"/>
              <a:gd name="connsiteY4" fmla="*/ 8675 h 1952625"/>
              <a:gd name="connsiteX0" fmla="*/ 2800 w 9248090"/>
              <a:gd name="connsiteY0" fmla="*/ 8675 h 1952625"/>
              <a:gd name="connsiteX1" fmla="*/ 8229596 w 9248090"/>
              <a:gd name="connsiteY1" fmla="*/ 0 h 1952625"/>
              <a:gd name="connsiteX2" fmla="*/ 8211699 w 9248090"/>
              <a:gd name="connsiteY2" fmla="*/ 1759045 h 1952625"/>
              <a:gd name="connsiteX3" fmla="*/ 0 w 9248090"/>
              <a:gd name="connsiteY3" fmla="*/ 1710939 h 1952625"/>
              <a:gd name="connsiteX4" fmla="*/ 2800 w 9248090"/>
              <a:gd name="connsiteY4" fmla="*/ 8675 h 1952625"/>
              <a:gd name="connsiteX0" fmla="*/ 2800 w 9248090"/>
              <a:gd name="connsiteY0" fmla="*/ 8675 h 1952625"/>
              <a:gd name="connsiteX1" fmla="*/ 8229596 w 9248090"/>
              <a:gd name="connsiteY1" fmla="*/ 0 h 1952625"/>
              <a:gd name="connsiteX2" fmla="*/ 8211699 w 9248090"/>
              <a:gd name="connsiteY2" fmla="*/ 1759045 h 1952625"/>
              <a:gd name="connsiteX3" fmla="*/ 0 w 9248090"/>
              <a:gd name="connsiteY3" fmla="*/ 1710939 h 1952625"/>
              <a:gd name="connsiteX4" fmla="*/ 2800 w 9248090"/>
              <a:gd name="connsiteY4" fmla="*/ 8675 h 1952625"/>
              <a:gd name="connsiteX0" fmla="*/ 2800 w 9248090"/>
              <a:gd name="connsiteY0" fmla="*/ 8675 h 2416127"/>
              <a:gd name="connsiteX1" fmla="*/ 8229596 w 9248090"/>
              <a:gd name="connsiteY1" fmla="*/ 0 h 2416127"/>
              <a:gd name="connsiteX2" fmla="*/ 8211699 w 9248090"/>
              <a:gd name="connsiteY2" fmla="*/ 1759045 h 2416127"/>
              <a:gd name="connsiteX3" fmla="*/ 0 w 9248090"/>
              <a:gd name="connsiteY3" fmla="*/ 1710939 h 2416127"/>
              <a:gd name="connsiteX4" fmla="*/ 2800 w 9248090"/>
              <a:gd name="connsiteY4" fmla="*/ 8675 h 2416127"/>
              <a:gd name="connsiteX0" fmla="*/ 2800 w 9248090"/>
              <a:gd name="connsiteY0" fmla="*/ 8675 h 2416127"/>
              <a:gd name="connsiteX1" fmla="*/ 8229596 w 9248090"/>
              <a:gd name="connsiteY1" fmla="*/ 0 h 2416127"/>
              <a:gd name="connsiteX2" fmla="*/ 8211699 w 9248090"/>
              <a:gd name="connsiteY2" fmla="*/ 1759045 h 2416127"/>
              <a:gd name="connsiteX3" fmla="*/ 0 w 9248090"/>
              <a:gd name="connsiteY3" fmla="*/ 1710939 h 2416127"/>
              <a:gd name="connsiteX4" fmla="*/ 2800 w 9248090"/>
              <a:gd name="connsiteY4" fmla="*/ 8675 h 2416127"/>
              <a:gd name="connsiteX0" fmla="*/ 2800 w 9259721"/>
              <a:gd name="connsiteY0" fmla="*/ 8675 h 2416127"/>
              <a:gd name="connsiteX1" fmla="*/ 8229596 w 9259721"/>
              <a:gd name="connsiteY1" fmla="*/ 0 h 2416127"/>
              <a:gd name="connsiteX2" fmla="*/ 8211699 w 9259721"/>
              <a:gd name="connsiteY2" fmla="*/ 1759045 h 2416127"/>
              <a:gd name="connsiteX3" fmla="*/ 0 w 9259721"/>
              <a:gd name="connsiteY3" fmla="*/ 1710939 h 2416127"/>
              <a:gd name="connsiteX4" fmla="*/ 2800 w 9259721"/>
              <a:gd name="connsiteY4" fmla="*/ 8675 h 2416127"/>
              <a:gd name="connsiteX0" fmla="*/ 2800 w 9248090"/>
              <a:gd name="connsiteY0" fmla="*/ 8675 h 2416127"/>
              <a:gd name="connsiteX1" fmla="*/ 8229596 w 9248090"/>
              <a:gd name="connsiteY1" fmla="*/ 0 h 2416127"/>
              <a:gd name="connsiteX2" fmla="*/ 8211699 w 9248090"/>
              <a:gd name="connsiteY2" fmla="*/ 1759045 h 2416127"/>
              <a:gd name="connsiteX3" fmla="*/ 0 w 9248090"/>
              <a:gd name="connsiteY3" fmla="*/ 1710939 h 2416127"/>
              <a:gd name="connsiteX4" fmla="*/ 2800 w 9248090"/>
              <a:gd name="connsiteY4" fmla="*/ 8675 h 2416127"/>
              <a:gd name="connsiteX0" fmla="*/ 2800 w 8835025"/>
              <a:gd name="connsiteY0" fmla="*/ 8675 h 2416127"/>
              <a:gd name="connsiteX1" fmla="*/ 8229596 w 8835025"/>
              <a:gd name="connsiteY1" fmla="*/ 0 h 2416127"/>
              <a:gd name="connsiteX2" fmla="*/ 8211699 w 8835025"/>
              <a:gd name="connsiteY2" fmla="*/ 1759045 h 2416127"/>
              <a:gd name="connsiteX3" fmla="*/ 0 w 8835025"/>
              <a:gd name="connsiteY3" fmla="*/ 1710939 h 2416127"/>
              <a:gd name="connsiteX4" fmla="*/ 2800 w 8835025"/>
              <a:gd name="connsiteY4" fmla="*/ 8675 h 2416127"/>
              <a:gd name="connsiteX0" fmla="*/ 2800 w 8229597"/>
              <a:gd name="connsiteY0" fmla="*/ 8675 h 2416127"/>
              <a:gd name="connsiteX1" fmla="*/ 8229596 w 8229597"/>
              <a:gd name="connsiteY1" fmla="*/ 0 h 2416127"/>
              <a:gd name="connsiteX2" fmla="*/ 8211699 w 8229597"/>
              <a:gd name="connsiteY2" fmla="*/ 1759045 h 2416127"/>
              <a:gd name="connsiteX3" fmla="*/ 0 w 8229597"/>
              <a:gd name="connsiteY3" fmla="*/ 1710939 h 2416127"/>
              <a:gd name="connsiteX4" fmla="*/ 2800 w 8229597"/>
              <a:gd name="connsiteY4" fmla="*/ 8675 h 2416127"/>
              <a:gd name="connsiteX0" fmla="*/ 2800 w 8229597"/>
              <a:gd name="connsiteY0" fmla="*/ 8675 h 1879089"/>
              <a:gd name="connsiteX1" fmla="*/ 8229596 w 8229597"/>
              <a:gd name="connsiteY1" fmla="*/ 0 h 1879089"/>
              <a:gd name="connsiteX2" fmla="*/ 8211699 w 8229597"/>
              <a:gd name="connsiteY2" fmla="*/ 1759045 h 1879089"/>
              <a:gd name="connsiteX3" fmla="*/ 0 w 8229597"/>
              <a:gd name="connsiteY3" fmla="*/ 1710939 h 1879089"/>
              <a:gd name="connsiteX4" fmla="*/ 2800 w 8229597"/>
              <a:gd name="connsiteY4" fmla="*/ 8675 h 1879089"/>
              <a:gd name="connsiteX0" fmla="*/ 2800 w 8229597"/>
              <a:gd name="connsiteY0" fmla="*/ 8675 h 1759045"/>
              <a:gd name="connsiteX1" fmla="*/ 8229596 w 8229597"/>
              <a:gd name="connsiteY1" fmla="*/ 0 h 1759045"/>
              <a:gd name="connsiteX2" fmla="*/ 8211699 w 8229597"/>
              <a:gd name="connsiteY2" fmla="*/ 1759045 h 1759045"/>
              <a:gd name="connsiteX3" fmla="*/ 0 w 8229597"/>
              <a:gd name="connsiteY3" fmla="*/ 1710939 h 1759045"/>
              <a:gd name="connsiteX4" fmla="*/ 2800 w 8229597"/>
              <a:gd name="connsiteY4" fmla="*/ 8675 h 1759045"/>
              <a:gd name="connsiteX0" fmla="*/ 1476820 w 9703617"/>
              <a:gd name="connsiteY0" fmla="*/ 8675 h 1759045"/>
              <a:gd name="connsiteX1" fmla="*/ 9703616 w 9703617"/>
              <a:gd name="connsiteY1" fmla="*/ 0 h 1759045"/>
              <a:gd name="connsiteX2" fmla="*/ 9685719 w 9703617"/>
              <a:gd name="connsiteY2" fmla="*/ 1759045 h 1759045"/>
              <a:gd name="connsiteX3" fmla="*/ 0 w 9703617"/>
              <a:gd name="connsiteY3" fmla="*/ 1747016 h 1759045"/>
              <a:gd name="connsiteX4" fmla="*/ 1476820 w 9703617"/>
              <a:gd name="connsiteY4" fmla="*/ 8675 h 1759045"/>
              <a:gd name="connsiteX0" fmla="*/ 0 w 9713203"/>
              <a:gd name="connsiteY0" fmla="*/ 8675 h 1759045"/>
              <a:gd name="connsiteX1" fmla="*/ 9713202 w 9713203"/>
              <a:gd name="connsiteY1" fmla="*/ 0 h 1759045"/>
              <a:gd name="connsiteX2" fmla="*/ 9695305 w 9713203"/>
              <a:gd name="connsiteY2" fmla="*/ 1759045 h 1759045"/>
              <a:gd name="connsiteX3" fmla="*/ 9586 w 9713203"/>
              <a:gd name="connsiteY3" fmla="*/ 1747016 h 1759045"/>
              <a:gd name="connsiteX4" fmla="*/ 0 w 9713203"/>
              <a:gd name="connsiteY4" fmla="*/ 8675 h 1759045"/>
              <a:gd name="connsiteX0" fmla="*/ 0 w 9713203"/>
              <a:gd name="connsiteY0" fmla="*/ 8675 h 1759045"/>
              <a:gd name="connsiteX1" fmla="*/ 9713202 w 9713203"/>
              <a:gd name="connsiteY1" fmla="*/ 0 h 1759045"/>
              <a:gd name="connsiteX2" fmla="*/ 9695305 w 9713203"/>
              <a:gd name="connsiteY2" fmla="*/ 1759045 h 1759045"/>
              <a:gd name="connsiteX3" fmla="*/ 566988 w 9713203"/>
              <a:gd name="connsiteY3" fmla="*/ 1747016 h 1759045"/>
              <a:gd name="connsiteX4" fmla="*/ 0 w 9713203"/>
              <a:gd name="connsiteY4" fmla="*/ 8675 h 1759045"/>
              <a:gd name="connsiteX0" fmla="*/ 0 w 9168189"/>
              <a:gd name="connsiteY0" fmla="*/ 0 h 1762397"/>
              <a:gd name="connsiteX1" fmla="*/ 9168188 w 9168189"/>
              <a:gd name="connsiteY1" fmla="*/ 3352 h 1762397"/>
              <a:gd name="connsiteX2" fmla="*/ 9150291 w 9168189"/>
              <a:gd name="connsiteY2" fmla="*/ 1762397 h 1762397"/>
              <a:gd name="connsiteX3" fmla="*/ 21974 w 9168189"/>
              <a:gd name="connsiteY3" fmla="*/ 1750368 h 1762397"/>
              <a:gd name="connsiteX4" fmla="*/ 0 w 9168189"/>
              <a:gd name="connsiteY4" fmla="*/ 0 h 1762397"/>
              <a:gd name="connsiteX0" fmla="*/ 0 w 9168189"/>
              <a:gd name="connsiteY0" fmla="*/ 0 h 1762397"/>
              <a:gd name="connsiteX1" fmla="*/ 9168188 w 9168189"/>
              <a:gd name="connsiteY1" fmla="*/ 3352 h 1762397"/>
              <a:gd name="connsiteX2" fmla="*/ 9150291 w 9168189"/>
              <a:gd name="connsiteY2" fmla="*/ 1762397 h 1762397"/>
              <a:gd name="connsiteX3" fmla="*/ 21974 w 9168189"/>
              <a:gd name="connsiteY3" fmla="*/ 1750368 h 1762397"/>
              <a:gd name="connsiteX4" fmla="*/ 0 w 9168189"/>
              <a:gd name="connsiteY4" fmla="*/ 0 h 1762397"/>
              <a:gd name="connsiteX0" fmla="*/ 2800 w 9146215"/>
              <a:gd name="connsiteY0" fmla="*/ 0 h 1762397"/>
              <a:gd name="connsiteX1" fmla="*/ 9146214 w 9146215"/>
              <a:gd name="connsiteY1" fmla="*/ 3352 h 1762397"/>
              <a:gd name="connsiteX2" fmla="*/ 9128317 w 9146215"/>
              <a:gd name="connsiteY2" fmla="*/ 1762397 h 1762397"/>
              <a:gd name="connsiteX3" fmla="*/ 0 w 9146215"/>
              <a:gd name="connsiteY3" fmla="*/ 1750368 h 1762397"/>
              <a:gd name="connsiteX4" fmla="*/ 2800 w 9146215"/>
              <a:gd name="connsiteY4" fmla="*/ 0 h 1762397"/>
              <a:gd name="connsiteX0" fmla="*/ 15186 w 9158601"/>
              <a:gd name="connsiteY0" fmla="*/ 0 h 1762397"/>
              <a:gd name="connsiteX1" fmla="*/ 9158600 w 9158601"/>
              <a:gd name="connsiteY1" fmla="*/ 3352 h 1762397"/>
              <a:gd name="connsiteX2" fmla="*/ 9140703 w 9158601"/>
              <a:gd name="connsiteY2" fmla="*/ 1762397 h 1762397"/>
              <a:gd name="connsiteX3" fmla="*/ 0 w 9158601"/>
              <a:gd name="connsiteY3" fmla="*/ 1762393 h 1762397"/>
              <a:gd name="connsiteX4" fmla="*/ 15186 w 9158601"/>
              <a:gd name="connsiteY4" fmla="*/ 0 h 1762397"/>
              <a:gd name="connsiteX0" fmla="*/ 15186 w 9158601"/>
              <a:gd name="connsiteY0" fmla="*/ 0 h 1762397"/>
              <a:gd name="connsiteX1" fmla="*/ 9158600 w 9158601"/>
              <a:gd name="connsiteY1" fmla="*/ 3352 h 1762397"/>
              <a:gd name="connsiteX2" fmla="*/ 9130232 w 9158601"/>
              <a:gd name="connsiteY2" fmla="*/ 813407 h 1762397"/>
              <a:gd name="connsiteX3" fmla="*/ 9140703 w 9158601"/>
              <a:gd name="connsiteY3" fmla="*/ 1762397 h 1762397"/>
              <a:gd name="connsiteX4" fmla="*/ 0 w 9158601"/>
              <a:gd name="connsiteY4" fmla="*/ 1762393 h 1762397"/>
              <a:gd name="connsiteX5" fmla="*/ 15186 w 9158601"/>
              <a:gd name="connsiteY5" fmla="*/ 0 h 1762397"/>
              <a:gd name="connsiteX0" fmla="*/ 15186 w 9526607"/>
              <a:gd name="connsiteY0" fmla="*/ 0 h 1762397"/>
              <a:gd name="connsiteX1" fmla="*/ 9158600 w 9526607"/>
              <a:gd name="connsiteY1" fmla="*/ 3352 h 1762397"/>
              <a:gd name="connsiteX2" fmla="*/ 9526607 w 9526607"/>
              <a:gd name="connsiteY2" fmla="*/ 909615 h 1762397"/>
              <a:gd name="connsiteX3" fmla="*/ 9140703 w 9526607"/>
              <a:gd name="connsiteY3" fmla="*/ 1762397 h 1762397"/>
              <a:gd name="connsiteX4" fmla="*/ 0 w 9526607"/>
              <a:gd name="connsiteY4" fmla="*/ 1762393 h 1762397"/>
              <a:gd name="connsiteX5" fmla="*/ 15186 w 9526607"/>
              <a:gd name="connsiteY5" fmla="*/ 0 h 1762397"/>
              <a:gd name="connsiteX0" fmla="*/ 2800 w 9514221"/>
              <a:gd name="connsiteY0" fmla="*/ 0 h 1762397"/>
              <a:gd name="connsiteX1" fmla="*/ 9146214 w 9514221"/>
              <a:gd name="connsiteY1" fmla="*/ 3352 h 1762397"/>
              <a:gd name="connsiteX2" fmla="*/ 9514221 w 9514221"/>
              <a:gd name="connsiteY2" fmla="*/ 909615 h 1762397"/>
              <a:gd name="connsiteX3" fmla="*/ 9128317 w 9514221"/>
              <a:gd name="connsiteY3" fmla="*/ 1762397 h 1762397"/>
              <a:gd name="connsiteX4" fmla="*/ 0 w 9514221"/>
              <a:gd name="connsiteY4" fmla="*/ 1762393 h 1762397"/>
              <a:gd name="connsiteX5" fmla="*/ 2800 w 9514221"/>
              <a:gd name="connsiteY5" fmla="*/ 0 h 1762397"/>
              <a:gd name="connsiteX0" fmla="*/ 0 w 9511421"/>
              <a:gd name="connsiteY0" fmla="*/ 0 h 1762397"/>
              <a:gd name="connsiteX1" fmla="*/ 9143414 w 9511421"/>
              <a:gd name="connsiteY1" fmla="*/ 3352 h 1762397"/>
              <a:gd name="connsiteX2" fmla="*/ 9511421 w 9511421"/>
              <a:gd name="connsiteY2" fmla="*/ 909615 h 1762397"/>
              <a:gd name="connsiteX3" fmla="*/ 9125517 w 9511421"/>
              <a:gd name="connsiteY3" fmla="*/ 1762397 h 1762397"/>
              <a:gd name="connsiteX4" fmla="*/ 9586 w 9511421"/>
              <a:gd name="connsiteY4" fmla="*/ 1762393 h 1762397"/>
              <a:gd name="connsiteX5" fmla="*/ 0 w 9511421"/>
              <a:gd name="connsiteY5" fmla="*/ 0 h 1762397"/>
              <a:gd name="connsiteX0" fmla="*/ 0 w 9519318"/>
              <a:gd name="connsiteY0" fmla="*/ 0 h 1762397"/>
              <a:gd name="connsiteX1" fmla="*/ 9151311 w 9519318"/>
              <a:gd name="connsiteY1" fmla="*/ 3352 h 1762397"/>
              <a:gd name="connsiteX2" fmla="*/ 9519318 w 9519318"/>
              <a:gd name="connsiteY2" fmla="*/ 909615 h 1762397"/>
              <a:gd name="connsiteX3" fmla="*/ 9133414 w 9519318"/>
              <a:gd name="connsiteY3" fmla="*/ 1762397 h 1762397"/>
              <a:gd name="connsiteX4" fmla="*/ 17483 w 9519318"/>
              <a:gd name="connsiteY4" fmla="*/ 1762393 h 1762397"/>
              <a:gd name="connsiteX5" fmla="*/ 0 w 9519318"/>
              <a:gd name="connsiteY5" fmla="*/ 0 h 1762397"/>
              <a:gd name="connsiteX0" fmla="*/ 0 w 9519318"/>
              <a:gd name="connsiteY0" fmla="*/ 0 h 1762397"/>
              <a:gd name="connsiteX1" fmla="*/ 9151312 w 9519318"/>
              <a:gd name="connsiteY1" fmla="*/ 11019 h 1762397"/>
              <a:gd name="connsiteX2" fmla="*/ 9519318 w 9519318"/>
              <a:gd name="connsiteY2" fmla="*/ 909615 h 1762397"/>
              <a:gd name="connsiteX3" fmla="*/ 9133414 w 9519318"/>
              <a:gd name="connsiteY3" fmla="*/ 1762397 h 1762397"/>
              <a:gd name="connsiteX4" fmla="*/ 17483 w 9519318"/>
              <a:gd name="connsiteY4" fmla="*/ 1762393 h 1762397"/>
              <a:gd name="connsiteX5" fmla="*/ 0 w 9519318"/>
              <a:gd name="connsiteY5" fmla="*/ 0 h 1762397"/>
              <a:gd name="connsiteX0" fmla="*/ 0 w 9511421"/>
              <a:gd name="connsiteY0" fmla="*/ 11980 h 1751378"/>
              <a:gd name="connsiteX1" fmla="*/ 9143415 w 9511421"/>
              <a:gd name="connsiteY1" fmla="*/ 0 h 1751378"/>
              <a:gd name="connsiteX2" fmla="*/ 9511421 w 9511421"/>
              <a:gd name="connsiteY2" fmla="*/ 898596 h 1751378"/>
              <a:gd name="connsiteX3" fmla="*/ 9125517 w 9511421"/>
              <a:gd name="connsiteY3" fmla="*/ 1751378 h 1751378"/>
              <a:gd name="connsiteX4" fmla="*/ 9586 w 9511421"/>
              <a:gd name="connsiteY4" fmla="*/ 1751374 h 1751378"/>
              <a:gd name="connsiteX5" fmla="*/ 0 w 9511421"/>
              <a:gd name="connsiteY5" fmla="*/ 11980 h 1751378"/>
              <a:gd name="connsiteX0" fmla="*/ 0 w 9503524"/>
              <a:gd name="connsiteY0" fmla="*/ 4314 h 1751378"/>
              <a:gd name="connsiteX1" fmla="*/ 9135518 w 9503524"/>
              <a:gd name="connsiteY1" fmla="*/ 0 h 1751378"/>
              <a:gd name="connsiteX2" fmla="*/ 9503524 w 9503524"/>
              <a:gd name="connsiteY2" fmla="*/ 898596 h 1751378"/>
              <a:gd name="connsiteX3" fmla="*/ 9117620 w 9503524"/>
              <a:gd name="connsiteY3" fmla="*/ 1751378 h 1751378"/>
              <a:gd name="connsiteX4" fmla="*/ 1689 w 9503524"/>
              <a:gd name="connsiteY4" fmla="*/ 1751374 h 1751378"/>
              <a:gd name="connsiteX5" fmla="*/ 0 w 9503524"/>
              <a:gd name="connsiteY5" fmla="*/ 4314 h 1751378"/>
              <a:gd name="connsiteX0" fmla="*/ 0 w 9503524"/>
              <a:gd name="connsiteY0" fmla="*/ 0 h 1762397"/>
              <a:gd name="connsiteX1" fmla="*/ 9135518 w 9503524"/>
              <a:gd name="connsiteY1" fmla="*/ 11019 h 1762397"/>
              <a:gd name="connsiteX2" fmla="*/ 9503524 w 9503524"/>
              <a:gd name="connsiteY2" fmla="*/ 909615 h 1762397"/>
              <a:gd name="connsiteX3" fmla="*/ 9117620 w 9503524"/>
              <a:gd name="connsiteY3" fmla="*/ 1762397 h 1762397"/>
              <a:gd name="connsiteX4" fmla="*/ 1689 w 9503524"/>
              <a:gd name="connsiteY4" fmla="*/ 1762393 h 1762397"/>
              <a:gd name="connsiteX5" fmla="*/ 0 w 9503524"/>
              <a:gd name="connsiteY5" fmla="*/ 0 h 1762397"/>
              <a:gd name="connsiteX0" fmla="*/ 0 w 9503524"/>
              <a:gd name="connsiteY0" fmla="*/ 0 h 1762397"/>
              <a:gd name="connsiteX1" fmla="*/ 9119725 w 9503524"/>
              <a:gd name="connsiteY1" fmla="*/ 3352 h 1762397"/>
              <a:gd name="connsiteX2" fmla="*/ 9503524 w 9503524"/>
              <a:gd name="connsiteY2" fmla="*/ 909615 h 1762397"/>
              <a:gd name="connsiteX3" fmla="*/ 9117620 w 9503524"/>
              <a:gd name="connsiteY3" fmla="*/ 1762397 h 1762397"/>
              <a:gd name="connsiteX4" fmla="*/ 1689 w 9503524"/>
              <a:gd name="connsiteY4" fmla="*/ 1762393 h 1762397"/>
              <a:gd name="connsiteX5" fmla="*/ 0 w 9503524"/>
              <a:gd name="connsiteY5" fmla="*/ 0 h 1762397"/>
              <a:gd name="connsiteX0" fmla="*/ 0 w 9503524"/>
              <a:gd name="connsiteY0" fmla="*/ 0 h 1762397"/>
              <a:gd name="connsiteX1" fmla="*/ 9119725 w 9503524"/>
              <a:gd name="connsiteY1" fmla="*/ 3352 h 1762397"/>
              <a:gd name="connsiteX2" fmla="*/ 9503524 w 9503524"/>
              <a:gd name="connsiteY2" fmla="*/ 909615 h 1762397"/>
              <a:gd name="connsiteX3" fmla="*/ 9117620 w 9503524"/>
              <a:gd name="connsiteY3" fmla="*/ 1762397 h 1762397"/>
              <a:gd name="connsiteX4" fmla="*/ 1689 w 9503524"/>
              <a:gd name="connsiteY4" fmla="*/ 1762393 h 1762397"/>
              <a:gd name="connsiteX5" fmla="*/ 0 w 9503524"/>
              <a:gd name="connsiteY5" fmla="*/ 0 h 1762397"/>
              <a:gd name="connsiteX0" fmla="*/ 0 w 9503524"/>
              <a:gd name="connsiteY0" fmla="*/ 0 h 1762397"/>
              <a:gd name="connsiteX1" fmla="*/ 9119725 w 9503524"/>
              <a:gd name="connsiteY1" fmla="*/ 3352 h 1762397"/>
              <a:gd name="connsiteX2" fmla="*/ 9503524 w 9503524"/>
              <a:gd name="connsiteY2" fmla="*/ 909615 h 1762397"/>
              <a:gd name="connsiteX3" fmla="*/ 9117620 w 9503524"/>
              <a:gd name="connsiteY3" fmla="*/ 1762397 h 1762397"/>
              <a:gd name="connsiteX4" fmla="*/ 1689 w 9503524"/>
              <a:gd name="connsiteY4" fmla="*/ 1762393 h 1762397"/>
              <a:gd name="connsiteX5" fmla="*/ 0 w 9503524"/>
              <a:gd name="connsiteY5" fmla="*/ 0 h 1762397"/>
              <a:gd name="connsiteX0" fmla="*/ 0 w 9599078"/>
              <a:gd name="connsiteY0" fmla="*/ 0 h 1762397"/>
              <a:gd name="connsiteX1" fmla="*/ 9215279 w 9599078"/>
              <a:gd name="connsiteY1" fmla="*/ 3352 h 1762397"/>
              <a:gd name="connsiteX2" fmla="*/ 9599078 w 9599078"/>
              <a:gd name="connsiteY2" fmla="*/ 909615 h 1762397"/>
              <a:gd name="connsiteX3" fmla="*/ 9213174 w 9599078"/>
              <a:gd name="connsiteY3" fmla="*/ 1762397 h 1762397"/>
              <a:gd name="connsiteX4" fmla="*/ 97243 w 9599078"/>
              <a:gd name="connsiteY4" fmla="*/ 1762393 h 1762397"/>
              <a:gd name="connsiteX5" fmla="*/ 0 w 9599078"/>
              <a:gd name="connsiteY5" fmla="*/ 0 h 1762397"/>
              <a:gd name="connsiteX0" fmla="*/ 1208 w 9600286"/>
              <a:gd name="connsiteY0" fmla="*/ 0 h 1762397"/>
              <a:gd name="connsiteX1" fmla="*/ 9216487 w 9600286"/>
              <a:gd name="connsiteY1" fmla="*/ 3352 h 1762397"/>
              <a:gd name="connsiteX2" fmla="*/ 9600286 w 9600286"/>
              <a:gd name="connsiteY2" fmla="*/ 909615 h 1762397"/>
              <a:gd name="connsiteX3" fmla="*/ 9214382 w 9600286"/>
              <a:gd name="connsiteY3" fmla="*/ 1762397 h 1762397"/>
              <a:gd name="connsiteX4" fmla="*/ 0 w 9600286"/>
              <a:gd name="connsiteY4" fmla="*/ 1762393 h 1762397"/>
              <a:gd name="connsiteX5" fmla="*/ 1208 w 9600286"/>
              <a:gd name="connsiteY5" fmla="*/ 0 h 1762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00286" h="1762397">
                <a:moveTo>
                  <a:pt x="1208" y="0"/>
                </a:moveTo>
                <a:lnTo>
                  <a:pt x="9216487" y="3352"/>
                </a:lnTo>
                <a:lnTo>
                  <a:pt x="9600286" y="909615"/>
                </a:lnTo>
                <a:lnTo>
                  <a:pt x="9214382" y="1762397"/>
                </a:lnTo>
                <a:lnTo>
                  <a:pt x="0" y="1762393"/>
                </a:lnTo>
                <a:cubicBezTo>
                  <a:pt x="575" y="1521668"/>
                  <a:pt x="2052" y="881196"/>
                  <a:pt x="1208" y="0"/>
                </a:cubicBezTo>
                <a:close/>
              </a:path>
            </a:pathLst>
          </a:custGeom>
          <a:gradFill>
            <a:gsLst>
              <a:gs pos="0">
                <a:srgbClr val="0097D9"/>
              </a:gs>
              <a:gs pos="100000">
                <a:srgbClr val="187FA7"/>
              </a:gs>
            </a:gsLst>
            <a:lin ang="5400000" scaled="0"/>
          </a:gra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dist="38100">
              <a:schemeClr val="bg1"/>
            </a:innerShdw>
          </a:effectLst>
          <a:extLst/>
        </p:spPr>
        <p:txBody>
          <a:bodyPr vert="horz" wrap="square" lIns="45714" tIns="22857" rIns="45714" bIns="22857" numCol="1" rtlCol="0" anchor="t" anchorCtr="0" compatLnSpc="1">
            <a:prstTxWarp prst="textNoShape">
              <a:avLst/>
            </a:prstTxWarp>
          </a:bodyPr>
          <a:lstStyle/>
          <a:p>
            <a:endParaRPr lang="ru-RU" sz="2000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-584" y="1138105"/>
            <a:ext cx="498763" cy="887566"/>
          </a:xfrm>
          <a:prstGeom prst="rect">
            <a:avLst/>
          </a:prstGeom>
          <a:gradFill>
            <a:gsLst>
              <a:gs pos="50000">
                <a:schemeClr val="tx1">
                  <a:alpha val="0"/>
                </a:schemeClr>
              </a:gs>
              <a:gs pos="100000">
                <a:schemeClr val="tx1">
                  <a:alpha val="2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 userDrawn="1"/>
        </p:nvSpPr>
        <p:spPr bwMode="auto">
          <a:xfrm>
            <a:off x="0" y="2903793"/>
            <a:ext cx="12200520" cy="875856"/>
          </a:xfrm>
          <a:custGeom>
            <a:avLst/>
            <a:gdLst>
              <a:gd name="connsiteX0" fmla="*/ 0 w 1692000"/>
              <a:gd name="connsiteY0" fmla="*/ 0 h 1692000"/>
              <a:gd name="connsiteX1" fmla="*/ 1692000 w 1692000"/>
              <a:gd name="connsiteY1" fmla="*/ 0 h 1692000"/>
              <a:gd name="connsiteX2" fmla="*/ 1692000 w 1692000"/>
              <a:gd name="connsiteY2" fmla="*/ 1692000 h 1692000"/>
              <a:gd name="connsiteX3" fmla="*/ 0 w 1692000"/>
              <a:gd name="connsiteY3" fmla="*/ 1692000 h 1692000"/>
              <a:gd name="connsiteX4" fmla="*/ 0 w 1692000"/>
              <a:gd name="connsiteY4" fmla="*/ 0 h 1692000"/>
              <a:gd name="connsiteX0" fmla="*/ 0 w 1692000"/>
              <a:gd name="connsiteY0" fmla="*/ 0 h 1692000"/>
              <a:gd name="connsiteX1" fmla="*/ 1692000 w 1692000"/>
              <a:gd name="connsiteY1" fmla="*/ 0 h 1692000"/>
              <a:gd name="connsiteX2" fmla="*/ 1676400 w 1692000"/>
              <a:gd name="connsiteY2" fmla="*/ 1390650 h 1692000"/>
              <a:gd name="connsiteX3" fmla="*/ 1692000 w 1692000"/>
              <a:gd name="connsiteY3" fmla="*/ 1692000 h 1692000"/>
              <a:gd name="connsiteX4" fmla="*/ 0 w 1692000"/>
              <a:gd name="connsiteY4" fmla="*/ 1692000 h 1692000"/>
              <a:gd name="connsiteX5" fmla="*/ 0 w 1692000"/>
              <a:gd name="connsiteY5" fmla="*/ 0 h 1692000"/>
              <a:gd name="connsiteX0" fmla="*/ 0 w 1692000"/>
              <a:gd name="connsiteY0" fmla="*/ 0 h 1730100"/>
              <a:gd name="connsiteX1" fmla="*/ 1692000 w 1692000"/>
              <a:gd name="connsiteY1" fmla="*/ 0 h 1730100"/>
              <a:gd name="connsiteX2" fmla="*/ 1676400 w 1692000"/>
              <a:gd name="connsiteY2" fmla="*/ 1390650 h 1730100"/>
              <a:gd name="connsiteX3" fmla="*/ 1692000 w 1692000"/>
              <a:gd name="connsiteY3" fmla="*/ 1692000 h 1730100"/>
              <a:gd name="connsiteX4" fmla="*/ 0 w 1692000"/>
              <a:gd name="connsiteY4" fmla="*/ 1692000 h 1730100"/>
              <a:gd name="connsiteX5" fmla="*/ 0 w 1692000"/>
              <a:gd name="connsiteY5" fmla="*/ 0 h 1730100"/>
              <a:gd name="connsiteX0" fmla="*/ 228025 w 1920025"/>
              <a:gd name="connsiteY0" fmla="*/ 0 h 1970825"/>
              <a:gd name="connsiteX1" fmla="*/ 1920025 w 1920025"/>
              <a:gd name="connsiteY1" fmla="*/ 0 h 1970825"/>
              <a:gd name="connsiteX2" fmla="*/ 1904425 w 1920025"/>
              <a:gd name="connsiteY2" fmla="*/ 1390650 h 1970825"/>
              <a:gd name="connsiteX3" fmla="*/ 1596175 w 1920025"/>
              <a:gd name="connsiteY3" fmla="*/ 1672950 h 1970825"/>
              <a:gd name="connsiteX4" fmla="*/ 228025 w 1920025"/>
              <a:gd name="connsiteY4" fmla="*/ 1692000 h 1970825"/>
              <a:gd name="connsiteX5" fmla="*/ 228025 w 1920025"/>
              <a:gd name="connsiteY5" fmla="*/ 0 h 1970825"/>
              <a:gd name="connsiteX0" fmla="*/ 228025 w 1920025"/>
              <a:gd name="connsiteY0" fmla="*/ 0 h 1970825"/>
              <a:gd name="connsiteX1" fmla="*/ 1920025 w 1920025"/>
              <a:gd name="connsiteY1" fmla="*/ 0 h 1970825"/>
              <a:gd name="connsiteX2" fmla="*/ 1904425 w 1920025"/>
              <a:gd name="connsiteY2" fmla="*/ 1390650 h 1970825"/>
              <a:gd name="connsiteX3" fmla="*/ 1596175 w 1920025"/>
              <a:gd name="connsiteY3" fmla="*/ 1672950 h 1970825"/>
              <a:gd name="connsiteX4" fmla="*/ 228025 w 1920025"/>
              <a:gd name="connsiteY4" fmla="*/ 1692000 h 1970825"/>
              <a:gd name="connsiteX5" fmla="*/ 228025 w 1920025"/>
              <a:gd name="connsiteY5" fmla="*/ 0 h 1970825"/>
              <a:gd name="connsiteX0" fmla="*/ 228025 w 1920025"/>
              <a:gd name="connsiteY0" fmla="*/ 0 h 1970825"/>
              <a:gd name="connsiteX1" fmla="*/ 1920025 w 1920025"/>
              <a:gd name="connsiteY1" fmla="*/ 0 h 1970825"/>
              <a:gd name="connsiteX2" fmla="*/ 1904425 w 1920025"/>
              <a:gd name="connsiteY2" fmla="*/ 1390650 h 1970825"/>
              <a:gd name="connsiteX3" fmla="*/ 1596175 w 1920025"/>
              <a:gd name="connsiteY3" fmla="*/ 1672950 h 1970825"/>
              <a:gd name="connsiteX4" fmla="*/ 228025 w 1920025"/>
              <a:gd name="connsiteY4" fmla="*/ 1692000 h 1970825"/>
              <a:gd name="connsiteX5" fmla="*/ 228025 w 1920025"/>
              <a:gd name="connsiteY5" fmla="*/ 0 h 1970825"/>
              <a:gd name="connsiteX0" fmla="*/ 228025 w 1920025"/>
              <a:gd name="connsiteY0" fmla="*/ 0 h 1711050"/>
              <a:gd name="connsiteX1" fmla="*/ 1920025 w 1920025"/>
              <a:gd name="connsiteY1" fmla="*/ 0 h 1711050"/>
              <a:gd name="connsiteX2" fmla="*/ 1904425 w 1920025"/>
              <a:gd name="connsiteY2" fmla="*/ 1390650 h 1711050"/>
              <a:gd name="connsiteX3" fmla="*/ 1596175 w 1920025"/>
              <a:gd name="connsiteY3" fmla="*/ 1672950 h 1711050"/>
              <a:gd name="connsiteX4" fmla="*/ 228025 w 1920025"/>
              <a:gd name="connsiteY4" fmla="*/ 1692000 h 1711050"/>
              <a:gd name="connsiteX5" fmla="*/ 228025 w 1920025"/>
              <a:gd name="connsiteY5" fmla="*/ 0 h 1711050"/>
              <a:gd name="connsiteX0" fmla="*/ 37525 w 1729525"/>
              <a:gd name="connsiteY0" fmla="*/ 0 h 1711050"/>
              <a:gd name="connsiteX1" fmla="*/ 1729525 w 1729525"/>
              <a:gd name="connsiteY1" fmla="*/ 0 h 1711050"/>
              <a:gd name="connsiteX2" fmla="*/ 1713925 w 1729525"/>
              <a:gd name="connsiteY2" fmla="*/ 1390650 h 1711050"/>
              <a:gd name="connsiteX3" fmla="*/ 1405675 w 1729525"/>
              <a:gd name="connsiteY3" fmla="*/ 1672950 h 1711050"/>
              <a:gd name="connsiteX4" fmla="*/ 37525 w 1729525"/>
              <a:gd name="connsiteY4" fmla="*/ 1692000 h 1711050"/>
              <a:gd name="connsiteX5" fmla="*/ 37525 w 1729525"/>
              <a:gd name="connsiteY5" fmla="*/ 0 h 1711050"/>
              <a:gd name="connsiteX0" fmla="*/ 37525 w 1729525"/>
              <a:gd name="connsiteY0" fmla="*/ 0 h 1721150"/>
              <a:gd name="connsiteX1" fmla="*/ 1729525 w 1729525"/>
              <a:gd name="connsiteY1" fmla="*/ 0 h 1721150"/>
              <a:gd name="connsiteX2" fmla="*/ 1713925 w 1729525"/>
              <a:gd name="connsiteY2" fmla="*/ 1390650 h 1721150"/>
              <a:gd name="connsiteX3" fmla="*/ 1405675 w 1729525"/>
              <a:gd name="connsiteY3" fmla="*/ 1672950 h 1721150"/>
              <a:gd name="connsiteX4" fmla="*/ 37525 w 1729525"/>
              <a:gd name="connsiteY4" fmla="*/ 1101450 h 1721150"/>
              <a:gd name="connsiteX5" fmla="*/ 37525 w 1729525"/>
              <a:gd name="connsiteY5" fmla="*/ 0 h 1721150"/>
              <a:gd name="connsiteX0" fmla="*/ 18475 w 1710475"/>
              <a:gd name="connsiteY0" fmla="*/ 0 h 1726350"/>
              <a:gd name="connsiteX1" fmla="*/ 1710475 w 1710475"/>
              <a:gd name="connsiteY1" fmla="*/ 0 h 1726350"/>
              <a:gd name="connsiteX2" fmla="*/ 1694875 w 1710475"/>
              <a:gd name="connsiteY2" fmla="*/ 1390650 h 1726350"/>
              <a:gd name="connsiteX3" fmla="*/ 1386625 w 1710475"/>
              <a:gd name="connsiteY3" fmla="*/ 1672950 h 1726350"/>
              <a:gd name="connsiteX4" fmla="*/ 37525 w 1710475"/>
              <a:gd name="connsiteY4" fmla="*/ 1711050 h 1726350"/>
              <a:gd name="connsiteX5" fmla="*/ 18475 w 1710475"/>
              <a:gd name="connsiteY5" fmla="*/ 0 h 1726350"/>
              <a:gd name="connsiteX0" fmla="*/ 37525 w 1729525"/>
              <a:gd name="connsiteY0" fmla="*/ 0 h 1689400"/>
              <a:gd name="connsiteX1" fmla="*/ 1729525 w 1729525"/>
              <a:gd name="connsiteY1" fmla="*/ 0 h 1689400"/>
              <a:gd name="connsiteX2" fmla="*/ 1713925 w 1729525"/>
              <a:gd name="connsiteY2" fmla="*/ 1390650 h 1689400"/>
              <a:gd name="connsiteX3" fmla="*/ 1405675 w 1729525"/>
              <a:gd name="connsiteY3" fmla="*/ 1672950 h 1689400"/>
              <a:gd name="connsiteX4" fmla="*/ 37525 w 1729525"/>
              <a:gd name="connsiteY4" fmla="*/ 1291950 h 1689400"/>
              <a:gd name="connsiteX5" fmla="*/ 37525 w 1729525"/>
              <a:gd name="connsiteY5" fmla="*/ 0 h 1689400"/>
              <a:gd name="connsiteX0" fmla="*/ 75625 w 1767625"/>
              <a:gd name="connsiteY0" fmla="*/ 0 h 1720000"/>
              <a:gd name="connsiteX1" fmla="*/ 1767625 w 1767625"/>
              <a:gd name="connsiteY1" fmla="*/ 0 h 1720000"/>
              <a:gd name="connsiteX2" fmla="*/ 1752025 w 1767625"/>
              <a:gd name="connsiteY2" fmla="*/ 1390650 h 1720000"/>
              <a:gd name="connsiteX3" fmla="*/ 1443775 w 1767625"/>
              <a:gd name="connsiteY3" fmla="*/ 1672950 h 1720000"/>
              <a:gd name="connsiteX4" fmla="*/ 37525 w 1767625"/>
              <a:gd name="connsiteY4" fmla="*/ 1672950 h 1720000"/>
              <a:gd name="connsiteX5" fmla="*/ 75625 w 1767625"/>
              <a:gd name="connsiteY5" fmla="*/ 0 h 1720000"/>
              <a:gd name="connsiteX0" fmla="*/ 38675 w 1730675"/>
              <a:gd name="connsiteY0" fmla="*/ 0 h 1720000"/>
              <a:gd name="connsiteX1" fmla="*/ 1730675 w 1730675"/>
              <a:gd name="connsiteY1" fmla="*/ 0 h 1720000"/>
              <a:gd name="connsiteX2" fmla="*/ 1715075 w 1730675"/>
              <a:gd name="connsiteY2" fmla="*/ 1390650 h 1720000"/>
              <a:gd name="connsiteX3" fmla="*/ 1406825 w 1730675"/>
              <a:gd name="connsiteY3" fmla="*/ 1672950 h 1720000"/>
              <a:gd name="connsiteX4" fmla="*/ 575 w 1730675"/>
              <a:gd name="connsiteY4" fmla="*/ 1672950 h 1720000"/>
              <a:gd name="connsiteX5" fmla="*/ 38675 w 1730675"/>
              <a:gd name="connsiteY5" fmla="*/ 0 h 1720000"/>
              <a:gd name="connsiteX0" fmla="*/ 38675 w 1730675"/>
              <a:gd name="connsiteY0" fmla="*/ 0 h 1720000"/>
              <a:gd name="connsiteX1" fmla="*/ 1730675 w 1730675"/>
              <a:gd name="connsiteY1" fmla="*/ 0 h 1720000"/>
              <a:gd name="connsiteX2" fmla="*/ 1715075 w 1730675"/>
              <a:gd name="connsiteY2" fmla="*/ 1390650 h 1720000"/>
              <a:gd name="connsiteX3" fmla="*/ 1406825 w 1730675"/>
              <a:gd name="connsiteY3" fmla="*/ 1672950 h 1720000"/>
              <a:gd name="connsiteX4" fmla="*/ 575 w 1730675"/>
              <a:gd name="connsiteY4" fmla="*/ 1672950 h 1720000"/>
              <a:gd name="connsiteX5" fmla="*/ 38675 w 1730675"/>
              <a:gd name="connsiteY5" fmla="*/ 0 h 1720000"/>
              <a:gd name="connsiteX0" fmla="*/ 38675 w 1730675"/>
              <a:gd name="connsiteY0" fmla="*/ 0 h 1685075"/>
              <a:gd name="connsiteX1" fmla="*/ 1730675 w 1730675"/>
              <a:gd name="connsiteY1" fmla="*/ 0 h 1685075"/>
              <a:gd name="connsiteX2" fmla="*/ 1715075 w 1730675"/>
              <a:gd name="connsiteY2" fmla="*/ 1390650 h 1685075"/>
              <a:gd name="connsiteX3" fmla="*/ 1406825 w 1730675"/>
              <a:gd name="connsiteY3" fmla="*/ 1672950 h 1685075"/>
              <a:gd name="connsiteX4" fmla="*/ 575 w 1730675"/>
              <a:gd name="connsiteY4" fmla="*/ 1672950 h 1685075"/>
              <a:gd name="connsiteX5" fmla="*/ 38675 w 1730675"/>
              <a:gd name="connsiteY5" fmla="*/ 0 h 1685075"/>
              <a:gd name="connsiteX0" fmla="*/ 38675 w 1730675"/>
              <a:gd name="connsiteY0" fmla="*/ 0 h 1702100"/>
              <a:gd name="connsiteX1" fmla="*/ 1730675 w 1730675"/>
              <a:gd name="connsiteY1" fmla="*/ 0 h 1702100"/>
              <a:gd name="connsiteX2" fmla="*/ 1715075 w 1730675"/>
              <a:gd name="connsiteY2" fmla="*/ 1390650 h 1702100"/>
              <a:gd name="connsiteX3" fmla="*/ 1406825 w 1730675"/>
              <a:gd name="connsiteY3" fmla="*/ 1672950 h 1702100"/>
              <a:gd name="connsiteX4" fmla="*/ 575 w 1730675"/>
              <a:gd name="connsiteY4" fmla="*/ 1672950 h 1702100"/>
              <a:gd name="connsiteX5" fmla="*/ 38675 w 1730675"/>
              <a:gd name="connsiteY5" fmla="*/ 0 h 1702100"/>
              <a:gd name="connsiteX0" fmla="*/ 38675 w 1730675"/>
              <a:gd name="connsiteY0" fmla="*/ 0 h 1702100"/>
              <a:gd name="connsiteX1" fmla="*/ 1730675 w 1730675"/>
              <a:gd name="connsiteY1" fmla="*/ 0 h 1702100"/>
              <a:gd name="connsiteX2" fmla="*/ 1715075 w 1730675"/>
              <a:gd name="connsiteY2" fmla="*/ 1390650 h 1702100"/>
              <a:gd name="connsiteX3" fmla="*/ 1406825 w 1730675"/>
              <a:gd name="connsiteY3" fmla="*/ 1672950 h 1702100"/>
              <a:gd name="connsiteX4" fmla="*/ 575 w 1730675"/>
              <a:gd name="connsiteY4" fmla="*/ 1672950 h 1702100"/>
              <a:gd name="connsiteX5" fmla="*/ 38675 w 1730675"/>
              <a:gd name="connsiteY5" fmla="*/ 0 h 1702100"/>
              <a:gd name="connsiteX0" fmla="*/ 38675 w 1753175"/>
              <a:gd name="connsiteY0" fmla="*/ 0 h 1702100"/>
              <a:gd name="connsiteX1" fmla="*/ 1730675 w 1753175"/>
              <a:gd name="connsiteY1" fmla="*/ 0 h 1702100"/>
              <a:gd name="connsiteX2" fmla="*/ 1753175 w 1753175"/>
              <a:gd name="connsiteY2" fmla="*/ 1276350 h 1702100"/>
              <a:gd name="connsiteX3" fmla="*/ 1406825 w 1753175"/>
              <a:gd name="connsiteY3" fmla="*/ 1672950 h 1702100"/>
              <a:gd name="connsiteX4" fmla="*/ 575 w 1753175"/>
              <a:gd name="connsiteY4" fmla="*/ 1672950 h 1702100"/>
              <a:gd name="connsiteX5" fmla="*/ 38675 w 1753175"/>
              <a:gd name="connsiteY5" fmla="*/ 0 h 1702100"/>
              <a:gd name="connsiteX0" fmla="*/ 38675 w 1753175"/>
              <a:gd name="connsiteY0" fmla="*/ 0 h 1702100"/>
              <a:gd name="connsiteX1" fmla="*/ 1730675 w 1753175"/>
              <a:gd name="connsiteY1" fmla="*/ 0 h 1702100"/>
              <a:gd name="connsiteX2" fmla="*/ 1753175 w 1753175"/>
              <a:gd name="connsiteY2" fmla="*/ 1428750 h 1702100"/>
              <a:gd name="connsiteX3" fmla="*/ 1406825 w 1753175"/>
              <a:gd name="connsiteY3" fmla="*/ 1672950 h 1702100"/>
              <a:gd name="connsiteX4" fmla="*/ 575 w 1753175"/>
              <a:gd name="connsiteY4" fmla="*/ 1672950 h 1702100"/>
              <a:gd name="connsiteX5" fmla="*/ 38675 w 1753175"/>
              <a:gd name="connsiteY5" fmla="*/ 0 h 1702100"/>
              <a:gd name="connsiteX0" fmla="*/ 38675 w 1753175"/>
              <a:gd name="connsiteY0" fmla="*/ 0 h 1702100"/>
              <a:gd name="connsiteX1" fmla="*/ 1730675 w 1753175"/>
              <a:gd name="connsiteY1" fmla="*/ 0 h 1702100"/>
              <a:gd name="connsiteX2" fmla="*/ 1753175 w 1753175"/>
              <a:gd name="connsiteY2" fmla="*/ 1428750 h 1702100"/>
              <a:gd name="connsiteX3" fmla="*/ 1444925 w 1753175"/>
              <a:gd name="connsiteY3" fmla="*/ 1672950 h 1702100"/>
              <a:gd name="connsiteX4" fmla="*/ 575 w 1753175"/>
              <a:gd name="connsiteY4" fmla="*/ 1672950 h 1702100"/>
              <a:gd name="connsiteX5" fmla="*/ 38675 w 1753175"/>
              <a:gd name="connsiteY5" fmla="*/ 0 h 1702100"/>
              <a:gd name="connsiteX0" fmla="*/ 0 w 1714500"/>
              <a:gd name="connsiteY0" fmla="*/ 0 h 1723725"/>
              <a:gd name="connsiteX1" fmla="*/ 1692000 w 1714500"/>
              <a:gd name="connsiteY1" fmla="*/ 0 h 1723725"/>
              <a:gd name="connsiteX2" fmla="*/ 1714500 w 1714500"/>
              <a:gd name="connsiteY2" fmla="*/ 1428750 h 1723725"/>
              <a:gd name="connsiteX3" fmla="*/ 1406250 w 1714500"/>
              <a:gd name="connsiteY3" fmla="*/ 1672950 h 1723725"/>
              <a:gd name="connsiteX4" fmla="*/ 17633 w 1714500"/>
              <a:gd name="connsiteY4" fmla="*/ 1711600 h 1723725"/>
              <a:gd name="connsiteX5" fmla="*/ 0 w 1714500"/>
              <a:gd name="connsiteY5" fmla="*/ 0 h 1723725"/>
              <a:gd name="connsiteX0" fmla="*/ 0 w 1714500"/>
              <a:gd name="connsiteY0" fmla="*/ 0 h 1702100"/>
              <a:gd name="connsiteX1" fmla="*/ 1692000 w 1714500"/>
              <a:gd name="connsiteY1" fmla="*/ 0 h 1702100"/>
              <a:gd name="connsiteX2" fmla="*/ 1714500 w 1714500"/>
              <a:gd name="connsiteY2" fmla="*/ 1428750 h 1702100"/>
              <a:gd name="connsiteX3" fmla="*/ 1406250 w 1714500"/>
              <a:gd name="connsiteY3" fmla="*/ 1672950 h 1702100"/>
              <a:gd name="connsiteX4" fmla="*/ 17633 w 1714500"/>
              <a:gd name="connsiteY4" fmla="*/ 1680681 h 1702100"/>
              <a:gd name="connsiteX5" fmla="*/ 0 w 1714500"/>
              <a:gd name="connsiteY5" fmla="*/ 0 h 1702100"/>
              <a:gd name="connsiteX0" fmla="*/ 14214 w 1728714"/>
              <a:gd name="connsiteY0" fmla="*/ 0 h 1702100"/>
              <a:gd name="connsiteX1" fmla="*/ 1706214 w 1728714"/>
              <a:gd name="connsiteY1" fmla="*/ 0 h 1702100"/>
              <a:gd name="connsiteX2" fmla="*/ 1728714 w 1728714"/>
              <a:gd name="connsiteY2" fmla="*/ 1428750 h 1702100"/>
              <a:gd name="connsiteX3" fmla="*/ 1420464 w 1728714"/>
              <a:gd name="connsiteY3" fmla="*/ 1672950 h 1702100"/>
              <a:gd name="connsiteX4" fmla="*/ 0 w 1728714"/>
              <a:gd name="connsiteY4" fmla="*/ 1688411 h 1702100"/>
              <a:gd name="connsiteX5" fmla="*/ 14214 w 1728714"/>
              <a:gd name="connsiteY5" fmla="*/ 0 h 1702100"/>
              <a:gd name="connsiteX0" fmla="*/ 14214 w 1728714"/>
              <a:gd name="connsiteY0" fmla="*/ 0 h 1725290"/>
              <a:gd name="connsiteX1" fmla="*/ 1706214 w 1728714"/>
              <a:gd name="connsiteY1" fmla="*/ 0 h 1725290"/>
              <a:gd name="connsiteX2" fmla="*/ 1728714 w 1728714"/>
              <a:gd name="connsiteY2" fmla="*/ 1428750 h 1725290"/>
              <a:gd name="connsiteX3" fmla="*/ 1420464 w 1728714"/>
              <a:gd name="connsiteY3" fmla="*/ 1696140 h 1725290"/>
              <a:gd name="connsiteX4" fmla="*/ 0 w 1728714"/>
              <a:gd name="connsiteY4" fmla="*/ 1688411 h 1725290"/>
              <a:gd name="connsiteX5" fmla="*/ 14214 w 1728714"/>
              <a:gd name="connsiteY5" fmla="*/ 0 h 1725290"/>
              <a:gd name="connsiteX0" fmla="*/ 14214 w 1728714"/>
              <a:gd name="connsiteY0" fmla="*/ 0 h 1725290"/>
              <a:gd name="connsiteX1" fmla="*/ 1706214 w 1728714"/>
              <a:gd name="connsiteY1" fmla="*/ 0 h 1725290"/>
              <a:gd name="connsiteX2" fmla="*/ 1728714 w 1728714"/>
              <a:gd name="connsiteY2" fmla="*/ 1428750 h 1725290"/>
              <a:gd name="connsiteX3" fmla="*/ 1420464 w 1728714"/>
              <a:gd name="connsiteY3" fmla="*/ 1696140 h 1725290"/>
              <a:gd name="connsiteX4" fmla="*/ 0 w 1728714"/>
              <a:gd name="connsiteY4" fmla="*/ 1688411 h 1725290"/>
              <a:gd name="connsiteX5" fmla="*/ 14214 w 1728714"/>
              <a:gd name="connsiteY5" fmla="*/ 0 h 1725290"/>
              <a:gd name="connsiteX0" fmla="*/ 14214 w 1728714"/>
              <a:gd name="connsiteY0" fmla="*/ 0 h 1725290"/>
              <a:gd name="connsiteX1" fmla="*/ 1706214 w 1728714"/>
              <a:gd name="connsiteY1" fmla="*/ 0 h 1725290"/>
              <a:gd name="connsiteX2" fmla="*/ 1728714 w 1728714"/>
              <a:gd name="connsiteY2" fmla="*/ 1428750 h 1725290"/>
              <a:gd name="connsiteX3" fmla="*/ 1420464 w 1728714"/>
              <a:gd name="connsiteY3" fmla="*/ 1696140 h 1725290"/>
              <a:gd name="connsiteX4" fmla="*/ 0 w 1728714"/>
              <a:gd name="connsiteY4" fmla="*/ 1688411 h 1725290"/>
              <a:gd name="connsiteX5" fmla="*/ 14214 w 1728714"/>
              <a:gd name="connsiteY5" fmla="*/ 0 h 1725290"/>
              <a:gd name="connsiteX0" fmla="*/ 14214 w 1728714"/>
              <a:gd name="connsiteY0" fmla="*/ 0 h 1696140"/>
              <a:gd name="connsiteX1" fmla="*/ 1706214 w 1728714"/>
              <a:gd name="connsiteY1" fmla="*/ 0 h 1696140"/>
              <a:gd name="connsiteX2" fmla="*/ 1728714 w 1728714"/>
              <a:gd name="connsiteY2" fmla="*/ 1428750 h 1696140"/>
              <a:gd name="connsiteX3" fmla="*/ 1420464 w 1728714"/>
              <a:gd name="connsiteY3" fmla="*/ 1696140 h 1696140"/>
              <a:gd name="connsiteX4" fmla="*/ 0 w 1728714"/>
              <a:gd name="connsiteY4" fmla="*/ 1688411 h 1696140"/>
              <a:gd name="connsiteX5" fmla="*/ 14214 w 1728714"/>
              <a:gd name="connsiteY5" fmla="*/ 0 h 1696140"/>
              <a:gd name="connsiteX0" fmla="*/ 14214 w 1728714"/>
              <a:gd name="connsiteY0" fmla="*/ 0 h 1696140"/>
              <a:gd name="connsiteX1" fmla="*/ 1706214 w 1728714"/>
              <a:gd name="connsiteY1" fmla="*/ 0 h 1696140"/>
              <a:gd name="connsiteX2" fmla="*/ 1728714 w 1728714"/>
              <a:gd name="connsiteY2" fmla="*/ 1428750 h 1696140"/>
              <a:gd name="connsiteX3" fmla="*/ 1420464 w 1728714"/>
              <a:gd name="connsiteY3" fmla="*/ 1696140 h 1696140"/>
              <a:gd name="connsiteX4" fmla="*/ 0 w 1728714"/>
              <a:gd name="connsiteY4" fmla="*/ 1688411 h 1696140"/>
              <a:gd name="connsiteX5" fmla="*/ 14214 w 1728714"/>
              <a:gd name="connsiteY5" fmla="*/ 0 h 1696140"/>
              <a:gd name="connsiteX0" fmla="*/ 14214 w 1728714"/>
              <a:gd name="connsiteY0" fmla="*/ 0 h 1696140"/>
              <a:gd name="connsiteX1" fmla="*/ 1706214 w 1728714"/>
              <a:gd name="connsiteY1" fmla="*/ 0 h 1696140"/>
              <a:gd name="connsiteX2" fmla="*/ 1728714 w 1728714"/>
              <a:gd name="connsiteY2" fmla="*/ 1428750 h 1696140"/>
              <a:gd name="connsiteX3" fmla="*/ 1420464 w 1728714"/>
              <a:gd name="connsiteY3" fmla="*/ 1696140 h 1696140"/>
              <a:gd name="connsiteX4" fmla="*/ 0 w 1728714"/>
              <a:gd name="connsiteY4" fmla="*/ 1688411 h 1696140"/>
              <a:gd name="connsiteX5" fmla="*/ 14214 w 1728714"/>
              <a:gd name="connsiteY5" fmla="*/ 0 h 1696140"/>
              <a:gd name="connsiteX0" fmla="*/ 14214 w 2252234"/>
              <a:gd name="connsiteY0" fmla="*/ 0 h 1696140"/>
              <a:gd name="connsiteX1" fmla="*/ 1706214 w 2252234"/>
              <a:gd name="connsiteY1" fmla="*/ 0 h 1696140"/>
              <a:gd name="connsiteX2" fmla="*/ 1728714 w 2252234"/>
              <a:gd name="connsiteY2" fmla="*/ 1428750 h 1696140"/>
              <a:gd name="connsiteX3" fmla="*/ 1420464 w 2252234"/>
              <a:gd name="connsiteY3" fmla="*/ 1696140 h 1696140"/>
              <a:gd name="connsiteX4" fmla="*/ 0 w 2252234"/>
              <a:gd name="connsiteY4" fmla="*/ 1688411 h 1696140"/>
              <a:gd name="connsiteX5" fmla="*/ 14214 w 2252234"/>
              <a:gd name="connsiteY5" fmla="*/ 0 h 1696140"/>
              <a:gd name="connsiteX0" fmla="*/ 14214 w 1728714"/>
              <a:gd name="connsiteY0" fmla="*/ 0 h 1701294"/>
              <a:gd name="connsiteX1" fmla="*/ 1706214 w 1728714"/>
              <a:gd name="connsiteY1" fmla="*/ 0 h 1701294"/>
              <a:gd name="connsiteX2" fmla="*/ 1728714 w 1728714"/>
              <a:gd name="connsiteY2" fmla="*/ 1428750 h 1701294"/>
              <a:gd name="connsiteX3" fmla="*/ 1420464 w 1728714"/>
              <a:gd name="connsiteY3" fmla="*/ 1696140 h 1701294"/>
              <a:gd name="connsiteX4" fmla="*/ 0 w 1728714"/>
              <a:gd name="connsiteY4" fmla="*/ 1688411 h 1701294"/>
              <a:gd name="connsiteX5" fmla="*/ 14214 w 1728714"/>
              <a:gd name="connsiteY5" fmla="*/ 0 h 1701294"/>
              <a:gd name="connsiteX0" fmla="*/ 14214 w 1728714"/>
              <a:gd name="connsiteY0" fmla="*/ 0 h 1701294"/>
              <a:gd name="connsiteX1" fmla="*/ 1706214 w 1728714"/>
              <a:gd name="connsiteY1" fmla="*/ 0 h 1701294"/>
              <a:gd name="connsiteX2" fmla="*/ 1728714 w 1728714"/>
              <a:gd name="connsiteY2" fmla="*/ 1428750 h 1701294"/>
              <a:gd name="connsiteX3" fmla="*/ 1420464 w 1728714"/>
              <a:gd name="connsiteY3" fmla="*/ 1696140 h 1701294"/>
              <a:gd name="connsiteX4" fmla="*/ 0 w 1728714"/>
              <a:gd name="connsiteY4" fmla="*/ 1688411 h 1701294"/>
              <a:gd name="connsiteX5" fmla="*/ 14214 w 1728714"/>
              <a:gd name="connsiteY5" fmla="*/ 0 h 1701294"/>
              <a:gd name="connsiteX0" fmla="*/ 14214 w 1728714"/>
              <a:gd name="connsiteY0" fmla="*/ 0 h 1701294"/>
              <a:gd name="connsiteX1" fmla="*/ 1706214 w 1728714"/>
              <a:gd name="connsiteY1" fmla="*/ 0 h 1701294"/>
              <a:gd name="connsiteX2" fmla="*/ 1728714 w 1728714"/>
              <a:gd name="connsiteY2" fmla="*/ 1428750 h 1701294"/>
              <a:gd name="connsiteX3" fmla="*/ 1420464 w 1728714"/>
              <a:gd name="connsiteY3" fmla="*/ 1696140 h 1701294"/>
              <a:gd name="connsiteX4" fmla="*/ 0 w 1728714"/>
              <a:gd name="connsiteY4" fmla="*/ 1688411 h 1701294"/>
              <a:gd name="connsiteX5" fmla="*/ 14214 w 1728714"/>
              <a:gd name="connsiteY5" fmla="*/ 0 h 1701294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452311 w 1728714"/>
              <a:gd name="connsiteY3" fmla="*/ 166522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189570 w 1728714"/>
              <a:gd name="connsiteY3" fmla="*/ 168068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269189 w 1728714"/>
              <a:gd name="connsiteY3" fmla="*/ 167295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293075 w 1728714"/>
              <a:gd name="connsiteY3" fmla="*/ 168068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3565"/>
              <a:gd name="connsiteX1" fmla="*/ 1706214 w 1728714"/>
              <a:gd name="connsiteY1" fmla="*/ 0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14214 w 1728714"/>
              <a:gd name="connsiteY0" fmla="*/ 0 h 1693565"/>
              <a:gd name="connsiteX1" fmla="*/ 1722138 w 1728714"/>
              <a:gd name="connsiteY1" fmla="*/ 7730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14214 w 1728714"/>
              <a:gd name="connsiteY0" fmla="*/ 15460 h 1709025"/>
              <a:gd name="connsiteX1" fmla="*/ 1722139 w 1728714"/>
              <a:gd name="connsiteY1" fmla="*/ 0 h 1709025"/>
              <a:gd name="connsiteX2" fmla="*/ 1728714 w 1728714"/>
              <a:gd name="connsiteY2" fmla="*/ 1444210 h 1709025"/>
              <a:gd name="connsiteX3" fmla="*/ 1452312 w 1728714"/>
              <a:gd name="connsiteY3" fmla="*/ 1703871 h 1709025"/>
              <a:gd name="connsiteX4" fmla="*/ 0 w 1728714"/>
              <a:gd name="connsiteY4" fmla="*/ 1703871 h 1709025"/>
              <a:gd name="connsiteX5" fmla="*/ 14214 w 1728714"/>
              <a:gd name="connsiteY5" fmla="*/ 15460 h 1709025"/>
              <a:gd name="connsiteX0" fmla="*/ 14214 w 1728714"/>
              <a:gd name="connsiteY0" fmla="*/ 0 h 1693565"/>
              <a:gd name="connsiteX1" fmla="*/ 1722140 w 1728714"/>
              <a:gd name="connsiteY1" fmla="*/ 15459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14214 w 1728714"/>
              <a:gd name="connsiteY0" fmla="*/ 7731 h 1701296"/>
              <a:gd name="connsiteX1" fmla="*/ 1714179 w 1728714"/>
              <a:gd name="connsiteY1" fmla="*/ 0 h 1701296"/>
              <a:gd name="connsiteX2" fmla="*/ 1728714 w 1728714"/>
              <a:gd name="connsiteY2" fmla="*/ 1436481 h 1701296"/>
              <a:gd name="connsiteX3" fmla="*/ 1452312 w 1728714"/>
              <a:gd name="connsiteY3" fmla="*/ 1696142 h 1701296"/>
              <a:gd name="connsiteX4" fmla="*/ 0 w 1728714"/>
              <a:gd name="connsiteY4" fmla="*/ 1696142 h 1701296"/>
              <a:gd name="connsiteX5" fmla="*/ 14214 w 1728714"/>
              <a:gd name="connsiteY5" fmla="*/ 7731 h 1701296"/>
              <a:gd name="connsiteX0" fmla="*/ 14214 w 1728714"/>
              <a:gd name="connsiteY0" fmla="*/ 0 h 1693565"/>
              <a:gd name="connsiteX1" fmla="*/ 1714179 w 1728714"/>
              <a:gd name="connsiteY1" fmla="*/ 3352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2800 w 1717300"/>
              <a:gd name="connsiteY0" fmla="*/ 0 h 1702070"/>
              <a:gd name="connsiteX1" fmla="*/ 1702765 w 1717300"/>
              <a:gd name="connsiteY1" fmla="*/ 3352 h 1702070"/>
              <a:gd name="connsiteX2" fmla="*/ 1717300 w 1717300"/>
              <a:gd name="connsiteY2" fmla="*/ 1428750 h 1702070"/>
              <a:gd name="connsiteX3" fmla="*/ 1440898 w 1717300"/>
              <a:gd name="connsiteY3" fmla="*/ 1688411 h 1702070"/>
              <a:gd name="connsiteX4" fmla="*/ 0 w 1717300"/>
              <a:gd name="connsiteY4" fmla="*/ 1699494 h 1702070"/>
              <a:gd name="connsiteX5" fmla="*/ 2800 w 1717300"/>
              <a:gd name="connsiteY5" fmla="*/ 0 h 1702070"/>
              <a:gd name="connsiteX0" fmla="*/ 2800 w 1717300"/>
              <a:gd name="connsiteY0" fmla="*/ 0 h 1704840"/>
              <a:gd name="connsiteX1" fmla="*/ 1702765 w 1717300"/>
              <a:gd name="connsiteY1" fmla="*/ 3352 h 1704840"/>
              <a:gd name="connsiteX2" fmla="*/ 1717300 w 1717300"/>
              <a:gd name="connsiteY2" fmla="*/ 1428750 h 1704840"/>
              <a:gd name="connsiteX3" fmla="*/ 1440898 w 1717300"/>
              <a:gd name="connsiteY3" fmla="*/ 1688411 h 1704840"/>
              <a:gd name="connsiteX4" fmla="*/ 0 w 1717300"/>
              <a:gd name="connsiteY4" fmla="*/ 1702264 h 1704840"/>
              <a:gd name="connsiteX5" fmla="*/ 2800 w 1717300"/>
              <a:gd name="connsiteY5" fmla="*/ 0 h 1704840"/>
              <a:gd name="connsiteX0" fmla="*/ 2800 w 1717300"/>
              <a:gd name="connsiteY0" fmla="*/ 0 h 1707419"/>
              <a:gd name="connsiteX1" fmla="*/ 1702765 w 1717300"/>
              <a:gd name="connsiteY1" fmla="*/ 3352 h 1707419"/>
              <a:gd name="connsiteX2" fmla="*/ 1717300 w 1717300"/>
              <a:gd name="connsiteY2" fmla="*/ 1428750 h 1707419"/>
              <a:gd name="connsiteX3" fmla="*/ 1423776 w 1717300"/>
              <a:gd name="connsiteY3" fmla="*/ 1702265 h 1707419"/>
              <a:gd name="connsiteX4" fmla="*/ 0 w 1717300"/>
              <a:gd name="connsiteY4" fmla="*/ 1702264 h 1707419"/>
              <a:gd name="connsiteX5" fmla="*/ 2800 w 1717300"/>
              <a:gd name="connsiteY5" fmla="*/ 0 h 1707419"/>
              <a:gd name="connsiteX0" fmla="*/ 2800 w 1717300"/>
              <a:gd name="connsiteY0" fmla="*/ 0 h 1707419"/>
              <a:gd name="connsiteX1" fmla="*/ 1714180 w 1717300"/>
              <a:gd name="connsiteY1" fmla="*/ 3352 h 1707419"/>
              <a:gd name="connsiteX2" fmla="*/ 1717300 w 1717300"/>
              <a:gd name="connsiteY2" fmla="*/ 1428750 h 1707419"/>
              <a:gd name="connsiteX3" fmla="*/ 1423776 w 1717300"/>
              <a:gd name="connsiteY3" fmla="*/ 1702265 h 1707419"/>
              <a:gd name="connsiteX4" fmla="*/ 0 w 1717300"/>
              <a:gd name="connsiteY4" fmla="*/ 1702264 h 1707419"/>
              <a:gd name="connsiteX5" fmla="*/ 2800 w 1717300"/>
              <a:gd name="connsiteY5" fmla="*/ 0 h 1707419"/>
              <a:gd name="connsiteX0" fmla="*/ 2800 w 1810156"/>
              <a:gd name="connsiteY0" fmla="*/ 0 h 1705240"/>
              <a:gd name="connsiteX1" fmla="*/ 1714180 w 1810156"/>
              <a:gd name="connsiteY1" fmla="*/ 3352 h 1705240"/>
              <a:gd name="connsiteX2" fmla="*/ 1423776 w 1810156"/>
              <a:gd name="connsiteY2" fmla="*/ 1702265 h 1705240"/>
              <a:gd name="connsiteX3" fmla="*/ 0 w 1810156"/>
              <a:gd name="connsiteY3" fmla="*/ 1702264 h 1705240"/>
              <a:gd name="connsiteX4" fmla="*/ 2800 w 1810156"/>
              <a:gd name="connsiteY4" fmla="*/ 0 h 1705240"/>
              <a:gd name="connsiteX0" fmla="*/ 2800 w 1833560"/>
              <a:gd name="connsiteY0" fmla="*/ 0 h 1705240"/>
              <a:gd name="connsiteX1" fmla="*/ 1714180 w 1833560"/>
              <a:gd name="connsiteY1" fmla="*/ 3352 h 1705240"/>
              <a:gd name="connsiteX2" fmla="*/ 1423776 w 1833560"/>
              <a:gd name="connsiteY2" fmla="*/ 1702265 h 1705240"/>
              <a:gd name="connsiteX3" fmla="*/ 0 w 1833560"/>
              <a:gd name="connsiteY3" fmla="*/ 1702264 h 1705240"/>
              <a:gd name="connsiteX4" fmla="*/ 2800 w 1833560"/>
              <a:gd name="connsiteY4" fmla="*/ 0 h 1705240"/>
              <a:gd name="connsiteX0" fmla="*/ 2800 w 1868433"/>
              <a:gd name="connsiteY0" fmla="*/ 0 h 1705240"/>
              <a:gd name="connsiteX1" fmla="*/ 1714180 w 1868433"/>
              <a:gd name="connsiteY1" fmla="*/ 3352 h 1705240"/>
              <a:gd name="connsiteX2" fmla="*/ 1423776 w 1868433"/>
              <a:gd name="connsiteY2" fmla="*/ 1702265 h 1705240"/>
              <a:gd name="connsiteX3" fmla="*/ 0 w 1868433"/>
              <a:gd name="connsiteY3" fmla="*/ 1702264 h 1705240"/>
              <a:gd name="connsiteX4" fmla="*/ 2800 w 1868433"/>
              <a:gd name="connsiteY4" fmla="*/ 0 h 1705240"/>
              <a:gd name="connsiteX0" fmla="*/ 2800 w 1845177"/>
              <a:gd name="connsiteY0" fmla="*/ 0 h 1705240"/>
              <a:gd name="connsiteX1" fmla="*/ 1714180 w 1845177"/>
              <a:gd name="connsiteY1" fmla="*/ 3352 h 1705240"/>
              <a:gd name="connsiteX2" fmla="*/ 1423776 w 1845177"/>
              <a:gd name="connsiteY2" fmla="*/ 1702265 h 1705240"/>
              <a:gd name="connsiteX3" fmla="*/ 0 w 1845177"/>
              <a:gd name="connsiteY3" fmla="*/ 1702264 h 1705240"/>
              <a:gd name="connsiteX4" fmla="*/ 2800 w 1845177"/>
              <a:gd name="connsiteY4" fmla="*/ 0 h 1705240"/>
              <a:gd name="connsiteX0" fmla="*/ 2800 w 1714180"/>
              <a:gd name="connsiteY0" fmla="*/ 0 h 1705240"/>
              <a:gd name="connsiteX1" fmla="*/ 1714180 w 1714180"/>
              <a:gd name="connsiteY1" fmla="*/ 3352 h 1705240"/>
              <a:gd name="connsiteX2" fmla="*/ 1423776 w 1714180"/>
              <a:gd name="connsiteY2" fmla="*/ 1702265 h 1705240"/>
              <a:gd name="connsiteX3" fmla="*/ 0 w 1714180"/>
              <a:gd name="connsiteY3" fmla="*/ 1702264 h 1705240"/>
              <a:gd name="connsiteX4" fmla="*/ 2800 w 1714180"/>
              <a:gd name="connsiteY4" fmla="*/ 0 h 1705240"/>
              <a:gd name="connsiteX0" fmla="*/ 2800 w 8211699"/>
              <a:gd name="connsiteY0" fmla="*/ 0 h 1750738"/>
              <a:gd name="connsiteX1" fmla="*/ 1714180 w 8211699"/>
              <a:gd name="connsiteY1" fmla="*/ 3352 h 1750738"/>
              <a:gd name="connsiteX2" fmla="*/ 8211699 w 8211699"/>
              <a:gd name="connsiteY2" fmla="*/ 1750370 h 1750738"/>
              <a:gd name="connsiteX3" fmla="*/ 0 w 8211699"/>
              <a:gd name="connsiteY3" fmla="*/ 1702264 h 1750738"/>
              <a:gd name="connsiteX4" fmla="*/ 2800 w 8211699"/>
              <a:gd name="connsiteY4" fmla="*/ 0 h 1750738"/>
              <a:gd name="connsiteX0" fmla="*/ 2800 w 8229596"/>
              <a:gd name="connsiteY0" fmla="*/ 8675 h 1759413"/>
              <a:gd name="connsiteX1" fmla="*/ 8229596 w 8229596"/>
              <a:gd name="connsiteY1" fmla="*/ 0 h 1759413"/>
              <a:gd name="connsiteX2" fmla="*/ 8211699 w 8229596"/>
              <a:gd name="connsiteY2" fmla="*/ 1759045 h 1759413"/>
              <a:gd name="connsiteX3" fmla="*/ 0 w 8229596"/>
              <a:gd name="connsiteY3" fmla="*/ 1710939 h 1759413"/>
              <a:gd name="connsiteX4" fmla="*/ 2800 w 8229596"/>
              <a:gd name="connsiteY4" fmla="*/ 8675 h 1759413"/>
              <a:gd name="connsiteX0" fmla="*/ 2800 w 8229596"/>
              <a:gd name="connsiteY0" fmla="*/ 8675 h 2416129"/>
              <a:gd name="connsiteX1" fmla="*/ 8229596 w 8229596"/>
              <a:gd name="connsiteY1" fmla="*/ 0 h 2416129"/>
              <a:gd name="connsiteX2" fmla="*/ 8211699 w 8229596"/>
              <a:gd name="connsiteY2" fmla="*/ 1759045 h 2416129"/>
              <a:gd name="connsiteX3" fmla="*/ 0 w 8229596"/>
              <a:gd name="connsiteY3" fmla="*/ 1710939 h 2416129"/>
              <a:gd name="connsiteX4" fmla="*/ 2800 w 8229596"/>
              <a:gd name="connsiteY4" fmla="*/ 8675 h 2416129"/>
              <a:gd name="connsiteX0" fmla="*/ 2800 w 8229596"/>
              <a:gd name="connsiteY0" fmla="*/ 8675 h 1879089"/>
              <a:gd name="connsiteX1" fmla="*/ 8229596 w 8229596"/>
              <a:gd name="connsiteY1" fmla="*/ 0 h 1879089"/>
              <a:gd name="connsiteX2" fmla="*/ 8211699 w 8229596"/>
              <a:gd name="connsiteY2" fmla="*/ 1759045 h 1879089"/>
              <a:gd name="connsiteX3" fmla="*/ 0 w 8229596"/>
              <a:gd name="connsiteY3" fmla="*/ 1710939 h 1879089"/>
              <a:gd name="connsiteX4" fmla="*/ 2800 w 8229596"/>
              <a:gd name="connsiteY4" fmla="*/ 8675 h 1879089"/>
              <a:gd name="connsiteX0" fmla="*/ 2800 w 9248089"/>
              <a:gd name="connsiteY0" fmla="*/ 8675 h 1952625"/>
              <a:gd name="connsiteX1" fmla="*/ 8229596 w 9248089"/>
              <a:gd name="connsiteY1" fmla="*/ 0 h 1952625"/>
              <a:gd name="connsiteX2" fmla="*/ 8211699 w 9248089"/>
              <a:gd name="connsiteY2" fmla="*/ 1759045 h 1952625"/>
              <a:gd name="connsiteX3" fmla="*/ 0 w 9248089"/>
              <a:gd name="connsiteY3" fmla="*/ 1710939 h 1952625"/>
              <a:gd name="connsiteX4" fmla="*/ 2800 w 9248089"/>
              <a:gd name="connsiteY4" fmla="*/ 8675 h 1952625"/>
              <a:gd name="connsiteX0" fmla="*/ 2800 w 8835024"/>
              <a:gd name="connsiteY0" fmla="*/ 8675 h 1952625"/>
              <a:gd name="connsiteX1" fmla="*/ 8229596 w 8835024"/>
              <a:gd name="connsiteY1" fmla="*/ 0 h 1952625"/>
              <a:gd name="connsiteX2" fmla="*/ 8211699 w 8835024"/>
              <a:gd name="connsiteY2" fmla="*/ 1759045 h 1952625"/>
              <a:gd name="connsiteX3" fmla="*/ 0 w 8835024"/>
              <a:gd name="connsiteY3" fmla="*/ 1710939 h 1952625"/>
              <a:gd name="connsiteX4" fmla="*/ 2800 w 8835024"/>
              <a:gd name="connsiteY4" fmla="*/ 8675 h 1952625"/>
              <a:gd name="connsiteX0" fmla="*/ 2800 w 9259721"/>
              <a:gd name="connsiteY0" fmla="*/ 8675 h 1952625"/>
              <a:gd name="connsiteX1" fmla="*/ 8229596 w 9259721"/>
              <a:gd name="connsiteY1" fmla="*/ 0 h 1952625"/>
              <a:gd name="connsiteX2" fmla="*/ 8211699 w 9259721"/>
              <a:gd name="connsiteY2" fmla="*/ 1759045 h 1952625"/>
              <a:gd name="connsiteX3" fmla="*/ 0 w 9259721"/>
              <a:gd name="connsiteY3" fmla="*/ 1710939 h 1952625"/>
              <a:gd name="connsiteX4" fmla="*/ 2800 w 9259721"/>
              <a:gd name="connsiteY4" fmla="*/ 8675 h 1952625"/>
              <a:gd name="connsiteX0" fmla="*/ 2800 w 9259721"/>
              <a:gd name="connsiteY0" fmla="*/ 8675 h 1952625"/>
              <a:gd name="connsiteX1" fmla="*/ 8229596 w 9259721"/>
              <a:gd name="connsiteY1" fmla="*/ 0 h 1952625"/>
              <a:gd name="connsiteX2" fmla="*/ 8211699 w 9259721"/>
              <a:gd name="connsiteY2" fmla="*/ 1759045 h 1952625"/>
              <a:gd name="connsiteX3" fmla="*/ 0 w 9259721"/>
              <a:gd name="connsiteY3" fmla="*/ 1710939 h 1952625"/>
              <a:gd name="connsiteX4" fmla="*/ 2800 w 9259721"/>
              <a:gd name="connsiteY4" fmla="*/ 8675 h 1952625"/>
              <a:gd name="connsiteX0" fmla="*/ 2800 w 9259721"/>
              <a:gd name="connsiteY0" fmla="*/ 8675 h 1952625"/>
              <a:gd name="connsiteX1" fmla="*/ 8229596 w 9259721"/>
              <a:gd name="connsiteY1" fmla="*/ 0 h 1952625"/>
              <a:gd name="connsiteX2" fmla="*/ 8211699 w 9259721"/>
              <a:gd name="connsiteY2" fmla="*/ 1759045 h 1952625"/>
              <a:gd name="connsiteX3" fmla="*/ 0 w 9259721"/>
              <a:gd name="connsiteY3" fmla="*/ 1710939 h 1952625"/>
              <a:gd name="connsiteX4" fmla="*/ 2800 w 9259721"/>
              <a:gd name="connsiteY4" fmla="*/ 8675 h 1952625"/>
              <a:gd name="connsiteX0" fmla="*/ 2800 w 9248090"/>
              <a:gd name="connsiteY0" fmla="*/ 8675 h 1952625"/>
              <a:gd name="connsiteX1" fmla="*/ 8229596 w 9248090"/>
              <a:gd name="connsiteY1" fmla="*/ 0 h 1952625"/>
              <a:gd name="connsiteX2" fmla="*/ 8211699 w 9248090"/>
              <a:gd name="connsiteY2" fmla="*/ 1759045 h 1952625"/>
              <a:gd name="connsiteX3" fmla="*/ 0 w 9248090"/>
              <a:gd name="connsiteY3" fmla="*/ 1710939 h 1952625"/>
              <a:gd name="connsiteX4" fmla="*/ 2800 w 9248090"/>
              <a:gd name="connsiteY4" fmla="*/ 8675 h 1952625"/>
              <a:gd name="connsiteX0" fmla="*/ 2800 w 9248090"/>
              <a:gd name="connsiteY0" fmla="*/ 8675 h 1952625"/>
              <a:gd name="connsiteX1" fmla="*/ 8229596 w 9248090"/>
              <a:gd name="connsiteY1" fmla="*/ 0 h 1952625"/>
              <a:gd name="connsiteX2" fmla="*/ 8211699 w 9248090"/>
              <a:gd name="connsiteY2" fmla="*/ 1759045 h 1952625"/>
              <a:gd name="connsiteX3" fmla="*/ 0 w 9248090"/>
              <a:gd name="connsiteY3" fmla="*/ 1710939 h 1952625"/>
              <a:gd name="connsiteX4" fmla="*/ 2800 w 9248090"/>
              <a:gd name="connsiteY4" fmla="*/ 8675 h 1952625"/>
              <a:gd name="connsiteX0" fmla="*/ 2800 w 9248090"/>
              <a:gd name="connsiteY0" fmla="*/ 8675 h 2416127"/>
              <a:gd name="connsiteX1" fmla="*/ 8229596 w 9248090"/>
              <a:gd name="connsiteY1" fmla="*/ 0 h 2416127"/>
              <a:gd name="connsiteX2" fmla="*/ 8211699 w 9248090"/>
              <a:gd name="connsiteY2" fmla="*/ 1759045 h 2416127"/>
              <a:gd name="connsiteX3" fmla="*/ 0 w 9248090"/>
              <a:gd name="connsiteY3" fmla="*/ 1710939 h 2416127"/>
              <a:gd name="connsiteX4" fmla="*/ 2800 w 9248090"/>
              <a:gd name="connsiteY4" fmla="*/ 8675 h 2416127"/>
              <a:gd name="connsiteX0" fmla="*/ 2800 w 9248090"/>
              <a:gd name="connsiteY0" fmla="*/ 8675 h 2416127"/>
              <a:gd name="connsiteX1" fmla="*/ 8229596 w 9248090"/>
              <a:gd name="connsiteY1" fmla="*/ 0 h 2416127"/>
              <a:gd name="connsiteX2" fmla="*/ 8211699 w 9248090"/>
              <a:gd name="connsiteY2" fmla="*/ 1759045 h 2416127"/>
              <a:gd name="connsiteX3" fmla="*/ 0 w 9248090"/>
              <a:gd name="connsiteY3" fmla="*/ 1710939 h 2416127"/>
              <a:gd name="connsiteX4" fmla="*/ 2800 w 9248090"/>
              <a:gd name="connsiteY4" fmla="*/ 8675 h 2416127"/>
              <a:gd name="connsiteX0" fmla="*/ 2800 w 9259721"/>
              <a:gd name="connsiteY0" fmla="*/ 8675 h 2416127"/>
              <a:gd name="connsiteX1" fmla="*/ 8229596 w 9259721"/>
              <a:gd name="connsiteY1" fmla="*/ 0 h 2416127"/>
              <a:gd name="connsiteX2" fmla="*/ 8211699 w 9259721"/>
              <a:gd name="connsiteY2" fmla="*/ 1759045 h 2416127"/>
              <a:gd name="connsiteX3" fmla="*/ 0 w 9259721"/>
              <a:gd name="connsiteY3" fmla="*/ 1710939 h 2416127"/>
              <a:gd name="connsiteX4" fmla="*/ 2800 w 9259721"/>
              <a:gd name="connsiteY4" fmla="*/ 8675 h 2416127"/>
              <a:gd name="connsiteX0" fmla="*/ 2800 w 9248090"/>
              <a:gd name="connsiteY0" fmla="*/ 8675 h 2416127"/>
              <a:gd name="connsiteX1" fmla="*/ 8229596 w 9248090"/>
              <a:gd name="connsiteY1" fmla="*/ 0 h 2416127"/>
              <a:gd name="connsiteX2" fmla="*/ 8211699 w 9248090"/>
              <a:gd name="connsiteY2" fmla="*/ 1759045 h 2416127"/>
              <a:gd name="connsiteX3" fmla="*/ 0 w 9248090"/>
              <a:gd name="connsiteY3" fmla="*/ 1710939 h 2416127"/>
              <a:gd name="connsiteX4" fmla="*/ 2800 w 9248090"/>
              <a:gd name="connsiteY4" fmla="*/ 8675 h 2416127"/>
              <a:gd name="connsiteX0" fmla="*/ 2800 w 8835025"/>
              <a:gd name="connsiteY0" fmla="*/ 8675 h 2416127"/>
              <a:gd name="connsiteX1" fmla="*/ 8229596 w 8835025"/>
              <a:gd name="connsiteY1" fmla="*/ 0 h 2416127"/>
              <a:gd name="connsiteX2" fmla="*/ 8211699 w 8835025"/>
              <a:gd name="connsiteY2" fmla="*/ 1759045 h 2416127"/>
              <a:gd name="connsiteX3" fmla="*/ 0 w 8835025"/>
              <a:gd name="connsiteY3" fmla="*/ 1710939 h 2416127"/>
              <a:gd name="connsiteX4" fmla="*/ 2800 w 8835025"/>
              <a:gd name="connsiteY4" fmla="*/ 8675 h 2416127"/>
              <a:gd name="connsiteX0" fmla="*/ 2800 w 8229597"/>
              <a:gd name="connsiteY0" fmla="*/ 8675 h 2416127"/>
              <a:gd name="connsiteX1" fmla="*/ 8229596 w 8229597"/>
              <a:gd name="connsiteY1" fmla="*/ 0 h 2416127"/>
              <a:gd name="connsiteX2" fmla="*/ 8211699 w 8229597"/>
              <a:gd name="connsiteY2" fmla="*/ 1759045 h 2416127"/>
              <a:gd name="connsiteX3" fmla="*/ 0 w 8229597"/>
              <a:gd name="connsiteY3" fmla="*/ 1710939 h 2416127"/>
              <a:gd name="connsiteX4" fmla="*/ 2800 w 8229597"/>
              <a:gd name="connsiteY4" fmla="*/ 8675 h 2416127"/>
              <a:gd name="connsiteX0" fmla="*/ 2800 w 8229597"/>
              <a:gd name="connsiteY0" fmla="*/ 8675 h 1879089"/>
              <a:gd name="connsiteX1" fmla="*/ 8229596 w 8229597"/>
              <a:gd name="connsiteY1" fmla="*/ 0 h 1879089"/>
              <a:gd name="connsiteX2" fmla="*/ 8211699 w 8229597"/>
              <a:gd name="connsiteY2" fmla="*/ 1759045 h 1879089"/>
              <a:gd name="connsiteX3" fmla="*/ 0 w 8229597"/>
              <a:gd name="connsiteY3" fmla="*/ 1710939 h 1879089"/>
              <a:gd name="connsiteX4" fmla="*/ 2800 w 8229597"/>
              <a:gd name="connsiteY4" fmla="*/ 8675 h 1879089"/>
              <a:gd name="connsiteX0" fmla="*/ 2800 w 8229597"/>
              <a:gd name="connsiteY0" fmla="*/ 8675 h 1759045"/>
              <a:gd name="connsiteX1" fmla="*/ 8229596 w 8229597"/>
              <a:gd name="connsiteY1" fmla="*/ 0 h 1759045"/>
              <a:gd name="connsiteX2" fmla="*/ 8211699 w 8229597"/>
              <a:gd name="connsiteY2" fmla="*/ 1759045 h 1759045"/>
              <a:gd name="connsiteX3" fmla="*/ 0 w 8229597"/>
              <a:gd name="connsiteY3" fmla="*/ 1710939 h 1759045"/>
              <a:gd name="connsiteX4" fmla="*/ 2800 w 8229597"/>
              <a:gd name="connsiteY4" fmla="*/ 8675 h 1759045"/>
              <a:gd name="connsiteX0" fmla="*/ 1476820 w 9703617"/>
              <a:gd name="connsiteY0" fmla="*/ 8675 h 1759045"/>
              <a:gd name="connsiteX1" fmla="*/ 9703616 w 9703617"/>
              <a:gd name="connsiteY1" fmla="*/ 0 h 1759045"/>
              <a:gd name="connsiteX2" fmla="*/ 9685719 w 9703617"/>
              <a:gd name="connsiteY2" fmla="*/ 1759045 h 1759045"/>
              <a:gd name="connsiteX3" fmla="*/ 0 w 9703617"/>
              <a:gd name="connsiteY3" fmla="*/ 1747016 h 1759045"/>
              <a:gd name="connsiteX4" fmla="*/ 1476820 w 9703617"/>
              <a:gd name="connsiteY4" fmla="*/ 8675 h 1759045"/>
              <a:gd name="connsiteX0" fmla="*/ 0 w 9713203"/>
              <a:gd name="connsiteY0" fmla="*/ 8675 h 1759045"/>
              <a:gd name="connsiteX1" fmla="*/ 9713202 w 9713203"/>
              <a:gd name="connsiteY1" fmla="*/ 0 h 1759045"/>
              <a:gd name="connsiteX2" fmla="*/ 9695305 w 9713203"/>
              <a:gd name="connsiteY2" fmla="*/ 1759045 h 1759045"/>
              <a:gd name="connsiteX3" fmla="*/ 9586 w 9713203"/>
              <a:gd name="connsiteY3" fmla="*/ 1747016 h 1759045"/>
              <a:gd name="connsiteX4" fmla="*/ 0 w 9713203"/>
              <a:gd name="connsiteY4" fmla="*/ 8675 h 1759045"/>
              <a:gd name="connsiteX0" fmla="*/ 0 w 9713203"/>
              <a:gd name="connsiteY0" fmla="*/ 8675 h 1759045"/>
              <a:gd name="connsiteX1" fmla="*/ 9713202 w 9713203"/>
              <a:gd name="connsiteY1" fmla="*/ 0 h 1759045"/>
              <a:gd name="connsiteX2" fmla="*/ 9695305 w 9713203"/>
              <a:gd name="connsiteY2" fmla="*/ 1759045 h 1759045"/>
              <a:gd name="connsiteX3" fmla="*/ 566988 w 9713203"/>
              <a:gd name="connsiteY3" fmla="*/ 1747016 h 1759045"/>
              <a:gd name="connsiteX4" fmla="*/ 0 w 9713203"/>
              <a:gd name="connsiteY4" fmla="*/ 8675 h 1759045"/>
              <a:gd name="connsiteX0" fmla="*/ 0 w 9168189"/>
              <a:gd name="connsiteY0" fmla="*/ 0 h 1762397"/>
              <a:gd name="connsiteX1" fmla="*/ 9168188 w 9168189"/>
              <a:gd name="connsiteY1" fmla="*/ 3352 h 1762397"/>
              <a:gd name="connsiteX2" fmla="*/ 9150291 w 9168189"/>
              <a:gd name="connsiteY2" fmla="*/ 1762397 h 1762397"/>
              <a:gd name="connsiteX3" fmla="*/ 21974 w 9168189"/>
              <a:gd name="connsiteY3" fmla="*/ 1750368 h 1762397"/>
              <a:gd name="connsiteX4" fmla="*/ 0 w 9168189"/>
              <a:gd name="connsiteY4" fmla="*/ 0 h 1762397"/>
              <a:gd name="connsiteX0" fmla="*/ 0 w 9168189"/>
              <a:gd name="connsiteY0" fmla="*/ 0 h 1762397"/>
              <a:gd name="connsiteX1" fmla="*/ 9168188 w 9168189"/>
              <a:gd name="connsiteY1" fmla="*/ 3352 h 1762397"/>
              <a:gd name="connsiteX2" fmla="*/ 9150291 w 9168189"/>
              <a:gd name="connsiteY2" fmla="*/ 1762397 h 1762397"/>
              <a:gd name="connsiteX3" fmla="*/ 21974 w 9168189"/>
              <a:gd name="connsiteY3" fmla="*/ 1750368 h 1762397"/>
              <a:gd name="connsiteX4" fmla="*/ 0 w 9168189"/>
              <a:gd name="connsiteY4" fmla="*/ 0 h 1762397"/>
              <a:gd name="connsiteX0" fmla="*/ 2800 w 9146215"/>
              <a:gd name="connsiteY0" fmla="*/ 0 h 1762397"/>
              <a:gd name="connsiteX1" fmla="*/ 9146214 w 9146215"/>
              <a:gd name="connsiteY1" fmla="*/ 3352 h 1762397"/>
              <a:gd name="connsiteX2" fmla="*/ 9128317 w 9146215"/>
              <a:gd name="connsiteY2" fmla="*/ 1762397 h 1762397"/>
              <a:gd name="connsiteX3" fmla="*/ 0 w 9146215"/>
              <a:gd name="connsiteY3" fmla="*/ 1750368 h 1762397"/>
              <a:gd name="connsiteX4" fmla="*/ 2800 w 9146215"/>
              <a:gd name="connsiteY4" fmla="*/ 0 h 1762397"/>
              <a:gd name="connsiteX0" fmla="*/ 15186 w 9158601"/>
              <a:gd name="connsiteY0" fmla="*/ 0 h 1762397"/>
              <a:gd name="connsiteX1" fmla="*/ 9158600 w 9158601"/>
              <a:gd name="connsiteY1" fmla="*/ 3352 h 1762397"/>
              <a:gd name="connsiteX2" fmla="*/ 9140703 w 9158601"/>
              <a:gd name="connsiteY2" fmla="*/ 1762397 h 1762397"/>
              <a:gd name="connsiteX3" fmla="*/ 0 w 9158601"/>
              <a:gd name="connsiteY3" fmla="*/ 1762393 h 1762397"/>
              <a:gd name="connsiteX4" fmla="*/ 15186 w 9158601"/>
              <a:gd name="connsiteY4" fmla="*/ 0 h 1762397"/>
              <a:gd name="connsiteX0" fmla="*/ 15186 w 9158601"/>
              <a:gd name="connsiteY0" fmla="*/ 0 h 1762397"/>
              <a:gd name="connsiteX1" fmla="*/ 9158600 w 9158601"/>
              <a:gd name="connsiteY1" fmla="*/ 3352 h 1762397"/>
              <a:gd name="connsiteX2" fmla="*/ 9130232 w 9158601"/>
              <a:gd name="connsiteY2" fmla="*/ 813407 h 1762397"/>
              <a:gd name="connsiteX3" fmla="*/ 9140703 w 9158601"/>
              <a:gd name="connsiteY3" fmla="*/ 1762397 h 1762397"/>
              <a:gd name="connsiteX4" fmla="*/ 0 w 9158601"/>
              <a:gd name="connsiteY4" fmla="*/ 1762393 h 1762397"/>
              <a:gd name="connsiteX5" fmla="*/ 15186 w 9158601"/>
              <a:gd name="connsiteY5" fmla="*/ 0 h 1762397"/>
              <a:gd name="connsiteX0" fmla="*/ 15186 w 9526607"/>
              <a:gd name="connsiteY0" fmla="*/ 0 h 1762397"/>
              <a:gd name="connsiteX1" fmla="*/ 9158600 w 9526607"/>
              <a:gd name="connsiteY1" fmla="*/ 3352 h 1762397"/>
              <a:gd name="connsiteX2" fmla="*/ 9526607 w 9526607"/>
              <a:gd name="connsiteY2" fmla="*/ 909615 h 1762397"/>
              <a:gd name="connsiteX3" fmla="*/ 9140703 w 9526607"/>
              <a:gd name="connsiteY3" fmla="*/ 1762397 h 1762397"/>
              <a:gd name="connsiteX4" fmla="*/ 0 w 9526607"/>
              <a:gd name="connsiteY4" fmla="*/ 1762393 h 1762397"/>
              <a:gd name="connsiteX5" fmla="*/ 15186 w 9526607"/>
              <a:gd name="connsiteY5" fmla="*/ 0 h 1762397"/>
              <a:gd name="connsiteX0" fmla="*/ 2800 w 9514221"/>
              <a:gd name="connsiteY0" fmla="*/ 0 h 1762397"/>
              <a:gd name="connsiteX1" fmla="*/ 9146214 w 9514221"/>
              <a:gd name="connsiteY1" fmla="*/ 3352 h 1762397"/>
              <a:gd name="connsiteX2" fmla="*/ 9514221 w 9514221"/>
              <a:gd name="connsiteY2" fmla="*/ 909615 h 1762397"/>
              <a:gd name="connsiteX3" fmla="*/ 9128317 w 9514221"/>
              <a:gd name="connsiteY3" fmla="*/ 1762397 h 1762397"/>
              <a:gd name="connsiteX4" fmla="*/ 0 w 9514221"/>
              <a:gd name="connsiteY4" fmla="*/ 1762393 h 1762397"/>
              <a:gd name="connsiteX5" fmla="*/ 2800 w 9514221"/>
              <a:gd name="connsiteY5" fmla="*/ 0 h 1762397"/>
              <a:gd name="connsiteX0" fmla="*/ 0 w 9511421"/>
              <a:gd name="connsiteY0" fmla="*/ 0 h 1762397"/>
              <a:gd name="connsiteX1" fmla="*/ 9143414 w 9511421"/>
              <a:gd name="connsiteY1" fmla="*/ 3352 h 1762397"/>
              <a:gd name="connsiteX2" fmla="*/ 9511421 w 9511421"/>
              <a:gd name="connsiteY2" fmla="*/ 909615 h 1762397"/>
              <a:gd name="connsiteX3" fmla="*/ 9125517 w 9511421"/>
              <a:gd name="connsiteY3" fmla="*/ 1762397 h 1762397"/>
              <a:gd name="connsiteX4" fmla="*/ 9586 w 9511421"/>
              <a:gd name="connsiteY4" fmla="*/ 1762393 h 1762397"/>
              <a:gd name="connsiteX5" fmla="*/ 0 w 9511421"/>
              <a:gd name="connsiteY5" fmla="*/ 0 h 1762397"/>
              <a:gd name="connsiteX0" fmla="*/ 0 w 9143414"/>
              <a:gd name="connsiteY0" fmla="*/ 0 h 1762397"/>
              <a:gd name="connsiteX1" fmla="*/ 9143414 w 9143414"/>
              <a:gd name="connsiteY1" fmla="*/ 3352 h 1762397"/>
              <a:gd name="connsiteX2" fmla="*/ 9125517 w 9143414"/>
              <a:gd name="connsiteY2" fmla="*/ 1762397 h 1762397"/>
              <a:gd name="connsiteX3" fmla="*/ 9586 w 9143414"/>
              <a:gd name="connsiteY3" fmla="*/ 1762393 h 1762397"/>
              <a:gd name="connsiteX4" fmla="*/ 0 w 9143414"/>
              <a:gd name="connsiteY4" fmla="*/ 0 h 1762397"/>
              <a:gd name="connsiteX0" fmla="*/ 0 w 12764377"/>
              <a:gd name="connsiteY0" fmla="*/ 0 h 1762397"/>
              <a:gd name="connsiteX1" fmla="*/ 12764377 w 12764377"/>
              <a:gd name="connsiteY1" fmla="*/ 18190 h 1762397"/>
              <a:gd name="connsiteX2" fmla="*/ 9125517 w 12764377"/>
              <a:gd name="connsiteY2" fmla="*/ 1762397 h 1762397"/>
              <a:gd name="connsiteX3" fmla="*/ 9586 w 12764377"/>
              <a:gd name="connsiteY3" fmla="*/ 1762393 h 1762397"/>
              <a:gd name="connsiteX4" fmla="*/ 0 w 12764377"/>
              <a:gd name="connsiteY4" fmla="*/ 0 h 1762397"/>
              <a:gd name="connsiteX0" fmla="*/ 0 w 12764377"/>
              <a:gd name="connsiteY0" fmla="*/ 0 h 1762397"/>
              <a:gd name="connsiteX1" fmla="*/ 12764377 w 12764377"/>
              <a:gd name="connsiteY1" fmla="*/ 18190 h 1762397"/>
              <a:gd name="connsiteX2" fmla="*/ 12556703 w 12764377"/>
              <a:gd name="connsiteY2" fmla="*/ 1762397 h 1762397"/>
              <a:gd name="connsiteX3" fmla="*/ 9586 w 12764377"/>
              <a:gd name="connsiteY3" fmla="*/ 1762393 h 1762397"/>
              <a:gd name="connsiteX4" fmla="*/ 0 w 12764377"/>
              <a:gd name="connsiteY4" fmla="*/ 0 h 1762397"/>
              <a:gd name="connsiteX0" fmla="*/ 0 w 12559416"/>
              <a:gd name="connsiteY0" fmla="*/ 0 h 1762397"/>
              <a:gd name="connsiteX1" fmla="*/ 12559416 w 12559416"/>
              <a:gd name="connsiteY1" fmla="*/ 18190 h 1762397"/>
              <a:gd name="connsiteX2" fmla="*/ 12556703 w 12559416"/>
              <a:gd name="connsiteY2" fmla="*/ 1762397 h 1762397"/>
              <a:gd name="connsiteX3" fmla="*/ 9586 w 12559416"/>
              <a:gd name="connsiteY3" fmla="*/ 1762393 h 1762397"/>
              <a:gd name="connsiteX4" fmla="*/ 0 w 12559416"/>
              <a:gd name="connsiteY4" fmla="*/ 0 h 1762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9416" h="1762397">
                <a:moveTo>
                  <a:pt x="0" y="0"/>
                </a:moveTo>
                <a:lnTo>
                  <a:pt x="12559416" y="18190"/>
                </a:lnTo>
                <a:cubicBezTo>
                  <a:pt x="12558512" y="599592"/>
                  <a:pt x="12557607" y="1180995"/>
                  <a:pt x="12556703" y="1762397"/>
                </a:cubicBezTo>
                <a:lnTo>
                  <a:pt x="9586" y="1762393"/>
                </a:lnTo>
                <a:cubicBezTo>
                  <a:pt x="10161" y="1521668"/>
                  <a:pt x="0" y="564000"/>
                  <a:pt x="0" y="0"/>
                </a:cubicBezTo>
                <a:close/>
              </a:path>
            </a:pathLst>
          </a:custGeom>
          <a:gradFill>
            <a:gsLst>
              <a:gs pos="0">
                <a:srgbClr val="FBA300"/>
              </a:gs>
              <a:gs pos="100000">
                <a:srgbClr val="EA9800"/>
              </a:gs>
            </a:gsLst>
            <a:lin ang="5400000" scaled="0"/>
          </a:gra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dist="38100">
              <a:schemeClr val="bg1">
                <a:alpha val="0"/>
              </a:schemeClr>
            </a:innerShdw>
          </a:effectLst>
          <a:extLst/>
        </p:spPr>
        <p:txBody>
          <a:bodyPr vert="horz" wrap="square" lIns="45714" tIns="22857" rIns="45714" bIns="22857" numCol="1" rtlCol="0" anchor="t" anchorCtr="0" compatLnSpc="1">
            <a:prstTxWarp prst="textNoShape">
              <a:avLst/>
            </a:prstTxWarp>
          </a:bodyPr>
          <a:lstStyle/>
          <a:p>
            <a:endParaRPr lang="ru-RU" sz="2000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24" name="Полилиния 23"/>
          <p:cNvSpPr/>
          <p:nvPr userDrawn="1"/>
        </p:nvSpPr>
        <p:spPr bwMode="auto">
          <a:xfrm>
            <a:off x="-584" y="2909769"/>
            <a:ext cx="4632043" cy="875856"/>
          </a:xfrm>
          <a:custGeom>
            <a:avLst/>
            <a:gdLst>
              <a:gd name="connsiteX0" fmla="*/ 0 w 1692000"/>
              <a:gd name="connsiteY0" fmla="*/ 0 h 1692000"/>
              <a:gd name="connsiteX1" fmla="*/ 1692000 w 1692000"/>
              <a:gd name="connsiteY1" fmla="*/ 0 h 1692000"/>
              <a:gd name="connsiteX2" fmla="*/ 1692000 w 1692000"/>
              <a:gd name="connsiteY2" fmla="*/ 1692000 h 1692000"/>
              <a:gd name="connsiteX3" fmla="*/ 0 w 1692000"/>
              <a:gd name="connsiteY3" fmla="*/ 1692000 h 1692000"/>
              <a:gd name="connsiteX4" fmla="*/ 0 w 1692000"/>
              <a:gd name="connsiteY4" fmla="*/ 0 h 1692000"/>
              <a:gd name="connsiteX0" fmla="*/ 0 w 1692000"/>
              <a:gd name="connsiteY0" fmla="*/ 0 h 1692000"/>
              <a:gd name="connsiteX1" fmla="*/ 1692000 w 1692000"/>
              <a:gd name="connsiteY1" fmla="*/ 0 h 1692000"/>
              <a:gd name="connsiteX2" fmla="*/ 1676400 w 1692000"/>
              <a:gd name="connsiteY2" fmla="*/ 1390650 h 1692000"/>
              <a:gd name="connsiteX3" fmla="*/ 1692000 w 1692000"/>
              <a:gd name="connsiteY3" fmla="*/ 1692000 h 1692000"/>
              <a:gd name="connsiteX4" fmla="*/ 0 w 1692000"/>
              <a:gd name="connsiteY4" fmla="*/ 1692000 h 1692000"/>
              <a:gd name="connsiteX5" fmla="*/ 0 w 1692000"/>
              <a:gd name="connsiteY5" fmla="*/ 0 h 1692000"/>
              <a:gd name="connsiteX0" fmla="*/ 0 w 1692000"/>
              <a:gd name="connsiteY0" fmla="*/ 0 h 1730100"/>
              <a:gd name="connsiteX1" fmla="*/ 1692000 w 1692000"/>
              <a:gd name="connsiteY1" fmla="*/ 0 h 1730100"/>
              <a:gd name="connsiteX2" fmla="*/ 1676400 w 1692000"/>
              <a:gd name="connsiteY2" fmla="*/ 1390650 h 1730100"/>
              <a:gd name="connsiteX3" fmla="*/ 1692000 w 1692000"/>
              <a:gd name="connsiteY3" fmla="*/ 1692000 h 1730100"/>
              <a:gd name="connsiteX4" fmla="*/ 0 w 1692000"/>
              <a:gd name="connsiteY4" fmla="*/ 1692000 h 1730100"/>
              <a:gd name="connsiteX5" fmla="*/ 0 w 1692000"/>
              <a:gd name="connsiteY5" fmla="*/ 0 h 1730100"/>
              <a:gd name="connsiteX0" fmla="*/ 228025 w 1920025"/>
              <a:gd name="connsiteY0" fmla="*/ 0 h 1970825"/>
              <a:gd name="connsiteX1" fmla="*/ 1920025 w 1920025"/>
              <a:gd name="connsiteY1" fmla="*/ 0 h 1970825"/>
              <a:gd name="connsiteX2" fmla="*/ 1904425 w 1920025"/>
              <a:gd name="connsiteY2" fmla="*/ 1390650 h 1970825"/>
              <a:gd name="connsiteX3" fmla="*/ 1596175 w 1920025"/>
              <a:gd name="connsiteY3" fmla="*/ 1672950 h 1970825"/>
              <a:gd name="connsiteX4" fmla="*/ 228025 w 1920025"/>
              <a:gd name="connsiteY4" fmla="*/ 1692000 h 1970825"/>
              <a:gd name="connsiteX5" fmla="*/ 228025 w 1920025"/>
              <a:gd name="connsiteY5" fmla="*/ 0 h 1970825"/>
              <a:gd name="connsiteX0" fmla="*/ 228025 w 1920025"/>
              <a:gd name="connsiteY0" fmla="*/ 0 h 1970825"/>
              <a:gd name="connsiteX1" fmla="*/ 1920025 w 1920025"/>
              <a:gd name="connsiteY1" fmla="*/ 0 h 1970825"/>
              <a:gd name="connsiteX2" fmla="*/ 1904425 w 1920025"/>
              <a:gd name="connsiteY2" fmla="*/ 1390650 h 1970825"/>
              <a:gd name="connsiteX3" fmla="*/ 1596175 w 1920025"/>
              <a:gd name="connsiteY3" fmla="*/ 1672950 h 1970825"/>
              <a:gd name="connsiteX4" fmla="*/ 228025 w 1920025"/>
              <a:gd name="connsiteY4" fmla="*/ 1692000 h 1970825"/>
              <a:gd name="connsiteX5" fmla="*/ 228025 w 1920025"/>
              <a:gd name="connsiteY5" fmla="*/ 0 h 1970825"/>
              <a:gd name="connsiteX0" fmla="*/ 228025 w 1920025"/>
              <a:gd name="connsiteY0" fmla="*/ 0 h 1970825"/>
              <a:gd name="connsiteX1" fmla="*/ 1920025 w 1920025"/>
              <a:gd name="connsiteY1" fmla="*/ 0 h 1970825"/>
              <a:gd name="connsiteX2" fmla="*/ 1904425 w 1920025"/>
              <a:gd name="connsiteY2" fmla="*/ 1390650 h 1970825"/>
              <a:gd name="connsiteX3" fmla="*/ 1596175 w 1920025"/>
              <a:gd name="connsiteY3" fmla="*/ 1672950 h 1970825"/>
              <a:gd name="connsiteX4" fmla="*/ 228025 w 1920025"/>
              <a:gd name="connsiteY4" fmla="*/ 1692000 h 1970825"/>
              <a:gd name="connsiteX5" fmla="*/ 228025 w 1920025"/>
              <a:gd name="connsiteY5" fmla="*/ 0 h 1970825"/>
              <a:gd name="connsiteX0" fmla="*/ 228025 w 1920025"/>
              <a:gd name="connsiteY0" fmla="*/ 0 h 1711050"/>
              <a:gd name="connsiteX1" fmla="*/ 1920025 w 1920025"/>
              <a:gd name="connsiteY1" fmla="*/ 0 h 1711050"/>
              <a:gd name="connsiteX2" fmla="*/ 1904425 w 1920025"/>
              <a:gd name="connsiteY2" fmla="*/ 1390650 h 1711050"/>
              <a:gd name="connsiteX3" fmla="*/ 1596175 w 1920025"/>
              <a:gd name="connsiteY3" fmla="*/ 1672950 h 1711050"/>
              <a:gd name="connsiteX4" fmla="*/ 228025 w 1920025"/>
              <a:gd name="connsiteY4" fmla="*/ 1692000 h 1711050"/>
              <a:gd name="connsiteX5" fmla="*/ 228025 w 1920025"/>
              <a:gd name="connsiteY5" fmla="*/ 0 h 1711050"/>
              <a:gd name="connsiteX0" fmla="*/ 37525 w 1729525"/>
              <a:gd name="connsiteY0" fmla="*/ 0 h 1711050"/>
              <a:gd name="connsiteX1" fmla="*/ 1729525 w 1729525"/>
              <a:gd name="connsiteY1" fmla="*/ 0 h 1711050"/>
              <a:gd name="connsiteX2" fmla="*/ 1713925 w 1729525"/>
              <a:gd name="connsiteY2" fmla="*/ 1390650 h 1711050"/>
              <a:gd name="connsiteX3" fmla="*/ 1405675 w 1729525"/>
              <a:gd name="connsiteY3" fmla="*/ 1672950 h 1711050"/>
              <a:gd name="connsiteX4" fmla="*/ 37525 w 1729525"/>
              <a:gd name="connsiteY4" fmla="*/ 1692000 h 1711050"/>
              <a:gd name="connsiteX5" fmla="*/ 37525 w 1729525"/>
              <a:gd name="connsiteY5" fmla="*/ 0 h 1711050"/>
              <a:gd name="connsiteX0" fmla="*/ 37525 w 1729525"/>
              <a:gd name="connsiteY0" fmla="*/ 0 h 1721150"/>
              <a:gd name="connsiteX1" fmla="*/ 1729525 w 1729525"/>
              <a:gd name="connsiteY1" fmla="*/ 0 h 1721150"/>
              <a:gd name="connsiteX2" fmla="*/ 1713925 w 1729525"/>
              <a:gd name="connsiteY2" fmla="*/ 1390650 h 1721150"/>
              <a:gd name="connsiteX3" fmla="*/ 1405675 w 1729525"/>
              <a:gd name="connsiteY3" fmla="*/ 1672950 h 1721150"/>
              <a:gd name="connsiteX4" fmla="*/ 37525 w 1729525"/>
              <a:gd name="connsiteY4" fmla="*/ 1101450 h 1721150"/>
              <a:gd name="connsiteX5" fmla="*/ 37525 w 1729525"/>
              <a:gd name="connsiteY5" fmla="*/ 0 h 1721150"/>
              <a:gd name="connsiteX0" fmla="*/ 18475 w 1710475"/>
              <a:gd name="connsiteY0" fmla="*/ 0 h 1726350"/>
              <a:gd name="connsiteX1" fmla="*/ 1710475 w 1710475"/>
              <a:gd name="connsiteY1" fmla="*/ 0 h 1726350"/>
              <a:gd name="connsiteX2" fmla="*/ 1694875 w 1710475"/>
              <a:gd name="connsiteY2" fmla="*/ 1390650 h 1726350"/>
              <a:gd name="connsiteX3" fmla="*/ 1386625 w 1710475"/>
              <a:gd name="connsiteY3" fmla="*/ 1672950 h 1726350"/>
              <a:gd name="connsiteX4" fmla="*/ 37525 w 1710475"/>
              <a:gd name="connsiteY4" fmla="*/ 1711050 h 1726350"/>
              <a:gd name="connsiteX5" fmla="*/ 18475 w 1710475"/>
              <a:gd name="connsiteY5" fmla="*/ 0 h 1726350"/>
              <a:gd name="connsiteX0" fmla="*/ 37525 w 1729525"/>
              <a:gd name="connsiteY0" fmla="*/ 0 h 1689400"/>
              <a:gd name="connsiteX1" fmla="*/ 1729525 w 1729525"/>
              <a:gd name="connsiteY1" fmla="*/ 0 h 1689400"/>
              <a:gd name="connsiteX2" fmla="*/ 1713925 w 1729525"/>
              <a:gd name="connsiteY2" fmla="*/ 1390650 h 1689400"/>
              <a:gd name="connsiteX3" fmla="*/ 1405675 w 1729525"/>
              <a:gd name="connsiteY3" fmla="*/ 1672950 h 1689400"/>
              <a:gd name="connsiteX4" fmla="*/ 37525 w 1729525"/>
              <a:gd name="connsiteY4" fmla="*/ 1291950 h 1689400"/>
              <a:gd name="connsiteX5" fmla="*/ 37525 w 1729525"/>
              <a:gd name="connsiteY5" fmla="*/ 0 h 1689400"/>
              <a:gd name="connsiteX0" fmla="*/ 75625 w 1767625"/>
              <a:gd name="connsiteY0" fmla="*/ 0 h 1720000"/>
              <a:gd name="connsiteX1" fmla="*/ 1767625 w 1767625"/>
              <a:gd name="connsiteY1" fmla="*/ 0 h 1720000"/>
              <a:gd name="connsiteX2" fmla="*/ 1752025 w 1767625"/>
              <a:gd name="connsiteY2" fmla="*/ 1390650 h 1720000"/>
              <a:gd name="connsiteX3" fmla="*/ 1443775 w 1767625"/>
              <a:gd name="connsiteY3" fmla="*/ 1672950 h 1720000"/>
              <a:gd name="connsiteX4" fmla="*/ 37525 w 1767625"/>
              <a:gd name="connsiteY4" fmla="*/ 1672950 h 1720000"/>
              <a:gd name="connsiteX5" fmla="*/ 75625 w 1767625"/>
              <a:gd name="connsiteY5" fmla="*/ 0 h 1720000"/>
              <a:gd name="connsiteX0" fmla="*/ 38675 w 1730675"/>
              <a:gd name="connsiteY0" fmla="*/ 0 h 1720000"/>
              <a:gd name="connsiteX1" fmla="*/ 1730675 w 1730675"/>
              <a:gd name="connsiteY1" fmla="*/ 0 h 1720000"/>
              <a:gd name="connsiteX2" fmla="*/ 1715075 w 1730675"/>
              <a:gd name="connsiteY2" fmla="*/ 1390650 h 1720000"/>
              <a:gd name="connsiteX3" fmla="*/ 1406825 w 1730675"/>
              <a:gd name="connsiteY3" fmla="*/ 1672950 h 1720000"/>
              <a:gd name="connsiteX4" fmla="*/ 575 w 1730675"/>
              <a:gd name="connsiteY4" fmla="*/ 1672950 h 1720000"/>
              <a:gd name="connsiteX5" fmla="*/ 38675 w 1730675"/>
              <a:gd name="connsiteY5" fmla="*/ 0 h 1720000"/>
              <a:gd name="connsiteX0" fmla="*/ 38675 w 1730675"/>
              <a:gd name="connsiteY0" fmla="*/ 0 h 1720000"/>
              <a:gd name="connsiteX1" fmla="*/ 1730675 w 1730675"/>
              <a:gd name="connsiteY1" fmla="*/ 0 h 1720000"/>
              <a:gd name="connsiteX2" fmla="*/ 1715075 w 1730675"/>
              <a:gd name="connsiteY2" fmla="*/ 1390650 h 1720000"/>
              <a:gd name="connsiteX3" fmla="*/ 1406825 w 1730675"/>
              <a:gd name="connsiteY3" fmla="*/ 1672950 h 1720000"/>
              <a:gd name="connsiteX4" fmla="*/ 575 w 1730675"/>
              <a:gd name="connsiteY4" fmla="*/ 1672950 h 1720000"/>
              <a:gd name="connsiteX5" fmla="*/ 38675 w 1730675"/>
              <a:gd name="connsiteY5" fmla="*/ 0 h 1720000"/>
              <a:gd name="connsiteX0" fmla="*/ 38675 w 1730675"/>
              <a:gd name="connsiteY0" fmla="*/ 0 h 1685075"/>
              <a:gd name="connsiteX1" fmla="*/ 1730675 w 1730675"/>
              <a:gd name="connsiteY1" fmla="*/ 0 h 1685075"/>
              <a:gd name="connsiteX2" fmla="*/ 1715075 w 1730675"/>
              <a:gd name="connsiteY2" fmla="*/ 1390650 h 1685075"/>
              <a:gd name="connsiteX3" fmla="*/ 1406825 w 1730675"/>
              <a:gd name="connsiteY3" fmla="*/ 1672950 h 1685075"/>
              <a:gd name="connsiteX4" fmla="*/ 575 w 1730675"/>
              <a:gd name="connsiteY4" fmla="*/ 1672950 h 1685075"/>
              <a:gd name="connsiteX5" fmla="*/ 38675 w 1730675"/>
              <a:gd name="connsiteY5" fmla="*/ 0 h 1685075"/>
              <a:gd name="connsiteX0" fmla="*/ 38675 w 1730675"/>
              <a:gd name="connsiteY0" fmla="*/ 0 h 1702100"/>
              <a:gd name="connsiteX1" fmla="*/ 1730675 w 1730675"/>
              <a:gd name="connsiteY1" fmla="*/ 0 h 1702100"/>
              <a:gd name="connsiteX2" fmla="*/ 1715075 w 1730675"/>
              <a:gd name="connsiteY2" fmla="*/ 1390650 h 1702100"/>
              <a:gd name="connsiteX3" fmla="*/ 1406825 w 1730675"/>
              <a:gd name="connsiteY3" fmla="*/ 1672950 h 1702100"/>
              <a:gd name="connsiteX4" fmla="*/ 575 w 1730675"/>
              <a:gd name="connsiteY4" fmla="*/ 1672950 h 1702100"/>
              <a:gd name="connsiteX5" fmla="*/ 38675 w 1730675"/>
              <a:gd name="connsiteY5" fmla="*/ 0 h 1702100"/>
              <a:gd name="connsiteX0" fmla="*/ 38675 w 1730675"/>
              <a:gd name="connsiteY0" fmla="*/ 0 h 1702100"/>
              <a:gd name="connsiteX1" fmla="*/ 1730675 w 1730675"/>
              <a:gd name="connsiteY1" fmla="*/ 0 h 1702100"/>
              <a:gd name="connsiteX2" fmla="*/ 1715075 w 1730675"/>
              <a:gd name="connsiteY2" fmla="*/ 1390650 h 1702100"/>
              <a:gd name="connsiteX3" fmla="*/ 1406825 w 1730675"/>
              <a:gd name="connsiteY3" fmla="*/ 1672950 h 1702100"/>
              <a:gd name="connsiteX4" fmla="*/ 575 w 1730675"/>
              <a:gd name="connsiteY4" fmla="*/ 1672950 h 1702100"/>
              <a:gd name="connsiteX5" fmla="*/ 38675 w 1730675"/>
              <a:gd name="connsiteY5" fmla="*/ 0 h 1702100"/>
              <a:gd name="connsiteX0" fmla="*/ 38675 w 1753175"/>
              <a:gd name="connsiteY0" fmla="*/ 0 h 1702100"/>
              <a:gd name="connsiteX1" fmla="*/ 1730675 w 1753175"/>
              <a:gd name="connsiteY1" fmla="*/ 0 h 1702100"/>
              <a:gd name="connsiteX2" fmla="*/ 1753175 w 1753175"/>
              <a:gd name="connsiteY2" fmla="*/ 1276350 h 1702100"/>
              <a:gd name="connsiteX3" fmla="*/ 1406825 w 1753175"/>
              <a:gd name="connsiteY3" fmla="*/ 1672950 h 1702100"/>
              <a:gd name="connsiteX4" fmla="*/ 575 w 1753175"/>
              <a:gd name="connsiteY4" fmla="*/ 1672950 h 1702100"/>
              <a:gd name="connsiteX5" fmla="*/ 38675 w 1753175"/>
              <a:gd name="connsiteY5" fmla="*/ 0 h 1702100"/>
              <a:gd name="connsiteX0" fmla="*/ 38675 w 1753175"/>
              <a:gd name="connsiteY0" fmla="*/ 0 h 1702100"/>
              <a:gd name="connsiteX1" fmla="*/ 1730675 w 1753175"/>
              <a:gd name="connsiteY1" fmla="*/ 0 h 1702100"/>
              <a:gd name="connsiteX2" fmla="*/ 1753175 w 1753175"/>
              <a:gd name="connsiteY2" fmla="*/ 1428750 h 1702100"/>
              <a:gd name="connsiteX3" fmla="*/ 1406825 w 1753175"/>
              <a:gd name="connsiteY3" fmla="*/ 1672950 h 1702100"/>
              <a:gd name="connsiteX4" fmla="*/ 575 w 1753175"/>
              <a:gd name="connsiteY4" fmla="*/ 1672950 h 1702100"/>
              <a:gd name="connsiteX5" fmla="*/ 38675 w 1753175"/>
              <a:gd name="connsiteY5" fmla="*/ 0 h 1702100"/>
              <a:gd name="connsiteX0" fmla="*/ 38675 w 1753175"/>
              <a:gd name="connsiteY0" fmla="*/ 0 h 1702100"/>
              <a:gd name="connsiteX1" fmla="*/ 1730675 w 1753175"/>
              <a:gd name="connsiteY1" fmla="*/ 0 h 1702100"/>
              <a:gd name="connsiteX2" fmla="*/ 1753175 w 1753175"/>
              <a:gd name="connsiteY2" fmla="*/ 1428750 h 1702100"/>
              <a:gd name="connsiteX3" fmla="*/ 1444925 w 1753175"/>
              <a:gd name="connsiteY3" fmla="*/ 1672950 h 1702100"/>
              <a:gd name="connsiteX4" fmla="*/ 575 w 1753175"/>
              <a:gd name="connsiteY4" fmla="*/ 1672950 h 1702100"/>
              <a:gd name="connsiteX5" fmla="*/ 38675 w 1753175"/>
              <a:gd name="connsiteY5" fmla="*/ 0 h 1702100"/>
              <a:gd name="connsiteX0" fmla="*/ 0 w 1714500"/>
              <a:gd name="connsiteY0" fmla="*/ 0 h 1723725"/>
              <a:gd name="connsiteX1" fmla="*/ 1692000 w 1714500"/>
              <a:gd name="connsiteY1" fmla="*/ 0 h 1723725"/>
              <a:gd name="connsiteX2" fmla="*/ 1714500 w 1714500"/>
              <a:gd name="connsiteY2" fmla="*/ 1428750 h 1723725"/>
              <a:gd name="connsiteX3" fmla="*/ 1406250 w 1714500"/>
              <a:gd name="connsiteY3" fmla="*/ 1672950 h 1723725"/>
              <a:gd name="connsiteX4" fmla="*/ 17633 w 1714500"/>
              <a:gd name="connsiteY4" fmla="*/ 1711600 h 1723725"/>
              <a:gd name="connsiteX5" fmla="*/ 0 w 1714500"/>
              <a:gd name="connsiteY5" fmla="*/ 0 h 1723725"/>
              <a:gd name="connsiteX0" fmla="*/ 0 w 1714500"/>
              <a:gd name="connsiteY0" fmla="*/ 0 h 1702100"/>
              <a:gd name="connsiteX1" fmla="*/ 1692000 w 1714500"/>
              <a:gd name="connsiteY1" fmla="*/ 0 h 1702100"/>
              <a:gd name="connsiteX2" fmla="*/ 1714500 w 1714500"/>
              <a:gd name="connsiteY2" fmla="*/ 1428750 h 1702100"/>
              <a:gd name="connsiteX3" fmla="*/ 1406250 w 1714500"/>
              <a:gd name="connsiteY3" fmla="*/ 1672950 h 1702100"/>
              <a:gd name="connsiteX4" fmla="*/ 17633 w 1714500"/>
              <a:gd name="connsiteY4" fmla="*/ 1680681 h 1702100"/>
              <a:gd name="connsiteX5" fmla="*/ 0 w 1714500"/>
              <a:gd name="connsiteY5" fmla="*/ 0 h 1702100"/>
              <a:gd name="connsiteX0" fmla="*/ 14214 w 1728714"/>
              <a:gd name="connsiteY0" fmla="*/ 0 h 1702100"/>
              <a:gd name="connsiteX1" fmla="*/ 1706214 w 1728714"/>
              <a:gd name="connsiteY1" fmla="*/ 0 h 1702100"/>
              <a:gd name="connsiteX2" fmla="*/ 1728714 w 1728714"/>
              <a:gd name="connsiteY2" fmla="*/ 1428750 h 1702100"/>
              <a:gd name="connsiteX3" fmla="*/ 1420464 w 1728714"/>
              <a:gd name="connsiteY3" fmla="*/ 1672950 h 1702100"/>
              <a:gd name="connsiteX4" fmla="*/ 0 w 1728714"/>
              <a:gd name="connsiteY4" fmla="*/ 1688411 h 1702100"/>
              <a:gd name="connsiteX5" fmla="*/ 14214 w 1728714"/>
              <a:gd name="connsiteY5" fmla="*/ 0 h 1702100"/>
              <a:gd name="connsiteX0" fmla="*/ 14214 w 1728714"/>
              <a:gd name="connsiteY0" fmla="*/ 0 h 1725290"/>
              <a:gd name="connsiteX1" fmla="*/ 1706214 w 1728714"/>
              <a:gd name="connsiteY1" fmla="*/ 0 h 1725290"/>
              <a:gd name="connsiteX2" fmla="*/ 1728714 w 1728714"/>
              <a:gd name="connsiteY2" fmla="*/ 1428750 h 1725290"/>
              <a:gd name="connsiteX3" fmla="*/ 1420464 w 1728714"/>
              <a:gd name="connsiteY3" fmla="*/ 1696140 h 1725290"/>
              <a:gd name="connsiteX4" fmla="*/ 0 w 1728714"/>
              <a:gd name="connsiteY4" fmla="*/ 1688411 h 1725290"/>
              <a:gd name="connsiteX5" fmla="*/ 14214 w 1728714"/>
              <a:gd name="connsiteY5" fmla="*/ 0 h 1725290"/>
              <a:gd name="connsiteX0" fmla="*/ 14214 w 1728714"/>
              <a:gd name="connsiteY0" fmla="*/ 0 h 1725290"/>
              <a:gd name="connsiteX1" fmla="*/ 1706214 w 1728714"/>
              <a:gd name="connsiteY1" fmla="*/ 0 h 1725290"/>
              <a:gd name="connsiteX2" fmla="*/ 1728714 w 1728714"/>
              <a:gd name="connsiteY2" fmla="*/ 1428750 h 1725290"/>
              <a:gd name="connsiteX3" fmla="*/ 1420464 w 1728714"/>
              <a:gd name="connsiteY3" fmla="*/ 1696140 h 1725290"/>
              <a:gd name="connsiteX4" fmla="*/ 0 w 1728714"/>
              <a:gd name="connsiteY4" fmla="*/ 1688411 h 1725290"/>
              <a:gd name="connsiteX5" fmla="*/ 14214 w 1728714"/>
              <a:gd name="connsiteY5" fmla="*/ 0 h 1725290"/>
              <a:gd name="connsiteX0" fmla="*/ 14214 w 1728714"/>
              <a:gd name="connsiteY0" fmla="*/ 0 h 1725290"/>
              <a:gd name="connsiteX1" fmla="*/ 1706214 w 1728714"/>
              <a:gd name="connsiteY1" fmla="*/ 0 h 1725290"/>
              <a:gd name="connsiteX2" fmla="*/ 1728714 w 1728714"/>
              <a:gd name="connsiteY2" fmla="*/ 1428750 h 1725290"/>
              <a:gd name="connsiteX3" fmla="*/ 1420464 w 1728714"/>
              <a:gd name="connsiteY3" fmla="*/ 1696140 h 1725290"/>
              <a:gd name="connsiteX4" fmla="*/ 0 w 1728714"/>
              <a:gd name="connsiteY4" fmla="*/ 1688411 h 1725290"/>
              <a:gd name="connsiteX5" fmla="*/ 14214 w 1728714"/>
              <a:gd name="connsiteY5" fmla="*/ 0 h 1725290"/>
              <a:gd name="connsiteX0" fmla="*/ 14214 w 1728714"/>
              <a:gd name="connsiteY0" fmla="*/ 0 h 1696140"/>
              <a:gd name="connsiteX1" fmla="*/ 1706214 w 1728714"/>
              <a:gd name="connsiteY1" fmla="*/ 0 h 1696140"/>
              <a:gd name="connsiteX2" fmla="*/ 1728714 w 1728714"/>
              <a:gd name="connsiteY2" fmla="*/ 1428750 h 1696140"/>
              <a:gd name="connsiteX3" fmla="*/ 1420464 w 1728714"/>
              <a:gd name="connsiteY3" fmla="*/ 1696140 h 1696140"/>
              <a:gd name="connsiteX4" fmla="*/ 0 w 1728714"/>
              <a:gd name="connsiteY4" fmla="*/ 1688411 h 1696140"/>
              <a:gd name="connsiteX5" fmla="*/ 14214 w 1728714"/>
              <a:gd name="connsiteY5" fmla="*/ 0 h 1696140"/>
              <a:gd name="connsiteX0" fmla="*/ 14214 w 1728714"/>
              <a:gd name="connsiteY0" fmla="*/ 0 h 1696140"/>
              <a:gd name="connsiteX1" fmla="*/ 1706214 w 1728714"/>
              <a:gd name="connsiteY1" fmla="*/ 0 h 1696140"/>
              <a:gd name="connsiteX2" fmla="*/ 1728714 w 1728714"/>
              <a:gd name="connsiteY2" fmla="*/ 1428750 h 1696140"/>
              <a:gd name="connsiteX3" fmla="*/ 1420464 w 1728714"/>
              <a:gd name="connsiteY3" fmla="*/ 1696140 h 1696140"/>
              <a:gd name="connsiteX4" fmla="*/ 0 w 1728714"/>
              <a:gd name="connsiteY4" fmla="*/ 1688411 h 1696140"/>
              <a:gd name="connsiteX5" fmla="*/ 14214 w 1728714"/>
              <a:gd name="connsiteY5" fmla="*/ 0 h 1696140"/>
              <a:gd name="connsiteX0" fmla="*/ 14214 w 1728714"/>
              <a:gd name="connsiteY0" fmla="*/ 0 h 1696140"/>
              <a:gd name="connsiteX1" fmla="*/ 1706214 w 1728714"/>
              <a:gd name="connsiteY1" fmla="*/ 0 h 1696140"/>
              <a:gd name="connsiteX2" fmla="*/ 1728714 w 1728714"/>
              <a:gd name="connsiteY2" fmla="*/ 1428750 h 1696140"/>
              <a:gd name="connsiteX3" fmla="*/ 1420464 w 1728714"/>
              <a:gd name="connsiteY3" fmla="*/ 1696140 h 1696140"/>
              <a:gd name="connsiteX4" fmla="*/ 0 w 1728714"/>
              <a:gd name="connsiteY4" fmla="*/ 1688411 h 1696140"/>
              <a:gd name="connsiteX5" fmla="*/ 14214 w 1728714"/>
              <a:gd name="connsiteY5" fmla="*/ 0 h 1696140"/>
              <a:gd name="connsiteX0" fmla="*/ 14214 w 2252234"/>
              <a:gd name="connsiteY0" fmla="*/ 0 h 1696140"/>
              <a:gd name="connsiteX1" fmla="*/ 1706214 w 2252234"/>
              <a:gd name="connsiteY1" fmla="*/ 0 h 1696140"/>
              <a:gd name="connsiteX2" fmla="*/ 1728714 w 2252234"/>
              <a:gd name="connsiteY2" fmla="*/ 1428750 h 1696140"/>
              <a:gd name="connsiteX3" fmla="*/ 1420464 w 2252234"/>
              <a:gd name="connsiteY3" fmla="*/ 1696140 h 1696140"/>
              <a:gd name="connsiteX4" fmla="*/ 0 w 2252234"/>
              <a:gd name="connsiteY4" fmla="*/ 1688411 h 1696140"/>
              <a:gd name="connsiteX5" fmla="*/ 14214 w 2252234"/>
              <a:gd name="connsiteY5" fmla="*/ 0 h 1696140"/>
              <a:gd name="connsiteX0" fmla="*/ 14214 w 1728714"/>
              <a:gd name="connsiteY0" fmla="*/ 0 h 1701294"/>
              <a:gd name="connsiteX1" fmla="*/ 1706214 w 1728714"/>
              <a:gd name="connsiteY1" fmla="*/ 0 h 1701294"/>
              <a:gd name="connsiteX2" fmla="*/ 1728714 w 1728714"/>
              <a:gd name="connsiteY2" fmla="*/ 1428750 h 1701294"/>
              <a:gd name="connsiteX3" fmla="*/ 1420464 w 1728714"/>
              <a:gd name="connsiteY3" fmla="*/ 1696140 h 1701294"/>
              <a:gd name="connsiteX4" fmla="*/ 0 w 1728714"/>
              <a:gd name="connsiteY4" fmla="*/ 1688411 h 1701294"/>
              <a:gd name="connsiteX5" fmla="*/ 14214 w 1728714"/>
              <a:gd name="connsiteY5" fmla="*/ 0 h 1701294"/>
              <a:gd name="connsiteX0" fmla="*/ 14214 w 1728714"/>
              <a:gd name="connsiteY0" fmla="*/ 0 h 1701294"/>
              <a:gd name="connsiteX1" fmla="*/ 1706214 w 1728714"/>
              <a:gd name="connsiteY1" fmla="*/ 0 h 1701294"/>
              <a:gd name="connsiteX2" fmla="*/ 1728714 w 1728714"/>
              <a:gd name="connsiteY2" fmla="*/ 1428750 h 1701294"/>
              <a:gd name="connsiteX3" fmla="*/ 1420464 w 1728714"/>
              <a:gd name="connsiteY3" fmla="*/ 1696140 h 1701294"/>
              <a:gd name="connsiteX4" fmla="*/ 0 w 1728714"/>
              <a:gd name="connsiteY4" fmla="*/ 1688411 h 1701294"/>
              <a:gd name="connsiteX5" fmla="*/ 14214 w 1728714"/>
              <a:gd name="connsiteY5" fmla="*/ 0 h 1701294"/>
              <a:gd name="connsiteX0" fmla="*/ 14214 w 1728714"/>
              <a:gd name="connsiteY0" fmla="*/ 0 h 1701294"/>
              <a:gd name="connsiteX1" fmla="*/ 1706214 w 1728714"/>
              <a:gd name="connsiteY1" fmla="*/ 0 h 1701294"/>
              <a:gd name="connsiteX2" fmla="*/ 1728714 w 1728714"/>
              <a:gd name="connsiteY2" fmla="*/ 1428750 h 1701294"/>
              <a:gd name="connsiteX3" fmla="*/ 1420464 w 1728714"/>
              <a:gd name="connsiteY3" fmla="*/ 1696140 h 1701294"/>
              <a:gd name="connsiteX4" fmla="*/ 0 w 1728714"/>
              <a:gd name="connsiteY4" fmla="*/ 1688411 h 1701294"/>
              <a:gd name="connsiteX5" fmla="*/ 14214 w 1728714"/>
              <a:gd name="connsiteY5" fmla="*/ 0 h 1701294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452311 w 1728714"/>
              <a:gd name="connsiteY3" fmla="*/ 166522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189570 w 1728714"/>
              <a:gd name="connsiteY3" fmla="*/ 168068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269189 w 1728714"/>
              <a:gd name="connsiteY3" fmla="*/ 167295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293075 w 1728714"/>
              <a:gd name="connsiteY3" fmla="*/ 168068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3565"/>
              <a:gd name="connsiteX1" fmla="*/ 1706214 w 1728714"/>
              <a:gd name="connsiteY1" fmla="*/ 0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14214 w 1728714"/>
              <a:gd name="connsiteY0" fmla="*/ 0 h 1693565"/>
              <a:gd name="connsiteX1" fmla="*/ 1722138 w 1728714"/>
              <a:gd name="connsiteY1" fmla="*/ 7730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14214 w 1728714"/>
              <a:gd name="connsiteY0" fmla="*/ 15460 h 1709025"/>
              <a:gd name="connsiteX1" fmla="*/ 1722139 w 1728714"/>
              <a:gd name="connsiteY1" fmla="*/ 0 h 1709025"/>
              <a:gd name="connsiteX2" fmla="*/ 1728714 w 1728714"/>
              <a:gd name="connsiteY2" fmla="*/ 1444210 h 1709025"/>
              <a:gd name="connsiteX3" fmla="*/ 1452312 w 1728714"/>
              <a:gd name="connsiteY3" fmla="*/ 1703871 h 1709025"/>
              <a:gd name="connsiteX4" fmla="*/ 0 w 1728714"/>
              <a:gd name="connsiteY4" fmla="*/ 1703871 h 1709025"/>
              <a:gd name="connsiteX5" fmla="*/ 14214 w 1728714"/>
              <a:gd name="connsiteY5" fmla="*/ 15460 h 1709025"/>
              <a:gd name="connsiteX0" fmla="*/ 14214 w 1728714"/>
              <a:gd name="connsiteY0" fmla="*/ 0 h 1693565"/>
              <a:gd name="connsiteX1" fmla="*/ 1722140 w 1728714"/>
              <a:gd name="connsiteY1" fmla="*/ 15459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14214 w 1728714"/>
              <a:gd name="connsiteY0" fmla="*/ 7731 h 1701296"/>
              <a:gd name="connsiteX1" fmla="*/ 1714179 w 1728714"/>
              <a:gd name="connsiteY1" fmla="*/ 0 h 1701296"/>
              <a:gd name="connsiteX2" fmla="*/ 1728714 w 1728714"/>
              <a:gd name="connsiteY2" fmla="*/ 1436481 h 1701296"/>
              <a:gd name="connsiteX3" fmla="*/ 1452312 w 1728714"/>
              <a:gd name="connsiteY3" fmla="*/ 1696142 h 1701296"/>
              <a:gd name="connsiteX4" fmla="*/ 0 w 1728714"/>
              <a:gd name="connsiteY4" fmla="*/ 1696142 h 1701296"/>
              <a:gd name="connsiteX5" fmla="*/ 14214 w 1728714"/>
              <a:gd name="connsiteY5" fmla="*/ 7731 h 1701296"/>
              <a:gd name="connsiteX0" fmla="*/ 14214 w 1728714"/>
              <a:gd name="connsiteY0" fmla="*/ 0 h 1693565"/>
              <a:gd name="connsiteX1" fmla="*/ 1714179 w 1728714"/>
              <a:gd name="connsiteY1" fmla="*/ 3352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2800 w 1717300"/>
              <a:gd name="connsiteY0" fmla="*/ 0 h 1702070"/>
              <a:gd name="connsiteX1" fmla="*/ 1702765 w 1717300"/>
              <a:gd name="connsiteY1" fmla="*/ 3352 h 1702070"/>
              <a:gd name="connsiteX2" fmla="*/ 1717300 w 1717300"/>
              <a:gd name="connsiteY2" fmla="*/ 1428750 h 1702070"/>
              <a:gd name="connsiteX3" fmla="*/ 1440898 w 1717300"/>
              <a:gd name="connsiteY3" fmla="*/ 1688411 h 1702070"/>
              <a:gd name="connsiteX4" fmla="*/ 0 w 1717300"/>
              <a:gd name="connsiteY4" fmla="*/ 1699494 h 1702070"/>
              <a:gd name="connsiteX5" fmla="*/ 2800 w 1717300"/>
              <a:gd name="connsiteY5" fmla="*/ 0 h 1702070"/>
              <a:gd name="connsiteX0" fmla="*/ 2800 w 1717300"/>
              <a:gd name="connsiteY0" fmla="*/ 0 h 1704840"/>
              <a:gd name="connsiteX1" fmla="*/ 1702765 w 1717300"/>
              <a:gd name="connsiteY1" fmla="*/ 3352 h 1704840"/>
              <a:gd name="connsiteX2" fmla="*/ 1717300 w 1717300"/>
              <a:gd name="connsiteY2" fmla="*/ 1428750 h 1704840"/>
              <a:gd name="connsiteX3" fmla="*/ 1440898 w 1717300"/>
              <a:gd name="connsiteY3" fmla="*/ 1688411 h 1704840"/>
              <a:gd name="connsiteX4" fmla="*/ 0 w 1717300"/>
              <a:gd name="connsiteY4" fmla="*/ 1702264 h 1704840"/>
              <a:gd name="connsiteX5" fmla="*/ 2800 w 1717300"/>
              <a:gd name="connsiteY5" fmla="*/ 0 h 1704840"/>
              <a:gd name="connsiteX0" fmla="*/ 2800 w 1717300"/>
              <a:gd name="connsiteY0" fmla="*/ 0 h 1707419"/>
              <a:gd name="connsiteX1" fmla="*/ 1702765 w 1717300"/>
              <a:gd name="connsiteY1" fmla="*/ 3352 h 1707419"/>
              <a:gd name="connsiteX2" fmla="*/ 1717300 w 1717300"/>
              <a:gd name="connsiteY2" fmla="*/ 1428750 h 1707419"/>
              <a:gd name="connsiteX3" fmla="*/ 1423776 w 1717300"/>
              <a:gd name="connsiteY3" fmla="*/ 1702265 h 1707419"/>
              <a:gd name="connsiteX4" fmla="*/ 0 w 1717300"/>
              <a:gd name="connsiteY4" fmla="*/ 1702264 h 1707419"/>
              <a:gd name="connsiteX5" fmla="*/ 2800 w 1717300"/>
              <a:gd name="connsiteY5" fmla="*/ 0 h 1707419"/>
              <a:gd name="connsiteX0" fmla="*/ 2800 w 1717300"/>
              <a:gd name="connsiteY0" fmla="*/ 0 h 1707419"/>
              <a:gd name="connsiteX1" fmla="*/ 1714180 w 1717300"/>
              <a:gd name="connsiteY1" fmla="*/ 3352 h 1707419"/>
              <a:gd name="connsiteX2" fmla="*/ 1717300 w 1717300"/>
              <a:gd name="connsiteY2" fmla="*/ 1428750 h 1707419"/>
              <a:gd name="connsiteX3" fmla="*/ 1423776 w 1717300"/>
              <a:gd name="connsiteY3" fmla="*/ 1702265 h 1707419"/>
              <a:gd name="connsiteX4" fmla="*/ 0 w 1717300"/>
              <a:gd name="connsiteY4" fmla="*/ 1702264 h 1707419"/>
              <a:gd name="connsiteX5" fmla="*/ 2800 w 1717300"/>
              <a:gd name="connsiteY5" fmla="*/ 0 h 1707419"/>
              <a:gd name="connsiteX0" fmla="*/ 2800 w 1810156"/>
              <a:gd name="connsiteY0" fmla="*/ 0 h 1705240"/>
              <a:gd name="connsiteX1" fmla="*/ 1714180 w 1810156"/>
              <a:gd name="connsiteY1" fmla="*/ 3352 h 1705240"/>
              <a:gd name="connsiteX2" fmla="*/ 1423776 w 1810156"/>
              <a:gd name="connsiteY2" fmla="*/ 1702265 h 1705240"/>
              <a:gd name="connsiteX3" fmla="*/ 0 w 1810156"/>
              <a:gd name="connsiteY3" fmla="*/ 1702264 h 1705240"/>
              <a:gd name="connsiteX4" fmla="*/ 2800 w 1810156"/>
              <a:gd name="connsiteY4" fmla="*/ 0 h 1705240"/>
              <a:gd name="connsiteX0" fmla="*/ 2800 w 1833560"/>
              <a:gd name="connsiteY0" fmla="*/ 0 h 1705240"/>
              <a:gd name="connsiteX1" fmla="*/ 1714180 w 1833560"/>
              <a:gd name="connsiteY1" fmla="*/ 3352 h 1705240"/>
              <a:gd name="connsiteX2" fmla="*/ 1423776 w 1833560"/>
              <a:gd name="connsiteY2" fmla="*/ 1702265 h 1705240"/>
              <a:gd name="connsiteX3" fmla="*/ 0 w 1833560"/>
              <a:gd name="connsiteY3" fmla="*/ 1702264 h 1705240"/>
              <a:gd name="connsiteX4" fmla="*/ 2800 w 1833560"/>
              <a:gd name="connsiteY4" fmla="*/ 0 h 1705240"/>
              <a:gd name="connsiteX0" fmla="*/ 2800 w 1868433"/>
              <a:gd name="connsiteY0" fmla="*/ 0 h 1705240"/>
              <a:gd name="connsiteX1" fmla="*/ 1714180 w 1868433"/>
              <a:gd name="connsiteY1" fmla="*/ 3352 h 1705240"/>
              <a:gd name="connsiteX2" fmla="*/ 1423776 w 1868433"/>
              <a:gd name="connsiteY2" fmla="*/ 1702265 h 1705240"/>
              <a:gd name="connsiteX3" fmla="*/ 0 w 1868433"/>
              <a:gd name="connsiteY3" fmla="*/ 1702264 h 1705240"/>
              <a:gd name="connsiteX4" fmla="*/ 2800 w 1868433"/>
              <a:gd name="connsiteY4" fmla="*/ 0 h 1705240"/>
              <a:gd name="connsiteX0" fmla="*/ 2800 w 1845177"/>
              <a:gd name="connsiteY0" fmla="*/ 0 h 1705240"/>
              <a:gd name="connsiteX1" fmla="*/ 1714180 w 1845177"/>
              <a:gd name="connsiteY1" fmla="*/ 3352 h 1705240"/>
              <a:gd name="connsiteX2" fmla="*/ 1423776 w 1845177"/>
              <a:gd name="connsiteY2" fmla="*/ 1702265 h 1705240"/>
              <a:gd name="connsiteX3" fmla="*/ 0 w 1845177"/>
              <a:gd name="connsiteY3" fmla="*/ 1702264 h 1705240"/>
              <a:gd name="connsiteX4" fmla="*/ 2800 w 1845177"/>
              <a:gd name="connsiteY4" fmla="*/ 0 h 1705240"/>
              <a:gd name="connsiteX0" fmla="*/ 2800 w 1714180"/>
              <a:gd name="connsiteY0" fmla="*/ 0 h 1705240"/>
              <a:gd name="connsiteX1" fmla="*/ 1714180 w 1714180"/>
              <a:gd name="connsiteY1" fmla="*/ 3352 h 1705240"/>
              <a:gd name="connsiteX2" fmla="*/ 1423776 w 1714180"/>
              <a:gd name="connsiteY2" fmla="*/ 1702265 h 1705240"/>
              <a:gd name="connsiteX3" fmla="*/ 0 w 1714180"/>
              <a:gd name="connsiteY3" fmla="*/ 1702264 h 1705240"/>
              <a:gd name="connsiteX4" fmla="*/ 2800 w 1714180"/>
              <a:gd name="connsiteY4" fmla="*/ 0 h 1705240"/>
              <a:gd name="connsiteX0" fmla="*/ 2800 w 8211699"/>
              <a:gd name="connsiteY0" fmla="*/ 0 h 1750738"/>
              <a:gd name="connsiteX1" fmla="*/ 1714180 w 8211699"/>
              <a:gd name="connsiteY1" fmla="*/ 3352 h 1750738"/>
              <a:gd name="connsiteX2" fmla="*/ 8211699 w 8211699"/>
              <a:gd name="connsiteY2" fmla="*/ 1750370 h 1750738"/>
              <a:gd name="connsiteX3" fmla="*/ 0 w 8211699"/>
              <a:gd name="connsiteY3" fmla="*/ 1702264 h 1750738"/>
              <a:gd name="connsiteX4" fmla="*/ 2800 w 8211699"/>
              <a:gd name="connsiteY4" fmla="*/ 0 h 1750738"/>
              <a:gd name="connsiteX0" fmla="*/ 2800 w 8229596"/>
              <a:gd name="connsiteY0" fmla="*/ 8675 h 1759413"/>
              <a:gd name="connsiteX1" fmla="*/ 8229596 w 8229596"/>
              <a:gd name="connsiteY1" fmla="*/ 0 h 1759413"/>
              <a:gd name="connsiteX2" fmla="*/ 8211699 w 8229596"/>
              <a:gd name="connsiteY2" fmla="*/ 1759045 h 1759413"/>
              <a:gd name="connsiteX3" fmla="*/ 0 w 8229596"/>
              <a:gd name="connsiteY3" fmla="*/ 1710939 h 1759413"/>
              <a:gd name="connsiteX4" fmla="*/ 2800 w 8229596"/>
              <a:gd name="connsiteY4" fmla="*/ 8675 h 1759413"/>
              <a:gd name="connsiteX0" fmla="*/ 2800 w 8229596"/>
              <a:gd name="connsiteY0" fmla="*/ 8675 h 2416129"/>
              <a:gd name="connsiteX1" fmla="*/ 8229596 w 8229596"/>
              <a:gd name="connsiteY1" fmla="*/ 0 h 2416129"/>
              <a:gd name="connsiteX2" fmla="*/ 8211699 w 8229596"/>
              <a:gd name="connsiteY2" fmla="*/ 1759045 h 2416129"/>
              <a:gd name="connsiteX3" fmla="*/ 0 w 8229596"/>
              <a:gd name="connsiteY3" fmla="*/ 1710939 h 2416129"/>
              <a:gd name="connsiteX4" fmla="*/ 2800 w 8229596"/>
              <a:gd name="connsiteY4" fmla="*/ 8675 h 2416129"/>
              <a:gd name="connsiteX0" fmla="*/ 2800 w 8229596"/>
              <a:gd name="connsiteY0" fmla="*/ 8675 h 1879089"/>
              <a:gd name="connsiteX1" fmla="*/ 8229596 w 8229596"/>
              <a:gd name="connsiteY1" fmla="*/ 0 h 1879089"/>
              <a:gd name="connsiteX2" fmla="*/ 8211699 w 8229596"/>
              <a:gd name="connsiteY2" fmla="*/ 1759045 h 1879089"/>
              <a:gd name="connsiteX3" fmla="*/ 0 w 8229596"/>
              <a:gd name="connsiteY3" fmla="*/ 1710939 h 1879089"/>
              <a:gd name="connsiteX4" fmla="*/ 2800 w 8229596"/>
              <a:gd name="connsiteY4" fmla="*/ 8675 h 1879089"/>
              <a:gd name="connsiteX0" fmla="*/ 2800 w 9248089"/>
              <a:gd name="connsiteY0" fmla="*/ 8675 h 1952625"/>
              <a:gd name="connsiteX1" fmla="*/ 8229596 w 9248089"/>
              <a:gd name="connsiteY1" fmla="*/ 0 h 1952625"/>
              <a:gd name="connsiteX2" fmla="*/ 8211699 w 9248089"/>
              <a:gd name="connsiteY2" fmla="*/ 1759045 h 1952625"/>
              <a:gd name="connsiteX3" fmla="*/ 0 w 9248089"/>
              <a:gd name="connsiteY3" fmla="*/ 1710939 h 1952625"/>
              <a:gd name="connsiteX4" fmla="*/ 2800 w 9248089"/>
              <a:gd name="connsiteY4" fmla="*/ 8675 h 1952625"/>
              <a:gd name="connsiteX0" fmla="*/ 2800 w 8835024"/>
              <a:gd name="connsiteY0" fmla="*/ 8675 h 1952625"/>
              <a:gd name="connsiteX1" fmla="*/ 8229596 w 8835024"/>
              <a:gd name="connsiteY1" fmla="*/ 0 h 1952625"/>
              <a:gd name="connsiteX2" fmla="*/ 8211699 w 8835024"/>
              <a:gd name="connsiteY2" fmla="*/ 1759045 h 1952625"/>
              <a:gd name="connsiteX3" fmla="*/ 0 w 8835024"/>
              <a:gd name="connsiteY3" fmla="*/ 1710939 h 1952625"/>
              <a:gd name="connsiteX4" fmla="*/ 2800 w 8835024"/>
              <a:gd name="connsiteY4" fmla="*/ 8675 h 1952625"/>
              <a:gd name="connsiteX0" fmla="*/ 2800 w 9259721"/>
              <a:gd name="connsiteY0" fmla="*/ 8675 h 1952625"/>
              <a:gd name="connsiteX1" fmla="*/ 8229596 w 9259721"/>
              <a:gd name="connsiteY1" fmla="*/ 0 h 1952625"/>
              <a:gd name="connsiteX2" fmla="*/ 8211699 w 9259721"/>
              <a:gd name="connsiteY2" fmla="*/ 1759045 h 1952625"/>
              <a:gd name="connsiteX3" fmla="*/ 0 w 9259721"/>
              <a:gd name="connsiteY3" fmla="*/ 1710939 h 1952625"/>
              <a:gd name="connsiteX4" fmla="*/ 2800 w 9259721"/>
              <a:gd name="connsiteY4" fmla="*/ 8675 h 1952625"/>
              <a:gd name="connsiteX0" fmla="*/ 2800 w 9259721"/>
              <a:gd name="connsiteY0" fmla="*/ 8675 h 1952625"/>
              <a:gd name="connsiteX1" fmla="*/ 8229596 w 9259721"/>
              <a:gd name="connsiteY1" fmla="*/ 0 h 1952625"/>
              <a:gd name="connsiteX2" fmla="*/ 8211699 w 9259721"/>
              <a:gd name="connsiteY2" fmla="*/ 1759045 h 1952625"/>
              <a:gd name="connsiteX3" fmla="*/ 0 w 9259721"/>
              <a:gd name="connsiteY3" fmla="*/ 1710939 h 1952625"/>
              <a:gd name="connsiteX4" fmla="*/ 2800 w 9259721"/>
              <a:gd name="connsiteY4" fmla="*/ 8675 h 1952625"/>
              <a:gd name="connsiteX0" fmla="*/ 2800 w 9259721"/>
              <a:gd name="connsiteY0" fmla="*/ 8675 h 1952625"/>
              <a:gd name="connsiteX1" fmla="*/ 8229596 w 9259721"/>
              <a:gd name="connsiteY1" fmla="*/ 0 h 1952625"/>
              <a:gd name="connsiteX2" fmla="*/ 8211699 w 9259721"/>
              <a:gd name="connsiteY2" fmla="*/ 1759045 h 1952625"/>
              <a:gd name="connsiteX3" fmla="*/ 0 w 9259721"/>
              <a:gd name="connsiteY3" fmla="*/ 1710939 h 1952625"/>
              <a:gd name="connsiteX4" fmla="*/ 2800 w 9259721"/>
              <a:gd name="connsiteY4" fmla="*/ 8675 h 1952625"/>
              <a:gd name="connsiteX0" fmla="*/ 2800 w 9248090"/>
              <a:gd name="connsiteY0" fmla="*/ 8675 h 1952625"/>
              <a:gd name="connsiteX1" fmla="*/ 8229596 w 9248090"/>
              <a:gd name="connsiteY1" fmla="*/ 0 h 1952625"/>
              <a:gd name="connsiteX2" fmla="*/ 8211699 w 9248090"/>
              <a:gd name="connsiteY2" fmla="*/ 1759045 h 1952625"/>
              <a:gd name="connsiteX3" fmla="*/ 0 w 9248090"/>
              <a:gd name="connsiteY3" fmla="*/ 1710939 h 1952625"/>
              <a:gd name="connsiteX4" fmla="*/ 2800 w 9248090"/>
              <a:gd name="connsiteY4" fmla="*/ 8675 h 1952625"/>
              <a:gd name="connsiteX0" fmla="*/ 2800 w 9248090"/>
              <a:gd name="connsiteY0" fmla="*/ 8675 h 1952625"/>
              <a:gd name="connsiteX1" fmla="*/ 8229596 w 9248090"/>
              <a:gd name="connsiteY1" fmla="*/ 0 h 1952625"/>
              <a:gd name="connsiteX2" fmla="*/ 8211699 w 9248090"/>
              <a:gd name="connsiteY2" fmla="*/ 1759045 h 1952625"/>
              <a:gd name="connsiteX3" fmla="*/ 0 w 9248090"/>
              <a:gd name="connsiteY3" fmla="*/ 1710939 h 1952625"/>
              <a:gd name="connsiteX4" fmla="*/ 2800 w 9248090"/>
              <a:gd name="connsiteY4" fmla="*/ 8675 h 1952625"/>
              <a:gd name="connsiteX0" fmla="*/ 2800 w 9248090"/>
              <a:gd name="connsiteY0" fmla="*/ 8675 h 2416127"/>
              <a:gd name="connsiteX1" fmla="*/ 8229596 w 9248090"/>
              <a:gd name="connsiteY1" fmla="*/ 0 h 2416127"/>
              <a:gd name="connsiteX2" fmla="*/ 8211699 w 9248090"/>
              <a:gd name="connsiteY2" fmla="*/ 1759045 h 2416127"/>
              <a:gd name="connsiteX3" fmla="*/ 0 w 9248090"/>
              <a:gd name="connsiteY3" fmla="*/ 1710939 h 2416127"/>
              <a:gd name="connsiteX4" fmla="*/ 2800 w 9248090"/>
              <a:gd name="connsiteY4" fmla="*/ 8675 h 2416127"/>
              <a:gd name="connsiteX0" fmla="*/ 2800 w 9248090"/>
              <a:gd name="connsiteY0" fmla="*/ 8675 h 2416127"/>
              <a:gd name="connsiteX1" fmla="*/ 8229596 w 9248090"/>
              <a:gd name="connsiteY1" fmla="*/ 0 h 2416127"/>
              <a:gd name="connsiteX2" fmla="*/ 8211699 w 9248090"/>
              <a:gd name="connsiteY2" fmla="*/ 1759045 h 2416127"/>
              <a:gd name="connsiteX3" fmla="*/ 0 w 9248090"/>
              <a:gd name="connsiteY3" fmla="*/ 1710939 h 2416127"/>
              <a:gd name="connsiteX4" fmla="*/ 2800 w 9248090"/>
              <a:gd name="connsiteY4" fmla="*/ 8675 h 2416127"/>
              <a:gd name="connsiteX0" fmla="*/ 2800 w 9259721"/>
              <a:gd name="connsiteY0" fmla="*/ 8675 h 2416127"/>
              <a:gd name="connsiteX1" fmla="*/ 8229596 w 9259721"/>
              <a:gd name="connsiteY1" fmla="*/ 0 h 2416127"/>
              <a:gd name="connsiteX2" fmla="*/ 8211699 w 9259721"/>
              <a:gd name="connsiteY2" fmla="*/ 1759045 h 2416127"/>
              <a:gd name="connsiteX3" fmla="*/ 0 w 9259721"/>
              <a:gd name="connsiteY3" fmla="*/ 1710939 h 2416127"/>
              <a:gd name="connsiteX4" fmla="*/ 2800 w 9259721"/>
              <a:gd name="connsiteY4" fmla="*/ 8675 h 2416127"/>
              <a:gd name="connsiteX0" fmla="*/ 2800 w 9248090"/>
              <a:gd name="connsiteY0" fmla="*/ 8675 h 2416127"/>
              <a:gd name="connsiteX1" fmla="*/ 8229596 w 9248090"/>
              <a:gd name="connsiteY1" fmla="*/ 0 h 2416127"/>
              <a:gd name="connsiteX2" fmla="*/ 8211699 w 9248090"/>
              <a:gd name="connsiteY2" fmla="*/ 1759045 h 2416127"/>
              <a:gd name="connsiteX3" fmla="*/ 0 w 9248090"/>
              <a:gd name="connsiteY3" fmla="*/ 1710939 h 2416127"/>
              <a:gd name="connsiteX4" fmla="*/ 2800 w 9248090"/>
              <a:gd name="connsiteY4" fmla="*/ 8675 h 2416127"/>
              <a:gd name="connsiteX0" fmla="*/ 2800 w 8835025"/>
              <a:gd name="connsiteY0" fmla="*/ 8675 h 2416127"/>
              <a:gd name="connsiteX1" fmla="*/ 8229596 w 8835025"/>
              <a:gd name="connsiteY1" fmla="*/ 0 h 2416127"/>
              <a:gd name="connsiteX2" fmla="*/ 8211699 w 8835025"/>
              <a:gd name="connsiteY2" fmla="*/ 1759045 h 2416127"/>
              <a:gd name="connsiteX3" fmla="*/ 0 w 8835025"/>
              <a:gd name="connsiteY3" fmla="*/ 1710939 h 2416127"/>
              <a:gd name="connsiteX4" fmla="*/ 2800 w 8835025"/>
              <a:gd name="connsiteY4" fmla="*/ 8675 h 2416127"/>
              <a:gd name="connsiteX0" fmla="*/ 2800 w 8229597"/>
              <a:gd name="connsiteY0" fmla="*/ 8675 h 2416127"/>
              <a:gd name="connsiteX1" fmla="*/ 8229596 w 8229597"/>
              <a:gd name="connsiteY1" fmla="*/ 0 h 2416127"/>
              <a:gd name="connsiteX2" fmla="*/ 8211699 w 8229597"/>
              <a:gd name="connsiteY2" fmla="*/ 1759045 h 2416127"/>
              <a:gd name="connsiteX3" fmla="*/ 0 w 8229597"/>
              <a:gd name="connsiteY3" fmla="*/ 1710939 h 2416127"/>
              <a:gd name="connsiteX4" fmla="*/ 2800 w 8229597"/>
              <a:gd name="connsiteY4" fmla="*/ 8675 h 2416127"/>
              <a:gd name="connsiteX0" fmla="*/ 2800 w 8229597"/>
              <a:gd name="connsiteY0" fmla="*/ 8675 h 1879089"/>
              <a:gd name="connsiteX1" fmla="*/ 8229596 w 8229597"/>
              <a:gd name="connsiteY1" fmla="*/ 0 h 1879089"/>
              <a:gd name="connsiteX2" fmla="*/ 8211699 w 8229597"/>
              <a:gd name="connsiteY2" fmla="*/ 1759045 h 1879089"/>
              <a:gd name="connsiteX3" fmla="*/ 0 w 8229597"/>
              <a:gd name="connsiteY3" fmla="*/ 1710939 h 1879089"/>
              <a:gd name="connsiteX4" fmla="*/ 2800 w 8229597"/>
              <a:gd name="connsiteY4" fmla="*/ 8675 h 1879089"/>
              <a:gd name="connsiteX0" fmla="*/ 2800 w 8229597"/>
              <a:gd name="connsiteY0" fmla="*/ 8675 h 1759045"/>
              <a:gd name="connsiteX1" fmla="*/ 8229596 w 8229597"/>
              <a:gd name="connsiteY1" fmla="*/ 0 h 1759045"/>
              <a:gd name="connsiteX2" fmla="*/ 8211699 w 8229597"/>
              <a:gd name="connsiteY2" fmla="*/ 1759045 h 1759045"/>
              <a:gd name="connsiteX3" fmla="*/ 0 w 8229597"/>
              <a:gd name="connsiteY3" fmla="*/ 1710939 h 1759045"/>
              <a:gd name="connsiteX4" fmla="*/ 2800 w 8229597"/>
              <a:gd name="connsiteY4" fmla="*/ 8675 h 1759045"/>
              <a:gd name="connsiteX0" fmla="*/ 1476820 w 9703617"/>
              <a:gd name="connsiteY0" fmla="*/ 8675 h 1759045"/>
              <a:gd name="connsiteX1" fmla="*/ 9703616 w 9703617"/>
              <a:gd name="connsiteY1" fmla="*/ 0 h 1759045"/>
              <a:gd name="connsiteX2" fmla="*/ 9685719 w 9703617"/>
              <a:gd name="connsiteY2" fmla="*/ 1759045 h 1759045"/>
              <a:gd name="connsiteX3" fmla="*/ 0 w 9703617"/>
              <a:gd name="connsiteY3" fmla="*/ 1747016 h 1759045"/>
              <a:gd name="connsiteX4" fmla="*/ 1476820 w 9703617"/>
              <a:gd name="connsiteY4" fmla="*/ 8675 h 1759045"/>
              <a:gd name="connsiteX0" fmla="*/ 0 w 9713203"/>
              <a:gd name="connsiteY0" fmla="*/ 8675 h 1759045"/>
              <a:gd name="connsiteX1" fmla="*/ 9713202 w 9713203"/>
              <a:gd name="connsiteY1" fmla="*/ 0 h 1759045"/>
              <a:gd name="connsiteX2" fmla="*/ 9695305 w 9713203"/>
              <a:gd name="connsiteY2" fmla="*/ 1759045 h 1759045"/>
              <a:gd name="connsiteX3" fmla="*/ 9586 w 9713203"/>
              <a:gd name="connsiteY3" fmla="*/ 1747016 h 1759045"/>
              <a:gd name="connsiteX4" fmla="*/ 0 w 9713203"/>
              <a:gd name="connsiteY4" fmla="*/ 8675 h 1759045"/>
              <a:gd name="connsiteX0" fmla="*/ 0 w 9713203"/>
              <a:gd name="connsiteY0" fmla="*/ 8675 h 1759045"/>
              <a:gd name="connsiteX1" fmla="*/ 9713202 w 9713203"/>
              <a:gd name="connsiteY1" fmla="*/ 0 h 1759045"/>
              <a:gd name="connsiteX2" fmla="*/ 9695305 w 9713203"/>
              <a:gd name="connsiteY2" fmla="*/ 1759045 h 1759045"/>
              <a:gd name="connsiteX3" fmla="*/ 566988 w 9713203"/>
              <a:gd name="connsiteY3" fmla="*/ 1747016 h 1759045"/>
              <a:gd name="connsiteX4" fmla="*/ 0 w 9713203"/>
              <a:gd name="connsiteY4" fmla="*/ 8675 h 1759045"/>
              <a:gd name="connsiteX0" fmla="*/ 0 w 9168189"/>
              <a:gd name="connsiteY0" fmla="*/ 0 h 1762397"/>
              <a:gd name="connsiteX1" fmla="*/ 9168188 w 9168189"/>
              <a:gd name="connsiteY1" fmla="*/ 3352 h 1762397"/>
              <a:gd name="connsiteX2" fmla="*/ 9150291 w 9168189"/>
              <a:gd name="connsiteY2" fmla="*/ 1762397 h 1762397"/>
              <a:gd name="connsiteX3" fmla="*/ 21974 w 9168189"/>
              <a:gd name="connsiteY3" fmla="*/ 1750368 h 1762397"/>
              <a:gd name="connsiteX4" fmla="*/ 0 w 9168189"/>
              <a:gd name="connsiteY4" fmla="*/ 0 h 1762397"/>
              <a:gd name="connsiteX0" fmla="*/ 0 w 9168189"/>
              <a:gd name="connsiteY0" fmla="*/ 0 h 1762397"/>
              <a:gd name="connsiteX1" fmla="*/ 9168188 w 9168189"/>
              <a:gd name="connsiteY1" fmla="*/ 3352 h 1762397"/>
              <a:gd name="connsiteX2" fmla="*/ 9150291 w 9168189"/>
              <a:gd name="connsiteY2" fmla="*/ 1762397 h 1762397"/>
              <a:gd name="connsiteX3" fmla="*/ 21974 w 9168189"/>
              <a:gd name="connsiteY3" fmla="*/ 1750368 h 1762397"/>
              <a:gd name="connsiteX4" fmla="*/ 0 w 9168189"/>
              <a:gd name="connsiteY4" fmla="*/ 0 h 1762397"/>
              <a:gd name="connsiteX0" fmla="*/ 2800 w 9146215"/>
              <a:gd name="connsiteY0" fmla="*/ 0 h 1762397"/>
              <a:gd name="connsiteX1" fmla="*/ 9146214 w 9146215"/>
              <a:gd name="connsiteY1" fmla="*/ 3352 h 1762397"/>
              <a:gd name="connsiteX2" fmla="*/ 9128317 w 9146215"/>
              <a:gd name="connsiteY2" fmla="*/ 1762397 h 1762397"/>
              <a:gd name="connsiteX3" fmla="*/ 0 w 9146215"/>
              <a:gd name="connsiteY3" fmla="*/ 1750368 h 1762397"/>
              <a:gd name="connsiteX4" fmla="*/ 2800 w 9146215"/>
              <a:gd name="connsiteY4" fmla="*/ 0 h 1762397"/>
              <a:gd name="connsiteX0" fmla="*/ 15186 w 9158601"/>
              <a:gd name="connsiteY0" fmla="*/ 0 h 1762397"/>
              <a:gd name="connsiteX1" fmla="*/ 9158600 w 9158601"/>
              <a:gd name="connsiteY1" fmla="*/ 3352 h 1762397"/>
              <a:gd name="connsiteX2" fmla="*/ 9140703 w 9158601"/>
              <a:gd name="connsiteY2" fmla="*/ 1762397 h 1762397"/>
              <a:gd name="connsiteX3" fmla="*/ 0 w 9158601"/>
              <a:gd name="connsiteY3" fmla="*/ 1762393 h 1762397"/>
              <a:gd name="connsiteX4" fmla="*/ 15186 w 9158601"/>
              <a:gd name="connsiteY4" fmla="*/ 0 h 1762397"/>
              <a:gd name="connsiteX0" fmla="*/ 15186 w 9158601"/>
              <a:gd name="connsiteY0" fmla="*/ 0 h 1762397"/>
              <a:gd name="connsiteX1" fmla="*/ 9158600 w 9158601"/>
              <a:gd name="connsiteY1" fmla="*/ 3352 h 1762397"/>
              <a:gd name="connsiteX2" fmla="*/ 9130232 w 9158601"/>
              <a:gd name="connsiteY2" fmla="*/ 813407 h 1762397"/>
              <a:gd name="connsiteX3" fmla="*/ 9140703 w 9158601"/>
              <a:gd name="connsiteY3" fmla="*/ 1762397 h 1762397"/>
              <a:gd name="connsiteX4" fmla="*/ 0 w 9158601"/>
              <a:gd name="connsiteY4" fmla="*/ 1762393 h 1762397"/>
              <a:gd name="connsiteX5" fmla="*/ 15186 w 9158601"/>
              <a:gd name="connsiteY5" fmla="*/ 0 h 1762397"/>
              <a:gd name="connsiteX0" fmla="*/ 15186 w 9526607"/>
              <a:gd name="connsiteY0" fmla="*/ 0 h 1762397"/>
              <a:gd name="connsiteX1" fmla="*/ 9158600 w 9526607"/>
              <a:gd name="connsiteY1" fmla="*/ 3352 h 1762397"/>
              <a:gd name="connsiteX2" fmla="*/ 9526607 w 9526607"/>
              <a:gd name="connsiteY2" fmla="*/ 909615 h 1762397"/>
              <a:gd name="connsiteX3" fmla="*/ 9140703 w 9526607"/>
              <a:gd name="connsiteY3" fmla="*/ 1762397 h 1762397"/>
              <a:gd name="connsiteX4" fmla="*/ 0 w 9526607"/>
              <a:gd name="connsiteY4" fmla="*/ 1762393 h 1762397"/>
              <a:gd name="connsiteX5" fmla="*/ 15186 w 9526607"/>
              <a:gd name="connsiteY5" fmla="*/ 0 h 1762397"/>
              <a:gd name="connsiteX0" fmla="*/ 2800 w 9514221"/>
              <a:gd name="connsiteY0" fmla="*/ 0 h 1762397"/>
              <a:gd name="connsiteX1" fmla="*/ 9146214 w 9514221"/>
              <a:gd name="connsiteY1" fmla="*/ 3352 h 1762397"/>
              <a:gd name="connsiteX2" fmla="*/ 9514221 w 9514221"/>
              <a:gd name="connsiteY2" fmla="*/ 909615 h 1762397"/>
              <a:gd name="connsiteX3" fmla="*/ 9128317 w 9514221"/>
              <a:gd name="connsiteY3" fmla="*/ 1762397 h 1762397"/>
              <a:gd name="connsiteX4" fmla="*/ 0 w 9514221"/>
              <a:gd name="connsiteY4" fmla="*/ 1762393 h 1762397"/>
              <a:gd name="connsiteX5" fmla="*/ 2800 w 9514221"/>
              <a:gd name="connsiteY5" fmla="*/ 0 h 1762397"/>
              <a:gd name="connsiteX0" fmla="*/ 0 w 9511421"/>
              <a:gd name="connsiteY0" fmla="*/ 0 h 1762397"/>
              <a:gd name="connsiteX1" fmla="*/ 9143414 w 9511421"/>
              <a:gd name="connsiteY1" fmla="*/ 3352 h 1762397"/>
              <a:gd name="connsiteX2" fmla="*/ 9511421 w 9511421"/>
              <a:gd name="connsiteY2" fmla="*/ 909615 h 1762397"/>
              <a:gd name="connsiteX3" fmla="*/ 9125517 w 9511421"/>
              <a:gd name="connsiteY3" fmla="*/ 1762397 h 1762397"/>
              <a:gd name="connsiteX4" fmla="*/ 9586 w 9511421"/>
              <a:gd name="connsiteY4" fmla="*/ 1762393 h 1762397"/>
              <a:gd name="connsiteX5" fmla="*/ 0 w 9511421"/>
              <a:gd name="connsiteY5" fmla="*/ 0 h 1762397"/>
              <a:gd name="connsiteX0" fmla="*/ 0 w 9519318"/>
              <a:gd name="connsiteY0" fmla="*/ 0 h 1762397"/>
              <a:gd name="connsiteX1" fmla="*/ 9151311 w 9519318"/>
              <a:gd name="connsiteY1" fmla="*/ 3352 h 1762397"/>
              <a:gd name="connsiteX2" fmla="*/ 9519318 w 9519318"/>
              <a:gd name="connsiteY2" fmla="*/ 909615 h 1762397"/>
              <a:gd name="connsiteX3" fmla="*/ 9133414 w 9519318"/>
              <a:gd name="connsiteY3" fmla="*/ 1762397 h 1762397"/>
              <a:gd name="connsiteX4" fmla="*/ 17483 w 9519318"/>
              <a:gd name="connsiteY4" fmla="*/ 1762393 h 1762397"/>
              <a:gd name="connsiteX5" fmla="*/ 0 w 9519318"/>
              <a:gd name="connsiteY5" fmla="*/ 0 h 1762397"/>
              <a:gd name="connsiteX0" fmla="*/ 0 w 9519318"/>
              <a:gd name="connsiteY0" fmla="*/ 0 h 1762397"/>
              <a:gd name="connsiteX1" fmla="*/ 9151312 w 9519318"/>
              <a:gd name="connsiteY1" fmla="*/ 11019 h 1762397"/>
              <a:gd name="connsiteX2" fmla="*/ 9519318 w 9519318"/>
              <a:gd name="connsiteY2" fmla="*/ 909615 h 1762397"/>
              <a:gd name="connsiteX3" fmla="*/ 9133414 w 9519318"/>
              <a:gd name="connsiteY3" fmla="*/ 1762397 h 1762397"/>
              <a:gd name="connsiteX4" fmla="*/ 17483 w 9519318"/>
              <a:gd name="connsiteY4" fmla="*/ 1762393 h 1762397"/>
              <a:gd name="connsiteX5" fmla="*/ 0 w 9519318"/>
              <a:gd name="connsiteY5" fmla="*/ 0 h 1762397"/>
              <a:gd name="connsiteX0" fmla="*/ 0 w 9511421"/>
              <a:gd name="connsiteY0" fmla="*/ 11980 h 1751378"/>
              <a:gd name="connsiteX1" fmla="*/ 9143415 w 9511421"/>
              <a:gd name="connsiteY1" fmla="*/ 0 h 1751378"/>
              <a:gd name="connsiteX2" fmla="*/ 9511421 w 9511421"/>
              <a:gd name="connsiteY2" fmla="*/ 898596 h 1751378"/>
              <a:gd name="connsiteX3" fmla="*/ 9125517 w 9511421"/>
              <a:gd name="connsiteY3" fmla="*/ 1751378 h 1751378"/>
              <a:gd name="connsiteX4" fmla="*/ 9586 w 9511421"/>
              <a:gd name="connsiteY4" fmla="*/ 1751374 h 1751378"/>
              <a:gd name="connsiteX5" fmla="*/ 0 w 9511421"/>
              <a:gd name="connsiteY5" fmla="*/ 11980 h 1751378"/>
              <a:gd name="connsiteX0" fmla="*/ 0 w 9503524"/>
              <a:gd name="connsiteY0" fmla="*/ 4314 h 1751378"/>
              <a:gd name="connsiteX1" fmla="*/ 9135518 w 9503524"/>
              <a:gd name="connsiteY1" fmla="*/ 0 h 1751378"/>
              <a:gd name="connsiteX2" fmla="*/ 9503524 w 9503524"/>
              <a:gd name="connsiteY2" fmla="*/ 898596 h 1751378"/>
              <a:gd name="connsiteX3" fmla="*/ 9117620 w 9503524"/>
              <a:gd name="connsiteY3" fmla="*/ 1751378 h 1751378"/>
              <a:gd name="connsiteX4" fmla="*/ 1689 w 9503524"/>
              <a:gd name="connsiteY4" fmla="*/ 1751374 h 1751378"/>
              <a:gd name="connsiteX5" fmla="*/ 0 w 9503524"/>
              <a:gd name="connsiteY5" fmla="*/ 4314 h 1751378"/>
              <a:gd name="connsiteX0" fmla="*/ 0 w 9503524"/>
              <a:gd name="connsiteY0" fmla="*/ 0 h 1762397"/>
              <a:gd name="connsiteX1" fmla="*/ 9135518 w 9503524"/>
              <a:gd name="connsiteY1" fmla="*/ 11019 h 1762397"/>
              <a:gd name="connsiteX2" fmla="*/ 9503524 w 9503524"/>
              <a:gd name="connsiteY2" fmla="*/ 909615 h 1762397"/>
              <a:gd name="connsiteX3" fmla="*/ 9117620 w 9503524"/>
              <a:gd name="connsiteY3" fmla="*/ 1762397 h 1762397"/>
              <a:gd name="connsiteX4" fmla="*/ 1689 w 9503524"/>
              <a:gd name="connsiteY4" fmla="*/ 1762393 h 1762397"/>
              <a:gd name="connsiteX5" fmla="*/ 0 w 9503524"/>
              <a:gd name="connsiteY5" fmla="*/ 0 h 1762397"/>
              <a:gd name="connsiteX0" fmla="*/ 0 w 9503524"/>
              <a:gd name="connsiteY0" fmla="*/ 0 h 1762397"/>
              <a:gd name="connsiteX1" fmla="*/ 9119725 w 9503524"/>
              <a:gd name="connsiteY1" fmla="*/ 3352 h 1762397"/>
              <a:gd name="connsiteX2" fmla="*/ 9503524 w 9503524"/>
              <a:gd name="connsiteY2" fmla="*/ 909615 h 1762397"/>
              <a:gd name="connsiteX3" fmla="*/ 9117620 w 9503524"/>
              <a:gd name="connsiteY3" fmla="*/ 1762397 h 1762397"/>
              <a:gd name="connsiteX4" fmla="*/ 1689 w 9503524"/>
              <a:gd name="connsiteY4" fmla="*/ 1762393 h 1762397"/>
              <a:gd name="connsiteX5" fmla="*/ 0 w 9503524"/>
              <a:gd name="connsiteY5" fmla="*/ 0 h 1762397"/>
              <a:gd name="connsiteX0" fmla="*/ 0 w 9503524"/>
              <a:gd name="connsiteY0" fmla="*/ 0 h 1762397"/>
              <a:gd name="connsiteX1" fmla="*/ 9119725 w 9503524"/>
              <a:gd name="connsiteY1" fmla="*/ 3352 h 1762397"/>
              <a:gd name="connsiteX2" fmla="*/ 9503524 w 9503524"/>
              <a:gd name="connsiteY2" fmla="*/ 909615 h 1762397"/>
              <a:gd name="connsiteX3" fmla="*/ 9117620 w 9503524"/>
              <a:gd name="connsiteY3" fmla="*/ 1762397 h 1762397"/>
              <a:gd name="connsiteX4" fmla="*/ 1689 w 9503524"/>
              <a:gd name="connsiteY4" fmla="*/ 1762393 h 1762397"/>
              <a:gd name="connsiteX5" fmla="*/ 0 w 9503524"/>
              <a:gd name="connsiteY5" fmla="*/ 0 h 1762397"/>
              <a:gd name="connsiteX0" fmla="*/ 0 w 9503524"/>
              <a:gd name="connsiteY0" fmla="*/ 0 h 1762397"/>
              <a:gd name="connsiteX1" fmla="*/ 9119725 w 9503524"/>
              <a:gd name="connsiteY1" fmla="*/ 3352 h 1762397"/>
              <a:gd name="connsiteX2" fmla="*/ 9503524 w 9503524"/>
              <a:gd name="connsiteY2" fmla="*/ 909615 h 1762397"/>
              <a:gd name="connsiteX3" fmla="*/ 9117620 w 9503524"/>
              <a:gd name="connsiteY3" fmla="*/ 1762397 h 1762397"/>
              <a:gd name="connsiteX4" fmla="*/ 1689 w 9503524"/>
              <a:gd name="connsiteY4" fmla="*/ 1762393 h 1762397"/>
              <a:gd name="connsiteX5" fmla="*/ 0 w 9503524"/>
              <a:gd name="connsiteY5" fmla="*/ 0 h 1762397"/>
              <a:gd name="connsiteX0" fmla="*/ 0 w 9599078"/>
              <a:gd name="connsiteY0" fmla="*/ 0 h 1762397"/>
              <a:gd name="connsiteX1" fmla="*/ 9215279 w 9599078"/>
              <a:gd name="connsiteY1" fmla="*/ 3352 h 1762397"/>
              <a:gd name="connsiteX2" fmla="*/ 9599078 w 9599078"/>
              <a:gd name="connsiteY2" fmla="*/ 909615 h 1762397"/>
              <a:gd name="connsiteX3" fmla="*/ 9213174 w 9599078"/>
              <a:gd name="connsiteY3" fmla="*/ 1762397 h 1762397"/>
              <a:gd name="connsiteX4" fmla="*/ 97243 w 9599078"/>
              <a:gd name="connsiteY4" fmla="*/ 1762393 h 1762397"/>
              <a:gd name="connsiteX5" fmla="*/ 0 w 9599078"/>
              <a:gd name="connsiteY5" fmla="*/ 0 h 1762397"/>
              <a:gd name="connsiteX0" fmla="*/ 1208 w 9600286"/>
              <a:gd name="connsiteY0" fmla="*/ 0 h 1762397"/>
              <a:gd name="connsiteX1" fmla="*/ 9216487 w 9600286"/>
              <a:gd name="connsiteY1" fmla="*/ 3352 h 1762397"/>
              <a:gd name="connsiteX2" fmla="*/ 9600286 w 9600286"/>
              <a:gd name="connsiteY2" fmla="*/ 909615 h 1762397"/>
              <a:gd name="connsiteX3" fmla="*/ 9214382 w 9600286"/>
              <a:gd name="connsiteY3" fmla="*/ 1762397 h 1762397"/>
              <a:gd name="connsiteX4" fmla="*/ 0 w 9600286"/>
              <a:gd name="connsiteY4" fmla="*/ 1762393 h 1762397"/>
              <a:gd name="connsiteX5" fmla="*/ 1208 w 9600286"/>
              <a:gd name="connsiteY5" fmla="*/ 0 h 1762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00286" h="1762397">
                <a:moveTo>
                  <a:pt x="1208" y="0"/>
                </a:moveTo>
                <a:lnTo>
                  <a:pt x="9216487" y="3352"/>
                </a:lnTo>
                <a:lnTo>
                  <a:pt x="9600286" y="909615"/>
                </a:lnTo>
                <a:lnTo>
                  <a:pt x="9214382" y="1762397"/>
                </a:lnTo>
                <a:lnTo>
                  <a:pt x="0" y="1762393"/>
                </a:lnTo>
                <a:cubicBezTo>
                  <a:pt x="575" y="1521668"/>
                  <a:pt x="2052" y="881196"/>
                  <a:pt x="1208" y="0"/>
                </a:cubicBezTo>
                <a:close/>
              </a:path>
            </a:pathLst>
          </a:custGeom>
          <a:gradFill>
            <a:gsLst>
              <a:gs pos="0">
                <a:srgbClr val="FBA305"/>
              </a:gs>
              <a:gs pos="100000">
                <a:srgbClr val="EA9804"/>
              </a:gs>
            </a:gsLst>
            <a:lin ang="5400000" scaled="0"/>
          </a:gra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dist="38100">
              <a:schemeClr val="bg1"/>
            </a:innerShdw>
          </a:effectLst>
          <a:extLst/>
        </p:spPr>
        <p:txBody>
          <a:bodyPr vert="horz" wrap="square" lIns="45714" tIns="22857" rIns="45714" bIns="22857" numCol="1" rtlCol="0" anchor="t" anchorCtr="0" compatLnSpc="1">
            <a:prstTxWarp prst="textNoShape">
              <a:avLst/>
            </a:prstTxWarp>
          </a:bodyPr>
          <a:lstStyle/>
          <a:p>
            <a:endParaRPr lang="ru-RU" sz="2000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7143" y="2903793"/>
            <a:ext cx="498763" cy="885391"/>
          </a:xfrm>
          <a:prstGeom prst="rect">
            <a:avLst/>
          </a:prstGeom>
          <a:gradFill>
            <a:gsLst>
              <a:gs pos="50000">
                <a:schemeClr val="tx1">
                  <a:alpha val="0"/>
                </a:schemeClr>
              </a:gs>
              <a:gs pos="100000">
                <a:schemeClr val="tx1">
                  <a:alpha val="2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 userDrawn="1"/>
        </p:nvSpPr>
        <p:spPr bwMode="auto">
          <a:xfrm>
            <a:off x="0" y="4604934"/>
            <a:ext cx="12200520" cy="875856"/>
          </a:xfrm>
          <a:custGeom>
            <a:avLst/>
            <a:gdLst>
              <a:gd name="connsiteX0" fmla="*/ 0 w 1692000"/>
              <a:gd name="connsiteY0" fmla="*/ 0 h 1692000"/>
              <a:gd name="connsiteX1" fmla="*/ 1692000 w 1692000"/>
              <a:gd name="connsiteY1" fmla="*/ 0 h 1692000"/>
              <a:gd name="connsiteX2" fmla="*/ 1692000 w 1692000"/>
              <a:gd name="connsiteY2" fmla="*/ 1692000 h 1692000"/>
              <a:gd name="connsiteX3" fmla="*/ 0 w 1692000"/>
              <a:gd name="connsiteY3" fmla="*/ 1692000 h 1692000"/>
              <a:gd name="connsiteX4" fmla="*/ 0 w 1692000"/>
              <a:gd name="connsiteY4" fmla="*/ 0 h 1692000"/>
              <a:gd name="connsiteX0" fmla="*/ 0 w 1692000"/>
              <a:gd name="connsiteY0" fmla="*/ 0 h 1692000"/>
              <a:gd name="connsiteX1" fmla="*/ 1692000 w 1692000"/>
              <a:gd name="connsiteY1" fmla="*/ 0 h 1692000"/>
              <a:gd name="connsiteX2" fmla="*/ 1676400 w 1692000"/>
              <a:gd name="connsiteY2" fmla="*/ 1390650 h 1692000"/>
              <a:gd name="connsiteX3" fmla="*/ 1692000 w 1692000"/>
              <a:gd name="connsiteY3" fmla="*/ 1692000 h 1692000"/>
              <a:gd name="connsiteX4" fmla="*/ 0 w 1692000"/>
              <a:gd name="connsiteY4" fmla="*/ 1692000 h 1692000"/>
              <a:gd name="connsiteX5" fmla="*/ 0 w 1692000"/>
              <a:gd name="connsiteY5" fmla="*/ 0 h 1692000"/>
              <a:gd name="connsiteX0" fmla="*/ 0 w 1692000"/>
              <a:gd name="connsiteY0" fmla="*/ 0 h 1730100"/>
              <a:gd name="connsiteX1" fmla="*/ 1692000 w 1692000"/>
              <a:gd name="connsiteY1" fmla="*/ 0 h 1730100"/>
              <a:gd name="connsiteX2" fmla="*/ 1676400 w 1692000"/>
              <a:gd name="connsiteY2" fmla="*/ 1390650 h 1730100"/>
              <a:gd name="connsiteX3" fmla="*/ 1692000 w 1692000"/>
              <a:gd name="connsiteY3" fmla="*/ 1692000 h 1730100"/>
              <a:gd name="connsiteX4" fmla="*/ 0 w 1692000"/>
              <a:gd name="connsiteY4" fmla="*/ 1692000 h 1730100"/>
              <a:gd name="connsiteX5" fmla="*/ 0 w 1692000"/>
              <a:gd name="connsiteY5" fmla="*/ 0 h 1730100"/>
              <a:gd name="connsiteX0" fmla="*/ 228025 w 1920025"/>
              <a:gd name="connsiteY0" fmla="*/ 0 h 1970825"/>
              <a:gd name="connsiteX1" fmla="*/ 1920025 w 1920025"/>
              <a:gd name="connsiteY1" fmla="*/ 0 h 1970825"/>
              <a:gd name="connsiteX2" fmla="*/ 1904425 w 1920025"/>
              <a:gd name="connsiteY2" fmla="*/ 1390650 h 1970825"/>
              <a:gd name="connsiteX3" fmla="*/ 1596175 w 1920025"/>
              <a:gd name="connsiteY3" fmla="*/ 1672950 h 1970825"/>
              <a:gd name="connsiteX4" fmla="*/ 228025 w 1920025"/>
              <a:gd name="connsiteY4" fmla="*/ 1692000 h 1970825"/>
              <a:gd name="connsiteX5" fmla="*/ 228025 w 1920025"/>
              <a:gd name="connsiteY5" fmla="*/ 0 h 1970825"/>
              <a:gd name="connsiteX0" fmla="*/ 228025 w 1920025"/>
              <a:gd name="connsiteY0" fmla="*/ 0 h 1970825"/>
              <a:gd name="connsiteX1" fmla="*/ 1920025 w 1920025"/>
              <a:gd name="connsiteY1" fmla="*/ 0 h 1970825"/>
              <a:gd name="connsiteX2" fmla="*/ 1904425 w 1920025"/>
              <a:gd name="connsiteY2" fmla="*/ 1390650 h 1970825"/>
              <a:gd name="connsiteX3" fmla="*/ 1596175 w 1920025"/>
              <a:gd name="connsiteY3" fmla="*/ 1672950 h 1970825"/>
              <a:gd name="connsiteX4" fmla="*/ 228025 w 1920025"/>
              <a:gd name="connsiteY4" fmla="*/ 1692000 h 1970825"/>
              <a:gd name="connsiteX5" fmla="*/ 228025 w 1920025"/>
              <a:gd name="connsiteY5" fmla="*/ 0 h 1970825"/>
              <a:gd name="connsiteX0" fmla="*/ 228025 w 1920025"/>
              <a:gd name="connsiteY0" fmla="*/ 0 h 1970825"/>
              <a:gd name="connsiteX1" fmla="*/ 1920025 w 1920025"/>
              <a:gd name="connsiteY1" fmla="*/ 0 h 1970825"/>
              <a:gd name="connsiteX2" fmla="*/ 1904425 w 1920025"/>
              <a:gd name="connsiteY2" fmla="*/ 1390650 h 1970825"/>
              <a:gd name="connsiteX3" fmla="*/ 1596175 w 1920025"/>
              <a:gd name="connsiteY3" fmla="*/ 1672950 h 1970825"/>
              <a:gd name="connsiteX4" fmla="*/ 228025 w 1920025"/>
              <a:gd name="connsiteY4" fmla="*/ 1692000 h 1970825"/>
              <a:gd name="connsiteX5" fmla="*/ 228025 w 1920025"/>
              <a:gd name="connsiteY5" fmla="*/ 0 h 1970825"/>
              <a:gd name="connsiteX0" fmla="*/ 228025 w 1920025"/>
              <a:gd name="connsiteY0" fmla="*/ 0 h 1711050"/>
              <a:gd name="connsiteX1" fmla="*/ 1920025 w 1920025"/>
              <a:gd name="connsiteY1" fmla="*/ 0 h 1711050"/>
              <a:gd name="connsiteX2" fmla="*/ 1904425 w 1920025"/>
              <a:gd name="connsiteY2" fmla="*/ 1390650 h 1711050"/>
              <a:gd name="connsiteX3" fmla="*/ 1596175 w 1920025"/>
              <a:gd name="connsiteY3" fmla="*/ 1672950 h 1711050"/>
              <a:gd name="connsiteX4" fmla="*/ 228025 w 1920025"/>
              <a:gd name="connsiteY4" fmla="*/ 1692000 h 1711050"/>
              <a:gd name="connsiteX5" fmla="*/ 228025 w 1920025"/>
              <a:gd name="connsiteY5" fmla="*/ 0 h 1711050"/>
              <a:gd name="connsiteX0" fmla="*/ 37525 w 1729525"/>
              <a:gd name="connsiteY0" fmla="*/ 0 h 1711050"/>
              <a:gd name="connsiteX1" fmla="*/ 1729525 w 1729525"/>
              <a:gd name="connsiteY1" fmla="*/ 0 h 1711050"/>
              <a:gd name="connsiteX2" fmla="*/ 1713925 w 1729525"/>
              <a:gd name="connsiteY2" fmla="*/ 1390650 h 1711050"/>
              <a:gd name="connsiteX3" fmla="*/ 1405675 w 1729525"/>
              <a:gd name="connsiteY3" fmla="*/ 1672950 h 1711050"/>
              <a:gd name="connsiteX4" fmla="*/ 37525 w 1729525"/>
              <a:gd name="connsiteY4" fmla="*/ 1692000 h 1711050"/>
              <a:gd name="connsiteX5" fmla="*/ 37525 w 1729525"/>
              <a:gd name="connsiteY5" fmla="*/ 0 h 1711050"/>
              <a:gd name="connsiteX0" fmla="*/ 37525 w 1729525"/>
              <a:gd name="connsiteY0" fmla="*/ 0 h 1721150"/>
              <a:gd name="connsiteX1" fmla="*/ 1729525 w 1729525"/>
              <a:gd name="connsiteY1" fmla="*/ 0 h 1721150"/>
              <a:gd name="connsiteX2" fmla="*/ 1713925 w 1729525"/>
              <a:gd name="connsiteY2" fmla="*/ 1390650 h 1721150"/>
              <a:gd name="connsiteX3" fmla="*/ 1405675 w 1729525"/>
              <a:gd name="connsiteY3" fmla="*/ 1672950 h 1721150"/>
              <a:gd name="connsiteX4" fmla="*/ 37525 w 1729525"/>
              <a:gd name="connsiteY4" fmla="*/ 1101450 h 1721150"/>
              <a:gd name="connsiteX5" fmla="*/ 37525 w 1729525"/>
              <a:gd name="connsiteY5" fmla="*/ 0 h 1721150"/>
              <a:gd name="connsiteX0" fmla="*/ 18475 w 1710475"/>
              <a:gd name="connsiteY0" fmla="*/ 0 h 1726350"/>
              <a:gd name="connsiteX1" fmla="*/ 1710475 w 1710475"/>
              <a:gd name="connsiteY1" fmla="*/ 0 h 1726350"/>
              <a:gd name="connsiteX2" fmla="*/ 1694875 w 1710475"/>
              <a:gd name="connsiteY2" fmla="*/ 1390650 h 1726350"/>
              <a:gd name="connsiteX3" fmla="*/ 1386625 w 1710475"/>
              <a:gd name="connsiteY3" fmla="*/ 1672950 h 1726350"/>
              <a:gd name="connsiteX4" fmla="*/ 37525 w 1710475"/>
              <a:gd name="connsiteY4" fmla="*/ 1711050 h 1726350"/>
              <a:gd name="connsiteX5" fmla="*/ 18475 w 1710475"/>
              <a:gd name="connsiteY5" fmla="*/ 0 h 1726350"/>
              <a:gd name="connsiteX0" fmla="*/ 37525 w 1729525"/>
              <a:gd name="connsiteY0" fmla="*/ 0 h 1689400"/>
              <a:gd name="connsiteX1" fmla="*/ 1729525 w 1729525"/>
              <a:gd name="connsiteY1" fmla="*/ 0 h 1689400"/>
              <a:gd name="connsiteX2" fmla="*/ 1713925 w 1729525"/>
              <a:gd name="connsiteY2" fmla="*/ 1390650 h 1689400"/>
              <a:gd name="connsiteX3" fmla="*/ 1405675 w 1729525"/>
              <a:gd name="connsiteY3" fmla="*/ 1672950 h 1689400"/>
              <a:gd name="connsiteX4" fmla="*/ 37525 w 1729525"/>
              <a:gd name="connsiteY4" fmla="*/ 1291950 h 1689400"/>
              <a:gd name="connsiteX5" fmla="*/ 37525 w 1729525"/>
              <a:gd name="connsiteY5" fmla="*/ 0 h 1689400"/>
              <a:gd name="connsiteX0" fmla="*/ 75625 w 1767625"/>
              <a:gd name="connsiteY0" fmla="*/ 0 h 1720000"/>
              <a:gd name="connsiteX1" fmla="*/ 1767625 w 1767625"/>
              <a:gd name="connsiteY1" fmla="*/ 0 h 1720000"/>
              <a:gd name="connsiteX2" fmla="*/ 1752025 w 1767625"/>
              <a:gd name="connsiteY2" fmla="*/ 1390650 h 1720000"/>
              <a:gd name="connsiteX3" fmla="*/ 1443775 w 1767625"/>
              <a:gd name="connsiteY3" fmla="*/ 1672950 h 1720000"/>
              <a:gd name="connsiteX4" fmla="*/ 37525 w 1767625"/>
              <a:gd name="connsiteY4" fmla="*/ 1672950 h 1720000"/>
              <a:gd name="connsiteX5" fmla="*/ 75625 w 1767625"/>
              <a:gd name="connsiteY5" fmla="*/ 0 h 1720000"/>
              <a:gd name="connsiteX0" fmla="*/ 38675 w 1730675"/>
              <a:gd name="connsiteY0" fmla="*/ 0 h 1720000"/>
              <a:gd name="connsiteX1" fmla="*/ 1730675 w 1730675"/>
              <a:gd name="connsiteY1" fmla="*/ 0 h 1720000"/>
              <a:gd name="connsiteX2" fmla="*/ 1715075 w 1730675"/>
              <a:gd name="connsiteY2" fmla="*/ 1390650 h 1720000"/>
              <a:gd name="connsiteX3" fmla="*/ 1406825 w 1730675"/>
              <a:gd name="connsiteY3" fmla="*/ 1672950 h 1720000"/>
              <a:gd name="connsiteX4" fmla="*/ 575 w 1730675"/>
              <a:gd name="connsiteY4" fmla="*/ 1672950 h 1720000"/>
              <a:gd name="connsiteX5" fmla="*/ 38675 w 1730675"/>
              <a:gd name="connsiteY5" fmla="*/ 0 h 1720000"/>
              <a:gd name="connsiteX0" fmla="*/ 38675 w 1730675"/>
              <a:gd name="connsiteY0" fmla="*/ 0 h 1720000"/>
              <a:gd name="connsiteX1" fmla="*/ 1730675 w 1730675"/>
              <a:gd name="connsiteY1" fmla="*/ 0 h 1720000"/>
              <a:gd name="connsiteX2" fmla="*/ 1715075 w 1730675"/>
              <a:gd name="connsiteY2" fmla="*/ 1390650 h 1720000"/>
              <a:gd name="connsiteX3" fmla="*/ 1406825 w 1730675"/>
              <a:gd name="connsiteY3" fmla="*/ 1672950 h 1720000"/>
              <a:gd name="connsiteX4" fmla="*/ 575 w 1730675"/>
              <a:gd name="connsiteY4" fmla="*/ 1672950 h 1720000"/>
              <a:gd name="connsiteX5" fmla="*/ 38675 w 1730675"/>
              <a:gd name="connsiteY5" fmla="*/ 0 h 1720000"/>
              <a:gd name="connsiteX0" fmla="*/ 38675 w 1730675"/>
              <a:gd name="connsiteY0" fmla="*/ 0 h 1685075"/>
              <a:gd name="connsiteX1" fmla="*/ 1730675 w 1730675"/>
              <a:gd name="connsiteY1" fmla="*/ 0 h 1685075"/>
              <a:gd name="connsiteX2" fmla="*/ 1715075 w 1730675"/>
              <a:gd name="connsiteY2" fmla="*/ 1390650 h 1685075"/>
              <a:gd name="connsiteX3" fmla="*/ 1406825 w 1730675"/>
              <a:gd name="connsiteY3" fmla="*/ 1672950 h 1685075"/>
              <a:gd name="connsiteX4" fmla="*/ 575 w 1730675"/>
              <a:gd name="connsiteY4" fmla="*/ 1672950 h 1685075"/>
              <a:gd name="connsiteX5" fmla="*/ 38675 w 1730675"/>
              <a:gd name="connsiteY5" fmla="*/ 0 h 1685075"/>
              <a:gd name="connsiteX0" fmla="*/ 38675 w 1730675"/>
              <a:gd name="connsiteY0" fmla="*/ 0 h 1702100"/>
              <a:gd name="connsiteX1" fmla="*/ 1730675 w 1730675"/>
              <a:gd name="connsiteY1" fmla="*/ 0 h 1702100"/>
              <a:gd name="connsiteX2" fmla="*/ 1715075 w 1730675"/>
              <a:gd name="connsiteY2" fmla="*/ 1390650 h 1702100"/>
              <a:gd name="connsiteX3" fmla="*/ 1406825 w 1730675"/>
              <a:gd name="connsiteY3" fmla="*/ 1672950 h 1702100"/>
              <a:gd name="connsiteX4" fmla="*/ 575 w 1730675"/>
              <a:gd name="connsiteY4" fmla="*/ 1672950 h 1702100"/>
              <a:gd name="connsiteX5" fmla="*/ 38675 w 1730675"/>
              <a:gd name="connsiteY5" fmla="*/ 0 h 1702100"/>
              <a:gd name="connsiteX0" fmla="*/ 38675 w 1730675"/>
              <a:gd name="connsiteY0" fmla="*/ 0 h 1702100"/>
              <a:gd name="connsiteX1" fmla="*/ 1730675 w 1730675"/>
              <a:gd name="connsiteY1" fmla="*/ 0 h 1702100"/>
              <a:gd name="connsiteX2" fmla="*/ 1715075 w 1730675"/>
              <a:gd name="connsiteY2" fmla="*/ 1390650 h 1702100"/>
              <a:gd name="connsiteX3" fmla="*/ 1406825 w 1730675"/>
              <a:gd name="connsiteY3" fmla="*/ 1672950 h 1702100"/>
              <a:gd name="connsiteX4" fmla="*/ 575 w 1730675"/>
              <a:gd name="connsiteY4" fmla="*/ 1672950 h 1702100"/>
              <a:gd name="connsiteX5" fmla="*/ 38675 w 1730675"/>
              <a:gd name="connsiteY5" fmla="*/ 0 h 1702100"/>
              <a:gd name="connsiteX0" fmla="*/ 38675 w 1753175"/>
              <a:gd name="connsiteY0" fmla="*/ 0 h 1702100"/>
              <a:gd name="connsiteX1" fmla="*/ 1730675 w 1753175"/>
              <a:gd name="connsiteY1" fmla="*/ 0 h 1702100"/>
              <a:gd name="connsiteX2" fmla="*/ 1753175 w 1753175"/>
              <a:gd name="connsiteY2" fmla="*/ 1276350 h 1702100"/>
              <a:gd name="connsiteX3" fmla="*/ 1406825 w 1753175"/>
              <a:gd name="connsiteY3" fmla="*/ 1672950 h 1702100"/>
              <a:gd name="connsiteX4" fmla="*/ 575 w 1753175"/>
              <a:gd name="connsiteY4" fmla="*/ 1672950 h 1702100"/>
              <a:gd name="connsiteX5" fmla="*/ 38675 w 1753175"/>
              <a:gd name="connsiteY5" fmla="*/ 0 h 1702100"/>
              <a:gd name="connsiteX0" fmla="*/ 38675 w 1753175"/>
              <a:gd name="connsiteY0" fmla="*/ 0 h 1702100"/>
              <a:gd name="connsiteX1" fmla="*/ 1730675 w 1753175"/>
              <a:gd name="connsiteY1" fmla="*/ 0 h 1702100"/>
              <a:gd name="connsiteX2" fmla="*/ 1753175 w 1753175"/>
              <a:gd name="connsiteY2" fmla="*/ 1428750 h 1702100"/>
              <a:gd name="connsiteX3" fmla="*/ 1406825 w 1753175"/>
              <a:gd name="connsiteY3" fmla="*/ 1672950 h 1702100"/>
              <a:gd name="connsiteX4" fmla="*/ 575 w 1753175"/>
              <a:gd name="connsiteY4" fmla="*/ 1672950 h 1702100"/>
              <a:gd name="connsiteX5" fmla="*/ 38675 w 1753175"/>
              <a:gd name="connsiteY5" fmla="*/ 0 h 1702100"/>
              <a:gd name="connsiteX0" fmla="*/ 38675 w 1753175"/>
              <a:gd name="connsiteY0" fmla="*/ 0 h 1702100"/>
              <a:gd name="connsiteX1" fmla="*/ 1730675 w 1753175"/>
              <a:gd name="connsiteY1" fmla="*/ 0 h 1702100"/>
              <a:gd name="connsiteX2" fmla="*/ 1753175 w 1753175"/>
              <a:gd name="connsiteY2" fmla="*/ 1428750 h 1702100"/>
              <a:gd name="connsiteX3" fmla="*/ 1444925 w 1753175"/>
              <a:gd name="connsiteY3" fmla="*/ 1672950 h 1702100"/>
              <a:gd name="connsiteX4" fmla="*/ 575 w 1753175"/>
              <a:gd name="connsiteY4" fmla="*/ 1672950 h 1702100"/>
              <a:gd name="connsiteX5" fmla="*/ 38675 w 1753175"/>
              <a:gd name="connsiteY5" fmla="*/ 0 h 1702100"/>
              <a:gd name="connsiteX0" fmla="*/ 0 w 1714500"/>
              <a:gd name="connsiteY0" fmla="*/ 0 h 1723725"/>
              <a:gd name="connsiteX1" fmla="*/ 1692000 w 1714500"/>
              <a:gd name="connsiteY1" fmla="*/ 0 h 1723725"/>
              <a:gd name="connsiteX2" fmla="*/ 1714500 w 1714500"/>
              <a:gd name="connsiteY2" fmla="*/ 1428750 h 1723725"/>
              <a:gd name="connsiteX3" fmla="*/ 1406250 w 1714500"/>
              <a:gd name="connsiteY3" fmla="*/ 1672950 h 1723725"/>
              <a:gd name="connsiteX4" fmla="*/ 17633 w 1714500"/>
              <a:gd name="connsiteY4" fmla="*/ 1711600 h 1723725"/>
              <a:gd name="connsiteX5" fmla="*/ 0 w 1714500"/>
              <a:gd name="connsiteY5" fmla="*/ 0 h 1723725"/>
              <a:gd name="connsiteX0" fmla="*/ 0 w 1714500"/>
              <a:gd name="connsiteY0" fmla="*/ 0 h 1702100"/>
              <a:gd name="connsiteX1" fmla="*/ 1692000 w 1714500"/>
              <a:gd name="connsiteY1" fmla="*/ 0 h 1702100"/>
              <a:gd name="connsiteX2" fmla="*/ 1714500 w 1714500"/>
              <a:gd name="connsiteY2" fmla="*/ 1428750 h 1702100"/>
              <a:gd name="connsiteX3" fmla="*/ 1406250 w 1714500"/>
              <a:gd name="connsiteY3" fmla="*/ 1672950 h 1702100"/>
              <a:gd name="connsiteX4" fmla="*/ 17633 w 1714500"/>
              <a:gd name="connsiteY4" fmla="*/ 1680681 h 1702100"/>
              <a:gd name="connsiteX5" fmla="*/ 0 w 1714500"/>
              <a:gd name="connsiteY5" fmla="*/ 0 h 1702100"/>
              <a:gd name="connsiteX0" fmla="*/ 14214 w 1728714"/>
              <a:gd name="connsiteY0" fmla="*/ 0 h 1702100"/>
              <a:gd name="connsiteX1" fmla="*/ 1706214 w 1728714"/>
              <a:gd name="connsiteY1" fmla="*/ 0 h 1702100"/>
              <a:gd name="connsiteX2" fmla="*/ 1728714 w 1728714"/>
              <a:gd name="connsiteY2" fmla="*/ 1428750 h 1702100"/>
              <a:gd name="connsiteX3" fmla="*/ 1420464 w 1728714"/>
              <a:gd name="connsiteY3" fmla="*/ 1672950 h 1702100"/>
              <a:gd name="connsiteX4" fmla="*/ 0 w 1728714"/>
              <a:gd name="connsiteY4" fmla="*/ 1688411 h 1702100"/>
              <a:gd name="connsiteX5" fmla="*/ 14214 w 1728714"/>
              <a:gd name="connsiteY5" fmla="*/ 0 h 1702100"/>
              <a:gd name="connsiteX0" fmla="*/ 14214 w 1728714"/>
              <a:gd name="connsiteY0" fmla="*/ 0 h 1725290"/>
              <a:gd name="connsiteX1" fmla="*/ 1706214 w 1728714"/>
              <a:gd name="connsiteY1" fmla="*/ 0 h 1725290"/>
              <a:gd name="connsiteX2" fmla="*/ 1728714 w 1728714"/>
              <a:gd name="connsiteY2" fmla="*/ 1428750 h 1725290"/>
              <a:gd name="connsiteX3" fmla="*/ 1420464 w 1728714"/>
              <a:gd name="connsiteY3" fmla="*/ 1696140 h 1725290"/>
              <a:gd name="connsiteX4" fmla="*/ 0 w 1728714"/>
              <a:gd name="connsiteY4" fmla="*/ 1688411 h 1725290"/>
              <a:gd name="connsiteX5" fmla="*/ 14214 w 1728714"/>
              <a:gd name="connsiteY5" fmla="*/ 0 h 1725290"/>
              <a:gd name="connsiteX0" fmla="*/ 14214 w 1728714"/>
              <a:gd name="connsiteY0" fmla="*/ 0 h 1725290"/>
              <a:gd name="connsiteX1" fmla="*/ 1706214 w 1728714"/>
              <a:gd name="connsiteY1" fmla="*/ 0 h 1725290"/>
              <a:gd name="connsiteX2" fmla="*/ 1728714 w 1728714"/>
              <a:gd name="connsiteY2" fmla="*/ 1428750 h 1725290"/>
              <a:gd name="connsiteX3" fmla="*/ 1420464 w 1728714"/>
              <a:gd name="connsiteY3" fmla="*/ 1696140 h 1725290"/>
              <a:gd name="connsiteX4" fmla="*/ 0 w 1728714"/>
              <a:gd name="connsiteY4" fmla="*/ 1688411 h 1725290"/>
              <a:gd name="connsiteX5" fmla="*/ 14214 w 1728714"/>
              <a:gd name="connsiteY5" fmla="*/ 0 h 1725290"/>
              <a:gd name="connsiteX0" fmla="*/ 14214 w 1728714"/>
              <a:gd name="connsiteY0" fmla="*/ 0 h 1725290"/>
              <a:gd name="connsiteX1" fmla="*/ 1706214 w 1728714"/>
              <a:gd name="connsiteY1" fmla="*/ 0 h 1725290"/>
              <a:gd name="connsiteX2" fmla="*/ 1728714 w 1728714"/>
              <a:gd name="connsiteY2" fmla="*/ 1428750 h 1725290"/>
              <a:gd name="connsiteX3" fmla="*/ 1420464 w 1728714"/>
              <a:gd name="connsiteY3" fmla="*/ 1696140 h 1725290"/>
              <a:gd name="connsiteX4" fmla="*/ 0 w 1728714"/>
              <a:gd name="connsiteY4" fmla="*/ 1688411 h 1725290"/>
              <a:gd name="connsiteX5" fmla="*/ 14214 w 1728714"/>
              <a:gd name="connsiteY5" fmla="*/ 0 h 1725290"/>
              <a:gd name="connsiteX0" fmla="*/ 14214 w 1728714"/>
              <a:gd name="connsiteY0" fmla="*/ 0 h 1696140"/>
              <a:gd name="connsiteX1" fmla="*/ 1706214 w 1728714"/>
              <a:gd name="connsiteY1" fmla="*/ 0 h 1696140"/>
              <a:gd name="connsiteX2" fmla="*/ 1728714 w 1728714"/>
              <a:gd name="connsiteY2" fmla="*/ 1428750 h 1696140"/>
              <a:gd name="connsiteX3" fmla="*/ 1420464 w 1728714"/>
              <a:gd name="connsiteY3" fmla="*/ 1696140 h 1696140"/>
              <a:gd name="connsiteX4" fmla="*/ 0 w 1728714"/>
              <a:gd name="connsiteY4" fmla="*/ 1688411 h 1696140"/>
              <a:gd name="connsiteX5" fmla="*/ 14214 w 1728714"/>
              <a:gd name="connsiteY5" fmla="*/ 0 h 1696140"/>
              <a:gd name="connsiteX0" fmla="*/ 14214 w 1728714"/>
              <a:gd name="connsiteY0" fmla="*/ 0 h 1696140"/>
              <a:gd name="connsiteX1" fmla="*/ 1706214 w 1728714"/>
              <a:gd name="connsiteY1" fmla="*/ 0 h 1696140"/>
              <a:gd name="connsiteX2" fmla="*/ 1728714 w 1728714"/>
              <a:gd name="connsiteY2" fmla="*/ 1428750 h 1696140"/>
              <a:gd name="connsiteX3" fmla="*/ 1420464 w 1728714"/>
              <a:gd name="connsiteY3" fmla="*/ 1696140 h 1696140"/>
              <a:gd name="connsiteX4" fmla="*/ 0 w 1728714"/>
              <a:gd name="connsiteY4" fmla="*/ 1688411 h 1696140"/>
              <a:gd name="connsiteX5" fmla="*/ 14214 w 1728714"/>
              <a:gd name="connsiteY5" fmla="*/ 0 h 1696140"/>
              <a:gd name="connsiteX0" fmla="*/ 14214 w 1728714"/>
              <a:gd name="connsiteY0" fmla="*/ 0 h 1696140"/>
              <a:gd name="connsiteX1" fmla="*/ 1706214 w 1728714"/>
              <a:gd name="connsiteY1" fmla="*/ 0 h 1696140"/>
              <a:gd name="connsiteX2" fmla="*/ 1728714 w 1728714"/>
              <a:gd name="connsiteY2" fmla="*/ 1428750 h 1696140"/>
              <a:gd name="connsiteX3" fmla="*/ 1420464 w 1728714"/>
              <a:gd name="connsiteY3" fmla="*/ 1696140 h 1696140"/>
              <a:gd name="connsiteX4" fmla="*/ 0 w 1728714"/>
              <a:gd name="connsiteY4" fmla="*/ 1688411 h 1696140"/>
              <a:gd name="connsiteX5" fmla="*/ 14214 w 1728714"/>
              <a:gd name="connsiteY5" fmla="*/ 0 h 1696140"/>
              <a:gd name="connsiteX0" fmla="*/ 14214 w 2252234"/>
              <a:gd name="connsiteY0" fmla="*/ 0 h 1696140"/>
              <a:gd name="connsiteX1" fmla="*/ 1706214 w 2252234"/>
              <a:gd name="connsiteY1" fmla="*/ 0 h 1696140"/>
              <a:gd name="connsiteX2" fmla="*/ 1728714 w 2252234"/>
              <a:gd name="connsiteY2" fmla="*/ 1428750 h 1696140"/>
              <a:gd name="connsiteX3" fmla="*/ 1420464 w 2252234"/>
              <a:gd name="connsiteY3" fmla="*/ 1696140 h 1696140"/>
              <a:gd name="connsiteX4" fmla="*/ 0 w 2252234"/>
              <a:gd name="connsiteY4" fmla="*/ 1688411 h 1696140"/>
              <a:gd name="connsiteX5" fmla="*/ 14214 w 2252234"/>
              <a:gd name="connsiteY5" fmla="*/ 0 h 1696140"/>
              <a:gd name="connsiteX0" fmla="*/ 14214 w 1728714"/>
              <a:gd name="connsiteY0" fmla="*/ 0 h 1701294"/>
              <a:gd name="connsiteX1" fmla="*/ 1706214 w 1728714"/>
              <a:gd name="connsiteY1" fmla="*/ 0 h 1701294"/>
              <a:gd name="connsiteX2" fmla="*/ 1728714 w 1728714"/>
              <a:gd name="connsiteY2" fmla="*/ 1428750 h 1701294"/>
              <a:gd name="connsiteX3" fmla="*/ 1420464 w 1728714"/>
              <a:gd name="connsiteY3" fmla="*/ 1696140 h 1701294"/>
              <a:gd name="connsiteX4" fmla="*/ 0 w 1728714"/>
              <a:gd name="connsiteY4" fmla="*/ 1688411 h 1701294"/>
              <a:gd name="connsiteX5" fmla="*/ 14214 w 1728714"/>
              <a:gd name="connsiteY5" fmla="*/ 0 h 1701294"/>
              <a:gd name="connsiteX0" fmla="*/ 14214 w 1728714"/>
              <a:gd name="connsiteY0" fmla="*/ 0 h 1701294"/>
              <a:gd name="connsiteX1" fmla="*/ 1706214 w 1728714"/>
              <a:gd name="connsiteY1" fmla="*/ 0 h 1701294"/>
              <a:gd name="connsiteX2" fmla="*/ 1728714 w 1728714"/>
              <a:gd name="connsiteY2" fmla="*/ 1428750 h 1701294"/>
              <a:gd name="connsiteX3" fmla="*/ 1420464 w 1728714"/>
              <a:gd name="connsiteY3" fmla="*/ 1696140 h 1701294"/>
              <a:gd name="connsiteX4" fmla="*/ 0 w 1728714"/>
              <a:gd name="connsiteY4" fmla="*/ 1688411 h 1701294"/>
              <a:gd name="connsiteX5" fmla="*/ 14214 w 1728714"/>
              <a:gd name="connsiteY5" fmla="*/ 0 h 1701294"/>
              <a:gd name="connsiteX0" fmla="*/ 14214 w 1728714"/>
              <a:gd name="connsiteY0" fmla="*/ 0 h 1701294"/>
              <a:gd name="connsiteX1" fmla="*/ 1706214 w 1728714"/>
              <a:gd name="connsiteY1" fmla="*/ 0 h 1701294"/>
              <a:gd name="connsiteX2" fmla="*/ 1728714 w 1728714"/>
              <a:gd name="connsiteY2" fmla="*/ 1428750 h 1701294"/>
              <a:gd name="connsiteX3" fmla="*/ 1420464 w 1728714"/>
              <a:gd name="connsiteY3" fmla="*/ 1696140 h 1701294"/>
              <a:gd name="connsiteX4" fmla="*/ 0 w 1728714"/>
              <a:gd name="connsiteY4" fmla="*/ 1688411 h 1701294"/>
              <a:gd name="connsiteX5" fmla="*/ 14214 w 1728714"/>
              <a:gd name="connsiteY5" fmla="*/ 0 h 1701294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452311 w 1728714"/>
              <a:gd name="connsiteY3" fmla="*/ 166522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189570 w 1728714"/>
              <a:gd name="connsiteY3" fmla="*/ 168068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269189 w 1728714"/>
              <a:gd name="connsiteY3" fmla="*/ 167295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293075 w 1728714"/>
              <a:gd name="connsiteY3" fmla="*/ 168068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3565"/>
              <a:gd name="connsiteX1" fmla="*/ 1706214 w 1728714"/>
              <a:gd name="connsiteY1" fmla="*/ 0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14214 w 1728714"/>
              <a:gd name="connsiteY0" fmla="*/ 0 h 1693565"/>
              <a:gd name="connsiteX1" fmla="*/ 1722138 w 1728714"/>
              <a:gd name="connsiteY1" fmla="*/ 7730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14214 w 1728714"/>
              <a:gd name="connsiteY0" fmla="*/ 15460 h 1709025"/>
              <a:gd name="connsiteX1" fmla="*/ 1722139 w 1728714"/>
              <a:gd name="connsiteY1" fmla="*/ 0 h 1709025"/>
              <a:gd name="connsiteX2" fmla="*/ 1728714 w 1728714"/>
              <a:gd name="connsiteY2" fmla="*/ 1444210 h 1709025"/>
              <a:gd name="connsiteX3" fmla="*/ 1452312 w 1728714"/>
              <a:gd name="connsiteY3" fmla="*/ 1703871 h 1709025"/>
              <a:gd name="connsiteX4" fmla="*/ 0 w 1728714"/>
              <a:gd name="connsiteY4" fmla="*/ 1703871 h 1709025"/>
              <a:gd name="connsiteX5" fmla="*/ 14214 w 1728714"/>
              <a:gd name="connsiteY5" fmla="*/ 15460 h 1709025"/>
              <a:gd name="connsiteX0" fmla="*/ 14214 w 1728714"/>
              <a:gd name="connsiteY0" fmla="*/ 0 h 1693565"/>
              <a:gd name="connsiteX1" fmla="*/ 1722140 w 1728714"/>
              <a:gd name="connsiteY1" fmla="*/ 15459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14214 w 1728714"/>
              <a:gd name="connsiteY0" fmla="*/ 7731 h 1701296"/>
              <a:gd name="connsiteX1" fmla="*/ 1714179 w 1728714"/>
              <a:gd name="connsiteY1" fmla="*/ 0 h 1701296"/>
              <a:gd name="connsiteX2" fmla="*/ 1728714 w 1728714"/>
              <a:gd name="connsiteY2" fmla="*/ 1436481 h 1701296"/>
              <a:gd name="connsiteX3" fmla="*/ 1452312 w 1728714"/>
              <a:gd name="connsiteY3" fmla="*/ 1696142 h 1701296"/>
              <a:gd name="connsiteX4" fmla="*/ 0 w 1728714"/>
              <a:gd name="connsiteY4" fmla="*/ 1696142 h 1701296"/>
              <a:gd name="connsiteX5" fmla="*/ 14214 w 1728714"/>
              <a:gd name="connsiteY5" fmla="*/ 7731 h 1701296"/>
              <a:gd name="connsiteX0" fmla="*/ 14214 w 1728714"/>
              <a:gd name="connsiteY0" fmla="*/ 0 h 1693565"/>
              <a:gd name="connsiteX1" fmla="*/ 1714179 w 1728714"/>
              <a:gd name="connsiteY1" fmla="*/ 3352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2800 w 1717300"/>
              <a:gd name="connsiteY0" fmla="*/ 0 h 1702070"/>
              <a:gd name="connsiteX1" fmla="*/ 1702765 w 1717300"/>
              <a:gd name="connsiteY1" fmla="*/ 3352 h 1702070"/>
              <a:gd name="connsiteX2" fmla="*/ 1717300 w 1717300"/>
              <a:gd name="connsiteY2" fmla="*/ 1428750 h 1702070"/>
              <a:gd name="connsiteX3" fmla="*/ 1440898 w 1717300"/>
              <a:gd name="connsiteY3" fmla="*/ 1688411 h 1702070"/>
              <a:gd name="connsiteX4" fmla="*/ 0 w 1717300"/>
              <a:gd name="connsiteY4" fmla="*/ 1699494 h 1702070"/>
              <a:gd name="connsiteX5" fmla="*/ 2800 w 1717300"/>
              <a:gd name="connsiteY5" fmla="*/ 0 h 1702070"/>
              <a:gd name="connsiteX0" fmla="*/ 2800 w 1717300"/>
              <a:gd name="connsiteY0" fmla="*/ 0 h 1704840"/>
              <a:gd name="connsiteX1" fmla="*/ 1702765 w 1717300"/>
              <a:gd name="connsiteY1" fmla="*/ 3352 h 1704840"/>
              <a:gd name="connsiteX2" fmla="*/ 1717300 w 1717300"/>
              <a:gd name="connsiteY2" fmla="*/ 1428750 h 1704840"/>
              <a:gd name="connsiteX3" fmla="*/ 1440898 w 1717300"/>
              <a:gd name="connsiteY3" fmla="*/ 1688411 h 1704840"/>
              <a:gd name="connsiteX4" fmla="*/ 0 w 1717300"/>
              <a:gd name="connsiteY4" fmla="*/ 1702264 h 1704840"/>
              <a:gd name="connsiteX5" fmla="*/ 2800 w 1717300"/>
              <a:gd name="connsiteY5" fmla="*/ 0 h 1704840"/>
              <a:gd name="connsiteX0" fmla="*/ 2800 w 1717300"/>
              <a:gd name="connsiteY0" fmla="*/ 0 h 1707419"/>
              <a:gd name="connsiteX1" fmla="*/ 1702765 w 1717300"/>
              <a:gd name="connsiteY1" fmla="*/ 3352 h 1707419"/>
              <a:gd name="connsiteX2" fmla="*/ 1717300 w 1717300"/>
              <a:gd name="connsiteY2" fmla="*/ 1428750 h 1707419"/>
              <a:gd name="connsiteX3" fmla="*/ 1423776 w 1717300"/>
              <a:gd name="connsiteY3" fmla="*/ 1702265 h 1707419"/>
              <a:gd name="connsiteX4" fmla="*/ 0 w 1717300"/>
              <a:gd name="connsiteY4" fmla="*/ 1702264 h 1707419"/>
              <a:gd name="connsiteX5" fmla="*/ 2800 w 1717300"/>
              <a:gd name="connsiteY5" fmla="*/ 0 h 1707419"/>
              <a:gd name="connsiteX0" fmla="*/ 2800 w 1717300"/>
              <a:gd name="connsiteY0" fmla="*/ 0 h 1707419"/>
              <a:gd name="connsiteX1" fmla="*/ 1714180 w 1717300"/>
              <a:gd name="connsiteY1" fmla="*/ 3352 h 1707419"/>
              <a:gd name="connsiteX2" fmla="*/ 1717300 w 1717300"/>
              <a:gd name="connsiteY2" fmla="*/ 1428750 h 1707419"/>
              <a:gd name="connsiteX3" fmla="*/ 1423776 w 1717300"/>
              <a:gd name="connsiteY3" fmla="*/ 1702265 h 1707419"/>
              <a:gd name="connsiteX4" fmla="*/ 0 w 1717300"/>
              <a:gd name="connsiteY4" fmla="*/ 1702264 h 1707419"/>
              <a:gd name="connsiteX5" fmla="*/ 2800 w 1717300"/>
              <a:gd name="connsiteY5" fmla="*/ 0 h 1707419"/>
              <a:gd name="connsiteX0" fmla="*/ 2800 w 1810156"/>
              <a:gd name="connsiteY0" fmla="*/ 0 h 1705240"/>
              <a:gd name="connsiteX1" fmla="*/ 1714180 w 1810156"/>
              <a:gd name="connsiteY1" fmla="*/ 3352 h 1705240"/>
              <a:gd name="connsiteX2" fmla="*/ 1423776 w 1810156"/>
              <a:gd name="connsiteY2" fmla="*/ 1702265 h 1705240"/>
              <a:gd name="connsiteX3" fmla="*/ 0 w 1810156"/>
              <a:gd name="connsiteY3" fmla="*/ 1702264 h 1705240"/>
              <a:gd name="connsiteX4" fmla="*/ 2800 w 1810156"/>
              <a:gd name="connsiteY4" fmla="*/ 0 h 1705240"/>
              <a:gd name="connsiteX0" fmla="*/ 2800 w 1833560"/>
              <a:gd name="connsiteY0" fmla="*/ 0 h 1705240"/>
              <a:gd name="connsiteX1" fmla="*/ 1714180 w 1833560"/>
              <a:gd name="connsiteY1" fmla="*/ 3352 h 1705240"/>
              <a:gd name="connsiteX2" fmla="*/ 1423776 w 1833560"/>
              <a:gd name="connsiteY2" fmla="*/ 1702265 h 1705240"/>
              <a:gd name="connsiteX3" fmla="*/ 0 w 1833560"/>
              <a:gd name="connsiteY3" fmla="*/ 1702264 h 1705240"/>
              <a:gd name="connsiteX4" fmla="*/ 2800 w 1833560"/>
              <a:gd name="connsiteY4" fmla="*/ 0 h 1705240"/>
              <a:gd name="connsiteX0" fmla="*/ 2800 w 1868433"/>
              <a:gd name="connsiteY0" fmla="*/ 0 h 1705240"/>
              <a:gd name="connsiteX1" fmla="*/ 1714180 w 1868433"/>
              <a:gd name="connsiteY1" fmla="*/ 3352 h 1705240"/>
              <a:gd name="connsiteX2" fmla="*/ 1423776 w 1868433"/>
              <a:gd name="connsiteY2" fmla="*/ 1702265 h 1705240"/>
              <a:gd name="connsiteX3" fmla="*/ 0 w 1868433"/>
              <a:gd name="connsiteY3" fmla="*/ 1702264 h 1705240"/>
              <a:gd name="connsiteX4" fmla="*/ 2800 w 1868433"/>
              <a:gd name="connsiteY4" fmla="*/ 0 h 1705240"/>
              <a:gd name="connsiteX0" fmla="*/ 2800 w 1845177"/>
              <a:gd name="connsiteY0" fmla="*/ 0 h 1705240"/>
              <a:gd name="connsiteX1" fmla="*/ 1714180 w 1845177"/>
              <a:gd name="connsiteY1" fmla="*/ 3352 h 1705240"/>
              <a:gd name="connsiteX2" fmla="*/ 1423776 w 1845177"/>
              <a:gd name="connsiteY2" fmla="*/ 1702265 h 1705240"/>
              <a:gd name="connsiteX3" fmla="*/ 0 w 1845177"/>
              <a:gd name="connsiteY3" fmla="*/ 1702264 h 1705240"/>
              <a:gd name="connsiteX4" fmla="*/ 2800 w 1845177"/>
              <a:gd name="connsiteY4" fmla="*/ 0 h 1705240"/>
              <a:gd name="connsiteX0" fmla="*/ 2800 w 1714180"/>
              <a:gd name="connsiteY0" fmla="*/ 0 h 1705240"/>
              <a:gd name="connsiteX1" fmla="*/ 1714180 w 1714180"/>
              <a:gd name="connsiteY1" fmla="*/ 3352 h 1705240"/>
              <a:gd name="connsiteX2" fmla="*/ 1423776 w 1714180"/>
              <a:gd name="connsiteY2" fmla="*/ 1702265 h 1705240"/>
              <a:gd name="connsiteX3" fmla="*/ 0 w 1714180"/>
              <a:gd name="connsiteY3" fmla="*/ 1702264 h 1705240"/>
              <a:gd name="connsiteX4" fmla="*/ 2800 w 1714180"/>
              <a:gd name="connsiteY4" fmla="*/ 0 h 1705240"/>
              <a:gd name="connsiteX0" fmla="*/ 2800 w 8211699"/>
              <a:gd name="connsiteY0" fmla="*/ 0 h 1750738"/>
              <a:gd name="connsiteX1" fmla="*/ 1714180 w 8211699"/>
              <a:gd name="connsiteY1" fmla="*/ 3352 h 1750738"/>
              <a:gd name="connsiteX2" fmla="*/ 8211699 w 8211699"/>
              <a:gd name="connsiteY2" fmla="*/ 1750370 h 1750738"/>
              <a:gd name="connsiteX3" fmla="*/ 0 w 8211699"/>
              <a:gd name="connsiteY3" fmla="*/ 1702264 h 1750738"/>
              <a:gd name="connsiteX4" fmla="*/ 2800 w 8211699"/>
              <a:gd name="connsiteY4" fmla="*/ 0 h 1750738"/>
              <a:gd name="connsiteX0" fmla="*/ 2800 w 8229596"/>
              <a:gd name="connsiteY0" fmla="*/ 8675 h 1759413"/>
              <a:gd name="connsiteX1" fmla="*/ 8229596 w 8229596"/>
              <a:gd name="connsiteY1" fmla="*/ 0 h 1759413"/>
              <a:gd name="connsiteX2" fmla="*/ 8211699 w 8229596"/>
              <a:gd name="connsiteY2" fmla="*/ 1759045 h 1759413"/>
              <a:gd name="connsiteX3" fmla="*/ 0 w 8229596"/>
              <a:gd name="connsiteY3" fmla="*/ 1710939 h 1759413"/>
              <a:gd name="connsiteX4" fmla="*/ 2800 w 8229596"/>
              <a:gd name="connsiteY4" fmla="*/ 8675 h 1759413"/>
              <a:gd name="connsiteX0" fmla="*/ 2800 w 8229596"/>
              <a:gd name="connsiteY0" fmla="*/ 8675 h 2416129"/>
              <a:gd name="connsiteX1" fmla="*/ 8229596 w 8229596"/>
              <a:gd name="connsiteY1" fmla="*/ 0 h 2416129"/>
              <a:gd name="connsiteX2" fmla="*/ 8211699 w 8229596"/>
              <a:gd name="connsiteY2" fmla="*/ 1759045 h 2416129"/>
              <a:gd name="connsiteX3" fmla="*/ 0 w 8229596"/>
              <a:gd name="connsiteY3" fmla="*/ 1710939 h 2416129"/>
              <a:gd name="connsiteX4" fmla="*/ 2800 w 8229596"/>
              <a:gd name="connsiteY4" fmla="*/ 8675 h 2416129"/>
              <a:gd name="connsiteX0" fmla="*/ 2800 w 8229596"/>
              <a:gd name="connsiteY0" fmla="*/ 8675 h 1879089"/>
              <a:gd name="connsiteX1" fmla="*/ 8229596 w 8229596"/>
              <a:gd name="connsiteY1" fmla="*/ 0 h 1879089"/>
              <a:gd name="connsiteX2" fmla="*/ 8211699 w 8229596"/>
              <a:gd name="connsiteY2" fmla="*/ 1759045 h 1879089"/>
              <a:gd name="connsiteX3" fmla="*/ 0 w 8229596"/>
              <a:gd name="connsiteY3" fmla="*/ 1710939 h 1879089"/>
              <a:gd name="connsiteX4" fmla="*/ 2800 w 8229596"/>
              <a:gd name="connsiteY4" fmla="*/ 8675 h 1879089"/>
              <a:gd name="connsiteX0" fmla="*/ 2800 w 9248089"/>
              <a:gd name="connsiteY0" fmla="*/ 8675 h 1952625"/>
              <a:gd name="connsiteX1" fmla="*/ 8229596 w 9248089"/>
              <a:gd name="connsiteY1" fmla="*/ 0 h 1952625"/>
              <a:gd name="connsiteX2" fmla="*/ 8211699 w 9248089"/>
              <a:gd name="connsiteY2" fmla="*/ 1759045 h 1952625"/>
              <a:gd name="connsiteX3" fmla="*/ 0 w 9248089"/>
              <a:gd name="connsiteY3" fmla="*/ 1710939 h 1952625"/>
              <a:gd name="connsiteX4" fmla="*/ 2800 w 9248089"/>
              <a:gd name="connsiteY4" fmla="*/ 8675 h 1952625"/>
              <a:gd name="connsiteX0" fmla="*/ 2800 w 8835024"/>
              <a:gd name="connsiteY0" fmla="*/ 8675 h 1952625"/>
              <a:gd name="connsiteX1" fmla="*/ 8229596 w 8835024"/>
              <a:gd name="connsiteY1" fmla="*/ 0 h 1952625"/>
              <a:gd name="connsiteX2" fmla="*/ 8211699 w 8835024"/>
              <a:gd name="connsiteY2" fmla="*/ 1759045 h 1952625"/>
              <a:gd name="connsiteX3" fmla="*/ 0 w 8835024"/>
              <a:gd name="connsiteY3" fmla="*/ 1710939 h 1952625"/>
              <a:gd name="connsiteX4" fmla="*/ 2800 w 8835024"/>
              <a:gd name="connsiteY4" fmla="*/ 8675 h 1952625"/>
              <a:gd name="connsiteX0" fmla="*/ 2800 w 9259721"/>
              <a:gd name="connsiteY0" fmla="*/ 8675 h 1952625"/>
              <a:gd name="connsiteX1" fmla="*/ 8229596 w 9259721"/>
              <a:gd name="connsiteY1" fmla="*/ 0 h 1952625"/>
              <a:gd name="connsiteX2" fmla="*/ 8211699 w 9259721"/>
              <a:gd name="connsiteY2" fmla="*/ 1759045 h 1952625"/>
              <a:gd name="connsiteX3" fmla="*/ 0 w 9259721"/>
              <a:gd name="connsiteY3" fmla="*/ 1710939 h 1952625"/>
              <a:gd name="connsiteX4" fmla="*/ 2800 w 9259721"/>
              <a:gd name="connsiteY4" fmla="*/ 8675 h 1952625"/>
              <a:gd name="connsiteX0" fmla="*/ 2800 w 9259721"/>
              <a:gd name="connsiteY0" fmla="*/ 8675 h 1952625"/>
              <a:gd name="connsiteX1" fmla="*/ 8229596 w 9259721"/>
              <a:gd name="connsiteY1" fmla="*/ 0 h 1952625"/>
              <a:gd name="connsiteX2" fmla="*/ 8211699 w 9259721"/>
              <a:gd name="connsiteY2" fmla="*/ 1759045 h 1952625"/>
              <a:gd name="connsiteX3" fmla="*/ 0 w 9259721"/>
              <a:gd name="connsiteY3" fmla="*/ 1710939 h 1952625"/>
              <a:gd name="connsiteX4" fmla="*/ 2800 w 9259721"/>
              <a:gd name="connsiteY4" fmla="*/ 8675 h 1952625"/>
              <a:gd name="connsiteX0" fmla="*/ 2800 w 9259721"/>
              <a:gd name="connsiteY0" fmla="*/ 8675 h 1952625"/>
              <a:gd name="connsiteX1" fmla="*/ 8229596 w 9259721"/>
              <a:gd name="connsiteY1" fmla="*/ 0 h 1952625"/>
              <a:gd name="connsiteX2" fmla="*/ 8211699 w 9259721"/>
              <a:gd name="connsiteY2" fmla="*/ 1759045 h 1952625"/>
              <a:gd name="connsiteX3" fmla="*/ 0 w 9259721"/>
              <a:gd name="connsiteY3" fmla="*/ 1710939 h 1952625"/>
              <a:gd name="connsiteX4" fmla="*/ 2800 w 9259721"/>
              <a:gd name="connsiteY4" fmla="*/ 8675 h 1952625"/>
              <a:gd name="connsiteX0" fmla="*/ 2800 w 9248090"/>
              <a:gd name="connsiteY0" fmla="*/ 8675 h 1952625"/>
              <a:gd name="connsiteX1" fmla="*/ 8229596 w 9248090"/>
              <a:gd name="connsiteY1" fmla="*/ 0 h 1952625"/>
              <a:gd name="connsiteX2" fmla="*/ 8211699 w 9248090"/>
              <a:gd name="connsiteY2" fmla="*/ 1759045 h 1952625"/>
              <a:gd name="connsiteX3" fmla="*/ 0 w 9248090"/>
              <a:gd name="connsiteY3" fmla="*/ 1710939 h 1952625"/>
              <a:gd name="connsiteX4" fmla="*/ 2800 w 9248090"/>
              <a:gd name="connsiteY4" fmla="*/ 8675 h 1952625"/>
              <a:gd name="connsiteX0" fmla="*/ 2800 w 9248090"/>
              <a:gd name="connsiteY0" fmla="*/ 8675 h 1952625"/>
              <a:gd name="connsiteX1" fmla="*/ 8229596 w 9248090"/>
              <a:gd name="connsiteY1" fmla="*/ 0 h 1952625"/>
              <a:gd name="connsiteX2" fmla="*/ 8211699 w 9248090"/>
              <a:gd name="connsiteY2" fmla="*/ 1759045 h 1952625"/>
              <a:gd name="connsiteX3" fmla="*/ 0 w 9248090"/>
              <a:gd name="connsiteY3" fmla="*/ 1710939 h 1952625"/>
              <a:gd name="connsiteX4" fmla="*/ 2800 w 9248090"/>
              <a:gd name="connsiteY4" fmla="*/ 8675 h 1952625"/>
              <a:gd name="connsiteX0" fmla="*/ 2800 w 9248090"/>
              <a:gd name="connsiteY0" fmla="*/ 8675 h 2416127"/>
              <a:gd name="connsiteX1" fmla="*/ 8229596 w 9248090"/>
              <a:gd name="connsiteY1" fmla="*/ 0 h 2416127"/>
              <a:gd name="connsiteX2" fmla="*/ 8211699 w 9248090"/>
              <a:gd name="connsiteY2" fmla="*/ 1759045 h 2416127"/>
              <a:gd name="connsiteX3" fmla="*/ 0 w 9248090"/>
              <a:gd name="connsiteY3" fmla="*/ 1710939 h 2416127"/>
              <a:gd name="connsiteX4" fmla="*/ 2800 w 9248090"/>
              <a:gd name="connsiteY4" fmla="*/ 8675 h 2416127"/>
              <a:gd name="connsiteX0" fmla="*/ 2800 w 9248090"/>
              <a:gd name="connsiteY0" fmla="*/ 8675 h 2416127"/>
              <a:gd name="connsiteX1" fmla="*/ 8229596 w 9248090"/>
              <a:gd name="connsiteY1" fmla="*/ 0 h 2416127"/>
              <a:gd name="connsiteX2" fmla="*/ 8211699 w 9248090"/>
              <a:gd name="connsiteY2" fmla="*/ 1759045 h 2416127"/>
              <a:gd name="connsiteX3" fmla="*/ 0 w 9248090"/>
              <a:gd name="connsiteY3" fmla="*/ 1710939 h 2416127"/>
              <a:gd name="connsiteX4" fmla="*/ 2800 w 9248090"/>
              <a:gd name="connsiteY4" fmla="*/ 8675 h 2416127"/>
              <a:gd name="connsiteX0" fmla="*/ 2800 w 9259721"/>
              <a:gd name="connsiteY0" fmla="*/ 8675 h 2416127"/>
              <a:gd name="connsiteX1" fmla="*/ 8229596 w 9259721"/>
              <a:gd name="connsiteY1" fmla="*/ 0 h 2416127"/>
              <a:gd name="connsiteX2" fmla="*/ 8211699 w 9259721"/>
              <a:gd name="connsiteY2" fmla="*/ 1759045 h 2416127"/>
              <a:gd name="connsiteX3" fmla="*/ 0 w 9259721"/>
              <a:gd name="connsiteY3" fmla="*/ 1710939 h 2416127"/>
              <a:gd name="connsiteX4" fmla="*/ 2800 w 9259721"/>
              <a:gd name="connsiteY4" fmla="*/ 8675 h 2416127"/>
              <a:gd name="connsiteX0" fmla="*/ 2800 w 9248090"/>
              <a:gd name="connsiteY0" fmla="*/ 8675 h 2416127"/>
              <a:gd name="connsiteX1" fmla="*/ 8229596 w 9248090"/>
              <a:gd name="connsiteY1" fmla="*/ 0 h 2416127"/>
              <a:gd name="connsiteX2" fmla="*/ 8211699 w 9248090"/>
              <a:gd name="connsiteY2" fmla="*/ 1759045 h 2416127"/>
              <a:gd name="connsiteX3" fmla="*/ 0 w 9248090"/>
              <a:gd name="connsiteY3" fmla="*/ 1710939 h 2416127"/>
              <a:gd name="connsiteX4" fmla="*/ 2800 w 9248090"/>
              <a:gd name="connsiteY4" fmla="*/ 8675 h 2416127"/>
              <a:gd name="connsiteX0" fmla="*/ 2800 w 8835025"/>
              <a:gd name="connsiteY0" fmla="*/ 8675 h 2416127"/>
              <a:gd name="connsiteX1" fmla="*/ 8229596 w 8835025"/>
              <a:gd name="connsiteY1" fmla="*/ 0 h 2416127"/>
              <a:gd name="connsiteX2" fmla="*/ 8211699 w 8835025"/>
              <a:gd name="connsiteY2" fmla="*/ 1759045 h 2416127"/>
              <a:gd name="connsiteX3" fmla="*/ 0 w 8835025"/>
              <a:gd name="connsiteY3" fmla="*/ 1710939 h 2416127"/>
              <a:gd name="connsiteX4" fmla="*/ 2800 w 8835025"/>
              <a:gd name="connsiteY4" fmla="*/ 8675 h 2416127"/>
              <a:gd name="connsiteX0" fmla="*/ 2800 w 8229597"/>
              <a:gd name="connsiteY0" fmla="*/ 8675 h 2416127"/>
              <a:gd name="connsiteX1" fmla="*/ 8229596 w 8229597"/>
              <a:gd name="connsiteY1" fmla="*/ 0 h 2416127"/>
              <a:gd name="connsiteX2" fmla="*/ 8211699 w 8229597"/>
              <a:gd name="connsiteY2" fmla="*/ 1759045 h 2416127"/>
              <a:gd name="connsiteX3" fmla="*/ 0 w 8229597"/>
              <a:gd name="connsiteY3" fmla="*/ 1710939 h 2416127"/>
              <a:gd name="connsiteX4" fmla="*/ 2800 w 8229597"/>
              <a:gd name="connsiteY4" fmla="*/ 8675 h 2416127"/>
              <a:gd name="connsiteX0" fmla="*/ 2800 w 8229597"/>
              <a:gd name="connsiteY0" fmla="*/ 8675 h 1879089"/>
              <a:gd name="connsiteX1" fmla="*/ 8229596 w 8229597"/>
              <a:gd name="connsiteY1" fmla="*/ 0 h 1879089"/>
              <a:gd name="connsiteX2" fmla="*/ 8211699 w 8229597"/>
              <a:gd name="connsiteY2" fmla="*/ 1759045 h 1879089"/>
              <a:gd name="connsiteX3" fmla="*/ 0 w 8229597"/>
              <a:gd name="connsiteY3" fmla="*/ 1710939 h 1879089"/>
              <a:gd name="connsiteX4" fmla="*/ 2800 w 8229597"/>
              <a:gd name="connsiteY4" fmla="*/ 8675 h 1879089"/>
              <a:gd name="connsiteX0" fmla="*/ 2800 w 8229597"/>
              <a:gd name="connsiteY0" fmla="*/ 8675 h 1759045"/>
              <a:gd name="connsiteX1" fmla="*/ 8229596 w 8229597"/>
              <a:gd name="connsiteY1" fmla="*/ 0 h 1759045"/>
              <a:gd name="connsiteX2" fmla="*/ 8211699 w 8229597"/>
              <a:gd name="connsiteY2" fmla="*/ 1759045 h 1759045"/>
              <a:gd name="connsiteX3" fmla="*/ 0 w 8229597"/>
              <a:gd name="connsiteY3" fmla="*/ 1710939 h 1759045"/>
              <a:gd name="connsiteX4" fmla="*/ 2800 w 8229597"/>
              <a:gd name="connsiteY4" fmla="*/ 8675 h 1759045"/>
              <a:gd name="connsiteX0" fmla="*/ 1476820 w 9703617"/>
              <a:gd name="connsiteY0" fmla="*/ 8675 h 1759045"/>
              <a:gd name="connsiteX1" fmla="*/ 9703616 w 9703617"/>
              <a:gd name="connsiteY1" fmla="*/ 0 h 1759045"/>
              <a:gd name="connsiteX2" fmla="*/ 9685719 w 9703617"/>
              <a:gd name="connsiteY2" fmla="*/ 1759045 h 1759045"/>
              <a:gd name="connsiteX3" fmla="*/ 0 w 9703617"/>
              <a:gd name="connsiteY3" fmla="*/ 1747016 h 1759045"/>
              <a:gd name="connsiteX4" fmla="*/ 1476820 w 9703617"/>
              <a:gd name="connsiteY4" fmla="*/ 8675 h 1759045"/>
              <a:gd name="connsiteX0" fmla="*/ 0 w 9713203"/>
              <a:gd name="connsiteY0" fmla="*/ 8675 h 1759045"/>
              <a:gd name="connsiteX1" fmla="*/ 9713202 w 9713203"/>
              <a:gd name="connsiteY1" fmla="*/ 0 h 1759045"/>
              <a:gd name="connsiteX2" fmla="*/ 9695305 w 9713203"/>
              <a:gd name="connsiteY2" fmla="*/ 1759045 h 1759045"/>
              <a:gd name="connsiteX3" fmla="*/ 9586 w 9713203"/>
              <a:gd name="connsiteY3" fmla="*/ 1747016 h 1759045"/>
              <a:gd name="connsiteX4" fmla="*/ 0 w 9713203"/>
              <a:gd name="connsiteY4" fmla="*/ 8675 h 1759045"/>
              <a:gd name="connsiteX0" fmla="*/ 0 w 9713203"/>
              <a:gd name="connsiteY0" fmla="*/ 8675 h 1759045"/>
              <a:gd name="connsiteX1" fmla="*/ 9713202 w 9713203"/>
              <a:gd name="connsiteY1" fmla="*/ 0 h 1759045"/>
              <a:gd name="connsiteX2" fmla="*/ 9695305 w 9713203"/>
              <a:gd name="connsiteY2" fmla="*/ 1759045 h 1759045"/>
              <a:gd name="connsiteX3" fmla="*/ 566988 w 9713203"/>
              <a:gd name="connsiteY3" fmla="*/ 1747016 h 1759045"/>
              <a:gd name="connsiteX4" fmla="*/ 0 w 9713203"/>
              <a:gd name="connsiteY4" fmla="*/ 8675 h 1759045"/>
              <a:gd name="connsiteX0" fmla="*/ 0 w 9168189"/>
              <a:gd name="connsiteY0" fmla="*/ 0 h 1762397"/>
              <a:gd name="connsiteX1" fmla="*/ 9168188 w 9168189"/>
              <a:gd name="connsiteY1" fmla="*/ 3352 h 1762397"/>
              <a:gd name="connsiteX2" fmla="*/ 9150291 w 9168189"/>
              <a:gd name="connsiteY2" fmla="*/ 1762397 h 1762397"/>
              <a:gd name="connsiteX3" fmla="*/ 21974 w 9168189"/>
              <a:gd name="connsiteY3" fmla="*/ 1750368 h 1762397"/>
              <a:gd name="connsiteX4" fmla="*/ 0 w 9168189"/>
              <a:gd name="connsiteY4" fmla="*/ 0 h 1762397"/>
              <a:gd name="connsiteX0" fmla="*/ 0 w 9168189"/>
              <a:gd name="connsiteY0" fmla="*/ 0 h 1762397"/>
              <a:gd name="connsiteX1" fmla="*/ 9168188 w 9168189"/>
              <a:gd name="connsiteY1" fmla="*/ 3352 h 1762397"/>
              <a:gd name="connsiteX2" fmla="*/ 9150291 w 9168189"/>
              <a:gd name="connsiteY2" fmla="*/ 1762397 h 1762397"/>
              <a:gd name="connsiteX3" fmla="*/ 21974 w 9168189"/>
              <a:gd name="connsiteY3" fmla="*/ 1750368 h 1762397"/>
              <a:gd name="connsiteX4" fmla="*/ 0 w 9168189"/>
              <a:gd name="connsiteY4" fmla="*/ 0 h 1762397"/>
              <a:gd name="connsiteX0" fmla="*/ 2800 w 9146215"/>
              <a:gd name="connsiteY0" fmla="*/ 0 h 1762397"/>
              <a:gd name="connsiteX1" fmla="*/ 9146214 w 9146215"/>
              <a:gd name="connsiteY1" fmla="*/ 3352 h 1762397"/>
              <a:gd name="connsiteX2" fmla="*/ 9128317 w 9146215"/>
              <a:gd name="connsiteY2" fmla="*/ 1762397 h 1762397"/>
              <a:gd name="connsiteX3" fmla="*/ 0 w 9146215"/>
              <a:gd name="connsiteY3" fmla="*/ 1750368 h 1762397"/>
              <a:gd name="connsiteX4" fmla="*/ 2800 w 9146215"/>
              <a:gd name="connsiteY4" fmla="*/ 0 h 1762397"/>
              <a:gd name="connsiteX0" fmla="*/ 15186 w 9158601"/>
              <a:gd name="connsiteY0" fmla="*/ 0 h 1762397"/>
              <a:gd name="connsiteX1" fmla="*/ 9158600 w 9158601"/>
              <a:gd name="connsiteY1" fmla="*/ 3352 h 1762397"/>
              <a:gd name="connsiteX2" fmla="*/ 9140703 w 9158601"/>
              <a:gd name="connsiteY2" fmla="*/ 1762397 h 1762397"/>
              <a:gd name="connsiteX3" fmla="*/ 0 w 9158601"/>
              <a:gd name="connsiteY3" fmla="*/ 1762393 h 1762397"/>
              <a:gd name="connsiteX4" fmla="*/ 15186 w 9158601"/>
              <a:gd name="connsiteY4" fmla="*/ 0 h 1762397"/>
              <a:gd name="connsiteX0" fmla="*/ 15186 w 9158601"/>
              <a:gd name="connsiteY0" fmla="*/ 0 h 1762397"/>
              <a:gd name="connsiteX1" fmla="*/ 9158600 w 9158601"/>
              <a:gd name="connsiteY1" fmla="*/ 3352 h 1762397"/>
              <a:gd name="connsiteX2" fmla="*/ 9130232 w 9158601"/>
              <a:gd name="connsiteY2" fmla="*/ 813407 h 1762397"/>
              <a:gd name="connsiteX3" fmla="*/ 9140703 w 9158601"/>
              <a:gd name="connsiteY3" fmla="*/ 1762397 h 1762397"/>
              <a:gd name="connsiteX4" fmla="*/ 0 w 9158601"/>
              <a:gd name="connsiteY4" fmla="*/ 1762393 h 1762397"/>
              <a:gd name="connsiteX5" fmla="*/ 15186 w 9158601"/>
              <a:gd name="connsiteY5" fmla="*/ 0 h 1762397"/>
              <a:gd name="connsiteX0" fmla="*/ 15186 w 9526607"/>
              <a:gd name="connsiteY0" fmla="*/ 0 h 1762397"/>
              <a:gd name="connsiteX1" fmla="*/ 9158600 w 9526607"/>
              <a:gd name="connsiteY1" fmla="*/ 3352 h 1762397"/>
              <a:gd name="connsiteX2" fmla="*/ 9526607 w 9526607"/>
              <a:gd name="connsiteY2" fmla="*/ 909615 h 1762397"/>
              <a:gd name="connsiteX3" fmla="*/ 9140703 w 9526607"/>
              <a:gd name="connsiteY3" fmla="*/ 1762397 h 1762397"/>
              <a:gd name="connsiteX4" fmla="*/ 0 w 9526607"/>
              <a:gd name="connsiteY4" fmla="*/ 1762393 h 1762397"/>
              <a:gd name="connsiteX5" fmla="*/ 15186 w 9526607"/>
              <a:gd name="connsiteY5" fmla="*/ 0 h 1762397"/>
              <a:gd name="connsiteX0" fmla="*/ 2800 w 9514221"/>
              <a:gd name="connsiteY0" fmla="*/ 0 h 1762397"/>
              <a:gd name="connsiteX1" fmla="*/ 9146214 w 9514221"/>
              <a:gd name="connsiteY1" fmla="*/ 3352 h 1762397"/>
              <a:gd name="connsiteX2" fmla="*/ 9514221 w 9514221"/>
              <a:gd name="connsiteY2" fmla="*/ 909615 h 1762397"/>
              <a:gd name="connsiteX3" fmla="*/ 9128317 w 9514221"/>
              <a:gd name="connsiteY3" fmla="*/ 1762397 h 1762397"/>
              <a:gd name="connsiteX4" fmla="*/ 0 w 9514221"/>
              <a:gd name="connsiteY4" fmla="*/ 1762393 h 1762397"/>
              <a:gd name="connsiteX5" fmla="*/ 2800 w 9514221"/>
              <a:gd name="connsiteY5" fmla="*/ 0 h 1762397"/>
              <a:gd name="connsiteX0" fmla="*/ 0 w 9511421"/>
              <a:gd name="connsiteY0" fmla="*/ 0 h 1762397"/>
              <a:gd name="connsiteX1" fmla="*/ 9143414 w 9511421"/>
              <a:gd name="connsiteY1" fmla="*/ 3352 h 1762397"/>
              <a:gd name="connsiteX2" fmla="*/ 9511421 w 9511421"/>
              <a:gd name="connsiteY2" fmla="*/ 909615 h 1762397"/>
              <a:gd name="connsiteX3" fmla="*/ 9125517 w 9511421"/>
              <a:gd name="connsiteY3" fmla="*/ 1762397 h 1762397"/>
              <a:gd name="connsiteX4" fmla="*/ 9586 w 9511421"/>
              <a:gd name="connsiteY4" fmla="*/ 1762393 h 1762397"/>
              <a:gd name="connsiteX5" fmla="*/ 0 w 9511421"/>
              <a:gd name="connsiteY5" fmla="*/ 0 h 1762397"/>
              <a:gd name="connsiteX0" fmla="*/ 0 w 9143414"/>
              <a:gd name="connsiteY0" fmla="*/ 0 h 1762397"/>
              <a:gd name="connsiteX1" fmla="*/ 9143414 w 9143414"/>
              <a:gd name="connsiteY1" fmla="*/ 3352 h 1762397"/>
              <a:gd name="connsiteX2" fmla="*/ 9125517 w 9143414"/>
              <a:gd name="connsiteY2" fmla="*/ 1762397 h 1762397"/>
              <a:gd name="connsiteX3" fmla="*/ 9586 w 9143414"/>
              <a:gd name="connsiteY3" fmla="*/ 1762393 h 1762397"/>
              <a:gd name="connsiteX4" fmla="*/ 0 w 9143414"/>
              <a:gd name="connsiteY4" fmla="*/ 0 h 1762397"/>
              <a:gd name="connsiteX0" fmla="*/ 0 w 12764377"/>
              <a:gd name="connsiteY0" fmla="*/ 0 h 1762397"/>
              <a:gd name="connsiteX1" fmla="*/ 12764377 w 12764377"/>
              <a:gd name="connsiteY1" fmla="*/ 18190 h 1762397"/>
              <a:gd name="connsiteX2" fmla="*/ 9125517 w 12764377"/>
              <a:gd name="connsiteY2" fmla="*/ 1762397 h 1762397"/>
              <a:gd name="connsiteX3" fmla="*/ 9586 w 12764377"/>
              <a:gd name="connsiteY3" fmla="*/ 1762393 h 1762397"/>
              <a:gd name="connsiteX4" fmla="*/ 0 w 12764377"/>
              <a:gd name="connsiteY4" fmla="*/ 0 h 1762397"/>
              <a:gd name="connsiteX0" fmla="*/ 0 w 12764377"/>
              <a:gd name="connsiteY0" fmla="*/ 0 h 1762397"/>
              <a:gd name="connsiteX1" fmla="*/ 12764377 w 12764377"/>
              <a:gd name="connsiteY1" fmla="*/ 18190 h 1762397"/>
              <a:gd name="connsiteX2" fmla="*/ 12556703 w 12764377"/>
              <a:gd name="connsiteY2" fmla="*/ 1762397 h 1762397"/>
              <a:gd name="connsiteX3" fmla="*/ 9586 w 12764377"/>
              <a:gd name="connsiteY3" fmla="*/ 1762393 h 1762397"/>
              <a:gd name="connsiteX4" fmla="*/ 0 w 12764377"/>
              <a:gd name="connsiteY4" fmla="*/ 0 h 1762397"/>
              <a:gd name="connsiteX0" fmla="*/ 0 w 12559416"/>
              <a:gd name="connsiteY0" fmla="*/ 0 h 1762397"/>
              <a:gd name="connsiteX1" fmla="*/ 12559416 w 12559416"/>
              <a:gd name="connsiteY1" fmla="*/ 18190 h 1762397"/>
              <a:gd name="connsiteX2" fmla="*/ 12556703 w 12559416"/>
              <a:gd name="connsiteY2" fmla="*/ 1762397 h 1762397"/>
              <a:gd name="connsiteX3" fmla="*/ 9586 w 12559416"/>
              <a:gd name="connsiteY3" fmla="*/ 1762393 h 1762397"/>
              <a:gd name="connsiteX4" fmla="*/ 0 w 12559416"/>
              <a:gd name="connsiteY4" fmla="*/ 0 h 1762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9416" h="1762397">
                <a:moveTo>
                  <a:pt x="0" y="0"/>
                </a:moveTo>
                <a:lnTo>
                  <a:pt x="12559416" y="18190"/>
                </a:lnTo>
                <a:cubicBezTo>
                  <a:pt x="12558512" y="599592"/>
                  <a:pt x="12557607" y="1180995"/>
                  <a:pt x="12556703" y="1762397"/>
                </a:cubicBezTo>
                <a:lnTo>
                  <a:pt x="9586" y="1762393"/>
                </a:lnTo>
                <a:cubicBezTo>
                  <a:pt x="10161" y="1521668"/>
                  <a:pt x="0" y="564000"/>
                  <a:pt x="0" y="0"/>
                </a:cubicBezTo>
                <a:close/>
              </a:path>
            </a:pathLst>
          </a:custGeom>
          <a:gradFill>
            <a:gsLst>
              <a:gs pos="0">
                <a:srgbClr val="80C535"/>
              </a:gs>
              <a:gs pos="100000">
                <a:srgbClr val="4F7A20"/>
              </a:gs>
            </a:gsLst>
            <a:lin ang="5400000" scaled="0"/>
          </a:gra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dist="38100">
              <a:schemeClr val="bg1">
                <a:alpha val="0"/>
              </a:schemeClr>
            </a:innerShdw>
          </a:effectLst>
          <a:extLst/>
        </p:spPr>
        <p:txBody>
          <a:bodyPr vert="horz" wrap="square" lIns="45714" tIns="22857" rIns="45714" bIns="22857" numCol="1" rtlCol="0" anchor="t" anchorCtr="0" compatLnSpc="1">
            <a:prstTxWarp prst="textNoShape">
              <a:avLst/>
            </a:prstTxWarp>
          </a:bodyPr>
          <a:lstStyle/>
          <a:p>
            <a:endParaRPr lang="ru-RU" sz="2000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29" name="Полилиния 28"/>
          <p:cNvSpPr/>
          <p:nvPr userDrawn="1"/>
        </p:nvSpPr>
        <p:spPr bwMode="auto">
          <a:xfrm>
            <a:off x="-584" y="4610910"/>
            <a:ext cx="4632043" cy="875856"/>
          </a:xfrm>
          <a:custGeom>
            <a:avLst/>
            <a:gdLst>
              <a:gd name="connsiteX0" fmla="*/ 0 w 1692000"/>
              <a:gd name="connsiteY0" fmla="*/ 0 h 1692000"/>
              <a:gd name="connsiteX1" fmla="*/ 1692000 w 1692000"/>
              <a:gd name="connsiteY1" fmla="*/ 0 h 1692000"/>
              <a:gd name="connsiteX2" fmla="*/ 1692000 w 1692000"/>
              <a:gd name="connsiteY2" fmla="*/ 1692000 h 1692000"/>
              <a:gd name="connsiteX3" fmla="*/ 0 w 1692000"/>
              <a:gd name="connsiteY3" fmla="*/ 1692000 h 1692000"/>
              <a:gd name="connsiteX4" fmla="*/ 0 w 1692000"/>
              <a:gd name="connsiteY4" fmla="*/ 0 h 1692000"/>
              <a:gd name="connsiteX0" fmla="*/ 0 w 1692000"/>
              <a:gd name="connsiteY0" fmla="*/ 0 h 1692000"/>
              <a:gd name="connsiteX1" fmla="*/ 1692000 w 1692000"/>
              <a:gd name="connsiteY1" fmla="*/ 0 h 1692000"/>
              <a:gd name="connsiteX2" fmla="*/ 1676400 w 1692000"/>
              <a:gd name="connsiteY2" fmla="*/ 1390650 h 1692000"/>
              <a:gd name="connsiteX3" fmla="*/ 1692000 w 1692000"/>
              <a:gd name="connsiteY3" fmla="*/ 1692000 h 1692000"/>
              <a:gd name="connsiteX4" fmla="*/ 0 w 1692000"/>
              <a:gd name="connsiteY4" fmla="*/ 1692000 h 1692000"/>
              <a:gd name="connsiteX5" fmla="*/ 0 w 1692000"/>
              <a:gd name="connsiteY5" fmla="*/ 0 h 1692000"/>
              <a:gd name="connsiteX0" fmla="*/ 0 w 1692000"/>
              <a:gd name="connsiteY0" fmla="*/ 0 h 1730100"/>
              <a:gd name="connsiteX1" fmla="*/ 1692000 w 1692000"/>
              <a:gd name="connsiteY1" fmla="*/ 0 h 1730100"/>
              <a:gd name="connsiteX2" fmla="*/ 1676400 w 1692000"/>
              <a:gd name="connsiteY2" fmla="*/ 1390650 h 1730100"/>
              <a:gd name="connsiteX3" fmla="*/ 1692000 w 1692000"/>
              <a:gd name="connsiteY3" fmla="*/ 1692000 h 1730100"/>
              <a:gd name="connsiteX4" fmla="*/ 0 w 1692000"/>
              <a:gd name="connsiteY4" fmla="*/ 1692000 h 1730100"/>
              <a:gd name="connsiteX5" fmla="*/ 0 w 1692000"/>
              <a:gd name="connsiteY5" fmla="*/ 0 h 1730100"/>
              <a:gd name="connsiteX0" fmla="*/ 228025 w 1920025"/>
              <a:gd name="connsiteY0" fmla="*/ 0 h 1970825"/>
              <a:gd name="connsiteX1" fmla="*/ 1920025 w 1920025"/>
              <a:gd name="connsiteY1" fmla="*/ 0 h 1970825"/>
              <a:gd name="connsiteX2" fmla="*/ 1904425 w 1920025"/>
              <a:gd name="connsiteY2" fmla="*/ 1390650 h 1970825"/>
              <a:gd name="connsiteX3" fmla="*/ 1596175 w 1920025"/>
              <a:gd name="connsiteY3" fmla="*/ 1672950 h 1970825"/>
              <a:gd name="connsiteX4" fmla="*/ 228025 w 1920025"/>
              <a:gd name="connsiteY4" fmla="*/ 1692000 h 1970825"/>
              <a:gd name="connsiteX5" fmla="*/ 228025 w 1920025"/>
              <a:gd name="connsiteY5" fmla="*/ 0 h 1970825"/>
              <a:gd name="connsiteX0" fmla="*/ 228025 w 1920025"/>
              <a:gd name="connsiteY0" fmla="*/ 0 h 1970825"/>
              <a:gd name="connsiteX1" fmla="*/ 1920025 w 1920025"/>
              <a:gd name="connsiteY1" fmla="*/ 0 h 1970825"/>
              <a:gd name="connsiteX2" fmla="*/ 1904425 w 1920025"/>
              <a:gd name="connsiteY2" fmla="*/ 1390650 h 1970825"/>
              <a:gd name="connsiteX3" fmla="*/ 1596175 w 1920025"/>
              <a:gd name="connsiteY3" fmla="*/ 1672950 h 1970825"/>
              <a:gd name="connsiteX4" fmla="*/ 228025 w 1920025"/>
              <a:gd name="connsiteY4" fmla="*/ 1692000 h 1970825"/>
              <a:gd name="connsiteX5" fmla="*/ 228025 w 1920025"/>
              <a:gd name="connsiteY5" fmla="*/ 0 h 1970825"/>
              <a:gd name="connsiteX0" fmla="*/ 228025 w 1920025"/>
              <a:gd name="connsiteY0" fmla="*/ 0 h 1970825"/>
              <a:gd name="connsiteX1" fmla="*/ 1920025 w 1920025"/>
              <a:gd name="connsiteY1" fmla="*/ 0 h 1970825"/>
              <a:gd name="connsiteX2" fmla="*/ 1904425 w 1920025"/>
              <a:gd name="connsiteY2" fmla="*/ 1390650 h 1970825"/>
              <a:gd name="connsiteX3" fmla="*/ 1596175 w 1920025"/>
              <a:gd name="connsiteY3" fmla="*/ 1672950 h 1970825"/>
              <a:gd name="connsiteX4" fmla="*/ 228025 w 1920025"/>
              <a:gd name="connsiteY4" fmla="*/ 1692000 h 1970825"/>
              <a:gd name="connsiteX5" fmla="*/ 228025 w 1920025"/>
              <a:gd name="connsiteY5" fmla="*/ 0 h 1970825"/>
              <a:gd name="connsiteX0" fmla="*/ 228025 w 1920025"/>
              <a:gd name="connsiteY0" fmla="*/ 0 h 1711050"/>
              <a:gd name="connsiteX1" fmla="*/ 1920025 w 1920025"/>
              <a:gd name="connsiteY1" fmla="*/ 0 h 1711050"/>
              <a:gd name="connsiteX2" fmla="*/ 1904425 w 1920025"/>
              <a:gd name="connsiteY2" fmla="*/ 1390650 h 1711050"/>
              <a:gd name="connsiteX3" fmla="*/ 1596175 w 1920025"/>
              <a:gd name="connsiteY3" fmla="*/ 1672950 h 1711050"/>
              <a:gd name="connsiteX4" fmla="*/ 228025 w 1920025"/>
              <a:gd name="connsiteY4" fmla="*/ 1692000 h 1711050"/>
              <a:gd name="connsiteX5" fmla="*/ 228025 w 1920025"/>
              <a:gd name="connsiteY5" fmla="*/ 0 h 1711050"/>
              <a:gd name="connsiteX0" fmla="*/ 37525 w 1729525"/>
              <a:gd name="connsiteY0" fmla="*/ 0 h 1711050"/>
              <a:gd name="connsiteX1" fmla="*/ 1729525 w 1729525"/>
              <a:gd name="connsiteY1" fmla="*/ 0 h 1711050"/>
              <a:gd name="connsiteX2" fmla="*/ 1713925 w 1729525"/>
              <a:gd name="connsiteY2" fmla="*/ 1390650 h 1711050"/>
              <a:gd name="connsiteX3" fmla="*/ 1405675 w 1729525"/>
              <a:gd name="connsiteY3" fmla="*/ 1672950 h 1711050"/>
              <a:gd name="connsiteX4" fmla="*/ 37525 w 1729525"/>
              <a:gd name="connsiteY4" fmla="*/ 1692000 h 1711050"/>
              <a:gd name="connsiteX5" fmla="*/ 37525 w 1729525"/>
              <a:gd name="connsiteY5" fmla="*/ 0 h 1711050"/>
              <a:gd name="connsiteX0" fmla="*/ 37525 w 1729525"/>
              <a:gd name="connsiteY0" fmla="*/ 0 h 1721150"/>
              <a:gd name="connsiteX1" fmla="*/ 1729525 w 1729525"/>
              <a:gd name="connsiteY1" fmla="*/ 0 h 1721150"/>
              <a:gd name="connsiteX2" fmla="*/ 1713925 w 1729525"/>
              <a:gd name="connsiteY2" fmla="*/ 1390650 h 1721150"/>
              <a:gd name="connsiteX3" fmla="*/ 1405675 w 1729525"/>
              <a:gd name="connsiteY3" fmla="*/ 1672950 h 1721150"/>
              <a:gd name="connsiteX4" fmla="*/ 37525 w 1729525"/>
              <a:gd name="connsiteY4" fmla="*/ 1101450 h 1721150"/>
              <a:gd name="connsiteX5" fmla="*/ 37525 w 1729525"/>
              <a:gd name="connsiteY5" fmla="*/ 0 h 1721150"/>
              <a:gd name="connsiteX0" fmla="*/ 18475 w 1710475"/>
              <a:gd name="connsiteY0" fmla="*/ 0 h 1726350"/>
              <a:gd name="connsiteX1" fmla="*/ 1710475 w 1710475"/>
              <a:gd name="connsiteY1" fmla="*/ 0 h 1726350"/>
              <a:gd name="connsiteX2" fmla="*/ 1694875 w 1710475"/>
              <a:gd name="connsiteY2" fmla="*/ 1390650 h 1726350"/>
              <a:gd name="connsiteX3" fmla="*/ 1386625 w 1710475"/>
              <a:gd name="connsiteY3" fmla="*/ 1672950 h 1726350"/>
              <a:gd name="connsiteX4" fmla="*/ 37525 w 1710475"/>
              <a:gd name="connsiteY4" fmla="*/ 1711050 h 1726350"/>
              <a:gd name="connsiteX5" fmla="*/ 18475 w 1710475"/>
              <a:gd name="connsiteY5" fmla="*/ 0 h 1726350"/>
              <a:gd name="connsiteX0" fmla="*/ 37525 w 1729525"/>
              <a:gd name="connsiteY0" fmla="*/ 0 h 1689400"/>
              <a:gd name="connsiteX1" fmla="*/ 1729525 w 1729525"/>
              <a:gd name="connsiteY1" fmla="*/ 0 h 1689400"/>
              <a:gd name="connsiteX2" fmla="*/ 1713925 w 1729525"/>
              <a:gd name="connsiteY2" fmla="*/ 1390650 h 1689400"/>
              <a:gd name="connsiteX3" fmla="*/ 1405675 w 1729525"/>
              <a:gd name="connsiteY3" fmla="*/ 1672950 h 1689400"/>
              <a:gd name="connsiteX4" fmla="*/ 37525 w 1729525"/>
              <a:gd name="connsiteY4" fmla="*/ 1291950 h 1689400"/>
              <a:gd name="connsiteX5" fmla="*/ 37525 w 1729525"/>
              <a:gd name="connsiteY5" fmla="*/ 0 h 1689400"/>
              <a:gd name="connsiteX0" fmla="*/ 75625 w 1767625"/>
              <a:gd name="connsiteY0" fmla="*/ 0 h 1720000"/>
              <a:gd name="connsiteX1" fmla="*/ 1767625 w 1767625"/>
              <a:gd name="connsiteY1" fmla="*/ 0 h 1720000"/>
              <a:gd name="connsiteX2" fmla="*/ 1752025 w 1767625"/>
              <a:gd name="connsiteY2" fmla="*/ 1390650 h 1720000"/>
              <a:gd name="connsiteX3" fmla="*/ 1443775 w 1767625"/>
              <a:gd name="connsiteY3" fmla="*/ 1672950 h 1720000"/>
              <a:gd name="connsiteX4" fmla="*/ 37525 w 1767625"/>
              <a:gd name="connsiteY4" fmla="*/ 1672950 h 1720000"/>
              <a:gd name="connsiteX5" fmla="*/ 75625 w 1767625"/>
              <a:gd name="connsiteY5" fmla="*/ 0 h 1720000"/>
              <a:gd name="connsiteX0" fmla="*/ 38675 w 1730675"/>
              <a:gd name="connsiteY0" fmla="*/ 0 h 1720000"/>
              <a:gd name="connsiteX1" fmla="*/ 1730675 w 1730675"/>
              <a:gd name="connsiteY1" fmla="*/ 0 h 1720000"/>
              <a:gd name="connsiteX2" fmla="*/ 1715075 w 1730675"/>
              <a:gd name="connsiteY2" fmla="*/ 1390650 h 1720000"/>
              <a:gd name="connsiteX3" fmla="*/ 1406825 w 1730675"/>
              <a:gd name="connsiteY3" fmla="*/ 1672950 h 1720000"/>
              <a:gd name="connsiteX4" fmla="*/ 575 w 1730675"/>
              <a:gd name="connsiteY4" fmla="*/ 1672950 h 1720000"/>
              <a:gd name="connsiteX5" fmla="*/ 38675 w 1730675"/>
              <a:gd name="connsiteY5" fmla="*/ 0 h 1720000"/>
              <a:gd name="connsiteX0" fmla="*/ 38675 w 1730675"/>
              <a:gd name="connsiteY0" fmla="*/ 0 h 1720000"/>
              <a:gd name="connsiteX1" fmla="*/ 1730675 w 1730675"/>
              <a:gd name="connsiteY1" fmla="*/ 0 h 1720000"/>
              <a:gd name="connsiteX2" fmla="*/ 1715075 w 1730675"/>
              <a:gd name="connsiteY2" fmla="*/ 1390650 h 1720000"/>
              <a:gd name="connsiteX3" fmla="*/ 1406825 w 1730675"/>
              <a:gd name="connsiteY3" fmla="*/ 1672950 h 1720000"/>
              <a:gd name="connsiteX4" fmla="*/ 575 w 1730675"/>
              <a:gd name="connsiteY4" fmla="*/ 1672950 h 1720000"/>
              <a:gd name="connsiteX5" fmla="*/ 38675 w 1730675"/>
              <a:gd name="connsiteY5" fmla="*/ 0 h 1720000"/>
              <a:gd name="connsiteX0" fmla="*/ 38675 w 1730675"/>
              <a:gd name="connsiteY0" fmla="*/ 0 h 1685075"/>
              <a:gd name="connsiteX1" fmla="*/ 1730675 w 1730675"/>
              <a:gd name="connsiteY1" fmla="*/ 0 h 1685075"/>
              <a:gd name="connsiteX2" fmla="*/ 1715075 w 1730675"/>
              <a:gd name="connsiteY2" fmla="*/ 1390650 h 1685075"/>
              <a:gd name="connsiteX3" fmla="*/ 1406825 w 1730675"/>
              <a:gd name="connsiteY3" fmla="*/ 1672950 h 1685075"/>
              <a:gd name="connsiteX4" fmla="*/ 575 w 1730675"/>
              <a:gd name="connsiteY4" fmla="*/ 1672950 h 1685075"/>
              <a:gd name="connsiteX5" fmla="*/ 38675 w 1730675"/>
              <a:gd name="connsiteY5" fmla="*/ 0 h 1685075"/>
              <a:gd name="connsiteX0" fmla="*/ 38675 w 1730675"/>
              <a:gd name="connsiteY0" fmla="*/ 0 h 1702100"/>
              <a:gd name="connsiteX1" fmla="*/ 1730675 w 1730675"/>
              <a:gd name="connsiteY1" fmla="*/ 0 h 1702100"/>
              <a:gd name="connsiteX2" fmla="*/ 1715075 w 1730675"/>
              <a:gd name="connsiteY2" fmla="*/ 1390650 h 1702100"/>
              <a:gd name="connsiteX3" fmla="*/ 1406825 w 1730675"/>
              <a:gd name="connsiteY3" fmla="*/ 1672950 h 1702100"/>
              <a:gd name="connsiteX4" fmla="*/ 575 w 1730675"/>
              <a:gd name="connsiteY4" fmla="*/ 1672950 h 1702100"/>
              <a:gd name="connsiteX5" fmla="*/ 38675 w 1730675"/>
              <a:gd name="connsiteY5" fmla="*/ 0 h 1702100"/>
              <a:gd name="connsiteX0" fmla="*/ 38675 w 1730675"/>
              <a:gd name="connsiteY0" fmla="*/ 0 h 1702100"/>
              <a:gd name="connsiteX1" fmla="*/ 1730675 w 1730675"/>
              <a:gd name="connsiteY1" fmla="*/ 0 h 1702100"/>
              <a:gd name="connsiteX2" fmla="*/ 1715075 w 1730675"/>
              <a:gd name="connsiteY2" fmla="*/ 1390650 h 1702100"/>
              <a:gd name="connsiteX3" fmla="*/ 1406825 w 1730675"/>
              <a:gd name="connsiteY3" fmla="*/ 1672950 h 1702100"/>
              <a:gd name="connsiteX4" fmla="*/ 575 w 1730675"/>
              <a:gd name="connsiteY4" fmla="*/ 1672950 h 1702100"/>
              <a:gd name="connsiteX5" fmla="*/ 38675 w 1730675"/>
              <a:gd name="connsiteY5" fmla="*/ 0 h 1702100"/>
              <a:gd name="connsiteX0" fmla="*/ 38675 w 1753175"/>
              <a:gd name="connsiteY0" fmla="*/ 0 h 1702100"/>
              <a:gd name="connsiteX1" fmla="*/ 1730675 w 1753175"/>
              <a:gd name="connsiteY1" fmla="*/ 0 h 1702100"/>
              <a:gd name="connsiteX2" fmla="*/ 1753175 w 1753175"/>
              <a:gd name="connsiteY2" fmla="*/ 1276350 h 1702100"/>
              <a:gd name="connsiteX3" fmla="*/ 1406825 w 1753175"/>
              <a:gd name="connsiteY3" fmla="*/ 1672950 h 1702100"/>
              <a:gd name="connsiteX4" fmla="*/ 575 w 1753175"/>
              <a:gd name="connsiteY4" fmla="*/ 1672950 h 1702100"/>
              <a:gd name="connsiteX5" fmla="*/ 38675 w 1753175"/>
              <a:gd name="connsiteY5" fmla="*/ 0 h 1702100"/>
              <a:gd name="connsiteX0" fmla="*/ 38675 w 1753175"/>
              <a:gd name="connsiteY0" fmla="*/ 0 h 1702100"/>
              <a:gd name="connsiteX1" fmla="*/ 1730675 w 1753175"/>
              <a:gd name="connsiteY1" fmla="*/ 0 h 1702100"/>
              <a:gd name="connsiteX2" fmla="*/ 1753175 w 1753175"/>
              <a:gd name="connsiteY2" fmla="*/ 1428750 h 1702100"/>
              <a:gd name="connsiteX3" fmla="*/ 1406825 w 1753175"/>
              <a:gd name="connsiteY3" fmla="*/ 1672950 h 1702100"/>
              <a:gd name="connsiteX4" fmla="*/ 575 w 1753175"/>
              <a:gd name="connsiteY4" fmla="*/ 1672950 h 1702100"/>
              <a:gd name="connsiteX5" fmla="*/ 38675 w 1753175"/>
              <a:gd name="connsiteY5" fmla="*/ 0 h 1702100"/>
              <a:gd name="connsiteX0" fmla="*/ 38675 w 1753175"/>
              <a:gd name="connsiteY0" fmla="*/ 0 h 1702100"/>
              <a:gd name="connsiteX1" fmla="*/ 1730675 w 1753175"/>
              <a:gd name="connsiteY1" fmla="*/ 0 h 1702100"/>
              <a:gd name="connsiteX2" fmla="*/ 1753175 w 1753175"/>
              <a:gd name="connsiteY2" fmla="*/ 1428750 h 1702100"/>
              <a:gd name="connsiteX3" fmla="*/ 1444925 w 1753175"/>
              <a:gd name="connsiteY3" fmla="*/ 1672950 h 1702100"/>
              <a:gd name="connsiteX4" fmla="*/ 575 w 1753175"/>
              <a:gd name="connsiteY4" fmla="*/ 1672950 h 1702100"/>
              <a:gd name="connsiteX5" fmla="*/ 38675 w 1753175"/>
              <a:gd name="connsiteY5" fmla="*/ 0 h 1702100"/>
              <a:gd name="connsiteX0" fmla="*/ 0 w 1714500"/>
              <a:gd name="connsiteY0" fmla="*/ 0 h 1723725"/>
              <a:gd name="connsiteX1" fmla="*/ 1692000 w 1714500"/>
              <a:gd name="connsiteY1" fmla="*/ 0 h 1723725"/>
              <a:gd name="connsiteX2" fmla="*/ 1714500 w 1714500"/>
              <a:gd name="connsiteY2" fmla="*/ 1428750 h 1723725"/>
              <a:gd name="connsiteX3" fmla="*/ 1406250 w 1714500"/>
              <a:gd name="connsiteY3" fmla="*/ 1672950 h 1723725"/>
              <a:gd name="connsiteX4" fmla="*/ 17633 w 1714500"/>
              <a:gd name="connsiteY4" fmla="*/ 1711600 h 1723725"/>
              <a:gd name="connsiteX5" fmla="*/ 0 w 1714500"/>
              <a:gd name="connsiteY5" fmla="*/ 0 h 1723725"/>
              <a:gd name="connsiteX0" fmla="*/ 0 w 1714500"/>
              <a:gd name="connsiteY0" fmla="*/ 0 h 1702100"/>
              <a:gd name="connsiteX1" fmla="*/ 1692000 w 1714500"/>
              <a:gd name="connsiteY1" fmla="*/ 0 h 1702100"/>
              <a:gd name="connsiteX2" fmla="*/ 1714500 w 1714500"/>
              <a:gd name="connsiteY2" fmla="*/ 1428750 h 1702100"/>
              <a:gd name="connsiteX3" fmla="*/ 1406250 w 1714500"/>
              <a:gd name="connsiteY3" fmla="*/ 1672950 h 1702100"/>
              <a:gd name="connsiteX4" fmla="*/ 17633 w 1714500"/>
              <a:gd name="connsiteY4" fmla="*/ 1680681 h 1702100"/>
              <a:gd name="connsiteX5" fmla="*/ 0 w 1714500"/>
              <a:gd name="connsiteY5" fmla="*/ 0 h 1702100"/>
              <a:gd name="connsiteX0" fmla="*/ 14214 w 1728714"/>
              <a:gd name="connsiteY0" fmla="*/ 0 h 1702100"/>
              <a:gd name="connsiteX1" fmla="*/ 1706214 w 1728714"/>
              <a:gd name="connsiteY1" fmla="*/ 0 h 1702100"/>
              <a:gd name="connsiteX2" fmla="*/ 1728714 w 1728714"/>
              <a:gd name="connsiteY2" fmla="*/ 1428750 h 1702100"/>
              <a:gd name="connsiteX3" fmla="*/ 1420464 w 1728714"/>
              <a:gd name="connsiteY3" fmla="*/ 1672950 h 1702100"/>
              <a:gd name="connsiteX4" fmla="*/ 0 w 1728714"/>
              <a:gd name="connsiteY4" fmla="*/ 1688411 h 1702100"/>
              <a:gd name="connsiteX5" fmla="*/ 14214 w 1728714"/>
              <a:gd name="connsiteY5" fmla="*/ 0 h 1702100"/>
              <a:gd name="connsiteX0" fmla="*/ 14214 w 1728714"/>
              <a:gd name="connsiteY0" fmla="*/ 0 h 1725290"/>
              <a:gd name="connsiteX1" fmla="*/ 1706214 w 1728714"/>
              <a:gd name="connsiteY1" fmla="*/ 0 h 1725290"/>
              <a:gd name="connsiteX2" fmla="*/ 1728714 w 1728714"/>
              <a:gd name="connsiteY2" fmla="*/ 1428750 h 1725290"/>
              <a:gd name="connsiteX3" fmla="*/ 1420464 w 1728714"/>
              <a:gd name="connsiteY3" fmla="*/ 1696140 h 1725290"/>
              <a:gd name="connsiteX4" fmla="*/ 0 w 1728714"/>
              <a:gd name="connsiteY4" fmla="*/ 1688411 h 1725290"/>
              <a:gd name="connsiteX5" fmla="*/ 14214 w 1728714"/>
              <a:gd name="connsiteY5" fmla="*/ 0 h 1725290"/>
              <a:gd name="connsiteX0" fmla="*/ 14214 w 1728714"/>
              <a:gd name="connsiteY0" fmla="*/ 0 h 1725290"/>
              <a:gd name="connsiteX1" fmla="*/ 1706214 w 1728714"/>
              <a:gd name="connsiteY1" fmla="*/ 0 h 1725290"/>
              <a:gd name="connsiteX2" fmla="*/ 1728714 w 1728714"/>
              <a:gd name="connsiteY2" fmla="*/ 1428750 h 1725290"/>
              <a:gd name="connsiteX3" fmla="*/ 1420464 w 1728714"/>
              <a:gd name="connsiteY3" fmla="*/ 1696140 h 1725290"/>
              <a:gd name="connsiteX4" fmla="*/ 0 w 1728714"/>
              <a:gd name="connsiteY4" fmla="*/ 1688411 h 1725290"/>
              <a:gd name="connsiteX5" fmla="*/ 14214 w 1728714"/>
              <a:gd name="connsiteY5" fmla="*/ 0 h 1725290"/>
              <a:gd name="connsiteX0" fmla="*/ 14214 w 1728714"/>
              <a:gd name="connsiteY0" fmla="*/ 0 h 1725290"/>
              <a:gd name="connsiteX1" fmla="*/ 1706214 w 1728714"/>
              <a:gd name="connsiteY1" fmla="*/ 0 h 1725290"/>
              <a:gd name="connsiteX2" fmla="*/ 1728714 w 1728714"/>
              <a:gd name="connsiteY2" fmla="*/ 1428750 h 1725290"/>
              <a:gd name="connsiteX3" fmla="*/ 1420464 w 1728714"/>
              <a:gd name="connsiteY3" fmla="*/ 1696140 h 1725290"/>
              <a:gd name="connsiteX4" fmla="*/ 0 w 1728714"/>
              <a:gd name="connsiteY4" fmla="*/ 1688411 h 1725290"/>
              <a:gd name="connsiteX5" fmla="*/ 14214 w 1728714"/>
              <a:gd name="connsiteY5" fmla="*/ 0 h 1725290"/>
              <a:gd name="connsiteX0" fmla="*/ 14214 w 1728714"/>
              <a:gd name="connsiteY0" fmla="*/ 0 h 1696140"/>
              <a:gd name="connsiteX1" fmla="*/ 1706214 w 1728714"/>
              <a:gd name="connsiteY1" fmla="*/ 0 h 1696140"/>
              <a:gd name="connsiteX2" fmla="*/ 1728714 w 1728714"/>
              <a:gd name="connsiteY2" fmla="*/ 1428750 h 1696140"/>
              <a:gd name="connsiteX3" fmla="*/ 1420464 w 1728714"/>
              <a:gd name="connsiteY3" fmla="*/ 1696140 h 1696140"/>
              <a:gd name="connsiteX4" fmla="*/ 0 w 1728714"/>
              <a:gd name="connsiteY4" fmla="*/ 1688411 h 1696140"/>
              <a:gd name="connsiteX5" fmla="*/ 14214 w 1728714"/>
              <a:gd name="connsiteY5" fmla="*/ 0 h 1696140"/>
              <a:gd name="connsiteX0" fmla="*/ 14214 w 1728714"/>
              <a:gd name="connsiteY0" fmla="*/ 0 h 1696140"/>
              <a:gd name="connsiteX1" fmla="*/ 1706214 w 1728714"/>
              <a:gd name="connsiteY1" fmla="*/ 0 h 1696140"/>
              <a:gd name="connsiteX2" fmla="*/ 1728714 w 1728714"/>
              <a:gd name="connsiteY2" fmla="*/ 1428750 h 1696140"/>
              <a:gd name="connsiteX3" fmla="*/ 1420464 w 1728714"/>
              <a:gd name="connsiteY3" fmla="*/ 1696140 h 1696140"/>
              <a:gd name="connsiteX4" fmla="*/ 0 w 1728714"/>
              <a:gd name="connsiteY4" fmla="*/ 1688411 h 1696140"/>
              <a:gd name="connsiteX5" fmla="*/ 14214 w 1728714"/>
              <a:gd name="connsiteY5" fmla="*/ 0 h 1696140"/>
              <a:gd name="connsiteX0" fmla="*/ 14214 w 1728714"/>
              <a:gd name="connsiteY0" fmla="*/ 0 h 1696140"/>
              <a:gd name="connsiteX1" fmla="*/ 1706214 w 1728714"/>
              <a:gd name="connsiteY1" fmla="*/ 0 h 1696140"/>
              <a:gd name="connsiteX2" fmla="*/ 1728714 w 1728714"/>
              <a:gd name="connsiteY2" fmla="*/ 1428750 h 1696140"/>
              <a:gd name="connsiteX3" fmla="*/ 1420464 w 1728714"/>
              <a:gd name="connsiteY3" fmla="*/ 1696140 h 1696140"/>
              <a:gd name="connsiteX4" fmla="*/ 0 w 1728714"/>
              <a:gd name="connsiteY4" fmla="*/ 1688411 h 1696140"/>
              <a:gd name="connsiteX5" fmla="*/ 14214 w 1728714"/>
              <a:gd name="connsiteY5" fmla="*/ 0 h 1696140"/>
              <a:gd name="connsiteX0" fmla="*/ 14214 w 2252234"/>
              <a:gd name="connsiteY0" fmla="*/ 0 h 1696140"/>
              <a:gd name="connsiteX1" fmla="*/ 1706214 w 2252234"/>
              <a:gd name="connsiteY1" fmla="*/ 0 h 1696140"/>
              <a:gd name="connsiteX2" fmla="*/ 1728714 w 2252234"/>
              <a:gd name="connsiteY2" fmla="*/ 1428750 h 1696140"/>
              <a:gd name="connsiteX3" fmla="*/ 1420464 w 2252234"/>
              <a:gd name="connsiteY3" fmla="*/ 1696140 h 1696140"/>
              <a:gd name="connsiteX4" fmla="*/ 0 w 2252234"/>
              <a:gd name="connsiteY4" fmla="*/ 1688411 h 1696140"/>
              <a:gd name="connsiteX5" fmla="*/ 14214 w 2252234"/>
              <a:gd name="connsiteY5" fmla="*/ 0 h 1696140"/>
              <a:gd name="connsiteX0" fmla="*/ 14214 w 1728714"/>
              <a:gd name="connsiteY0" fmla="*/ 0 h 1701294"/>
              <a:gd name="connsiteX1" fmla="*/ 1706214 w 1728714"/>
              <a:gd name="connsiteY1" fmla="*/ 0 h 1701294"/>
              <a:gd name="connsiteX2" fmla="*/ 1728714 w 1728714"/>
              <a:gd name="connsiteY2" fmla="*/ 1428750 h 1701294"/>
              <a:gd name="connsiteX3" fmla="*/ 1420464 w 1728714"/>
              <a:gd name="connsiteY3" fmla="*/ 1696140 h 1701294"/>
              <a:gd name="connsiteX4" fmla="*/ 0 w 1728714"/>
              <a:gd name="connsiteY4" fmla="*/ 1688411 h 1701294"/>
              <a:gd name="connsiteX5" fmla="*/ 14214 w 1728714"/>
              <a:gd name="connsiteY5" fmla="*/ 0 h 1701294"/>
              <a:gd name="connsiteX0" fmla="*/ 14214 w 1728714"/>
              <a:gd name="connsiteY0" fmla="*/ 0 h 1701294"/>
              <a:gd name="connsiteX1" fmla="*/ 1706214 w 1728714"/>
              <a:gd name="connsiteY1" fmla="*/ 0 h 1701294"/>
              <a:gd name="connsiteX2" fmla="*/ 1728714 w 1728714"/>
              <a:gd name="connsiteY2" fmla="*/ 1428750 h 1701294"/>
              <a:gd name="connsiteX3" fmla="*/ 1420464 w 1728714"/>
              <a:gd name="connsiteY3" fmla="*/ 1696140 h 1701294"/>
              <a:gd name="connsiteX4" fmla="*/ 0 w 1728714"/>
              <a:gd name="connsiteY4" fmla="*/ 1688411 h 1701294"/>
              <a:gd name="connsiteX5" fmla="*/ 14214 w 1728714"/>
              <a:gd name="connsiteY5" fmla="*/ 0 h 1701294"/>
              <a:gd name="connsiteX0" fmla="*/ 14214 w 1728714"/>
              <a:gd name="connsiteY0" fmla="*/ 0 h 1701294"/>
              <a:gd name="connsiteX1" fmla="*/ 1706214 w 1728714"/>
              <a:gd name="connsiteY1" fmla="*/ 0 h 1701294"/>
              <a:gd name="connsiteX2" fmla="*/ 1728714 w 1728714"/>
              <a:gd name="connsiteY2" fmla="*/ 1428750 h 1701294"/>
              <a:gd name="connsiteX3" fmla="*/ 1420464 w 1728714"/>
              <a:gd name="connsiteY3" fmla="*/ 1696140 h 1701294"/>
              <a:gd name="connsiteX4" fmla="*/ 0 w 1728714"/>
              <a:gd name="connsiteY4" fmla="*/ 1688411 h 1701294"/>
              <a:gd name="connsiteX5" fmla="*/ 14214 w 1728714"/>
              <a:gd name="connsiteY5" fmla="*/ 0 h 1701294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452311 w 1728714"/>
              <a:gd name="connsiteY3" fmla="*/ 166522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189570 w 1728714"/>
              <a:gd name="connsiteY3" fmla="*/ 168068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269189 w 1728714"/>
              <a:gd name="connsiteY3" fmla="*/ 167295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0987"/>
              <a:gd name="connsiteX1" fmla="*/ 1706214 w 1728714"/>
              <a:gd name="connsiteY1" fmla="*/ 0 h 1690987"/>
              <a:gd name="connsiteX2" fmla="*/ 1728714 w 1728714"/>
              <a:gd name="connsiteY2" fmla="*/ 1428750 h 1690987"/>
              <a:gd name="connsiteX3" fmla="*/ 1293075 w 1728714"/>
              <a:gd name="connsiteY3" fmla="*/ 1680681 h 1690987"/>
              <a:gd name="connsiteX4" fmla="*/ 0 w 1728714"/>
              <a:gd name="connsiteY4" fmla="*/ 1688411 h 1690987"/>
              <a:gd name="connsiteX5" fmla="*/ 14214 w 1728714"/>
              <a:gd name="connsiteY5" fmla="*/ 0 h 1690987"/>
              <a:gd name="connsiteX0" fmla="*/ 14214 w 1728714"/>
              <a:gd name="connsiteY0" fmla="*/ 0 h 1693565"/>
              <a:gd name="connsiteX1" fmla="*/ 1706214 w 1728714"/>
              <a:gd name="connsiteY1" fmla="*/ 0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14214 w 1728714"/>
              <a:gd name="connsiteY0" fmla="*/ 0 h 1693565"/>
              <a:gd name="connsiteX1" fmla="*/ 1722138 w 1728714"/>
              <a:gd name="connsiteY1" fmla="*/ 7730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14214 w 1728714"/>
              <a:gd name="connsiteY0" fmla="*/ 15460 h 1709025"/>
              <a:gd name="connsiteX1" fmla="*/ 1722139 w 1728714"/>
              <a:gd name="connsiteY1" fmla="*/ 0 h 1709025"/>
              <a:gd name="connsiteX2" fmla="*/ 1728714 w 1728714"/>
              <a:gd name="connsiteY2" fmla="*/ 1444210 h 1709025"/>
              <a:gd name="connsiteX3" fmla="*/ 1452312 w 1728714"/>
              <a:gd name="connsiteY3" fmla="*/ 1703871 h 1709025"/>
              <a:gd name="connsiteX4" fmla="*/ 0 w 1728714"/>
              <a:gd name="connsiteY4" fmla="*/ 1703871 h 1709025"/>
              <a:gd name="connsiteX5" fmla="*/ 14214 w 1728714"/>
              <a:gd name="connsiteY5" fmla="*/ 15460 h 1709025"/>
              <a:gd name="connsiteX0" fmla="*/ 14214 w 1728714"/>
              <a:gd name="connsiteY0" fmla="*/ 0 h 1693565"/>
              <a:gd name="connsiteX1" fmla="*/ 1722140 w 1728714"/>
              <a:gd name="connsiteY1" fmla="*/ 15459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14214 w 1728714"/>
              <a:gd name="connsiteY0" fmla="*/ 7731 h 1701296"/>
              <a:gd name="connsiteX1" fmla="*/ 1714179 w 1728714"/>
              <a:gd name="connsiteY1" fmla="*/ 0 h 1701296"/>
              <a:gd name="connsiteX2" fmla="*/ 1728714 w 1728714"/>
              <a:gd name="connsiteY2" fmla="*/ 1436481 h 1701296"/>
              <a:gd name="connsiteX3" fmla="*/ 1452312 w 1728714"/>
              <a:gd name="connsiteY3" fmla="*/ 1696142 h 1701296"/>
              <a:gd name="connsiteX4" fmla="*/ 0 w 1728714"/>
              <a:gd name="connsiteY4" fmla="*/ 1696142 h 1701296"/>
              <a:gd name="connsiteX5" fmla="*/ 14214 w 1728714"/>
              <a:gd name="connsiteY5" fmla="*/ 7731 h 1701296"/>
              <a:gd name="connsiteX0" fmla="*/ 14214 w 1728714"/>
              <a:gd name="connsiteY0" fmla="*/ 0 h 1693565"/>
              <a:gd name="connsiteX1" fmla="*/ 1714179 w 1728714"/>
              <a:gd name="connsiteY1" fmla="*/ 3352 h 1693565"/>
              <a:gd name="connsiteX2" fmla="*/ 1728714 w 1728714"/>
              <a:gd name="connsiteY2" fmla="*/ 1428750 h 1693565"/>
              <a:gd name="connsiteX3" fmla="*/ 1452312 w 1728714"/>
              <a:gd name="connsiteY3" fmla="*/ 1688411 h 1693565"/>
              <a:gd name="connsiteX4" fmla="*/ 0 w 1728714"/>
              <a:gd name="connsiteY4" fmla="*/ 1688411 h 1693565"/>
              <a:gd name="connsiteX5" fmla="*/ 14214 w 1728714"/>
              <a:gd name="connsiteY5" fmla="*/ 0 h 1693565"/>
              <a:gd name="connsiteX0" fmla="*/ 2800 w 1717300"/>
              <a:gd name="connsiteY0" fmla="*/ 0 h 1702070"/>
              <a:gd name="connsiteX1" fmla="*/ 1702765 w 1717300"/>
              <a:gd name="connsiteY1" fmla="*/ 3352 h 1702070"/>
              <a:gd name="connsiteX2" fmla="*/ 1717300 w 1717300"/>
              <a:gd name="connsiteY2" fmla="*/ 1428750 h 1702070"/>
              <a:gd name="connsiteX3" fmla="*/ 1440898 w 1717300"/>
              <a:gd name="connsiteY3" fmla="*/ 1688411 h 1702070"/>
              <a:gd name="connsiteX4" fmla="*/ 0 w 1717300"/>
              <a:gd name="connsiteY4" fmla="*/ 1699494 h 1702070"/>
              <a:gd name="connsiteX5" fmla="*/ 2800 w 1717300"/>
              <a:gd name="connsiteY5" fmla="*/ 0 h 1702070"/>
              <a:gd name="connsiteX0" fmla="*/ 2800 w 1717300"/>
              <a:gd name="connsiteY0" fmla="*/ 0 h 1704840"/>
              <a:gd name="connsiteX1" fmla="*/ 1702765 w 1717300"/>
              <a:gd name="connsiteY1" fmla="*/ 3352 h 1704840"/>
              <a:gd name="connsiteX2" fmla="*/ 1717300 w 1717300"/>
              <a:gd name="connsiteY2" fmla="*/ 1428750 h 1704840"/>
              <a:gd name="connsiteX3" fmla="*/ 1440898 w 1717300"/>
              <a:gd name="connsiteY3" fmla="*/ 1688411 h 1704840"/>
              <a:gd name="connsiteX4" fmla="*/ 0 w 1717300"/>
              <a:gd name="connsiteY4" fmla="*/ 1702264 h 1704840"/>
              <a:gd name="connsiteX5" fmla="*/ 2800 w 1717300"/>
              <a:gd name="connsiteY5" fmla="*/ 0 h 1704840"/>
              <a:gd name="connsiteX0" fmla="*/ 2800 w 1717300"/>
              <a:gd name="connsiteY0" fmla="*/ 0 h 1707419"/>
              <a:gd name="connsiteX1" fmla="*/ 1702765 w 1717300"/>
              <a:gd name="connsiteY1" fmla="*/ 3352 h 1707419"/>
              <a:gd name="connsiteX2" fmla="*/ 1717300 w 1717300"/>
              <a:gd name="connsiteY2" fmla="*/ 1428750 h 1707419"/>
              <a:gd name="connsiteX3" fmla="*/ 1423776 w 1717300"/>
              <a:gd name="connsiteY3" fmla="*/ 1702265 h 1707419"/>
              <a:gd name="connsiteX4" fmla="*/ 0 w 1717300"/>
              <a:gd name="connsiteY4" fmla="*/ 1702264 h 1707419"/>
              <a:gd name="connsiteX5" fmla="*/ 2800 w 1717300"/>
              <a:gd name="connsiteY5" fmla="*/ 0 h 1707419"/>
              <a:gd name="connsiteX0" fmla="*/ 2800 w 1717300"/>
              <a:gd name="connsiteY0" fmla="*/ 0 h 1707419"/>
              <a:gd name="connsiteX1" fmla="*/ 1714180 w 1717300"/>
              <a:gd name="connsiteY1" fmla="*/ 3352 h 1707419"/>
              <a:gd name="connsiteX2" fmla="*/ 1717300 w 1717300"/>
              <a:gd name="connsiteY2" fmla="*/ 1428750 h 1707419"/>
              <a:gd name="connsiteX3" fmla="*/ 1423776 w 1717300"/>
              <a:gd name="connsiteY3" fmla="*/ 1702265 h 1707419"/>
              <a:gd name="connsiteX4" fmla="*/ 0 w 1717300"/>
              <a:gd name="connsiteY4" fmla="*/ 1702264 h 1707419"/>
              <a:gd name="connsiteX5" fmla="*/ 2800 w 1717300"/>
              <a:gd name="connsiteY5" fmla="*/ 0 h 1707419"/>
              <a:gd name="connsiteX0" fmla="*/ 2800 w 1810156"/>
              <a:gd name="connsiteY0" fmla="*/ 0 h 1705240"/>
              <a:gd name="connsiteX1" fmla="*/ 1714180 w 1810156"/>
              <a:gd name="connsiteY1" fmla="*/ 3352 h 1705240"/>
              <a:gd name="connsiteX2" fmla="*/ 1423776 w 1810156"/>
              <a:gd name="connsiteY2" fmla="*/ 1702265 h 1705240"/>
              <a:gd name="connsiteX3" fmla="*/ 0 w 1810156"/>
              <a:gd name="connsiteY3" fmla="*/ 1702264 h 1705240"/>
              <a:gd name="connsiteX4" fmla="*/ 2800 w 1810156"/>
              <a:gd name="connsiteY4" fmla="*/ 0 h 1705240"/>
              <a:gd name="connsiteX0" fmla="*/ 2800 w 1833560"/>
              <a:gd name="connsiteY0" fmla="*/ 0 h 1705240"/>
              <a:gd name="connsiteX1" fmla="*/ 1714180 w 1833560"/>
              <a:gd name="connsiteY1" fmla="*/ 3352 h 1705240"/>
              <a:gd name="connsiteX2" fmla="*/ 1423776 w 1833560"/>
              <a:gd name="connsiteY2" fmla="*/ 1702265 h 1705240"/>
              <a:gd name="connsiteX3" fmla="*/ 0 w 1833560"/>
              <a:gd name="connsiteY3" fmla="*/ 1702264 h 1705240"/>
              <a:gd name="connsiteX4" fmla="*/ 2800 w 1833560"/>
              <a:gd name="connsiteY4" fmla="*/ 0 h 1705240"/>
              <a:gd name="connsiteX0" fmla="*/ 2800 w 1868433"/>
              <a:gd name="connsiteY0" fmla="*/ 0 h 1705240"/>
              <a:gd name="connsiteX1" fmla="*/ 1714180 w 1868433"/>
              <a:gd name="connsiteY1" fmla="*/ 3352 h 1705240"/>
              <a:gd name="connsiteX2" fmla="*/ 1423776 w 1868433"/>
              <a:gd name="connsiteY2" fmla="*/ 1702265 h 1705240"/>
              <a:gd name="connsiteX3" fmla="*/ 0 w 1868433"/>
              <a:gd name="connsiteY3" fmla="*/ 1702264 h 1705240"/>
              <a:gd name="connsiteX4" fmla="*/ 2800 w 1868433"/>
              <a:gd name="connsiteY4" fmla="*/ 0 h 1705240"/>
              <a:gd name="connsiteX0" fmla="*/ 2800 w 1845177"/>
              <a:gd name="connsiteY0" fmla="*/ 0 h 1705240"/>
              <a:gd name="connsiteX1" fmla="*/ 1714180 w 1845177"/>
              <a:gd name="connsiteY1" fmla="*/ 3352 h 1705240"/>
              <a:gd name="connsiteX2" fmla="*/ 1423776 w 1845177"/>
              <a:gd name="connsiteY2" fmla="*/ 1702265 h 1705240"/>
              <a:gd name="connsiteX3" fmla="*/ 0 w 1845177"/>
              <a:gd name="connsiteY3" fmla="*/ 1702264 h 1705240"/>
              <a:gd name="connsiteX4" fmla="*/ 2800 w 1845177"/>
              <a:gd name="connsiteY4" fmla="*/ 0 h 1705240"/>
              <a:gd name="connsiteX0" fmla="*/ 2800 w 1714180"/>
              <a:gd name="connsiteY0" fmla="*/ 0 h 1705240"/>
              <a:gd name="connsiteX1" fmla="*/ 1714180 w 1714180"/>
              <a:gd name="connsiteY1" fmla="*/ 3352 h 1705240"/>
              <a:gd name="connsiteX2" fmla="*/ 1423776 w 1714180"/>
              <a:gd name="connsiteY2" fmla="*/ 1702265 h 1705240"/>
              <a:gd name="connsiteX3" fmla="*/ 0 w 1714180"/>
              <a:gd name="connsiteY3" fmla="*/ 1702264 h 1705240"/>
              <a:gd name="connsiteX4" fmla="*/ 2800 w 1714180"/>
              <a:gd name="connsiteY4" fmla="*/ 0 h 1705240"/>
              <a:gd name="connsiteX0" fmla="*/ 2800 w 8211699"/>
              <a:gd name="connsiteY0" fmla="*/ 0 h 1750738"/>
              <a:gd name="connsiteX1" fmla="*/ 1714180 w 8211699"/>
              <a:gd name="connsiteY1" fmla="*/ 3352 h 1750738"/>
              <a:gd name="connsiteX2" fmla="*/ 8211699 w 8211699"/>
              <a:gd name="connsiteY2" fmla="*/ 1750370 h 1750738"/>
              <a:gd name="connsiteX3" fmla="*/ 0 w 8211699"/>
              <a:gd name="connsiteY3" fmla="*/ 1702264 h 1750738"/>
              <a:gd name="connsiteX4" fmla="*/ 2800 w 8211699"/>
              <a:gd name="connsiteY4" fmla="*/ 0 h 1750738"/>
              <a:gd name="connsiteX0" fmla="*/ 2800 w 8229596"/>
              <a:gd name="connsiteY0" fmla="*/ 8675 h 1759413"/>
              <a:gd name="connsiteX1" fmla="*/ 8229596 w 8229596"/>
              <a:gd name="connsiteY1" fmla="*/ 0 h 1759413"/>
              <a:gd name="connsiteX2" fmla="*/ 8211699 w 8229596"/>
              <a:gd name="connsiteY2" fmla="*/ 1759045 h 1759413"/>
              <a:gd name="connsiteX3" fmla="*/ 0 w 8229596"/>
              <a:gd name="connsiteY3" fmla="*/ 1710939 h 1759413"/>
              <a:gd name="connsiteX4" fmla="*/ 2800 w 8229596"/>
              <a:gd name="connsiteY4" fmla="*/ 8675 h 1759413"/>
              <a:gd name="connsiteX0" fmla="*/ 2800 w 8229596"/>
              <a:gd name="connsiteY0" fmla="*/ 8675 h 2416129"/>
              <a:gd name="connsiteX1" fmla="*/ 8229596 w 8229596"/>
              <a:gd name="connsiteY1" fmla="*/ 0 h 2416129"/>
              <a:gd name="connsiteX2" fmla="*/ 8211699 w 8229596"/>
              <a:gd name="connsiteY2" fmla="*/ 1759045 h 2416129"/>
              <a:gd name="connsiteX3" fmla="*/ 0 w 8229596"/>
              <a:gd name="connsiteY3" fmla="*/ 1710939 h 2416129"/>
              <a:gd name="connsiteX4" fmla="*/ 2800 w 8229596"/>
              <a:gd name="connsiteY4" fmla="*/ 8675 h 2416129"/>
              <a:gd name="connsiteX0" fmla="*/ 2800 w 8229596"/>
              <a:gd name="connsiteY0" fmla="*/ 8675 h 1879089"/>
              <a:gd name="connsiteX1" fmla="*/ 8229596 w 8229596"/>
              <a:gd name="connsiteY1" fmla="*/ 0 h 1879089"/>
              <a:gd name="connsiteX2" fmla="*/ 8211699 w 8229596"/>
              <a:gd name="connsiteY2" fmla="*/ 1759045 h 1879089"/>
              <a:gd name="connsiteX3" fmla="*/ 0 w 8229596"/>
              <a:gd name="connsiteY3" fmla="*/ 1710939 h 1879089"/>
              <a:gd name="connsiteX4" fmla="*/ 2800 w 8229596"/>
              <a:gd name="connsiteY4" fmla="*/ 8675 h 1879089"/>
              <a:gd name="connsiteX0" fmla="*/ 2800 w 9248089"/>
              <a:gd name="connsiteY0" fmla="*/ 8675 h 1952625"/>
              <a:gd name="connsiteX1" fmla="*/ 8229596 w 9248089"/>
              <a:gd name="connsiteY1" fmla="*/ 0 h 1952625"/>
              <a:gd name="connsiteX2" fmla="*/ 8211699 w 9248089"/>
              <a:gd name="connsiteY2" fmla="*/ 1759045 h 1952625"/>
              <a:gd name="connsiteX3" fmla="*/ 0 w 9248089"/>
              <a:gd name="connsiteY3" fmla="*/ 1710939 h 1952625"/>
              <a:gd name="connsiteX4" fmla="*/ 2800 w 9248089"/>
              <a:gd name="connsiteY4" fmla="*/ 8675 h 1952625"/>
              <a:gd name="connsiteX0" fmla="*/ 2800 w 8835024"/>
              <a:gd name="connsiteY0" fmla="*/ 8675 h 1952625"/>
              <a:gd name="connsiteX1" fmla="*/ 8229596 w 8835024"/>
              <a:gd name="connsiteY1" fmla="*/ 0 h 1952625"/>
              <a:gd name="connsiteX2" fmla="*/ 8211699 w 8835024"/>
              <a:gd name="connsiteY2" fmla="*/ 1759045 h 1952625"/>
              <a:gd name="connsiteX3" fmla="*/ 0 w 8835024"/>
              <a:gd name="connsiteY3" fmla="*/ 1710939 h 1952625"/>
              <a:gd name="connsiteX4" fmla="*/ 2800 w 8835024"/>
              <a:gd name="connsiteY4" fmla="*/ 8675 h 1952625"/>
              <a:gd name="connsiteX0" fmla="*/ 2800 w 9259721"/>
              <a:gd name="connsiteY0" fmla="*/ 8675 h 1952625"/>
              <a:gd name="connsiteX1" fmla="*/ 8229596 w 9259721"/>
              <a:gd name="connsiteY1" fmla="*/ 0 h 1952625"/>
              <a:gd name="connsiteX2" fmla="*/ 8211699 w 9259721"/>
              <a:gd name="connsiteY2" fmla="*/ 1759045 h 1952625"/>
              <a:gd name="connsiteX3" fmla="*/ 0 w 9259721"/>
              <a:gd name="connsiteY3" fmla="*/ 1710939 h 1952625"/>
              <a:gd name="connsiteX4" fmla="*/ 2800 w 9259721"/>
              <a:gd name="connsiteY4" fmla="*/ 8675 h 1952625"/>
              <a:gd name="connsiteX0" fmla="*/ 2800 w 9259721"/>
              <a:gd name="connsiteY0" fmla="*/ 8675 h 1952625"/>
              <a:gd name="connsiteX1" fmla="*/ 8229596 w 9259721"/>
              <a:gd name="connsiteY1" fmla="*/ 0 h 1952625"/>
              <a:gd name="connsiteX2" fmla="*/ 8211699 w 9259721"/>
              <a:gd name="connsiteY2" fmla="*/ 1759045 h 1952625"/>
              <a:gd name="connsiteX3" fmla="*/ 0 w 9259721"/>
              <a:gd name="connsiteY3" fmla="*/ 1710939 h 1952625"/>
              <a:gd name="connsiteX4" fmla="*/ 2800 w 9259721"/>
              <a:gd name="connsiteY4" fmla="*/ 8675 h 1952625"/>
              <a:gd name="connsiteX0" fmla="*/ 2800 w 9259721"/>
              <a:gd name="connsiteY0" fmla="*/ 8675 h 1952625"/>
              <a:gd name="connsiteX1" fmla="*/ 8229596 w 9259721"/>
              <a:gd name="connsiteY1" fmla="*/ 0 h 1952625"/>
              <a:gd name="connsiteX2" fmla="*/ 8211699 w 9259721"/>
              <a:gd name="connsiteY2" fmla="*/ 1759045 h 1952625"/>
              <a:gd name="connsiteX3" fmla="*/ 0 w 9259721"/>
              <a:gd name="connsiteY3" fmla="*/ 1710939 h 1952625"/>
              <a:gd name="connsiteX4" fmla="*/ 2800 w 9259721"/>
              <a:gd name="connsiteY4" fmla="*/ 8675 h 1952625"/>
              <a:gd name="connsiteX0" fmla="*/ 2800 w 9248090"/>
              <a:gd name="connsiteY0" fmla="*/ 8675 h 1952625"/>
              <a:gd name="connsiteX1" fmla="*/ 8229596 w 9248090"/>
              <a:gd name="connsiteY1" fmla="*/ 0 h 1952625"/>
              <a:gd name="connsiteX2" fmla="*/ 8211699 w 9248090"/>
              <a:gd name="connsiteY2" fmla="*/ 1759045 h 1952625"/>
              <a:gd name="connsiteX3" fmla="*/ 0 w 9248090"/>
              <a:gd name="connsiteY3" fmla="*/ 1710939 h 1952625"/>
              <a:gd name="connsiteX4" fmla="*/ 2800 w 9248090"/>
              <a:gd name="connsiteY4" fmla="*/ 8675 h 1952625"/>
              <a:gd name="connsiteX0" fmla="*/ 2800 w 9248090"/>
              <a:gd name="connsiteY0" fmla="*/ 8675 h 1952625"/>
              <a:gd name="connsiteX1" fmla="*/ 8229596 w 9248090"/>
              <a:gd name="connsiteY1" fmla="*/ 0 h 1952625"/>
              <a:gd name="connsiteX2" fmla="*/ 8211699 w 9248090"/>
              <a:gd name="connsiteY2" fmla="*/ 1759045 h 1952625"/>
              <a:gd name="connsiteX3" fmla="*/ 0 w 9248090"/>
              <a:gd name="connsiteY3" fmla="*/ 1710939 h 1952625"/>
              <a:gd name="connsiteX4" fmla="*/ 2800 w 9248090"/>
              <a:gd name="connsiteY4" fmla="*/ 8675 h 1952625"/>
              <a:gd name="connsiteX0" fmla="*/ 2800 w 9248090"/>
              <a:gd name="connsiteY0" fmla="*/ 8675 h 2416127"/>
              <a:gd name="connsiteX1" fmla="*/ 8229596 w 9248090"/>
              <a:gd name="connsiteY1" fmla="*/ 0 h 2416127"/>
              <a:gd name="connsiteX2" fmla="*/ 8211699 w 9248090"/>
              <a:gd name="connsiteY2" fmla="*/ 1759045 h 2416127"/>
              <a:gd name="connsiteX3" fmla="*/ 0 w 9248090"/>
              <a:gd name="connsiteY3" fmla="*/ 1710939 h 2416127"/>
              <a:gd name="connsiteX4" fmla="*/ 2800 w 9248090"/>
              <a:gd name="connsiteY4" fmla="*/ 8675 h 2416127"/>
              <a:gd name="connsiteX0" fmla="*/ 2800 w 9248090"/>
              <a:gd name="connsiteY0" fmla="*/ 8675 h 2416127"/>
              <a:gd name="connsiteX1" fmla="*/ 8229596 w 9248090"/>
              <a:gd name="connsiteY1" fmla="*/ 0 h 2416127"/>
              <a:gd name="connsiteX2" fmla="*/ 8211699 w 9248090"/>
              <a:gd name="connsiteY2" fmla="*/ 1759045 h 2416127"/>
              <a:gd name="connsiteX3" fmla="*/ 0 w 9248090"/>
              <a:gd name="connsiteY3" fmla="*/ 1710939 h 2416127"/>
              <a:gd name="connsiteX4" fmla="*/ 2800 w 9248090"/>
              <a:gd name="connsiteY4" fmla="*/ 8675 h 2416127"/>
              <a:gd name="connsiteX0" fmla="*/ 2800 w 9259721"/>
              <a:gd name="connsiteY0" fmla="*/ 8675 h 2416127"/>
              <a:gd name="connsiteX1" fmla="*/ 8229596 w 9259721"/>
              <a:gd name="connsiteY1" fmla="*/ 0 h 2416127"/>
              <a:gd name="connsiteX2" fmla="*/ 8211699 w 9259721"/>
              <a:gd name="connsiteY2" fmla="*/ 1759045 h 2416127"/>
              <a:gd name="connsiteX3" fmla="*/ 0 w 9259721"/>
              <a:gd name="connsiteY3" fmla="*/ 1710939 h 2416127"/>
              <a:gd name="connsiteX4" fmla="*/ 2800 w 9259721"/>
              <a:gd name="connsiteY4" fmla="*/ 8675 h 2416127"/>
              <a:gd name="connsiteX0" fmla="*/ 2800 w 9248090"/>
              <a:gd name="connsiteY0" fmla="*/ 8675 h 2416127"/>
              <a:gd name="connsiteX1" fmla="*/ 8229596 w 9248090"/>
              <a:gd name="connsiteY1" fmla="*/ 0 h 2416127"/>
              <a:gd name="connsiteX2" fmla="*/ 8211699 w 9248090"/>
              <a:gd name="connsiteY2" fmla="*/ 1759045 h 2416127"/>
              <a:gd name="connsiteX3" fmla="*/ 0 w 9248090"/>
              <a:gd name="connsiteY3" fmla="*/ 1710939 h 2416127"/>
              <a:gd name="connsiteX4" fmla="*/ 2800 w 9248090"/>
              <a:gd name="connsiteY4" fmla="*/ 8675 h 2416127"/>
              <a:gd name="connsiteX0" fmla="*/ 2800 w 8835025"/>
              <a:gd name="connsiteY0" fmla="*/ 8675 h 2416127"/>
              <a:gd name="connsiteX1" fmla="*/ 8229596 w 8835025"/>
              <a:gd name="connsiteY1" fmla="*/ 0 h 2416127"/>
              <a:gd name="connsiteX2" fmla="*/ 8211699 w 8835025"/>
              <a:gd name="connsiteY2" fmla="*/ 1759045 h 2416127"/>
              <a:gd name="connsiteX3" fmla="*/ 0 w 8835025"/>
              <a:gd name="connsiteY3" fmla="*/ 1710939 h 2416127"/>
              <a:gd name="connsiteX4" fmla="*/ 2800 w 8835025"/>
              <a:gd name="connsiteY4" fmla="*/ 8675 h 2416127"/>
              <a:gd name="connsiteX0" fmla="*/ 2800 w 8229597"/>
              <a:gd name="connsiteY0" fmla="*/ 8675 h 2416127"/>
              <a:gd name="connsiteX1" fmla="*/ 8229596 w 8229597"/>
              <a:gd name="connsiteY1" fmla="*/ 0 h 2416127"/>
              <a:gd name="connsiteX2" fmla="*/ 8211699 w 8229597"/>
              <a:gd name="connsiteY2" fmla="*/ 1759045 h 2416127"/>
              <a:gd name="connsiteX3" fmla="*/ 0 w 8229597"/>
              <a:gd name="connsiteY3" fmla="*/ 1710939 h 2416127"/>
              <a:gd name="connsiteX4" fmla="*/ 2800 w 8229597"/>
              <a:gd name="connsiteY4" fmla="*/ 8675 h 2416127"/>
              <a:gd name="connsiteX0" fmla="*/ 2800 w 8229597"/>
              <a:gd name="connsiteY0" fmla="*/ 8675 h 1879089"/>
              <a:gd name="connsiteX1" fmla="*/ 8229596 w 8229597"/>
              <a:gd name="connsiteY1" fmla="*/ 0 h 1879089"/>
              <a:gd name="connsiteX2" fmla="*/ 8211699 w 8229597"/>
              <a:gd name="connsiteY2" fmla="*/ 1759045 h 1879089"/>
              <a:gd name="connsiteX3" fmla="*/ 0 w 8229597"/>
              <a:gd name="connsiteY3" fmla="*/ 1710939 h 1879089"/>
              <a:gd name="connsiteX4" fmla="*/ 2800 w 8229597"/>
              <a:gd name="connsiteY4" fmla="*/ 8675 h 1879089"/>
              <a:gd name="connsiteX0" fmla="*/ 2800 w 8229597"/>
              <a:gd name="connsiteY0" fmla="*/ 8675 h 1759045"/>
              <a:gd name="connsiteX1" fmla="*/ 8229596 w 8229597"/>
              <a:gd name="connsiteY1" fmla="*/ 0 h 1759045"/>
              <a:gd name="connsiteX2" fmla="*/ 8211699 w 8229597"/>
              <a:gd name="connsiteY2" fmla="*/ 1759045 h 1759045"/>
              <a:gd name="connsiteX3" fmla="*/ 0 w 8229597"/>
              <a:gd name="connsiteY3" fmla="*/ 1710939 h 1759045"/>
              <a:gd name="connsiteX4" fmla="*/ 2800 w 8229597"/>
              <a:gd name="connsiteY4" fmla="*/ 8675 h 1759045"/>
              <a:gd name="connsiteX0" fmla="*/ 1476820 w 9703617"/>
              <a:gd name="connsiteY0" fmla="*/ 8675 h 1759045"/>
              <a:gd name="connsiteX1" fmla="*/ 9703616 w 9703617"/>
              <a:gd name="connsiteY1" fmla="*/ 0 h 1759045"/>
              <a:gd name="connsiteX2" fmla="*/ 9685719 w 9703617"/>
              <a:gd name="connsiteY2" fmla="*/ 1759045 h 1759045"/>
              <a:gd name="connsiteX3" fmla="*/ 0 w 9703617"/>
              <a:gd name="connsiteY3" fmla="*/ 1747016 h 1759045"/>
              <a:gd name="connsiteX4" fmla="*/ 1476820 w 9703617"/>
              <a:gd name="connsiteY4" fmla="*/ 8675 h 1759045"/>
              <a:gd name="connsiteX0" fmla="*/ 0 w 9713203"/>
              <a:gd name="connsiteY0" fmla="*/ 8675 h 1759045"/>
              <a:gd name="connsiteX1" fmla="*/ 9713202 w 9713203"/>
              <a:gd name="connsiteY1" fmla="*/ 0 h 1759045"/>
              <a:gd name="connsiteX2" fmla="*/ 9695305 w 9713203"/>
              <a:gd name="connsiteY2" fmla="*/ 1759045 h 1759045"/>
              <a:gd name="connsiteX3" fmla="*/ 9586 w 9713203"/>
              <a:gd name="connsiteY3" fmla="*/ 1747016 h 1759045"/>
              <a:gd name="connsiteX4" fmla="*/ 0 w 9713203"/>
              <a:gd name="connsiteY4" fmla="*/ 8675 h 1759045"/>
              <a:gd name="connsiteX0" fmla="*/ 0 w 9713203"/>
              <a:gd name="connsiteY0" fmla="*/ 8675 h 1759045"/>
              <a:gd name="connsiteX1" fmla="*/ 9713202 w 9713203"/>
              <a:gd name="connsiteY1" fmla="*/ 0 h 1759045"/>
              <a:gd name="connsiteX2" fmla="*/ 9695305 w 9713203"/>
              <a:gd name="connsiteY2" fmla="*/ 1759045 h 1759045"/>
              <a:gd name="connsiteX3" fmla="*/ 566988 w 9713203"/>
              <a:gd name="connsiteY3" fmla="*/ 1747016 h 1759045"/>
              <a:gd name="connsiteX4" fmla="*/ 0 w 9713203"/>
              <a:gd name="connsiteY4" fmla="*/ 8675 h 1759045"/>
              <a:gd name="connsiteX0" fmla="*/ 0 w 9168189"/>
              <a:gd name="connsiteY0" fmla="*/ 0 h 1762397"/>
              <a:gd name="connsiteX1" fmla="*/ 9168188 w 9168189"/>
              <a:gd name="connsiteY1" fmla="*/ 3352 h 1762397"/>
              <a:gd name="connsiteX2" fmla="*/ 9150291 w 9168189"/>
              <a:gd name="connsiteY2" fmla="*/ 1762397 h 1762397"/>
              <a:gd name="connsiteX3" fmla="*/ 21974 w 9168189"/>
              <a:gd name="connsiteY3" fmla="*/ 1750368 h 1762397"/>
              <a:gd name="connsiteX4" fmla="*/ 0 w 9168189"/>
              <a:gd name="connsiteY4" fmla="*/ 0 h 1762397"/>
              <a:gd name="connsiteX0" fmla="*/ 0 w 9168189"/>
              <a:gd name="connsiteY0" fmla="*/ 0 h 1762397"/>
              <a:gd name="connsiteX1" fmla="*/ 9168188 w 9168189"/>
              <a:gd name="connsiteY1" fmla="*/ 3352 h 1762397"/>
              <a:gd name="connsiteX2" fmla="*/ 9150291 w 9168189"/>
              <a:gd name="connsiteY2" fmla="*/ 1762397 h 1762397"/>
              <a:gd name="connsiteX3" fmla="*/ 21974 w 9168189"/>
              <a:gd name="connsiteY3" fmla="*/ 1750368 h 1762397"/>
              <a:gd name="connsiteX4" fmla="*/ 0 w 9168189"/>
              <a:gd name="connsiteY4" fmla="*/ 0 h 1762397"/>
              <a:gd name="connsiteX0" fmla="*/ 2800 w 9146215"/>
              <a:gd name="connsiteY0" fmla="*/ 0 h 1762397"/>
              <a:gd name="connsiteX1" fmla="*/ 9146214 w 9146215"/>
              <a:gd name="connsiteY1" fmla="*/ 3352 h 1762397"/>
              <a:gd name="connsiteX2" fmla="*/ 9128317 w 9146215"/>
              <a:gd name="connsiteY2" fmla="*/ 1762397 h 1762397"/>
              <a:gd name="connsiteX3" fmla="*/ 0 w 9146215"/>
              <a:gd name="connsiteY3" fmla="*/ 1750368 h 1762397"/>
              <a:gd name="connsiteX4" fmla="*/ 2800 w 9146215"/>
              <a:gd name="connsiteY4" fmla="*/ 0 h 1762397"/>
              <a:gd name="connsiteX0" fmla="*/ 15186 w 9158601"/>
              <a:gd name="connsiteY0" fmla="*/ 0 h 1762397"/>
              <a:gd name="connsiteX1" fmla="*/ 9158600 w 9158601"/>
              <a:gd name="connsiteY1" fmla="*/ 3352 h 1762397"/>
              <a:gd name="connsiteX2" fmla="*/ 9140703 w 9158601"/>
              <a:gd name="connsiteY2" fmla="*/ 1762397 h 1762397"/>
              <a:gd name="connsiteX3" fmla="*/ 0 w 9158601"/>
              <a:gd name="connsiteY3" fmla="*/ 1762393 h 1762397"/>
              <a:gd name="connsiteX4" fmla="*/ 15186 w 9158601"/>
              <a:gd name="connsiteY4" fmla="*/ 0 h 1762397"/>
              <a:gd name="connsiteX0" fmla="*/ 15186 w 9158601"/>
              <a:gd name="connsiteY0" fmla="*/ 0 h 1762397"/>
              <a:gd name="connsiteX1" fmla="*/ 9158600 w 9158601"/>
              <a:gd name="connsiteY1" fmla="*/ 3352 h 1762397"/>
              <a:gd name="connsiteX2" fmla="*/ 9130232 w 9158601"/>
              <a:gd name="connsiteY2" fmla="*/ 813407 h 1762397"/>
              <a:gd name="connsiteX3" fmla="*/ 9140703 w 9158601"/>
              <a:gd name="connsiteY3" fmla="*/ 1762397 h 1762397"/>
              <a:gd name="connsiteX4" fmla="*/ 0 w 9158601"/>
              <a:gd name="connsiteY4" fmla="*/ 1762393 h 1762397"/>
              <a:gd name="connsiteX5" fmla="*/ 15186 w 9158601"/>
              <a:gd name="connsiteY5" fmla="*/ 0 h 1762397"/>
              <a:gd name="connsiteX0" fmla="*/ 15186 w 9526607"/>
              <a:gd name="connsiteY0" fmla="*/ 0 h 1762397"/>
              <a:gd name="connsiteX1" fmla="*/ 9158600 w 9526607"/>
              <a:gd name="connsiteY1" fmla="*/ 3352 h 1762397"/>
              <a:gd name="connsiteX2" fmla="*/ 9526607 w 9526607"/>
              <a:gd name="connsiteY2" fmla="*/ 909615 h 1762397"/>
              <a:gd name="connsiteX3" fmla="*/ 9140703 w 9526607"/>
              <a:gd name="connsiteY3" fmla="*/ 1762397 h 1762397"/>
              <a:gd name="connsiteX4" fmla="*/ 0 w 9526607"/>
              <a:gd name="connsiteY4" fmla="*/ 1762393 h 1762397"/>
              <a:gd name="connsiteX5" fmla="*/ 15186 w 9526607"/>
              <a:gd name="connsiteY5" fmla="*/ 0 h 1762397"/>
              <a:gd name="connsiteX0" fmla="*/ 2800 w 9514221"/>
              <a:gd name="connsiteY0" fmla="*/ 0 h 1762397"/>
              <a:gd name="connsiteX1" fmla="*/ 9146214 w 9514221"/>
              <a:gd name="connsiteY1" fmla="*/ 3352 h 1762397"/>
              <a:gd name="connsiteX2" fmla="*/ 9514221 w 9514221"/>
              <a:gd name="connsiteY2" fmla="*/ 909615 h 1762397"/>
              <a:gd name="connsiteX3" fmla="*/ 9128317 w 9514221"/>
              <a:gd name="connsiteY3" fmla="*/ 1762397 h 1762397"/>
              <a:gd name="connsiteX4" fmla="*/ 0 w 9514221"/>
              <a:gd name="connsiteY4" fmla="*/ 1762393 h 1762397"/>
              <a:gd name="connsiteX5" fmla="*/ 2800 w 9514221"/>
              <a:gd name="connsiteY5" fmla="*/ 0 h 1762397"/>
              <a:gd name="connsiteX0" fmla="*/ 0 w 9511421"/>
              <a:gd name="connsiteY0" fmla="*/ 0 h 1762397"/>
              <a:gd name="connsiteX1" fmla="*/ 9143414 w 9511421"/>
              <a:gd name="connsiteY1" fmla="*/ 3352 h 1762397"/>
              <a:gd name="connsiteX2" fmla="*/ 9511421 w 9511421"/>
              <a:gd name="connsiteY2" fmla="*/ 909615 h 1762397"/>
              <a:gd name="connsiteX3" fmla="*/ 9125517 w 9511421"/>
              <a:gd name="connsiteY3" fmla="*/ 1762397 h 1762397"/>
              <a:gd name="connsiteX4" fmla="*/ 9586 w 9511421"/>
              <a:gd name="connsiteY4" fmla="*/ 1762393 h 1762397"/>
              <a:gd name="connsiteX5" fmla="*/ 0 w 9511421"/>
              <a:gd name="connsiteY5" fmla="*/ 0 h 1762397"/>
              <a:gd name="connsiteX0" fmla="*/ 0 w 9519318"/>
              <a:gd name="connsiteY0" fmla="*/ 0 h 1762397"/>
              <a:gd name="connsiteX1" fmla="*/ 9151311 w 9519318"/>
              <a:gd name="connsiteY1" fmla="*/ 3352 h 1762397"/>
              <a:gd name="connsiteX2" fmla="*/ 9519318 w 9519318"/>
              <a:gd name="connsiteY2" fmla="*/ 909615 h 1762397"/>
              <a:gd name="connsiteX3" fmla="*/ 9133414 w 9519318"/>
              <a:gd name="connsiteY3" fmla="*/ 1762397 h 1762397"/>
              <a:gd name="connsiteX4" fmla="*/ 17483 w 9519318"/>
              <a:gd name="connsiteY4" fmla="*/ 1762393 h 1762397"/>
              <a:gd name="connsiteX5" fmla="*/ 0 w 9519318"/>
              <a:gd name="connsiteY5" fmla="*/ 0 h 1762397"/>
              <a:gd name="connsiteX0" fmla="*/ 0 w 9519318"/>
              <a:gd name="connsiteY0" fmla="*/ 0 h 1762397"/>
              <a:gd name="connsiteX1" fmla="*/ 9151312 w 9519318"/>
              <a:gd name="connsiteY1" fmla="*/ 11019 h 1762397"/>
              <a:gd name="connsiteX2" fmla="*/ 9519318 w 9519318"/>
              <a:gd name="connsiteY2" fmla="*/ 909615 h 1762397"/>
              <a:gd name="connsiteX3" fmla="*/ 9133414 w 9519318"/>
              <a:gd name="connsiteY3" fmla="*/ 1762397 h 1762397"/>
              <a:gd name="connsiteX4" fmla="*/ 17483 w 9519318"/>
              <a:gd name="connsiteY4" fmla="*/ 1762393 h 1762397"/>
              <a:gd name="connsiteX5" fmla="*/ 0 w 9519318"/>
              <a:gd name="connsiteY5" fmla="*/ 0 h 1762397"/>
              <a:gd name="connsiteX0" fmla="*/ 0 w 9511421"/>
              <a:gd name="connsiteY0" fmla="*/ 11980 h 1751378"/>
              <a:gd name="connsiteX1" fmla="*/ 9143415 w 9511421"/>
              <a:gd name="connsiteY1" fmla="*/ 0 h 1751378"/>
              <a:gd name="connsiteX2" fmla="*/ 9511421 w 9511421"/>
              <a:gd name="connsiteY2" fmla="*/ 898596 h 1751378"/>
              <a:gd name="connsiteX3" fmla="*/ 9125517 w 9511421"/>
              <a:gd name="connsiteY3" fmla="*/ 1751378 h 1751378"/>
              <a:gd name="connsiteX4" fmla="*/ 9586 w 9511421"/>
              <a:gd name="connsiteY4" fmla="*/ 1751374 h 1751378"/>
              <a:gd name="connsiteX5" fmla="*/ 0 w 9511421"/>
              <a:gd name="connsiteY5" fmla="*/ 11980 h 1751378"/>
              <a:gd name="connsiteX0" fmla="*/ 0 w 9503524"/>
              <a:gd name="connsiteY0" fmla="*/ 4314 h 1751378"/>
              <a:gd name="connsiteX1" fmla="*/ 9135518 w 9503524"/>
              <a:gd name="connsiteY1" fmla="*/ 0 h 1751378"/>
              <a:gd name="connsiteX2" fmla="*/ 9503524 w 9503524"/>
              <a:gd name="connsiteY2" fmla="*/ 898596 h 1751378"/>
              <a:gd name="connsiteX3" fmla="*/ 9117620 w 9503524"/>
              <a:gd name="connsiteY3" fmla="*/ 1751378 h 1751378"/>
              <a:gd name="connsiteX4" fmla="*/ 1689 w 9503524"/>
              <a:gd name="connsiteY4" fmla="*/ 1751374 h 1751378"/>
              <a:gd name="connsiteX5" fmla="*/ 0 w 9503524"/>
              <a:gd name="connsiteY5" fmla="*/ 4314 h 1751378"/>
              <a:gd name="connsiteX0" fmla="*/ 0 w 9503524"/>
              <a:gd name="connsiteY0" fmla="*/ 0 h 1762397"/>
              <a:gd name="connsiteX1" fmla="*/ 9135518 w 9503524"/>
              <a:gd name="connsiteY1" fmla="*/ 11019 h 1762397"/>
              <a:gd name="connsiteX2" fmla="*/ 9503524 w 9503524"/>
              <a:gd name="connsiteY2" fmla="*/ 909615 h 1762397"/>
              <a:gd name="connsiteX3" fmla="*/ 9117620 w 9503524"/>
              <a:gd name="connsiteY3" fmla="*/ 1762397 h 1762397"/>
              <a:gd name="connsiteX4" fmla="*/ 1689 w 9503524"/>
              <a:gd name="connsiteY4" fmla="*/ 1762393 h 1762397"/>
              <a:gd name="connsiteX5" fmla="*/ 0 w 9503524"/>
              <a:gd name="connsiteY5" fmla="*/ 0 h 1762397"/>
              <a:gd name="connsiteX0" fmla="*/ 0 w 9503524"/>
              <a:gd name="connsiteY0" fmla="*/ 0 h 1762397"/>
              <a:gd name="connsiteX1" fmla="*/ 9119725 w 9503524"/>
              <a:gd name="connsiteY1" fmla="*/ 3352 h 1762397"/>
              <a:gd name="connsiteX2" fmla="*/ 9503524 w 9503524"/>
              <a:gd name="connsiteY2" fmla="*/ 909615 h 1762397"/>
              <a:gd name="connsiteX3" fmla="*/ 9117620 w 9503524"/>
              <a:gd name="connsiteY3" fmla="*/ 1762397 h 1762397"/>
              <a:gd name="connsiteX4" fmla="*/ 1689 w 9503524"/>
              <a:gd name="connsiteY4" fmla="*/ 1762393 h 1762397"/>
              <a:gd name="connsiteX5" fmla="*/ 0 w 9503524"/>
              <a:gd name="connsiteY5" fmla="*/ 0 h 1762397"/>
              <a:gd name="connsiteX0" fmla="*/ 0 w 9503524"/>
              <a:gd name="connsiteY0" fmla="*/ 0 h 1762397"/>
              <a:gd name="connsiteX1" fmla="*/ 9119725 w 9503524"/>
              <a:gd name="connsiteY1" fmla="*/ 3352 h 1762397"/>
              <a:gd name="connsiteX2" fmla="*/ 9503524 w 9503524"/>
              <a:gd name="connsiteY2" fmla="*/ 909615 h 1762397"/>
              <a:gd name="connsiteX3" fmla="*/ 9117620 w 9503524"/>
              <a:gd name="connsiteY3" fmla="*/ 1762397 h 1762397"/>
              <a:gd name="connsiteX4" fmla="*/ 1689 w 9503524"/>
              <a:gd name="connsiteY4" fmla="*/ 1762393 h 1762397"/>
              <a:gd name="connsiteX5" fmla="*/ 0 w 9503524"/>
              <a:gd name="connsiteY5" fmla="*/ 0 h 1762397"/>
              <a:gd name="connsiteX0" fmla="*/ 0 w 9503524"/>
              <a:gd name="connsiteY0" fmla="*/ 0 h 1762397"/>
              <a:gd name="connsiteX1" fmla="*/ 9119725 w 9503524"/>
              <a:gd name="connsiteY1" fmla="*/ 3352 h 1762397"/>
              <a:gd name="connsiteX2" fmla="*/ 9503524 w 9503524"/>
              <a:gd name="connsiteY2" fmla="*/ 909615 h 1762397"/>
              <a:gd name="connsiteX3" fmla="*/ 9117620 w 9503524"/>
              <a:gd name="connsiteY3" fmla="*/ 1762397 h 1762397"/>
              <a:gd name="connsiteX4" fmla="*/ 1689 w 9503524"/>
              <a:gd name="connsiteY4" fmla="*/ 1762393 h 1762397"/>
              <a:gd name="connsiteX5" fmla="*/ 0 w 9503524"/>
              <a:gd name="connsiteY5" fmla="*/ 0 h 1762397"/>
              <a:gd name="connsiteX0" fmla="*/ 0 w 9599078"/>
              <a:gd name="connsiteY0" fmla="*/ 0 h 1762397"/>
              <a:gd name="connsiteX1" fmla="*/ 9215279 w 9599078"/>
              <a:gd name="connsiteY1" fmla="*/ 3352 h 1762397"/>
              <a:gd name="connsiteX2" fmla="*/ 9599078 w 9599078"/>
              <a:gd name="connsiteY2" fmla="*/ 909615 h 1762397"/>
              <a:gd name="connsiteX3" fmla="*/ 9213174 w 9599078"/>
              <a:gd name="connsiteY3" fmla="*/ 1762397 h 1762397"/>
              <a:gd name="connsiteX4" fmla="*/ 97243 w 9599078"/>
              <a:gd name="connsiteY4" fmla="*/ 1762393 h 1762397"/>
              <a:gd name="connsiteX5" fmla="*/ 0 w 9599078"/>
              <a:gd name="connsiteY5" fmla="*/ 0 h 1762397"/>
              <a:gd name="connsiteX0" fmla="*/ 1208 w 9600286"/>
              <a:gd name="connsiteY0" fmla="*/ 0 h 1762397"/>
              <a:gd name="connsiteX1" fmla="*/ 9216487 w 9600286"/>
              <a:gd name="connsiteY1" fmla="*/ 3352 h 1762397"/>
              <a:gd name="connsiteX2" fmla="*/ 9600286 w 9600286"/>
              <a:gd name="connsiteY2" fmla="*/ 909615 h 1762397"/>
              <a:gd name="connsiteX3" fmla="*/ 9214382 w 9600286"/>
              <a:gd name="connsiteY3" fmla="*/ 1762397 h 1762397"/>
              <a:gd name="connsiteX4" fmla="*/ 0 w 9600286"/>
              <a:gd name="connsiteY4" fmla="*/ 1762393 h 1762397"/>
              <a:gd name="connsiteX5" fmla="*/ 1208 w 9600286"/>
              <a:gd name="connsiteY5" fmla="*/ 0 h 1762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00286" h="1762397">
                <a:moveTo>
                  <a:pt x="1208" y="0"/>
                </a:moveTo>
                <a:lnTo>
                  <a:pt x="9216487" y="3352"/>
                </a:lnTo>
                <a:lnTo>
                  <a:pt x="9600286" y="909615"/>
                </a:lnTo>
                <a:lnTo>
                  <a:pt x="9214382" y="1762397"/>
                </a:lnTo>
                <a:lnTo>
                  <a:pt x="0" y="1762393"/>
                </a:lnTo>
                <a:cubicBezTo>
                  <a:pt x="575" y="1521668"/>
                  <a:pt x="2052" y="881196"/>
                  <a:pt x="1208" y="0"/>
                </a:cubicBezTo>
                <a:close/>
              </a:path>
            </a:pathLst>
          </a:custGeom>
          <a:gradFill>
            <a:gsLst>
              <a:gs pos="0">
                <a:srgbClr val="7FC435"/>
              </a:gs>
              <a:gs pos="100000">
                <a:srgbClr val="507B20"/>
              </a:gs>
            </a:gsLst>
            <a:lin ang="5400000" scaled="0"/>
          </a:gra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dist="38100">
              <a:schemeClr val="bg1"/>
            </a:innerShdw>
          </a:effectLst>
          <a:extLst/>
        </p:spPr>
        <p:txBody>
          <a:bodyPr vert="horz" wrap="square" lIns="45714" tIns="22857" rIns="45714" bIns="22857" numCol="1" rtlCol="0" anchor="t" anchorCtr="0" compatLnSpc="1">
            <a:prstTxWarp prst="textNoShape">
              <a:avLst/>
            </a:prstTxWarp>
          </a:bodyPr>
          <a:lstStyle/>
          <a:p>
            <a:endParaRPr lang="ru-RU" sz="2000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30" name="Прямоугольник 29"/>
          <p:cNvSpPr/>
          <p:nvPr userDrawn="1"/>
        </p:nvSpPr>
        <p:spPr>
          <a:xfrm>
            <a:off x="0" y="4614019"/>
            <a:ext cx="498763" cy="878481"/>
          </a:xfrm>
          <a:prstGeom prst="rect">
            <a:avLst/>
          </a:prstGeom>
          <a:gradFill>
            <a:gsLst>
              <a:gs pos="50000">
                <a:schemeClr val="tx1">
                  <a:alpha val="0"/>
                </a:schemeClr>
              </a:gs>
              <a:gs pos="100000">
                <a:schemeClr val="tx1">
                  <a:alpha val="2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исунок 14"/>
          <p:cNvSpPr>
            <a:spLocks noGrp="1"/>
          </p:cNvSpPr>
          <p:nvPr>
            <p:ph type="pic" sz="quarter" idx="20" hasCustomPrompt="1"/>
          </p:nvPr>
        </p:nvSpPr>
        <p:spPr>
          <a:xfrm>
            <a:off x="600287" y="3025271"/>
            <a:ext cx="658206" cy="655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ru-RU" dirty="0"/>
              <a:t>Вставка</a:t>
            </a:r>
            <a:br>
              <a:rPr lang="ru-RU" dirty="0"/>
            </a:br>
            <a:r>
              <a:rPr lang="ru-RU" dirty="0"/>
              <a:t>иконки</a:t>
            </a:r>
          </a:p>
        </p:txBody>
      </p:sp>
      <p:sp>
        <p:nvSpPr>
          <p:cNvPr id="41" name="Рисунок 14"/>
          <p:cNvSpPr>
            <a:spLocks noGrp="1"/>
          </p:cNvSpPr>
          <p:nvPr>
            <p:ph type="pic" sz="quarter" idx="19" hasCustomPrompt="1"/>
          </p:nvPr>
        </p:nvSpPr>
        <p:spPr>
          <a:xfrm>
            <a:off x="600287" y="1258581"/>
            <a:ext cx="658206" cy="655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ru-RU" dirty="0"/>
              <a:t>Вставка</a:t>
            </a:r>
            <a:br>
              <a:rPr lang="ru-RU" dirty="0"/>
            </a:br>
            <a:r>
              <a:rPr lang="ru-RU" dirty="0"/>
              <a:t>иконки</a:t>
            </a:r>
          </a:p>
        </p:txBody>
      </p:sp>
      <p:sp>
        <p:nvSpPr>
          <p:cNvPr id="43" name="Рисунок 14"/>
          <p:cNvSpPr>
            <a:spLocks noGrp="1"/>
          </p:cNvSpPr>
          <p:nvPr>
            <p:ph type="pic" sz="quarter" idx="21" hasCustomPrompt="1"/>
          </p:nvPr>
        </p:nvSpPr>
        <p:spPr>
          <a:xfrm>
            <a:off x="600287" y="4721019"/>
            <a:ext cx="658206" cy="655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ru-RU" dirty="0"/>
              <a:t>Вставка</a:t>
            </a:r>
            <a:br>
              <a:rPr lang="ru-RU" dirty="0"/>
            </a:br>
            <a:r>
              <a:rPr lang="ru-RU" dirty="0"/>
              <a:t>иконки</a:t>
            </a:r>
          </a:p>
        </p:txBody>
      </p:sp>
      <p:sp>
        <p:nvSpPr>
          <p:cNvPr id="49" name="Рисунок 14"/>
          <p:cNvSpPr>
            <a:spLocks noGrp="1"/>
          </p:cNvSpPr>
          <p:nvPr>
            <p:ph type="pic" sz="quarter" idx="22" hasCustomPrompt="1"/>
          </p:nvPr>
        </p:nvSpPr>
        <p:spPr>
          <a:xfrm>
            <a:off x="366611" y="84768"/>
            <a:ext cx="567813" cy="5420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/>
            </a:lvl1pPr>
          </a:lstStyle>
          <a:p>
            <a:r>
              <a:rPr lang="ru-RU" dirty="0"/>
              <a:t>Вставка</a:t>
            </a:r>
            <a:br>
              <a:rPr lang="ru-RU" dirty="0"/>
            </a:br>
            <a:r>
              <a:rPr lang="ru-RU" dirty="0"/>
              <a:t>иконки</a:t>
            </a:r>
          </a:p>
        </p:txBody>
      </p:sp>
      <p:sp>
        <p:nvSpPr>
          <p:cNvPr id="50" name="Текст 4"/>
          <p:cNvSpPr>
            <a:spLocks noGrp="1"/>
          </p:cNvSpPr>
          <p:nvPr>
            <p:ph type="body" sz="quarter" idx="10" hasCustomPrompt="1"/>
          </p:nvPr>
        </p:nvSpPr>
        <p:spPr>
          <a:xfrm>
            <a:off x="1341538" y="1147533"/>
            <a:ext cx="3194836" cy="866428"/>
          </a:xfrm>
          <a:prstGeom prst="rect">
            <a:avLst/>
          </a:prstGeom>
        </p:spPr>
        <p:txBody>
          <a:bodyPr anchor="ctr" anchorCtr="0"/>
          <a:lstStyle>
            <a:lvl1pPr marL="0" indent="0" algn="l" defTabSz="914400" rtl="0" eaLnBrk="1" latinLnBrk="0" hangingPunct="1">
              <a:lnSpc>
                <a:spcPts val="2050"/>
              </a:lnSpc>
              <a:spcBef>
                <a:spcPts val="0"/>
              </a:spcBef>
              <a:buFont typeface="Arial" panose="020B0604020202020204" pitchFamily="34" charset="0"/>
              <a:buNone/>
              <a:defRPr lang="ru-RU" sz="1750" kern="0" baseline="0" dirty="0" smtClean="0">
                <a:solidFill>
                  <a:srgbClr val="FCFEFB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3pPr marL="914400" indent="0">
              <a:buNone/>
              <a:defRPr/>
            </a:lvl3pPr>
          </a:lstStyle>
          <a:p>
            <a:pPr algn="l">
              <a:lnSpc>
                <a:spcPts val="2050"/>
              </a:lnSpc>
            </a:pPr>
            <a:r>
              <a:rPr lang="ru-RU" sz="1750" kern="0" dirty="0">
                <a:solidFill>
                  <a:srgbClr val="2D8BB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Наименование пункта</a:t>
            </a:r>
            <a:br>
              <a:rPr lang="ru-RU" sz="1750" kern="0" dirty="0">
                <a:solidFill>
                  <a:srgbClr val="2D8BB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ru-RU" sz="1750" kern="0" dirty="0">
                <a:solidFill>
                  <a:srgbClr val="2D8BB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(не более трех строк)</a:t>
            </a:r>
          </a:p>
        </p:txBody>
      </p:sp>
      <p:sp>
        <p:nvSpPr>
          <p:cNvPr id="51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1341538" y="2911710"/>
            <a:ext cx="3347236" cy="87747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750" baseline="0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l">
              <a:lnSpc>
                <a:spcPts val="2050"/>
              </a:lnSpc>
            </a:pPr>
            <a:r>
              <a:rPr lang="ru-RU" sz="1750" kern="0" dirty="0">
                <a:solidFill>
                  <a:srgbClr val="2D8BB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Наименование пункта</a:t>
            </a:r>
            <a:br>
              <a:rPr lang="ru-RU" sz="1750" kern="0" dirty="0">
                <a:solidFill>
                  <a:srgbClr val="2D8BB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ru-RU" sz="1750" kern="0" dirty="0">
                <a:solidFill>
                  <a:srgbClr val="2D8BB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(не более трех строк)</a:t>
            </a:r>
          </a:p>
        </p:txBody>
      </p:sp>
      <p:sp>
        <p:nvSpPr>
          <p:cNvPr id="52" name="Текст 4"/>
          <p:cNvSpPr>
            <a:spLocks noGrp="1"/>
          </p:cNvSpPr>
          <p:nvPr>
            <p:ph type="body" sz="quarter" idx="24" hasCustomPrompt="1"/>
          </p:nvPr>
        </p:nvSpPr>
        <p:spPr>
          <a:xfrm>
            <a:off x="1352874" y="4614018"/>
            <a:ext cx="3335900" cy="866771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lnSpc>
                <a:spcPts val="2050"/>
              </a:lnSpc>
              <a:spcBef>
                <a:spcPts val="0"/>
              </a:spcBef>
              <a:buNone/>
              <a:defRPr sz="1750" baseline="0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l">
              <a:lnSpc>
                <a:spcPts val="2050"/>
              </a:lnSpc>
            </a:pPr>
            <a:r>
              <a:rPr lang="ru-RU" sz="1750" kern="0" dirty="0">
                <a:solidFill>
                  <a:srgbClr val="2D8BB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Наименование пункта</a:t>
            </a:r>
            <a:br>
              <a:rPr lang="ru-RU" sz="1750" kern="0" dirty="0">
                <a:solidFill>
                  <a:srgbClr val="2D8BB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ru-RU" sz="1750" kern="0" dirty="0">
                <a:solidFill>
                  <a:srgbClr val="2D8BB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(не более трех строк)</a:t>
            </a:r>
          </a:p>
        </p:txBody>
      </p:sp>
      <p:sp>
        <p:nvSpPr>
          <p:cNvPr id="53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4678102" y="1147532"/>
            <a:ext cx="6940911" cy="866429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lnSpc>
                <a:spcPts val="2050"/>
              </a:lnSpc>
              <a:spcBef>
                <a:spcPts val="0"/>
              </a:spcBef>
              <a:buNone/>
              <a:defRPr sz="1750" baseline="0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l">
              <a:lnSpc>
                <a:spcPts val="2050"/>
              </a:lnSpc>
            </a:pPr>
            <a:r>
              <a:rPr lang="ru-RU" sz="1750" kern="0" dirty="0">
                <a:solidFill>
                  <a:srgbClr val="2D8BB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Текст пункта (не более трех строк)</a:t>
            </a:r>
          </a:p>
        </p:txBody>
      </p:sp>
      <p:sp>
        <p:nvSpPr>
          <p:cNvPr id="54" name="Текст 4"/>
          <p:cNvSpPr>
            <a:spLocks noGrp="1"/>
          </p:cNvSpPr>
          <p:nvPr>
            <p:ph type="body" sz="quarter" idx="15" hasCustomPrompt="1"/>
          </p:nvPr>
        </p:nvSpPr>
        <p:spPr>
          <a:xfrm>
            <a:off x="4678102" y="2909769"/>
            <a:ext cx="6940911" cy="879414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lnSpc>
                <a:spcPts val="2050"/>
              </a:lnSpc>
              <a:spcBef>
                <a:spcPts val="0"/>
              </a:spcBef>
              <a:buNone/>
              <a:defRPr sz="1750" baseline="0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l">
              <a:lnSpc>
                <a:spcPts val="2050"/>
              </a:lnSpc>
            </a:pPr>
            <a:r>
              <a:rPr lang="ru-RU" sz="1750" kern="0" dirty="0">
                <a:solidFill>
                  <a:srgbClr val="2D8BB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Текст пункта (не более трех строк)</a:t>
            </a:r>
          </a:p>
        </p:txBody>
      </p:sp>
      <p:sp>
        <p:nvSpPr>
          <p:cNvPr id="55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4678102" y="4614018"/>
            <a:ext cx="6940911" cy="866771"/>
          </a:xfrm>
          <a:prstGeom prst="rect">
            <a:avLst/>
          </a:prstGeom>
        </p:spPr>
        <p:txBody>
          <a:bodyPr anchor="ctr" anchorCtr="0"/>
          <a:lstStyle>
            <a:lvl1pPr marL="0" marR="0" indent="0" algn="l" defTabSz="914400" rtl="0" eaLnBrk="1" fontAlgn="auto" latinLnBrk="0" hangingPunct="1">
              <a:lnSpc>
                <a:spcPts val="20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750" baseline="0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l">
              <a:lnSpc>
                <a:spcPts val="2050"/>
              </a:lnSpc>
            </a:pPr>
            <a:r>
              <a:rPr lang="ru-RU" sz="1750" kern="0" dirty="0">
                <a:solidFill>
                  <a:srgbClr val="2D8BB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Текст пункта (не более трех строк)</a:t>
            </a:r>
          </a:p>
        </p:txBody>
      </p:sp>
      <p:sp>
        <p:nvSpPr>
          <p:cNvPr id="57" name="Прямоугольный треугольник 56"/>
          <p:cNvSpPr/>
          <p:nvPr userDrawn="1"/>
        </p:nvSpPr>
        <p:spPr bwMode="auto">
          <a:xfrm rot="16200000">
            <a:off x="10560625" y="5229711"/>
            <a:ext cx="1628702" cy="1627878"/>
          </a:xfrm>
          <a:prstGeom prst="rtTriangle">
            <a:avLst/>
          </a:prstGeom>
          <a:gradFill>
            <a:gsLst>
              <a:gs pos="100000">
                <a:srgbClr val="4BD0FF"/>
              </a:gs>
              <a:gs pos="0">
                <a:srgbClr val="199BC9"/>
              </a:gs>
            </a:gsLst>
            <a:lin ang="13800000" scaled="0"/>
          </a:gra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279400" dist="38100" dir="13500000" algn="br" rotWithShape="0">
              <a:prstClr val="black">
                <a:alpha val="28000"/>
              </a:prstClr>
            </a:outerShdw>
          </a:effectLst>
          <a:extLst/>
        </p:spPr>
        <p:txBody>
          <a:bodyPr vert="horz" wrap="square" lIns="121880" tIns="60940" rIns="121880" bIns="60940" numCol="1" rtlCol="0" anchor="t" anchorCtr="0" compatLnSpc="1">
            <a:prstTxWarp prst="textNoShape">
              <a:avLst/>
            </a:prstTxWarp>
          </a:bodyPr>
          <a:lstStyle/>
          <a:p>
            <a:pPr defTabSz="1218697"/>
            <a:endParaRPr lang="ru-RU" sz="5349" dirty="0">
              <a:ea typeface="ヒラギノ角ゴ ProN W3" charset="0"/>
              <a:cs typeface="ヒラギノ角ゴ ProN W3" charset="0"/>
            </a:endParaRPr>
          </a:p>
        </p:txBody>
      </p:sp>
      <p:pic>
        <p:nvPicPr>
          <p:cNvPr id="58" name="Рисунок 57" descr="Lanit_logo_new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570951" y="6118900"/>
            <a:ext cx="476007" cy="584116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1118758" y="2043434"/>
            <a:ext cx="10489063" cy="889840"/>
          </a:xfrm>
          <a:prstGeom prst="rect">
            <a:avLst/>
          </a:prstGeom>
        </p:spPr>
        <p:txBody>
          <a:bodyPr/>
          <a:lstStyle>
            <a:lvl1pPr marL="22860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750" baseline="0">
                <a:solidFill>
                  <a:schemeClr val="accent1">
                    <a:lumMod val="75000"/>
                  </a:schemeClr>
                </a:solidFill>
              </a:defRPr>
            </a:lvl1pPr>
            <a:lvl5pPr marL="1828800" indent="0" algn="l">
              <a:buNone/>
              <a:defRPr lang="ru-RU" sz="1600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marL="228600" marR="0" lvl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Главный текст пункта (не более трех строк)</a:t>
            </a:r>
          </a:p>
        </p:txBody>
      </p:sp>
      <p:sp>
        <p:nvSpPr>
          <p:cNvPr id="63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1118758" y="3824204"/>
            <a:ext cx="10500255" cy="804249"/>
          </a:xfrm>
          <a:prstGeom prst="rect">
            <a:avLst/>
          </a:prstGeom>
        </p:spPr>
        <p:txBody>
          <a:bodyPr/>
          <a:lstStyle>
            <a:lvl1pPr marL="22860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750" baseline="0">
                <a:solidFill>
                  <a:schemeClr val="accent1">
                    <a:lumMod val="75000"/>
                  </a:schemeClr>
                </a:solidFill>
              </a:defRPr>
            </a:lvl1pPr>
            <a:lvl5pPr marL="1828800" indent="0" algn="l">
              <a:buNone/>
              <a:defRPr lang="ru-RU" sz="1600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marL="228600" marR="0" lvl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Главный текст пункта (не более трех строк)</a:t>
            </a:r>
          </a:p>
        </p:txBody>
      </p:sp>
      <p:sp>
        <p:nvSpPr>
          <p:cNvPr id="64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1126132" y="5519369"/>
            <a:ext cx="10492881" cy="861041"/>
          </a:xfrm>
          <a:prstGeom prst="rect">
            <a:avLst/>
          </a:prstGeom>
        </p:spPr>
        <p:txBody>
          <a:bodyPr/>
          <a:lstStyle>
            <a:lvl1pPr marL="22860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750" baseline="0">
                <a:solidFill>
                  <a:schemeClr val="accent1">
                    <a:lumMod val="75000"/>
                  </a:schemeClr>
                </a:solidFill>
              </a:defRPr>
            </a:lvl1pPr>
            <a:lvl5pPr marL="1828800" indent="0" algn="l">
              <a:buNone/>
              <a:defRPr lang="ru-RU" sz="1600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marL="228600" marR="0" lvl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Главный текст пункта (не более трех строк)</a:t>
            </a:r>
          </a:p>
        </p:txBody>
      </p:sp>
      <p:sp>
        <p:nvSpPr>
          <p:cNvPr id="31" name="Текст 5"/>
          <p:cNvSpPr>
            <a:spLocks noGrp="1"/>
          </p:cNvSpPr>
          <p:nvPr>
            <p:ph type="body" sz="quarter" idx="18" hasCustomPrompt="1"/>
          </p:nvPr>
        </p:nvSpPr>
        <p:spPr>
          <a:xfrm>
            <a:off x="1081888" y="110995"/>
            <a:ext cx="5804687" cy="65111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ru-RU" sz="2800" dirty="0">
                <a:solidFill>
                  <a:schemeClr val="bg1"/>
                </a:solidFill>
                <a:ea typeface="Segoe UI" pitchFamily="34" charset="0"/>
                <a:cs typeface="Segoe UI Light" panose="020B0502040204020203" pitchFamily="34" charset="0"/>
              </a:defRPr>
            </a:lvl1pPr>
          </a:lstStyle>
          <a:p>
            <a:pPr algn="l"/>
            <a:r>
              <a:rPr lang="ru-RU" sz="2549" dirty="0">
                <a:solidFill>
                  <a:schemeClr val="bg1"/>
                </a:solidFill>
                <a:latin typeface="+mj-lt"/>
                <a:ea typeface="Segoe UI" pitchFamily="34" charset="0"/>
                <a:cs typeface="Segoe UI Light" panose="020B0502040204020203" pitchFamily="34" charset="0"/>
              </a:rPr>
              <a:t>Однострочный заголовок слайда</a:t>
            </a:r>
          </a:p>
        </p:txBody>
      </p:sp>
    </p:spTree>
    <p:extLst>
      <p:ext uri="{BB962C8B-B14F-4D97-AF65-F5344CB8AC3E}">
        <p14:creationId xmlns:p14="http://schemas.microsoft.com/office/powerpoint/2010/main" val="2829853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+ картинка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 userDrawn="1"/>
        </p:nvSpPr>
        <p:spPr bwMode="auto">
          <a:xfrm rot="10800000">
            <a:off x="4320660" y="458969"/>
            <a:ext cx="7871340" cy="793980"/>
          </a:xfrm>
          <a:custGeom>
            <a:avLst/>
            <a:gdLst>
              <a:gd name="connsiteX0" fmla="*/ 0 w 4572000"/>
              <a:gd name="connsiteY0" fmla="*/ 0 h 530492"/>
              <a:gd name="connsiteX1" fmla="*/ 4483583 w 4572000"/>
              <a:gd name="connsiteY1" fmla="*/ 0 h 530492"/>
              <a:gd name="connsiteX2" fmla="*/ 4572000 w 4572000"/>
              <a:gd name="connsiteY2" fmla="*/ 88417 h 530492"/>
              <a:gd name="connsiteX3" fmla="*/ 4572000 w 4572000"/>
              <a:gd name="connsiteY3" fmla="*/ 530492 h 530492"/>
              <a:gd name="connsiteX4" fmla="*/ 0 w 4572000"/>
              <a:gd name="connsiteY4" fmla="*/ 530492 h 530492"/>
              <a:gd name="connsiteX5" fmla="*/ 0 w 4572000"/>
              <a:gd name="connsiteY5" fmla="*/ 0 h 530492"/>
              <a:gd name="connsiteX0" fmla="*/ 0 w 4572000"/>
              <a:gd name="connsiteY0" fmla="*/ 0 h 530492"/>
              <a:gd name="connsiteX1" fmla="*/ 4572000 w 4572000"/>
              <a:gd name="connsiteY1" fmla="*/ 0 h 530492"/>
              <a:gd name="connsiteX2" fmla="*/ 4572000 w 4572000"/>
              <a:gd name="connsiteY2" fmla="*/ 88417 h 530492"/>
              <a:gd name="connsiteX3" fmla="*/ 4572000 w 4572000"/>
              <a:gd name="connsiteY3" fmla="*/ 530492 h 530492"/>
              <a:gd name="connsiteX4" fmla="*/ 0 w 4572000"/>
              <a:gd name="connsiteY4" fmla="*/ 530492 h 530492"/>
              <a:gd name="connsiteX5" fmla="*/ 0 w 4572000"/>
              <a:gd name="connsiteY5" fmla="*/ 0 h 530492"/>
              <a:gd name="connsiteX0" fmla="*/ 0 w 4572000"/>
              <a:gd name="connsiteY0" fmla="*/ 0 h 530492"/>
              <a:gd name="connsiteX1" fmla="*/ 4572000 w 4572000"/>
              <a:gd name="connsiteY1" fmla="*/ 0 h 530492"/>
              <a:gd name="connsiteX2" fmla="*/ 4432397 w 4572000"/>
              <a:gd name="connsiteY2" fmla="*/ 297822 h 530492"/>
              <a:gd name="connsiteX3" fmla="*/ 4572000 w 4572000"/>
              <a:gd name="connsiteY3" fmla="*/ 530492 h 530492"/>
              <a:gd name="connsiteX4" fmla="*/ 0 w 4572000"/>
              <a:gd name="connsiteY4" fmla="*/ 530492 h 530492"/>
              <a:gd name="connsiteX5" fmla="*/ 0 w 4572000"/>
              <a:gd name="connsiteY5" fmla="*/ 0 h 530492"/>
              <a:gd name="connsiteX0" fmla="*/ 0 w 4572000"/>
              <a:gd name="connsiteY0" fmla="*/ 0 h 530492"/>
              <a:gd name="connsiteX1" fmla="*/ 4572000 w 4572000"/>
              <a:gd name="connsiteY1" fmla="*/ 0 h 530492"/>
              <a:gd name="connsiteX2" fmla="*/ 4432397 w 4572000"/>
              <a:gd name="connsiteY2" fmla="*/ 297822 h 530492"/>
              <a:gd name="connsiteX3" fmla="*/ 4076409 w 4572000"/>
              <a:gd name="connsiteY3" fmla="*/ 523512 h 530492"/>
              <a:gd name="connsiteX4" fmla="*/ 0 w 4572000"/>
              <a:gd name="connsiteY4" fmla="*/ 530492 h 530492"/>
              <a:gd name="connsiteX5" fmla="*/ 0 w 4572000"/>
              <a:gd name="connsiteY5" fmla="*/ 0 h 530492"/>
              <a:gd name="connsiteX0" fmla="*/ 0 w 4432397"/>
              <a:gd name="connsiteY0" fmla="*/ 0 h 530492"/>
              <a:gd name="connsiteX1" fmla="*/ 4153191 w 4432397"/>
              <a:gd name="connsiteY1" fmla="*/ 0 h 530492"/>
              <a:gd name="connsiteX2" fmla="*/ 4432397 w 4432397"/>
              <a:gd name="connsiteY2" fmla="*/ 297822 h 530492"/>
              <a:gd name="connsiteX3" fmla="*/ 4076409 w 4432397"/>
              <a:gd name="connsiteY3" fmla="*/ 523512 h 530492"/>
              <a:gd name="connsiteX4" fmla="*/ 0 w 4432397"/>
              <a:gd name="connsiteY4" fmla="*/ 530492 h 530492"/>
              <a:gd name="connsiteX5" fmla="*/ 0 w 4432397"/>
              <a:gd name="connsiteY5" fmla="*/ 0 h 530492"/>
              <a:gd name="connsiteX0" fmla="*/ 0 w 4585961"/>
              <a:gd name="connsiteY0" fmla="*/ 0 h 530492"/>
              <a:gd name="connsiteX1" fmla="*/ 4153191 w 4585961"/>
              <a:gd name="connsiteY1" fmla="*/ 0 h 530492"/>
              <a:gd name="connsiteX2" fmla="*/ 4585961 w 4585961"/>
              <a:gd name="connsiteY2" fmla="*/ 0 h 530492"/>
              <a:gd name="connsiteX3" fmla="*/ 4076409 w 4585961"/>
              <a:gd name="connsiteY3" fmla="*/ 523512 h 530492"/>
              <a:gd name="connsiteX4" fmla="*/ 0 w 4585961"/>
              <a:gd name="connsiteY4" fmla="*/ 530492 h 530492"/>
              <a:gd name="connsiteX5" fmla="*/ 0 w 4585961"/>
              <a:gd name="connsiteY5" fmla="*/ 0 h 530492"/>
              <a:gd name="connsiteX0" fmla="*/ 0 w 4585961"/>
              <a:gd name="connsiteY0" fmla="*/ 0 h 530492"/>
              <a:gd name="connsiteX1" fmla="*/ 4153191 w 4585961"/>
              <a:gd name="connsiteY1" fmla="*/ 0 h 530492"/>
              <a:gd name="connsiteX2" fmla="*/ 4585961 w 4585961"/>
              <a:gd name="connsiteY2" fmla="*/ 0 h 530492"/>
              <a:gd name="connsiteX3" fmla="*/ 4055468 w 4585961"/>
              <a:gd name="connsiteY3" fmla="*/ 523512 h 530492"/>
              <a:gd name="connsiteX4" fmla="*/ 0 w 4585961"/>
              <a:gd name="connsiteY4" fmla="*/ 530492 h 530492"/>
              <a:gd name="connsiteX5" fmla="*/ 0 w 4585961"/>
              <a:gd name="connsiteY5" fmla="*/ 0 h 530492"/>
              <a:gd name="connsiteX0" fmla="*/ 0 w 7229632"/>
              <a:gd name="connsiteY0" fmla="*/ 0 h 530492"/>
              <a:gd name="connsiteX1" fmla="*/ 4153191 w 7229632"/>
              <a:gd name="connsiteY1" fmla="*/ 0 h 530492"/>
              <a:gd name="connsiteX2" fmla="*/ 7229632 w 7229632"/>
              <a:gd name="connsiteY2" fmla="*/ 8038 h 530492"/>
              <a:gd name="connsiteX3" fmla="*/ 4055468 w 7229632"/>
              <a:gd name="connsiteY3" fmla="*/ 523512 h 530492"/>
              <a:gd name="connsiteX4" fmla="*/ 0 w 7229632"/>
              <a:gd name="connsiteY4" fmla="*/ 530492 h 530492"/>
              <a:gd name="connsiteX5" fmla="*/ 0 w 7229632"/>
              <a:gd name="connsiteY5" fmla="*/ 0 h 530492"/>
              <a:gd name="connsiteX0" fmla="*/ 0 w 7229632"/>
              <a:gd name="connsiteY0" fmla="*/ 0 h 595851"/>
              <a:gd name="connsiteX1" fmla="*/ 4153191 w 7229632"/>
              <a:gd name="connsiteY1" fmla="*/ 0 h 595851"/>
              <a:gd name="connsiteX2" fmla="*/ 7229632 w 7229632"/>
              <a:gd name="connsiteY2" fmla="*/ 8038 h 595851"/>
              <a:gd name="connsiteX3" fmla="*/ 6699140 w 7229632"/>
              <a:gd name="connsiteY3" fmla="*/ 595851 h 595851"/>
              <a:gd name="connsiteX4" fmla="*/ 0 w 7229632"/>
              <a:gd name="connsiteY4" fmla="*/ 530492 h 595851"/>
              <a:gd name="connsiteX5" fmla="*/ 0 w 7229632"/>
              <a:gd name="connsiteY5" fmla="*/ 0 h 595851"/>
              <a:gd name="connsiteX0" fmla="*/ 0 w 7229632"/>
              <a:gd name="connsiteY0" fmla="*/ 0 h 530492"/>
              <a:gd name="connsiteX1" fmla="*/ 4153191 w 7229632"/>
              <a:gd name="connsiteY1" fmla="*/ 0 h 530492"/>
              <a:gd name="connsiteX2" fmla="*/ 7229632 w 7229632"/>
              <a:gd name="connsiteY2" fmla="*/ 8038 h 530492"/>
              <a:gd name="connsiteX3" fmla="*/ 6714555 w 7229632"/>
              <a:gd name="connsiteY3" fmla="*/ 515474 h 530492"/>
              <a:gd name="connsiteX4" fmla="*/ 0 w 7229632"/>
              <a:gd name="connsiteY4" fmla="*/ 530492 h 530492"/>
              <a:gd name="connsiteX5" fmla="*/ 0 w 7229632"/>
              <a:gd name="connsiteY5" fmla="*/ 0 h 530492"/>
              <a:gd name="connsiteX0" fmla="*/ 0 w 7229632"/>
              <a:gd name="connsiteY0" fmla="*/ 0 h 530492"/>
              <a:gd name="connsiteX1" fmla="*/ 4153191 w 7229632"/>
              <a:gd name="connsiteY1" fmla="*/ 0 h 530492"/>
              <a:gd name="connsiteX2" fmla="*/ 7229632 w 7229632"/>
              <a:gd name="connsiteY2" fmla="*/ 8038 h 530492"/>
              <a:gd name="connsiteX3" fmla="*/ 6760800 w 7229632"/>
              <a:gd name="connsiteY3" fmla="*/ 507436 h 530492"/>
              <a:gd name="connsiteX4" fmla="*/ 0 w 7229632"/>
              <a:gd name="connsiteY4" fmla="*/ 530492 h 530492"/>
              <a:gd name="connsiteX5" fmla="*/ 0 w 7229632"/>
              <a:gd name="connsiteY5" fmla="*/ 0 h 530492"/>
              <a:gd name="connsiteX0" fmla="*/ 0 w 7229632"/>
              <a:gd name="connsiteY0" fmla="*/ 0 h 704841"/>
              <a:gd name="connsiteX1" fmla="*/ 4153191 w 7229632"/>
              <a:gd name="connsiteY1" fmla="*/ 0 h 704841"/>
              <a:gd name="connsiteX2" fmla="*/ 7229632 w 7229632"/>
              <a:gd name="connsiteY2" fmla="*/ 8038 h 704841"/>
              <a:gd name="connsiteX3" fmla="*/ 6571411 w 7229632"/>
              <a:gd name="connsiteY3" fmla="*/ 704841 h 704841"/>
              <a:gd name="connsiteX4" fmla="*/ 0 w 7229632"/>
              <a:gd name="connsiteY4" fmla="*/ 530492 h 704841"/>
              <a:gd name="connsiteX5" fmla="*/ 0 w 7229632"/>
              <a:gd name="connsiteY5" fmla="*/ 0 h 704841"/>
              <a:gd name="connsiteX0" fmla="*/ 0 w 7229632"/>
              <a:gd name="connsiteY0" fmla="*/ 0 h 704841"/>
              <a:gd name="connsiteX1" fmla="*/ 4153191 w 7229632"/>
              <a:gd name="connsiteY1" fmla="*/ 0 h 704841"/>
              <a:gd name="connsiteX2" fmla="*/ 7229632 w 7229632"/>
              <a:gd name="connsiteY2" fmla="*/ 8038 h 704841"/>
              <a:gd name="connsiteX3" fmla="*/ 6571411 w 7229632"/>
              <a:gd name="connsiteY3" fmla="*/ 704841 h 704841"/>
              <a:gd name="connsiteX4" fmla="*/ 0 w 7229632"/>
              <a:gd name="connsiteY4" fmla="*/ 696312 h 704841"/>
              <a:gd name="connsiteX5" fmla="*/ 0 w 7229632"/>
              <a:gd name="connsiteY5" fmla="*/ 0 h 704841"/>
              <a:gd name="connsiteX0" fmla="*/ 0 w 7229632"/>
              <a:gd name="connsiteY0" fmla="*/ 0 h 760114"/>
              <a:gd name="connsiteX1" fmla="*/ 4153191 w 7229632"/>
              <a:gd name="connsiteY1" fmla="*/ 0 h 760114"/>
              <a:gd name="connsiteX2" fmla="*/ 7229632 w 7229632"/>
              <a:gd name="connsiteY2" fmla="*/ 8038 h 760114"/>
              <a:gd name="connsiteX3" fmla="*/ 6510806 w 7229632"/>
              <a:gd name="connsiteY3" fmla="*/ 760114 h 760114"/>
              <a:gd name="connsiteX4" fmla="*/ 0 w 7229632"/>
              <a:gd name="connsiteY4" fmla="*/ 696312 h 760114"/>
              <a:gd name="connsiteX5" fmla="*/ 0 w 7229632"/>
              <a:gd name="connsiteY5" fmla="*/ 0 h 760114"/>
              <a:gd name="connsiteX0" fmla="*/ 0 w 7229632"/>
              <a:gd name="connsiteY0" fmla="*/ 0 h 760114"/>
              <a:gd name="connsiteX1" fmla="*/ 4153191 w 7229632"/>
              <a:gd name="connsiteY1" fmla="*/ 0 h 760114"/>
              <a:gd name="connsiteX2" fmla="*/ 7229632 w 7229632"/>
              <a:gd name="connsiteY2" fmla="*/ 8038 h 760114"/>
              <a:gd name="connsiteX3" fmla="*/ 6510806 w 7229632"/>
              <a:gd name="connsiteY3" fmla="*/ 760114 h 760114"/>
              <a:gd name="connsiteX4" fmla="*/ 0 w 7229632"/>
              <a:gd name="connsiteY4" fmla="*/ 751585 h 760114"/>
              <a:gd name="connsiteX5" fmla="*/ 0 w 7229632"/>
              <a:gd name="connsiteY5" fmla="*/ 0 h 760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29632" h="760114">
                <a:moveTo>
                  <a:pt x="0" y="0"/>
                </a:moveTo>
                <a:lnTo>
                  <a:pt x="4153191" y="0"/>
                </a:lnTo>
                <a:lnTo>
                  <a:pt x="7229632" y="8038"/>
                </a:lnTo>
                <a:lnTo>
                  <a:pt x="6510806" y="760114"/>
                </a:lnTo>
                <a:lnTo>
                  <a:pt x="0" y="75158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1">
                  <a:lumMod val="95000"/>
                </a:schemeClr>
              </a:gs>
              <a:gs pos="77000">
                <a:schemeClr val="bg1"/>
              </a:gs>
              <a:gs pos="58000">
                <a:schemeClr val="bg1"/>
              </a:gs>
              <a:gs pos="0">
                <a:schemeClr val="bg1">
                  <a:lumMod val="85000"/>
                </a:schemeClr>
              </a:gs>
            </a:gsLst>
            <a:lin ang="5400000" scaled="0"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609600" dist="762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243788" tIns="121894" rIns="243788" bIns="121894" numCol="1" rtlCol="0" anchor="t" anchorCtr="0" compatLnSpc="1">
            <a:prstTxWarp prst="textNoShape">
              <a:avLst/>
            </a:prstTxWarp>
          </a:bodyPr>
          <a:lstStyle/>
          <a:p>
            <a:pPr defTabSz="2437882"/>
            <a:endParaRPr lang="ru-RU" sz="10700" dirty="0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24" name="Полилиния 23"/>
          <p:cNvSpPr/>
          <p:nvPr userDrawn="1">
            <p:custDataLst>
              <p:custData r:id="rId1"/>
            </p:custDataLst>
          </p:nvPr>
        </p:nvSpPr>
        <p:spPr bwMode="auto">
          <a:xfrm>
            <a:off x="-2147" y="-13490"/>
            <a:ext cx="7551745" cy="707950"/>
          </a:xfrm>
          <a:custGeom>
            <a:avLst/>
            <a:gdLst>
              <a:gd name="connsiteX0" fmla="*/ 0 w 4572000"/>
              <a:gd name="connsiteY0" fmla="*/ 0 h 530492"/>
              <a:gd name="connsiteX1" fmla="*/ 4483583 w 4572000"/>
              <a:gd name="connsiteY1" fmla="*/ 0 h 530492"/>
              <a:gd name="connsiteX2" fmla="*/ 4572000 w 4572000"/>
              <a:gd name="connsiteY2" fmla="*/ 88417 h 530492"/>
              <a:gd name="connsiteX3" fmla="*/ 4572000 w 4572000"/>
              <a:gd name="connsiteY3" fmla="*/ 530492 h 530492"/>
              <a:gd name="connsiteX4" fmla="*/ 0 w 4572000"/>
              <a:gd name="connsiteY4" fmla="*/ 530492 h 530492"/>
              <a:gd name="connsiteX5" fmla="*/ 0 w 4572000"/>
              <a:gd name="connsiteY5" fmla="*/ 0 h 530492"/>
              <a:gd name="connsiteX0" fmla="*/ 0 w 4572000"/>
              <a:gd name="connsiteY0" fmla="*/ 0 h 530492"/>
              <a:gd name="connsiteX1" fmla="*/ 4572000 w 4572000"/>
              <a:gd name="connsiteY1" fmla="*/ 0 h 530492"/>
              <a:gd name="connsiteX2" fmla="*/ 4572000 w 4572000"/>
              <a:gd name="connsiteY2" fmla="*/ 88417 h 530492"/>
              <a:gd name="connsiteX3" fmla="*/ 4572000 w 4572000"/>
              <a:gd name="connsiteY3" fmla="*/ 530492 h 530492"/>
              <a:gd name="connsiteX4" fmla="*/ 0 w 4572000"/>
              <a:gd name="connsiteY4" fmla="*/ 530492 h 530492"/>
              <a:gd name="connsiteX5" fmla="*/ 0 w 4572000"/>
              <a:gd name="connsiteY5" fmla="*/ 0 h 530492"/>
              <a:gd name="connsiteX0" fmla="*/ 0 w 4572000"/>
              <a:gd name="connsiteY0" fmla="*/ 0 h 530492"/>
              <a:gd name="connsiteX1" fmla="*/ 4572000 w 4572000"/>
              <a:gd name="connsiteY1" fmla="*/ 0 h 530492"/>
              <a:gd name="connsiteX2" fmla="*/ 4432397 w 4572000"/>
              <a:gd name="connsiteY2" fmla="*/ 297822 h 530492"/>
              <a:gd name="connsiteX3" fmla="*/ 4572000 w 4572000"/>
              <a:gd name="connsiteY3" fmla="*/ 530492 h 530492"/>
              <a:gd name="connsiteX4" fmla="*/ 0 w 4572000"/>
              <a:gd name="connsiteY4" fmla="*/ 530492 h 530492"/>
              <a:gd name="connsiteX5" fmla="*/ 0 w 4572000"/>
              <a:gd name="connsiteY5" fmla="*/ 0 h 530492"/>
              <a:gd name="connsiteX0" fmla="*/ 0 w 4572000"/>
              <a:gd name="connsiteY0" fmla="*/ 0 h 530492"/>
              <a:gd name="connsiteX1" fmla="*/ 4572000 w 4572000"/>
              <a:gd name="connsiteY1" fmla="*/ 0 h 530492"/>
              <a:gd name="connsiteX2" fmla="*/ 4432397 w 4572000"/>
              <a:gd name="connsiteY2" fmla="*/ 297822 h 530492"/>
              <a:gd name="connsiteX3" fmla="*/ 4076409 w 4572000"/>
              <a:gd name="connsiteY3" fmla="*/ 523512 h 530492"/>
              <a:gd name="connsiteX4" fmla="*/ 0 w 4572000"/>
              <a:gd name="connsiteY4" fmla="*/ 530492 h 530492"/>
              <a:gd name="connsiteX5" fmla="*/ 0 w 4572000"/>
              <a:gd name="connsiteY5" fmla="*/ 0 h 530492"/>
              <a:gd name="connsiteX0" fmla="*/ 0 w 4432397"/>
              <a:gd name="connsiteY0" fmla="*/ 0 h 530492"/>
              <a:gd name="connsiteX1" fmla="*/ 4153191 w 4432397"/>
              <a:gd name="connsiteY1" fmla="*/ 0 h 530492"/>
              <a:gd name="connsiteX2" fmla="*/ 4432397 w 4432397"/>
              <a:gd name="connsiteY2" fmla="*/ 297822 h 530492"/>
              <a:gd name="connsiteX3" fmla="*/ 4076409 w 4432397"/>
              <a:gd name="connsiteY3" fmla="*/ 523512 h 530492"/>
              <a:gd name="connsiteX4" fmla="*/ 0 w 4432397"/>
              <a:gd name="connsiteY4" fmla="*/ 530492 h 530492"/>
              <a:gd name="connsiteX5" fmla="*/ 0 w 4432397"/>
              <a:gd name="connsiteY5" fmla="*/ 0 h 530492"/>
              <a:gd name="connsiteX0" fmla="*/ 0 w 4585961"/>
              <a:gd name="connsiteY0" fmla="*/ 0 h 530492"/>
              <a:gd name="connsiteX1" fmla="*/ 4153191 w 4585961"/>
              <a:gd name="connsiteY1" fmla="*/ 0 h 530492"/>
              <a:gd name="connsiteX2" fmla="*/ 4585961 w 4585961"/>
              <a:gd name="connsiteY2" fmla="*/ 0 h 530492"/>
              <a:gd name="connsiteX3" fmla="*/ 4076409 w 4585961"/>
              <a:gd name="connsiteY3" fmla="*/ 523512 h 530492"/>
              <a:gd name="connsiteX4" fmla="*/ 0 w 4585961"/>
              <a:gd name="connsiteY4" fmla="*/ 530492 h 530492"/>
              <a:gd name="connsiteX5" fmla="*/ 0 w 4585961"/>
              <a:gd name="connsiteY5" fmla="*/ 0 h 530492"/>
              <a:gd name="connsiteX0" fmla="*/ 0 w 4585961"/>
              <a:gd name="connsiteY0" fmla="*/ 0 h 530492"/>
              <a:gd name="connsiteX1" fmla="*/ 4153191 w 4585961"/>
              <a:gd name="connsiteY1" fmla="*/ 0 h 530492"/>
              <a:gd name="connsiteX2" fmla="*/ 4585961 w 4585961"/>
              <a:gd name="connsiteY2" fmla="*/ 0 h 530492"/>
              <a:gd name="connsiteX3" fmla="*/ 4055468 w 4585961"/>
              <a:gd name="connsiteY3" fmla="*/ 523512 h 530492"/>
              <a:gd name="connsiteX4" fmla="*/ 0 w 4585961"/>
              <a:gd name="connsiteY4" fmla="*/ 530492 h 530492"/>
              <a:gd name="connsiteX5" fmla="*/ 0 w 4585961"/>
              <a:gd name="connsiteY5" fmla="*/ 0 h 530492"/>
              <a:gd name="connsiteX0" fmla="*/ 256032 w 4841993"/>
              <a:gd name="connsiteY0" fmla="*/ 0 h 523512"/>
              <a:gd name="connsiteX1" fmla="*/ 4409223 w 4841993"/>
              <a:gd name="connsiteY1" fmla="*/ 0 h 523512"/>
              <a:gd name="connsiteX2" fmla="*/ 4841993 w 4841993"/>
              <a:gd name="connsiteY2" fmla="*/ 0 h 523512"/>
              <a:gd name="connsiteX3" fmla="*/ 4311500 w 4841993"/>
              <a:gd name="connsiteY3" fmla="*/ 523512 h 523512"/>
              <a:gd name="connsiteX4" fmla="*/ 0 w 4841993"/>
              <a:gd name="connsiteY4" fmla="*/ 501231 h 523512"/>
              <a:gd name="connsiteX5" fmla="*/ 256032 w 4841993"/>
              <a:gd name="connsiteY5" fmla="*/ 0 h 523512"/>
              <a:gd name="connsiteX0" fmla="*/ 0 w 4841993"/>
              <a:gd name="connsiteY0" fmla="*/ 0 h 523512"/>
              <a:gd name="connsiteX1" fmla="*/ 4409223 w 4841993"/>
              <a:gd name="connsiteY1" fmla="*/ 0 h 523512"/>
              <a:gd name="connsiteX2" fmla="*/ 4841993 w 4841993"/>
              <a:gd name="connsiteY2" fmla="*/ 0 h 523512"/>
              <a:gd name="connsiteX3" fmla="*/ 4311500 w 4841993"/>
              <a:gd name="connsiteY3" fmla="*/ 523512 h 523512"/>
              <a:gd name="connsiteX4" fmla="*/ 0 w 4841993"/>
              <a:gd name="connsiteY4" fmla="*/ 501231 h 523512"/>
              <a:gd name="connsiteX5" fmla="*/ 0 w 4841993"/>
              <a:gd name="connsiteY5" fmla="*/ 0 h 523512"/>
              <a:gd name="connsiteX0" fmla="*/ 0 w 4841993"/>
              <a:gd name="connsiteY0" fmla="*/ 0 h 523512"/>
              <a:gd name="connsiteX1" fmla="*/ 4409223 w 4841993"/>
              <a:gd name="connsiteY1" fmla="*/ 0 h 523512"/>
              <a:gd name="connsiteX2" fmla="*/ 4841993 w 4841993"/>
              <a:gd name="connsiteY2" fmla="*/ 0 h 523512"/>
              <a:gd name="connsiteX3" fmla="*/ 4311500 w 4841993"/>
              <a:gd name="connsiteY3" fmla="*/ 523512 h 523512"/>
              <a:gd name="connsiteX4" fmla="*/ 899770 w 4841993"/>
              <a:gd name="connsiteY4" fmla="*/ 523177 h 523512"/>
              <a:gd name="connsiteX5" fmla="*/ 0 w 4841993"/>
              <a:gd name="connsiteY5" fmla="*/ 0 h 523512"/>
              <a:gd name="connsiteX0" fmla="*/ 0 w 3942223"/>
              <a:gd name="connsiteY0" fmla="*/ 0 h 523512"/>
              <a:gd name="connsiteX1" fmla="*/ 3509453 w 3942223"/>
              <a:gd name="connsiteY1" fmla="*/ 0 h 523512"/>
              <a:gd name="connsiteX2" fmla="*/ 3942223 w 3942223"/>
              <a:gd name="connsiteY2" fmla="*/ 0 h 523512"/>
              <a:gd name="connsiteX3" fmla="*/ 3411730 w 3942223"/>
              <a:gd name="connsiteY3" fmla="*/ 523512 h 523512"/>
              <a:gd name="connsiteX4" fmla="*/ 0 w 3942223"/>
              <a:gd name="connsiteY4" fmla="*/ 523177 h 523512"/>
              <a:gd name="connsiteX5" fmla="*/ 0 w 3942223"/>
              <a:gd name="connsiteY5" fmla="*/ 0 h 523512"/>
              <a:gd name="connsiteX0" fmla="*/ 0 w 4673352"/>
              <a:gd name="connsiteY0" fmla="*/ 0 h 523512"/>
              <a:gd name="connsiteX1" fmla="*/ 4240582 w 4673352"/>
              <a:gd name="connsiteY1" fmla="*/ 0 h 523512"/>
              <a:gd name="connsiteX2" fmla="*/ 4673352 w 4673352"/>
              <a:gd name="connsiteY2" fmla="*/ 0 h 523512"/>
              <a:gd name="connsiteX3" fmla="*/ 4142859 w 4673352"/>
              <a:gd name="connsiteY3" fmla="*/ 523512 h 523512"/>
              <a:gd name="connsiteX4" fmla="*/ 731129 w 4673352"/>
              <a:gd name="connsiteY4" fmla="*/ 523177 h 523512"/>
              <a:gd name="connsiteX5" fmla="*/ 0 w 4673352"/>
              <a:gd name="connsiteY5" fmla="*/ 0 h 523512"/>
              <a:gd name="connsiteX0" fmla="*/ 0 w 4673352"/>
              <a:gd name="connsiteY0" fmla="*/ 0 h 523512"/>
              <a:gd name="connsiteX1" fmla="*/ 4240582 w 4673352"/>
              <a:gd name="connsiteY1" fmla="*/ 0 h 523512"/>
              <a:gd name="connsiteX2" fmla="*/ 4673352 w 4673352"/>
              <a:gd name="connsiteY2" fmla="*/ 0 h 523512"/>
              <a:gd name="connsiteX3" fmla="*/ 4142859 w 4673352"/>
              <a:gd name="connsiteY3" fmla="*/ 523512 h 523512"/>
              <a:gd name="connsiteX4" fmla="*/ 0 w 4673352"/>
              <a:gd name="connsiteY4" fmla="*/ 507593 h 523512"/>
              <a:gd name="connsiteX5" fmla="*/ 0 w 4673352"/>
              <a:gd name="connsiteY5" fmla="*/ 0 h 523512"/>
              <a:gd name="connsiteX0" fmla="*/ 0 w 4673352"/>
              <a:gd name="connsiteY0" fmla="*/ 0 h 530970"/>
              <a:gd name="connsiteX1" fmla="*/ 4240582 w 4673352"/>
              <a:gd name="connsiteY1" fmla="*/ 0 h 530970"/>
              <a:gd name="connsiteX2" fmla="*/ 4673352 w 4673352"/>
              <a:gd name="connsiteY2" fmla="*/ 0 h 530970"/>
              <a:gd name="connsiteX3" fmla="*/ 4142859 w 4673352"/>
              <a:gd name="connsiteY3" fmla="*/ 523512 h 530970"/>
              <a:gd name="connsiteX4" fmla="*/ 0 w 4673352"/>
              <a:gd name="connsiteY4" fmla="*/ 530970 h 530970"/>
              <a:gd name="connsiteX5" fmla="*/ 0 w 4673352"/>
              <a:gd name="connsiteY5" fmla="*/ 0 h 530970"/>
              <a:gd name="connsiteX0" fmla="*/ 0 w 4673352"/>
              <a:gd name="connsiteY0" fmla="*/ 0 h 530970"/>
              <a:gd name="connsiteX1" fmla="*/ 4240582 w 4673352"/>
              <a:gd name="connsiteY1" fmla="*/ 0 h 530970"/>
              <a:gd name="connsiteX2" fmla="*/ 4673352 w 4673352"/>
              <a:gd name="connsiteY2" fmla="*/ 0 h 530970"/>
              <a:gd name="connsiteX3" fmla="*/ 4142859 w 4673352"/>
              <a:gd name="connsiteY3" fmla="*/ 528341 h 530970"/>
              <a:gd name="connsiteX4" fmla="*/ 0 w 4673352"/>
              <a:gd name="connsiteY4" fmla="*/ 530970 h 530970"/>
              <a:gd name="connsiteX5" fmla="*/ 0 w 4673352"/>
              <a:gd name="connsiteY5" fmla="*/ 0 h 530970"/>
              <a:gd name="connsiteX0" fmla="*/ 715057 w 4673352"/>
              <a:gd name="connsiteY0" fmla="*/ 0 h 530970"/>
              <a:gd name="connsiteX1" fmla="*/ 4240582 w 4673352"/>
              <a:gd name="connsiteY1" fmla="*/ 0 h 530970"/>
              <a:gd name="connsiteX2" fmla="*/ 4673352 w 4673352"/>
              <a:gd name="connsiteY2" fmla="*/ 0 h 530970"/>
              <a:gd name="connsiteX3" fmla="*/ 4142859 w 4673352"/>
              <a:gd name="connsiteY3" fmla="*/ 528341 h 530970"/>
              <a:gd name="connsiteX4" fmla="*/ 0 w 4673352"/>
              <a:gd name="connsiteY4" fmla="*/ 530970 h 530970"/>
              <a:gd name="connsiteX5" fmla="*/ 715057 w 4673352"/>
              <a:gd name="connsiteY5" fmla="*/ 0 h 530970"/>
              <a:gd name="connsiteX0" fmla="*/ 4832 w 3963127"/>
              <a:gd name="connsiteY0" fmla="*/ 0 h 530970"/>
              <a:gd name="connsiteX1" fmla="*/ 3530357 w 3963127"/>
              <a:gd name="connsiteY1" fmla="*/ 0 h 530970"/>
              <a:gd name="connsiteX2" fmla="*/ 3963127 w 3963127"/>
              <a:gd name="connsiteY2" fmla="*/ 0 h 530970"/>
              <a:gd name="connsiteX3" fmla="*/ 3432634 w 3963127"/>
              <a:gd name="connsiteY3" fmla="*/ 528341 h 530970"/>
              <a:gd name="connsiteX4" fmla="*/ 0 w 3963127"/>
              <a:gd name="connsiteY4" fmla="*/ 530970 h 530970"/>
              <a:gd name="connsiteX5" fmla="*/ 4832 w 3963127"/>
              <a:gd name="connsiteY5" fmla="*/ 0 h 530970"/>
              <a:gd name="connsiteX0" fmla="*/ 1792474 w 5750769"/>
              <a:gd name="connsiteY0" fmla="*/ 0 h 530970"/>
              <a:gd name="connsiteX1" fmla="*/ 5317999 w 5750769"/>
              <a:gd name="connsiteY1" fmla="*/ 0 h 530970"/>
              <a:gd name="connsiteX2" fmla="*/ 5750769 w 5750769"/>
              <a:gd name="connsiteY2" fmla="*/ 0 h 530970"/>
              <a:gd name="connsiteX3" fmla="*/ 5220276 w 5750769"/>
              <a:gd name="connsiteY3" fmla="*/ 528341 h 530970"/>
              <a:gd name="connsiteX4" fmla="*/ 0 w 5750769"/>
              <a:gd name="connsiteY4" fmla="*/ 530970 h 530970"/>
              <a:gd name="connsiteX5" fmla="*/ 1792474 w 5750769"/>
              <a:gd name="connsiteY5" fmla="*/ 0 h 530970"/>
              <a:gd name="connsiteX0" fmla="*/ 9664 w 5750769"/>
              <a:gd name="connsiteY0" fmla="*/ 4829 h 530970"/>
              <a:gd name="connsiteX1" fmla="*/ 5317999 w 5750769"/>
              <a:gd name="connsiteY1" fmla="*/ 0 h 530970"/>
              <a:gd name="connsiteX2" fmla="*/ 5750769 w 5750769"/>
              <a:gd name="connsiteY2" fmla="*/ 0 h 530970"/>
              <a:gd name="connsiteX3" fmla="*/ 5220276 w 5750769"/>
              <a:gd name="connsiteY3" fmla="*/ 528341 h 530970"/>
              <a:gd name="connsiteX4" fmla="*/ 0 w 5750769"/>
              <a:gd name="connsiteY4" fmla="*/ 530970 h 530970"/>
              <a:gd name="connsiteX5" fmla="*/ 9664 w 5750769"/>
              <a:gd name="connsiteY5" fmla="*/ 4829 h 530970"/>
              <a:gd name="connsiteX0" fmla="*/ 85620 w 5750769"/>
              <a:gd name="connsiteY0" fmla="*/ 10118 h 530970"/>
              <a:gd name="connsiteX1" fmla="*/ 5317999 w 5750769"/>
              <a:gd name="connsiteY1" fmla="*/ 0 h 530970"/>
              <a:gd name="connsiteX2" fmla="*/ 5750769 w 5750769"/>
              <a:gd name="connsiteY2" fmla="*/ 0 h 530970"/>
              <a:gd name="connsiteX3" fmla="*/ 5220276 w 5750769"/>
              <a:gd name="connsiteY3" fmla="*/ 528341 h 530970"/>
              <a:gd name="connsiteX4" fmla="*/ 0 w 5750769"/>
              <a:gd name="connsiteY4" fmla="*/ 530970 h 530970"/>
              <a:gd name="connsiteX5" fmla="*/ 85620 w 5750769"/>
              <a:gd name="connsiteY5" fmla="*/ 10118 h 530970"/>
              <a:gd name="connsiteX0" fmla="*/ 5420 w 5670569"/>
              <a:gd name="connsiteY0" fmla="*/ 10118 h 530970"/>
              <a:gd name="connsiteX1" fmla="*/ 5237799 w 5670569"/>
              <a:gd name="connsiteY1" fmla="*/ 0 h 530970"/>
              <a:gd name="connsiteX2" fmla="*/ 5670569 w 5670569"/>
              <a:gd name="connsiteY2" fmla="*/ 0 h 530970"/>
              <a:gd name="connsiteX3" fmla="*/ 5140076 w 5670569"/>
              <a:gd name="connsiteY3" fmla="*/ 528341 h 530970"/>
              <a:gd name="connsiteX4" fmla="*/ 0 w 5670569"/>
              <a:gd name="connsiteY4" fmla="*/ 530970 h 530970"/>
              <a:gd name="connsiteX5" fmla="*/ 5420 w 5670569"/>
              <a:gd name="connsiteY5" fmla="*/ 10118 h 530970"/>
              <a:gd name="connsiteX0" fmla="*/ 1611 w 5666760"/>
              <a:gd name="connsiteY0" fmla="*/ 10118 h 530970"/>
              <a:gd name="connsiteX1" fmla="*/ 5233990 w 5666760"/>
              <a:gd name="connsiteY1" fmla="*/ 0 h 530970"/>
              <a:gd name="connsiteX2" fmla="*/ 5666760 w 5666760"/>
              <a:gd name="connsiteY2" fmla="*/ 0 h 530970"/>
              <a:gd name="connsiteX3" fmla="*/ 5136267 w 5666760"/>
              <a:gd name="connsiteY3" fmla="*/ 528341 h 530970"/>
              <a:gd name="connsiteX4" fmla="*/ 1611 w 5666760"/>
              <a:gd name="connsiteY4" fmla="*/ 530970 h 530970"/>
              <a:gd name="connsiteX5" fmla="*/ 1611 w 5666760"/>
              <a:gd name="connsiteY5" fmla="*/ 10118 h 53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66760" h="530970">
                <a:moveTo>
                  <a:pt x="1611" y="10118"/>
                </a:moveTo>
                <a:lnTo>
                  <a:pt x="5233990" y="0"/>
                </a:lnTo>
                <a:lnTo>
                  <a:pt x="5666760" y="0"/>
                </a:lnTo>
                <a:lnTo>
                  <a:pt x="5136267" y="528341"/>
                </a:lnTo>
                <a:lnTo>
                  <a:pt x="1611" y="530970"/>
                </a:lnTo>
                <a:cubicBezTo>
                  <a:pt x="3222" y="353980"/>
                  <a:pt x="0" y="187108"/>
                  <a:pt x="1611" y="10118"/>
                </a:cubicBezTo>
                <a:close/>
              </a:path>
            </a:pathLst>
          </a:custGeom>
          <a:gradFill>
            <a:gsLst>
              <a:gs pos="0">
                <a:srgbClr val="25CFF7"/>
              </a:gs>
              <a:gs pos="20000">
                <a:srgbClr val="53A4DB"/>
              </a:gs>
              <a:gs pos="64000">
                <a:srgbClr val="3E9ECE"/>
              </a:gs>
              <a:gs pos="100000">
                <a:srgbClr val="8BE3FF"/>
              </a:gs>
              <a:gs pos="89000">
                <a:srgbClr val="4ED3FC"/>
              </a:gs>
            </a:gsLst>
            <a:lin ang="5400000" scaled="0"/>
          </a:gra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glow>
              <a:schemeClr val="accent1">
                <a:alpha val="40000"/>
              </a:schemeClr>
            </a:glow>
            <a:outerShdw blurRad="749300" dist="889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121878" tIns="60939" rIns="121878" bIns="60939" numCol="1" rtlCol="0" anchor="t" anchorCtr="0" compatLnSpc="1">
            <a:prstTxWarp prst="textNoShape">
              <a:avLst/>
            </a:prstTxWarp>
          </a:bodyPr>
          <a:lstStyle/>
          <a:p>
            <a:pPr defTabSz="1218697"/>
            <a:endParaRPr lang="ru-RU" sz="5349" dirty="0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3" name="Полилиния 2"/>
          <p:cNvSpPr/>
          <p:nvPr userDrawn="1"/>
        </p:nvSpPr>
        <p:spPr bwMode="auto">
          <a:xfrm>
            <a:off x="0" y="916726"/>
            <a:ext cx="12191999" cy="5941274"/>
          </a:xfrm>
          <a:custGeom>
            <a:avLst/>
            <a:gdLst>
              <a:gd name="connsiteX0" fmla="*/ 0 w 9171920"/>
              <a:gd name="connsiteY0" fmla="*/ 0 h 4397496"/>
              <a:gd name="connsiteX1" fmla="*/ 4090369 w 9171920"/>
              <a:gd name="connsiteY1" fmla="*/ 0 h 4397496"/>
              <a:gd name="connsiteX2" fmla="*/ 7587426 w 9171920"/>
              <a:gd name="connsiteY2" fmla="*/ 3517997 h 4397496"/>
              <a:gd name="connsiteX3" fmla="*/ 9171920 w 9171920"/>
              <a:gd name="connsiteY3" fmla="*/ 3511016 h 4397496"/>
              <a:gd name="connsiteX4" fmla="*/ 9171920 w 9171920"/>
              <a:gd name="connsiteY4" fmla="*/ 4383536 h 4397496"/>
              <a:gd name="connsiteX5" fmla="*/ 0 w 9171920"/>
              <a:gd name="connsiteY5" fmla="*/ 4397496 h 4397496"/>
              <a:gd name="connsiteX6" fmla="*/ 0 w 9171920"/>
              <a:gd name="connsiteY6" fmla="*/ 0 h 4397496"/>
              <a:gd name="connsiteX0" fmla="*/ 0 w 9171920"/>
              <a:gd name="connsiteY0" fmla="*/ 760837 h 5158333"/>
              <a:gd name="connsiteX1" fmla="*/ 3350473 w 9171920"/>
              <a:gd name="connsiteY1" fmla="*/ 0 h 5158333"/>
              <a:gd name="connsiteX2" fmla="*/ 7587426 w 9171920"/>
              <a:gd name="connsiteY2" fmla="*/ 4278834 h 5158333"/>
              <a:gd name="connsiteX3" fmla="*/ 9171920 w 9171920"/>
              <a:gd name="connsiteY3" fmla="*/ 4271853 h 5158333"/>
              <a:gd name="connsiteX4" fmla="*/ 9171920 w 9171920"/>
              <a:gd name="connsiteY4" fmla="*/ 5144373 h 5158333"/>
              <a:gd name="connsiteX5" fmla="*/ 0 w 9171920"/>
              <a:gd name="connsiteY5" fmla="*/ 5158333 h 5158333"/>
              <a:gd name="connsiteX6" fmla="*/ 0 w 9171920"/>
              <a:gd name="connsiteY6" fmla="*/ 760837 h 5158333"/>
              <a:gd name="connsiteX0" fmla="*/ 34901 w 9171920"/>
              <a:gd name="connsiteY0" fmla="*/ 0 h 5172293"/>
              <a:gd name="connsiteX1" fmla="*/ 3350473 w 9171920"/>
              <a:gd name="connsiteY1" fmla="*/ 13960 h 5172293"/>
              <a:gd name="connsiteX2" fmla="*/ 7587426 w 9171920"/>
              <a:gd name="connsiteY2" fmla="*/ 4292794 h 5172293"/>
              <a:gd name="connsiteX3" fmla="*/ 9171920 w 9171920"/>
              <a:gd name="connsiteY3" fmla="*/ 4285813 h 5172293"/>
              <a:gd name="connsiteX4" fmla="*/ 9171920 w 9171920"/>
              <a:gd name="connsiteY4" fmla="*/ 5158333 h 5172293"/>
              <a:gd name="connsiteX5" fmla="*/ 0 w 9171920"/>
              <a:gd name="connsiteY5" fmla="*/ 5172293 h 5172293"/>
              <a:gd name="connsiteX6" fmla="*/ 34901 w 9171920"/>
              <a:gd name="connsiteY6" fmla="*/ 0 h 5172293"/>
              <a:gd name="connsiteX0" fmla="*/ 13960 w 9171920"/>
              <a:gd name="connsiteY0" fmla="*/ 1 h 5158333"/>
              <a:gd name="connsiteX1" fmla="*/ 3350473 w 9171920"/>
              <a:gd name="connsiteY1" fmla="*/ 0 h 5158333"/>
              <a:gd name="connsiteX2" fmla="*/ 7587426 w 9171920"/>
              <a:gd name="connsiteY2" fmla="*/ 4278834 h 5158333"/>
              <a:gd name="connsiteX3" fmla="*/ 9171920 w 9171920"/>
              <a:gd name="connsiteY3" fmla="*/ 4271853 h 5158333"/>
              <a:gd name="connsiteX4" fmla="*/ 9171920 w 9171920"/>
              <a:gd name="connsiteY4" fmla="*/ 5144373 h 5158333"/>
              <a:gd name="connsiteX5" fmla="*/ 0 w 9171920"/>
              <a:gd name="connsiteY5" fmla="*/ 5158333 h 5158333"/>
              <a:gd name="connsiteX6" fmla="*/ 13960 w 9171920"/>
              <a:gd name="connsiteY6" fmla="*/ 1 h 5158333"/>
              <a:gd name="connsiteX0" fmla="*/ 0 w 9171920"/>
              <a:gd name="connsiteY0" fmla="*/ 746877 h 5158333"/>
              <a:gd name="connsiteX1" fmla="*/ 3350473 w 9171920"/>
              <a:gd name="connsiteY1" fmla="*/ 0 h 5158333"/>
              <a:gd name="connsiteX2" fmla="*/ 7587426 w 9171920"/>
              <a:gd name="connsiteY2" fmla="*/ 4278834 h 5158333"/>
              <a:gd name="connsiteX3" fmla="*/ 9171920 w 9171920"/>
              <a:gd name="connsiteY3" fmla="*/ 4271853 h 5158333"/>
              <a:gd name="connsiteX4" fmla="*/ 9171920 w 9171920"/>
              <a:gd name="connsiteY4" fmla="*/ 5144373 h 5158333"/>
              <a:gd name="connsiteX5" fmla="*/ 0 w 9171920"/>
              <a:gd name="connsiteY5" fmla="*/ 5158333 h 5158333"/>
              <a:gd name="connsiteX6" fmla="*/ 0 w 9171920"/>
              <a:gd name="connsiteY6" fmla="*/ 746877 h 5158333"/>
              <a:gd name="connsiteX0" fmla="*/ 0 w 9171920"/>
              <a:gd name="connsiteY0" fmla="*/ 55842 h 4467298"/>
              <a:gd name="connsiteX1" fmla="*/ 4055468 w 9171920"/>
              <a:gd name="connsiteY1" fmla="*/ 0 h 4467298"/>
              <a:gd name="connsiteX2" fmla="*/ 7587426 w 9171920"/>
              <a:gd name="connsiteY2" fmla="*/ 3587799 h 4467298"/>
              <a:gd name="connsiteX3" fmla="*/ 9171920 w 9171920"/>
              <a:gd name="connsiteY3" fmla="*/ 3580818 h 4467298"/>
              <a:gd name="connsiteX4" fmla="*/ 9171920 w 9171920"/>
              <a:gd name="connsiteY4" fmla="*/ 4453338 h 4467298"/>
              <a:gd name="connsiteX5" fmla="*/ 0 w 9171920"/>
              <a:gd name="connsiteY5" fmla="*/ 4467298 h 4467298"/>
              <a:gd name="connsiteX6" fmla="*/ 0 w 9171920"/>
              <a:gd name="connsiteY6" fmla="*/ 55842 h 4467298"/>
              <a:gd name="connsiteX0" fmla="*/ 0 w 9171920"/>
              <a:gd name="connsiteY0" fmla="*/ 1 h 4467298"/>
              <a:gd name="connsiteX1" fmla="*/ 4055468 w 9171920"/>
              <a:gd name="connsiteY1" fmla="*/ 0 h 4467298"/>
              <a:gd name="connsiteX2" fmla="*/ 7587426 w 9171920"/>
              <a:gd name="connsiteY2" fmla="*/ 3587799 h 4467298"/>
              <a:gd name="connsiteX3" fmla="*/ 9171920 w 9171920"/>
              <a:gd name="connsiteY3" fmla="*/ 3580818 h 4467298"/>
              <a:gd name="connsiteX4" fmla="*/ 9171920 w 9171920"/>
              <a:gd name="connsiteY4" fmla="*/ 4453338 h 4467298"/>
              <a:gd name="connsiteX5" fmla="*/ 0 w 9171920"/>
              <a:gd name="connsiteY5" fmla="*/ 4467298 h 4467298"/>
              <a:gd name="connsiteX6" fmla="*/ 0 w 9171920"/>
              <a:gd name="connsiteY6" fmla="*/ 1 h 4467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1920" h="4467298">
                <a:moveTo>
                  <a:pt x="0" y="1"/>
                </a:moveTo>
                <a:lnTo>
                  <a:pt x="4055468" y="0"/>
                </a:lnTo>
                <a:lnTo>
                  <a:pt x="7587426" y="3587799"/>
                </a:lnTo>
                <a:lnTo>
                  <a:pt x="9171920" y="3580818"/>
                </a:lnTo>
                <a:lnTo>
                  <a:pt x="9171920" y="4453338"/>
                </a:lnTo>
                <a:lnTo>
                  <a:pt x="0" y="4467298"/>
                </a:lnTo>
                <a:cubicBezTo>
                  <a:pt x="2327" y="3003793"/>
                  <a:pt x="4653" y="1470486"/>
                  <a:pt x="0" y="1"/>
                </a:cubicBezTo>
                <a:close/>
              </a:path>
            </a:pathLst>
          </a:custGeom>
          <a:gradFill>
            <a:gsLst>
              <a:gs pos="0">
                <a:schemeClr val="bg1"/>
              </a:gs>
              <a:gs pos="61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4200000" scaled="0"/>
          </a:gra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28700" dist="190500" sx="99000" sy="99000" algn="l" rotWithShape="0">
              <a:prstClr val="black">
                <a:alpha val="21000"/>
              </a:prstClr>
            </a:outerShdw>
          </a:effectLst>
          <a:extLst/>
        </p:spPr>
        <p:txBody>
          <a:bodyPr vert="horz" wrap="square" lIns="243788" tIns="121894" rIns="243788" bIns="121894" numCol="1" rtlCol="0" anchor="t" anchorCtr="0" compatLnSpc="1">
            <a:prstTxWarp prst="textNoShape">
              <a:avLst/>
            </a:prstTxWarp>
          </a:bodyPr>
          <a:lstStyle/>
          <a:p>
            <a:pPr defTabSz="2437882">
              <a:lnSpc>
                <a:spcPct val="100000"/>
              </a:lnSpc>
            </a:pPr>
            <a:r>
              <a:rPr lang="en-US" sz="10700">
                <a:ea typeface="ヒラギノ角ゴ ProN W3" charset="0"/>
                <a:cs typeface="ヒラギノ角ゴ ProN W3" charset="0"/>
              </a:rPr>
              <a:t>             </a:t>
            </a:r>
            <a:endParaRPr lang="ru-RU" sz="10700" dirty="0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7" name="Полилиния 6"/>
          <p:cNvSpPr/>
          <p:nvPr userDrawn="1">
            <p:custDataLst>
              <p:custData r:id="rId2"/>
            </p:custDataLst>
          </p:nvPr>
        </p:nvSpPr>
        <p:spPr bwMode="auto">
          <a:xfrm rot="10800000">
            <a:off x="4856552" y="5720239"/>
            <a:ext cx="7352138" cy="605609"/>
          </a:xfrm>
          <a:custGeom>
            <a:avLst/>
            <a:gdLst>
              <a:gd name="connsiteX0" fmla="*/ 0 w 4572000"/>
              <a:gd name="connsiteY0" fmla="*/ 0 h 530492"/>
              <a:gd name="connsiteX1" fmla="*/ 4483583 w 4572000"/>
              <a:gd name="connsiteY1" fmla="*/ 0 h 530492"/>
              <a:gd name="connsiteX2" fmla="*/ 4572000 w 4572000"/>
              <a:gd name="connsiteY2" fmla="*/ 88417 h 530492"/>
              <a:gd name="connsiteX3" fmla="*/ 4572000 w 4572000"/>
              <a:gd name="connsiteY3" fmla="*/ 530492 h 530492"/>
              <a:gd name="connsiteX4" fmla="*/ 0 w 4572000"/>
              <a:gd name="connsiteY4" fmla="*/ 530492 h 530492"/>
              <a:gd name="connsiteX5" fmla="*/ 0 w 4572000"/>
              <a:gd name="connsiteY5" fmla="*/ 0 h 530492"/>
              <a:gd name="connsiteX0" fmla="*/ 0 w 4572000"/>
              <a:gd name="connsiteY0" fmla="*/ 0 h 530492"/>
              <a:gd name="connsiteX1" fmla="*/ 4572000 w 4572000"/>
              <a:gd name="connsiteY1" fmla="*/ 0 h 530492"/>
              <a:gd name="connsiteX2" fmla="*/ 4572000 w 4572000"/>
              <a:gd name="connsiteY2" fmla="*/ 88417 h 530492"/>
              <a:gd name="connsiteX3" fmla="*/ 4572000 w 4572000"/>
              <a:gd name="connsiteY3" fmla="*/ 530492 h 530492"/>
              <a:gd name="connsiteX4" fmla="*/ 0 w 4572000"/>
              <a:gd name="connsiteY4" fmla="*/ 530492 h 530492"/>
              <a:gd name="connsiteX5" fmla="*/ 0 w 4572000"/>
              <a:gd name="connsiteY5" fmla="*/ 0 h 530492"/>
              <a:gd name="connsiteX0" fmla="*/ 0 w 4572000"/>
              <a:gd name="connsiteY0" fmla="*/ 0 h 530492"/>
              <a:gd name="connsiteX1" fmla="*/ 4572000 w 4572000"/>
              <a:gd name="connsiteY1" fmla="*/ 0 h 530492"/>
              <a:gd name="connsiteX2" fmla="*/ 4432397 w 4572000"/>
              <a:gd name="connsiteY2" fmla="*/ 297822 h 530492"/>
              <a:gd name="connsiteX3" fmla="*/ 4572000 w 4572000"/>
              <a:gd name="connsiteY3" fmla="*/ 530492 h 530492"/>
              <a:gd name="connsiteX4" fmla="*/ 0 w 4572000"/>
              <a:gd name="connsiteY4" fmla="*/ 530492 h 530492"/>
              <a:gd name="connsiteX5" fmla="*/ 0 w 4572000"/>
              <a:gd name="connsiteY5" fmla="*/ 0 h 530492"/>
              <a:gd name="connsiteX0" fmla="*/ 0 w 4572000"/>
              <a:gd name="connsiteY0" fmla="*/ 0 h 530492"/>
              <a:gd name="connsiteX1" fmla="*/ 4572000 w 4572000"/>
              <a:gd name="connsiteY1" fmla="*/ 0 h 530492"/>
              <a:gd name="connsiteX2" fmla="*/ 4432397 w 4572000"/>
              <a:gd name="connsiteY2" fmla="*/ 297822 h 530492"/>
              <a:gd name="connsiteX3" fmla="*/ 4076409 w 4572000"/>
              <a:gd name="connsiteY3" fmla="*/ 523512 h 530492"/>
              <a:gd name="connsiteX4" fmla="*/ 0 w 4572000"/>
              <a:gd name="connsiteY4" fmla="*/ 530492 h 530492"/>
              <a:gd name="connsiteX5" fmla="*/ 0 w 4572000"/>
              <a:gd name="connsiteY5" fmla="*/ 0 h 530492"/>
              <a:gd name="connsiteX0" fmla="*/ 0 w 4432397"/>
              <a:gd name="connsiteY0" fmla="*/ 0 h 530492"/>
              <a:gd name="connsiteX1" fmla="*/ 4153191 w 4432397"/>
              <a:gd name="connsiteY1" fmla="*/ 0 h 530492"/>
              <a:gd name="connsiteX2" fmla="*/ 4432397 w 4432397"/>
              <a:gd name="connsiteY2" fmla="*/ 297822 h 530492"/>
              <a:gd name="connsiteX3" fmla="*/ 4076409 w 4432397"/>
              <a:gd name="connsiteY3" fmla="*/ 523512 h 530492"/>
              <a:gd name="connsiteX4" fmla="*/ 0 w 4432397"/>
              <a:gd name="connsiteY4" fmla="*/ 530492 h 530492"/>
              <a:gd name="connsiteX5" fmla="*/ 0 w 4432397"/>
              <a:gd name="connsiteY5" fmla="*/ 0 h 530492"/>
              <a:gd name="connsiteX0" fmla="*/ 0 w 4585961"/>
              <a:gd name="connsiteY0" fmla="*/ 0 h 530492"/>
              <a:gd name="connsiteX1" fmla="*/ 4153191 w 4585961"/>
              <a:gd name="connsiteY1" fmla="*/ 0 h 530492"/>
              <a:gd name="connsiteX2" fmla="*/ 4585961 w 4585961"/>
              <a:gd name="connsiteY2" fmla="*/ 0 h 530492"/>
              <a:gd name="connsiteX3" fmla="*/ 4076409 w 4585961"/>
              <a:gd name="connsiteY3" fmla="*/ 523512 h 530492"/>
              <a:gd name="connsiteX4" fmla="*/ 0 w 4585961"/>
              <a:gd name="connsiteY4" fmla="*/ 530492 h 530492"/>
              <a:gd name="connsiteX5" fmla="*/ 0 w 4585961"/>
              <a:gd name="connsiteY5" fmla="*/ 0 h 530492"/>
              <a:gd name="connsiteX0" fmla="*/ 0 w 4585961"/>
              <a:gd name="connsiteY0" fmla="*/ 0 h 530492"/>
              <a:gd name="connsiteX1" fmla="*/ 4153191 w 4585961"/>
              <a:gd name="connsiteY1" fmla="*/ 0 h 530492"/>
              <a:gd name="connsiteX2" fmla="*/ 4585961 w 4585961"/>
              <a:gd name="connsiteY2" fmla="*/ 0 h 530492"/>
              <a:gd name="connsiteX3" fmla="*/ 4055468 w 4585961"/>
              <a:gd name="connsiteY3" fmla="*/ 523512 h 530492"/>
              <a:gd name="connsiteX4" fmla="*/ 0 w 4585961"/>
              <a:gd name="connsiteY4" fmla="*/ 530492 h 530492"/>
              <a:gd name="connsiteX5" fmla="*/ 0 w 4585961"/>
              <a:gd name="connsiteY5" fmla="*/ 0 h 530492"/>
              <a:gd name="connsiteX0" fmla="*/ 1116825 w 5702786"/>
              <a:gd name="connsiteY0" fmla="*/ 0 h 530492"/>
              <a:gd name="connsiteX1" fmla="*/ 5270016 w 5702786"/>
              <a:gd name="connsiteY1" fmla="*/ 0 h 530492"/>
              <a:gd name="connsiteX2" fmla="*/ 5702786 w 5702786"/>
              <a:gd name="connsiteY2" fmla="*/ 0 h 530492"/>
              <a:gd name="connsiteX3" fmla="*/ 5172293 w 5702786"/>
              <a:gd name="connsiteY3" fmla="*/ 523512 h 530492"/>
              <a:gd name="connsiteX4" fmla="*/ 0 w 5702786"/>
              <a:gd name="connsiteY4" fmla="*/ 530492 h 530492"/>
              <a:gd name="connsiteX5" fmla="*/ 1116825 w 5702786"/>
              <a:gd name="connsiteY5" fmla="*/ 0 h 530492"/>
              <a:gd name="connsiteX0" fmla="*/ 1 w 5702786"/>
              <a:gd name="connsiteY0" fmla="*/ 6980 h 530492"/>
              <a:gd name="connsiteX1" fmla="*/ 5270016 w 5702786"/>
              <a:gd name="connsiteY1" fmla="*/ 0 h 530492"/>
              <a:gd name="connsiteX2" fmla="*/ 5702786 w 5702786"/>
              <a:gd name="connsiteY2" fmla="*/ 0 h 530492"/>
              <a:gd name="connsiteX3" fmla="*/ 5172293 w 5702786"/>
              <a:gd name="connsiteY3" fmla="*/ 523512 h 530492"/>
              <a:gd name="connsiteX4" fmla="*/ 0 w 5702786"/>
              <a:gd name="connsiteY4" fmla="*/ 530492 h 530492"/>
              <a:gd name="connsiteX5" fmla="*/ 1 w 5702786"/>
              <a:gd name="connsiteY5" fmla="*/ 6980 h 530492"/>
              <a:gd name="connsiteX0" fmla="*/ 1 w 5702786"/>
              <a:gd name="connsiteY0" fmla="*/ 0 h 530492"/>
              <a:gd name="connsiteX1" fmla="*/ 5270016 w 5702786"/>
              <a:gd name="connsiteY1" fmla="*/ 0 h 530492"/>
              <a:gd name="connsiteX2" fmla="*/ 5702786 w 5702786"/>
              <a:gd name="connsiteY2" fmla="*/ 0 h 530492"/>
              <a:gd name="connsiteX3" fmla="*/ 5172293 w 5702786"/>
              <a:gd name="connsiteY3" fmla="*/ 523512 h 530492"/>
              <a:gd name="connsiteX4" fmla="*/ 0 w 5702786"/>
              <a:gd name="connsiteY4" fmla="*/ 530492 h 530492"/>
              <a:gd name="connsiteX5" fmla="*/ 1 w 5702786"/>
              <a:gd name="connsiteY5" fmla="*/ 0 h 530492"/>
              <a:gd name="connsiteX0" fmla="*/ 1 w 5702786"/>
              <a:gd name="connsiteY0" fmla="*/ 6980 h 530492"/>
              <a:gd name="connsiteX1" fmla="*/ 5270016 w 5702786"/>
              <a:gd name="connsiteY1" fmla="*/ 0 h 530492"/>
              <a:gd name="connsiteX2" fmla="*/ 5702786 w 5702786"/>
              <a:gd name="connsiteY2" fmla="*/ 0 h 530492"/>
              <a:gd name="connsiteX3" fmla="*/ 5172293 w 5702786"/>
              <a:gd name="connsiteY3" fmla="*/ 523512 h 530492"/>
              <a:gd name="connsiteX4" fmla="*/ 0 w 5702786"/>
              <a:gd name="connsiteY4" fmla="*/ 530492 h 530492"/>
              <a:gd name="connsiteX5" fmla="*/ 1 w 5702786"/>
              <a:gd name="connsiteY5" fmla="*/ 6980 h 530492"/>
              <a:gd name="connsiteX0" fmla="*/ 0 w 5702785"/>
              <a:gd name="connsiteY0" fmla="*/ 6980 h 530492"/>
              <a:gd name="connsiteX1" fmla="*/ 5270015 w 5702785"/>
              <a:gd name="connsiteY1" fmla="*/ 0 h 530492"/>
              <a:gd name="connsiteX2" fmla="*/ 5702785 w 5702785"/>
              <a:gd name="connsiteY2" fmla="*/ 0 h 530492"/>
              <a:gd name="connsiteX3" fmla="*/ 5172292 w 5702785"/>
              <a:gd name="connsiteY3" fmla="*/ 523512 h 530492"/>
              <a:gd name="connsiteX4" fmla="*/ 29262 w 5702785"/>
              <a:gd name="connsiteY4" fmla="*/ 530492 h 530492"/>
              <a:gd name="connsiteX5" fmla="*/ 0 w 5702785"/>
              <a:gd name="connsiteY5" fmla="*/ 6980 h 530492"/>
              <a:gd name="connsiteX0" fmla="*/ 14629 w 5673523"/>
              <a:gd name="connsiteY0" fmla="*/ 0 h 538142"/>
              <a:gd name="connsiteX1" fmla="*/ 5240753 w 5673523"/>
              <a:gd name="connsiteY1" fmla="*/ 7650 h 538142"/>
              <a:gd name="connsiteX2" fmla="*/ 5673523 w 5673523"/>
              <a:gd name="connsiteY2" fmla="*/ 7650 h 538142"/>
              <a:gd name="connsiteX3" fmla="*/ 5143030 w 5673523"/>
              <a:gd name="connsiteY3" fmla="*/ 531162 h 538142"/>
              <a:gd name="connsiteX4" fmla="*/ 0 w 5673523"/>
              <a:gd name="connsiteY4" fmla="*/ 538142 h 538142"/>
              <a:gd name="connsiteX5" fmla="*/ 14629 w 5673523"/>
              <a:gd name="connsiteY5" fmla="*/ 0 h 538142"/>
              <a:gd name="connsiteX0" fmla="*/ 0 w 5658894"/>
              <a:gd name="connsiteY0" fmla="*/ 0 h 531162"/>
              <a:gd name="connsiteX1" fmla="*/ 5226124 w 5658894"/>
              <a:gd name="connsiteY1" fmla="*/ 7650 h 531162"/>
              <a:gd name="connsiteX2" fmla="*/ 5658894 w 5658894"/>
              <a:gd name="connsiteY2" fmla="*/ 7650 h 531162"/>
              <a:gd name="connsiteX3" fmla="*/ 5128401 w 5658894"/>
              <a:gd name="connsiteY3" fmla="*/ 531162 h 531162"/>
              <a:gd name="connsiteX4" fmla="*/ 65835 w 5658894"/>
              <a:gd name="connsiteY4" fmla="*/ 516196 h 531162"/>
              <a:gd name="connsiteX5" fmla="*/ 0 w 5658894"/>
              <a:gd name="connsiteY5" fmla="*/ 0 h 531162"/>
              <a:gd name="connsiteX0" fmla="*/ 0 w 5593059"/>
              <a:gd name="connsiteY0" fmla="*/ 0 h 538478"/>
              <a:gd name="connsiteX1" fmla="*/ 5160289 w 5593059"/>
              <a:gd name="connsiteY1" fmla="*/ 14966 h 538478"/>
              <a:gd name="connsiteX2" fmla="*/ 5593059 w 5593059"/>
              <a:gd name="connsiteY2" fmla="*/ 14966 h 538478"/>
              <a:gd name="connsiteX3" fmla="*/ 5062566 w 5593059"/>
              <a:gd name="connsiteY3" fmla="*/ 538478 h 538478"/>
              <a:gd name="connsiteX4" fmla="*/ 0 w 5593059"/>
              <a:gd name="connsiteY4" fmla="*/ 523512 h 538478"/>
              <a:gd name="connsiteX5" fmla="*/ 0 w 5593059"/>
              <a:gd name="connsiteY5" fmla="*/ 0 h 538478"/>
              <a:gd name="connsiteX0" fmla="*/ 0 w 5593059"/>
              <a:gd name="connsiteY0" fmla="*/ 0 h 538478"/>
              <a:gd name="connsiteX1" fmla="*/ 5160289 w 5593059"/>
              <a:gd name="connsiteY1" fmla="*/ 14966 h 538478"/>
              <a:gd name="connsiteX2" fmla="*/ 5593059 w 5593059"/>
              <a:gd name="connsiteY2" fmla="*/ 14966 h 538478"/>
              <a:gd name="connsiteX3" fmla="*/ 5062566 w 5593059"/>
              <a:gd name="connsiteY3" fmla="*/ 538478 h 538478"/>
              <a:gd name="connsiteX4" fmla="*/ 235835 w 5593059"/>
              <a:gd name="connsiteY4" fmla="*/ 523512 h 538478"/>
              <a:gd name="connsiteX5" fmla="*/ 0 w 5593059"/>
              <a:gd name="connsiteY5" fmla="*/ 0 h 538478"/>
              <a:gd name="connsiteX0" fmla="*/ 0 w 5357224"/>
              <a:gd name="connsiteY0" fmla="*/ 6463 h 523512"/>
              <a:gd name="connsiteX1" fmla="*/ 4924454 w 5357224"/>
              <a:gd name="connsiteY1" fmla="*/ 0 h 523512"/>
              <a:gd name="connsiteX2" fmla="*/ 5357224 w 5357224"/>
              <a:gd name="connsiteY2" fmla="*/ 0 h 523512"/>
              <a:gd name="connsiteX3" fmla="*/ 4826731 w 5357224"/>
              <a:gd name="connsiteY3" fmla="*/ 523512 h 523512"/>
              <a:gd name="connsiteX4" fmla="*/ 0 w 5357224"/>
              <a:gd name="connsiteY4" fmla="*/ 508546 h 523512"/>
              <a:gd name="connsiteX5" fmla="*/ 0 w 5357224"/>
              <a:gd name="connsiteY5" fmla="*/ 6463 h 523512"/>
              <a:gd name="connsiteX0" fmla="*/ 14 w 5357238"/>
              <a:gd name="connsiteY0" fmla="*/ 6463 h 523512"/>
              <a:gd name="connsiteX1" fmla="*/ 4924468 w 5357238"/>
              <a:gd name="connsiteY1" fmla="*/ 0 h 523512"/>
              <a:gd name="connsiteX2" fmla="*/ 5357238 w 5357238"/>
              <a:gd name="connsiteY2" fmla="*/ 0 h 523512"/>
              <a:gd name="connsiteX3" fmla="*/ 4826745 w 5357238"/>
              <a:gd name="connsiteY3" fmla="*/ 523512 h 523512"/>
              <a:gd name="connsiteX4" fmla="*/ 14 w 5357238"/>
              <a:gd name="connsiteY4" fmla="*/ 508546 h 523512"/>
              <a:gd name="connsiteX5" fmla="*/ 14 w 5357238"/>
              <a:gd name="connsiteY5" fmla="*/ 6463 h 523512"/>
              <a:gd name="connsiteX0" fmla="*/ 14 w 5357238"/>
              <a:gd name="connsiteY0" fmla="*/ 6463 h 523512"/>
              <a:gd name="connsiteX1" fmla="*/ 4924468 w 5357238"/>
              <a:gd name="connsiteY1" fmla="*/ 0 h 523512"/>
              <a:gd name="connsiteX2" fmla="*/ 5357238 w 5357238"/>
              <a:gd name="connsiteY2" fmla="*/ 0 h 523512"/>
              <a:gd name="connsiteX3" fmla="*/ 4826745 w 5357238"/>
              <a:gd name="connsiteY3" fmla="*/ 523512 h 523512"/>
              <a:gd name="connsiteX4" fmla="*/ 14 w 5357238"/>
              <a:gd name="connsiteY4" fmla="*/ 513375 h 523512"/>
              <a:gd name="connsiteX5" fmla="*/ 14 w 5357238"/>
              <a:gd name="connsiteY5" fmla="*/ 6463 h 523512"/>
              <a:gd name="connsiteX0" fmla="*/ 14 w 5357238"/>
              <a:gd name="connsiteY0" fmla="*/ 6463 h 523512"/>
              <a:gd name="connsiteX1" fmla="*/ 4924468 w 5357238"/>
              <a:gd name="connsiteY1" fmla="*/ 0 h 523512"/>
              <a:gd name="connsiteX2" fmla="*/ 5357238 w 5357238"/>
              <a:gd name="connsiteY2" fmla="*/ 0 h 523512"/>
              <a:gd name="connsiteX3" fmla="*/ 4826745 w 5357238"/>
              <a:gd name="connsiteY3" fmla="*/ 523512 h 523512"/>
              <a:gd name="connsiteX4" fmla="*/ 14 w 5357238"/>
              <a:gd name="connsiteY4" fmla="*/ 513375 h 523512"/>
              <a:gd name="connsiteX5" fmla="*/ 14 w 5357238"/>
              <a:gd name="connsiteY5" fmla="*/ 6463 h 523512"/>
              <a:gd name="connsiteX0" fmla="*/ 14 w 5357238"/>
              <a:gd name="connsiteY0" fmla="*/ 6463 h 523512"/>
              <a:gd name="connsiteX1" fmla="*/ 4924468 w 5357238"/>
              <a:gd name="connsiteY1" fmla="*/ 0 h 523512"/>
              <a:gd name="connsiteX2" fmla="*/ 5357238 w 5357238"/>
              <a:gd name="connsiteY2" fmla="*/ 0 h 523512"/>
              <a:gd name="connsiteX3" fmla="*/ 4826745 w 5357238"/>
              <a:gd name="connsiteY3" fmla="*/ 523512 h 523512"/>
              <a:gd name="connsiteX4" fmla="*/ 14 w 5357238"/>
              <a:gd name="connsiteY4" fmla="*/ 523033 h 523512"/>
              <a:gd name="connsiteX5" fmla="*/ 14 w 5357238"/>
              <a:gd name="connsiteY5" fmla="*/ 6463 h 523512"/>
              <a:gd name="connsiteX0" fmla="*/ 14 w 5357238"/>
              <a:gd name="connsiteY0" fmla="*/ 6463 h 523512"/>
              <a:gd name="connsiteX1" fmla="*/ 5357238 w 5357238"/>
              <a:gd name="connsiteY1" fmla="*/ 0 h 523512"/>
              <a:gd name="connsiteX2" fmla="*/ 4826745 w 5357238"/>
              <a:gd name="connsiteY2" fmla="*/ 523512 h 523512"/>
              <a:gd name="connsiteX3" fmla="*/ 14 w 5357238"/>
              <a:gd name="connsiteY3" fmla="*/ 523033 h 523512"/>
              <a:gd name="connsiteX4" fmla="*/ 14 w 5357238"/>
              <a:gd name="connsiteY4" fmla="*/ 6463 h 523512"/>
              <a:gd name="connsiteX0" fmla="*/ 14 w 5357238"/>
              <a:gd name="connsiteY0" fmla="*/ 6463 h 523512"/>
              <a:gd name="connsiteX1" fmla="*/ 5357238 w 5357238"/>
              <a:gd name="connsiteY1" fmla="*/ 0 h 523512"/>
              <a:gd name="connsiteX2" fmla="*/ 4826745 w 5357238"/>
              <a:gd name="connsiteY2" fmla="*/ 523512 h 523512"/>
              <a:gd name="connsiteX3" fmla="*/ 14 w 5357238"/>
              <a:gd name="connsiteY3" fmla="*/ 523033 h 523512"/>
              <a:gd name="connsiteX4" fmla="*/ 14 w 5357238"/>
              <a:gd name="connsiteY4" fmla="*/ 6463 h 523512"/>
              <a:gd name="connsiteX0" fmla="*/ 14 w 5357238"/>
              <a:gd name="connsiteY0" fmla="*/ 1634 h 518683"/>
              <a:gd name="connsiteX1" fmla="*/ 5357238 w 5357238"/>
              <a:gd name="connsiteY1" fmla="*/ 0 h 518683"/>
              <a:gd name="connsiteX2" fmla="*/ 4826745 w 5357238"/>
              <a:gd name="connsiteY2" fmla="*/ 518683 h 518683"/>
              <a:gd name="connsiteX3" fmla="*/ 14 w 5357238"/>
              <a:gd name="connsiteY3" fmla="*/ 518204 h 518683"/>
              <a:gd name="connsiteX4" fmla="*/ 14 w 5357238"/>
              <a:gd name="connsiteY4" fmla="*/ 1634 h 518683"/>
              <a:gd name="connsiteX0" fmla="*/ 33 w 5302372"/>
              <a:gd name="connsiteY0" fmla="*/ 1634 h 519654"/>
              <a:gd name="connsiteX1" fmla="*/ 5302372 w 5302372"/>
              <a:gd name="connsiteY1" fmla="*/ 0 h 519654"/>
              <a:gd name="connsiteX2" fmla="*/ 4826764 w 5302372"/>
              <a:gd name="connsiteY2" fmla="*/ 518683 h 519654"/>
              <a:gd name="connsiteX3" fmla="*/ 33 w 5302372"/>
              <a:gd name="connsiteY3" fmla="*/ 518204 h 519654"/>
              <a:gd name="connsiteX4" fmla="*/ 33 w 5302372"/>
              <a:gd name="connsiteY4" fmla="*/ 1634 h 519654"/>
              <a:gd name="connsiteX0" fmla="*/ 0 w 5302339"/>
              <a:gd name="connsiteY0" fmla="*/ 1634 h 518683"/>
              <a:gd name="connsiteX1" fmla="*/ 5302339 w 5302339"/>
              <a:gd name="connsiteY1" fmla="*/ 0 h 518683"/>
              <a:gd name="connsiteX2" fmla="*/ 4826731 w 5302339"/>
              <a:gd name="connsiteY2" fmla="*/ 518683 h 518683"/>
              <a:gd name="connsiteX3" fmla="*/ 96050 w 5302339"/>
              <a:gd name="connsiteY3" fmla="*/ 511347 h 518683"/>
              <a:gd name="connsiteX4" fmla="*/ 0 w 5302339"/>
              <a:gd name="connsiteY4" fmla="*/ 1634 h 518683"/>
              <a:gd name="connsiteX0" fmla="*/ 0 w 5213150"/>
              <a:gd name="connsiteY0" fmla="*/ 1634 h 518683"/>
              <a:gd name="connsiteX1" fmla="*/ 5213150 w 5213150"/>
              <a:gd name="connsiteY1" fmla="*/ 0 h 518683"/>
              <a:gd name="connsiteX2" fmla="*/ 4737542 w 5213150"/>
              <a:gd name="connsiteY2" fmla="*/ 518683 h 518683"/>
              <a:gd name="connsiteX3" fmla="*/ 6861 w 5213150"/>
              <a:gd name="connsiteY3" fmla="*/ 511347 h 518683"/>
              <a:gd name="connsiteX4" fmla="*/ 0 w 5213150"/>
              <a:gd name="connsiteY4" fmla="*/ 1634 h 518683"/>
              <a:gd name="connsiteX0" fmla="*/ 452837 w 5665987"/>
              <a:gd name="connsiteY0" fmla="*/ 1634 h 526511"/>
              <a:gd name="connsiteX1" fmla="*/ 5665987 w 5665987"/>
              <a:gd name="connsiteY1" fmla="*/ 0 h 526511"/>
              <a:gd name="connsiteX2" fmla="*/ 5190379 w 5665987"/>
              <a:gd name="connsiteY2" fmla="*/ 518683 h 526511"/>
              <a:gd name="connsiteX3" fmla="*/ 33 w 5665987"/>
              <a:gd name="connsiteY3" fmla="*/ 525061 h 526511"/>
              <a:gd name="connsiteX4" fmla="*/ 452837 w 5665987"/>
              <a:gd name="connsiteY4" fmla="*/ 1634 h 526511"/>
              <a:gd name="connsiteX0" fmla="*/ 0 w 5672816"/>
              <a:gd name="connsiteY0" fmla="*/ 1634 h 526511"/>
              <a:gd name="connsiteX1" fmla="*/ 5672816 w 5672816"/>
              <a:gd name="connsiteY1" fmla="*/ 0 h 526511"/>
              <a:gd name="connsiteX2" fmla="*/ 5197208 w 5672816"/>
              <a:gd name="connsiteY2" fmla="*/ 518683 h 526511"/>
              <a:gd name="connsiteX3" fmla="*/ 6862 w 5672816"/>
              <a:gd name="connsiteY3" fmla="*/ 525061 h 526511"/>
              <a:gd name="connsiteX4" fmla="*/ 0 w 5672816"/>
              <a:gd name="connsiteY4" fmla="*/ 1634 h 526511"/>
              <a:gd name="connsiteX0" fmla="*/ 0 w 5672816"/>
              <a:gd name="connsiteY0" fmla="*/ 1634 h 526511"/>
              <a:gd name="connsiteX1" fmla="*/ 5672816 w 5672816"/>
              <a:gd name="connsiteY1" fmla="*/ 0 h 526511"/>
              <a:gd name="connsiteX2" fmla="*/ 5252093 w 5672816"/>
              <a:gd name="connsiteY2" fmla="*/ 470683 h 526511"/>
              <a:gd name="connsiteX3" fmla="*/ 6862 w 5672816"/>
              <a:gd name="connsiteY3" fmla="*/ 525061 h 526511"/>
              <a:gd name="connsiteX4" fmla="*/ 0 w 5672816"/>
              <a:gd name="connsiteY4" fmla="*/ 1634 h 526511"/>
              <a:gd name="connsiteX0" fmla="*/ 0 w 5672816"/>
              <a:gd name="connsiteY0" fmla="*/ 1634 h 470683"/>
              <a:gd name="connsiteX1" fmla="*/ 5672816 w 5672816"/>
              <a:gd name="connsiteY1" fmla="*/ 0 h 470683"/>
              <a:gd name="connsiteX2" fmla="*/ 5252093 w 5672816"/>
              <a:gd name="connsiteY2" fmla="*/ 470683 h 470683"/>
              <a:gd name="connsiteX3" fmla="*/ 445945 w 5672816"/>
              <a:gd name="connsiteY3" fmla="*/ 449632 h 470683"/>
              <a:gd name="connsiteX4" fmla="*/ 0 w 5672816"/>
              <a:gd name="connsiteY4" fmla="*/ 1634 h 470683"/>
              <a:gd name="connsiteX0" fmla="*/ 0 w 5247452"/>
              <a:gd name="connsiteY0" fmla="*/ 0 h 475906"/>
              <a:gd name="connsiteX1" fmla="*/ 5247452 w 5247452"/>
              <a:gd name="connsiteY1" fmla="*/ 5223 h 475906"/>
              <a:gd name="connsiteX2" fmla="*/ 4826729 w 5247452"/>
              <a:gd name="connsiteY2" fmla="*/ 475906 h 475906"/>
              <a:gd name="connsiteX3" fmla="*/ 20581 w 5247452"/>
              <a:gd name="connsiteY3" fmla="*/ 454855 h 475906"/>
              <a:gd name="connsiteX4" fmla="*/ 0 w 5247452"/>
              <a:gd name="connsiteY4" fmla="*/ 0 h 475906"/>
              <a:gd name="connsiteX0" fmla="*/ 33 w 5247485"/>
              <a:gd name="connsiteY0" fmla="*/ 0 h 490591"/>
              <a:gd name="connsiteX1" fmla="*/ 5247485 w 5247485"/>
              <a:gd name="connsiteY1" fmla="*/ 5223 h 490591"/>
              <a:gd name="connsiteX2" fmla="*/ 4826762 w 5247485"/>
              <a:gd name="connsiteY2" fmla="*/ 475906 h 490591"/>
              <a:gd name="connsiteX3" fmla="*/ 33 w 5247485"/>
              <a:gd name="connsiteY3" fmla="*/ 489141 h 490591"/>
              <a:gd name="connsiteX4" fmla="*/ 33 w 5247485"/>
              <a:gd name="connsiteY4" fmla="*/ 0 h 490591"/>
              <a:gd name="connsiteX0" fmla="*/ 0 w 5247452"/>
              <a:gd name="connsiteY0" fmla="*/ 0 h 490591"/>
              <a:gd name="connsiteX1" fmla="*/ 5247452 w 5247452"/>
              <a:gd name="connsiteY1" fmla="*/ 5223 h 490591"/>
              <a:gd name="connsiteX2" fmla="*/ 4826729 w 5247452"/>
              <a:gd name="connsiteY2" fmla="*/ 475906 h 490591"/>
              <a:gd name="connsiteX3" fmla="*/ 1159454 w 5247452"/>
              <a:gd name="connsiteY3" fmla="*/ 489141 h 490591"/>
              <a:gd name="connsiteX4" fmla="*/ 0 w 5247452"/>
              <a:gd name="connsiteY4" fmla="*/ 0 h 490591"/>
              <a:gd name="connsiteX0" fmla="*/ 33 w 4088031"/>
              <a:gd name="connsiteY0" fmla="*/ 0 h 490591"/>
              <a:gd name="connsiteX1" fmla="*/ 4088031 w 4088031"/>
              <a:gd name="connsiteY1" fmla="*/ 5223 h 490591"/>
              <a:gd name="connsiteX2" fmla="*/ 3667308 w 4088031"/>
              <a:gd name="connsiteY2" fmla="*/ 475906 h 490591"/>
              <a:gd name="connsiteX3" fmla="*/ 33 w 4088031"/>
              <a:gd name="connsiteY3" fmla="*/ 489141 h 490591"/>
              <a:gd name="connsiteX4" fmla="*/ 33 w 4088031"/>
              <a:gd name="connsiteY4" fmla="*/ 0 h 490591"/>
              <a:gd name="connsiteX0" fmla="*/ 1684991 w 5772989"/>
              <a:gd name="connsiteY0" fmla="*/ 0 h 489145"/>
              <a:gd name="connsiteX1" fmla="*/ 5772989 w 5772989"/>
              <a:gd name="connsiteY1" fmla="*/ 5223 h 489145"/>
              <a:gd name="connsiteX2" fmla="*/ 5352266 w 5772989"/>
              <a:gd name="connsiteY2" fmla="*/ 475906 h 489145"/>
              <a:gd name="connsiteX3" fmla="*/ 0 w 5772989"/>
              <a:gd name="connsiteY3" fmla="*/ 489141 h 489145"/>
              <a:gd name="connsiteX4" fmla="*/ 1684991 w 5772989"/>
              <a:gd name="connsiteY4" fmla="*/ 0 h 489145"/>
              <a:gd name="connsiteX0" fmla="*/ 7489 w 5772989"/>
              <a:gd name="connsiteY0" fmla="*/ 0 h 489145"/>
              <a:gd name="connsiteX1" fmla="*/ 5772989 w 5772989"/>
              <a:gd name="connsiteY1" fmla="*/ 5223 h 489145"/>
              <a:gd name="connsiteX2" fmla="*/ 5352266 w 5772989"/>
              <a:gd name="connsiteY2" fmla="*/ 475906 h 489145"/>
              <a:gd name="connsiteX3" fmla="*/ 0 w 5772989"/>
              <a:gd name="connsiteY3" fmla="*/ 489141 h 489145"/>
              <a:gd name="connsiteX4" fmla="*/ 7489 w 5772989"/>
              <a:gd name="connsiteY4" fmla="*/ 0 h 489145"/>
              <a:gd name="connsiteX0" fmla="*/ 0 w 5765500"/>
              <a:gd name="connsiteY0" fmla="*/ 0 h 475906"/>
              <a:gd name="connsiteX1" fmla="*/ 5765500 w 5765500"/>
              <a:gd name="connsiteY1" fmla="*/ 5223 h 475906"/>
              <a:gd name="connsiteX2" fmla="*/ 5344777 w 5765500"/>
              <a:gd name="connsiteY2" fmla="*/ 475906 h 475906"/>
              <a:gd name="connsiteX3" fmla="*/ 7489 w 5765500"/>
              <a:gd name="connsiteY3" fmla="*/ 466686 h 475906"/>
              <a:gd name="connsiteX4" fmla="*/ 0 w 5765500"/>
              <a:gd name="connsiteY4" fmla="*/ 0 h 475906"/>
              <a:gd name="connsiteX0" fmla="*/ 0 w 5765500"/>
              <a:gd name="connsiteY0" fmla="*/ 0 h 475906"/>
              <a:gd name="connsiteX1" fmla="*/ 5765500 w 5765500"/>
              <a:gd name="connsiteY1" fmla="*/ 5223 h 475906"/>
              <a:gd name="connsiteX2" fmla="*/ 5344777 w 5765500"/>
              <a:gd name="connsiteY2" fmla="*/ 475906 h 475906"/>
              <a:gd name="connsiteX3" fmla="*/ 7489 w 5765500"/>
              <a:gd name="connsiteY3" fmla="*/ 444231 h 475906"/>
              <a:gd name="connsiteX4" fmla="*/ 0 w 5765500"/>
              <a:gd name="connsiteY4" fmla="*/ 0 h 475906"/>
              <a:gd name="connsiteX0" fmla="*/ 0 w 5765500"/>
              <a:gd name="connsiteY0" fmla="*/ 0 h 475906"/>
              <a:gd name="connsiteX1" fmla="*/ 5765500 w 5765500"/>
              <a:gd name="connsiteY1" fmla="*/ 5223 h 475906"/>
              <a:gd name="connsiteX2" fmla="*/ 5344777 w 5765500"/>
              <a:gd name="connsiteY2" fmla="*/ 475906 h 475906"/>
              <a:gd name="connsiteX3" fmla="*/ 7489 w 5765500"/>
              <a:gd name="connsiteY3" fmla="*/ 444231 h 475906"/>
              <a:gd name="connsiteX4" fmla="*/ 0 w 5765500"/>
              <a:gd name="connsiteY4" fmla="*/ 0 h 475906"/>
              <a:gd name="connsiteX0" fmla="*/ 14 w 5765514"/>
              <a:gd name="connsiteY0" fmla="*/ 0 h 475906"/>
              <a:gd name="connsiteX1" fmla="*/ 5765514 w 5765514"/>
              <a:gd name="connsiteY1" fmla="*/ 5223 h 475906"/>
              <a:gd name="connsiteX2" fmla="*/ 5344791 w 5765514"/>
              <a:gd name="connsiteY2" fmla="*/ 475906 h 475906"/>
              <a:gd name="connsiteX3" fmla="*/ 14 w 5765514"/>
              <a:gd name="connsiteY3" fmla="*/ 459201 h 475906"/>
              <a:gd name="connsiteX4" fmla="*/ 14 w 5765514"/>
              <a:gd name="connsiteY4" fmla="*/ 0 h 475906"/>
              <a:gd name="connsiteX0" fmla="*/ 14 w 5765514"/>
              <a:gd name="connsiteY0" fmla="*/ 0 h 475906"/>
              <a:gd name="connsiteX1" fmla="*/ 5765514 w 5765514"/>
              <a:gd name="connsiteY1" fmla="*/ 5223 h 475906"/>
              <a:gd name="connsiteX2" fmla="*/ 5344791 w 5765514"/>
              <a:gd name="connsiteY2" fmla="*/ 475906 h 475906"/>
              <a:gd name="connsiteX3" fmla="*/ 14 w 5765514"/>
              <a:gd name="connsiteY3" fmla="*/ 466686 h 475906"/>
              <a:gd name="connsiteX4" fmla="*/ 14 w 5765514"/>
              <a:gd name="connsiteY4" fmla="*/ 0 h 475906"/>
              <a:gd name="connsiteX0" fmla="*/ 0 w 5765500"/>
              <a:gd name="connsiteY0" fmla="*/ 0 h 475906"/>
              <a:gd name="connsiteX1" fmla="*/ 5765500 w 5765500"/>
              <a:gd name="connsiteY1" fmla="*/ 5223 h 475906"/>
              <a:gd name="connsiteX2" fmla="*/ 5344777 w 5765500"/>
              <a:gd name="connsiteY2" fmla="*/ 475906 h 475906"/>
              <a:gd name="connsiteX3" fmla="*/ 7489 w 5765500"/>
              <a:gd name="connsiteY3" fmla="*/ 459201 h 475906"/>
              <a:gd name="connsiteX4" fmla="*/ 0 w 5765500"/>
              <a:gd name="connsiteY4" fmla="*/ 0 h 475906"/>
              <a:gd name="connsiteX0" fmla="*/ 14 w 5765514"/>
              <a:gd name="connsiteY0" fmla="*/ 0 h 475906"/>
              <a:gd name="connsiteX1" fmla="*/ 5765514 w 5765514"/>
              <a:gd name="connsiteY1" fmla="*/ 5223 h 475906"/>
              <a:gd name="connsiteX2" fmla="*/ 5344791 w 5765514"/>
              <a:gd name="connsiteY2" fmla="*/ 475906 h 475906"/>
              <a:gd name="connsiteX3" fmla="*/ 14 w 5765514"/>
              <a:gd name="connsiteY3" fmla="*/ 466686 h 475906"/>
              <a:gd name="connsiteX4" fmla="*/ 14 w 5765514"/>
              <a:gd name="connsiteY4" fmla="*/ 0 h 475906"/>
              <a:gd name="connsiteX0" fmla="*/ 14 w 5765514"/>
              <a:gd name="connsiteY0" fmla="*/ 0 h 475906"/>
              <a:gd name="connsiteX1" fmla="*/ 5765514 w 5765514"/>
              <a:gd name="connsiteY1" fmla="*/ 5223 h 475906"/>
              <a:gd name="connsiteX2" fmla="*/ 5344791 w 5765514"/>
              <a:gd name="connsiteY2" fmla="*/ 475906 h 475906"/>
              <a:gd name="connsiteX3" fmla="*/ 14 w 5765514"/>
              <a:gd name="connsiteY3" fmla="*/ 474171 h 475906"/>
              <a:gd name="connsiteX4" fmla="*/ 14 w 5765514"/>
              <a:gd name="connsiteY4" fmla="*/ 0 h 475906"/>
              <a:gd name="connsiteX0" fmla="*/ 0 w 5780478"/>
              <a:gd name="connsiteY0" fmla="*/ 9747 h 470683"/>
              <a:gd name="connsiteX1" fmla="*/ 5780478 w 5780478"/>
              <a:gd name="connsiteY1" fmla="*/ 0 h 470683"/>
              <a:gd name="connsiteX2" fmla="*/ 5359755 w 5780478"/>
              <a:gd name="connsiteY2" fmla="*/ 470683 h 470683"/>
              <a:gd name="connsiteX3" fmla="*/ 14978 w 5780478"/>
              <a:gd name="connsiteY3" fmla="*/ 468948 h 470683"/>
              <a:gd name="connsiteX4" fmla="*/ 0 w 5780478"/>
              <a:gd name="connsiteY4" fmla="*/ 9747 h 470683"/>
              <a:gd name="connsiteX0" fmla="*/ 0 w 5772989"/>
              <a:gd name="connsiteY0" fmla="*/ 9747 h 470683"/>
              <a:gd name="connsiteX1" fmla="*/ 5772989 w 5772989"/>
              <a:gd name="connsiteY1" fmla="*/ 0 h 470683"/>
              <a:gd name="connsiteX2" fmla="*/ 5352266 w 5772989"/>
              <a:gd name="connsiteY2" fmla="*/ 470683 h 470683"/>
              <a:gd name="connsiteX3" fmla="*/ 7489 w 5772989"/>
              <a:gd name="connsiteY3" fmla="*/ 468948 h 470683"/>
              <a:gd name="connsiteX4" fmla="*/ 0 w 5772989"/>
              <a:gd name="connsiteY4" fmla="*/ 9747 h 470683"/>
              <a:gd name="connsiteX0" fmla="*/ 0 w 5780478"/>
              <a:gd name="connsiteY0" fmla="*/ 0 h 490877"/>
              <a:gd name="connsiteX1" fmla="*/ 5780478 w 5780478"/>
              <a:gd name="connsiteY1" fmla="*/ 20194 h 490877"/>
              <a:gd name="connsiteX2" fmla="*/ 5359755 w 5780478"/>
              <a:gd name="connsiteY2" fmla="*/ 490877 h 490877"/>
              <a:gd name="connsiteX3" fmla="*/ 14978 w 5780478"/>
              <a:gd name="connsiteY3" fmla="*/ 489142 h 490877"/>
              <a:gd name="connsiteX4" fmla="*/ 0 w 5780478"/>
              <a:gd name="connsiteY4" fmla="*/ 0 h 490877"/>
              <a:gd name="connsiteX0" fmla="*/ 0 w 5780478"/>
              <a:gd name="connsiteY0" fmla="*/ 0 h 475907"/>
              <a:gd name="connsiteX1" fmla="*/ 5780478 w 5780478"/>
              <a:gd name="connsiteY1" fmla="*/ 5224 h 475907"/>
              <a:gd name="connsiteX2" fmla="*/ 5359755 w 5780478"/>
              <a:gd name="connsiteY2" fmla="*/ 475907 h 475907"/>
              <a:gd name="connsiteX3" fmla="*/ 14978 w 5780478"/>
              <a:gd name="connsiteY3" fmla="*/ 474172 h 475907"/>
              <a:gd name="connsiteX4" fmla="*/ 0 w 5780478"/>
              <a:gd name="connsiteY4" fmla="*/ 0 h 475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80478" h="475907">
                <a:moveTo>
                  <a:pt x="0" y="0"/>
                </a:moveTo>
                <a:lnTo>
                  <a:pt x="5780478" y="5224"/>
                </a:lnTo>
                <a:cubicBezTo>
                  <a:pt x="5778577" y="7899"/>
                  <a:pt x="5536586" y="301403"/>
                  <a:pt x="5359755" y="475907"/>
                </a:cubicBezTo>
                <a:lnTo>
                  <a:pt x="14978" y="474172"/>
                </a:lnTo>
                <a:cubicBezTo>
                  <a:pt x="14945" y="475622"/>
                  <a:pt x="0" y="167361"/>
                  <a:pt x="0" y="0"/>
                </a:cubicBezTo>
                <a:close/>
              </a:path>
            </a:pathLst>
          </a:custGeom>
          <a:gradFill>
            <a:gsLst>
              <a:gs pos="100000">
                <a:srgbClr val="4BD0FF"/>
              </a:gs>
              <a:gs pos="33000">
                <a:srgbClr val="4495D8"/>
              </a:gs>
            </a:gsLst>
            <a:lin ang="16200000" scaled="0"/>
          </a:gra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660400" dist="127000" dir="3600000" sx="104000" sy="104000" algn="r" rotWithShape="0">
              <a:schemeClr val="tx1">
                <a:alpha val="14000"/>
              </a:schemeClr>
            </a:outerShdw>
          </a:effectLst>
          <a:extLst/>
        </p:spPr>
        <p:txBody>
          <a:bodyPr vert="horz" wrap="square" lIns="243788" tIns="121894" rIns="243788" bIns="121894" numCol="1" rtlCol="0" anchor="ctr" anchorCtr="0" compatLnSpc="1">
            <a:prstTxWarp prst="textNoShape">
              <a:avLst/>
            </a:prstTxWarp>
          </a:bodyPr>
          <a:lstStyle/>
          <a:p>
            <a:pPr defTabSz="2437882"/>
            <a:endParaRPr lang="ru-RU" sz="10700" dirty="0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11" name="Прямоугольный треугольник 10"/>
          <p:cNvSpPr/>
          <p:nvPr userDrawn="1"/>
        </p:nvSpPr>
        <p:spPr bwMode="auto">
          <a:xfrm rot="5400000">
            <a:off x="-5126" y="107"/>
            <a:ext cx="224330" cy="224216"/>
          </a:xfrm>
          <a:prstGeom prst="rtTriangle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21878" tIns="60939" rIns="121878" bIns="60939" numCol="1" rtlCol="0" anchor="t" anchorCtr="0" compatLnSpc="1">
            <a:prstTxWarp prst="textNoShape">
              <a:avLst/>
            </a:prstTxWarp>
          </a:bodyPr>
          <a:lstStyle/>
          <a:p>
            <a:pPr defTabSz="1218697"/>
            <a:endParaRPr lang="ru-RU" sz="5349" dirty="0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14" name="Прямоугольный треугольник 13"/>
          <p:cNvSpPr/>
          <p:nvPr userDrawn="1"/>
        </p:nvSpPr>
        <p:spPr bwMode="auto">
          <a:xfrm rot="16200000">
            <a:off x="10560625" y="5229711"/>
            <a:ext cx="1628702" cy="1627878"/>
          </a:xfrm>
          <a:prstGeom prst="rtTriangle">
            <a:avLst/>
          </a:prstGeom>
          <a:gradFill>
            <a:gsLst>
              <a:gs pos="100000">
                <a:srgbClr val="4BD0FF"/>
              </a:gs>
              <a:gs pos="0">
                <a:srgbClr val="199BC9"/>
              </a:gs>
            </a:gsLst>
            <a:lin ang="13800000" scaled="0"/>
          </a:gra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279400" dist="38100" dir="13500000" algn="br" rotWithShape="0">
              <a:prstClr val="black">
                <a:alpha val="28000"/>
              </a:prstClr>
            </a:outerShdw>
          </a:effectLst>
          <a:extLst/>
        </p:spPr>
        <p:txBody>
          <a:bodyPr vert="horz" wrap="square" lIns="121880" tIns="60940" rIns="121880" bIns="60940" numCol="1" rtlCol="0" anchor="t" anchorCtr="0" compatLnSpc="1">
            <a:prstTxWarp prst="textNoShape">
              <a:avLst/>
            </a:prstTxWarp>
          </a:bodyPr>
          <a:lstStyle/>
          <a:p>
            <a:pPr defTabSz="1218697"/>
            <a:endParaRPr lang="ru-RU" sz="5349" dirty="0">
              <a:ea typeface="ヒラギノ角ゴ ProN W3" charset="0"/>
              <a:cs typeface="ヒラギノ角ゴ ProN W3" charset="0"/>
            </a:endParaRPr>
          </a:p>
        </p:txBody>
      </p:sp>
      <p:pic>
        <p:nvPicPr>
          <p:cNvPr id="15" name="Рисунок 14" descr="Lanit_logo_new_white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1570951" y="6118900"/>
            <a:ext cx="476007" cy="584116"/>
          </a:xfrm>
          <a:prstGeom prst="rect">
            <a:avLst/>
          </a:prstGeom>
        </p:spPr>
      </p:pic>
      <p:sp>
        <p:nvSpPr>
          <p:cNvPr id="28" name="Рисунок 14"/>
          <p:cNvSpPr>
            <a:spLocks noGrp="1"/>
          </p:cNvSpPr>
          <p:nvPr>
            <p:ph type="pic" sz="quarter" idx="22" hasCustomPrompt="1"/>
          </p:nvPr>
        </p:nvSpPr>
        <p:spPr>
          <a:xfrm>
            <a:off x="366611" y="84768"/>
            <a:ext cx="567813" cy="5420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/>
            </a:lvl1pPr>
          </a:lstStyle>
          <a:p>
            <a:r>
              <a:rPr lang="ru-RU" dirty="0"/>
              <a:t>Вставка</a:t>
            </a:r>
            <a:br>
              <a:rPr lang="ru-RU" dirty="0"/>
            </a:br>
            <a:r>
              <a:rPr lang="ru-RU" dirty="0"/>
              <a:t>иконки</a:t>
            </a:r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23" hasCustomPrompt="1"/>
          </p:nvPr>
        </p:nvSpPr>
        <p:spPr>
          <a:xfrm>
            <a:off x="7078663" y="458968"/>
            <a:ext cx="4968295" cy="793982"/>
          </a:xfrm>
          <a:prstGeom prst="rect">
            <a:avLst/>
          </a:prstGeom>
        </p:spPr>
        <p:txBody>
          <a:bodyPr anchor="ctr"/>
          <a:lstStyle>
            <a:lvl1pPr marL="0" indent="0" algn="r">
              <a:lnSpc>
                <a:spcPts val="2200"/>
              </a:lnSpc>
              <a:spcBef>
                <a:spcPts val="0"/>
              </a:spcBef>
              <a:buNone/>
              <a:defRPr sz="2000" baseline="0">
                <a:solidFill>
                  <a:srgbClr val="187B9C"/>
                </a:solidFill>
              </a:defRPr>
            </a:lvl1pPr>
          </a:lstStyle>
          <a:p>
            <a:pPr lvl="0"/>
            <a:r>
              <a:rPr lang="ru-RU" dirty="0"/>
              <a:t>Подзаголовок </a:t>
            </a:r>
            <a:br>
              <a:rPr lang="ru-RU" dirty="0"/>
            </a:br>
            <a:r>
              <a:rPr lang="ru-RU" dirty="0"/>
              <a:t>(желательно в две строки)</a:t>
            </a:r>
          </a:p>
        </p:txBody>
      </p:sp>
      <p:sp>
        <p:nvSpPr>
          <p:cNvPr id="33" name="Текст 32"/>
          <p:cNvSpPr>
            <a:spLocks noGrp="1"/>
          </p:cNvSpPr>
          <p:nvPr>
            <p:ph type="body" sz="quarter" idx="24" hasCustomPrompt="1"/>
          </p:nvPr>
        </p:nvSpPr>
        <p:spPr>
          <a:xfrm>
            <a:off x="279400" y="1341202"/>
            <a:ext cx="5878973" cy="98893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5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/>
              <a:t>Текст абзаца в три строки. Если требуется </a:t>
            </a:r>
            <a:br>
              <a:rPr lang="ru-RU" dirty="0"/>
            </a:br>
            <a:r>
              <a:rPr lang="ru-RU" dirty="0"/>
              <a:t>иное количество строк, расстояние между абзацами возможно регулировать разделителями</a:t>
            </a:r>
          </a:p>
        </p:txBody>
      </p:sp>
      <p:sp>
        <p:nvSpPr>
          <p:cNvPr id="34" name="Текст 32"/>
          <p:cNvSpPr>
            <a:spLocks noGrp="1"/>
          </p:cNvSpPr>
          <p:nvPr>
            <p:ph type="body" sz="quarter" idx="25" hasCustomPrompt="1"/>
          </p:nvPr>
        </p:nvSpPr>
        <p:spPr>
          <a:xfrm>
            <a:off x="279400" y="2792407"/>
            <a:ext cx="7058844" cy="952836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5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/>
              <a:t>Разделитель (полоска-тень между абзацами) копируется </a:t>
            </a:r>
            <a:br>
              <a:rPr lang="ru-RU" dirty="0"/>
            </a:br>
            <a:r>
              <a:rPr lang="ru-RU" dirty="0"/>
              <a:t>из образца слайда №5.</a:t>
            </a:r>
            <a:br>
              <a:rPr lang="ru-RU" dirty="0"/>
            </a:br>
            <a:r>
              <a:rPr lang="ru-RU" dirty="0"/>
              <a:t>Текущее расстояние между абзацами – рекомендуемое.</a:t>
            </a:r>
          </a:p>
        </p:txBody>
      </p:sp>
      <p:sp>
        <p:nvSpPr>
          <p:cNvPr id="36" name="Текст 32"/>
          <p:cNvSpPr>
            <a:spLocks noGrp="1"/>
          </p:cNvSpPr>
          <p:nvPr>
            <p:ph type="body" sz="quarter" idx="26" hasCustomPrompt="1"/>
          </p:nvPr>
        </p:nvSpPr>
        <p:spPr>
          <a:xfrm>
            <a:off x="279400" y="4199967"/>
            <a:ext cx="8864600" cy="98365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5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/>
              <a:t>Слайд подразумевает использование тематической картинки (область справа).</a:t>
            </a:r>
            <a:br>
              <a:rPr lang="ru-RU" dirty="0"/>
            </a:br>
            <a:r>
              <a:rPr lang="ru-RU" dirty="0"/>
              <a:t>Добавляется нажатием на пиктограмму. Помните, что будет отображаться лишь правая половина кадра. Подбирайте изображение с учетом этого.</a:t>
            </a:r>
          </a:p>
        </p:txBody>
      </p:sp>
      <p:sp>
        <p:nvSpPr>
          <p:cNvPr id="23" name="Текст 5"/>
          <p:cNvSpPr>
            <a:spLocks noGrp="1"/>
          </p:cNvSpPr>
          <p:nvPr>
            <p:ph type="body" sz="quarter" idx="18" hasCustomPrompt="1"/>
          </p:nvPr>
        </p:nvSpPr>
        <p:spPr>
          <a:xfrm>
            <a:off x="1081888" y="110995"/>
            <a:ext cx="5804687" cy="65111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ru-RU" sz="2800" dirty="0">
                <a:solidFill>
                  <a:schemeClr val="bg1"/>
                </a:solidFill>
                <a:ea typeface="Segoe UI" pitchFamily="34" charset="0"/>
                <a:cs typeface="Segoe UI Light" panose="020B0502040204020203" pitchFamily="34" charset="0"/>
              </a:defRPr>
            </a:lvl1pPr>
          </a:lstStyle>
          <a:p>
            <a:pPr algn="l"/>
            <a:r>
              <a:rPr lang="ru-RU" sz="2549" dirty="0">
                <a:solidFill>
                  <a:schemeClr val="bg1"/>
                </a:solidFill>
                <a:latin typeface="+mj-lt"/>
                <a:ea typeface="Segoe UI" pitchFamily="34" charset="0"/>
                <a:cs typeface="Segoe UI Light" panose="020B0502040204020203" pitchFamily="34" charset="0"/>
              </a:rPr>
              <a:t>Однострочный заголовок слайда</a:t>
            </a: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27" hasCustomPrompt="1"/>
          </p:nvPr>
        </p:nvSpPr>
        <p:spPr>
          <a:xfrm>
            <a:off x="5419725" y="5727700"/>
            <a:ext cx="6410325" cy="59848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7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 комментария или ключевого тезиса (1-2 строки)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8" hasCustomPrompt="1"/>
          </p:nvPr>
        </p:nvSpPr>
        <p:spPr>
          <a:xfrm>
            <a:off x="5730875" y="1252539"/>
            <a:ext cx="6461125" cy="4447222"/>
          </a:xfrm>
          <a:custGeom>
            <a:avLst/>
            <a:gdLst>
              <a:gd name="connsiteX0" fmla="*/ 0 w 6461125"/>
              <a:gd name="connsiteY0" fmla="*/ 0 h 5605462"/>
              <a:gd name="connsiteX1" fmla="*/ 6461125 w 6461125"/>
              <a:gd name="connsiteY1" fmla="*/ 0 h 5605462"/>
              <a:gd name="connsiteX2" fmla="*/ 6461125 w 6461125"/>
              <a:gd name="connsiteY2" fmla="*/ 5605462 h 5605462"/>
              <a:gd name="connsiteX3" fmla="*/ 0 w 6461125"/>
              <a:gd name="connsiteY3" fmla="*/ 5605462 h 5605462"/>
              <a:gd name="connsiteX4" fmla="*/ 0 w 6461125"/>
              <a:gd name="connsiteY4" fmla="*/ 0 h 5605462"/>
              <a:gd name="connsiteX0" fmla="*/ 0 w 6461125"/>
              <a:gd name="connsiteY0" fmla="*/ 0 h 5605462"/>
              <a:gd name="connsiteX1" fmla="*/ 6461125 w 6461125"/>
              <a:gd name="connsiteY1" fmla="*/ 0 h 5605462"/>
              <a:gd name="connsiteX2" fmla="*/ 6461125 w 6461125"/>
              <a:gd name="connsiteY2" fmla="*/ 5605462 h 5605462"/>
              <a:gd name="connsiteX3" fmla="*/ 4364736 w 6461125"/>
              <a:gd name="connsiteY3" fmla="*/ 4447222 h 5605462"/>
              <a:gd name="connsiteX4" fmla="*/ 0 w 6461125"/>
              <a:gd name="connsiteY4" fmla="*/ 0 h 5605462"/>
              <a:gd name="connsiteX0" fmla="*/ 0 w 6461125"/>
              <a:gd name="connsiteY0" fmla="*/ 0 h 4447222"/>
              <a:gd name="connsiteX1" fmla="*/ 6461125 w 6461125"/>
              <a:gd name="connsiteY1" fmla="*/ 0 h 4447222"/>
              <a:gd name="connsiteX2" fmla="*/ 5979541 w 6461125"/>
              <a:gd name="connsiteY2" fmla="*/ 4435030 h 4447222"/>
              <a:gd name="connsiteX3" fmla="*/ 4364736 w 6461125"/>
              <a:gd name="connsiteY3" fmla="*/ 4447222 h 4447222"/>
              <a:gd name="connsiteX4" fmla="*/ 0 w 6461125"/>
              <a:gd name="connsiteY4" fmla="*/ 0 h 4447222"/>
              <a:gd name="connsiteX0" fmla="*/ 0 w 6461125"/>
              <a:gd name="connsiteY0" fmla="*/ 0 h 4447222"/>
              <a:gd name="connsiteX1" fmla="*/ 6461125 w 6461125"/>
              <a:gd name="connsiteY1" fmla="*/ 0 h 4447222"/>
              <a:gd name="connsiteX2" fmla="*/ 6016117 w 6461125"/>
              <a:gd name="connsiteY2" fmla="*/ 3977829 h 4447222"/>
              <a:gd name="connsiteX3" fmla="*/ 5979541 w 6461125"/>
              <a:gd name="connsiteY3" fmla="*/ 4435030 h 4447222"/>
              <a:gd name="connsiteX4" fmla="*/ 4364736 w 6461125"/>
              <a:gd name="connsiteY4" fmla="*/ 4447222 h 4447222"/>
              <a:gd name="connsiteX5" fmla="*/ 0 w 6461125"/>
              <a:gd name="connsiteY5" fmla="*/ 0 h 4447222"/>
              <a:gd name="connsiteX0" fmla="*/ 0 w 6461125"/>
              <a:gd name="connsiteY0" fmla="*/ 0 h 4447222"/>
              <a:gd name="connsiteX1" fmla="*/ 6461125 w 6461125"/>
              <a:gd name="connsiteY1" fmla="*/ 0 h 4447222"/>
              <a:gd name="connsiteX2" fmla="*/ 6461125 w 6461125"/>
              <a:gd name="connsiteY2" fmla="*/ 3947349 h 4447222"/>
              <a:gd name="connsiteX3" fmla="*/ 5979541 w 6461125"/>
              <a:gd name="connsiteY3" fmla="*/ 4435030 h 4447222"/>
              <a:gd name="connsiteX4" fmla="*/ 4364736 w 6461125"/>
              <a:gd name="connsiteY4" fmla="*/ 4447222 h 4447222"/>
              <a:gd name="connsiteX5" fmla="*/ 0 w 6461125"/>
              <a:gd name="connsiteY5" fmla="*/ 0 h 4447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1125" h="4447222">
                <a:moveTo>
                  <a:pt x="0" y="0"/>
                </a:moveTo>
                <a:lnTo>
                  <a:pt x="6461125" y="0"/>
                </a:lnTo>
                <a:lnTo>
                  <a:pt x="6461125" y="3947349"/>
                </a:lnTo>
                <a:lnTo>
                  <a:pt x="5979541" y="4435030"/>
                </a:lnTo>
                <a:lnTo>
                  <a:pt x="4364736" y="4447222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tIns="1296000" anchor="t" anchorCtr="1"/>
          <a:lstStyle>
            <a:lvl1pPr marL="0" indent="0">
              <a:buNone/>
              <a:defRPr baseline="0"/>
            </a:lvl1pPr>
            <a:lvl7pPr marL="2743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aseline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</a:defRPr>
            </a:lvl7pPr>
            <a:lvl9pPr marL="3657600" indent="0" algn="just">
              <a:lnSpc>
                <a:spcPct val="100000"/>
              </a:lnSpc>
              <a:buNone/>
              <a:defRPr lang="ru-RU" sz="3200" b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latin typeface="+mj-lt"/>
              </a:defRPr>
            </a:lvl9pPr>
          </a:lstStyle>
          <a:p>
            <a:pPr lvl="8"/>
            <a:r>
              <a:rPr lang="ru-RU" dirty="0"/>
              <a:t>Картинка</a:t>
            </a:r>
          </a:p>
        </p:txBody>
      </p:sp>
    </p:spTree>
    <p:extLst>
      <p:ext uri="{BB962C8B-B14F-4D97-AF65-F5344CB8AC3E}">
        <p14:creationId xmlns:p14="http://schemas.microsoft.com/office/powerpoint/2010/main" val="1346949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Рисунок 14"/>
          <p:cNvSpPr>
            <a:spLocks noGrp="1"/>
          </p:cNvSpPr>
          <p:nvPr>
            <p:ph type="pic" sz="quarter" idx="22" hasCustomPrompt="1"/>
          </p:nvPr>
        </p:nvSpPr>
        <p:spPr>
          <a:xfrm>
            <a:off x="366611" y="84768"/>
            <a:ext cx="567813" cy="5420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/>
            </a:lvl1pPr>
          </a:lstStyle>
          <a:p>
            <a:r>
              <a:rPr lang="ru-RU" dirty="0"/>
              <a:t>Вставка</a:t>
            </a:r>
            <a:br>
              <a:rPr lang="ru-RU" dirty="0"/>
            </a:br>
            <a:r>
              <a:rPr lang="ru-RU" dirty="0"/>
              <a:t>иконки</a:t>
            </a:r>
          </a:p>
        </p:txBody>
      </p:sp>
      <p:sp>
        <p:nvSpPr>
          <p:cNvPr id="24" name="Текст 5"/>
          <p:cNvSpPr>
            <a:spLocks noGrp="1"/>
          </p:cNvSpPr>
          <p:nvPr>
            <p:ph type="body" sz="quarter" idx="18" hasCustomPrompt="1"/>
          </p:nvPr>
        </p:nvSpPr>
        <p:spPr>
          <a:xfrm>
            <a:off x="1081888" y="110995"/>
            <a:ext cx="5804687" cy="65111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ru-RU" sz="2800" dirty="0">
                <a:solidFill>
                  <a:schemeClr val="bg1"/>
                </a:solidFill>
                <a:ea typeface="Segoe UI" pitchFamily="34" charset="0"/>
                <a:cs typeface="Segoe UI Light" panose="020B0502040204020203" pitchFamily="34" charset="0"/>
              </a:defRPr>
            </a:lvl1pPr>
          </a:lstStyle>
          <a:p>
            <a:pPr algn="l"/>
            <a:r>
              <a:rPr lang="ru-RU" sz="2549" dirty="0">
                <a:solidFill>
                  <a:schemeClr val="bg1"/>
                </a:solidFill>
                <a:latin typeface="+mj-lt"/>
                <a:ea typeface="Segoe UI" pitchFamily="34" charset="0"/>
                <a:cs typeface="Segoe UI Light" panose="020B0502040204020203" pitchFamily="34" charset="0"/>
              </a:rPr>
              <a:t>Однострочный заголовок слайда</a:t>
            </a:r>
          </a:p>
        </p:txBody>
      </p:sp>
      <p:sp>
        <p:nvSpPr>
          <p:cNvPr id="25" name="Текст 32"/>
          <p:cNvSpPr>
            <a:spLocks noGrp="1"/>
          </p:cNvSpPr>
          <p:nvPr>
            <p:ph type="body" sz="quarter" idx="26" hasCustomPrompt="1"/>
          </p:nvPr>
        </p:nvSpPr>
        <p:spPr>
          <a:xfrm>
            <a:off x="1234866" y="2377840"/>
            <a:ext cx="10443362" cy="815317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5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/>
              <a:t>Текст пункта. Каждый новый пункт сопровождается голубым треугольным маркером в начале первой строки и разделителем. Треугольник и разделитель копируем из образца слайда №6</a:t>
            </a:r>
            <a:br>
              <a:rPr lang="ru-RU" dirty="0"/>
            </a:br>
            <a:r>
              <a:rPr lang="ru-RU" dirty="0"/>
              <a:t>Количество строк – произвольное, но рекомендуется стремиться к равному числу строк в пунктах.</a:t>
            </a:r>
          </a:p>
        </p:txBody>
      </p:sp>
      <p:sp>
        <p:nvSpPr>
          <p:cNvPr id="26" name="Текст 32"/>
          <p:cNvSpPr>
            <a:spLocks noGrp="1"/>
          </p:cNvSpPr>
          <p:nvPr>
            <p:ph type="body" sz="quarter" idx="27" hasCustomPrompt="1"/>
          </p:nvPr>
        </p:nvSpPr>
        <p:spPr>
          <a:xfrm>
            <a:off x="1234288" y="1009650"/>
            <a:ext cx="10443362" cy="825087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5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/>
              <a:t>Текст пункта. Каждый новый пункт сопровождается голубым треугольным маркером в начале первой строки и разделителем. Треугольник и разделитель копируем из образца слайда №6</a:t>
            </a:r>
            <a:br>
              <a:rPr lang="ru-RU" dirty="0"/>
            </a:br>
            <a:r>
              <a:rPr lang="ru-RU" dirty="0"/>
              <a:t>Количество строк – произвольное, но рекомендуется стремиться к равному числу строк в пунктах.</a:t>
            </a:r>
          </a:p>
        </p:txBody>
      </p:sp>
      <p:sp>
        <p:nvSpPr>
          <p:cNvPr id="13" name="Текст 32"/>
          <p:cNvSpPr>
            <a:spLocks noGrp="1"/>
          </p:cNvSpPr>
          <p:nvPr>
            <p:ph type="body" sz="quarter" idx="28" hasCustomPrompt="1"/>
          </p:nvPr>
        </p:nvSpPr>
        <p:spPr>
          <a:xfrm>
            <a:off x="1234866" y="3736260"/>
            <a:ext cx="10443362" cy="815317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5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/>
              <a:t>Текст пункта. Каждый новый пункт сопровождается голубым треугольным маркером в начале первой строки и разделителем. Треугольник и разделитель копируем из образца слайда №6</a:t>
            </a:r>
            <a:br>
              <a:rPr lang="ru-RU" dirty="0"/>
            </a:br>
            <a:r>
              <a:rPr lang="ru-RU" dirty="0"/>
              <a:t>Количество строк – произвольное, но рекомендуется стремиться к равному числу строк в пунктах.</a:t>
            </a:r>
          </a:p>
        </p:txBody>
      </p:sp>
      <p:sp>
        <p:nvSpPr>
          <p:cNvPr id="17" name="Текст 32"/>
          <p:cNvSpPr>
            <a:spLocks noGrp="1"/>
          </p:cNvSpPr>
          <p:nvPr>
            <p:ph type="body" sz="quarter" idx="29" hasCustomPrompt="1"/>
          </p:nvPr>
        </p:nvSpPr>
        <p:spPr>
          <a:xfrm>
            <a:off x="1234866" y="5094680"/>
            <a:ext cx="10443362" cy="815317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5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/>
              <a:t>Текст пункта. Каждый новый пункт сопровождается голубым треугольным маркером в начале первой строки и разделителем. Треугольник и разделитель копируем из образца слайда №6</a:t>
            </a:r>
            <a:br>
              <a:rPr lang="ru-RU" dirty="0"/>
            </a:br>
            <a:r>
              <a:rPr lang="ru-RU" dirty="0"/>
              <a:t>Количество строк – произвольное, но рекомендуется стремиться к равному числу строк в пунктах.</a:t>
            </a:r>
          </a:p>
        </p:txBody>
      </p:sp>
    </p:spTree>
    <p:extLst>
      <p:ext uri="{BB962C8B-B14F-4D97-AF65-F5344CB8AC3E}">
        <p14:creationId xmlns:p14="http://schemas.microsoft.com/office/powerpoint/2010/main" val="2802205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 С ЛОГОТИП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 userDrawn="1"/>
        </p:nvSpPr>
        <p:spPr bwMode="auto">
          <a:xfrm>
            <a:off x="0" y="867552"/>
            <a:ext cx="12187238" cy="5317492"/>
          </a:xfrm>
          <a:prstGeom prst="rect">
            <a:avLst/>
          </a:prstGeom>
          <a:solidFill>
            <a:schemeClr val="bg1">
              <a:alpha val="88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711200" dist="152400" dir="5400000" algn="t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8" name="Прямоугольный треугольник 27"/>
          <p:cNvSpPr/>
          <p:nvPr userDrawn="1"/>
        </p:nvSpPr>
        <p:spPr bwMode="auto">
          <a:xfrm rot="16200000">
            <a:off x="10560625" y="5229711"/>
            <a:ext cx="1628702" cy="1627878"/>
          </a:xfrm>
          <a:prstGeom prst="rtTriangle">
            <a:avLst/>
          </a:prstGeom>
          <a:gradFill>
            <a:gsLst>
              <a:gs pos="100000">
                <a:srgbClr val="4BD0FF"/>
              </a:gs>
              <a:gs pos="0">
                <a:srgbClr val="199BC9"/>
              </a:gs>
            </a:gsLst>
            <a:lin ang="13800000" scaled="0"/>
          </a:gra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279400" dist="38100" dir="13500000" algn="br" rotWithShape="0">
              <a:prstClr val="black">
                <a:alpha val="28000"/>
              </a:prstClr>
            </a:outerShdw>
          </a:effectLst>
          <a:extLst/>
        </p:spPr>
        <p:txBody>
          <a:bodyPr vert="horz" wrap="square" lIns="121880" tIns="60940" rIns="121880" bIns="60940" numCol="1" rtlCol="0" anchor="t" anchorCtr="0" compatLnSpc="1">
            <a:prstTxWarp prst="textNoShape">
              <a:avLst/>
            </a:prstTxWarp>
          </a:bodyPr>
          <a:lstStyle/>
          <a:p>
            <a:pPr defTabSz="1218697"/>
            <a:endParaRPr lang="ru-RU" sz="5349" dirty="0">
              <a:ea typeface="ヒラギノ角ゴ ProN W3" charset="0"/>
              <a:cs typeface="ヒラギノ角ゴ ProN W3" charset="0"/>
            </a:endParaRPr>
          </a:p>
        </p:txBody>
      </p:sp>
      <p:pic>
        <p:nvPicPr>
          <p:cNvPr id="29" name="Рисунок 28" descr="Lanit_logo_new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570951" y="6118900"/>
            <a:ext cx="476007" cy="584116"/>
          </a:xfrm>
          <a:prstGeom prst="rect">
            <a:avLst/>
          </a:prstGeom>
        </p:spPr>
      </p:pic>
      <p:sp>
        <p:nvSpPr>
          <p:cNvPr id="57" name="Рисунок 14"/>
          <p:cNvSpPr>
            <a:spLocks noGrp="1"/>
          </p:cNvSpPr>
          <p:nvPr>
            <p:ph type="pic" sz="quarter" idx="22" hasCustomPrompt="1"/>
          </p:nvPr>
        </p:nvSpPr>
        <p:spPr>
          <a:xfrm>
            <a:off x="366611" y="84768"/>
            <a:ext cx="567813" cy="5420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/>
            </a:lvl1pPr>
          </a:lstStyle>
          <a:p>
            <a:r>
              <a:rPr lang="ru-RU" dirty="0"/>
              <a:t>Вставка</a:t>
            </a:r>
            <a:br>
              <a:rPr lang="ru-RU" dirty="0"/>
            </a:br>
            <a:r>
              <a:rPr lang="ru-RU" dirty="0"/>
              <a:t>иконки</a:t>
            </a:r>
          </a:p>
        </p:txBody>
      </p:sp>
      <p:sp>
        <p:nvSpPr>
          <p:cNvPr id="14" name="Текст 5"/>
          <p:cNvSpPr>
            <a:spLocks noGrp="1"/>
          </p:cNvSpPr>
          <p:nvPr>
            <p:ph type="body" sz="quarter" idx="18" hasCustomPrompt="1"/>
          </p:nvPr>
        </p:nvSpPr>
        <p:spPr>
          <a:xfrm>
            <a:off x="1081888" y="110995"/>
            <a:ext cx="5804687" cy="65111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ru-RU" sz="2800" dirty="0">
                <a:solidFill>
                  <a:schemeClr val="bg1"/>
                </a:solidFill>
                <a:ea typeface="Segoe UI" pitchFamily="34" charset="0"/>
                <a:cs typeface="Segoe UI Light" panose="020B0502040204020203" pitchFamily="34" charset="0"/>
              </a:defRPr>
            </a:lvl1pPr>
          </a:lstStyle>
          <a:p>
            <a:pPr algn="l"/>
            <a:r>
              <a:rPr lang="ru-RU" sz="2549" dirty="0">
                <a:solidFill>
                  <a:schemeClr val="bg1"/>
                </a:solidFill>
                <a:latin typeface="+mj-lt"/>
                <a:ea typeface="Segoe UI" pitchFamily="34" charset="0"/>
                <a:cs typeface="Segoe UI Light" panose="020B0502040204020203" pitchFamily="34" charset="0"/>
              </a:rPr>
              <a:t>Однострочный заголовок слайда</a:t>
            </a:r>
          </a:p>
        </p:txBody>
      </p:sp>
      <p:pic>
        <p:nvPicPr>
          <p:cNvPr id="17" name="Рисунок 16" descr="SHADOW_#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97837" y="1968227"/>
            <a:ext cx="12068671" cy="99838"/>
          </a:xfrm>
          <a:prstGeom prst="rect">
            <a:avLst/>
          </a:prstGeom>
        </p:spPr>
      </p:pic>
      <p:pic>
        <p:nvPicPr>
          <p:cNvPr id="18" name="Рисунок 17" descr="SHADOW_#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97837" y="2867828"/>
            <a:ext cx="12068671" cy="95307"/>
          </a:xfrm>
          <a:prstGeom prst="rect">
            <a:avLst/>
          </a:prstGeom>
        </p:spPr>
      </p:pic>
      <p:pic>
        <p:nvPicPr>
          <p:cNvPr id="19" name="Рисунок 18" descr="SHADOW_#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97837" y="3688230"/>
            <a:ext cx="12068671" cy="95416"/>
          </a:xfrm>
          <a:prstGeom prst="rect">
            <a:avLst/>
          </a:prstGeom>
        </p:spPr>
      </p:pic>
      <p:pic>
        <p:nvPicPr>
          <p:cNvPr id="20" name="Рисунок 19" descr="SHADOW_#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6200000">
            <a:off x="1220860" y="3556561"/>
            <a:ext cx="5360131" cy="133567"/>
          </a:xfrm>
          <a:prstGeom prst="rect">
            <a:avLst/>
          </a:prstGeom>
        </p:spPr>
      </p:pic>
      <p:pic>
        <p:nvPicPr>
          <p:cNvPr id="21" name="Рисунок 20" descr="SHADOW_#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6200000">
            <a:off x="5281427" y="3544356"/>
            <a:ext cx="5360131" cy="157973"/>
          </a:xfrm>
          <a:prstGeom prst="rect">
            <a:avLst/>
          </a:prstGeom>
        </p:spPr>
      </p:pic>
      <p:pic>
        <p:nvPicPr>
          <p:cNvPr id="22" name="Рисунок 21" descr="SHADOW_#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97837" y="4539766"/>
            <a:ext cx="12068671" cy="95416"/>
          </a:xfrm>
          <a:prstGeom prst="rect">
            <a:avLst/>
          </a:prstGeom>
        </p:spPr>
      </p:pic>
      <p:sp>
        <p:nvSpPr>
          <p:cNvPr id="7" name="Текст 6"/>
          <p:cNvSpPr>
            <a:spLocks noGrp="1"/>
          </p:cNvSpPr>
          <p:nvPr>
            <p:ph type="body" sz="quarter" idx="23" hasCustomPrompt="1"/>
          </p:nvPr>
        </p:nvSpPr>
        <p:spPr>
          <a:xfrm>
            <a:off x="5520519" y="859951"/>
            <a:ext cx="2520169" cy="120173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/>
              <a:t>Название организации</a:t>
            </a:r>
          </a:p>
          <a:p>
            <a:pPr lvl="0"/>
            <a:r>
              <a:rPr lang="ru-RU" dirty="0"/>
              <a:t>(максимум в три строки)</a:t>
            </a:r>
          </a:p>
        </p:txBody>
      </p:sp>
      <p:sp>
        <p:nvSpPr>
          <p:cNvPr id="32" name="Текст 6"/>
          <p:cNvSpPr>
            <a:spLocks noGrp="1"/>
          </p:cNvSpPr>
          <p:nvPr>
            <p:ph type="body" sz="quarter" idx="24" hasCustomPrompt="1"/>
          </p:nvPr>
        </p:nvSpPr>
        <p:spPr>
          <a:xfrm>
            <a:off x="1441347" y="854883"/>
            <a:ext cx="2520169" cy="120173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/>
              <a:t>Название организации</a:t>
            </a:r>
          </a:p>
          <a:p>
            <a:pPr lvl="0"/>
            <a:r>
              <a:rPr lang="ru-RU" dirty="0"/>
              <a:t>(максимум в три строки)</a:t>
            </a:r>
          </a:p>
        </p:txBody>
      </p:sp>
      <p:sp>
        <p:nvSpPr>
          <p:cNvPr id="34" name="Текст 6"/>
          <p:cNvSpPr>
            <a:spLocks noGrp="1"/>
          </p:cNvSpPr>
          <p:nvPr>
            <p:ph type="body" sz="quarter" idx="25" hasCustomPrompt="1"/>
          </p:nvPr>
        </p:nvSpPr>
        <p:spPr>
          <a:xfrm>
            <a:off x="9657115" y="864293"/>
            <a:ext cx="2520169" cy="120173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/>
              <a:t>Название организации</a:t>
            </a:r>
          </a:p>
          <a:p>
            <a:pPr lvl="0"/>
            <a:r>
              <a:rPr lang="ru-RU" dirty="0"/>
              <a:t>(максимум в три строки)</a:t>
            </a:r>
          </a:p>
        </p:txBody>
      </p:sp>
      <p:sp>
        <p:nvSpPr>
          <p:cNvPr id="35" name="Текст 6"/>
          <p:cNvSpPr>
            <a:spLocks noGrp="1"/>
          </p:cNvSpPr>
          <p:nvPr>
            <p:ph type="body" sz="quarter" idx="26" hasCustomPrompt="1"/>
          </p:nvPr>
        </p:nvSpPr>
        <p:spPr>
          <a:xfrm>
            <a:off x="5525496" y="1897444"/>
            <a:ext cx="2520169" cy="120173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/>
              <a:t>Название организации</a:t>
            </a:r>
          </a:p>
          <a:p>
            <a:pPr lvl="0"/>
            <a:r>
              <a:rPr lang="ru-RU" dirty="0"/>
              <a:t>(максимум в три строки)</a:t>
            </a:r>
          </a:p>
        </p:txBody>
      </p:sp>
      <p:sp>
        <p:nvSpPr>
          <p:cNvPr id="36" name="Текст 6"/>
          <p:cNvSpPr>
            <a:spLocks noGrp="1"/>
          </p:cNvSpPr>
          <p:nvPr>
            <p:ph type="body" sz="quarter" idx="27" hasCustomPrompt="1"/>
          </p:nvPr>
        </p:nvSpPr>
        <p:spPr>
          <a:xfrm>
            <a:off x="1446324" y="1892376"/>
            <a:ext cx="2520169" cy="120173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/>
              <a:t>Название организации</a:t>
            </a:r>
          </a:p>
          <a:p>
            <a:pPr lvl="0"/>
            <a:r>
              <a:rPr lang="ru-RU" dirty="0"/>
              <a:t>(максимум в три строки)</a:t>
            </a:r>
          </a:p>
        </p:txBody>
      </p:sp>
      <p:sp>
        <p:nvSpPr>
          <p:cNvPr id="37" name="Текст 6"/>
          <p:cNvSpPr>
            <a:spLocks noGrp="1"/>
          </p:cNvSpPr>
          <p:nvPr>
            <p:ph type="body" sz="quarter" idx="28" hasCustomPrompt="1"/>
          </p:nvPr>
        </p:nvSpPr>
        <p:spPr>
          <a:xfrm>
            <a:off x="9662092" y="1901786"/>
            <a:ext cx="2520169" cy="120173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/>
              <a:t>Название организации</a:t>
            </a:r>
          </a:p>
          <a:p>
            <a:pPr lvl="0"/>
            <a:r>
              <a:rPr lang="ru-RU" dirty="0"/>
              <a:t>(максимум в три строки)</a:t>
            </a:r>
          </a:p>
        </p:txBody>
      </p:sp>
      <p:sp>
        <p:nvSpPr>
          <p:cNvPr id="38" name="Текст 6"/>
          <p:cNvSpPr>
            <a:spLocks noGrp="1"/>
          </p:cNvSpPr>
          <p:nvPr>
            <p:ph type="body" sz="quarter" idx="29" hasCustomPrompt="1"/>
          </p:nvPr>
        </p:nvSpPr>
        <p:spPr>
          <a:xfrm>
            <a:off x="5520519" y="2777442"/>
            <a:ext cx="2520169" cy="120173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/>
              <a:t>Название организации</a:t>
            </a:r>
          </a:p>
          <a:p>
            <a:pPr lvl="0"/>
            <a:r>
              <a:rPr lang="ru-RU" dirty="0"/>
              <a:t>(максимум в три строки)</a:t>
            </a:r>
          </a:p>
        </p:txBody>
      </p:sp>
      <p:sp>
        <p:nvSpPr>
          <p:cNvPr id="39" name="Текст 6"/>
          <p:cNvSpPr>
            <a:spLocks noGrp="1"/>
          </p:cNvSpPr>
          <p:nvPr>
            <p:ph type="body" sz="quarter" idx="30" hasCustomPrompt="1"/>
          </p:nvPr>
        </p:nvSpPr>
        <p:spPr>
          <a:xfrm>
            <a:off x="1441347" y="2772374"/>
            <a:ext cx="2520169" cy="120173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/>
              <a:t>Название организации</a:t>
            </a:r>
          </a:p>
          <a:p>
            <a:pPr lvl="0"/>
            <a:r>
              <a:rPr lang="ru-RU" dirty="0"/>
              <a:t>(максимум в три строки)</a:t>
            </a:r>
          </a:p>
        </p:txBody>
      </p:sp>
      <p:sp>
        <p:nvSpPr>
          <p:cNvPr id="40" name="Текст 6"/>
          <p:cNvSpPr>
            <a:spLocks noGrp="1"/>
          </p:cNvSpPr>
          <p:nvPr>
            <p:ph type="body" sz="quarter" idx="31" hasCustomPrompt="1"/>
          </p:nvPr>
        </p:nvSpPr>
        <p:spPr>
          <a:xfrm>
            <a:off x="9657115" y="2781784"/>
            <a:ext cx="2520169" cy="120173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/>
              <a:t>Название организации</a:t>
            </a:r>
          </a:p>
          <a:p>
            <a:pPr lvl="0"/>
            <a:r>
              <a:rPr lang="ru-RU" dirty="0"/>
              <a:t>(максимум в три строки)</a:t>
            </a:r>
          </a:p>
        </p:txBody>
      </p:sp>
      <p:sp>
        <p:nvSpPr>
          <p:cNvPr id="44" name="Текст 6"/>
          <p:cNvSpPr>
            <a:spLocks noGrp="1"/>
          </p:cNvSpPr>
          <p:nvPr>
            <p:ph type="body" sz="quarter" idx="32" hasCustomPrompt="1"/>
          </p:nvPr>
        </p:nvSpPr>
        <p:spPr>
          <a:xfrm>
            <a:off x="5520519" y="3598988"/>
            <a:ext cx="2520169" cy="120173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/>
              <a:t>Название организации</a:t>
            </a:r>
          </a:p>
          <a:p>
            <a:pPr lvl="0"/>
            <a:r>
              <a:rPr lang="ru-RU" dirty="0"/>
              <a:t>(максимум в три строки)</a:t>
            </a:r>
          </a:p>
        </p:txBody>
      </p:sp>
      <p:sp>
        <p:nvSpPr>
          <p:cNvPr id="45" name="Текст 6"/>
          <p:cNvSpPr>
            <a:spLocks noGrp="1"/>
          </p:cNvSpPr>
          <p:nvPr>
            <p:ph type="body" sz="quarter" idx="33" hasCustomPrompt="1"/>
          </p:nvPr>
        </p:nvSpPr>
        <p:spPr>
          <a:xfrm>
            <a:off x="1441347" y="3593920"/>
            <a:ext cx="2520169" cy="120173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/>
              <a:t>Название организации</a:t>
            </a:r>
          </a:p>
          <a:p>
            <a:pPr lvl="0"/>
            <a:r>
              <a:rPr lang="ru-RU" dirty="0"/>
              <a:t>(максимум в три строки)</a:t>
            </a:r>
          </a:p>
        </p:txBody>
      </p:sp>
      <p:sp>
        <p:nvSpPr>
          <p:cNvPr id="46" name="Текст 6"/>
          <p:cNvSpPr>
            <a:spLocks noGrp="1"/>
          </p:cNvSpPr>
          <p:nvPr>
            <p:ph type="body" sz="quarter" idx="34" hasCustomPrompt="1"/>
          </p:nvPr>
        </p:nvSpPr>
        <p:spPr>
          <a:xfrm>
            <a:off x="9657115" y="3603330"/>
            <a:ext cx="2520169" cy="120173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/>
              <a:t>Название организации</a:t>
            </a:r>
          </a:p>
          <a:p>
            <a:pPr lvl="0"/>
            <a:r>
              <a:rPr lang="ru-RU" dirty="0"/>
              <a:t>(максимум в три строки)</a:t>
            </a:r>
          </a:p>
        </p:txBody>
      </p:sp>
      <p:sp>
        <p:nvSpPr>
          <p:cNvPr id="64" name="Текст 6"/>
          <p:cNvSpPr>
            <a:spLocks noGrp="1"/>
          </p:cNvSpPr>
          <p:nvPr>
            <p:ph type="body" sz="quarter" idx="35" hasCustomPrompt="1"/>
          </p:nvPr>
        </p:nvSpPr>
        <p:spPr>
          <a:xfrm>
            <a:off x="5520519" y="4433570"/>
            <a:ext cx="2520169" cy="120173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/>
              <a:t>Название организации</a:t>
            </a:r>
          </a:p>
          <a:p>
            <a:pPr lvl="0"/>
            <a:r>
              <a:rPr lang="ru-RU" dirty="0"/>
              <a:t>(максимум в три строки)</a:t>
            </a:r>
          </a:p>
        </p:txBody>
      </p:sp>
      <p:sp>
        <p:nvSpPr>
          <p:cNvPr id="65" name="Текст 6"/>
          <p:cNvSpPr>
            <a:spLocks noGrp="1"/>
          </p:cNvSpPr>
          <p:nvPr>
            <p:ph type="body" sz="quarter" idx="36" hasCustomPrompt="1"/>
          </p:nvPr>
        </p:nvSpPr>
        <p:spPr>
          <a:xfrm>
            <a:off x="1441347" y="4428502"/>
            <a:ext cx="2520169" cy="120173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/>
              <a:t>Название организации</a:t>
            </a:r>
          </a:p>
          <a:p>
            <a:pPr lvl="0"/>
            <a:r>
              <a:rPr lang="ru-RU" dirty="0"/>
              <a:t>(максимум в три строки)</a:t>
            </a:r>
          </a:p>
        </p:txBody>
      </p:sp>
      <p:sp>
        <p:nvSpPr>
          <p:cNvPr id="66" name="Текст 6"/>
          <p:cNvSpPr>
            <a:spLocks noGrp="1"/>
          </p:cNvSpPr>
          <p:nvPr>
            <p:ph type="body" sz="quarter" idx="37" hasCustomPrompt="1"/>
          </p:nvPr>
        </p:nvSpPr>
        <p:spPr>
          <a:xfrm>
            <a:off x="9657115" y="4437912"/>
            <a:ext cx="2520169" cy="120173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/>
              <a:t>Название организации</a:t>
            </a:r>
          </a:p>
          <a:p>
            <a:pPr lvl="0"/>
            <a:r>
              <a:rPr lang="ru-RU" dirty="0"/>
              <a:t>(максимум в три строки)</a:t>
            </a:r>
          </a:p>
        </p:txBody>
      </p:sp>
    </p:spTree>
    <p:extLst>
      <p:ext uri="{BB962C8B-B14F-4D97-AF65-F5344CB8AC3E}">
        <p14:creationId xmlns:p14="http://schemas.microsoft.com/office/powerpoint/2010/main" val="2802205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 userDrawn="1"/>
        </p:nvSpPr>
        <p:spPr bwMode="auto">
          <a:xfrm>
            <a:off x="0" y="867552"/>
            <a:ext cx="12187238" cy="5317492"/>
          </a:xfrm>
          <a:prstGeom prst="rect">
            <a:avLst/>
          </a:prstGeom>
          <a:solidFill>
            <a:schemeClr val="bg1">
              <a:alpha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711200" dist="152400" dir="5400000" algn="t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8" name="Прямоугольный треугольник 27"/>
          <p:cNvSpPr/>
          <p:nvPr userDrawn="1"/>
        </p:nvSpPr>
        <p:spPr bwMode="auto">
          <a:xfrm rot="16200000">
            <a:off x="10560625" y="5229711"/>
            <a:ext cx="1628702" cy="1627878"/>
          </a:xfrm>
          <a:prstGeom prst="rtTriangle">
            <a:avLst/>
          </a:prstGeom>
          <a:gradFill>
            <a:gsLst>
              <a:gs pos="100000">
                <a:srgbClr val="4BD0FF"/>
              </a:gs>
              <a:gs pos="0">
                <a:srgbClr val="199BC9"/>
              </a:gs>
            </a:gsLst>
            <a:lin ang="13800000" scaled="0"/>
          </a:gra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279400" dist="38100" dir="13500000" algn="br" rotWithShape="0">
              <a:prstClr val="black">
                <a:alpha val="28000"/>
              </a:prstClr>
            </a:outerShdw>
          </a:effectLst>
          <a:extLst/>
        </p:spPr>
        <p:txBody>
          <a:bodyPr vert="horz" wrap="square" lIns="121880" tIns="60940" rIns="121880" bIns="60940" numCol="1" rtlCol="0" anchor="t" anchorCtr="0" compatLnSpc="1">
            <a:prstTxWarp prst="textNoShape">
              <a:avLst/>
            </a:prstTxWarp>
          </a:bodyPr>
          <a:lstStyle/>
          <a:p>
            <a:pPr defTabSz="1218697"/>
            <a:endParaRPr lang="ru-RU" sz="5349" dirty="0">
              <a:ea typeface="ヒラギノ角ゴ ProN W3" charset="0"/>
              <a:cs typeface="ヒラギノ角ゴ ProN W3" charset="0"/>
            </a:endParaRPr>
          </a:p>
        </p:txBody>
      </p:sp>
      <p:pic>
        <p:nvPicPr>
          <p:cNvPr id="29" name="Рисунок 28" descr="Lanit_logo_new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570951" y="6118900"/>
            <a:ext cx="476007" cy="584116"/>
          </a:xfrm>
          <a:prstGeom prst="rect">
            <a:avLst/>
          </a:prstGeom>
        </p:spPr>
      </p:pic>
      <p:sp>
        <p:nvSpPr>
          <p:cNvPr id="57" name="Рисунок 14"/>
          <p:cNvSpPr>
            <a:spLocks noGrp="1"/>
          </p:cNvSpPr>
          <p:nvPr>
            <p:ph type="pic" sz="quarter" idx="22" hasCustomPrompt="1"/>
          </p:nvPr>
        </p:nvSpPr>
        <p:spPr>
          <a:xfrm>
            <a:off x="366611" y="84768"/>
            <a:ext cx="567813" cy="5420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/>
            </a:lvl1pPr>
          </a:lstStyle>
          <a:p>
            <a:r>
              <a:rPr lang="ru-RU" dirty="0"/>
              <a:t>Вставка</a:t>
            </a:r>
            <a:br>
              <a:rPr lang="ru-RU" dirty="0"/>
            </a:br>
            <a:r>
              <a:rPr lang="ru-RU" dirty="0"/>
              <a:t>иконки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8" hasCustomPrompt="1"/>
          </p:nvPr>
        </p:nvSpPr>
        <p:spPr>
          <a:xfrm>
            <a:off x="1081888" y="110995"/>
            <a:ext cx="5804687" cy="65111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ru-RU" sz="2800" dirty="0">
                <a:solidFill>
                  <a:schemeClr val="bg1"/>
                </a:solidFill>
                <a:ea typeface="Segoe UI" pitchFamily="34" charset="0"/>
                <a:cs typeface="Segoe UI Light" panose="020B0502040204020203" pitchFamily="34" charset="0"/>
              </a:defRPr>
            </a:lvl1pPr>
          </a:lstStyle>
          <a:p>
            <a:pPr algn="l"/>
            <a:r>
              <a:rPr lang="ru-RU" sz="2549" dirty="0">
                <a:solidFill>
                  <a:schemeClr val="bg1"/>
                </a:solidFill>
                <a:latin typeface="+mj-lt"/>
                <a:ea typeface="Segoe UI" pitchFamily="34" charset="0"/>
                <a:cs typeface="Segoe UI Light" panose="020B0502040204020203" pitchFamily="34" charset="0"/>
              </a:rPr>
              <a:t>Однострочный заголовок слайда</a:t>
            </a:r>
          </a:p>
        </p:txBody>
      </p:sp>
    </p:spTree>
    <p:extLst>
      <p:ext uri="{BB962C8B-B14F-4D97-AF65-F5344CB8AC3E}">
        <p14:creationId xmlns:p14="http://schemas.microsoft.com/office/powerpoint/2010/main" val="3489940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 userDrawn="1"/>
        </p:nvSpPr>
        <p:spPr bwMode="auto">
          <a:xfrm>
            <a:off x="0" y="867551"/>
            <a:ext cx="12187238" cy="5519601"/>
          </a:xfrm>
          <a:prstGeom prst="rect">
            <a:avLst/>
          </a:prstGeom>
          <a:solidFill>
            <a:schemeClr val="bg1">
              <a:alpha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711200" dist="152400" dir="5400000" algn="t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8" name="Прямоугольный треугольник 27"/>
          <p:cNvSpPr/>
          <p:nvPr userDrawn="1"/>
        </p:nvSpPr>
        <p:spPr bwMode="auto">
          <a:xfrm rot="16200000">
            <a:off x="10560625" y="5229711"/>
            <a:ext cx="1628702" cy="1627878"/>
          </a:xfrm>
          <a:prstGeom prst="rtTriangle">
            <a:avLst/>
          </a:prstGeom>
          <a:gradFill>
            <a:gsLst>
              <a:gs pos="100000">
                <a:srgbClr val="4BD0FF"/>
              </a:gs>
              <a:gs pos="0">
                <a:srgbClr val="199BC9"/>
              </a:gs>
            </a:gsLst>
            <a:lin ang="13800000" scaled="0"/>
          </a:gra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279400" dist="38100" dir="13500000" algn="br" rotWithShape="0">
              <a:prstClr val="black">
                <a:alpha val="28000"/>
              </a:prstClr>
            </a:outerShdw>
          </a:effectLst>
          <a:extLst/>
        </p:spPr>
        <p:txBody>
          <a:bodyPr vert="horz" wrap="square" lIns="121880" tIns="60940" rIns="121880" bIns="60940" numCol="1" rtlCol="0" anchor="t" anchorCtr="0" compatLnSpc="1">
            <a:prstTxWarp prst="textNoShape">
              <a:avLst/>
            </a:prstTxWarp>
          </a:bodyPr>
          <a:lstStyle/>
          <a:p>
            <a:pPr defTabSz="1218697"/>
            <a:endParaRPr lang="ru-RU" sz="5349" dirty="0">
              <a:ea typeface="ヒラギノ角ゴ ProN W3" charset="0"/>
              <a:cs typeface="ヒラギノ角ゴ ProN W3" charset="0"/>
            </a:endParaRPr>
          </a:p>
        </p:txBody>
      </p:sp>
      <p:pic>
        <p:nvPicPr>
          <p:cNvPr id="29" name="Рисунок 28" descr="Lanit_logo_new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570951" y="6118900"/>
            <a:ext cx="476007" cy="584116"/>
          </a:xfrm>
          <a:prstGeom prst="rect">
            <a:avLst/>
          </a:prstGeom>
        </p:spPr>
      </p:pic>
      <p:sp>
        <p:nvSpPr>
          <p:cNvPr id="57" name="Рисунок 14"/>
          <p:cNvSpPr>
            <a:spLocks noGrp="1"/>
          </p:cNvSpPr>
          <p:nvPr>
            <p:ph type="pic" sz="quarter" idx="22" hasCustomPrompt="1"/>
          </p:nvPr>
        </p:nvSpPr>
        <p:spPr>
          <a:xfrm>
            <a:off x="366611" y="84768"/>
            <a:ext cx="567813" cy="5420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/>
            </a:lvl1pPr>
          </a:lstStyle>
          <a:p>
            <a:r>
              <a:rPr lang="ru-RU" dirty="0"/>
              <a:t>Вставка</a:t>
            </a:r>
            <a:br>
              <a:rPr lang="ru-RU" dirty="0"/>
            </a:br>
            <a:r>
              <a:rPr lang="ru-RU" dirty="0"/>
              <a:t>иконки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8" hasCustomPrompt="1"/>
          </p:nvPr>
        </p:nvSpPr>
        <p:spPr>
          <a:xfrm>
            <a:off x="1081888" y="110995"/>
            <a:ext cx="5804687" cy="65111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ru-RU" sz="2800" dirty="0">
                <a:solidFill>
                  <a:schemeClr val="bg1"/>
                </a:solidFill>
                <a:ea typeface="Segoe UI" pitchFamily="34" charset="0"/>
                <a:cs typeface="Segoe UI Light" panose="020B0502040204020203" pitchFamily="34" charset="0"/>
              </a:defRPr>
            </a:lvl1pPr>
          </a:lstStyle>
          <a:p>
            <a:pPr algn="l"/>
            <a:r>
              <a:rPr lang="ru-RU" sz="2549" dirty="0">
                <a:solidFill>
                  <a:schemeClr val="bg1"/>
                </a:solidFill>
                <a:latin typeface="+mj-lt"/>
                <a:ea typeface="Segoe UI" pitchFamily="34" charset="0"/>
                <a:cs typeface="Segoe UI Light" panose="020B0502040204020203" pitchFamily="34" charset="0"/>
              </a:rPr>
              <a:t>Однострочный заголовок слайда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sz="quarter" idx="23" hasCustomPrompt="1"/>
          </p:nvPr>
        </p:nvSpPr>
        <p:spPr>
          <a:xfrm>
            <a:off x="366713" y="1119116"/>
            <a:ext cx="11204575" cy="49997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Вставляем таблицу (пиктограмма в центре)</a:t>
            </a:r>
          </a:p>
        </p:txBody>
      </p:sp>
    </p:spTree>
    <p:extLst>
      <p:ext uri="{BB962C8B-B14F-4D97-AF65-F5344CB8AC3E}">
        <p14:creationId xmlns:p14="http://schemas.microsoft.com/office/powerpoint/2010/main" val="2509809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ый треугольник 12"/>
          <p:cNvSpPr/>
          <p:nvPr userDrawn="1"/>
        </p:nvSpPr>
        <p:spPr bwMode="auto">
          <a:xfrm rot="5400000">
            <a:off x="-5126" y="107"/>
            <a:ext cx="224330" cy="224216"/>
          </a:xfrm>
          <a:prstGeom prst="rtTriangle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21878" tIns="60939" rIns="121878" bIns="60939" numCol="1" rtlCol="0" anchor="t" anchorCtr="0" compatLnSpc="1">
            <a:prstTxWarp prst="textNoShape">
              <a:avLst/>
            </a:prstTxWarp>
          </a:bodyPr>
          <a:lstStyle/>
          <a:p>
            <a:pPr defTabSz="1218697"/>
            <a:endParaRPr lang="ru-RU" sz="5349" dirty="0">
              <a:ea typeface="ヒラギノ角ゴ ProN W3" charset="0"/>
              <a:cs typeface="ヒラギノ角ゴ ProN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289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0" r:id="rId2"/>
    <p:sldLayoutId id="2147483655" r:id="rId3"/>
    <p:sldLayoutId id="2147483651" r:id="rId4"/>
    <p:sldLayoutId id="2147483652" r:id="rId5"/>
    <p:sldLayoutId id="2147483653" r:id="rId6"/>
    <p:sldLayoutId id="2147483654" r:id="rId7"/>
    <p:sldLayoutId id="2147483657" r:id="rId8"/>
    <p:sldLayoutId id="2147483658" r:id="rId9"/>
    <p:sldLayoutId id="2147483659" r:id="rId10"/>
    <p:sldLayoutId id="2147483663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1.jpeg"/><Relationship Id="rId11" Type="http://schemas.openxmlformats.org/officeDocument/2006/relationships/image" Target="../media/image16.pn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png"/><Relationship Id="rId9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3.png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hyperlink" Target="mailto:ecm@lanit.ru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zheltoukhov@lan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21"/>
          <p:cNvSpPr/>
          <p:nvPr/>
        </p:nvSpPr>
        <p:spPr>
          <a:xfrm>
            <a:off x="-21266" y="5929162"/>
            <a:ext cx="12213266" cy="923492"/>
          </a:xfrm>
          <a:custGeom>
            <a:avLst/>
            <a:gdLst>
              <a:gd name="connsiteX0" fmla="*/ 466 w 3846822"/>
              <a:gd name="connsiteY0" fmla="*/ 0 h 528341"/>
              <a:gd name="connsiteX1" fmla="*/ 3414052 w 3846822"/>
              <a:gd name="connsiteY1" fmla="*/ 0 h 528341"/>
              <a:gd name="connsiteX2" fmla="*/ 3846822 w 3846822"/>
              <a:gd name="connsiteY2" fmla="*/ 0 h 528341"/>
              <a:gd name="connsiteX3" fmla="*/ 3496836 w 3846822"/>
              <a:gd name="connsiteY3" fmla="*/ 528341 h 528341"/>
              <a:gd name="connsiteX4" fmla="*/ 466 w 3846822"/>
              <a:gd name="connsiteY4" fmla="*/ 524685 h 528341"/>
              <a:gd name="connsiteX5" fmla="*/ 466 w 3846822"/>
              <a:gd name="connsiteY5" fmla="*/ 0 h 528341"/>
              <a:gd name="connsiteX0" fmla="*/ 466 w 3846822"/>
              <a:gd name="connsiteY0" fmla="*/ 0 h 524685"/>
              <a:gd name="connsiteX1" fmla="*/ 3414052 w 3846822"/>
              <a:gd name="connsiteY1" fmla="*/ 0 h 524685"/>
              <a:gd name="connsiteX2" fmla="*/ 3846822 w 3846822"/>
              <a:gd name="connsiteY2" fmla="*/ 0 h 524685"/>
              <a:gd name="connsiteX3" fmla="*/ 3630794 w 3846822"/>
              <a:gd name="connsiteY3" fmla="*/ 519669 h 524685"/>
              <a:gd name="connsiteX4" fmla="*/ 466 w 3846822"/>
              <a:gd name="connsiteY4" fmla="*/ 524685 h 524685"/>
              <a:gd name="connsiteX5" fmla="*/ 466 w 3846822"/>
              <a:gd name="connsiteY5" fmla="*/ 0 h 524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46822" h="524685" extrusionOk="0">
                <a:moveTo>
                  <a:pt x="466" y="0"/>
                </a:moveTo>
                <a:lnTo>
                  <a:pt x="3414052" y="0"/>
                </a:lnTo>
                <a:lnTo>
                  <a:pt x="3846822" y="0"/>
                </a:lnTo>
                <a:lnTo>
                  <a:pt x="3630794" y="519669"/>
                </a:lnTo>
                <a:lnTo>
                  <a:pt x="466" y="524685"/>
                </a:lnTo>
                <a:cubicBezTo>
                  <a:pt x="2077" y="347695"/>
                  <a:pt x="-1145" y="176990"/>
                  <a:pt x="466" y="0"/>
                </a:cubicBezTo>
                <a:close/>
              </a:path>
            </a:pathLst>
          </a:custGeom>
          <a:gradFill flip="none" rotWithShape="1">
            <a:gsLst>
              <a:gs pos="0">
                <a:srgbClr val="199BC9"/>
              </a:gs>
              <a:gs pos="100000">
                <a:srgbClr val="4BD0FF"/>
              </a:gs>
            </a:gsLst>
            <a:lin ang="2700000" scaled="1"/>
            <a:tileRect/>
          </a:gradFill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spcFirstLastPara="1" wrap="square" lIns="243775" tIns="121875" rIns="243775" bIns="121875" anchor="t" anchorCtr="0">
            <a:noAutofit/>
          </a:bodyPr>
          <a:lstStyle/>
          <a:p>
            <a:endParaRPr sz="10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7086224" y="2064763"/>
            <a:ext cx="4248083" cy="582302"/>
          </a:xfrm>
        </p:spPr>
        <p:txBody>
          <a:bodyPr/>
          <a:lstStyle/>
          <a:p>
            <a:pPr algn="l"/>
            <a:r>
              <a:rPr lang="ru-RU" sz="3200" b="1" dirty="0">
                <a:solidFill>
                  <a:schemeClr val="tx1"/>
                </a:solidFill>
              </a:rPr>
              <a:t>Решения </a:t>
            </a:r>
            <a:r>
              <a:rPr lang="en-US" sz="3200" b="1" dirty="0">
                <a:solidFill>
                  <a:schemeClr val="tx1"/>
                </a:solidFill>
              </a:rPr>
              <a:t>LanDocs</a:t>
            </a:r>
            <a:br>
              <a:rPr lang="ru-RU" sz="3200" b="1" dirty="0">
                <a:solidFill>
                  <a:schemeClr val="tx1"/>
                </a:solidFill>
              </a:rPr>
            </a:br>
            <a:r>
              <a:rPr lang="ru-RU" sz="3200" b="1" dirty="0">
                <a:solidFill>
                  <a:schemeClr val="tx1"/>
                </a:solidFill>
              </a:rPr>
              <a:t>для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ru-RU" sz="3200" b="1" dirty="0">
                <a:solidFill>
                  <a:schemeClr val="tx1"/>
                </a:solidFill>
              </a:rPr>
              <a:t>управления корпоративным контентом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ru-RU" sz="3200" b="1" dirty="0">
                <a:solidFill>
                  <a:schemeClr val="tx1"/>
                </a:solidFill>
              </a:rPr>
              <a:t>в электроэнергетике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7086222" y="4746640"/>
            <a:ext cx="3001054" cy="582302"/>
          </a:xfrm>
        </p:spPr>
        <p:txBody>
          <a:bodyPr/>
          <a:lstStyle/>
          <a:p>
            <a:pPr algn="l"/>
            <a:r>
              <a:rPr lang="ru-RU" sz="1600" dirty="0"/>
              <a:t>Кисловодск, 15-17 апреля 2019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05" y="628583"/>
            <a:ext cx="1850481" cy="291616"/>
          </a:xfrm>
          <a:prstGeom prst="rect">
            <a:avLst/>
          </a:prstGeom>
        </p:spPr>
      </p:pic>
      <p:pic>
        <p:nvPicPr>
          <p:cNvPr id="1026" name="Picture 2" descr="Lanit_logo_горизонт_голубой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24" y="600474"/>
            <a:ext cx="2006399" cy="458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Группа 2"/>
          <p:cNvGrpSpPr/>
          <p:nvPr/>
        </p:nvGrpSpPr>
        <p:grpSpPr>
          <a:xfrm>
            <a:off x="0" y="1129792"/>
            <a:ext cx="7107489" cy="4799370"/>
            <a:chOff x="-21266" y="1129792"/>
            <a:chExt cx="7107489" cy="4799370"/>
          </a:xfrm>
        </p:grpSpPr>
        <p:pic>
          <p:nvPicPr>
            <p:cNvPr id="12" name="Grafik 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191" t="13939" r="3980" b="22920"/>
            <a:stretch/>
          </p:blipFill>
          <p:spPr>
            <a:xfrm>
              <a:off x="-21266" y="1129792"/>
              <a:ext cx="7107489" cy="4799370"/>
            </a:xfrm>
            <a:prstGeom prst="rect">
              <a:avLst/>
            </a:prstGeom>
          </p:spPr>
        </p:pic>
        <p:pic>
          <p:nvPicPr>
            <p:cNvPr id="13" name="Рисунок 12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52" r="190" b="33164"/>
            <a:stretch/>
          </p:blipFill>
          <p:spPr>
            <a:xfrm>
              <a:off x="-9625" y="1608791"/>
              <a:ext cx="5707781" cy="3627352"/>
            </a:xfrm>
            <a:prstGeom prst="rect">
              <a:avLst/>
            </a:prstGeom>
          </p:spPr>
        </p:pic>
      </p:grpSp>
      <p:pic>
        <p:nvPicPr>
          <p:cNvPr id="5" name="Picture 2" descr="4CI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5357" y="191621"/>
            <a:ext cx="1165541" cy="116554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990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-2188" y="0"/>
            <a:ext cx="8376931" cy="717881"/>
          </a:xfrm>
          <a:custGeom>
            <a:avLst/>
            <a:gdLst/>
            <a:ahLst/>
            <a:cxnLst/>
            <a:rect l="0" t="0" r="0" b="0"/>
            <a:pathLst>
              <a:path w="3847967" h="528341" extrusionOk="0">
                <a:moveTo>
                  <a:pt x="1611" y="0"/>
                </a:moveTo>
                <a:lnTo>
                  <a:pt x="3415197" y="0"/>
                </a:lnTo>
                <a:lnTo>
                  <a:pt x="3847967" y="0"/>
                </a:lnTo>
                <a:lnTo>
                  <a:pt x="3317474" y="528341"/>
                </a:lnTo>
                <a:lnTo>
                  <a:pt x="1611" y="524685"/>
                </a:lnTo>
                <a:cubicBezTo>
                  <a:pt x="3222" y="347695"/>
                  <a:pt x="0" y="176990"/>
                  <a:pt x="1611" y="0"/>
                </a:cubicBezTo>
                <a:close/>
              </a:path>
            </a:pathLst>
          </a:custGeom>
          <a:gradFill flip="none" rotWithShape="1">
            <a:gsLst>
              <a:gs pos="0">
                <a:srgbClr val="199BC9"/>
              </a:gs>
              <a:gs pos="100000">
                <a:srgbClr val="4BD0FF"/>
              </a:gs>
            </a:gsLst>
            <a:lin ang="2700000" scaled="1"/>
            <a:tileRect/>
          </a:gradFill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279400" dist="38100" dir="13500000" algn="br" rotWithShape="0">
              <a:srgbClr val="000000">
                <a:alpha val="27843"/>
              </a:srgbClr>
            </a:outerShdw>
          </a:effectLst>
        </p:spPr>
        <p:txBody>
          <a:bodyPr spcFirstLastPara="1" wrap="square" lIns="243775" tIns="121875" rIns="243775" bIns="121875" anchor="t" anchorCtr="0">
            <a:noAutofit/>
          </a:bodyPr>
          <a:lstStyle/>
          <a:p>
            <a:endParaRPr sz="10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Shape 122"/>
          <p:cNvSpPr txBox="1"/>
          <p:nvPr/>
        </p:nvSpPr>
        <p:spPr>
          <a:xfrm>
            <a:off x="196586" y="193240"/>
            <a:ext cx="9437135" cy="360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ru-RU" sz="2800" b="1" u="none" dirty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  <a:t>ПРОФИЛЬ КОМПАНИИ</a:t>
            </a:r>
            <a:endParaRPr sz="2800" b="1" u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5" name="Shape 381"/>
          <p:cNvSpPr/>
          <p:nvPr/>
        </p:nvSpPr>
        <p:spPr>
          <a:xfrm rot="-5400000">
            <a:off x="10408444" y="5083969"/>
            <a:ext cx="1789113" cy="1787525"/>
          </a:xfrm>
          <a:prstGeom prst="rtTriangle">
            <a:avLst/>
          </a:prstGeom>
          <a:gradFill>
            <a:gsLst>
              <a:gs pos="0">
                <a:srgbClr val="199BC9"/>
              </a:gs>
              <a:gs pos="100000">
                <a:srgbClr val="4BD0FF"/>
              </a:gs>
            </a:gsLst>
            <a:lin ang="13800001" scaled="0"/>
          </a:gradFill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279400" dist="38100" dir="13500000" algn="br" rotWithShape="0">
              <a:srgbClr val="000000">
                <a:alpha val="27843"/>
              </a:srgbClr>
            </a:outerShdw>
          </a:effectLst>
        </p:spPr>
        <p:txBody>
          <a:bodyPr spcFirstLastPara="1" wrap="square" lIns="243775" tIns="121875" rIns="243775" bIns="1218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6" name="Shape 382" descr="Lanit_logo_new_whi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422063" y="6096000"/>
            <a:ext cx="438150" cy="536575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TextBox 22"/>
          <p:cNvSpPr txBox="1"/>
          <p:nvPr/>
        </p:nvSpPr>
        <p:spPr>
          <a:xfrm>
            <a:off x="2069431" y="1272115"/>
            <a:ext cx="5427017" cy="3908736"/>
          </a:xfrm>
          <a:prstGeom prst="rect">
            <a:avLst/>
          </a:prstGeom>
          <a:noFill/>
        </p:spPr>
        <p:txBody>
          <a:bodyPr wrap="square" lIns="243788" tIns="0" rIns="243788" bIns="121894" rtlCol="0" anchor="t" anchorCtr="0">
            <a:spAutoFit/>
          </a:bodyPr>
          <a:lstStyle/>
          <a:p>
            <a:pPr>
              <a:spcAft>
                <a:spcPts val="1200"/>
              </a:spcAft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ЛАНИТ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занимает первые позиции</a:t>
            </a:r>
            <a:b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в рейтингах национальных предприятий, работающих в ИТ-сфере. Команда ЛАНИТ</a:t>
            </a:r>
            <a:b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— более 10 000 сотрудников.</a:t>
            </a:r>
            <a:endParaRPr lang="ru-RU" i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spcAft>
                <a:spcPts val="1200"/>
              </a:spcAft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spcAft>
                <a:spcPts val="1200"/>
              </a:spcAft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LanDocs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— разработка компании ЛАНИТ, программная платформа для построения корпоративной системы электронного документооборота (СЭД) или системы управления контентом (ECM). Входит в ТОП 5 крупнейших решений в области ЕСМ в СНГ</a:t>
            </a:r>
          </a:p>
          <a:p>
            <a:pPr>
              <a:spcAft>
                <a:spcPts val="1200"/>
              </a:spcAft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96449" y="1272115"/>
            <a:ext cx="4119119" cy="615527"/>
          </a:xfrm>
          <a:prstGeom prst="rect">
            <a:avLst/>
          </a:prstGeom>
          <a:noFill/>
        </p:spPr>
        <p:txBody>
          <a:bodyPr wrap="square" lIns="243788" tIns="0" rIns="243788" bIns="121894" rtlCol="0" anchor="t" anchorCtr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КРУПНЕЙШИЕ ЗАКАЗЧИКИ ЛАНИТ</a:t>
            </a:r>
            <a:b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В ОБЛАСТИ ЕСМ</a:t>
            </a: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58" b="17218"/>
          <a:stretch/>
        </p:blipFill>
        <p:spPr>
          <a:xfrm>
            <a:off x="7655088" y="2075742"/>
            <a:ext cx="1916733" cy="65766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238" y="5175613"/>
            <a:ext cx="719655" cy="75190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3" t="21086" r="6020" b="20465"/>
          <a:stretch/>
        </p:blipFill>
        <p:spPr>
          <a:xfrm>
            <a:off x="10074156" y="1937749"/>
            <a:ext cx="1079861" cy="728278"/>
          </a:xfrm>
          <a:prstGeom prst="rect">
            <a:avLst/>
          </a:prstGeom>
        </p:spPr>
      </p:pic>
      <p:grpSp>
        <p:nvGrpSpPr>
          <p:cNvPr id="17" name="Группа 16"/>
          <p:cNvGrpSpPr/>
          <p:nvPr/>
        </p:nvGrpSpPr>
        <p:grpSpPr>
          <a:xfrm>
            <a:off x="8865321" y="3791966"/>
            <a:ext cx="1079142" cy="1308522"/>
            <a:chOff x="9243729" y="3601913"/>
            <a:chExt cx="1243788" cy="1508165"/>
          </a:xfrm>
        </p:grpSpPr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15613" y="3601913"/>
              <a:ext cx="900021" cy="975926"/>
            </a:xfrm>
            <a:prstGeom prst="rect">
              <a:avLst/>
            </a:prstGeom>
          </p:spPr>
        </p:pic>
        <p:sp>
          <p:nvSpPr>
            <p:cNvPr id="14" name="Прямоугольник 13"/>
            <p:cNvSpPr/>
            <p:nvPr/>
          </p:nvSpPr>
          <p:spPr>
            <a:xfrm>
              <a:off x="9243729" y="4613450"/>
              <a:ext cx="1243788" cy="496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4D4D4D"/>
                  </a:solidFill>
                  <a:latin typeface="&amp;quot"/>
                </a:rPr>
                <a:t>Федеральное</a:t>
              </a:r>
              <a:br>
                <a:rPr lang="ru-RU" sz="1100" dirty="0">
                  <a:solidFill>
                    <a:srgbClr val="4D4D4D"/>
                  </a:solidFill>
                  <a:latin typeface="&amp;quot"/>
                </a:rPr>
              </a:br>
              <a:r>
                <a:rPr lang="ru-RU" sz="1100" dirty="0">
                  <a:solidFill>
                    <a:srgbClr val="4D4D4D"/>
                  </a:solidFill>
                  <a:latin typeface="&amp;quot"/>
                </a:rPr>
                <a:t>казначейство</a:t>
              </a:r>
              <a:endParaRPr lang="ru-RU" sz="1100" b="0" i="0" u="none" strike="noStrike" dirty="0">
                <a:solidFill>
                  <a:srgbClr val="4D4D4D"/>
                </a:solidFill>
                <a:effectLst/>
                <a:latin typeface="&amp;quot"/>
              </a:endParaRPr>
            </a:p>
          </p:txBody>
        </p:sp>
      </p:grpSp>
      <p:sp>
        <p:nvSpPr>
          <p:cNvPr id="26" name="Овал 25"/>
          <p:cNvSpPr/>
          <p:nvPr/>
        </p:nvSpPr>
        <p:spPr bwMode="auto">
          <a:xfrm>
            <a:off x="701781" y="1296491"/>
            <a:ext cx="829339" cy="829339"/>
          </a:xfrm>
          <a:prstGeom prst="ellipse">
            <a:avLst/>
          </a:prstGeom>
          <a:solidFill>
            <a:srgbClr val="439FD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glow>
              <a:schemeClr val="accent1">
                <a:alpha val="40000"/>
              </a:schemeClr>
            </a:glow>
          </a:effectLst>
          <a:extLst/>
        </p:spPr>
        <p:txBody>
          <a:bodyPr vert="horz" wrap="square" lIns="121878" tIns="60939" rIns="121878" bIns="60939" numCol="1" rtlCol="0" anchor="ctr" anchorCtr="0" compatLnSpc="1">
            <a:prstTxWarp prst="textNoShape">
              <a:avLst/>
            </a:prstTxWarp>
          </a:bodyPr>
          <a:lstStyle/>
          <a:p>
            <a:pPr algn="ctr" defTabSz="1218697"/>
            <a:r>
              <a:rPr lang="ru-RU" sz="3200" dirty="0">
                <a:solidFill>
                  <a:schemeClr val="bg1"/>
                </a:solidFill>
                <a:ea typeface="ヒラギノ角ゴ ProN W3" charset="0"/>
                <a:cs typeface="ヒラギノ角ゴ ProN W3" charset="0"/>
              </a:rPr>
              <a:t>1</a:t>
            </a:r>
          </a:p>
        </p:txBody>
      </p:sp>
      <p:sp>
        <p:nvSpPr>
          <p:cNvPr id="32" name="Овал 31"/>
          <p:cNvSpPr/>
          <p:nvPr/>
        </p:nvSpPr>
        <p:spPr bwMode="auto">
          <a:xfrm>
            <a:off x="701781" y="2980377"/>
            <a:ext cx="829339" cy="829339"/>
          </a:xfrm>
          <a:prstGeom prst="ellipse">
            <a:avLst/>
          </a:prstGeom>
          <a:solidFill>
            <a:srgbClr val="439FD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glow>
              <a:schemeClr val="accent1">
                <a:alpha val="40000"/>
              </a:schemeClr>
            </a:glow>
          </a:effectLst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1218697"/>
            <a:r>
              <a:rPr lang="en-US" sz="1600" b="1" dirty="0">
                <a:solidFill>
                  <a:schemeClr val="bg1"/>
                </a:solidFill>
                <a:ea typeface="ヒラギノ角ゴ ProN W3" charset="0"/>
                <a:cs typeface="ヒラギノ角ゴ ProN W3" charset="0"/>
              </a:rPr>
              <a:t>TOP</a:t>
            </a:r>
            <a:r>
              <a:rPr lang="ru-RU" sz="1600" b="1" dirty="0">
                <a:solidFill>
                  <a:schemeClr val="bg1"/>
                </a:solidFill>
                <a:ea typeface="ヒラギノ角ゴ ProN W3" charset="0"/>
                <a:cs typeface="ヒラギノ角ゴ ProN W3" charset="0"/>
              </a:rPr>
              <a:t> 5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467" y="3901949"/>
            <a:ext cx="1148044" cy="662333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17" b="33895"/>
          <a:stretch/>
        </p:blipFill>
        <p:spPr>
          <a:xfrm>
            <a:off x="7655088" y="5240615"/>
            <a:ext cx="1493753" cy="524124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5768" y="3895745"/>
            <a:ext cx="1095064" cy="77384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660" y="2865324"/>
            <a:ext cx="2764271" cy="794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999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-2188" y="0"/>
            <a:ext cx="8376931" cy="717881"/>
          </a:xfrm>
          <a:custGeom>
            <a:avLst/>
            <a:gdLst/>
            <a:ahLst/>
            <a:cxnLst/>
            <a:rect l="0" t="0" r="0" b="0"/>
            <a:pathLst>
              <a:path w="3847967" h="528341" extrusionOk="0">
                <a:moveTo>
                  <a:pt x="1611" y="0"/>
                </a:moveTo>
                <a:lnTo>
                  <a:pt x="3415197" y="0"/>
                </a:lnTo>
                <a:lnTo>
                  <a:pt x="3847967" y="0"/>
                </a:lnTo>
                <a:lnTo>
                  <a:pt x="3317474" y="528341"/>
                </a:lnTo>
                <a:lnTo>
                  <a:pt x="1611" y="524685"/>
                </a:lnTo>
                <a:cubicBezTo>
                  <a:pt x="3222" y="347695"/>
                  <a:pt x="0" y="176990"/>
                  <a:pt x="1611" y="0"/>
                </a:cubicBezTo>
                <a:close/>
              </a:path>
            </a:pathLst>
          </a:custGeom>
          <a:gradFill flip="none" rotWithShape="1">
            <a:gsLst>
              <a:gs pos="0">
                <a:srgbClr val="199BC9"/>
              </a:gs>
              <a:gs pos="100000">
                <a:srgbClr val="4BD0FF"/>
              </a:gs>
            </a:gsLst>
            <a:lin ang="2700000" scaled="1"/>
            <a:tileRect/>
          </a:gradFill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279400" dist="38100" dir="13500000" algn="br" rotWithShape="0">
              <a:srgbClr val="000000">
                <a:alpha val="27843"/>
              </a:srgbClr>
            </a:outerShdw>
          </a:effectLst>
        </p:spPr>
        <p:txBody>
          <a:bodyPr spcFirstLastPara="1" wrap="square" lIns="243775" tIns="121875" rIns="243775" bIns="121875" anchor="t" anchorCtr="0">
            <a:noAutofit/>
          </a:bodyPr>
          <a:lstStyle/>
          <a:p>
            <a:endParaRPr sz="10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Shape 122"/>
          <p:cNvSpPr txBox="1"/>
          <p:nvPr/>
        </p:nvSpPr>
        <p:spPr>
          <a:xfrm>
            <a:off x="196586" y="193240"/>
            <a:ext cx="9437135" cy="360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ru-RU" sz="2800" b="1" u="none" dirty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  <a:t>РОССИЙСКИЙ РЫНОК ЕСМ </a:t>
            </a:r>
            <a:r>
              <a:rPr lang="en-US" sz="2800" b="1" u="none" dirty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  <a:t>/ </a:t>
            </a:r>
            <a:r>
              <a:rPr lang="ru-RU" sz="2800" b="1" dirty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  <a:t>СЭД</a:t>
            </a:r>
            <a:endParaRPr sz="2800" b="1" u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5" name="Shape 381"/>
          <p:cNvSpPr/>
          <p:nvPr/>
        </p:nvSpPr>
        <p:spPr>
          <a:xfrm rot="-5400000">
            <a:off x="10408444" y="5083969"/>
            <a:ext cx="1789113" cy="1787525"/>
          </a:xfrm>
          <a:prstGeom prst="rtTriangle">
            <a:avLst/>
          </a:prstGeom>
          <a:gradFill>
            <a:gsLst>
              <a:gs pos="0">
                <a:srgbClr val="199BC9"/>
              </a:gs>
              <a:gs pos="100000">
                <a:srgbClr val="4BD0FF"/>
              </a:gs>
            </a:gsLst>
            <a:lin ang="13800001" scaled="0"/>
          </a:gradFill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279400" dist="38100" dir="13500000" algn="br" rotWithShape="0">
              <a:srgbClr val="000000">
                <a:alpha val="27843"/>
              </a:srgbClr>
            </a:outerShdw>
          </a:effectLst>
        </p:spPr>
        <p:txBody>
          <a:bodyPr spcFirstLastPara="1" wrap="square" lIns="243775" tIns="121875" rIns="243775" bIns="1218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6" name="Shape 382" descr="Lanit_logo_new_whi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422063" y="6096000"/>
            <a:ext cx="438150" cy="53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698" y="1127089"/>
            <a:ext cx="8431731" cy="4768429"/>
          </a:xfrm>
          <a:prstGeom prst="rect">
            <a:avLst/>
          </a:prstGeom>
        </p:spPr>
      </p:pic>
      <p:sp>
        <p:nvSpPr>
          <p:cNvPr id="4" name="Левая круглая скобка 3"/>
          <p:cNvSpPr/>
          <p:nvPr/>
        </p:nvSpPr>
        <p:spPr>
          <a:xfrm>
            <a:off x="2427972" y="2458479"/>
            <a:ext cx="276725" cy="693018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196586" y="2717790"/>
            <a:ext cx="2231385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50% оборота – 1 заказчик</a:t>
            </a: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820202" y="3696101"/>
            <a:ext cx="8171848" cy="317634"/>
          </a:xfrm>
          <a:prstGeom prst="rect">
            <a:avLst/>
          </a:prstGeom>
          <a:solidFill>
            <a:srgbClr val="7FC435">
              <a:alpha val="16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>
              <a:schemeClr val="accent1">
                <a:alpha val="40000"/>
              </a:schemeClr>
            </a:glow>
          </a:effectLst>
          <a:extLst/>
        </p:spPr>
        <p:txBody>
          <a:bodyPr vert="horz" wrap="square" lIns="121878" tIns="60939" rIns="121878" bIns="60939" numCol="1" rtlCol="0" anchor="t" anchorCtr="0" compatLnSpc="1">
            <a:prstTxWarp prst="textNoShape">
              <a:avLst/>
            </a:prstTxWarp>
          </a:bodyPr>
          <a:lstStyle/>
          <a:p>
            <a:pPr algn="ctr" defTabSz="1218697"/>
            <a:endParaRPr lang="ru-RU" sz="5349" dirty="0">
              <a:ea typeface="ヒラギノ角ゴ ProN W3" charset="0"/>
              <a:cs typeface="ヒラギノ角ゴ ProN W3" charset="0"/>
            </a:endParaRP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732" y="262232"/>
            <a:ext cx="1850481" cy="291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912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-2188" y="0"/>
            <a:ext cx="8376931" cy="717881"/>
          </a:xfrm>
          <a:custGeom>
            <a:avLst/>
            <a:gdLst/>
            <a:ahLst/>
            <a:cxnLst/>
            <a:rect l="0" t="0" r="0" b="0"/>
            <a:pathLst>
              <a:path w="3847967" h="528341" extrusionOk="0">
                <a:moveTo>
                  <a:pt x="1611" y="0"/>
                </a:moveTo>
                <a:lnTo>
                  <a:pt x="3415197" y="0"/>
                </a:lnTo>
                <a:lnTo>
                  <a:pt x="3847967" y="0"/>
                </a:lnTo>
                <a:lnTo>
                  <a:pt x="3317474" y="528341"/>
                </a:lnTo>
                <a:lnTo>
                  <a:pt x="1611" y="524685"/>
                </a:lnTo>
                <a:cubicBezTo>
                  <a:pt x="3222" y="347695"/>
                  <a:pt x="0" y="176990"/>
                  <a:pt x="1611" y="0"/>
                </a:cubicBezTo>
                <a:close/>
              </a:path>
            </a:pathLst>
          </a:custGeom>
          <a:gradFill flip="none" rotWithShape="1">
            <a:gsLst>
              <a:gs pos="0">
                <a:srgbClr val="199BC9"/>
              </a:gs>
              <a:gs pos="100000">
                <a:srgbClr val="4BD0FF"/>
              </a:gs>
            </a:gsLst>
            <a:lin ang="2700000" scaled="1"/>
            <a:tileRect/>
          </a:gradFill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279400" dist="38100" dir="13500000" algn="br" rotWithShape="0">
              <a:srgbClr val="000000">
                <a:alpha val="27843"/>
              </a:srgbClr>
            </a:outerShdw>
          </a:effectLst>
        </p:spPr>
        <p:txBody>
          <a:bodyPr spcFirstLastPara="1" wrap="square" lIns="243775" tIns="121875" rIns="243775" bIns="121875" anchor="t" anchorCtr="0">
            <a:noAutofit/>
          </a:bodyPr>
          <a:lstStyle/>
          <a:p>
            <a:endParaRPr sz="10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Shape 122"/>
          <p:cNvSpPr txBox="1"/>
          <p:nvPr/>
        </p:nvSpPr>
        <p:spPr>
          <a:xfrm>
            <a:off x="196586" y="193240"/>
            <a:ext cx="9437135" cy="360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lt1"/>
              </a:buClr>
              <a:buSzPts val="2800"/>
            </a:pPr>
            <a:r>
              <a:rPr lang="ru-RU" sz="2800" b="1" dirty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  <a:t>БОЛЬШЕ, ЧЕМ СЭД</a:t>
            </a:r>
          </a:p>
        </p:txBody>
      </p:sp>
      <p:sp>
        <p:nvSpPr>
          <p:cNvPr id="35" name="Shape 381"/>
          <p:cNvSpPr/>
          <p:nvPr/>
        </p:nvSpPr>
        <p:spPr>
          <a:xfrm rot="-5400000">
            <a:off x="10408444" y="5083969"/>
            <a:ext cx="1789113" cy="1787525"/>
          </a:xfrm>
          <a:prstGeom prst="rtTriangle">
            <a:avLst/>
          </a:prstGeom>
          <a:gradFill>
            <a:gsLst>
              <a:gs pos="0">
                <a:srgbClr val="199BC9"/>
              </a:gs>
              <a:gs pos="100000">
                <a:srgbClr val="4BD0FF"/>
              </a:gs>
            </a:gsLst>
            <a:lin ang="13800001" scaled="0"/>
          </a:gradFill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279400" dist="38100" dir="13500000" algn="br" rotWithShape="0">
              <a:srgbClr val="000000">
                <a:alpha val="27843"/>
              </a:srgbClr>
            </a:outerShdw>
          </a:effectLst>
        </p:spPr>
        <p:txBody>
          <a:bodyPr spcFirstLastPara="1" wrap="square" lIns="243775" tIns="121875" rIns="243775" bIns="1218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6" name="Shape 382" descr="Lanit_logo_new_whi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422063" y="6096000"/>
            <a:ext cx="438150" cy="53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5139" y="227736"/>
            <a:ext cx="1850481" cy="291616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2540956" y="3391672"/>
            <a:ext cx="12027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dirty="0"/>
              <a:t>КОНСТРУКТОР</a:t>
            </a:r>
            <a:br>
              <a:rPr lang="en-US" sz="1200" dirty="0"/>
            </a:br>
            <a:r>
              <a:rPr lang="ru-RU" sz="1200" dirty="0"/>
              <a:t>ДОКУМЕНТОВ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289504" y="3393114"/>
            <a:ext cx="11859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dirty="0"/>
              <a:t>СРАВНЕНИЕ</a:t>
            </a:r>
            <a:br>
              <a:rPr lang="en-US" sz="1200" dirty="0"/>
            </a:br>
            <a:r>
              <a:rPr lang="ru-RU" sz="1200" dirty="0"/>
              <a:t>ДОКУМЕНТОВ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027905" y="3387936"/>
            <a:ext cx="13764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dirty="0"/>
              <a:t>УПРАВЛЕНИЕ</a:t>
            </a:r>
            <a:br>
              <a:rPr lang="en-US" sz="1200" dirty="0"/>
            </a:br>
            <a:r>
              <a:rPr lang="ru-RU" sz="1200" dirty="0"/>
              <a:t>СОВЕЩАНИЯМИ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7833434" y="3382563"/>
            <a:ext cx="14963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dirty="0"/>
              <a:t>БАЗА ДОГОВОРОВ</a:t>
            </a:r>
            <a:br>
              <a:rPr lang="en-US" sz="1200" dirty="0"/>
            </a:br>
            <a:r>
              <a:rPr lang="ru-RU" sz="1200" dirty="0"/>
              <a:t>И ПРОВЕРКА</a:t>
            </a:r>
            <a:br>
              <a:rPr lang="en-US" sz="1200" dirty="0"/>
            </a:br>
            <a:r>
              <a:rPr lang="ru-RU" sz="1200" dirty="0"/>
              <a:t>КОНТРАГЕНТОВ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9734478" y="3382561"/>
            <a:ext cx="10943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dirty="0"/>
              <a:t>ОБРАЩЕНИЕ</a:t>
            </a:r>
            <a:br>
              <a:rPr lang="en-US" sz="1200" dirty="0"/>
            </a:br>
            <a:r>
              <a:rPr lang="ru-RU" sz="1200" dirty="0"/>
              <a:t>ГРАЖДАН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635467" y="4777653"/>
            <a:ext cx="13485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dirty="0"/>
              <a:t>АДАПТЕР МЭДО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2542175" y="4777653"/>
            <a:ext cx="12411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dirty="0"/>
              <a:t>ЭЛЕКТРОННАЯ</a:t>
            </a:r>
            <a:br>
              <a:rPr lang="en-US" sz="1200" dirty="0"/>
            </a:br>
            <a:r>
              <a:rPr lang="ru-RU" sz="1200" dirty="0"/>
              <a:t>ПОДПИСЬ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4169311" y="4773269"/>
            <a:ext cx="14262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dirty="0"/>
              <a:t>ОБЩИЕ ЦЕНТРЫ</a:t>
            </a:r>
            <a:br>
              <a:rPr lang="en-US" sz="1200" dirty="0"/>
            </a:br>
            <a:r>
              <a:rPr lang="ru-RU" sz="1200" dirty="0"/>
              <a:t>ОБСЛУЖИВАНИЯ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6126440" y="4773269"/>
            <a:ext cx="11280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dirty="0"/>
              <a:t>УПРАВЛЕНИЕ</a:t>
            </a:r>
            <a:br>
              <a:rPr lang="en-US" sz="1200" dirty="0"/>
            </a:br>
            <a:r>
              <a:rPr lang="ru-RU" sz="1200" dirty="0"/>
              <a:t>ЗАКУПКАМИ</a:t>
            </a:r>
          </a:p>
        </p:txBody>
      </p:sp>
      <p:grpSp>
        <p:nvGrpSpPr>
          <p:cNvPr id="179" name="Группа 178"/>
          <p:cNvGrpSpPr/>
          <p:nvPr/>
        </p:nvGrpSpPr>
        <p:grpSpPr>
          <a:xfrm>
            <a:off x="9964993" y="2767925"/>
            <a:ext cx="581173" cy="505210"/>
            <a:chOff x="1390650" y="4022080"/>
            <a:chExt cx="765176" cy="665163"/>
          </a:xfrm>
        </p:grpSpPr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1390650" y="4022080"/>
              <a:ext cx="606425" cy="665163"/>
            </a:xfrm>
            <a:custGeom>
              <a:avLst/>
              <a:gdLst>
                <a:gd name="T0" fmla="*/ 136 w 190"/>
                <a:gd name="T1" fmla="*/ 128 h 209"/>
                <a:gd name="T2" fmla="*/ 120 w 190"/>
                <a:gd name="T3" fmla="*/ 122 h 209"/>
                <a:gd name="T4" fmla="*/ 120 w 190"/>
                <a:gd name="T5" fmla="*/ 103 h 209"/>
                <a:gd name="T6" fmla="*/ 134 w 190"/>
                <a:gd name="T7" fmla="*/ 72 h 209"/>
                <a:gd name="T8" fmla="*/ 138 w 190"/>
                <a:gd name="T9" fmla="*/ 68 h 209"/>
                <a:gd name="T10" fmla="*/ 140 w 190"/>
                <a:gd name="T11" fmla="*/ 59 h 209"/>
                <a:gd name="T12" fmla="*/ 135 w 190"/>
                <a:gd name="T13" fmla="*/ 46 h 209"/>
                <a:gd name="T14" fmla="*/ 139 w 190"/>
                <a:gd name="T15" fmla="*/ 17 h 209"/>
                <a:gd name="T16" fmla="*/ 102 w 190"/>
                <a:gd name="T17" fmla="*/ 0 h 209"/>
                <a:gd name="T18" fmla="*/ 67 w 190"/>
                <a:gd name="T19" fmla="*/ 14 h 209"/>
                <a:gd name="T20" fmla="*/ 54 w 190"/>
                <a:gd name="T21" fmla="*/ 19 h 209"/>
                <a:gd name="T22" fmla="*/ 55 w 190"/>
                <a:gd name="T23" fmla="*/ 46 h 209"/>
                <a:gd name="T24" fmla="*/ 55 w 190"/>
                <a:gd name="T25" fmla="*/ 46 h 209"/>
                <a:gd name="T26" fmla="*/ 50 w 190"/>
                <a:gd name="T27" fmla="*/ 59 h 209"/>
                <a:gd name="T28" fmla="*/ 56 w 190"/>
                <a:gd name="T29" fmla="*/ 72 h 209"/>
                <a:gd name="T30" fmla="*/ 72 w 190"/>
                <a:gd name="T31" fmla="*/ 103 h 209"/>
                <a:gd name="T32" fmla="*/ 72 w 190"/>
                <a:gd name="T33" fmla="*/ 122 h 209"/>
                <a:gd name="T34" fmla="*/ 55 w 190"/>
                <a:gd name="T35" fmla="*/ 128 h 209"/>
                <a:gd name="T36" fmla="*/ 5 w 190"/>
                <a:gd name="T37" fmla="*/ 156 h 209"/>
                <a:gd name="T38" fmla="*/ 0 w 190"/>
                <a:gd name="T39" fmla="*/ 205 h 209"/>
                <a:gd name="T40" fmla="*/ 4 w 190"/>
                <a:gd name="T41" fmla="*/ 209 h 209"/>
                <a:gd name="T42" fmla="*/ 186 w 190"/>
                <a:gd name="T43" fmla="*/ 209 h 209"/>
                <a:gd name="T44" fmla="*/ 190 w 190"/>
                <a:gd name="T45" fmla="*/ 205 h 209"/>
                <a:gd name="T46" fmla="*/ 185 w 190"/>
                <a:gd name="T47" fmla="*/ 156 h 209"/>
                <a:gd name="T48" fmla="*/ 136 w 190"/>
                <a:gd name="T49" fmla="*/ 128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0" h="209">
                  <a:moveTo>
                    <a:pt x="136" y="128"/>
                  </a:moveTo>
                  <a:cubicBezTo>
                    <a:pt x="131" y="126"/>
                    <a:pt x="125" y="124"/>
                    <a:pt x="120" y="122"/>
                  </a:cubicBezTo>
                  <a:cubicBezTo>
                    <a:pt x="120" y="103"/>
                    <a:pt x="120" y="103"/>
                    <a:pt x="120" y="103"/>
                  </a:cubicBezTo>
                  <a:cubicBezTo>
                    <a:pt x="124" y="100"/>
                    <a:pt x="133" y="91"/>
                    <a:pt x="134" y="72"/>
                  </a:cubicBezTo>
                  <a:cubicBezTo>
                    <a:pt x="136" y="71"/>
                    <a:pt x="137" y="69"/>
                    <a:pt x="138" y="68"/>
                  </a:cubicBezTo>
                  <a:cubicBezTo>
                    <a:pt x="139" y="65"/>
                    <a:pt x="140" y="62"/>
                    <a:pt x="140" y="59"/>
                  </a:cubicBezTo>
                  <a:cubicBezTo>
                    <a:pt x="140" y="53"/>
                    <a:pt x="138" y="49"/>
                    <a:pt x="135" y="46"/>
                  </a:cubicBezTo>
                  <a:cubicBezTo>
                    <a:pt x="137" y="40"/>
                    <a:pt x="142" y="29"/>
                    <a:pt x="139" y="17"/>
                  </a:cubicBezTo>
                  <a:cubicBezTo>
                    <a:pt x="136" y="5"/>
                    <a:pt x="117" y="0"/>
                    <a:pt x="102" y="0"/>
                  </a:cubicBezTo>
                  <a:cubicBezTo>
                    <a:pt x="89" y="0"/>
                    <a:pt x="72" y="4"/>
                    <a:pt x="67" y="14"/>
                  </a:cubicBezTo>
                  <a:cubicBezTo>
                    <a:pt x="60" y="13"/>
                    <a:pt x="56" y="16"/>
                    <a:pt x="54" y="19"/>
                  </a:cubicBezTo>
                  <a:cubicBezTo>
                    <a:pt x="49" y="26"/>
                    <a:pt x="53" y="39"/>
                    <a:pt x="55" y="46"/>
                  </a:cubicBezTo>
                  <a:cubicBezTo>
                    <a:pt x="55" y="46"/>
                    <a:pt x="55" y="46"/>
                    <a:pt x="55" y="46"/>
                  </a:cubicBezTo>
                  <a:cubicBezTo>
                    <a:pt x="52" y="48"/>
                    <a:pt x="50" y="53"/>
                    <a:pt x="50" y="59"/>
                  </a:cubicBezTo>
                  <a:cubicBezTo>
                    <a:pt x="50" y="65"/>
                    <a:pt x="52" y="70"/>
                    <a:pt x="56" y="72"/>
                  </a:cubicBezTo>
                  <a:cubicBezTo>
                    <a:pt x="57" y="91"/>
                    <a:pt x="67" y="100"/>
                    <a:pt x="72" y="103"/>
                  </a:cubicBezTo>
                  <a:cubicBezTo>
                    <a:pt x="72" y="122"/>
                    <a:pt x="72" y="122"/>
                    <a:pt x="72" y="122"/>
                  </a:cubicBezTo>
                  <a:cubicBezTo>
                    <a:pt x="66" y="124"/>
                    <a:pt x="60" y="126"/>
                    <a:pt x="55" y="128"/>
                  </a:cubicBezTo>
                  <a:cubicBezTo>
                    <a:pt x="30" y="137"/>
                    <a:pt x="9" y="144"/>
                    <a:pt x="5" y="156"/>
                  </a:cubicBezTo>
                  <a:cubicBezTo>
                    <a:pt x="0" y="171"/>
                    <a:pt x="0" y="204"/>
                    <a:pt x="0" y="205"/>
                  </a:cubicBezTo>
                  <a:cubicBezTo>
                    <a:pt x="0" y="207"/>
                    <a:pt x="2" y="209"/>
                    <a:pt x="4" y="209"/>
                  </a:cubicBezTo>
                  <a:cubicBezTo>
                    <a:pt x="186" y="209"/>
                    <a:pt x="186" y="209"/>
                    <a:pt x="186" y="209"/>
                  </a:cubicBezTo>
                  <a:cubicBezTo>
                    <a:pt x="188" y="209"/>
                    <a:pt x="190" y="207"/>
                    <a:pt x="190" y="205"/>
                  </a:cubicBezTo>
                  <a:cubicBezTo>
                    <a:pt x="190" y="204"/>
                    <a:pt x="190" y="171"/>
                    <a:pt x="185" y="156"/>
                  </a:cubicBezTo>
                  <a:cubicBezTo>
                    <a:pt x="181" y="144"/>
                    <a:pt x="161" y="137"/>
                    <a:pt x="136" y="128"/>
                  </a:cubicBezTo>
                  <a:close/>
                </a:path>
              </a:pathLst>
            </a:custGeom>
            <a:solidFill>
              <a:srgbClr val="439FD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1855788" y="4022080"/>
              <a:ext cx="300038" cy="665163"/>
            </a:xfrm>
            <a:custGeom>
              <a:avLst/>
              <a:gdLst>
                <a:gd name="T0" fmla="*/ 89 w 94"/>
                <a:gd name="T1" fmla="*/ 156 h 209"/>
                <a:gd name="T2" fmla="*/ 22 w 94"/>
                <a:gd name="T3" fmla="*/ 118 h 209"/>
                <a:gd name="T4" fmla="*/ 22 w 94"/>
                <a:gd name="T5" fmla="*/ 118 h 209"/>
                <a:gd name="T6" fmla="*/ 22 w 94"/>
                <a:gd name="T7" fmla="*/ 107 h 209"/>
                <a:gd name="T8" fmla="*/ 38 w 94"/>
                <a:gd name="T9" fmla="*/ 77 h 209"/>
                <a:gd name="T10" fmla="*/ 43 w 94"/>
                <a:gd name="T11" fmla="*/ 73 h 209"/>
                <a:gd name="T12" fmla="*/ 44 w 94"/>
                <a:gd name="T13" fmla="*/ 64 h 209"/>
                <a:gd name="T14" fmla="*/ 39 w 94"/>
                <a:gd name="T15" fmla="*/ 51 h 209"/>
                <a:gd name="T16" fmla="*/ 39 w 94"/>
                <a:gd name="T17" fmla="*/ 51 h 209"/>
                <a:gd name="T18" fmla="*/ 43 w 94"/>
                <a:gd name="T19" fmla="*/ 21 h 209"/>
                <a:gd name="T20" fmla="*/ 25 w 94"/>
                <a:gd name="T21" fmla="*/ 3 h 209"/>
                <a:gd name="T22" fmla="*/ 2 w 94"/>
                <a:gd name="T23" fmla="*/ 5 h 209"/>
                <a:gd name="T24" fmla="*/ 1 w 94"/>
                <a:gd name="T25" fmla="*/ 11 h 209"/>
                <a:gd name="T26" fmla="*/ 6 w 94"/>
                <a:gd name="T27" fmla="*/ 12 h 209"/>
                <a:gd name="T28" fmla="*/ 22 w 94"/>
                <a:gd name="T29" fmla="*/ 10 h 209"/>
                <a:gd name="T30" fmla="*/ 36 w 94"/>
                <a:gd name="T31" fmla="*/ 23 h 209"/>
                <a:gd name="T32" fmla="*/ 32 w 94"/>
                <a:gd name="T33" fmla="*/ 48 h 209"/>
                <a:gd name="T34" fmla="*/ 31 w 94"/>
                <a:gd name="T35" fmla="*/ 54 h 209"/>
                <a:gd name="T36" fmla="*/ 35 w 94"/>
                <a:gd name="T37" fmla="*/ 58 h 209"/>
                <a:gd name="T38" fmla="*/ 36 w 94"/>
                <a:gd name="T39" fmla="*/ 64 h 209"/>
                <a:gd name="T40" fmla="*/ 35 w 94"/>
                <a:gd name="T41" fmla="*/ 69 h 209"/>
                <a:gd name="T42" fmla="*/ 35 w 94"/>
                <a:gd name="T43" fmla="*/ 70 h 209"/>
                <a:gd name="T44" fmla="*/ 31 w 94"/>
                <a:gd name="T45" fmla="*/ 74 h 209"/>
                <a:gd name="T46" fmla="*/ 16 w 94"/>
                <a:gd name="T47" fmla="*/ 101 h 209"/>
                <a:gd name="T48" fmla="*/ 14 w 94"/>
                <a:gd name="T49" fmla="*/ 105 h 209"/>
                <a:gd name="T50" fmla="*/ 14 w 94"/>
                <a:gd name="T51" fmla="*/ 121 h 209"/>
                <a:gd name="T52" fmla="*/ 17 w 94"/>
                <a:gd name="T53" fmla="*/ 125 h 209"/>
                <a:gd name="T54" fmla="*/ 19 w 94"/>
                <a:gd name="T55" fmla="*/ 126 h 209"/>
                <a:gd name="T56" fmla="*/ 81 w 94"/>
                <a:gd name="T57" fmla="*/ 158 h 209"/>
                <a:gd name="T58" fmla="*/ 86 w 94"/>
                <a:gd name="T59" fmla="*/ 201 h 209"/>
                <a:gd name="T60" fmla="*/ 70 w 94"/>
                <a:gd name="T61" fmla="*/ 201 h 209"/>
                <a:gd name="T62" fmla="*/ 66 w 94"/>
                <a:gd name="T63" fmla="*/ 205 h 209"/>
                <a:gd name="T64" fmla="*/ 70 w 94"/>
                <a:gd name="T65" fmla="*/ 209 h 209"/>
                <a:gd name="T66" fmla="*/ 90 w 94"/>
                <a:gd name="T67" fmla="*/ 209 h 209"/>
                <a:gd name="T68" fmla="*/ 94 w 94"/>
                <a:gd name="T69" fmla="*/ 205 h 209"/>
                <a:gd name="T70" fmla="*/ 89 w 94"/>
                <a:gd name="T71" fmla="*/ 156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4" h="209">
                  <a:moveTo>
                    <a:pt x="89" y="156"/>
                  </a:moveTo>
                  <a:cubicBezTo>
                    <a:pt x="84" y="142"/>
                    <a:pt x="56" y="131"/>
                    <a:pt x="22" y="118"/>
                  </a:cubicBezTo>
                  <a:cubicBezTo>
                    <a:pt x="22" y="118"/>
                    <a:pt x="22" y="118"/>
                    <a:pt x="22" y="118"/>
                  </a:cubicBezTo>
                  <a:cubicBezTo>
                    <a:pt x="22" y="107"/>
                    <a:pt x="22" y="107"/>
                    <a:pt x="22" y="107"/>
                  </a:cubicBezTo>
                  <a:cubicBezTo>
                    <a:pt x="27" y="104"/>
                    <a:pt x="37" y="96"/>
                    <a:pt x="38" y="77"/>
                  </a:cubicBezTo>
                  <a:cubicBezTo>
                    <a:pt x="40" y="76"/>
                    <a:pt x="41" y="75"/>
                    <a:pt x="43" y="73"/>
                  </a:cubicBezTo>
                  <a:cubicBezTo>
                    <a:pt x="44" y="70"/>
                    <a:pt x="44" y="67"/>
                    <a:pt x="44" y="64"/>
                  </a:cubicBezTo>
                  <a:cubicBezTo>
                    <a:pt x="44" y="58"/>
                    <a:pt x="43" y="54"/>
                    <a:pt x="39" y="51"/>
                  </a:cubicBezTo>
                  <a:cubicBezTo>
                    <a:pt x="39" y="51"/>
                    <a:pt x="39" y="51"/>
                    <a:pt x="39" y="51"/>
                  </a:cubicBezTo>
                  <a:cubicBezTo>
                    <a:pt x="42" y="44"/>
                    <a:pt x="46" y="32"/>
                    <a:pt x="43" y="21"/>
                  </a:cubicBezTo>
                  <a:cubicBezTo>
                    <a:pt x="42" y="14"/>
                    <a:pt x="34" y="6"/>
                    <a:pt x="25" y="3"/>
                  </a:cubicBezTo>
                  <a:cubicBezTo>
                    <a:pt x="17" y="0"/>
                    <a:pt x="9" y="0"/>
                    <a:pt x="2" y="5"/>
                  </a:cubicBezTo>
                  <a:cubicBezTo>
                    <a:pt x="0" y="6"/>
                    <a:pt x="0" y="9"/>
                    <a:pt x="1" y="11"/>
                  </a:cubicBezTo>
                  <a:cubicBezTo>
                    <a:pt x="2" y="12"/>
                    <a:pt x="5" y="13"/>
                    <a:pt x="6" y="12"/>
                  </a:cubicBezTo>
                  <a:cubicBezTo>
                    <a:pt x="12" y="8"/>
                    <a:pt x="18" y="9"/>
                    <a:pt x="22" y="10"/>
                  </a:cubicBezTo>
                  <a:cubicBezTo>
                    <a:pt x="30" y="13"/>
                    <a:pt x="35" y="19"/>
                    <a:pt x="36" y="23"/>
                  </a:cubicBezTo>
                  <a:cubicBezTo>
                    <a:pt x="38" y="31"/>
                    <a:pt x="34" y="42"/>
                    <a:pt x="32" y="48"/>
                  </a:cubicBezTo>
                  <a:cubicBezTo>
                    <a:pt x="31" y="51"/>
                    <a:pt x="31" y="52"/>
                    <a:pt x="31" y="54"/>
                  </a:cubicBezTo>
                  <a:cubicBezTo>
                    <a:pt x="31" y="56"/>
                    <a:pt x="32" y="58"/>
                    <a:pt x="35" y="58"/>
                  </a:cubicBezTo>
                  <a:cubicBezTo>
                    <a:pt x="35" y="58"/>
                    <a:pt x="36" y="60"/>
                    <a:pt x="36" y="64"/>
                  </a:cubicBezTo>
                  <a:cubicBezTo>
                    <a:pt x="36" y="66"/>
                    <a:pt x="36" y="68"/>
                    <a:pt x="35" y="69"/>
                  </a:cubicBezTo>
                  <a:cubicBezTo>
                    <a:pt x="35" y="69"/>
                    <a:pt x="35" y="70"/>
                    <a:pt x="35" y="70"/>
                  </a:cubicBezTo>
                  <a:cubicBezTo>
                    <a:pt x="32" y="70"/>
                    <a:pt x="31" y="72"/>
                    <a:pt x="31" y="74"/>
                  </a:cubicBezTo>
                  <a:cubicBezTo>
                    <a:pt x="31" y="95"/>
                    <a:pt x="17" y="101"/>
                    <a:pt x="16" y="101"/>
                  </a:cubicBezTo>
                  <a:cubicBezTo>
                    <a:pt x="15" y="102"/>
                    <a:pt x="14" y="103"/>
                    <a:pt x="14" y="105"/>
                  </a:cubicBezTo>
                  <a:cubicBezTo>
                    <a:pt x="14" y="121"/>
                    <a:pt x="14" y="121"/>
                    <a:pt x="14" y="121"/>
                  </a:cubicBezTo>
                  <a:cubicBezTo>
                    <a:pt x="14" y="123"/>
                    <a:pt x="15" y="124"/>
                    <a:pt x="17" y="125"/>
                  </a:cubicBezTo>
                  <a:cubicBezTo>
                    <a:pt x="19" y="126"/>
                    <a:pt x="19" y="126"/>
                    <a:pt x="19" y="126"/>
                  </a:cubicBezTo>
                  <a:cubicBezTo>
                    <a:pt x="47" y="136"/>
                    <a:pt x="78" y="148"/>
                    <a:pt x="81" y="158"/>
                  </a:cubicBezTo>
                  <a:cubicBezTo>
                    <a:pt x="85" y="169"/>
                    <a:pt x="86" y="192"/>
                    <a:pt x="86" y="201"/>
                  </a:cubicBezTo>
                  <a:cubicBezTo>
                    <a:pt x="70" y="201"/>
                    <a:pt x="70" y="201"/>
                    <a:pt x="70" y="201"/>
                  </a:cubicBezTo>
                  <a:cubicBezTo>
                    <a:pt x="68" y="201"/>
                    <a:pt x="66" y="203"/>
                    <a:pt x="66" y="205"/>
                  </a:cubicBezTo>
                  <a:cubicBezTo>
                    <a:pt x="66" y="207"/>
                    <a:pt x="68" y="209"/>
                    <a:pt x="70" y="209"/>
                  </a:cubicBezTo>
                  <a:cubicBezTo>
                    <a:pt x="90" y="209"/>
                    <a:pt x="90" y="209"/>
                    <a:pt x="90" y="209"/>
                  </a:cubicBezTo>
                  <a:cubicBezTo>
                    <a:pt x="92" y="209"/>
                    <a:pt x="94" y="207"/>
                    <a:pt x="94" y="205"/>
                  </a:cubicBezTo>
                  <a:cubicBezTo>
                    <a:pt x="94" y="204"/>
                    <a:pt x="94" y="171"/>
                    <a:pt x="89" y="156"/>
                  </a:cubicBezTo>
                  <a:close/>
                </a:path>
              </a:pathLst>
            </a:custGeom>
            <a:solidFill>
              <a:srgbClr val="7FC43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76" name="Группа 175"/>
          <p:cNvGrpSpPr/>
          <p:nvPr/>
        </p:nvGrpSpPr>
        <p:grpSpPr>
          <a:xfrm>
            <a:off x="4609656" y="2767926"/>
            <a:ext cx="544309" cy="507171"/>
            <a:chOff x="5450367" y="1754963"/>
            <a:chExt cx="744537" cy="693737"/>
          </a:xfrm>
        </p:grpSpPr>
        <p:sp>
          <p:nvSpPr>
            <p:cNvPr id="17" name="Freeform 10"/>
            <p:cNvSpPr>
              <a:spLocks noEditPoints="1"/>
            </p:cNvSpPr>
            <p:nvPr/>
          </p:nvSpPr>
          <p:spPr bwMode="auto">
            <a:xfrm>
              <a:off x="5524979" y="1754963"/>
              <a:ext cx="595312" cy="446087"/>
            </a:xfrm>
            <a:custGeom>
              <a:avLst/>
              <a:gdLst>
                <a:gd name="T0" fmla="*/ 8 w 192"/>
                <a:gd name="T1" fmla="*/ 32 h 144"/>
                <a:gd name="T2" fmla="*/ 66 w 192"/>
                <a:gd name="T3" fmla="*/ 32 h 144"/>
                <a:gd name="T4" fmla="*/ 66 w 192"/>
                <a:gd name="T5" fmla="*/ 144 h 144"/>
                <a:gd name="T6" fmla="*/ 128 w 192"/>
                <a:gd name="T7" fmla="*/ 144 h 144"/>
                <a:gd name="T8" fmla="*/ 128 w 192"/>
                <a:gd name="T9" fmla="*/ 132 h 144"/>
                <a:gd name="T10" fmla="*/ 132 w 192"/>
                <a:gd name="T11" fmla="*/ 128 h 144"/>
                <a:gd name="T12" fmla="*/ 192 w 192"/>
                <a:gd name="T13" fmla="*/ 128 h 144"/>
                <a:gd name="T14" fmla="*/ 192 w 192"/>
                <a:gd name="T15" fmla="*/ 4 h 144"/>
                <a:gd name="T16" fmla="*/ 188 w 192"/>
                <a:gd name="T17" fmla="*/ 0 h 144"/>
                <a:gd name="T18" fmla="*/ 70 w 192"/>
                <a:gd name="T19" fmla="*/ 0 h 144"/>
                <a:gd name="T20" fmla="*/ 66 w 192"/>
                <a:gd name="T21" fmla="*/ 4 h 144"/>
                <a:gd name="T22" fmla="*/ 66 w 192"/>
                <a:gd name="T23" fmla="*/ 24 h 144"/>
                <a:gd name="T24" fmla="*/ 4 w 192"/>
                <a:gd name="T25" fmla="*/ 24 h 144"/>
                <a:gd name="T26" fmla="*/ 0 w 192"/>
                <a:gd name="T27" fmla="*/ 28 h 144"/>
                <a:gd name="T28" fmla="*/ 0 w 192"/>
                <a:gd name="T29" fmla="*/ 128 h 144"/>
                <a:gd name="T30" fmla="*/ 8 w 192"/>
                <a:gd name="T31" fmla="*/ 128 h 144"/>
                <a:gd name="T32" fmla="*/ 8 w 192"/>
                <a:gd name="T33" fmla="*/ 32 h 144"/>
                <a:gd name="T34" fmla="*/ 116 w 192"/>
                <a:gd name="T35" fmla="*/ 24 h 144"/>
                <a:gd name="T36" fmla="*/ 164 w 192"/>
                <a:gd name="T37" fmla="*/ 24 h 144"/>
                <a:gd name="T38" fmla="*/ 168 w 192"/>
                <a:gd name="T39" fmla="*/ 28 h 144"/>
                <a:gd name="T40" fmla="*/ 164 w 192"/>
                <a:gd name="T41" fmla="*/ 32 h 144"/>
                <a:gd name="T42" fmla="*/ 116 w 192"/>
                <a:gd name="T43" fmla="*/ 32 h 144"/>
                <a:gd name="T44" fmla="*/ 112 w 192"/>
                <a:gd name="T45" fmla="*/ 28 h 144"/>
                <a:gd name="T46" fmla="*/ 116 w 192"/>
                <a:gd name="T47" fmla="*/ 24 h 144"/>
                <a:gd name="T48" fmla="*/ 92 w 192"/>
                <a:gd name="T49" fmla="*/ 40 h 144"/>
                <a:gd name="T50" fmla="*/ 164 w 192"/>
                <a:gd name="T51" fmla="*/ 40 h 144"/>
                <a:gd name="T52" fmla="*/ 168 w 192"/>
                <a:gd name="T53" fmla="*/ 44 h 144"/>
                <a:gd name="T54" fmla="*/ 164 w 192"/>
                <a:gd name="T55" fmla="*/ 48 h 144"/>
                <a:gd name="T56" fmla="*/ 92 w 192"/>
                <a:gd name="T57" fmla="*/ 48 h 144"/>
                <a:gd name="T58" fmla="*/ 88 w 192"/>
                <a:gd name="T59" fmla="*/ 44 h 144"/>
                <a:gd name="T60" fmla="*/ 92 w 192"/>
                <a:gd name="T61" fmla="*/ 40 h 144"/>
                <a:gd name="T62" fmla="*/ 92 w 192"/>
                <a:gd name="T63" fmla="*/ 56 h 144"/>
                <a:gd name="T64" fmla="*/ 164 w 192"/>
                <a:gd name="T65" fmla="*/ 56 h 144"/>
                <a:gd name="T66" fmla="*/ 168 w 192"/>
                <a:gd name="T67" fmla="*/ 60 h 144"/>
                <a:gd name="T68" fmla="*/ 164 w 192"/>
                <a:gd name="T69" fmla="*/ 64 h 144"/>
                <a:gd name="T70" fmla="*/ 92 w 192"/>
                <a:gd name="T71" fmla="*/ 64 h 144"/>
                <a:gd name="T72" fmla="*/ 88 w 192"/>
                <a:gd name="T73" fmla="*/ 60 h 144"/>
                <a:gd name="T74" fmla="*/ 92 w 192"/>
                <a:gd name="T75" fmla="*/ 56 h 144"/>
                <a:gd name="T76" fmla="*/ 92 w 192"/>
                <a:gd name="T77" fmla="*/ 72 h 144"/>
                <a:gd name="T78" fmla="*/ 164 w 192"/>
                <a:gd name="T79" fmla="*/ 72 h 144"/>
                <a:gd name="T80" fmla="*/ 168 w 192"/>
                <a:gd name="T81" fmla="*/ 76 h 144"/>
                <a:gd name="T82" fmla="*/ 164 w 192"/>
                <a:gd name="T83" fmla="*/ 80 h 144"/>
                <a:gd name="T84" fmla="*/ 92 w 192"/>
                <a:gd name="T85" fmla="*/ 80 h 144"/>
                <a:gd name="T86" fmla="*/ 88 w 192"/>
                <a:gd name="T87" fmla="*/ 76 h 144"/>
                <a:gd name="T88" fmla="*/ 92 w 192"/>
                <a:gd name="T89" fmla="*/ 72 h 144"/>
                <a:gd name="T90" fmla="*/ 92 w 192"/>
                <a:gd name="T91" fmla="*/ 88 h 144"/>
                <a:gd name="T92" fmla="*/ 164 w 192"/>
                <a:gd name="T93" fmla="*/ 88 h 144"/>
                <a:gd name="T94" fmla="*/ 168 w 192"/>
                <a:gd name="T95" fmla="*/ 92 h 144"/>
                <a:gd name="T96" fmla="*/ 164 w 192"/>
                <a:gd name="T97" fmla="*/ 96 h 144"/>
                <a:gd name="T98" fmla="*/ 92 w 192"/>
                <a:gd name="T99" fmla="*/ 96 h 144"/>
                <a:gd name="T100" fmla="*/ 88 w 192"/>
                <a:gd name="T101" fmla="*/ 92 h 144"/>
                <a:gd name="T102" fmla="*/ 92 w 192"/>
                <a:gd name="T103" fmla="*/ 88 h 144"/>
                <a:gd name="T104" fmla="*/ 92 w 192"/>
                <a:gd name="T105" fmla="*/ 104 h 144"/>
                <a:gd name="T106" fmla="*/ 164 w 192"/>
                <a:gd name="T107" fmla="*/ 104 h 144"/>
                <a:gd name="T108" fmla="*/ 168 w 192"/>
                <a:gd name="T109" fmla="*/ 108 h 144"/>
                <a:gd name="T110" fmla="*/ 164 w 192"/>
                <a:gd name="T111" fmla="*/ 112 h 144"/>
                <a:gd name="T112" fmla="*/ 92 w 192"/>
                <a:gd name="T113" fmla="*/ 112 h 144"/>
                <a:gd name="T114" fmla="*/ 88 w 192"/>
                <a:gd name="T115" fmla="*/ 108 h 144"/>
                <a:gd name="T116" fmla="*/ 92 w 192"/>
                <a:gd name="T117" fmla="*/ 10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92" h="144">
                  <a:moveTo>
                    <a:pt x="8" y="32"/>
                  </a:moveTo>
                  <a:cubicBezTo>
                    <a:pt x="66" y="32"/>
                    <a:pt x="66" y="32"/>
                    <a:pt x="66" y="32"/>
                  </a:cubicBezTo>
                  <a:cubicBezTo>
                    <a:pt x="66" y="144"/>
                    <a:pt x="66" y="144"/>
                    <a:pt x="66" y="144"/>
                  </a:cubicBezTo>
                  <a:cubicBezTo>
                    <a:pt x="128" y="144"/>
                    <a:pt x="128" y="144"/>
                    <a:pt x="128" y="144"/>
                  </a:cubicBezTo>
                  <a:cubicBezTo>
                    <a:pt x="128" y="132"/>
                    <a:pt x="128" y="132"/>
                    <a:pt x="128" y="132"/>
                  </a:cubicBezTo>
                  <a:cubicBezTo>
                    <a:pt x="128" y="130"/>
                    <a:pt x="130" y="128"/>
                    <a:pt x="132" y="128"/>
                  </a:cubicBezTo>
                  <a:cubicBezTo>
                    <a:pt x="192" y="128"/>
                    <a:pt x="192" y="128"/>
                    <a:pt x="192" y="128"/>
                  </a:cubicBezTo>
                  <a:cubicBezTo>
                    <a:pt x="192" y="4"/>
                    <a:pt x="192" y="4"/>
                    <a:pt x="192" y="4"/>
                  </a:cubicBezTo>
                  <a:cubicBezTo>
                    <a:pt x="192" y="2"/>
                    <a:pt x="190" y="0"/>
                    <a:pt x="188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68" y="0"/>
                    <a:pt x="66" y="2"/>
                    <a:pt x="66" y="4"/>
                  </a:cubicBezTo>
                  <a:cubicBezTo>
                    <a:pt x="66" y="24"/>
                    <a:pt x="66" y="24"/>
                    <a:pt x="66" y="24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2" y="24"/>
                    <a:pt x="0" y="26"/>
                    <a:pt x="0" y="28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8" y="128"/>
                    <a:pt x="8" y="128"/>
                    <a:pt x="8" y="128"/>
                  </a:cubicBezTo>
                  <a:lnTo>
                    <a:pt x="8" y="32"/>
                  </a:lnTo>
                  <a:close/>
                  <a:moveTo>
                    <a:pt x="116" y="24"/>
                  </a:moveTo>
                  <a:cubicBezTo>
                    <a:pt x="164" y="24"/>
                    <a:pt x="164" y="24"/>
                    <a:pt x="164" y="24"/>
                  </a:cubicBezTo>
                  <a:cubicBezTo>
                    <a:pt x="166" y="24"/>
                    <a:pt x="168" y="26"/>
                    <a:pt x="168" y="28"/>
                  </a:cubicBezTo>
                  <a:cubicBezTo>
                    <a:pt x="168" y="30"/>
                    <a:pt x="166" y="32"/>
                    <a:pt x="164" y="32"/>
                  </a:cubicBezTo>
                  <a:cubicBezTo>
                    <a:pt x="116" y="32"/>
                    <a:pt x="116" y="32"/>
                    <a:pt x="116" y="32"/>
                  </a:cubicBezTo>
                  <a:cubicBezTo>
                    <a:pt x="114" y="32"/>
                    <a:pt x="112" y="30"/>
                    <a:pt x="112" y="28"/>
                  </a:cubicBezTo>
                  <a:cubicBezTo>
                    <a:pt x="112" y="26"/>
                    <a:pt x="114" y="24"/>
                    <a:pt x="116" y="24"/>
                  </a:cubicBezTo>
                  <a:close/>
                  <a:moveTo>
                    <a:pt x="92" y="40"/>
                  </a:moveTo>
                  <a:cubicBezTo>
                    <a:pt x="164" y="40"/>
                    <a:pt x="164" y="40"/>
                    <a:pt x="164" y="40"/>
                  </a:cubicBezTo>
                  <a:cubicBezTo>
                    <a:pt x="166" y="40"/>
                    <a:pt x="168" y="42"/>
                    <a:pt x="168" y="44"/>
                  </a:cubicBezTo>
                  <a:cubicBezTo>
                    <a:pt x="168" y="46"/>
                    <a:pt x="166" y="48"/>
                    <a:pt x="164" y="48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90" y="48"/>
                    <a:pt x="88" y="46"/>
                    <a:pt x="88" y="44"/>
                  </a:cubicBezTo>
                  <a:cubicBezTo>
                    <a:pt x="88" y="42"/>
                    <a:pt x="90" y="40"/>
                    <a:pt x="92" y="40"/>
                  </a:cubicBezTo>
                  <a:close/>
                  <a:moveTo>
                    <a:pt x="92" y="56"/>
                  </a:moveTo>
                  <a:cubicBezTo>
                    <a:pt x="164" y="56"/>
                    <a:pt x="164" y="56"/>
                    <a:pt x="164" y="56"/>
                  </a:cubicBezTo>
                  <a:cubicBezTo>
                    <a:pt x="166" y="56"/>
                    <a:pt x="168" y="58"/>
                    <a:pt x="168" y="60"/>
                  </a:cubicBezTo>
                  <a:cubicBezTo>
                    <a:pt x="168" y="62"/>
                    <a:pt x="166" y="64"/>
                    <a:pt x="164" y="64"/>
                  </a:cubicBezTo>
                  <a:cubicBezTo>
                    <a:pt x="92" y="64"/>
                    <a:pt x="92" y="64"/>
                    <a:pt x="92" y="64"/>
                  </a:cubicBezTo>
                  <a:cubicBezTo>
                    <a:pt x="90" y="64"/>
                    <a:pt x="88" y="62"/>
                    <a:pt x="88" y="60"/>
                  </a:cubicBezTo>
                  <a:cubicBezTo>
                    <a:pt x="88" y="58"/>
                    <a:pt x="90" y="56"/>
                    <a:pt x="92" y="56"/>
                  </a:cubicBezTo>
                  <a:close/>
                  <a:moveTo>
                    <a:pt x="92" y="72"/>
                  </a:moveTo>
                  <a:cubicBezTo>
                    <a:pt x="164" y="72"/>
                    <a:pt x="164" y="72"/>
                    <a:pt x="164" y="72"/>
                  </a:cubicBezTo>
                  <a:cubicBezTo>
                    <a:pt x="166" y="72"/>
                    <a:pt x="168" y="74"/>
                    <a:pt x="168" y="76"/>
                  </a:cubicBezTo>
                  <a:cubicBezTo>
                    <a:pt x="168" y="78"/>
                    <a:pt x="166" y="80"/>
                    <a:pt x="164" y="80"/>
                  </a:cubicBezTo>
                  <a:cubicBezTo>
                    <a:pt x="92" y="80"/>
                    <a:pt x="92" y="80"/>
                    <a:pt x="92" y="80"/>
                  </a:cubicBezTo>
                  <a:cubicBezTo>
                    <a:pt x="90" y="80"/>
                    <a:pt x="88" y="78"/>
                    <a:pt x="88" y="76"/>
                  </a:cubicBezTo>
                  <a:cubicBezTo>
                    <a:pt x="88" y="74"/>
                    <a:pt x="90" y="72"/>
                    <a:pt x="92" y="72"/>
                  </a:cubicBezTo>
                  <a:close/>
                  <a:moveTo>
                    <a:pt x="92" y="88"/>
                  </a:moveTo>
                  <a:cubicBezTo>
                    <a:pt x="164" y="88"/>
                    <a:pt x="164" y="88"/>
                    <a:pt x="164" y="88"/>
                  </a:cubicBezTo>
                  <a:cubicBezTo>
                    <a:pt x="166" y="88"/>
                    <a:pt x="168" y="90"/>
                    <a:pt x="168" y="92"/>
                  </a:cubicBezTo>
                  <a:cubicBezTo>
                    <a:pt x="168" y="94"/>
                    <a:pt x="166" y="96"/>
                    <a:pt x="164" y="96"/>
                  </a:cubicBezTo>
                  <a:cubicBezTo>
                    <a:pt x="92" y="96"/>
                    <a:pt x="92" y="96"/>
                    <a:pt x="92" y="96"/>
                  </a:cubicBezTo>
                  <a:cubicBezTo>
                    <a:pt x="90" y="96"/>
                    <a:pt x="88" y="94"/>
                    <a:pt x="88" y="92"/>
                  </a:cubicBezTo>
                  <a:cubicBezTo>
                    <a:pt x="88" y="90"/>
                    <a:pt x="90" y="88"/>
                    <a:pt x="92" y="88"/>
                  </a:cubicBezTo>
                  <a:close/>
                  <a:moveTo>
                    <a:pt x="92" y="104"/>
                  </a:moveTo>
                  <a:cubicBezTo>
                    <a:pt x="164" y="104"/>
                    <a:pt x="164" y="104"/>
                    <a:pt x="164" y="104"/>
                  </a:cubicBezTo>
                  <a:cubicBezTo>
                    <a:pt x="166" y="104"/>
                    <a:pt x="168" y="106"/>
                    <a:pt x="168" y="108"/>
                  </a:cubicBezTo>
                  <a:cubicBezTo>
                    <a:pt x="168" y="110"/>
                    <a:pt x="166" y="112"/>
                    <a:pt x="164" y="112"/>
                  </a:cubicBezTo>
                  <a:cubicBezTo>
                    <a:pt x="92" y="112"/>
                    <a:pt x="92" y="112"/>
                    <a:pt x="92" y="112"/>
                  </a:cubicBezTo>
                  <a:cubicBezTo>
                    <a:pt x="90" y="112"/>
                    <a:pt x="88" y="110"/>
                    <a:pt x="88" y="108"/>
                  </a:cubicBezTo>
                  <a:cubicBezTo>
                    <a:pt x="88" y="106"/>
                    <a:pt x="90" y="104"/>
                    <a:pt x="92" y="104"/>
                  </a:cubicBezTo>
                  <a:close/>
                </a:path>
              </a:pathLst>
            </a:custGeom>
            <a:solidFill>
              <a:srgbClr val="7FC43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5450367" y="2175650"/>
              <a:ext cx="744537" cy="273050"/>
            </a:xfrm>
            <a:custGeom>
              <a:avLst/>
              <a:gdLst>
                <a:gd name="T0" fmla="*/ 236 w 240"/>
                <a:gd name="T1" fmla="*/ 0 h 88"/>
                <a:gd name="T2" fmla="*/ 164 w 240"/>
                <a:gd name="T3" fmla="*/ 0 h 88"/>
                <a:gd name="T4" fmla="*/ 160 w 240"/>
                <a:gd name="T5" fmla="*/ 0 h 88"/>
                <a:gd name="T6" fmla="*/ 160 w 240"/>
                <a:gd name="T7" fmla="*/ 4 h 88"/>
                <a:gd name="T8" fmla="*/ 160 w 240"/>
                <a:gd name="T9" fmla="*/ 12 h 88"/>
                <a:gd name="T10" fmla="*/ 156 w 240"/>
                <a:gd name="T11" fmla="*/ 16 h 88"/>
                <a:gd name="T12" fmla="*/ 84 w 240"/>
                <a:gd name="T13" fmla="*/ 16 h 88"/>
                <a:gd name="T14" fmla="*/ 80 w 240"/>
                <a:gd name="T15" fmla="*/ 16 h 88"/>
                <a:gd name="T16" fmla="*/ 80 w 240"/>
                <a:gd name="T17" fmla="*/ 12 h 88"/>
                <a:gd name="T18" fmla="*/ 80 w 240"/>
                <a:gd name="T19" fmla="*/ 4 h 88"/>
                <a:gd name="T20" fmla="*/ 76 w 240"/>
                <a:gd name="T21" fmla="*/ 0 h 88"/>
                <a:gd name="T22" fmla="*/ 4 w 240"/>
                <a:gd name="T23" fmla="*/ 0 h 88"/>
                <a:gd name="T24" fmla="*/ 0 w 240"/>
                <a:gd name="T25" fmla="*/ 4 h 88"/>
                <a:gd name="T26" fmla="*/ 0 w 240"/>
                <a:gd name="T27" fmla="*/ 84 h 88"/>
                <a:gd name="T28" fmla="*/ 4 w 240"/>
                <a:gd name="T29" fmla="*/ 88 h 88"/>
                <a:gd name="T30" fmla="*/ 236 w 240"/>
                <a:gd name="T31" fmla="*/ 88 h 88"/>
                <a:gd name="T32" fmla="*/ 240 w 240"/>
                <a:gd name="T33" fmla="*/ 84 h 88"/>
                <a:gd name="T34" fmla="*/ 240 w 240"/>
                <a:gd name="T35" fmla="*/ 4 h 88"/>
                <a:gd name="T36" fmla="*/ 236 w 240"/>
                <a:gd name="T37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0" h="88">
                  <a:moveTo>
                    <a:pt x="236" y="0"/>
                  </a:moveTo>
                  <a:cubicBezTo>
                    <a:pt x="164" y="0"/>
                    <a:pt x="164" y="0"/>
                    <a:pt x="164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60" y="4"/>
                    <a:pt x="160" y="4"/>
                    <a:pt x="160" y="4"/>
                  </a:cubicBezTo>
                  <a:cubicBezTo>
                    <a:pt x="160" y="12"/>
                    <a:pt x="160" y="12"/>
                    <a:pt x="160" y="12"/>
                  </a:cubicBezTo>
                  <a:cubicBezTo>
                    <a:pt x="160" y="14"/>
                    <a:pt x="158" y="16"/>
                    <a:pt x="156" y="16"/>
                  </a:cubicBezTo>
                  <a:cubicBezTo>
                    <a:pt x="84" y="16"/>
                    <a:pt x="84" y="16"/>
                    <a:pt x="84" y="16"/>
                  </a:cubicBezTo>
                  <a:cubicBezTo>
                    <a:pt x="80" y="16"/>
                    <a:pt x="80" y="16"/>
                    <a:pt x="80" y="16"/>
                  </a:cubicBezTo>
                  <a:cubicBezTo>
                    <a:pt x="80" y="12"/>
                    <a:pt x="80" y="12"/>
                    <a:pt x="80" y="12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80" y="2"/>
                    <a:pt x="78" y="0"/>
                    <a:pt x="76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6"/>
                    <a:pt x="2" y="88"/>
                    <a:pt x="4" y="88"/>
                  </a:cubicBezTo>
                  <a:cubicBezTo>
                    <a:pt x="236" y="88"/>
                    <a:pt x="236" y="88"/>
                    <a:pt x="236" y="88"/>
                  </a:cubicBezTo>
                  <a:cubicBezTo>
                    <a:pt x="238" y="88"/>
                    <a:pt x="240" y="86"/>
                    <a:pt x="240" y="84"/>
                  </a:cubicBezTo>
                  <a:cubicBezTo>
                    <a:pt x="240" y="4"/>
                    <a:pt x="240" y="4"/>
                    <a:pt x="240" y="4"/>
                  </a:cubicBezTo>
                  <a:cubicBezTo>
                    <a:pt x="240" y="2"/>
                    <a:pt x="238" y="0"/>
                    <a:pt x="236" y="0"/>
                  </a:cubicBezTo>
                  <a:close/>
                </a:path>
              </a:pathLst>
            </a:custGeom>
            <a:solidFill>
              <a:srgbClr val="439FD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56" name="Группа 155"/>
          <p:cNvGrpSpPr/>
          <p:nvPr/>
        </p:nvGrpSpPr>
        <p:grpSpPr>
          <a:xfrm>
            <a:off x="6430545" y="2767926"/>
            <a:ext cx="582112" cy="505209"/>
            <a:chOff x="7512475" y="1754963"/>
            <a:chExt cx="792017" cy="687384"/>
          </a:xfrm>
        </p:grpSpPr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7512475" y="1993295"/>
              <a:ext cx="184561" cy="316807"/>
            </a:xfrm>
            <a:custGeom>
              <a:avLst/>
              <a:gdLst>
                <a:gd name="T0" fmla="*/ 0 w 56"/>
                <a:gd name="T1" fmla="*/ 33 h 96"/>
                <a:gd name="T2" fmla="*/ 5 w 56"/>
                <a:gd name="T3" fmla="*/ 53 h 96"/>
                <a:gd name="T4" fmla="*/ 8 w 56"/>
                <a:gd name="T5" fmla="*/ 55 h 96"/>
                <a:gd name="T6" fmla="*/ 8 w 56"/>
                <a:gd name="T7" fmla="*/ 96 h 96"/>
                <a:gd name="T8" fmla="*/ 48 w 56"/>
                <a:gd name="T9" fmla="*/ 96 h 96"/>
                <a:gd name="T10" fmla="*/ 48 w 56"/>
                <a:gd name="T11" fmla="*/ 55 h 96"/>
                <a:gd name="T12" fmla="*/ 55 w 56"/>
                <a:gd name="T13" fmla="*/ 47 h 96"/>
                <a:gd name="T14" fmla="*/ 56 w 56"/>
                <a:gd name="T15" fmla="*/ 33 h 96"/>
                <a:gd name="T16" fmla="*/ 56 w 56"/>
                <a:gd name="T17" fmla="*/ 0 h 96"/>
                <a:gd name="T18" fmla="*/ 0 w 56"/>
                <a:gd name="T19" fmla="*/ 0 h 96"/>
                <a:gd name="T20" fmla="*/ 0 w 56"/>
                <a:gd name="T21" fmla="*/ 3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96">
                  <a:moveTo>
                    <a:pt x="0" y="33"/>
                  </a:moveTo>
                  <a:cubicBezTo>
                    <a:pt x="0" y="40"/>
                    <a:pt x="0" y="48"/>
                    <a:pt x="5" y="53"/>
                  </a:cubicBezTo>
                  <a:cubicBezTo>
                    <a:pt x="6" y="54"/>
                    <a:pt x="7" y="55"/>
                    <a:pt x="8" y="55"/>
                  </a:cubicBezTo>
                  <a:cubicBezTo>
                    <a:pt x="8" y="96"/>
                    <a:pt x="8" y="96"/>
                    <a:pt x="8" y="96"/>
                  </a:cubicBezTo>
                  <a:cubicBezTo>
                    <a:pt x="48" y="96"/>
                    <a:pt x="48" y="96"/>
                    <a:pt x="48" y="96"/>
                  </a:cubicBezTo>
                  <a:cubicBezTo>
                    <a:pt x="48" y="55"/>
                    <a:pt x="48" y="55"/>
                    <a:pt x="48" y="55"/>
                  </a:cubicBezTo>
                  <a:cubicBezTo>
                    <a:pt x="51" y="54"/>
                    <a:pt x="53" y="52"/>
                    <a:pt x="55" y="47"/>
                  </a:cubicBezTo>
                  <a:cubicBezTo>
                    <a:pt x="56" y="42"/>
                    <a:pt x="56" y="37"/>
                    <a:pt x="56" y="33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33"/>
                  </a:lnTo>
                  <a:close/>
                </a:path>
              </a:pathLst>
            </a:custGeom>
            <a:solidFill>
              <a:srgbClr val="439FD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Freeform 16"/>
            <p:cNvSpPr>
              <a:spLocks/>
            </p:cNvSpPr>
            <p:nvPr/>
          </p:nvSpPr>
          <p:spPr bwMode="auto">
            <a:xfrm>
              <a:off x="8119931" y="1993295"/>
              <a:ext cx="184561" cy="316807"/>
            </a:xfrm>
            <a:custGeom>
              <a:avLst/>
              <a:gdLst>
                <a:gd name="T0" fmla="*/ 0 w 56"/>
                <a:gd name="T1" fmla="*/ 0 h 96"/>
                <a:gd name="T2" fmla="*/ 0 w 56"/>
                <a:gd name="T3" fmla="*/ 32 h 96"/>
                <a:gd name="T4" fmla="*/ 8 w 56"/>
                <a:gd name="T5" fmla="*/ 51 h 96"/>
                <a:gd name="T6" fmla="*/ 8 w 56"/>
                <a:gd name="T7" fmla="*/ 96 h 96"/>
                <a:gd name="T8" fmla="*/ 48 w 56"/>
                <a:gd name="T9" fmla="*/ 96 h 96"/>
                <a:gd name="T10" fmla="*/ 48 w 56"/>
                <a:gd name="T11" fmla="*/ 51 h 96"/>
                <a:gd name="T12" fmla="*/ 56 w 56"/>
                <a:gd name="T13" fmla="*/ 32 h 96"/>
                <a:gd name="T14" fmla="*/ 56 w 56"/>
                <a:gd name="T15" fmla="*/ 0 h 96"/>
                <a:gd name="T16" fmla="*/ 0 w 56"/>
                <a:gd name="T17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96">
                  <a:moveTo>
                    <a:pt x="0" y="0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41"/>
                    <a:pt x="3" y="48"/>
                    <a:pt x="8" y="51"/>
                  </a:cubicBezTo>
                  <a:cubicBezTo>
                    <a:pt x="8" y="96"/>
                    <a:pt x="8" y="96"/>
                    <a:pt x="8" y="96"/>
                  </a:cubicBezTo>
                  <a:cubicBezTo>
                    <a:pt x="48" y="96"/>
                    <a:pt x="48" y="96"/>
                    <a:pt x="48" y="96"/>
                  </a:cubicBezTo>
                  <a:cubicBezTo>
                    <a:pt x="48" y="51"/>
                    <a:pt x="48" y="51"/>
                    <a:pt x="48" y="51"/>
                  </a:cubicBezTo>
                  <a:cubicBezTo>
                    <a:pt x="53" y="48"/>
                    <a:pt x="56" y="40"/>
                    <a:pt x="56" y="32"/>
                  </a:cubicBezTo>
                  <a:cubicBezTo>
                    <a:pt x="56" y="0"/>
                    <a:pt x="56" y="0"/>
                    <a:pt x="5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39FD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Freeform 17"/>
            <p:cNvSpPr>
              <a:spLocks/>
            </p:cNvSpPr>
            <p:nvPr/>
          </p:nvSpPr>
          <p:spPr bwMode="auto">
            <a:xfrm>
              <a:off x="7776965" y="1993295"/>
              <a:ext cx="263037" cy="449052"/>
            </a:xfrm>
            <a:custGeom>
              <a:avLst/>
              <a:gdLst>
                <a:gd name="T0" fmla="*/ 0 w 80"/>
                <a:gd name="T1" fmla="*/ 56 h 136"/>
                <a:gd name="T2" fmla="*/ 16 w 80"/>
                <a:gd name="T3" fmla="*/ 80 h 136"/>
                <a:gd name="T4" fmla="*/ 16 w 80"/>
                <a:gd name="T5" fmla="*/ 136 h 136"/>
                <a:gd name="T6" fmla="*/ 64 w 80"/>
                <a:gd name="T7" fmla="*/ 136 h 136"/>
                <a:gd name="T8" fmla="*/ 64 w 80"/>
                <a:gd name="T9" fmla="*/ 80 h 136"/>
                <a:gd name="T10" fmla="*/ 80 w 80"/>
                <a:gd name="T11" fmla="*/ 56 h 136"/>
                <a:gd name="T12" fmla="*/ 80 w 80"/>
                <a:gd name="T13" fmla="*/ 0 h 136"/>
                <a:gd name="T14" fmla="*/ 0 w 80"/>
                <a:gd name="T15" fmla="*/ 0 h 136"/>
                <a:gd name="T16" fmla="*/ 0 w 80"/>
                <a:gd name="T17" fmla="*/ 5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0" h="136">
                  <a:moveTo>
                    <a:pt x="0" y="56"/>
                  </a:moveTo>
                  <a:cubicBezTo>
                    <a:pt x="0" y="69"/>
                    <a:pt x="6" y="78"/>
                    <a:pt x="16" y="80"/>
                  </a:cubicBezTo>
                  <a:cubicBezTo>
                    <a:pt x="16" y="136"/>
                    <a:pt x="16" y="136"/>
                    <a:pt x="16" y="136"/>
                  </a:cubicBezTo>
                  <a:cubicBezTo>
                    <a:pt x="64" y="136"/>
                    <a:pt x="64" y="136"/>
                    <a:pt x="64" y="136"/>
                  </a:cubicBezTo>
                  <a:cubicBezTo>
                    <a:pt x="64" y="80"/>
                    <a:pt x="64" y="80"/>
                    <a:pt x="64" y="80"/>
                  </a:cubicBezTo>
                  <a:cubicBezTo>
                    <a:pt x="74" y="78"/>
                    <a:pt x="80" y="69"/>
                    <a:pt x="80" y="56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56"/>
                  </a:lnTo>
                  <a:close/>
                </a:path>
              </a:pathLst>
            </a:custGeom>
            <a:solidFill>
              <a:srgbClr val="7FC43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Oval 18"/>
            <p:cNvSpPr>
              <a:spLocks noChangeArrowheads="1"/>
            </p:cNvSpPr>
            <p:nvPr/>
          </p:nvSpPr>
          <p:spPr bwMode="auto">
            <a:xfrm>
              <a:off x="8146089" y="1834891"/>
              <a:ext cx="132245" cy="132245"/>
            </a:xfrm>
            <a:prstGeom prst="ellipse">
              <a:avLst/>
            </a:prstGeom>
            <a:solidFill>
              <a:srgbClr val="439FD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Oval 19"/>
            <p:cNvSpPr>
              <a:spLocks noChangeArrowheads="1"/>
            </p:cNvSpPr>
            <p:nvPr/>
          </p:nvSpPr>
          <p:spPr bwMode="auto">
            <a:xfrm>
              <a:off x="7538633" y="1834891"/>
              <a:ext cx="132245" cy="132245"/>
            </a:xfrm>
            <a:prstGeom prst="ellipse">
              <a:avLst/>
            </a:prstGeom>
            <a:solidFill>
              <a:srgbClr val="439FD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Oval 20"/>
            <p:cNvSpPr>
              <a:spLocks noChangeArrowheads="1"/>
            </p:cNvSpPr>
            <p:nvPr/>
          </p:nvSpPr>
          <p:spPr bwMode="auto">
            <a:xfrm>
              <a:off x="7803124" y="1754963"/>
              <a:ext cx="210720" cy="212174"/>
            </a:xfrm>
            <a:prstGeom prst="ellipse">
              <a:avLst/>
            </a:prstGeom>
            <a:solidFill>
              <a:srgbClr val="7FC43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57" name="Группа 156"/>
          <p:cNvGrpSpPr/>
          <p:nvPr/>
        </p:nvGrpSpPr>
        <p:grpSpPr>
          <a:xfrm>
            <a:off x="8334527" y="2767925"/>
            <a:ext cx="506245" cy="505210"/>
            <a:chOff x="9611352" y="1736448"/>
            <a:chExt cx="731067" cy="729572"/>
          </a:xfrm>
        </p:grpSpPr>
        <p:sp>
          <p:nvSpPr>
            <p:cNvPr id="111" name="Freeform 43"/>
            <p:cNvSpPr>
              <a:spLocks/>
            </p:cNvSpPr>
            <p:nvPr/>
          </p:nvSpPr>
          <p:spPr bwMode="auto">
            <a:xfrm>
              <a:off x="9611352" y="1736448"/>
              <a:ext cx="584555" cy="632396"/>
            </a:xfrm>
            <a:custGeom>
              <a:avLst/>
              <a:gdLst>
                <a:gd name="T0" fmla="*/ 124 w 192"/>
                <a:gd name="T1" fmla="*/ 168 h 208"/>
                <a:gd name="T2" fmla="*/ 176 w 192"/>
                <a:gd name="T3" fmla="*/ 116 h 208"/>
                <a:gd name="T4" fmla="*/ 192 w 192"/>
                <a:gd name="T5" fmla="*/ 119 h 208"/>
                <a:gd name="T6" fmla="*/ 192 w 192"/>
                <a:gd name="T7" fmla="*/ 4 h 208"/>
                <a:gd name="T8" fmla="*/ 188 w 192"/>
                <a:gd name="T9" fmla="*/ 0 h 208"/>
                <a:gd name="T10" fmla="*/ 160 w 192"/>
                <a:gd name="T11" fmla="*/ 0 h 208"/>
                <a:gd name="T12" fmla="*/ 160 w 192"/>
                <a:gd name="T13" fmla="*/ 16 h 208"/>
                <a:gd name="T14" fmla="*/ 168 w 192"/>
                <a:gd name="T15" fmla="*/ 16 h 208"/>
                <a:gd name="T16" fmla="*/ 168 w 192"/>
                <a:gd name="T17" fmla="*/ 40 h 208"/>
                <a:gd name="T18" fmla="*/ 144 w 192"/>
                <a:gd name="T19" fmla="*/ 40 h 208"/>
                <a:gd name="T20" fmla="*/ 144 w 192"/>
                <a:gd name="T21" fmla="*/ 16 h 208"/>
                <a:gd name="T22" fmla="*/ 152 w 192"/>
                <a:gd name="T23" fmla="*/ 16 h 208"/>
                <a:gd name="T24" fmla="*/ 152 w 192"/>
                <a:gd name="T25" fmla="*/ 0 h 208"/>
                <a:gd name="T26" fmla="*/ 120 w 192"/>
                <a:gd name="T27" fmla="*/ 0 h 208"/>
                <a:gd name="T28" fmla="*/ 120 w 192"/>
                <a:gd name="T29" fmla="*/ 16 h 208"/>
                <a:gd name="T30" fmla="*/ 128 w 192"/>
                <a:gd name="T31" fmla="*/ 16 h 208"/>
                <a:gd name="T32" fmla="*/ 128 w 192"/>
                <a:gd name="T33" fmla="*/ 40 h 208"/>
                <a:gd name="T34" fmla="*/ 104 w 192"/>
                <a:gd name="T35" fmla="*/ 40 h 208"/>
                <a:gd name="T36" fmla="*/ 104 w 192"/>
                <a:gd name="T37" fmla="*/ 16 h 208"/>
                <a:gd name="T38" fmla="*/ 112 w 192"/>
                <a:gd name="T39" fmla="*/ 16 h 208"/>
                <a:gd name="T40" fmla="*/ 112 w 192"/>
                <a:gd name="T41" fmla="*/ 0 h 208"/>
                <a:gd name="T42" fmla="*/ 80 w 192"/>
                <a:gd name="T43" fmla="*/ 0 h 208"/>
                <a:gd name="T44" fmla="*/ 80 w 192"/>
                <a:gd name="T45" fmla="*/ 16 h 208"/>
                <a:gd name="T46" fmla="*/ 88 w 192"/>
                <a:gd name="T47" fmla="*/ 16 h 208"/>
                <a:gd name="T48" fmla="*/ 88 w 192"/>
                <a:gd name="T49" fmla="*/ 40 h 208"/>
                <a:gd name="T50" fmla="*/ 64 w 192"/>
                <a:gd name="T51" fmla="*/ 40 h 208"/>
                <a:gd name="T52" fmla="*/ 64 w 192"/>
                <a:gd name="T53" fmla="*/ 16 h 208"/>
                <a:gd name="T54" fmla="*/ 72 w 192"/>
                <a:gd name="T55" fmla="*/ 16 h 208"/>
                <a:gd name="T56" fmla="*/ 72 w 192"/>
                <a:gd name="T57" fmla="*/ 0 h 208"/>
                <a:gd name="T58" fmla="*/ 40 w 192"/>
                <a:gd name="T59" fmla="*/ 0 h 208"/>
                <a:gd name="T60" fmla="*/ 40 w 192"/>
                <a:gd name="T61" fmla="*/ 16 h 208"/>
                <a:gd name="T62" fmla="*/ 48 w 192"/>
                <a:gd name="T63" fmla="*/ 16 h 208"/>
                <a:gd name="T64" fmla="*/ 48 w 192"/>
                <a:gd name="T65" fmla="*/ 40 h 208"/>
                <a:gd name="T66" fmla="*/ 24 w 192"/>
                <a:gd name="T67" fmla="*/ 40 h 208"/>
                <a:gd name="T68" fmla="*/ 24 w 192"/>
                <a:gd name="T69" fmla="*/ 16 h 208"/>
                <a:gd name="T70" fmla="*/ 32 w 192"/>
                <a:gd name="T71" fmla="*/ 16 h 208"/>
                <a:gd name="T72" fmla="*/ 32 w 192"/>
                <a:gd name="T73" fmla="*/ 0 h 208"/>
                <a:gd name="T74" fmla="*/ 4 w 192"/>
                <a:gd name="T75" fmla="*/ 0 h 208"/>
                <a:gd name="T76" fmla="*/ 0 w 192"/>
                <a:gd name="T77" fmla="*/ 4 h 208"/>
                <a:gd name="T78" fmla="*/ 0 w 192"/>
                <a:gd name="T79" fmla="*/ 204 h 208"/>
                <a:gd name="T80" fmla="*/ 4 w 192"/>
                <a:gd name="T81" fmla="*/ 208 h 208"/>
                <a:gd name="T82" fmla="*/ 143 w 192"/>
                <a:gd name="T83" fmla="*/ 208 h 208"/>
                <a:gd name="T84" fmla="*/ 124 w 192"/>
                <a:gd name="T85" fmla="*/ 16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2" h="208">
                  <a:moveTo>
                    <a:pt x="124" y="168"/>
                  </a:moveTo>
                  <a:cubicBezTo>
                    <a:pt x="124" y="139"/>
                    <a:pt x="147" y="116"/>
                    <a:pt x="176" y="116"/>
                  </a:cubicBezTo>
                  <a:cubicBezTo>
                    <a:pt x="182" y="116"/>
                    <a:pt x="187" y="117"/>
                    <a:pt x="192" y="119"/>
                  </a:cubicBezTo>
                  <a:cubicBezTo>
                    <a:pt x="192" y="4"/>
                    <a:pt x="192" y="4"/>
                    <a:pt x="192" y="4"/>
                  </a:cubicBezTo>
                  <a:cubicBezTo>
                    <a:pt x="192" y="2"/>
                    <a:pt x="190" y="0"/>
                    <a:pt x="188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60" y="16"/>
                    <a:pt x="160" y="16"/>
                    <a:pt x="160" y="16"/>
                  </a:cubicBezTo>
                  <a:cubicBezTo>
                    <a:pt x="168" y="16"/>
                    <a:pt x="168" y="16"/>
                    <a:pt x="168" y="16"/>
                  </a:cubicBezTo>
                  <a:cubicBezTo>
                    <a:pt x="168" y="40"/>
                    <a:pt x="168" y="40"/>
                    <a:pt x="168" y="40"/>
                  </a:cubicBezTo>
                  <a:cubicBezTo>
                    <a:pt x="144" y="40"/>
                    <a:pt x="144" y="40"/>
                    <a:pt x="144" y="40"/>
                  </a:cubicBezTo>
                  <a:cubicBezTo>
                    <a:pt x="144" y="16"/>
                    <a:pt x="144" y="16"/>
                    <a:pt x="144" y="16"/>
                  </a:cubicBezTo>
                  <a:cubicBezTo>
                    <a:pt x="152" y="16"/>
                    <a:pt x="152" y="16"/>
                    <a:pt x="152" y="16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8" y="16"/>
                    <a:pt x="128" y="16"/>
                    <a:pt x="128" y="16"/>
                  </a:cubicBezTo>
                  <a:cubicBezTo>
                    <a:pt x="128" y="40"/>
                    <a:pt x="128" y="40"/>
                    <a:pt x="128" y="40"/>
                  </a:cubicBezTo>
                  <a:cubicBezTo>
                    <a:pt x="104" y="40"/>
                    <a:pt x="104" y="40"/>
                    <a:pt x="104" y="40"/>
                  </a:cubicBezTo>
                  <a:cubicBezTo>
                    <a:pt x="104" y="16"/>
                    <a:pt x="104" y="16"/>
                    <a:pt x="104" y="16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0" y="16"/>
                    <a:pt x="80" y="16"/>
                    <a:pt x="80" y="16"/>
                  </a:cubicBezTo>
                  <a:cubicBezTo>
                    <a:pt x="88" y="16"/>
                    <a:pt x="88" y="16"/>
                    <a:pt x="88" y="16"/>
                  </a:cubicBezTo>
                  <a:cubicBezTo>
                    <a:pt x="88" y="40"/>
                    <a:pt x="88" y="40"/>
                    <a:pt x="88" y="40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64" y="16"/>
                    <a:pt x="64" y="16"/>
                    <a:pt x="64" y="16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48" y="16"/>
                    <a:pt x="48" y="16"/>
                    <a:pt x="48" y="16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206"/>
                    <a:pt x="2" y="208"/>
                    <a:pt x="4" y="208"/>
                  </a:cubicBezTo>
                  <a:cubicBezTo>
                    <a:pt x="143" y="208"/>
                    <a:pt x="143" y="208"/>
                    <a:pt x="143" y="208"/>
                  </a:cubicBezTo>
                  <a:cubicBezTo>
                    <a:pt x="131" y="198"/>
                    <a:pt x="124" y="184"/>
                    <a:pt x="124" y="168"/>
                  </a:cubicBezTo>
                  <a:close/>
                </a:path>
              </a:pathLst>
            </a:custGeom>
            <a:solidFill>
              <a:srgbClr val="439FD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" name="Freeform 44"/>
            <p:cNvSpPr>
              <a:spLocks noEditPoints="1"/>
            </p:cNvSpPr>
            <p:nvPr/>
          </p:nvSpPr>
          <p:spPr bwMode="auto">
            <a:xfrm>
              <a:off x="10013514" y="2113194"/>
              <a:ext cx="328905" cy="352826"/>
            </a:xfrm>
            <a:custGeom>
              <a:avLst/>
              <a:gdLst>
                <a:gd name="T0" fmla="*/ 107 w 108"/>
                <a:gd name="T1" fmla="*/ 109 h 116"/>
                <a:gd name="T2" fmla="*/ 80 w 108"/>
                <a:gd name="T3" fmla="*/ 82 h 116"/>
                <a:gd name="T4" fmla="*/ 74 w 108"/>
                <a:gd name="T5" fmla="*/ 76 h 116"/>
                <a:gd name="T6" fmla="*/ 88 w 108"/>
                <a:gd name="T7" fmla="*/ 44 h 116"/>
                <a:gd name="T8" fmla="*/ 44 w 108"/>
                <a:gd name="T9" fmla="*/ 0 h 116"/>
                <a:gd name="T10" fmla="*/ 0 w 108"/>
                <a:gd name="T11" fmla="*/ 44 h 116"/>
                <a:gd name="T12" fmla="*/ 44 w 108"/>
                <a:gd name="T13" fmla="*/ 88 h 116"/>
                <a:gd name="T14" fmla="*/ 67 w 108"/>
                <a:gd name="T15" fmla="*/ 81 h 116"/>
                <a:gd name="T16" fmla="*/ 73 w 108"/>
                <a:gd name="T17" fmla="*/ 87 h 116"/>
                <a:gd name="T18" fmla="*/ 101 w 108"/>
                <a:gd name="T19" fmla="*/ 115 h 116"/>
                <a:gd name="T20" fmla="*/ 104 w 108"/>
                <a:gd name="T21" fmla="*/ 116 h 116"/>
                <a:gd name="T22" fmla="*/ 107 w 108"/>
                <a:gd name="T23" fmla="*/ 115 h 116"/>
                <a:gd name="T24" fmla="*/ 107 w 108"/>
                <a:gd name="T25" fmla="*/ 109 h 116"/>
                <a:gd name="T26" fmla="*/ 44 w 108"/>
                <a:gd name="T27" fmla="*/ 80 h 116"/>
                <a:gd name="T28" fmla="*/ 8 w 108"/>
                <a:gd name="T29" fmla="*/ 44 h 116"/>
                <a:gd name="T30" fmla="*/ 44 w 108"/>
                <a:gd name="T31" fmla="*/ 8 h 116"/>
                <a:gd name="T32" fmla="*/ 80 w 108"/>
                <a:gd name="T33" fmla="*/ 44 h 116"/>
                <a:gd name="T34" fmla="*/ 44 w 108"/>
                <a:gd name="T35" fmla="*/ 8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8" h="116">
                  <a:moveTo>
                    <a:pt x="107" y="109"/>
                  </a:moveTo>
                  <a:cubicBezTo>
                    <a:pt x="80" y="82"/>
                    <a:pt x="80" y="82"/>
                    <a:pt x="80" y="82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83" y="68"/>
                    <a:pt x="88" y="57"/>
                    <a:pt x="88" y="44"/>
                  </a:cubicBezTo>
                  <a:cubicBezTo>
                    <a:pt x="88" y="20"/>
                    <a:pt x="68" y="0"/>
                    <a:pt x="44" y="0"/>
                  </a:cubicBezTo>
                  <a:cubicBezTo>
                    <a:pt x="20" y="0"/>
                    <a:pt x="0" y="20"/>
                    <a:pt x="0" y="44"/>
                  </a:cubicBezTo>
                  <a:cubicBezTo>
                    <a:pt x="0" y="68"/>
                    <a:pt x="20" y="88"/>
                    <a:pt x="44" y="88"/>
                  </a:cubicBezTo>
                  <a:cubicBezTo>
                    <a:pt x="53" y="88"/>
                    <a:pt x="61" y="85"/>
                    <a:pt x="67" y="81"/>
                  </a:cubicBezTo>
                  <a:cubicBezTo>
                    <a:pt x="73" y="87"/>
                    <a:pt x="73" y="87"/>
                    <a:pt x="73" y="87"/>
                  </a:cubicBezTo>
                  <a:cubicBezTo>
                    <a:pt x="101" y="115"/>
                    <a:pt x="101" y="115"/>
                    <a:pt x="101" y="115"/>
                  </a:cubicBezTo>
                  <a:cubicBezTo>
                    <a:pt x="102" y="116"/>
                    <a:pt x="103" y="116"/>
                    <a:pt x="104" y="116"/>
                  </a:cubicBezTo>
                  <a:cubicBezTo>
                    <a:pt x="105" y="116"/>
                    <a:pt x="106" y="116"/>
                    <a:pt x="107" y="115"/>
                  </a:cubicBezTo>
                  <a:cubicBezTo>
                    <a:pt x="108" y="113"/>
                    <a:pt x="108" y="111"/>
                    <a:pt x="107" y="109"/>
                  </a:cubicBezTo>
                  <a:close/>
                  <a:moveTo>
                    <a:pt x="44" y="80"/>
                  </a:moveTo>
                  <a:cubicBezTo>
                    <a:pt x="24" y="80"/>
                    <a:pt x="8" y="64"/>
                    <a:pt x="8" y="44"/>
                  </a:cubicBezTo>
                  <a:cubicBezTo>
                    <a:pt x="8" y="24"/>
                    <a:pt x="24" y="8"/>
                    <a:pt x="44" y="8"/>
                  </a:cubicBezTo>
                  <a:cubicBezTo>
                    <a:pt x="64" y="8"/>
                    <a:pt x="80" y="24"/>
                    <a:pt x="80" y="44"/>
                  </a:cubicBezTo>
                  <a:cubicBezTo>
                    <a:pt x="80" y="64"/>
                    <a:pt x="64" y="80"/>
                    <a:pt x="44" y="80"/>
                  </a:cubicBezTo>
                  <a:close/>
                </a:path>
              </a:pathLst>
            </a:custGeom>
            <a:solidFill>
              <a:srgbClr val="7FC43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78" name="Группа 177"/>
          <p:cNvGrpSpPr/>
          <p:nvPr/>
        </p:nvGrpSpPr>
        <p:grpSpPr>
          <a:xfrm>
            <a:off x="1087978" y="4162987"/>
            <a:ext cx="469269" cy="509285"/>
            <a:chOff x="3416968" y="3907686"/>
            <a:chExt cx="718306" cy="779558"/>
          </a:xfrm>
        </p:grpSpPr>
        <p:sp>
          <p:nvSpPr>
            <p:cNvPr id="118" name="Freeform 48"/>
            <p:cNvSpPr>
              <a:spLocks/>
            </p:cNvSpPr>
            <p:nvPr/>
          </p:nvSpPr>
          <p:spPr bwMode="auto">
            <a:xfrm>
              <a:off x="3416968" y="3907686"/>
              <a:ext cx="651487" cy="420405"/>
            </a:xfrm>
            <a:custGeom>
              <a:avLst/>
              <a:gdLst>
                <a:gd name="T0" fmla="*/ 23 w 200"/>
                <a:gd name="T1" fmla="*/ 125 h 129"/>
                <a:gd name="T2" fmla="*/ 23 w 200"/>
                <a:gd name="T3" fmla="*/ 100 h 129"/>
                <a:gd name="T4" fmla="*/ 45 w 200"/>
                <a:gd name="T5" fmla="*/ 88 h 129"/>
                <a:gd name="T6" fmla="*/ 144 w 200"/>
                <a:gd name="T7" fmla="*/ 88 h 129"/>
                <a:gd name="T8" fmla="*/ 144 w 200"/>
                <a:gd name="T9" fmla="*/ 115 h 129"/>
                <a:gd name="T10" fmla="*/ 147 w 200"/>
                <a:gd name="T11" fmla="*/ 119 h 129"/>
                <a:gd name="T12" fmla="*/ 151 w 200"/>
                <a:gd name="T13" fmla="*/ 118 h 129"/>
                <a:gd name="T14" fmla="*/ 199 w 200"/>
                <a:gd name="T15" fmla="*/ 62 h 129"/>
                <a:gd name="T16" fmla="*/ 199 w 200"/>
                <a:gd name="T17" fmla="*/ 57 h 129"/>
                <a:gd name="T18" fmla="*/ 151 w 200"/>
                <a:gd name="T19" fmla="*/ 1 h 129"/>
                <a:gd name="T20" fmla="*/ 147 w 200"/>
                <a:gd name="T21" fmla="*/ 0 h 129"/>
                <a:gd name="T22" fmla="*/ 144 w 200"/>
                <a:gd name="T23" fmla="*/ 4 h 129"/>
                <a:gd name="T24" fmla="*/ 144 w 200"/>
                <a:gd name="T25" fmla="*/ 32 h 129"/>
                <a:gd name="T26" fmla="*/ 43 w 200"/>
                <a:gd name="T27" fmla="*/ 32 h 129"/>
                <a:gd name="T28" fmla="*/ 0 w 200"/>
                <a:gd name="T29" fmla="*/ 85 h 129"/>
                <a:gd name="T30" fmla="*/ 16 w 200"/>
                <a:gd name="T31" fmla="*/ 128 h 129"/>
                <a:gd name="T32" fmla="*/ 19 w 200"/>
                <a:gd name="T33" fmla="*/ 129 h 129"/>
                <a:gd name="T34" fmla="*/ 21 w 200"/>
                <a:gd name="T35" fmla="*/ 129 h 129"/>
                <a:gd name="T36" fmla="*/ 23 w 200"/>
                <a:gd name="T37" fmla="*/ 12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0" h="129">
                  <a:moveTo>
                    <a:pt x="23" y="125"/>
                  </a:moveTo>
                  <a:cubicBezTo>
                    <a:pt x="23" y="100"/>
                    <a:pt x="23" y="100"/>
                    <a:pt x="23" y="100"/>
                  </a:cubicBezTo>
                  <a:cubicBezTo>
                    <a:pt x="23" y="94"/>
                    <a:pt x="23" y="89"/>
                    <a:pt x="45" y="88"/>
                  </a:cubicBezTo>
                  <a:cubicBezTo>
                    <a:pt x="144" y="88"/>
                    <a:pt x="144" y="88"/>
                    <a:pt x="144" y="88"/>
                  </a:cubicBezTo>
                  <a:cubicBezTo>
                    <a:pt x="144" y="115"/>
                    <a:pt x="144" y="115"/>
                    <a:pt x="144" y="115"/>
                  </a:cubicBezTo>
                  <a:cubicBezTo>
                    <a:pt x="144" y="117"/>
                    <a:pt x="145" y="118"/>
                    <a:pt x="147" y="119"/>
                  </a:cubicBezTo>
                  <a:cubicBezTo>
                    <a:pt x="148" y="119"/>
                    <a:pt x="150" y="119"/>
                    <a:pt x="151" y="118"/>
                  </a:cubicBezTo>
                  <a:cubicBezTo>
                    <a:pt x="199" y="62"/>
                    <a:pt x="199" y="62"/>
                    <a:pt x="199" y="62"/>
                  </a:cubicBezTo>
                  <a:cubicBezTo>
                    <a:pt x="200" y="61"/>
                    <a:pt x="200" y="58"/>
                    <a:pt x="199" y="57"/>
                  </a:cubicBezTo>
                  <a:cubicBezTo>
                    <a:pt x="151" y="1"/>
                    <a:pt x="151" y="1"/>
                    <a:pt x="151" y="1"/>
                  </a:cubicBezTo>
                  <a:cubicBezTo>
                    <a:pt x="150" y="0"/>
                    <a:pt x="148" y="0"/>
                    <a:pt x="147" y="0"/>
                  </a:cubicBezTo>
                  <a:cubicBezTo>
                    <a:pt x="145" y="1"/>
                    <a:pt x="144" y="2"/>
                    <a:pt x="144" y="4"/>
                  </a:cubicBezTo>
                  <a:cubicBezTo>
                    <a:pt x="144" y="32"/>
                    <a:pt x="144" y="32"/>
                    <a:pt x="144" y="32"/>
                  </a:cubicBezTo>
                  <a:cubicBezTo>
                    <a:pt x="43" y="32"/>
                    <a:pt x="43" y="32"/>
                    <a:pt x="43" y="32"/>
                  </a:cubicBezTo>
                  <a:cubicBezTo>
                    <a:pt x="16" y="32"/>
                    <a:pt x="0" y="52"/>
                    <a:pt x="0" y="85"/>
                  </a:cubicBezTo>
                  <a:cubicBezTo>
                    <a:pt x="0" y="108"/>
                    <a:pt x="16" y="127"/>
                    <a:pt x="16" y="128"/>
                  </a:cubicBezTo>
                  <a:cubicBezTo>
                    <a:pt x="17" y="129"/>
                    <a:pt x="18" y="129"/>
                    <a:pt x="19" y="129"/>
                  </a:cubicBezTo>
                  <a:cubicBezTo>
                    <a:pt x="20" y="129"/>
                    <a:pt x="20" y="129"/>
                    <a:pt x="21" y="129"/>
                  </a:cubicBezTo>
                  <a:cubicBezTo>
                    <a:pt x="22" y="128"/>
                    <a:pt x="23" y="127"/>
                    <a:pt x="23" y="125"/>
                  </a:cubicBezTo>
                  <a:close/>
                </a:path>
              </a:pathLst>
            </a:custGeom>
            <a:solidFill>
              <a:srgbClr val="7FC43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" name="Freeform 49"/>
            <p:cNvSpPr>
              <a:spLocks/>
            </p:cNvSpPr>
            <p:nvPr/>
          </p:nvSpPr>
          <p:spPr bwMode="auto">
            <a:xfrm>
              <a:off x="3483787" y="4269624"/>
              <a:ext cx="651487" cy="417620"/>
            </a:xfrm>
            <a:custGeom>
              <a:avLst/>
              <a:gdLst>
                <a:gd name="T0" fmla="*/ 184 w 200"/>
                <a:gd name="T1" fmla="*/ 1 h 129"/>
                <a:gd name="T2" fmla="*/ 180 w 200"/>
                <a:gd name="T3" fmla="*/ 0 h 129"/>
                <a:gd name="T4" fmla="*/ 177 w 200"/>
                <a:gd name="T5" fmla="*/ 4 h 129"/>
                <a:gd name="T6" fmla="*/ 177 w 200"/>
                <a:gd name="T7" fmla="*/ 29 h 129"/>
                <a:gd name="T8" fmla="*/ 156 w 200"/>
                <a:gd name="T9" fmla="*/ 41 h 129"/>
                <a:gd name="T10" fmla="*/ 60 w 200"/>
                <a:gd name="T11" fmla="*/ 41 h 129"/>
                <a:gd name="T12" fmla="*/ 60 w 200"/>
                <a:gd name="T13" fmla="*/ 14 h 129"/>
                <a:gd name="T14" fmla="*/ 57 w 200"/>
                <a:gd name="T15" fmla="*/ 10 h 129"/>
                <a:gd name="T16" fmla="*/ 53 w 200"/>
                <a:gd name="T17" fmla="*/ 11 h 129"/>
                <a:gd name="T18" fmla="*/ 1 w 200"/>
                <a:gd name="T19" fmla="*/ 67 h 129"/>
                <a:gd name="T20" fmla="*/ 1 w 200"/>
                <a:gd name="T21" fmla="*/ 72 h 129"/>
                <a:gd name="T22" fmla="*/ 53 w 200"/>
                <a:gd name="T23" fmla="*/ 128 h 129"/>
                <a:gd name="T24" fmla="*/ 56 w 200"/>
                <a:gd name="T25" fmla="*/ 129 h 129"/>
                <a:gd name="T26" fmla="*/ 57 w 200"/>
                <a:gd name="T27" fmla="*/ 129 h 129"/>
                <a:gd name="T28" fmla="*/ 60 w 200"/>
                <a:gd name="T29" fmla="*/ 125 h 129"/>
                <a:gd name="T30" fmla="*/ 60 w 200"/>
                <a:gd name="T31" fmla="*/ 97 h 129"/>
                <a:gd name="T32" fmla="*/ 156 w 200"/>
                <a:gd name="T33" fmla="*/ 97 h 129"/>
                <a:gd name="T34" fmla="*/ 200 w 200"/>
                <a:gd name="T35" fmla="*/ 44 h 129"/>
                <a:gd name="T36" fmla="*/ 184 w 200"/>
                <a:gd name="T37" fmla="*/ 1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0" h="129">
                  <a:moveTo>
                    <a:pt x="184" y="1"/>
                  </a:moveTo>
                  <a:cubicBezTo>
                    <a:pt x="183" y="0"/>
                    <a:pt x="181" y="0"/>
                    <a:pt x="180" y="0"/>
                  </a:cubicBezTo>
                  <a:cubicBezTo>
                    <a:pt x="178" y="1"/>
                    <a:pt x="177" y="2"/>
                    <a:pt x="177" y="4"/>
                  </a:cubicBezTo>
                  <a:cubicBezTo>
                    <a:pt x="177" y="29"/>
                    <a:pt x="177" y="29"/>
                    <a:pt x="177" y="29"/>
                  </a:cubicBezTo>
                  <a:cubicBezTo>
                    <a:pt x="177" y="34"/>
                    <a:pt x="177" y="41"/>
                    <a:pt x="156" y="41"/>
                  </a:cubicBezTo>
                  <a:cubicBezTo>
                    <a:pt x="60" y="41"/>
                    <a:pt x="60" y="41"/>
                    <a:pt x="60" y="41"/>
                  </a:cubicBezTo>
                  <a:cubicBezTo>
                    <a:pt x="60" y="14"/>
                    <a:pt x="60" y="14"/>
                    <a:pt x="60" y="14"/>
                  </a:cubicBezTo>
                  <a:cubicBezTo>
                    <a:pt x="60" y="12"/>
                    <a:pt x="59" y="11"/>
                    <a:pt x="57" y="10"/>
                  </a:cubicBezTo>
                  <a:cubicBezTo>
                    <a:pt x="56" y="10"/>
                    <a:pt x="54" y="10"/>
                    <a:pt x="53" y="11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0" y="68"/>
                    <a:pt x="0" y="71"/>
                    <a:pt x="1" y="72"/>
                  </a:cubicBezTo>
                  <a:cubicBezTo>
                    <a:pt x="53" y="128"/>
                    <a:pt x="53" y="128"/>
                    <a:pt x="53" y="128"/>
                  </a:cubicBezTo>
                  <a:cubicBezTo>
                    <a:pt x="54" y="129"/>
                    <a:pt x="55" y="129"/>
                    <a:pt x="56" y="129"/>
                  </a:cubicBezTo>
                  <a:cubicBezTo>
                    <a:pt x="56" y="129"/>
                    <a:pt x="57" y="129"/>
                    <a:pt x="57" y="129"/>
                  </a:cubicBezTo>
                  <a:cubicBezTo>
                    <a:pt x="59" y="128"/>
                    <a:pt x="60" y="127"/>
                    <a:pt x="60" y="125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156" y="97"/>
                    <a:pt x="156" y="97"/>
                    <a:pt x="156" y="97"/>
                  </a:cubicBezTo>
                  <a:cubicBezTo>
                    <a:pt x="188" y="97"/>
                    <a:pt x="200" y="69"/>
                    <a:pt x="200" y="44"/>
                  </a:cubicBezTo>
                  <a:cubicBezTo>
                    <a:pt x="200" y="21"/>
                    <a:pt x="185" y="2"/>
                    <a:pt x="184" y="1"/>
                  </a:cubicBezTo>
                  <a:close/>
                </a:path>
              </a:pathLst>
            </a:custGeom>
            <a:solidFill>
              <a:srgbClr val="439FD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77" name="Группа 176"/>
          <p:cNvGrpSpPr/>
          <p:nvPr/>
        </p:nvGrpSpPr>
        <p:grpSpPr>
          <a:xfrm>
            <a:off x="2967432" y="4162986"/>
            <a:ext cx="512269" cy="509285"/>
            <a:chOff x="5524979" y="3906469"/>
            <a:chExt cx="785348" cy="780774"/>
          </a:xfrm>
        </p:grpSpPr>
        <p:sp>
          <p:nvSpPr>
            <p:cNvPr id="134" name="Freeform 59"/>
            <p:cNvSpPr>
              <a:spLocks/>
            </p:cNvSpPr>
            <p:nvPr/>
          </p:nvSpPr>
          <p:spPr bwMode="auto">
            <a:xfrm>
              <a:off x="5524979" y="4011691"/>
              <a:ext cx="550506" cy="600830"/>
            </a:xfrm>
            <a:custGeom>
              <a:avLst/>
              <a:gdLst>
                <a:gd name="T0" fmla="*/ 136 w 168"/>
                <a:gd name="T1" fmla="*/ 168 h 184"/>
                <a:gd name="T2" fmla="*/ 168 w 168"/>
                <a:gd name="T3" fmla="*/ 136 h 184"/>
                <a:gd name="T4" fmla="*/ 168 w 168"/>
                <a:gd name="T5" fmla="*/ 4 h 184"/>
                <a:gd name="T6" fmla="*/ 164 w 168"/>
                <a:gd name="T7" fmla="*/ 0 h 184"/>
                <a:gd name="T8" fmla="*/ 136 w 168"/>
                <a:gd name="T9" fmla="*/ 0 h 184"/>
                <a:gd name="T10" fmla="*/ 136 w 168"/>
                <a:gd name="T11" fmla="*/ 24 h 184"/>
                <a:gd name="T12" fmla="*/ 144 w 168"/>
                <a:gd name="T13" fmla="*/ 24 h 184"/>
                <a:gd name="T14" fmla="*/ 144 w 168"/>
                <a:gd name="T15" fmla="*/ 160 h 184"/>
                <a:gd name="T16" fmla="*/ 24 w 168"/>
                <a:gd name="T17" fmla="*/ 160 h 184"/>
                <a:gd name="T18" fmla="*/ 24 w 168"/>
                <a:gd name="T19" fmla="*/ 24 h 184"/>
                <a:gd name="T20" fmla="*/ 32 w 168"/>
                <a:gd name="T21" fmla="*/ 24 h 184"/>
                <a:gd name="T22" fmla="*/ 32 w 168"/>
                <a:gd name="T23" fmla="*/ 0 h 184"/>
                <a:gd name="T24" fmla="*/ 4 w 168"/>
                <a:gd name="T25" fmla="*/ 0 h 184"/>
                <a:gd name="T26" fmla="*/ 0 w 168"/>
                <a:gd name="T27" fmla="*/ 4 h 184"/>
                <a:gd name="T28" fmla="*/ 0 w 168"/>
                <a:gd name="T29" fmla="*/ 164 h 184"/>
                <a:gd name="T30" fmla="*/ 20 w 168"/>
                <a:gd name="T31" fmla="*/ 184 h 184"/>
                <a:gd name="T32" fmla="*/ 131 w 168"/>
                <a:gd name="T33" fmla="*/ 184 h 184"/>
                <a:gd name="T34" fmla="*/ 135 w 168"/>
                <a:gd name="T35" fmla="*/ 170 h 184"/>
                <a:gd name="T36" fmla="*/ 136 w 168"/>
                <a:gd name="T37" fmla="*/ 168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8" h="184">
                  <a:moveTo>
                    <a:pt x="136" y="168"/>
                  </a:moveTo>
                  <a:cubicBezTo>
                    <a:pt x="168" y="136"/>
                    <a:pt x="168" y="136"/>
                    <a:pt x="168" y="136"/>
                  </a:cubicBezTo>
                  <a:cubicBezTo>
                    <a:pt x="168" y="4"/>
                    <a:pt x="168" y="4"/>
                    <a:pt x="168" y="4"/>
                  </a:cubicBezTo>
                  <a:cubicBezTo>
                    <a:pt x="168" y="2"/>
                    <a:pt x="166" y="0"/>
                    <a:pt x="164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6" y="24"/>
                    <a:pt x="136" y="24"/>
                    <a:pt x="136" y="24"/>
                  </a:cubicBezTo>
                  <a:cubicBezTo>
                    <a:pt x="144" y="24"/>
                    <a:pt x="144" y="24"/>
                    <a:pt x="144" y="24"/>
                  </a:cubicBezTo>
                  <a:cubicBezTo>
                    <a:pt x="144" y="160"/>
                    <a:pt x="144" y="160"/>
                    <a:pt x="144" y="160"/>
                  </a:cubicBezTo>
                  <a:cubicBezTo>
                    <a:pt x="24" y="160"/>
                    <a:pt x="24" y="160"/>
                    <a:pt x="24" y="160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32" y="24"/>
                    <a:pt x="32" y="24"/>
                    <a:pt x="32" y="24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0" y="177"/>
                    <a:pt x="7" y="184"/>
                    <a:pt x="20" y="184"/>
                  </a:cubicBezTo>
                  <a:cubicBezTo>
                    <a:pt x="131" y="184"/>
                    <a:pt x="131" y="184"/>
                    <a:pt x="131" y="184"/>
                  </a:cubicBezTo>
                  <a:cubicBezTo>
                    <a:pt x="135" y="170"/>
                    <a:pt x="135" y="170"/>
                    <a:pt x="135" y="170"/>
                  </a:cubicBezTo>
                  <a:cubicBezTo>
                    <a:pt x="136" y="169"/>
                    <a:pt x="136" y="168"/>
                    <a:pt x="136" y="168"/>
                  </a:cubicBezTo>
                  <a:close/>
                </a:path>
              </a:pathLst>
            </a:custGeom>
            <a:solidFill>
              <a:srgbClr val="439F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5" name="Freeform 60"/>
            <p:cNvSpPr>
              <a:spLocks/>
            </p:cNvSpPr>
            <p:nvPr/>
          </p:nvSpPr>
          <p:spPr bwMode="auto">
            <a:xfrm>
              <a:off x="5688148" y="4193159"/>
              <a:ext cx="193668" cy="27449"/>
            </a:xfrm>
            <a:custGeom>
              <a:avLst/>
              <a:gdLst>
                <a:gd name="T0" fmla="*/ 55 w 59"/>
                <a:gd name="T1" fmla="*/ 0 h 8"/>
                <a:gd name="T2" fmla="*/ 4 w 59"/>
                <a:gd name="T3" fmla="*/ 0 h 8"/>
                <a:gd name="T4" fmla="*/ 0 w 59"/>
                <a:gd name="T5" fmla="*/ 4 h 8"/>
                <a:gd name="T6" fmla="*/ 4 w 59"/>
                <a:gd name="T7" fmla="*/ 8 h 8"/>
                <a:gd name="T8" fmla="*/ 55 w 59"/>
                <a:gd name="T9" fmla="*/ 8 h 8"/>
                <a:gd name="T10" fmla="*/ 59 w 59"/>
                <a:gd name="T11" fmla="*/ 4 h 8"/>
                <a:gd name="T12" fmla="*/ 55 w 59"/>
                <a:gd name="T1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8">
                  <a:moveTo>
                    <a:pt x="55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ubicBezTo>
                    <a:pt x="55" y="8"/>
                    <a:pt x="55" y="8"/>
                    <a:pt x="55" y="8"/>
                  </a:cubicBezTo>
                  <a:cubicBezTo>
                    <a:pt x="57" y="8"/>
                    <a:pt x="59" y="6"/>
                    <a:pt x="59" y="4"/>
                  </a:cubicBezTo>
                  <a:cubicBezTo>
                    <a:pt x="59" y="2"/>
                    <a:pt x="57" y="0"/>
                    <a:pt x="55" y="0"/>
                  </a:cubicBezTo>
                  <a:close/>
                </a:path>
              </a:pathLst>
            </a:custGeom>
            <a:solidFill>
              <a:srgbClr val="439F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6" name="Freeform 61"/>
            <p:cNvSpPr>
              <a:spLocks/>
            </p:cNvSpPr>
            <p:nvPr/>
          </p:nvSpPr>
          <p:spPr bwMode="auto">
            <a:xfrm>
              <a:off x="5656125" y="3906469"/>
              <a:ext cx="288215" cy="222643"/>
            </a:xfrm>
            <a:custGeom>
              <a:avLst/>
              <a:gdLst>
                <a:gd name="T0" fmla="*/ 4 w 88"/>
                <a:gd name="T1" fmla="*/ 68 h 68"/>
                <a:gd name="T2" fmla="*/ 84 w 88"/>
                <a:gd name="T3" fmla="*/ 68 h 68"/>
                <a:gd name="T4" fmla="*/ 88 w 88"/>
                <a:gd name="T5" fmla="*/ 64 h 68"/>
                <a:gd name="T6" fmla="*/ 88 w 88"/>
                <a:gd name="T7" fmla="*/ 20 h 68"/>
                <a:gd name="T8" fmla="*/ 84 w 88"/>
                <a:gd name="T9" fmla="*/ 16 h 68"/>
                <a:gd name="T10" fmla="*/ 72 w 88"/>
                <a:gd name="T11" fmla="*/ 16 h 68"/>
                <a:gd name="T12" fmla="*/ 68 w 88"/>
                <a:gd name="T13" fmla="*/ 16 h 68"/>
                <a:gd name="T14" fmla="*/ 56 w 88"/>
                <a:gd name="T15" fmla="*/ 2 h 68"/>
                <a:gd name="T16" fmla="*/ 56 w 88"/>
                <a:gd name="T17" fmla="*/ 2 h 68"/>
                <a:gd name="T18" fmla="*/ 54 w 88"/>
                <a:gd name="T19" fmla="*/ 1 h 68"/>
                <a:gd name="T20" fmla="*/ 53 w 88"/>
                <a:gd name="T21" fmla="*/ 1 h 68"/>
                <a:gd name="T22" fmla="*/ 51 w 88"/>
                <a:gd name="T23" fmla="*/ 1 h 68"/>
                <a:gd name="T24" fmla="*/ 51 w 88"/>
                <a:gd name="T25" fmla="*/ 0 h 68"/>
                <a:gd name="T26" fmla="*/ 48 w 88"/>
                <a:gd name="T27" fmla="*/ 0 h 68"/>
                <a:gd name="T28" fmla="*/ 48 w 88"/>
                <a:gd name="T29" fmla="*/ 0 h 68"/>
                <a:gd name="T30" fmla="*/ 45 w 88"/>
                <a:gd name="T31" fmla="*/ 0 h 68"/>
                <a:gd name="T32" fmla="*/ 42 w 88"/>
                <a:gd name="T33" fmla="*/ 0 h 68"/>
                <a:gd name="T34" fmla="*/ 41 w 88"/>
                <a:gd name="T35" fmla="*/ 0 h 68"/>
                <a:gd name="T36" fmla="*/ 39 w 88"/>
                <a:gd name="T37" fmla="*/ 0 h 68"/>
                <a:gd name="T38" fmla="*/ 38 w 88"/>
                <a:gd name="T39" fmla="*/ 1 h 68"/>
                <a:gd name="T40" fmla="*/ 36 w 88"/>
                <a:gd name="T41" fmla="*/ 1 h 68"/>
                <a:gd name="T42" fmla="*/ 36 w 88"/>
                <a:gd name="T43" fmla="*/ 1 h 68"/>
                <a:gd name="T44" fmla="*/ 34 w 88"/>
                <a:gd name="T45" fmla="*/ 2 h 68"/>
                <a:gd name="T46" fmla="*/ 34 w 88"/>
                <a:gd name="T47" fmla="*/ 2 h 68"/>
                <a:gd name="T48" fmla="*/ 21 w 88"/>
                <a:gd name="T49" fmla="*/ 16 h 68"/>
                <a:gd name="T50" fmla="*/ 18 w 88"/>
                <a:gd name="T51" fmla="*/ 16 h 68"/>
                <a:gd name="T52" fmla="*/ 4 w 88"/>
                <a:gd name="T53" fmla="*/ 16 h 68"/>
                <a:gd name="T54" fmla="*/ 0 w 88"/>
                <a:gd name="T55" fmla="*/ 20 h 68"/>
                <a:gd name="T56" fmla="*/ 0 w 88"/>
                <a:gd name="T57" fmla="*/ 64 h 68"/>
                <a:gd name="T58" fmla="*/ 4 w 88"/>
                <a:gd name="T59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8" h="68">
                  <a:moveTo>
                    <a:pt x="4" y="68"/>
                  </a:moveTo>
                  <a:cubicBezTo>
                    <a:pt x="84" y="68"/>
                    <a:pt x="84" y="68"/>
                    <a:pt x="84" y="68"/>
                  </a:cubicBezTo>
                  <a:cubicBezTo>
                    <a:pt x="86" y="68"/>
                    <a:pt x="88" y="66"/>
                    <a:pt x="88" y="64"/>
                  </a:cubicBezTo>
                  <a:cubicBezTo>
                    <a:pt x="88" y="20"/>
                    <a:pt x="88" y="20"/>
                    <a:pt x="88" y="20"/>
                  </a:cubicBezTo>
                  <a:cubicBezTo>
                    <a:pt x="88" y="18"/>
                    <a:pt x="86" y="16"/>
                    <a:pt x="84" y="16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68" y="16"/>
                    <a:pt x="68" y="16"/>
                    <a:pt x="68" y="16"/>
                  </a:cubicBezTo>
                  <a:cubicBezTo>
                    <a:pt x="68" y="11"/>
                    <a:pt x="65" y="5"/>
                    <a:pt x="56" y="2"/>
                  </a:cubicBezTo>
                  <a:cubicBezTo>
                    <a:pt x="56" y="2"/>
                    <a:pt x="56" y="2"/>
                    <a:pt x="56" y="2"/>
                  </a:cubicBezTo>
                  <a:cubicBezTo>
                    <a:pt x="55" y="1"/>
                    <a:pt x="54" y="1"/>
                    <a:pt x="54" y="1"/>
                  </a:cubicBezTo>
                  <a:cubicBezTo>
                    <a:pt x="53" y="1"/>
                    <a:pt x="53" y="1"/>
                    <a:pt x="53" y="1"/>
                  </a:cubicBezTo>
                  <a:cubicBezTo>
                    <a:pt x="53" y="1"/>
                    <a:pt x="52" y="1"/>
                    <a:pt x="51" y="1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0" y="0"/>
                    <a:pt x="49" y="0"/>
                    <a:pt x="48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7" y="0"/>
                    <a:pt x="46" y="0"/>
                    <a:pt x="45" y="0"/>
                  </a:cubicBezTo>
                  <a:cubicBezTo>
                    <a:pt x="44" y="0"/>
                    <a:pt x="43" y="0"/>
                    <a:pt x="4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0" y="0"/>
                    <a:pt x="40" y="0"/>
                    <a:pt x="39" y="0"/>
                  </a:cubicBezTo>
                  <a:cubicBezTo>
                    <a:pt x="39" y="0"/>
                    <a:pt x="38" y="0"/>
                    <a:pt x="38" y="1"/>
                  </a:cubicBezTo>
                  <a:cubicBezTo>
                    <a:pt x="37" y="1"/>
                    <a:pt x="37" y="1"/>
                    <a:pt x="36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5" y="1"/>
                    <a:pt x="34" y="1"/>
                    <a:pt x="34" y="2"/>
                  </a:cubicBezTo>
                  <a:cubicBezTo>
                    <a:pt x="34" y="2"/>
                    <a:pt x="34" y="2"/>
                    <a:pt x="34" y="2"/>
                  </a:cubicBezTo>
                  <a:cubicBezTo>
                    <a:pt x="25" y="5"/>
                    <a:pt x="22" y="11"/>
                    <a:pt x="21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2" y="16"/>
                    <a:pt x="0" y="18"/>
                    <a:pt x="0" y="20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6"/>
                    <a:pt x="2" y="68"/>
                    <a:pt x="4" y="68"/>
                  </a:cubicBezTo>
                  <a:close/>
                </a:path>
              </a:pathLst>
            </a:custGeom>
            <a:solidFill>
              <a:srgbClr val="439F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7" name="Freeform 62"/>
            <p:cNvSpPr>
              <a:spLocks/>
            </p:cNvSpPr>
            <p:nvPr/>
          </p:nvSpPr>
          <p:spPr bwMode="auto">
            <a:xfrm>
              <a:off x="5959589" y="4592696"/>
              <a:ext cx="96071" cy="94547"/>
            </a:xfrm>
            <a:custGeom>
              <a:avLst/>
              <a:gdLst>
                <a:gd name="T0" fmla="*/ 0 w 63"/>
                <a:gd name="T1" fmla="*/ 62 h 62"/>
                <a:gd name="T2" fmla="*/ 63 w 63"/>
                <a:gd name="T3" fmla="*/ 45 h 62"/>
                <a:gd name="T4" fmla="*/ 18 w 63"/>
                <a:gd name="T5" fmla="*/ 0 h 62"/>
                <a:gd name="T6" fmla="*/ 0 w 63"/>
                <a:gd name="T7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62">
                  <a:moveTo>
                    <a:pt x="0" y="62"/>
                  </a:moveTo>
                  <a:lnTo>
                    <a:pt x="63" y="45"/>
                  </a:lnTo>
                  <a:lnTo>
                    <a:pt x="18" y="0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439F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8" name="Freeform 63"/>
            <p:cNvSpPr>
              <a:spLocks/>
            </p:cNvSpPr>
            <p:nvPr/>
          </p:nvSpPr>
          <p:spPr bwMode="auto">
            <a:xfrm>
              <a:off x="5999238" y="4409702"/>
              <a:ext cx="239416" cy="237892"/>
            </a:xfrm>
            <a:custGeom>
              <a:avLst/>
              <a:gdLst>
                <a:gd name="T0" fmla="*/ 0 w 157"/>
                <a:gd name="T1" fmla="*/ 103 h 156"/>
                <a:gd name="T2" fmla="*/ 54 w 157"/>
                <a:gd name="T3" fmla="*/ 156 h 156"/>
                <a:gd name="T4" fmla="*/ 157 w 157"/>
                <a:gd name="T5" fmla="*/ 53 h 156"/>
                <a:gd name="T6" fmla="*/ 103 w 157"/>
                <a:gd name="T7" fmla="*/ 0 h 156"/>
                <a:gd name="T8" fmla="*/ 0 w 157"/>
                <a:gd name="T9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156">
                  <a:moveTo>
                    <a:pt x="0" y="103"/>
                  </a:moveTo>
                  <a:lnTo>
                    <a:pt x="54" y="156"/>
                  </a:lnTo>
                  <a:lnTo>
                    <a:pt x="157" y="53"/>
                  </a:lnTo>
                  <a:lnTo>
                    <a:pt x="103" y="0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7FC43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9" name="Freeform 64"/>
            <p:cNvSpPr>
              <a:spLocks/>
            </p:cNvSpPr>
            <p:nvPr/>
          </p:nvSpPr>
          <p:spPr bwMode="auto">
            <a:xfrm>
              <a:off x="6176132" y="4338030"/>
              <a:ext cx="134195" cy="134196"/>
            </a:xfrm>
            <a:custGeom>
              <a:avLst/>
              <a:gdLst>
                <a:gd name="T0" fmla="*/ 37 w 88"/>
                <a:gd name="T1" fmla="*/ 0 h 88"/>
                <a:gd name="T2" fmla="*/ 0 w 88"/>
                <a:gd name="T3" fmla="*/ 36 h 88"/>
                <a:gd name="T4" fmla="*/ 52 w 88"/>
                <a:gd name="T5" fmla="*/ 88 h 88"/>
                <a:gd name="T6" fmla="*/ 88 w 88"/>
                <a:gd name="T7" fmla="*/ 51 h 88"/>
                <a:gd name="T8" fmla="*/ 37 w 88"/>
                <a:gd name="T9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88">
                  <a:moveTo>
                    <a:pt x="37" y="0"/>
                  </a:moveTo>
                  <a:lnTo>
                    <a:pt x="0" y="36"/>
                  </a:lnTo>
                  <a:lnTo>
                    <a:pt x="52" y="88"/>
                  </a:lnTo>
                  <a:lnTo>
                    <a:pt x="88" y="51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439F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0" name="Freeform 65"/>
            <p:cNvSpPr>
              <a:spLocks/>
            </p:cNvSpPr>
            <p:nvPr/>
          </p:nvSpPr>
          <p:spPr bwMode="auto">
            <a:xfrm>
              <a:off x="5688148" y="4272457"/>
              <a:ext cx="193668" cy="25925"/>
            </a:xfrm>
            <a:custGeom>
              <a:avLst/>
              <a:gdLst>
                <a:gd name="T0" fmla="*/ 55 w 59"/>
                <a:gd name="T1" fmla="*/ 0 h 8"/>
                <a:gd name="T2" fmla="*/ 4 w 59"/>
                <a:gd name="T3" fmla="*/ 0 h 8"/>
                <a:gd name="T4" fmla="*/ 0 w 59"/>
                <a:gd name="T5" fmla="*/ 4 h 8"/>
                <a:gd name="T6" fmla="*/ 4 w 59"/>
                <a:gd name="T7" fmla="*/ 8 h 8"/>
                <a:gd name="T8" fmla="*/ 55 w 59"/>
                <a:gd name="T9" fmla="*/ 8 h 8"/>
                <a:gd name="T10" fmla="*/ 59 w 59"/>
                <a:gd name="T11" fmla="*/ 4 h 8"/>
                <a:gd name="T12" fmla="*/ 55 w 59"/>
                <a:gd name="T1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8">
                  <a:moveTo>
                    <a:pt x="55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ubicBezTo>
                    <a:pt x="55" y="8"/>
                    <a:pt x="55" y="8"/>
                    <a:pt x="55" y="8"/>
                  </a:cubicBezTo>
                  <a:cubicBezTo>
                    <a:pt x="57" y="8"/>
                    <a:pt x="59" y="6"/>
                    <a:pt x="59" y="4"/>
                  </a:cubicBezTo>
                  <a:cubicBezTo>
                    <a:pt x="59" y="2"/>
                    <a:pt x="57" y="0"/>
                    <a:pt x="55" y="0"/>
                  </a:cubicBezTo>
                  <a:close/>
                </a:path>
              </a:pathLst>
            </a:custGeom>
            <a:solidFill>
              <a:srgbClr val="439F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1" name="Freeform 66"/>
            <p:cNvSpPr>
              <a:spLocks/>
            </p:cNvSpPr>
            <p:nvPr/>
          </p:nvSpPr>
          <p:spPr bwMode="auto">
            <a:xfrm>
              <a:off x="5688148" y="4350230"/>
              <a:ext cx="193668" cy="25925"/>
            </a:xfrm>
            <a:custGeom>
              <a:avLst/>
              <a:gdLst>
                <a:gd name="T0" fmla="*/ 59 w 59"/>
                <a:gd name="T1" fmla="*/ 4 h 8"/>
                <a:gd name="T2" fmla="*/ 55 w 59"/>
                <a:gd name="T3" fmla="*/ 0 h 8"/>
                <a:gd name="T4" fmla="*/ 4 w 59"/>
                <a:gd name="T5" fmla="*/ 0 h 8"/>
                <a:gd name="T6" fmla="*/ 0 w 59"/>
                <a:gd name="T7" fmla="*/ 4 h 8"/>
                <a:gd name="T8" fmla="*/ 4 w 59"/>
                <a:gd name="T9" fmla="*/ 8 h 8"/>
                <a:gd name="T10" fmla="*/ 55 w 59"/>
                <a:gd name="T11" fmla="*/ 8 h 8"/>
                <a:gd name="T12" fmla="*/ 59 w 59"/>
                <a:gd name="T13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8">
                  <a:moveTo>
                    <a:pt x="59" y="4"/>
                  </a:moveTo>
                  <a:cubicBezTo>
                    <a:pt x="59" y="2"/>
                    <a:pt x="57" y="0"/>
                    <a:pt x="5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ubicBezTo>
                    <a:pt x="55" y="8"/>
                    <a:pt x="55" y="8"/>
                    <a:pt x="55" y="8"/>
                  </a:cubicBezTo>
                  <a:cubicBezTo>
                    <a:pt x="57" y="8"/>
                    <a:pt x="59" y="6"/>
                    <a:pt x="59" y="4"/>
                  </a:cubicBezTo>
                  <a:close/>
                </a:path>
              </a:pathLst>
            </a:custGeom>
            <a:solidFill>
              <a:srgbClr val="439F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2" name="Freeform 67"/>
            <p:cNvSpPr>
              <a:spLocks/>
            </p:cNvSpPr>
            <p:nvPr/>
          </p:nvSpPr>
          <p:spPr bwMode="auto">
            <a:xfrm>
              <a:off x="5688148" y="4429527"/>
              <a:ext cx="128096" cy="25925"/>
            </a:xfrm>
            <a:custGeom>
              <a:avLst/>
              <a:gdLst>
                <a:gd name="T0" fmla="*/ 4 w 39"/>
                <a:gd name="T1" fmla="*/ 0 h 8"/>
                <a:gd name="T2" fmla="*/ 0 w 39"/>
                <a:gd name="T3" fmla="*/ 4 h 8"/>
                <a:gd name="T4" fmla="*/ 4 w 39"/>
                <a:gd name="T5" fmla="*/ 8 h 8"/>
                <a:gd name="T6" fmla="*/ 35 w 39"/>
                <a:gd name="T7" fmla="*/ 8 h 8"/>
                <a:gd name="T8" fmla="*/ 39 w 39"/>
                <a:gd name="T9" fmla="*/ 4 h 8"/>
                <a:gd name="T10" fmla="*/ 35 w 39"/>
                <a:gd name="T11" fmla="*/ 0 h 8"/>
                <a:gd name="T12" fmla="*/ 4 w 39"/>
                <a:gd name="T1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8">
                  <a:moveTo>
                    <a:pt x="4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37" y="8"/>
                    <a:pt x="39" y="6"/>
                    <a:pt x="39" y="4"/>
                  </a:cubicBezTo>
                  <a:cubicBezTo>
                    <a:pt x="39" y="2"/>
                    <a:pt x="37" y="0"/>
                    <a:pt x="35" y="0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rgbClr val="439F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58" name="Группа 157"/>
          <p:cNvGrpSpPr/>
          <p:nvPr/>
        </p:nvGrpSpPr>
        <p:grpSpPr>
          <a:xfrm>
            <a:off x="6466154" y="4162986"/>
            <a:ext cx="373002" cy="483424"/>
            <a:chOff x="9670368" y="3924744"/>
            <a:chExt cx="588330" cy="762497"/>
          </a:xfrm>
        </p:grpSpPr>
        <p:sp>
          <p:nvSpPr>
            <p:cNvPr id="153" name="Freeform 75"/>
            <p:cNvSpPr>
              <a:spLocks noEditPoints="1"/>
            </p:cNvSpPr>
            <p:nvPr/>
          </p:nvSpPr>
          <p:spPr bwMode="auto">
            <a:xfrm>
              <a:off x="9874707" y="4052284"/>
              <a:ext cx="256452" cy="202967"/>
            </a:xfrm>
            <a:custGeom>
              <a:avLst/>
              <a:gdLst>
                <a:gd name="T0" fmla="*/ 4 w 80"/>
                <a:gd name="T1" fmla="*/ 64 h 64"/>
                <a:gd name="T2" fmla="*/ 76 w 80"/>
                <a:gd name="T3" fmla="*/ 64 h 64"/>
                <a:gd name="T4" fmla="*/ 80 w 80"/>
                <a:gd name="T5" fmla="*/ 60 h 64"/>
                <a:gd name="T6" fmla="*/ 80 w 80"/>
                <a:gd name="T7" fmla="*/ 4 h 64"/>
                <a:gd name="T8" fmla="*/ 76 w 80"/>
                <a:gd name="T9" fmla="*/ 0 h 64"/>
                <a:gd name="T10" fmla="*/ 4 w 80"/>
                <a:gd name="T11" fmla="*/ 0 h 64"/>
                <a:gd name="T12" fmla="*/ 0 w 80"/>
                <a:gd name="T13" fmla="*/ 4 h 64"/>
                <a:gd name="T14" fmla="*/ 0 w 80"/>
                <a:gd name="T15" fmla="*/ 60 h 64"/>
                <a:gd name="T16" fmla="*/ 4 w 80"/>
                <a:gd name="T17" fmla="*/ 64 h 64"/>
                <a:gd name="T18" fmla="*/ 20 w 80"/>
                <a:gd name="T19" fmla="*/ 40 h 64"/>
                <a:gd name="T20" fmla="*/ 36 w 80"/>
                <a:gd name="T21" fmla="*/ 40 h 64"/>
                <a:gd name="T22" fmla="*/ 40 w 80"/>
                <a:gd name="T23" fmla="*/ 44 h 64"/>
                <a:gd name="T24" fmla="*/ 36 w 80"/>
                <a:gd name="T25" fmla="*/ 48 h 64"/>
                <a:gd name="T26" fmla="*/ 20 w 80"/>
                <a:gd name="T27" fmla="*/ 48 h 64"/>
                <a:gd name="T28" fmla="*/ 16 w 80"/>
                <a:gd name="T29" fmla="*/ 44 h 64"/>
                <a:gd name="T30" fmla="*/ 20 w 80"/>
                <a:gd name="T31" fmla="*/ 4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0" h="64">
                  <a:moveTo>
                    <a:pt x="4" y="64"/>
                  </a:moveTo>
                  <a:cubicBezTo>
                    <a:pt x="76" y="64"/>
                    <a:pt x="76" y="64"/>
                    <a:pt x="76" y="64"/>
                  </a:cubicBezTo>
                  <a:cubicBezTo>
                    <a:pt x="78" y="64"/>
                    <a:pt x="80" y="62"/>
                    <a:pt x="80" y="60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80" y="2"/>
                    <a:pt x="78" y="0"/>
                    <a:pt x="76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2"/>
                    <a:pt x="2" y="64"/>
                    <a:pt x="4" y="64"/>
                  </a:cubicBezTo>
                  <a:close/>
                  <a:moveTo>
                    <a:pt x="20" y="40"/>
                  </a:moveTo>
                  <a:cubicBezTo>
                    <a:pt x="36" y="40"/>
                    <a:pt x="36" y="40"/>
                    <a:pt x="36" y="40"/>
                  </a:cubicBezTo>
                  <a:cubicBezTo>
                    <a:pt x="38" y="40"/>
                    <a:pt x="40" y="42"/>
                    <a:pt x="40" y="44"/>
                  </a:cubicBezTo>
                  <a:cubicBezTo>
                    <a:pt x="40" y="46"/>
                    <a:pt x="38" y="48"/>
                    <a:pt x="36" y="48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18" y="48"/>
                    <a:pt x="16" y="46"/>
                    <a:pt x="16" y="44"/>
                  </a:cubicBezTo>
                  <a:cubicBezTo>
                    <a:pt x="16" y="42"/>
                    <a:pt x="18" y="40"/>
                    <a:pt x="20" y="40"/>
                  </a:cubicBezTo>
                  <a:close/>
                </a:path>
              </a:pathLst>
            </a:custGeom>
            <a:solidFill>
              <a:srgbClr val="7FC43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4" name="Freeform 76"/>
            <p:cNvSpPr>
              <a:spLocks noEditPoints="1"/>
            </p:cNvSpPr>
            <p:nvPr/>
          </p:nvSpPr>
          <p:spPr bwMode="auto">
            <a:xfrm>
              <a:off x="9670368" y="3924744"/>
              <a:ext cx="588330" cy="762497"/>
            </a:xfrm>
            <a:custGeom>
              <a:avLst/>
              <a:gdLst>
                <a:gd name="T0" fmla="*/ 183 w 184"/>
                <a:gd name="T1" fmla="*/ 233 h 240"/>
                <a:gd name="T2" fmla="*/ 167 w 184"/>
                <a:gd name="T3" fmla="*/ 217 h 240"/>
                <a:gd name="T4" fmla="*/ 164 w 184"/>
                <a:gd name="T5" fmla="*/ 216 h 240"/>
                <a:gd name="T6" fmla="*/ 70 w 184"/>
                <a:gd name="T7" fmla="*/ 216 h 240"/>
                <a:gd name="T8" fmla="*/ 72 w 184"/>
                <a:gd name="T9" fmla="*/ 204 h 240"/>
                <a:gd name="T10" fmla="*/ 72 w 184"/>
                <a:gd name="T11" fmla="*/ 200 h 240"/>
                <a:gd name="T12" fmla="*/ 172 w 184"/>
                <a:gd name="T13" fmla="*/ 200 h 240"/>
                <a:gd name="T14" fmla="*/ 176 w 184"/>
                <a:gd name="T15" fmla="*/ 196 h 240"/>
                <a:gd name="T16" fmla="*/ 176 w 184"/>
                <a:gd name="T17" fmla="*/ 116 h 240"/>
                <a:gd name="T18" fmla="*/ 172 w 184"/>
                <a:gd name="T19" fmla="*/ 112 h 240"/>
                <a:gd name="T20" fmla="*/ 68 w 184"/>
                <a:gd name="T21" fmla="*/ 112 h 240"/>
                <a:gd name="T22" fmla="*/ 64 w 184"/>
                <a:gd name="T23" fmla="*/ 116 h 240"/>
                <a:gd name="T24" fmla="*/ 64 w 184"/>
                <a:gd name="T25" fmla="*/ 181 h 240"/>
                <a:gd name="T26" fmla="*/ 48 w 184"/>
                <a:gd name="T27" fmla="*/ 170 h 240"/>
                <a:gd name="T28" fmla="*/ 48 w 184"/>
                <a:gd name="T29" fmla="*/ 4 h 240"/>
                <a:gd name="T30" fmla="*/ 44 w 184"/>
                <a:gd name="T31" fmla="*/ 0 h 240"/>
                <a:gd name="T32" fmla="*/ 20 w 184"/>
                <a:gd name="T33" fmla="*/ 0 h 240"/>
                <a:gd name="T34" fmla="*/ 16 w 184"/>
                <a:gd name="T35" fmla="*/ 4 h 240"/>
                <a:gd name="T36" fmla="*/ 20 w 184"/>
                <a:gd name="T37" fmla="*/ 8 h 240"/>
                <a:gd name="T38" fmla="*/ 40 w 184"/>
                <a:gd name="T39" fmla="*/ 8 h 240"/>
                <a:gd name="T40" fmla="*/ 40 w 184"/>
                <a:gd name="T41" fmla="*/ 168 h 240"/>
                <a:gd name="T42" fmla="*/ 36 w 184"/>
                <a:gd name="T43" fmla="*/ 168 h 240"/>
                <a:gd name="T44" fmla="*/ 0 w 184"/>
                <a:gd name="T45" fmla="*/ 204 h 240"/>
                <a:gd name="T46" fmla="*/ 36 w 184"/>
                <a:gd name="T47" fmla="*/ 240 h 240"/>
                <a:gd name="T48" fmla="*/ 66 w 184"/>
                <a:gd name="T49" fmla="*/ 224 h 240"/>
                <a:gd name="T50" fmla="*/ 162 w 184"/>
                <a:gd name="T51" fmla="*/ 224 h 240"/>
                <a:gd name="T52" fmla="*/ 177 w 184"/>
                <a:gd name="T53" fmla="*/ 239 h 240"/>
                <a:gd name="T54" fmla="*/ 180 w 184"/>
                <a:gd name="T55" fmla="*/ 240 h 240"/>
                <a:gd name="T56" fmla="*/ 183 w 184"/>
                <a:gd name="T57" fmla="*/ 239 h 240"/>
                <a:gd name="T58" fmla="*/ 183 w 184"/>
                <a:gd name="T59" fmla="*/ 233 h 240"/>
                <a:gd name="T60" fmla="*/ 128 w 184"/>
                <a:gd name="T61" fmla="*/ 176 h 240"/>
                <a:gd name="T62" fmla="*/ 156 w 184"/>
                <a:gd name="T63" fmla="*/ 176 h 240"/>
                <a:gd name="T64" fmla="*/ 160 w 184"/>
                <a:gd name="T65" fmla="*/ 180 h 240"/>
                <a:gd name="T66" fmla="*/ 156 w 184"/>
                <a:gd name="T67" fmla="*/ 184 h 240"/>
                <a:gd name="T68" fmla="*/ 128 w 184"/>
                <a:gd name="T69" fmla="*/ 184 h 240"/>
                <a:gd name="T70" fmla="*/ 124 w 184"/>
                <a:gd name="T71" fmla="*/ 180 h 240"/>
                <a:gd name="T72" fmla="*/ 128 w 184"/>
                <a:gd name="T73" fmla="*/ 17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4" h="240">
                  <a:moveTo>
                    <a:pt x="183" y="233"/>
                  </a:moveTo>
                  <a:cubicBezTo>
                    <a:pt x="167" y="217"/>
                    <a:pt x="167" y="217"/>
                    <a:pt x="167" y="217"/>
                  </a:cubicBezTo>
                  <a:cubicBezTo>
                    <a:pt x="166" y="216"/>
                    <a:pt x="165" y="216"/>
                    <a:pt x="164" y="216"/>
                  </a:cubicBezTo>
                  <a:cubicBezTo>
                    <a:pt x="70" y="216"/>
                    <a:pt x="70" y="216"/>
                    <a:pt x="70" y="216"/>
                  </a:cubicBezTo>
                  <a:cubicBezTo>
                    <a:pt x="71" y="212"/>
                    <a:pt x="72" y="208"/>
                    <a:pt x="72" y="204"/>
                  </a:cubicBezTo>
                  <a:cubicBezTo>
                    <a:pt x="72" y="203"/>
                    <a:pt x="72" y="201"/>
                    <a:pt x="72" y="200"/>
                  </a:cubicBezTo>
                  <a:cubicBezTo>
                    <a:pt x="172" y="200"/>
                    <a:pt x="172" y="200"/>
                    <a:pt x="172" y="200"/>
                  </a:cubicBezTo>
                  <a:cubicBezTo>
                    <a:pt x="174" y="200"/>
                    <a:pt x="176" y="198"/>
                    <a:pt x="176" y="196"/>
                  </a:cubicBezTo>
                  <a:cubicBezTo>
                    <a:pt x="176" y="116"/>
                    <a:pt x="176" y="116"/>
                    <a:pt x="176" y="116"/>
                  </a:cubicBezTo>
                  <a:cubicBezTo>
                    <a:pt x="176" y="114"/>
                    <a:pt x="174" y="112"/>
                    <a:pt x="172" y="112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6" y="112"/>
                    <a:pt x="64" y="114"/>
                    <a:pt x="64" y="116"/>
                  </a:cubicBezTo>
                  <a:cubicBezTo>
                    <a:pt x="64" y="181"/>
                    <a:pt x="64" y="181"/>
                    <a:pt x="64" y="181"/>
                  </a:cubicBezTo>
                  <a:cubicBezTo>
                    <a:pt x="60" y="176"/>
                    <a:pt x="54" y="172"/>
                    <a:pt x="48" y="170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48" y="2"/>
                    <a:pt x="46" y="0"/>
                    <a:pt x="4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8" y="0"/>
                    <a:pt x="16" y="2"/>
                    <a:pt x="16" y="4"/>
                  </a:cubicBezTo>
                  <a:cubicBezTo>
                    <a:pt x="16" y="6"/>
                    <a:pt x="18" y="8"/>
                    <a:pt x="20" y="8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40" y="168"/>
                    <a:pt x="40" y="168"/>
                    <a:pt x="40" y="168"/>
                  </a:cubicBezTo>
                  <a:cubicBezTo>
                    <a:pt x="39" y="168"/>
                    <a:pt x="37" y="168"/>
                    <a:pt x="36" y="168"/>
                  </a:cubicBezTo>
                  <a:cubicBezTo>
                    <a:pt x="16" y="168"/>
                    <a:pt x="0" y="184"/>
                    <a:pt x="0" y="204"/>
                  </a:cubicBezTo>
                  <a:cubicBezTo>
                    <a:pt x="0" y="224"/>
                    <a:pt x="16" y="240"/>
                    <a:pt x="36" y="240"/>
                  </a:cubicBezTo>
                  <a:cubicBezTo>
                    <a:pt x="48" y="240"/>
                    <a:pt x="59" y="234"/>
                    <a:pt x="66" y="224"/>
                  </a:cubicBezTo>
                  <a:cubicBezTo>
                    <a:pt x="162" y="224"/>
                    <a:pt x="162" y="224"/>
                    <a:pt x="162" y="224"/>
                  </a:cubicBezTo>
                  <a:cubicBezTo>
                    <a:pt x="177" y="239"/>
                    <a:pt x="177" y="239"/>
                    <a:pt x="177" y="239"/>
                  </a:cubicBezTo>
                  <a:cubicBezTo>
                    <a:pt x="178" y="240"/>
                    <a:pt x="179" y="240"/>
                    <a:pt x="180" y="240"/>
                  </a:cubicBezTo>
                  <a:cubicBezTo>
                    <a:pt x="181" y="240"/>
                    <a:pt x="182" y="240"/>
                    <a:pt x="183" y="239"/>
                  </a:cubicBezTo>
                  <a:cubicBezTo>
                    <a:pt x="184" y="237"/>
                    <a:pt x="184" y="235"/>
                    <a:pt x="183" y="233"/>
                  </a:cubicBezTo>
                  <a:close/>
                  <a:moveTo>
                    <a:pt x="128" y="176"/>
                  </a:moveTo>
                  <a:cubicBezTo>
                    <a:pt x="156" y="176"/>
                    <a:pt x="156" y="176"/>
                    <a:pt x="156" y="176"/>
                  </a:cubicBezTo>
                  <a:cubicBezTo>
                    <a:pt x="158" y="176"/>
                    <a:pt x="160" y="178"/>
                    <a:pt x="160" y="180"/>
                  </a:cubicBezTo>
                  <a:cubicBezTo>
                    <a:pt x="160" y="182"/>
                    <a:pt x="158" y="184"/>
                    <a:pt x="156" y="184"/>
                  </a:cubicBezTo>
                  <a:cubicBezTo>
                    <a:pt x="128" y="184"/>
                    <a:pt x="128" y="184"/>
                    <a:pt x="128" y="184"/>
                  </a:cubicBezTo>
                  <a:cubicBezTo>
                    <a:pt x="126" y="184"/>
                    <a:pt x="124" y="182"/>
                    <a:pt x="124" y="180"/>
                  </a:cubicBezTo>
                  <a:cubicBezTo>
                    <a:pt x="124" y="178"/>
                    <a:pt x="126" y="176"/>
                    <a:pt x="128" y="176"/>
                  </a:cubicBezTo>
                  <a:close/>
                </a:path>
              </a:pathLst>
            </a:custGeom>
            <a:solidFill>
              <a:srgbClr val="439F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571250" y="3390269"/>
            <a:ext cx="14098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dirty="0"/>
              <a:t>БАЗОВЫЙ АРХИВ</a:t>
            </a:r>
          </a:p>
        </p:txBody>
      </p:sp>
      <p:grpSp>
        <p:nvGrpSpPr>
          <p:cNvPr id="167" name="Группа 166"/>
          <p:cNvGrpSpPr/>
          <p:nvPr/>
        </p:nvGrpSpPr>
        <p:grpSpPr>
          <a:xfrm>
            <a:off x="1354538" y="1105650"/>
            <a:ext cx="593222" cy="593222"/>
            <a:chOff x="1268413" y="1639888"/>
            <a:chExt cx="811212" cy="809626"/>
          </a:xfrm>
        </p:grpSpPr>
        <p:sp>
          <p:nvSpPr>
            <p:cNvPr id="163" name="Freeform 80"/>
            <p:cNvSpPr>
              <a:spLocks/>
            </p:cNvSpPr>
            <p:nvPr/>
          </p:nvSpPr>
          <p:spPr bwMode="auto">
            <a:xfrm>
              <a:off x="1268413" y="2314576"/>
              <a:ext cx="541337" cy="134938"/>
            </a:xfrm>
            <a:custGeom>
              <a:avLst/>
              <a:gdLst>
                <a:gd name="T0" fmla="*/ 20 w 160"/>
                <a:gd name="T1" fmla="*/ 24 h 40"/>
                <a:gd name="T2" fmla="*/ 76 w 160"/>
                <a:gd name="T3" fmla="*/ 24 h 40"/>
                <a:gd name="T4" fmla="*/ 76 w 160"/>
                <a:gd name="T5" fmla="*/ 32 h 40"/>
                <a:gd name="T6" fmla="*/ 49 w 160"/>
                <a:gd name="T7" fmla="*/ 32 h 40"/>
                <a:gd name="T8" fmla="*/ 45 w 160"/>
                <a:gd name="T9" fmla="*/ 36 h 40"/>
                <a:gd name="T10" fmla="*/ 49 w 160"/>
                <a:gd name="T11" fmla="*/ 40 h 40"/>
                <a:gd name="T12" fmla="*/ 110 w 160"/>
                <a:gd name="T13" fmla="*/ 40 h 40"/>
                <a:gd name="T14" fmla="*/ 114 w 160"/>
                <a:gd name="T15" fmla="*/ 36 h 40"/>
                <a:gd name="T16" fmla="*/ 110 w 160"/>
                <a:gd name="T17" fmla="*/ 32 h 40"/>
                <a:gd name="T18" fmla="*/ 84 w 160"/>
                <a:gd name="T19" fmla="*/ 32 h 40"/>
                <a:gd name="T20" fmla="*/ 84 w 160"/>
                <a:gd name="T21" fmla="*/ 24 h 40"/>
                <a:gd name="T22" fmla="*/ 140 w 160"/>
                <a:gd name="T23" fmla="*/ 24 h 40"/>
                <a:gd name="T24" fmla="*/ 160 w 160"/>
                <a:gd name="T25" fmla="*/ 0 h 40"/>
                <a:gd name="T26" fmla="*/ 0 w 160"/>
                <a:gd name="T27" fmla="*/ 0 h 40"/>
                <a:gd name="T28" fmla="*/ 20 w 160"/>
                <a:gd name="T29" fmla="*/ 2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40">
                  <a:moveTo>
                    <a:pt x="20" y="24"/>
                  </a:moveTo>
                  <a:cubicBezTo>
                    <a:pt x="76" y="24"/>
                    <a:pt x="76" y="24"/>
                    <a:pt x="76" y="24"/>
                  </a:cubicBezTo>
                  <a:cubicBezTo>
                    <a:pt x="76" y="32"/>
                    <a:pt x="76" y="32"/>
                    <a:pt x="76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7" y="32"/>
                    <a:pt x="45" y="34"/>
                    <a:pt x="45" y="36"/>
                  </a:cubicBezTo>
                  <a:cubicBezTo>
                    <a:pt x="45" y="38"/>
                    <a:pt x="47" y="40"/>
                    <a:pt x="4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12" y="40"/>
                    <a:pt x="114" y="38"/>
                    <a:pt x="114" y="36"/>
                  </a:cubicBezTo>
                  <a:cubicBezTo>
                    <a:pt x="114" y="34"/>
                    <a:pt x="112" y="32"/>
                    <a:pt x="110" y="32"/>
                  </a:cubicBezTo>
                  <a:cubicBezTo>
                    <a:pt x="84" y="32"/>
                    <a:pt x="84" y="32"/>
                    <a:pt x="84" y="32"/>
                  </a:cubicBezTo>
                  <a:cubicBezTo>
                    <a:pt x="84" y="24"/>
                    <a:pt x="84" y="24"/>
                    <a:pt x="84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51" y="24"/>
                    <a:pt x="160" y="11"/>
                    <a:pt x="16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"/>
                    <a:pt x="9" y="24"/>
                    <a:pt x="20" y="24"/>
                  </a:cubicBezTo>
                  <a:close/>
                </a:path>
              </a:pathLst>
            </a:custGeom>
            <a:solidFill>
              <a:srgbClr val="439FD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200"/>
            </a:p>
          </p:txBody>
        </p:sp>
        <p:sp>
          <p:nvSpPr>
            <p:cNvPr id="164" name="Freeform 81"/>
            <p:cNvSpPr>
              <a:spLocks/>
            </p:cNvSpPr>
            <p:nvPr/>
          </p:nvSpPr>
          <p:spPr bwMode="auto">
            <a:xfrm>
              <a:off x="1268413" y="2017713"/>
              <a:ext cx="541337" cy="269875"/>
            </a:xfrm>
            <a:custGeom>
              <a:avLst/>
              <a:gdLst>
                <a:gd name="T0" fmla="*/ 141 w 160"/>
                <a:gd name="T1" fmla="*/ 0 h 80"/>
                <a:gd name="T2" fmla="*/ 107 w 160"/>
                <a:gd name="T3" fmla="*/ 0 h 80"/>
                <a:gd name="T4" fmla="*/ 89 w 160"/>
                <a:gd name="T5" fmla="*/ 17 h 80"/>
                <a:gd name="T6" fmla="*/ 87 w 160"/>
                <a:gd name="T7" fmla="*/ 18 h 80"/>
                <a:gd name="T8" fmla="*/ 85 w 160"/>
                <a:gd name="T9" fmla="*/ 19 h 80"/>
                <a:gd name="T10" fmla="*/ 82 w 160"/>
                <a:gd name="T11" fmla="*/ 20 h 80"/>
                <a:gd name="T12" fmla="*/ 80 w 160"/>
                <a:gd name="T13" fmla="*/ 20 h 80"/>
                <a:gd name="T14" fmla="*/ 78 w 160"/>
                <a:gd name="T15" fmla="*/ 20 h 80"/>
                <a:gd name="T16" fmla="*/ 76 w 160"/>
                <a:gd name="T17" fmla="*/ 19 h 80"/>
                <a:gd name="T18" fmla="*/ 74 w 160"/>
                <a:gd name="T19" fmla="*/ 18 h 80"/>
                <a:gd name="T20" fmla="*/ 72 w 160"/>
                <a:gd name="T21" fmla="*/ 17 h 80"/>
                <a:gd name="T22" fmla="*/ 55 w 160"/>
                <a:gd name="T23" fmla="*/ 0 h 80"/>
                <a:gd name="T24" fmla="*/ 19 w 160"/>
                <a:gd name="T25" fmla="*/ 0 h 80"/>
                <a:gd name="T26" fmla="*/ 0 w 160"/>
                <a:gd name="T27" fmla="*/ 19 h 80"/>
                <a:gd name="T28" fmla="*/ 0 w 160"/>
                <a:gd name="T29" fmla="*/ 80 h 80"/>
                <a:gd name="T30" fmla="*/ 160 w 160"/>
                <a:gd name="T31" fmla="*/ 80 h 80"/>
                <a:gd name="T32" fmla="*/ 160 w 160"/>
                <a:gd name="T33" fmla="*/ 19 h 80"/>
                <a:gd name="T34" fmla="*/ 141 w 160"/>
                <a:gd name="T3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0" h="80">
                  <a:moveTo>
                    <a:pt x="141" y="0"/>
                  </a:moveTo>
                  <a:cubicBezTo>
                    <a:pt x="107" y="0"/>
                    <a:pt x="107" y="0"/>
                    <a:pt x="107" y="0"/>
                  </a:cubicBezTo>
                  <a:cubicBezTo>
                    <a:pt x="89" y="17"/>
                    <a:pt x="89" y="17"/>
                    <a:pt x="89" y="17"/>
                  </a:cubicBezTo>
                  <a:cubicBezTo>
                    <a:pt x="88" y="17"/>
                    <a:pt x="87" y="18"/>
                    <a:pt x="87" y="18"/>
                  </a:cubicBezTo>
                  <a:cubicBezTo>
                    <a:pt x="86" y="18"/>
                    <a:pt x="86" y="19"/>
                    <a:pt x="85" y="19"/>
                  </a:cubicBezTo>
                  <a:cubicBezTo>
                    <a:pt x="84" y="20"/>
                    <a:pt x="83" y="20"/>
                    <a:pt x="82" y="20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8" y="20"/>
                    <a:pt x="78" y="20"/>
                    <a:pt x="78" y="20"/>
                  </a:cubicBezTo>
                  <a:cubicBezTo>
                    <a:pt x="77" y="20"/>
                    <a:pt x="76" y="19"/>
                    <a:pt x="76" y="19"/>
                  </a:cubicBezTo>
                  <a:cubicBezTo>
                    <a:pt x="75" y="19"/>
                    <a:pt x="74" y="18"/>
                    <a:pt x="74" y="18"/>
                  </a:cubicBezTo>
                  <a:cubicBezTo>
                    <a:pt x="73" y="18"/>
                    <a:pt x="73" y="17"/>
                    <a:pt x="72" y="17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9" y="0"/>
                    <a:pt x="0" y="9"/>
                    <a:pt x="0" y="19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160" y="80"/>
                    <a:pt x="160" y="80"/>
                    <a:pt x="160" y="80"/>
                  </a:cubicBezTo>
                  <a:cubicBezTo>
                    <a:pt x="160" y="19"/>
                    <a:pt x="160" y="19"/>
                    <a:pt x="160" y="19"/>
                  </a:cubicBezTo>
                  <a:cubicBezTo>
                    <a:pt x="160" y="9"/>
                    <a:pt x="151" y="0"/>
                    <a:pt x="141" y="0"/>
                  </a:cubicBezTo>
                  <a:close/>
                </a:path>
              </a:pathLst>
            </a:custGeom>
            <a:solidFill>
              <a:srgbClr val="439FD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200"/>
            </a:p>
          </p:txBody>
        </p:sp>
        <p:sp>
          <p:nvSpPr>
            <p:cNvPr id="165" name="Freeform 82"/>
            <p:cNvSpPr>
              <a:spLocks noEditPoints="1"/>
            </p:cNvSpPr>
            <p:nvPr/>
          </p:nvSpPr>
          <p:spPr bwMode="auto">
            <a:xfrm>
              <a:off x="1809750" y="1639888"/>
              <a:ext cx="269875" cy="323850"/>
            </a:xfrm>
            <a:custGeom>
              <a:avLst/>
              <a:gdLst>
                <a:gd name="T0" fmla="*/ 79 w 80"/>
                <a:gd name="T1" fmla="*/ 31 h 96"/>
                <a:gd name="T2" fmla="*/ 49 w 80"/>
                <a:gd name="T3" fmla="*/ 1 h 96"/>
                <a:gd name="T4" fmla="*/ 46 w 80"/>
                <a:gd name="T5" fmla="*/ 0 h 96"/>
                <a:gd name="T6" fmla="*/ 4 w 80"/>
                <a:gd name="T7" fmla="*/ 0 h 96"/>
                <a:gd name="T8" fmla="*/ 0 w 80"/>
                <a:gd name="T9" fmla="*/ 4 h 96"/>
                <a:gd name="T10" fmla="*/ 0 w 80"/>
                <a:gd name="T11" fmla="*/ 92 h 96"/>
                <a:gd name="T12" fmla="*/ 4 w 80"/>
                <a:gd name="T13" fmla="*/ 96 h 96"/>
                <a:gd name="T14" fmla="*/ 76 w 80"/>
                <a:gd name="T15" fmla="*/ 96 h 96"/>
                <a:gd name="T16" fmla="*/ 80 w 80"/>
                <a:gd name="T17" fmla="*/ 92 h 96"/>
                <a:gd name="T18" fmla="*/ 80 w 80"/>
                <a:gd name="T19" fmla="*/ 34 h 96"/>
                <a:gd name="T20" fmla="*/ 79 w 80"/>
                <a:gd name="T21" fmla="*/ 31 h 96"/>
                <a:gd name="T22" fmla="*/ 46 w 80"/>
                <a:gd name="T23" fmla="*/ 34 h 96"/>
                <a:gd name="T24" fmla="*/ 46 w 80"/>
                <a:gd name="T25" fmla="*/ 4 h 96"/>
                <a:gd name="T26" fmla="*/ 76 w 80"/>
                <a:gd name="T27" fmla="*/ 34 h 96"/>
                <a:gd name="T28" fmla="*/ 46 w 80"/>
                <a:gd name="T29" fmla="*/ 3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0" h="96">
                  <a:moveTo>
                    <a:pt x="79" y="31"/>
                  </a:moveTo>
                  <a:cubicBezTo>
                    <a:pt x="49" y="1"/>
                    <a:pt x="49" y="1"/>
                    <a:pt x="49" y="1"/>
                  </a:cubicBezTo>
                  <a:cubicBezTo>
                    <a:pt x="48" y="0"/>
                    <a:pt x="47" y="0"/>
                    <a:pt x="46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4"/>
                    <a:pt x="2" y="96"/>
                    <a:pt x="4" y="96"/>
                  </a:cubicBezTo>
                  <a:cubicBezTo>
                    <a:pt x="76" y="96"/>
                    <a:pt x="76" y="96"/>
                    <a:pt x="76" y="96"/>
                  </a:cubicBezTo>
                  <a:cubicBezTo>
                    <a:pt x="78" y="96"/>
                    <a:pt x="80" y="94"/>
                    <a:pt x="80" y="92"/>
                  </a:cubicBezTo>
                  <a:cubicBezTo>
                    <a:pt x="80" y="34"/>
                    <a:pt x="80" y="34"/>
                    <a:pt x="80" y="34"/>
                  </a:cubicBezTo>
                  <a:cubicBezTo>
                    <a:pt x="80" y="33"/>
                    <a:pt x="80" y="32"/>
                    <a:pt x="79" y="31"/>
                  </a:cubicBezTo>
                  <a:close/>
                  <a:moveTo>
                    <a:pt x="46" y="34"/>
                  </a:moveTo>
                  <a:cubicBezTo>
                    <a:pt x="46" y="4"/>
                    <a:pt x="46" y="4"/>
                    <a:pt x="46" y="4"/>
                  </a:cubicBezTo>
                  <a:cubicBezTo>
                    <a:pt x="76" y="34"/>
                    <a:pt x="76" y="34"/>
                    <a:pt x="76" y="34"/>
                  </a:cubicBezTo>
                  <a:lnTo>
                    <a:pt x="46" y="34"/>
                  </a:lnTo>
                  <a:close/>
                </a:path>
              </a:pathLst>
            </a:custGeom>
            <a:solidFill>
              <a:srgbClr val="7FC43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200"/>
            </a:p>
          </p:txBody>
        </p:sp>
        <p:sp>
          <p:nvSpPr>
            <p:cNvPr id="166" name="Freeform 83"/>
            <p:cNvSpPr>
              <a:spLocks/>
            </p:cNvSpPr>
            <p:nvPr/>
          </p:nvSpPr>
          <p:spPr bwMode="auto">
            <a:xfrm>
              <a:off x="1460500" y="1825626"/>
              <a:ext cx="200025" cy="233363"/>
            </a:xfrm>
            <a:custGeom>
              <a:avLst/>
              <a:gdLst>
                <a:gd name="T0" fmla="*/ 2 w 59"/>
                <a:gd name="T1" fmla="*/ 49 h 69"/>
                <a:gd name="T2" fmla="*/ 21 w 59"/>
                <a:gd name="T3" fmla="*/ 68 h 69"/>
                <a:gd name="T4" fmla="*/ 22 w 59"/>
                <a:gd name="T5" fmla="*/ 69 h 69"/>
                <a:gd name="T6" fmla="*/ 23 w 59"/>
                <a:gd name="T7" fmla="*/ 69 h 69"/>
                <a:gd name="T8" fmla="*/ 24 w 59"/>
                <a:gd name="T9" fmla="*/ 69 h 69"/>
                <a:gd name="T10" fmla="*/ 24 w 59"/>
                <a:gd name="T11" fmla="*/ 69 h 69"/>
                <a:gd name="T12" fmla="*/ 25 w 59"/>
                <a:gd name="T13" fmla="*/ 69 h 69"/>
                <a:gd name="T14" fmla="*/ 26 w 59"/>
                <a:gd name="T15" fmla="*/ 68 h 69"/>
                <a:gd name="T16" fmla="*/ 26 w 59"/>
                <a:gd name="T17" fmla="*/ 68 h 69"/>
                <a:gd name="T18" fmla="*/ 47 w 59"/>
                <a:gd name="T19" fmla="*/ 48 h 69"/>
                <a:gd name="T20" fmla="*/ 48 w 59"/>
                <a:gd name="T21" fmla="*/ 46 h 69"/>
                <a:gd name="T22" fmla="*/ 47 w 59"/>
                <a:gd name="T23" fmla="*/ 43 h 69"/>
                <a:gd name="T24" fmla="*/ 42 w 59"/>
                <a:gd name="T25" fmla="*/ 43 h 69"/>
                <a:gd name="T26" fmla="*/ 30 w 59"/>
                <a:gd name="T27" fmla="*/ 53 h 69"/>
                <a:gd name="T28" fmla="*/ 29 w 59"/>
                <a:gd name="T29" fmla="*/ 45 h 69"/>
                <a:gd name="T30" fmla="*/ 30 w 59"/>
                <a:gd name="T31" fmla="*/ 40 h 69"/>
                <a:gd name="T32" fmla="*/ 32 w 59"/>
                <a:gd name="T33" fmla="*/ 34 h 69"/>
                <a:gd name="T34" fmla="*/ 41 w 59"/>
                <a:gd name="T35" fmla="*/ 18 h 69"/>
                <a:gd name="T36" fmla="*/ 46 w 59"/>
                <a:gd name="T37" fmla="*/ 14 h 69"/>
                <a:gd name="T38" fmla="*/ 51 w 59"/>
                <a:gd name="T39" fmla="*/ 11 h 69"/>
                <a:gd name="T40" fmla="*/ 57 w 59"/>
                <a:gd name="T41" fmla="*/ 8 h 69"/>
                <a:gd name="T42" fmla="*/ 57 w 59"/>
                <a:gd name="T43" fmla="*/ 8 h 69"/>
                <a:gd name="T44" fmla="*/ 59 w 59"/>
                <a:gd name="T45" fmla="*/ 6 h 69"/>
                <a:gd name="T46" fmla="*/ 59 w 59"/>
                <a:gd name="T47" fmla="*/ 3 h 69"/>
                <a:gd name="T48" fmla="*/ 53 w 59"/>
                <a:gd name="T49" fmla="*/ 1 h 69"/>
                <a:gd name="T50" fmla="*/ 49 w 59"/>
                <a:gd name="T51" fmla="*/ 3 h 69"/>
                <a:gd name="T52" fmla="*/ 46 w 59"/>
                <a:gd name="T53" fmla="*/ 4 h 69"/>
                <a:gd name="T54" fmla="*/ 20 w 59"/>
                <a:gd name="T55" fmla="*/ 47 h 69"/>
                <a:gd name="T56" fmla="*/ 20 w 59"/>
                <a:gd name="T57" fmla="*/ 56 h 69"/>
                <a:gd name="T58" fmla="*/ 20 w 59"/>
                <a:gd name="T59" fmla="*/ 56 h 69"/>
                <a:gd name="T60" fmla="*/ 7 w 59"/>
                <a:gd name="T61" fmla="*/ 43 h 69"/>
                <a:gd name="T62" fmla="*/ 1 w 59"/>
                <a:gd name="T63" fmla="*/ 43 h 69"/>
                <a:gd name="T64" fmla="*/ 0 w 59"/>
                <a:gd name="T65" fmla="*/ 44 h 69"/>
                <a:gd name="T66" fmla="*/ 0 w 59"/>
                <a:gd name="T67" fmla="*/ 4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9" h="69">
                  <a:moveTo>
                    <a:pt x="1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1" y="68"/>
                    <a:pt x="21" y="68"/>
                    <a:pt x="21" y="68"/>
                  </a:cubicBezTo>
                  <a:cubicBezTo>
                    <a:pt x="21" y="68"/>
                    <a:pt x="21" y="68"/>
                    <a:pt x="21" y="68"/>
                  </a:cubicBezTo>
                  <a:cubicBezTo>
                    <a:pt x="21" y="68"/>
                    <a:pt x="22" y="69"/>
                    <a:pt x="22" y="69"/>
                  </a:cubicBezTo>
                  <a:cubicBezTo>
                    <a:pt x="22" y="69"/>
                    <a:pt x="22" y="69"/>
                    <a:pt x="22" y="69"/>
                  </a:cubicBezTo>
                  <a:cubicBezTo>
                    <a:pt x="22" y="69"/>
                    <a:pt x="22" y="69"/>
                    <a:pt x="22" y="69"/>
                  </a:cubicBezTo>
                  <a:cubicBezTo>
                    <a:pt x="23" y="69"/>
                    <a:pt x="23" y="69"/>
                    <a:pt x="23" y="69"/>
                  </a:cubicBezTo>
                  <a:cubicBezTo>
                    <a:pt x="23" y="69"/>
                    <a:pt x="23" y="69"/>
                    <a:pt x="23" y="69"/>
                  </a:cubicBezTo>
                  <a:cubicBezTo>
                    <a:pt x="24" y="69"/>
                    <a:pt x="24" y="69"/>
                    <a:pt x="24" y="69"/>
                  </a:cubicBezTo>
                  <a:cubicBezTo>
                    <a:pt x="24" y="69"/>
                    <a:pt x="24" y="69"/>
                    <a:pt x="24" y="69"/>
                  </a:cubicBezTo>
                  <a:cubicBezTo>
                    <a:pt x="24" y="69"/>
                    <a:pt x="24" y="69"/>
                    <a:pt x="24" y="69"/>
                  </a:cubicBezTo>
                  <a:cubicBezTo>
                    <a:pt x="24" y="69"/>
                    <a:pt x="24" y="69"/>
                    <a:pt x="25" y="69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47" y="49"/>
                    <a:pt x="47" y="49"/>
                    <a:pt x="47" y="49"/>
                  </a:cubicBezTo>
                  <a:cubicBezTo>
                    <a:pt x="47" y="49"/>
                    <a:pt x="47" y="49"/>
                    <a:pt x="47" y="48"/>
                  </a:cubicBezTo>
                  <a:cubicBezTo>
                    <a:pt x="48" y="48"/>
                    <a:pt x="48" y="48"/>
                    <a:pt x="48" y="47"/>
                  </a:cubicBezTo>
                  <a:cubicBezTo>
                    <a:pt x="48" y="47"/>
                    <a:pt x="48" y="46"/>
                    <a:pt x="48" y="46"/>
                  </a:cubicBezTo>
                  <a:cubicBezTo>
                    <a:pt x="48" y="45"/>
                    <a:pt x="48" y="45"/>
                    <a:pt x="48" y="44"/>
                  </a:cubicBezTo>
                  <a:cubicBezTo>
                    <a:pt x="48" y="44"/>
                    <a:pt x="48" y="43"/>
                    <a:pt x="47" y="43"/>
                  </a:cubicBezTo>
                  <a:cubicBezTo>
                    <a:pt x="47" y="43"/>
                    <a:pt x="47" y="43"/>
                    <a:pt x="47" y="43"/>
                  </a:cubicBezTo>
                  <a:cubicBezTo>
                    <a:pt x="46" y="41"/>
                    <a:pt x="43" y="41"/>
                    <a:pt x="42" y="43"/>
                  </a:cubicBezTo>
                  <a:cubicBezTo>
                    <a:pt x="42" y="43"/>
                    <a:pt x="42" y="43"/>
                    <a:pt x="42" y="43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27" y="56"/>
                    <a:pt x="27" y="56"/>
                    <a:pt x="27" y="56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29" y="43"/>
                    <a:pt x="29" y="41"/>
                    <a:pt x="30" y="40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0" y="37"/>
                    <a:pt x="31" y="35"/>
                    <a:pt x="32" y="34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4" y="28"/>
                    <a:pt x="37" y="23"/>
                    <a:pt x="41" y="18"/>
                  </a:cubicBezTo>
                  <a:cubicBezTo>
                    <a:pt x="41" y="18"/>
                    <a:pt x="41" y="18"/>
                    <a:pt x="42" y="18"/>
                  </a:cubicBezTo>
                  <a:cubicBezTo>
                    <a:pt x="43" y="17"/>
                    <a:pt x="44" y="16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8" y="13"/>
                    <a:pt x="49" y="12"/>
                    <a:pt x="51" y="11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3" y="10"/>
                    <a:pt x="55" y="9"/>
                    <a:pt x="57" y="8"/>
                  </a:cubicBezTo>
                  <a:cubicBezTo>
                    <a:pt x="57" y="8"/>
                    <a:pt x="57" y="8"/>
                    <a:pt x="57" y="8"/>
                  </a:cubicBezTo>
                  <a:cubicBezTo>
                    <a:pt x="57" y="8"/>
                    <a:pt x="57" y="8"/>
                    <a:pt x="57" y="8"/>
                  </a:cubicBezTo>
                  <a:cubicBezTo>
                    <a:pt x="57" y="8"/>
                    <a:pt x="58" y="7"/>
                    <a:pt x="58" y="7"/>
                  </a:cubicBezTo>
                  <a:cubicBezTo>
                    <a:pt x="58" y="7"/>
                    <a:pt x="59" y="6"/>
                    <a:pt x="59" y="6"/>
                  </a:cubicBezTo>
                  <a:cubicBezTo>
                    <a:pt x="59" y="5"/>
                    <a:pt x="59" y="5"/>
                    <a:pt x="59" y="4"/>
                  </a:cubicBezTo>
                  <a:cubicBezTo>
                    <a:pt x="59" y="4"/>
                    <a:pt x="59" y="3"/>
                    <a:pt x="59" y="3"/>
                  </a:cubicBezTo>
                  <a:cubicBezTo>
                    <a:pt x="58" y="1"/>
                    <a:pt x="55" y="0"/>
                    <a:pt x="53" y="1"/>
                  </a:cubicBezTo>
                  <a:cubicBezTo>
                    <a:pt x="53" y="1"/>
                    <a:pt x="53" y="1"/>
                    <a:pt x="53" y="1"/>
                  </a:cubicBezTo>
                  <a:cubicBezTo>
                    <a:pt x="52" y="1"/>
                    <a:pt x="51" y="2"/>
                    <a:pt x="50" y="2"/>
                  </a:cubicBezTo>
                  <a:cubicBezTo>
                    <a:pt x="50" y="2"/>
                    <a:pt x="49" y="2"/>
                    <a:pt x="49" y="3"/>
                  </a:cubicBezTo>
                  <a:cubicBezTo>
                    <a:pt x="48" y="3"/>
                    <a:pt x="47" y="4"/>
                    <a:pt x="46" y="4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31" y="13"/>
                    <a:pt x="22" y="29"/>
                    <a:pt x="20" y="46"/>
                  </a:cubicBezTo>
                  <a:cubicBezTo>
                    <a:pt x="20" y="46"/>
                    <a:pt x="20" y="46"/>
                    <a:pt x="20" y="47"/>
                  </a:cubicBezTo>
                  <a:cubicBezTo>
                    <a:pt x="20" y="48"/>
                    <a:pt x="20" y="49"/>
                    <a:pt x="20" y="51"/>
                  </a:cubicBezTo>
                  <a:cubicBezTo>
                    <a:pt x="20" y="56"/>
                    <a:pt x="20" y="56"/>
                    <a:pt x="20" y="56"/>
                  </a:cubicBezTo>
                  <a:cubicBezTo>
                    <a:pt x="20" y="56"/>
                    <a:pt x="20" y="56"/>
                    <a:pt x="20" y="56"/>
                  </a:cubicBezTo>
                  <a:cubicBezTo>
                    <a:pt x="20" y="56"/>
                    <a:pt x="20" y="56"/>
                    <a:pt x="20" y="56"/>
                  </a:cubicBezTo>
                  <a:cubicBezTo>
                    <a:pt x="8" y="44"/>
                    <a:pt x="8" y="44"/>
                    <a:pt x="8" y="44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5" y="41"/>
                    <a:pt x="3" y="41"/>
                    <a:pt x="1" y="43"/>
                  </a:cubicBezTo>
                  <a:cubicBezTo>
                    <a:pt x="1" y="43"/>
                    <a:pt x="1" y="43"/>
                    <a:pt x="1" y="43"/>
                  </a:cubicBezTo>
                  <a:cubicBezTo>
                    <a:pt x="1" y="43"/>
                    <a:pt x="0" y="44"/>
                    <a:pt x="0" y="44"/>
                  </a:cubicBezTo>
                  <a:cubicBezTo>
                    <a:pt x="0" y="45"/>
                    <a:pt x="0" y="45"/>
                    <a:pt x="0" y="46"/>
                  </a:cubicBezTo>
                  <a:cubicBezTo>
                    <a:pt x="0" y="46"/>
                    <a:pt x="0" y="47"/>
                    <a:pt x="0" y="47"/>
                  </a:cubicBezTo>
                  <a:cubicBezTo>
                    <a:pt x="1" y="48"/>
                    <a:pt x="1" y="48"/>
                    <a:pt x="1" y="49"/>
                  </a:cubicBezTo>
                  <a:close/>
                </a:path>
              </a:pathLst>
            </a:custGeom>
            <a:solidFill>
              <a:srgbClr val="7FC43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200"/>
            </a:p>
          </p:txBody>
        </p:sp>
      </p:grpSp>
      <p:grpSp>
        <p:nvGrpSpPr>
          <p:cNvPr id="174" name="Группа 173"/>
          <p:cNvGrpSpPr/>
          <p:nvPr/>
        </p:nvGrpSpPr>
        <p:grpSpPr>
          <a:xfrm>
            <a:off x="4713237" y="4162985"/>
            <a:ext cx="410925" cy="509285"/>
            <a:chOff x="7529513" y="3913188"/>
            <a:chExt cx="596900" cy="739776"/>
          </a:xfrm>
        </p:grpSpPr>
        <p:sp>
          <p:nvSpPr>
            <p:cNvPr id="171" name="AutoShape 85"/>
            <p:cNvSpPr>
              <a:spLocks noChangeAspect="1" noChangeArrowheads="1" noTextEdit="1"/>
            </p:cNvSpPr>
            <p:nvPr/>
          </p:nvSpPr>
          <p:spPr bwMode="auto">
            <a:xfrm>
              <a:off x="7532688" y="3913188"/>
              <a:ext cx="593725" cy="739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2" name="Freeform 87"/>
            <p:cNvSpPr>
              <a:spLocks/>
            </p:cNvSpPr>
            <p:nvPr/>
          </p:nvSpPr>
          <p:spPr bwMode="auto">
            <a:xfrm>
              <a:off x="7777163" y="3913188"/>
              <a:ext cx="346075" cy="739775"/>
            </a:xfrm>
            <a:custGeom>
              <a:avLst/>
              <a:gdLst>
                <a:gd name="T0" fmla="*/ 108 w 112"/>
                <a:gd name="T1" fmla="*/ 0 h 240"/>
                <a:gd name="T2" fmla="*/ 4 w 112"/>
                <a:gd name="T3" fmla="*/ 0 h 240"/>
                <a:gd name="T4" fmla="*/ 0 w 112"/>
                <a:gd name="T5" fmla="*/ 4 h 240"/>
                <a:gd name="T6" fmla="*/ 0 w 112"/>
                <a:gd name="T7" fmla="*/ 16 h 240"/>
                <a:gd name="T8" fmla="*/ 68 w 112"/>
                <a:gd name="T9" fmla="*/ 16 h 240"/>
                <a:gd name="T10" fmla="*/ 72 w 112"/>
                <a:gd name="T11" fmla="*/ 20 h 240"/>
                <a:gd name="T12" fmla="*/ 68 w 112"/>
                <a:gd name="T13" fmla="*/ 24 h 240"/>
                <a:gd name="T14" fmla="*/ 0 w 112"/>
                <a:gd name="T15" fmla="*/ 24 h 240"/>
                <a:gd name="T16" fmla="*/ 0 w 112"/>
                <a:gd name="T17" fmla="*/ 40 h 240"/>
                <a:gd name="T18" fmla="*/ 52 w 112"/>
                <a:gd name="T19" fmla="*/ 40 h 240"/>
                <a:gd name="T20" fmla="*/ 56 w 112"/>
                <a:gd name="T21" fmla="*/ 44 h 240"/>
                <a:gd name="T22" fmla="*/ 52 w 112"/>
                <a:gd name="T23" fmla="*/ 48 h 240"/>
                <a:gd name="T24" fmla="*/ 0 w 112"/>
                <a:gd name="T25" fmla="*/ 48 h 240"/>
                <a:gd name="T26" fmla="*/ 0 w 112"/>
                <a:gd name="T27" fmla="*/ 64 h 240"/>
                <a:gd name="T28" fmla="*/ 35 w 112"/>
                <a:gd name="T29" fmla="*/ 64 h 240"/>
                <a:gd name="T30" fmla="*/ 39 w 112"/>
                <a:gd name="T31" fmla="*/ 68 h 240"/>
                <a:gd name="T32" fmla="*/ 35 w 112"/>
                <a:gd name="T33" fmla="*/ 72 h 240"/>
                <a:gd name="T34" fmla="*/ 0 w 112"/>
                <a:gd name="T35" fmla="*/ 72 h 240"/>
                <a:gd name="T36" fmla="*/ 0 w 112"/>
                <a:gd name="T37" fmla="*/ 80 h 240"/>
                <a:gd name="T38" fmla="*/ 36 w 112"/>
                <a:gd name="T39" fmla="*/ 80 h 240"/>
                <a:gd name="T40" fmla="*/ 40 w 112"/>
                <a:gd name="T41" fmla="*/ 84 h 240"/>
                <a:gd name="T42" fmla="*/ 40 w 112"/>
                <a:gd name="T43" fmla="*/ 240 h 240"/>
                <a:gd name="T44" fmla="*/ 48 w 112"/>
                <a:gd name="T45" fmla="*/ 240 h 240"/>
                <a:gd name="T46" fmla="*/ 48 w 112"/>
                <a:gd name="T47" fmla="*/ 204 h 240"/>
                <a:gd name="T48" fmla="*/ 52 w 112"/>
                <a:gd name="T49" fmla="*/ 200 h 240"/>
                <a:gd name="T50" fmla="*/ 84 w 112"/>
                <a:gd name="T51" fmla="*/ 200 h 240"/>
                <a:gd name="T52" fmla="*/ 88 w 112"/>
                <a:gd name="T53" fmla="*/ 204 h 240"/>
                <a:gd name="T54" fmla="*/ 88 w 112"/>
                <a:gd name="T55" fmla="*/ 240 h 240"/>
                <a:gd name="T56" fmla="*/ 108 w 112"/>
                <a:gd name="T57" fmla="*/ 240 h 240"/>
                <a:gd name="T58" fmla="*/ 112 w 112"/>
                <a:gd name="T59" fmla="*/ 236 h 240"/>
                <a:gd name="T60" fmla="*/ 112 w 112"/>
                <a:gd name="T61" fmla="*/ 4 h 240"/>
                <a:gd name="T62" fmla="*/ 108 w 112"/>
                <a:gd name="T63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2" h="240">
                  <a:moveTo>
                    <a:pt x="108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68" y="16"/>
                    <a:pt x="68" y="16"/>
                    <a:pt x="68" y="16"/>
                  </a:cubicBezTo>
                  <a:cubicBezTo>
                    <a:pt x="70" y="16"/>
                    <a:pt x="72" y="18"/>
                    <a:pt x="72" y="20"/>
                  </a:cubicBezTo>
                  <a:cubicBezTo>
                    <a:pt x="72" y="22"/>
                    <a:pt x="70" y="24"/>
                    <a:pt x="68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4" y="40"/>
                    <a:pt x="56" y="42"/>
                    <a:pt x="56" y="44"/>
                  </a:cubicBezTo>
                  <a:cubicBezTo>
                    <a:pt x="56" y="46"/>
                    <a:pt x="54" y="48"/>
                    <a:pt x="52" y="4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7" y="64"/>
                    <a:pt x="39" y="66"/>
                    <a:pt x="39" y="68"/>
                  </a:cubicBezTo>
                  <a:cubicBezTo>
                    <a:pt x="39" y="70"/>
                    <a:pt x="37" y="72"/>
                    <a:pt x="35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36" y="80"/>
                    <a:pt x="36" y="80"/>
                    <a:pt x="36" y="80"/>
                  </a:cubicBezTo>
                  <a:cubicBezTo>
                    <a:pt x="38" y="80"/>
                    <a:pt x="40" y="82"/>
                    <a:pt x="40" y="84"/>
                  </a:cubicBezTo>
                  <a:cubicBezTo>
                    <a:pt x="40" y="240"/>
                    <a:pt x="40" y="240"/>
                    <a:pt x="40" y="240"/>
                  </a:cubicBezTo>
                  <a:cubicBezTo>
                    <a:pt x="48" y="240"/>
                    <a:pt x="48" y="240"/>
                    <a:pt x="48" y="240"/>
                  </a:cubicBezTo>
                  <a:cubicBezTo>
                    <a:pt x="48" y="204"/>
                    <a:pt x="48" y="204"/>
                    <a:pt x="48" y="204"/>
                  </a:cubicBezTo>
                  <a:cubicBezTo>
                    <a:pt x="48" y="202"/>
                    <a:pt x="50" y="200"/>
                    <a:pt x="52" y="200"/>
                  </a:cubicBezTo>
                  <a:cubicBezTo>
                    <a:pt x="84" y="200"/>
                    <a:pt x="84" y="200"/>
                    <a:pt x="84" y="200"/>
                  </a:cubicBezTo>
                  <a:cubicBezTo>
                    <a:pt x="86" y="200"/>
                    <a:pt x="88" y="202"/>
                    <a:pt x="88" y="204"/>
                  </a:cubicBezTo>
                  <a:cubicBezTo>
                    <a:pt x="88" y="240"/>
                    <a:pt x="88" y="240"/>
                    <a:pt x="88" y="240"/>
                  </a:cubicBezTo>
                  <a:cubicBezTo>
                    <a:pt x="108" y="240"/>
                    <a:pt x="108" y="240"/>
                    <a:pt x="108" y="240"/>
                  </a:cubicBezTo>
                  <a:cubicBezTo>
                    <a:pt x="110" y="240"/>
                    <a:pt x="112" y="238"/>
                    <a:pt x="112" y="236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2"/>
                    <a:pt x="110" y="0"/>
                    <a:pt x="108" y="0"/>
                  </a:cubicBezTo>
                  <a:close/>
                </a:path>
              </a:pathLst>
            </a:custGeom>
            <a:solidFill>
              <a:srgbClr val="439FD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3" name="Freeform 88"/>
            <p:cNvSpPr>
              <a:spLocks/>
            </p:cNvSpPr>
            <p:nvPr/>
          </p:nvSpPr>
          <p:spPr bwMode="auto">
            <a:xfrm>
              <a:off x="7529513" y="4184651"/>
              <a:ext cx="346075" cy="468313"/>
            </a:xfrm>
            <a:custGeom>
              <a:avLst/>
              <a:gdLst>
                <a:gd name="T0" fmla="*/ 4 w 112"/>
                <a:gd name="T1" fmla="*/ 0 h 152"/>
                <a:gd name="T2" fmla="*/ 0 w 112"/>
                <a:gd name="T3" fmla="*/ 0 h 152"/>
                <a:gd name="T4" fmla="*/ 0 w 112"/>
                <a:gd name="T5" fmla="*/ 4 h 152"/>
                <a:gd name="T6" fmla="*/ 0 w 112"/>
                <a:gd name="T7" fmla="*/ 24 h 152"/>
                <a:gd name="T8" fmla="*/ 49 w 112"/>
                <a:gd name="T9" fmla="*/ 24 h 152"/>
                <a:gd name="T10" fmla="*/ 53 w 112"/>
                <a:gd name="T11" fmla="*/ 28 h 152"/>
                <a:gd name="T12" fmla="*/ 49 w 112"/>
                <a:gd name="T13" fmla="*/ 32 h 152"/>
                <a:gd name="T14" fmla="*/ 0 w 112"/>
                <a:gd name="T15" fmla="*/ 32 h 152"/>
                <a:gd name="T16" fmla="*/ 0 w 112"/>
                <a:gd name="T17" fmla="*/ 48 h 152"/>
                <a:gd name="T18" fmla="*/ 41 w 112"/>
                <a:gd name="T19" fmla="*/ 48 h 152"/>
                <a:gd name="T20" fmla="*/ 45 w 112"/>
                <a:gd name="T21" fmla="*/ 52 h 152"/>
                <a:gd name="T22" fmla="*/ 41 w 112"/>
                <a:gd name="T23" fmla="*/ 56 h 152"/>
                <a:gd name="T24" fmla="*/ 0 w 112"/>
                <a:gd name="T25" fmla="*/ 56 h 152"/>
                <a:gd name="T26" fmla="*/ 0 w 112"/>
                <a:gd name="T27" fmla="*/ 72 h 152"/>
                <a:gd name="T28" fmla="*/ 25 w 112"/>
                <a:gd name="T29" fmla="*/ 72 h 152"/>
                <a:gd name="T30" fmla="*/ 29 w 112"/>
                <a:gd name="T31" fmla="*/ 76 h 152"/>
                <a:gd name="T32" fmla="*/ 25 w 112"/>
                <a:gd name="T33" fmla="*/ 80 h 152"/>
                <a:gd name="T34" fmla="*/ 0 w 112"/>
                <a:gd name="T35" fmla="*/ 80 h 152"/>
                <a:gd name="T36" fmla="*/ 0 w 112"/>
                <a:gd name="T37" fmla="*/ 148 h 152"/>
                <a:gd name="T38" fmla="*/ 0 w 112"/>
                <a:gd name="T39" fmla="*/ 152 h 152"/>
                <a:gd name="T40" fmla="*/ 4 w 112"/>
                <a:gd name="T41" fmla="*/ 152 h 152"/>
                <a:gd name="T42" fmla="*/ 24 w 112"/>
                <a:gd name="T43" fmla="*/ 152 h 152"/>
                <a:gd name="T44" fmla="*/ 24 w 112"/>
                <a:gd name="T45" fmla="*/ 116 h 152"/>
                <a:gd name="T46" fmla="*/ 28 w 112"/>
                <a:gd name="T47" fmla="*/ 112 h 152"/>
                <a:gd name="T48" fmla="*/ 60 w 112"/>
                <a:gd name="T49" fmla="*/ 112 h 152"/>
                <a:gd name="T50" fmla="*/ 64 w 112"/>
                <a:gd name="T51" fmla="*/ 116 h 152"/>
                <a:gd name="T52" fmla="*/ 64 w 112"/>
                <a:gd name="T53" fmla="*/ 152 h 152"/>
                <a:gd name="T54" fmla="*/ 108 w 112"/>
                <a:gd name="T55" fmla="*/ 152 h 152"/>
                <a:gd name="T56" fmla="*/ 112 w 112"/>
                <a:gd name="T57" fmla="*/ 152 h 152"/>
                <a:gd name="T58" fmla="*/ 112 w 112"/>
                <a:gd name="T59" fmla="*/ 148 h 152"/>
                <a:gd name="T60" fmla="*/ 112 w 112"/>
                <a:gd name="T61" fmla="*/ 4 h 152"/>
                <a:gd name="T62" fmla="*/ 112 w 112"/>
                <a:gd name="T63" fmla="*/ 0 h 152"/>
                <a:gd name="T64" fmla="*/ 108 w 112"/>
                <a:gd name="T65" fmla="*/ 0 h 152"/>
                <a:gd name="T66" fmla="*/ 4 w 112"/>
                <a:gd name="T6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152">
                  <a:moveTo>
                    <a:pt x="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52" y="24"/>
                    <a:pt x="53" y="26"/>
                    <a:pt x="53" y="28"/>
                  </a:cubicBezTo>
                  <a:cubicBezTo>
                    <a:pt x="53" y="30"/>
                    <a:pt x="52" y="32"/>
                    <a:pt x="49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3" y="48"/>
                    <a:pt x="45" y="50"/>
                    <a:pt x="45" y="52"/>
                  </a:cubicBezTo>
                  <a:cubicBezTo>
                    <a:pt x="45" y="54"/>
                    <a:pt x="43" y="56"/>
                    <a:pt x="41" y="5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25" y="72"/>
                    <a:pt x="25" y="72"/>
                    <a:pt x="25" y="72"/>
                  </a:cubicBezTo>
                  <a:cubicBezTo>
                    <a:pt x="27" y="72"/>
                    <a:pt x="29" y="74"/>
                    <a:pt x="29" y="76"/>
                  </a:cubicBezTo>
                  <a:cubicBezTo>
                    <a:pt x="29" y="78"/>
                    <a:pt x="27" y="80"/>
                    <a:pt x="25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" y="152"/>
                    <a:pt x="4" y="152"/>
                    <a:pt x="4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4" y="116"/>
                    <a:pt x="24" y="116"/>
                    <a:pt x="24" y="116"/>
                  </a:cubicBezTo>
                  <a:cubicBezTo>
                    <a:pt x="24" y="114"/>
                    <a:pt x="26" y="112"/>
                    <a:pt x="28" y="112"/>
                  </a:cubicBezTo>
                  <a:cubicBezTo>
                    <a:pt x="60" y="112"/>
                    <a:pt x="60" y="112"/>
                    <a:pt x="60" y="112"/>
                  </a:cubicBezTo>
                  <a:cubicBezTo>
                    <a:pt x="62" y="112"/>
                    <a:pt x="64" y="114"/>
                    <a:pt x="64" y="116"/>
                  </a:cubicBezTo>
                  <a:cubicBezTo>
                    <a:pt x="64" y="152"/>
                    <a:pt x="64" y="152"/>
                    <a:pt x="64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12" y="152"/>
                    <a:pt x="112" y="152"/>
                    <a:pt x="112" y="152"/>
                  </a:cubicBezTo>
                  <a:cubicBezTo>
                    <a:pt x="112" y="148"/>
                    <a:pt x="112" y="148"/>
                    <a:pt x="112" y="148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08" y="0"/>
                    <a:pt x="108" y="0"/>
                    <a:pt x="108" y="0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rgbClr val="7FC43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66" name="Прямоугольник 65"/>
          <p:cNvSpPr/>
          <p:nvPr/>
        </p:nvSpPr>
        <p:spPr>
          <a:xfrm>
            <a:off x="8016297" y="4773269"/>
            <a:ext cx="12072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dirty="0"/>
              <a:t>ВНУТРЕННИЙ </a:t>
            </a:r>
          </a:p>
          <a:p>
            <a:pPr algn="ctr"/>
            <a:r>
              <a:rPr lang="ru-RU" sz="1200" dirty="0"/>
              <a:t>КОНТРОЛЬ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9593236" y="4773269"/>
            <a:ext cx="14218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dirty="0"/>
              <a:t>АРХИВ</a:t>
            </a:r>
            <a:br>
              <a:rPr lang="ru-RU" sz="1200" dirty="0"/>
            </a:br>
            <a:r>
              <a:rPr lang="ru-RU" sz="1200" dirty="0"/>
              <a:t>ПЕРВИЧНОЙ</a:t>
            </a:r>
            <a:br>
              <a:rPr lang="ru-RU" sz="1200" dirty="0"/>
            </a:br>
            <a:r>
              <a:rPr lang="ru-RU" sz="1200" dirty="0"/>
              <a:t>ДОКУМЕНТАЦИИ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1590524" y="6102450"/>
            <a:ext cx="11464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/>
              <a:t>SERVICE DESK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3187307" y="6102450"/>
            <a:ext cx="16589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dirty="0"/>
              <a:t>ТЕХНОЛОГИЧЕСКОЕ </a:t>
            </a:r>
          </a:p>
          <a:p>
            <a:pPr algn="ctr"/>
            <a:r>
              <a:rPr lang="ru-RU" sz="1200" dirty="0"/>
              <a:t>ПОДКЛЮЧЕНИЕ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4993916" y="6098066"/>
            <a:ext cx="14851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dirty="0"/>
              <a:t>КОРПОРАТИВНЫЙ</a:t>
            </a:r>
          </a:p>
          <a:p>
            <a:pPr algn="ctr"/>
            <a:r>
              <a:rPr lang="ru-RU" sz="1200" dirty="0"/>
              <a:t>ПОИСК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6772475" y="6098066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/>
              <a:t>WEB-</a:t>
            </a:r>
            <a:r>
              <a:rPr lang="ru-RU" sz="1200" dirty="0"/>
              <a:t>КЛИЕНТ,</a:t>
            </a:r>
            <a:br>
              <a:rPr lang="ru-RU" sz="1200" dirty="0"/>
            </a:br>
            <a:r>
              <a:rPr lang="ru-RU" sz="1200" dirty="0"/>
              <a:t>МОБИЛЬНЫЙ АРМ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8747638" y="6098066"/>
            <a:ext cx="14526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dirty="0"/>
              <a:t>СЕРТИФИКАЦИЯ, </a:t>
            </a:r>
          </a:p>
          <a:p>
            <a:pPr algn="ctr"/>
            <a:r>
              <a:rPr lang="ru-RU" sz="1200" dirty="0"/>
              <a:t>АТТЕСТАЦИЯ</a:t>
            </a:r>
          </a:p>
        </p:txBody>
      </p:sp>
      <p:sp>
        <p:nvSpPr>
          <p:cNvPr id="7" name="Freeform 5"/>
          <p:cNvSpPr>
            <a:spLocks noEditPoints="1"/>
          </p:cNvSpPr>
          <p:nvPr/>
        </p:nvSpPr>
        <p:spPr bwMode="auto">
          <a:xfrm>
            <a:off x="8325197" y="4162986"/>
            <a:ext cx="463611" cy="463610"/>
          </a:xfrm>
          <a:custGeom>
            <a:avLst/>
            <a:gdLst>
              <a:gd name="T0" fmla="*/ 239 w 240"/>
              <a:gd name="T1" fmla="*/ 233 h 240"/>
              <a:gd name="T2" fmla="*/ 165 w 240"/>
              <a:gd name="T3" fmla="*/ 159 h 240"/>
              <a:gd name="T4" fmla="*/ 190 w 240"/>
              <a:gd name="T5" fmla="*/ 95 h 240"/>
              <a:gd name="T6" fmla="*/ 95 w 240"/>
              <a:gd name="T7" fmla="*/ 0 h 240"/>
              <a:gd name="T8" fmla="*/ 0 w 240"/>
              <a:gd name="T9" fmla="*/ 95 h 240"/>
              <a:gd name="T10" fmla="*/ 95 w 240"/>
              <a:gd name="T11" fmla="*/ 190 h 240"/>
              <a:gd name="T12" fmla="*/ 159 w 240"/>
              <a:gd name="T13" fmla="*/ 165 h 240"/>
              <a:gd name="T14" fmla="*/ 233 w 240"/>
              <a:gd name="T15" fmla="*/ 239 h 240"/>
              <a:gd name="T16" fmla="*/ 236 w 240"/>
              <a:gd name="T17" fmla="*/ 240 h 240"/>
              <a:gd name="T18" fmla="*/ 239 w 240"/>
              <a:gd name="T19" fmla="*/ 239 h 240"/>
              <a:gd name="T20" fmla="*/ 239 w 240"/>
              <a:gd name="T21" fmla="*/ 233 h 240"/>
              <a:gd name="T22" fmla="*/ 138 w 240"/>
              <a:gd name="T23" fmla="*/ 155 h 240"/>
              <a:gd name="T24" fmla="*/ 132 w 240"/>
              <a:gd name="T25" fmla="*/ 152 h 240"/>
              <a:gd name="T26" fmla="*/ 115 w 240"/>
              <a:gd name="T27" fmla="*/ 144 h 240"/>
              <a:gd name="T28" fmla="*/ 112 w 240"/>
              <a:gd name="T29" fmla="*/ 140 h 240"/>
              <a:gd name="T30" fmla="*/ 112 w 240"/>
              <a:gd name="T31" fmla="*/ 120 h 240"/>
              <a:gd name="T32" fmla="*/ 115 w 240"/>
              <a:gd name="T33" fmla="*/ 116 h 240"/>
              <a:gd name="T34" fmla="*/ 121 w 240"/>
              <a:gd name="T35" fmla="*/ 95 h 240"/>
              <a:gd name="T36" fmla="*/ 125 w 240"/>
              <a:gd name="T37" fmla="*/ 91 h 240"/>
              <a:gd name="T38" fmla="*/ 127 w 240"/>
              <a:gd name="T39" fmla="*/ 81 h 240"/>
              <a:gd name="T40" fmla="*/ 125 w 240"/>
              <a:gd name="T41" fmla="*/ 79 h 240"/>
              <a:gd name="T42" fmla="*/ 121 w 240"/>
              <a:gd name="T43" fmla="*/ 75 h 240"/>
              <a:gd name="T44" fmla="*/ 123 w 240"/>
              <a:gd name="T45" fmla="*/ 70 h 240"/>
              <a:gd name="T46" fmla="*/ 126 w 240"/>
              <a:gd name="T47" fmla="*/ 50 h 240"/>
              <a:gd name="T48" fmla="*/ 100 w 240"/>
              <a:gd name="T49" fmla="*/ 38 h 240"/>
              <a:gd name="T50" fmla="*/ 100 w 240"/>
              <a:gd name="T51" fmla="*/ 38 h 240"/>
              <a:gd name="T52" fmla="*/ 73 w 240"/>
              <a:gd name="T53" fmla="*/ 50 h 240"/>
              <a:gd name="T54" fmla="*/ 69 w 240"/>
              <a:gd name="T55" fmla="*/ 53 h 240"/>
              <a:gd name="T56" fmla="*/ 63 w 240"/>
              <a:gd name="T57" fmla="*/ 53 h 240"/>
              <a:gd name="T58" fmla="*/ 67 w 240"/>
              <a:gd name="T59" fmla="*/ 69 h 240"/>
              <a:gd name="T60" fmla="*/ 69 w 240"/>
              <a:gd name="T61" fmla="*/ 75 h 240"/>
              <a:gd name="T62" fmla="*/ 65 w 240"/>
              <a:gd name="T63" fmla="*/ 79 h 240"/>
              <a:gd name="T64" fmla="*/ 62 w 240"/>
              <a:gd name="T65" fmla="*/ 81 h 240"/>
              <a:gd name="T66" fmla="*/ 65 w 240"/>
              <a:gd name="T67" fmla="*/ 91 h 240"/>
              <a:gd name="T68" fmla="*/ 69 w 240"/>
              <a:gd name="T69" fmla="*/ 95 h 240"/>
              <a:gd name="T70" fmla="*/ 77 w 240"/>
              <a:gd name="T71" fmla="*/ 116 h 240"/>
              <a:gd name="T72" fmla="*/ 80 w 240"/>
              <a:gd name="T73" fmla="*/ 120 h 240"/>
              <a:gd name="T74" fmla="*/ 80 w 240"/>
              <a:gd name="T75" fmla="*/ 140 h 240"/>
              <a:gd name="T76" fmla="*/ 77 w 240"/>
              <a:gd name="T77" fmla="*/ 144 h 240"/>
              <a:gd name="T78" fmla="*/ 76 w 240"/>
              <a:gd name="T79" fmla="*/ 144 h 240"/>
              <a:gd name="T80" fmla="*/ 51 w 240"/>
              <a:gd name="T81" fmla="*/ 155 h 240"/>
              <a:gd name="T82" fmla="*/ 48 w 240"/>
              <a:gd name="T83" fmla="*/ 148 h 240"/>
              <a:gd name="T84" fmla="*/ 72 w 240"/>
              <a:gd name="T85" fmla="*/ 137 h 240"/>
              <a:gd name="T86" fmla="*/ 72 w 240"/>
              <a:gd name="T87" fmla="*/ 122 h 240"/>
              <a:gd name="T88" fmla="*/ 61 w 240"/>
              <a:gd name="T89" fmla="*/ 98 h 240"/>
              <a:gd name="T90" fmla="*/ 54 w 240"/>
              <a:gd name="T91" fmla="*/ 83 h 240"/>
              <a:gd name="T92" fmla="*/ 56 w 240"/>
              <a:gd name="T93" fmla="*/ 75 h 240"/>
              <a:gd name="T94" fmla="*/ 59 w 240"/>
              <a:gd name="T95" fmla="*/ 72 h 240"/>
              <a:gd name="T96" fmla="*/ 59 w 240"/>
              <a:gd name="T97" fmla="*/ 72 h 240"/>
              <a:gd name="T98" fmla="*/ 57 w 240"/>
              <a:gd name="T99" fmla="*/ 48 h 240"/>
              <a:gd name="T100" fmla="*/ 67 w 240"/>
              <a:gd name="T101" fmla="*/ 45 h 240"/>
              <a:gd name="T102" fmla="*/ 100 w 240"/>
              <a:gd name="T103" fmla="*/ 30 h 240"/>
              <a:gd name="T104" fmla="*/ 100 w 240"/>
              <a:gd name="T105" fmla="*/ 30 h 240"/>
              <a:gd name="T106" fmla="*/ 134 w 240"/>
              <a:gd name="T107" fmla="*/ 48 h 240"/>
              <a:gd name="T108" fmla="*/ 131 w 240"/>
              <a:gd name="T109" fmla="*/ 72 h 240"/>
              <a:gd name="T110" fmla="*/ 133 w 240"/>
              <a:gd name="T111" fmla="*/ 75 h 240"/>
              <a:gd name="T112" fmla="*/ 136 w 240"/>
              <a:gd name="T113" fmla="*/ 83 h 240"/>
              <a:gd name="T114" fmla="*/ 129 w 240"/>
              <a:gd name="T115" fmla="*/ 98 h 240"/>
              <a:gd name="T116" fmla="*/ 120 w 240"/>
              <a:gd name="T117" fmla="*/ 122 h 240"/>
              <a:gd name="T118" fmla="*/ 120 w 240"/>
              <a:gd name="T119" fmla="*/ 137 h 240"/>
              <a:gd name="T120" fmla="*/ 136 w 240"/>
              <a:gd name="T121" fmla="*/ 145 h 240"/>
              <a:gd name="T122" fmla="*/ 142 w 240"/>
              <a:gd name="T123" fmla="*/ 148 h 240"/>
              <a:gd name="T124" fmla="*/ 138 w 240"/>
              <a:gd name="T125" fmla="*/ 155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40" h="240">
                <a:moveTo>
                  <a:pt x="239" y="233"/>
                </a:moveTo>
                <a:cubicBezTo>
                  <a:pt x="165" y="159"/>
                  <a:pt x="165" y="159"/>
                  <a:pt x="165" y="159"/>
                </a:cubicBezTo>
                <a:cubicBezTo>
                  <a:pt x="180" y="142"/>
                  <a:pt x="190" y="119"/>
                  <a:pt x="190" y="95"/>
                </a:cubicBezTo>
                <a:cubicBezTo>
                  <a:pt x="190" y="43"/>
                  <a:pt x="147" y="0"/>
                  <a:pt x="95" y="0"/>
                </a:cubicBezTo>
                <a:cubicBezTo>
                  <a:pt x="43" y="0"/>
                  <a:pt x="0" y="43"/>
                  <a:pt x="0" y="95"/>
                </a:cubicBezTo>
                <a:cubicBezTo>
                  <a:pt x="0" y="147"/>
                  <a:pt x="43" y="190"/>
                  <a:pt x="95" y="190"/>
                </a:cubicBezTo>
                <a:cubicBezTo>
                  <a:pt x="119" y="190"/>
                  <a:pt x="142" y="180"/>
                  <a:pt x="159" y="165"/>
                </a:cubicBezTo>
                <a:cubicBezTo>
                  <a:pt x="233" y="239"/>
                  <a:pt x="233" y="239"/>
                  <a:pt x="233" y="239"/>
                </a:cubicBezTo>
                <a:cubicBezTo>
                  <a:pt x="234" y="240"/>
                  <a:pt x="235" y="240"/>
                  <a:pt x="236" y="240"/>
                </a:cubicBezTo>
                <a:cubicBezTo>
                  <a:pt x="237" y="240"/>
                  <a:pt x="238" y="240"/>
                  <a:pt x="239" y="239"/>
                </a:cubicBezTo>
                <a:cubicBezTo>
                  <a:pt x="240" y="237"/>
                  <a:pt x="240" y="235"/>
                  <a:pt x="239" y="233"/>
                </a:cubicBezTo>
                <a:close/>
                <a:moveTo>
                  <a:pt x="138" y="155"/>
                </a:moveTo>
                <a:cubicBezTo>
                  <a:pt x="136" y="154"/>
                  <a:pt x="134" y="153"/>
                  <a:pt x="132" y="152"/>
                </a:cubicBezTo>
                <a:cubicBezTo>
                  <a:pt x="126" y="149"/>
                  <a:pt x="121" y="146"/>
                  <a:pt x="115" y="144"/>
                </a:cubicBezTo>
                <a:cubicBezTo>
                  <a:pt x="113" y="143"/>
                  <a:pt x="112" y="142"/>
                  <a:pt x="112" y="140"/>
                </a:cubicBezTo>
                <a:cubicBezTo>
                  <a:pt x="112" y="120"/>
                  <a:pt x="112" y="120"/>
                  <a:pt x="112" y="120"/>
                </a:cubicBezTo>
                <a:cubicBezTo>
                  <a:pt x="112" y="118"/>
                  <a:pt x="113" y="117"/>
                  <a:pt x="115" y="116"/>
                </a:cubicBezTo>
                <a:cubicBezTo>
                  <a:pt x="115" y="116"/>
                  <a:pt x="121" y="113"/>
                  <a:pt x="121" y="95"/>
                </a:cubicBezTo>
                <a:cubicBezTo>
                  <a:pt x="121" y="93"/>
                  <a:pt x="123" y="91"/>
                  <a:pt x="125" y="91"/>
                </a:cubicBezTo>
                <a:cubicBezTo>
                  <a:pt x="126" y="90"/>
                  <a:pt x="128" y="86"/>
                  <a:pt x="127" y="81"/>
                </a:cubicBezTo>
                <a:cubicBezTo>
                  <a:pt x="127" y="79"/>
                  <a:pt x="126" y="79"/>
                  <a:pt x="125" y="79"/>
                </a:cubicBezTo>
                <a:cubicBezTo>
                  <a:pt x="123" y="79"/>
                  <a:pt x="121" y="77"/>
                  <a:pt x="121" y="75"/>
                </a:cubicBezTo>
                <a:cubicBezTo>
                  <a:pt x="121" y="73"/>
                  <a:pt x="122" y="72"/>
                  <a:pt x="123" y="70"/>
                </a:cubicBezTo>
                <a:cubicBezTo>
                  <a:pt x="125" y="65"/>
                  <a:pt x="128" y="58"/>
                  <a:pt x="126" y="50"/>
                </a:cubicBezTo>
                <a:cubicBezTo>
                  <a:pt x="124" y="42"/>
                  <a:pt x="111" y="38"/>
                  <a:pt x="100" y="38"/>
                </a:cubicBezTo>
                <a:cubicBezTo>
                  <a:pt x="100" y="38"/>
                  <a:pt x="100" y="38"/>
                  <a:pt x="100" y="38"/>
                </a:cubicBezTo>
                <a:cubicBezTo>
                  <a:pt x="89" y="38"/>
                  <a:pt x="76" y="42"/>
                  <a:pt x="73" y="50"/>
                </a:cubicBezTo>
                <a:cubicBezTo>
                  <a:pt x="73" y="52"/>
                  <a:pt x="71" y="54"/>
                  <a:pt x="69" y="53"/>
                </a:cubicBezTo>
                <a:cubicBezTo>
                  <a:pt x="65" y="53"/>
                  <a:pt x="63" y="53"/>
                  <a:pt x="63" y="53"/>
                </a:cubicBezTo>
                <a:cubicBezTo>
                  <a:pt x="62" y="55"/>
                  <a:pt x="63" y="60"/>
                  <a:pt x="67" y="69"/>
                </a:cubicBezTo>
                <a:cubicBezTo>
                  <a:pt x="68" y="72"/>
                  <a:pt x="69" y="73"/>
                  <a:pt x="69" y="75"/>
                </a:cubicBezTo>
                <a:cubicBezTo>
                  <a:pt x="69" y="77"/>
                  <a:pt x="67" y="79"/>
                  <a:pt x="65" y="79"/>
                </a:cubicBezTo>
                <a:cubicBezTo>
                  <a:pt x="64" y="79"/>
                  <a:pt x="63" y="79"/>
                  <a:pt x="62" y="81"/>
                </a:cubicBezTo>
                <a:cubicBezTo>
                  <a:pt x="61" y="86"/>
                  <a:pt x="64" y="90"/>
                  <a:pt x="65" y="91"/>
                </a:cubicBezTo>
                <a:cubicBezTo>
                  <a:pt x="67" y="91"/>
                  <a:pt x="69" y="93"/>
                  <a:pt x="69" y="95"/>
                </a:cubicBezTo>
                <a:cubicBezTo>
                  <a:pt x="69" y="113"/>
                  <a:pt x="77" y="116"/>
                  <a:pt x="77" y="116"/>
                </a:cubicBezTo>
                <a:cubicBezTo>
                  <a:pt x="79" y="117"/>
                  <a:pt x="80" y="118"/>
                  <a:pt x="80" y="120"/>
                </a:cubicBezTo>
                <a:cubicBezTo>
                  <a:pt x="80" y="140"/>
                  <a:pt x="80" y="140"/>
                  <a:pt x="80" y="140"/>
                </a:cubicBezTo>
                <a:cubicBezTo>
                  <a:pt x="80" y="142"/>
                  <a:pt x="79" y="143"/>
                  <a:pt x="77" y="144"/>
                </a:cubicBezTo>
                <a:cubicBezTo>
                  <a:pt x="76" y="144"/>
                  <a:pt x="76" y="144"/>
                  <a:pt x="76" y="144"/>
                </a:cubicBezTo>
                <a:cubicBezTo>
                  <a:pt x="68" y="148"/>
                  <a:pt x="59" y="151"/>
                  <a:pt x="51" y="155"/>
                </a:cubicBezTo>
                <a:cubicBezTo>
                  <a:pt x="48" y="148"/>
                  <a:pt x="48" y="148"/>
                  <a:pt x="48" y="148"/>
                </a:cubicBezTo>
                <a:cubicBezTo>
                  <a:pt x="55" y="144"/>
                  <a:pt x="64" y="140"/>
                  <a:pt x="72" y="137"/>
                </a:cubicBezTo>
                <a:cubicBezTo>
                  <a:pt x="72" y="122"/>
                  <a:pt x="72" y="122"/>
                  <a:pt x="72" y="122"/>
                </a:cubicBezTo>
                <a:cubicBezTo>
                  <a:pt x="68" y="120"/>
                  <a:pt x="61" y="113"/>
                  <a:pt x="61" y="98"/>
                </a:cubicBezTo>
                <a:cubicBezTo>
                  <a:pt x="56" y="95"/>
                  <a:pt x="54" y="89"/>
                  <a:pt x="54" y="83"/>
                </a:cubicBezTo>
                <a:cubicBezTo>
                  <a:pt x="54" y="80"/>
                  <a:pt x="55" y="77"/>
                  <a:pt x="56" y="75"/>
                </a:cubicBezTo>
                <a:cubicBezTo>
                  <a:pt x="57" y="74"/>
                  <a:pt x="58" y="73"/>
                  <a:pt x="59" y="72"/>
                </a:cubicBezTo>
                <a:cubicBezTo>
                  <a:pt x="59" y="72"/>
                  <a:pt x="59" y="72"/>
                  <a:pt x="59" y="72"/>
                </a:cubicBezTo>
                <a:cubicBezTo>
                  <a:pt x="56" y="65"/>
                  <a:pt x="52" y="54"/>
                  <a:pt x="57" y="48"/>
                </a:cubicBezTo>
                <a:cubicBezTo>
                  <a:pt x="59" y="46"/>
                  <a:pt x="62" y="45"/>
                  <a:pt x="67" y="45"/>
                </a:cubicBezTo>
                <a:cubicBezTo>
                  <a:pt x="72" y="34"/>
                  <a:pt x="87" y="30"/>
                  <a:pt x="100" y="30"/>
                </a:cubicBezTo>
                <a:cubicBezTo>
                  <a:pt x="100" y="30"/>
                  <a:pt x="100" y="30"/>
                  <a:pt x="100" y="30"/>
                </a:cubicBezTo>
                <a:cubicBezTo>
                  <a:pt x="113" y="30"/>
                  <a:pt x="131" y="35"/>
                  <a:pt x="134" y="48"/>
                </a:cubicBezTo>
                <a:cubicBezTo>
                  <a:pt x="136" y="58"/>
                  <a:pt x="133" y="67"/>
                  <a:pt x="131" y="72"/>
                </a:cubicBezTo>
                <a:cubicBezTo>
                  <a:pt x="132" y="73"/>
                  <a:pt x="133" y="74"/>
                  <a:pt x="133" y="75"/>
                </a:cubicBezTo>
                <a:cubicBezTo>
                  <a:pt x="135" y="77"/>
                  <a:pt x="136" y="80"/>
                  <a:pt x="136" y="83"/>
                </a:cubicBezTo>
                <a:cubicBezTo>
                  <a:pt x="136" y="89"/>
                  <a:pt x="133" y="95"/>
                  <a:pt x="129" y="98"/>
                </a:cubicBezTo>
                <a:cubicBezTo>
                  <a:pt x="128" y="113"/>
                  <a:pt x="123" y="120"/>
                  <a:pt x="120" y="122"/>
                </a:cubicBezTo>
                <a:cubicBezTo>
                  <a:pt x="120" y="137"/>
                  <a:pt x="120" y="137"/>
                  <a:pt x="120" y="137"/>
                </a:cubicBezTo>
                <a:cubicBezTo>
                  <a:pt x="125" y="140"/>
                  <a:pt x="131" y="142"/>
                  <a:pt x="136" y="145"/>
                </a:cubicBezTo>
                <a:cubicBezTo>
                  <a:pt x="138" y="146"/>
                  <a:pt x="140" y="147"/>
                  <a:pt x="142" y="148"/>
                </a:cubicBezTo>
                <a:lnTo>
                  <a:pt x="138" y="155"/>
                </a:lnTo>
                <a:close/>
              </a:path>
            </a:pathLst>
          </a:custGeom>
          <a:solidFill>
            <a:srgbClr val="439FD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6" name="Группа 15"/>
          <p:cNvGrpSpPr/>
          <p:nvPr/>
        </p:nvGrpSpPr>
        <p:grpSpPr>
          <a:xfrm>
            <a:off x="5475420" y="5516431"/>
            <a:ext cx="508036" cy="507092"/>
            <a:chOff x="554038" y="4800600"/>
            <a:chExt cx="854075" cy="852488"/>
          </a:xfrm>
        </p:grpSpPr>
        <p:sp>
          <p:nvSpPr>
            <p:cNvPr id="14" name="Freeform 9"/>
            <p:cNvSpPr>
              <a:spLocks noEditPoints="1"/>
            </p:cNvSpPr>
            <p:nvPr/>
          </p:nvSpPr>
          <p:spPr bwMode="auto">
            <a:xfrm>
              <a:off x="554038" y="4800600"/>
              <a:ext cx="739775" cy="654050"/>
            </a:xfrm>
            <a:custGeom>
              <a:avLst/>
              <a:gdLst>
                <a:gd name="T0" fmla="*/ 176 w 208"/>
                <a:gd name="T1" fmla="*/ 116 h 184"/>
                <a:gd name="T2" fmla="*/ 208 w 208"/>
                <a:gd name="T3" fmla="*/ 127 h 184"/>
                <a:gd name="T4" fmla="*/ 208 w 208"/>
                <a:gd name="T5" fmla="*/ 52 h 184"/>
                <a:gd name="T6" fmla="*/ 204 w 208"/>
                <a:gd name="T7" fmla="*/ 48 h 184"/>
                <a:gd name="T8" fmla="*/ 192 w 208"/>
                <a:gd name="T9" fmla="*/ 48 h 184"/>
                <a:gd name="T10" fmla="*/ 192 w 208"/>
                <a:gd name="T11" fmla="*/ 28 h 184"/>
                <a:gd name="T12" fmla="*/ 188 w 208"/>
                <a:gd name="T13" fmla="*/ 24 h 184"/>
                <a:gd name="T14" fmla="*/ 56 w 208"/>
                <a:gd name="T15" fmla="*/ 24 h 184"/>
                <a:gd name="T16" fmla="*/ 56 w 208"/>
                <a:gd name="T17" fmla="*/ 4 h 184"/>
                <a:gd name="T18" fmla="*/ 52 w 208"/>
                <a:gd name="T19" fmla="*/ 0 h 184"/>
                <a:gd name="T20" fmla="*/ 4 w 208"/>
                <a:gd name="T21" fmla="*/ 0 h 184"/>
                <a:gd name="T22" fmla="*/ 0 w 208"/>
                <a:gd name="T23" fmla="*/ 4 h 184"/>
                <a:gd name="T24" fmla="*/ 0 w 208"/>
                <a:gd name="T25" fmla="*/ 164 h 184"/>
                <a:gd name="T26" fmla="*/ 20 w 208"/>
                <a:gd name="T27" fmla="*/ 184 h 184"/>
                <a:gd name="T28" fmla="*/ 127 w 208"/>
                <a:gd name="T29" fmla="*/ 184 h 184"/>
                <a:gd name="T30" fmla="*/ 124 w 208"/>
                <a:gd name="T31" fmla="*/ 168 h 184"/>
                <a:gd name="T32" fmla="*/ 176 w 208"/>
                <a:gd name="T33" fmla="*/ 116 h 184"/>
                <a:gd name="T34" fmla="*/ 32 w 208"/>
                <a:gd name="T35" fmla="*/ 52 h 184"/>
                <a:gd name="T36" fmla="*/ 32 w 208"/>
                <a:gd name="T37" fmla="*/ 164 h 184"/>
                <a:gd name="T38" fmla="*/ 20 w 208"/>
                <a:gd name="T39" fmla="*/ 176 h 184"/>
                <a:gd name="T40" fmla="*/ 8 w 208"/>
                <a:gd name="T41" fmla="*/ 164 h 184"/>
                <a:gd name="T42" fmla="*/ 8 w 208"/>
                <a:gd name="T43" fmla="*/ 8 h 184"/>
                <a:gd name="T44" fmla="*/ 48 w 208"/>
                <a:gd name="T45" fmla="*/ 8 h 184"/>
                <a:gd name="T46" fmla="*/ 48 w 208"/>
                <a:gd name="T47" fmla="*/ 28 h 184"/>
                <a:gd name="T48" fmla="*/ 52 w 208"/>
                <a:gd name="T49" fmla="*/ 32 h 184"/>
                <a:gd name="T50" fmla="*/ 184 w 208"/>
                <a:gd name="T51" fmla="*/ 32 h 184"/>
                <a:gd name="T52" fmla="*/ 184 w 208"/>
                <a:gd name="T53" fmla="*/ 48 h 184"/>
                <a:gd name="T54" fmla="*/ 36 w 208"/>
                <a:gd name="T55" fmla="*/ 48 h 184"/>
                <a:gd name="T56" fmla="*/ 32 w 208"/>
                <a:gd name="T57" fmla="*/ 52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08" h="184">
                  <a:moveTo>
                    <a:pt x="176" y="116"/>
                  </a:moveTo>
                  <a:cubicBezTo>
                    <a:pt x="188" y="116"/>
                    <a:pt x="199" y="120"/>
                    <a:pt x="208" y="127"/>
                  </a:cubicBezTo>
                  <a:cubicBezTo>
                    <a:pt x="208" y="52"/>
                    <a:pt x="208" y="52"/>
                    <a:pt x="208" y="52"/>
                  </a:cubicBezTo>
                  <a:cubicBezTo>
                    <a:pt x="208" y="50"/>
                    <a:pt x="206" y="48"/>
                    <a:pt x="204" y="48"/>
                  </a:cubicBezTo>
                  <a:cubicBezTo>
                    <a:pt x="192" y="48"/>
                    <a:pt x="192" y="48"/>
                    <a:pt x="192" y="48"/>
                  </a:cubicBezTo>
                  <a:cubicBezTo>
                    <a:pt x="192" y="28"/>
                    <a:pt x="192" y="28"/>
                    <a:pt x="192" y="28"/>
                  </a:cubicBezTo>
                  <a:cubicBezTo>
                    <a:pt x="192" y="26"/>
                    <a:pt x="190" y="24"/>
                    <a:pt x="188" y="24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6" y="2"/>
                    <a:pt x="54" y="0"/>
                    <a:pt x="5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0" y="175"/>
                    <a:pt x="9" y="184"/>
                    <a:pt x="20" y="184"/>
                  </a:cubicBezTo>
                  <a:cubicBezTo>
                    <a:pt x="127" y="184"/>
                    <a:pt x="127" y="184"/>
                    <a:pt x="127" y="184"/>
                  </a:cubicBezTo>
                  <a:cubicBezTo>
                    <a:pt x="125" y="179"/>
                    <a:pt x="124" y="174"/>
                    <a:pt x="124" y="168"/>
                  </a:cubicBezTo>
                  <a:cubicBezTo>
                    <a:pt x="124" y="139"/>
                    <a:pt x="147" y="116"/>
                    <a:pt x="176" y="116"/>
                  </a:cubicBezTo>
                  <a:close/>
                  <a:moveTo>
                    <a:pt x="32" y="52"/>
                  </a:moveTo>
                  <a:cubicBezTo>
                    <a:pt x="32" y="164"/>
                    <a:pt x="32" y="164"/>
                    <a:pt x="32" y="164"/>
                  </a:cubicBezTo>
                  <a:cubicBezTo>
                    <a:pt x="32" y="169"/>
                    <a:pt x="26" y="176"/>
                    <a:pt x="20" y="176"/>
                  </a:cubicBezTo>
                  <a:cubicBezTo>
                    <a:pt x="14" y="176"/>
                    <a:pt x="8" y="170"/>
                    <a:pt x="8" y="164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30"/>
                    <a:pt x="50" y="32"/>
                    <a:pt x="52" y="32"/>
                  </a:cubicBezTo>
                  <a:cubicBezTo>
                    <a:pt x="184" y="32"/>
                    <a:pt x="184" y="32"/>
                    <a:pt x="184" y="32"/>
                  </a:cubicBezTo>
                  <a:cubicBezTo>
                    <a:pt x="184" y="48"/>
                    <a:pt x="184" y="48"/>
                    <a:pt x="184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4" y="48"/>
                    <a:pt x="32" y="50"/>
                    <a:pt x="32" y="52"/>
                  </a:cubicBezTo>
                  <a:close/>
                </a:path>
              </a:pathLst>
            </a:custGeom>
            <a:solidFill>
              <a:srgbClr val="439FD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Freeform 10"/>
            <p:cNvSpPr>
              <a:spLocks noEditPoints="1"/>
            </p:cNvSpPr>
            <p:nvPr/>
          </p:nvSpPr>
          <p:spPr bwMode="auto">
            <a:xfrm>
              <a:off x="1023938" y="5240338"/>
              <a:ext cx="384175" cy="412750"/>
            </a:xfrm>
            <a:custGeom>
              <a:avLst/>
              <a:gdLst>
                <a:gd name="T0" fmla="*/ 107 w 108"/>
                <a:gd name="T1" fmla="*/ 109 h 116"/>
                <a:gd name="T2" fmla="*/ 80 w 108"/>
                <a:gd name="T3" fmla="*/ 82 h 116"/>
                <a:gd name="T4" fmla="*/ 74 w 108"/>
                <a:gd name="T5" fmla="*/ 76 h 116"/>
                <a:gd name="T6" fmla="*/ 88 w 108"/>
                <a:gd name="T7" fmla="*/ 44 h 116"/>
                <a:gd name="T8" fmla="*/ 44 w 108"/>
                <a:gd name="T9" fmla="*/ 0 h 116"/>
                <a:gd name="T10" fmla="*/ 0 w 108"/>
                <a:gd name="T11" fmla="*/ 44 h 116"/>
                <a:gd name="T12" fmla="*/ 44 w 108"/>
                <a:gd name="T13" fmla="*/ 88 h 116"/>
                <a:gd name="T14" fmla="*/ 67 w 108"/>
                <a:gd name="T15" fmla="*/ 81 h 116"/>
                <a:gd name="T16" fmla="*/ 73 w 108"/>
                <a:gd name="T17" fmla="*/ 87 h 116"/>
                <a:gd name="T18" fmla="*/ 101 w 108"/>
                <a:gd name="T19" fmla="*/ 115 h 116"/>
                <a:gd name="T20" fmla="*/ 104 w 108"/>
                <a:gd name="T21" fmla="*/ 116 h 116"/>
                <a:gd name="T22" fmla="*/ 107 w 108"/>
                <a:gd name="T23" fmla="*/ 115 h 116"/>
                <a:gd name="T24" fmla="*/ 107 w 108"/>
                <a:gd name="T25" fmla="*/ 109 h 116"/>
                <a:gd name="T26" fmla="*/ 44 w 108"/>
                <a:gd name="T27" fmla="*/ 80 h 116"/>
                <a:gd name="T28" fmla="*/ 8 w 108"/>
                <a:gd name="T29" fmla="*/ 44 h 116"/>
                <a:gd name="T30" fmla="*/ 44 w 108"/>
                <a:gd name="T31" fmla="*/ 8 h 116"/>
                <a:gd name="T32" fmla="*/ 80 w 108"/>
                <a:gd name="T33" fmla="*/ 44 h 116"/>
                <a:gd name="T34" fmla="*/ 44 w 108"/>
                <a:gd name="T35" fmla="*/ 8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8" h="116">
                  <a:moveTo>
                    <a:pt x="107" y="109"/>
                  </a:moveTo>
                  <a:cubicBezTo>
                    <a:pt x="80" y="82"/>
                    <a:pt x="80" y="82"/>
                    <a:pt x="80" y="82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83" y="68"/>
                    <a:pt x="88" y="57"/>
                    <a:pt x="88" y="44"/>
                  </a:cubicBezTo>
                  <a:cubicBezTo>
                    <a:pt x="88" y="20"/>
                    <a:pt x="68" y="0"/>
                    <a:pt x="44" y="0"/>
                  </a:cubicBezTo>
                  <a:cubicBezTo>
                    <a:pt x="20" y="0"/>
                    <a:pt x="0" y="20"/>
                    <a:pt x="0" y="44"/>
                  </a:cubicBezTo>
                  <a:cubicBezTo>
                    <a:pt x="0" y="68"/>
                    <a:pt x="20" y="88"/>
                    <a:pt x="44" y="88"/>
                  </a:cubicBezTo>
                  <a:cubicBezTo>
                    <a:pt x="53" y="88"/>
                    <a:pt x="61" y="85"/>
                    <a:pt x="67" y="81"/>
                  </a:cubicBezTo>
                  <a:cubicBezTo>
                    <a:pt x="73" y="87"/>
                    <a:pt x="73" y="87"/>
                    <a:pt x="73" y="87"/>
                  </a:cubicBezTo>
                  <a:cubicBezTo>
                    <a:pt x="101" y="115"/>
                    <a:pt x="101" y="115"/>
                    <a:pt x="101" y="115"/>
                  </a:cubicBezTo>
                  <a:cubicBezTo>
                    <a:pt x="102" y="116"/>
                    <a:pt x="103" y="116"/>
                    <a:pt x="104" y="116"/>
                  </a:cubicBezTo>
                  <a:cubicBezTo>
                    <a:pt x="105" y="116"/>
                    <a:pt x="106" y="116"/>
                    <a:pt x="107" y="115"/>
                  </a:cubicBezTo>
                  <a:cubicBezTo>
                    <a:pt x="108" y="113"/>
                    <a:pt x="108" y="111"/>
                    <a:pt x="107" y="109"/>
                  </a:cubicBezTo>
                  <a:close/>
                  <a:moveTo>
                    <a:pt x="44" y="80"/>
                  </a:moveTo>
                  <a:cubicBezTo>
                    <a:pt x="24" y="80"/>
                    <a:pt x="8" y="64"/>
                    <a:pt x="8" y="44"/>
                  </a:cubicBezTo>
                  <a:cubicBezTo>
                    <a:pt x="8" y="24"/>
                    <a:pt x="24" y="8"/>
                    <a:pt x="44" y="8"/>
                  </a:cubicBezTo>
                  <a:cubicBezTo>
                    <a:pt x="64" y="8"/>
                    <a:pt x="80" y="24"/>
                    <a:pt x="80" y="44"/>
                  </a:cubicBezTo>
                  <a:cubicBezTo>
                    <a:pt x="80" y="64"/>
                    <a:pt x="64" y="80"/>
                    <a:pt x="44" y="80"/>
                  </a:cubicBezTo>
                  <a:close/>
                </a:path>
              </a:pathLst>
            </a:custGeom>
            <a:solidFill>
              <a:srgbClr val="7FC43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5" name="Freeform 14"/>
          <p:cNvSpPr>
            <a:spLocks noEditPoints="1"/>
          </p:cNvSpPr>
          <p:nvPr/>
        </p:nvSpPr>
        <p:spPr bwMode="auto">
          <a:xfrm>
            <a:off x="7364588" y="5516431"/>
            <a:ext cx="300652" cy="494052"/>
          </a:xfrm>
          <a:custGeom>
            <a:avLst/>
            <a:gdLst>
              <a:gd name="T0" fmla="*/ 120 w 144"/>
              <a:gd name="T1" fmla="*/ 0 h 240"/>
              <a:gd name="T2" fmla="*/ 24 w 144"/>
              <a:gd name="T3" fmla="*/ 0 h 240"/>
              <a:gd name="T4" fmla="*/ 0 w 144"/>
              <a:gd name="T5" fmla="*/ 24 h 240"/>
              <a:gd name="T6" fmla="*/ 0 w 144"/>
              <a:gd name="T7" fmla="*/ 40 h 240"/>
              <a:gd name="T8" fmla="*/ 0 w 144"/>
              <a:gd name="T9" fmla="*/ 200 h 240"/>
              <a:gd name="T10" fmla="*/ 0 w 144"/>
              <a:gd name="T11" fmla="*/ 216 h 240"/>
              <a:gd name="T12" fmla="*/ 24 w 144"/>
              <a:gd name="T13" fmla="*/ 240 h 240"/>
              <a:gd name="T14" fmla="*/ 120 w 144"/>
              <a:gd name="T15" fmla="*/ 240 h 240"/>
              <a:gd name="T16" fmla="*/ 144 w 144"/>
              <a:gd name="T17" fmla="*/ 216 h 240"/>
              <a:gd name="T18" fmla="*/ 144 w 144"/>
              <a:gd name="T19" fmla="*/ 200 h 240"/>
              <a:gd name="T20" fmla="*/ 144 w 144"/>
              <a:gd name="T21" fmla="*/ 40 h 240"/>
              <a:gd name="T22" fmla="*/ 144 w 144"/>
              <a:gd name="T23" fmla="*/ 24 h 240"/>
              <a:gd name="T24" fmla="*/ 120 w 144"/>
              <a:gd name="T25" fmla="*/ 0 h 240"/>
              <a:gd name="T26" fmla="*/ 44 w 144"/>
              <a:gd name="T27" fmla="*/ 24 h 240"/>
              <a:gd name="T28" fmla="*/ 100 w 144"/>
              <a:gd name="T29" fmla="*/ 24 h 240"/>
              <a:gd name="T30" fmla="*/ 104 w 144"/>
              <a:gd name="T31" fmla="*/ 28 h 240"/>
              <a:gd name="T32" fmla="*/ 100 w 144"/>
              <a:gd name="T33" fmla="*/ 32 h 240"/>
              <a:gd name="T34" fmla="*/ 44 w 144"/>
              <a:gd name="T35" fmla="*/ 32 h 240"/>
              <a:gd name="T36" fmla="*/ 40 w 144"/>
              <a:gd name="T37" fmla="*/ 28 h 240"/>
              <a:gd name="T38" fmla="*/ 44 w 144"/>
              <a:gd name="T39" fmla="*/ 24 h 240"/>
              <a:gd name="T40" fmla="*/ 72 w 144"/>
              <a:gd name="T41" fmla="*/ 228 h 240"/>
              <a:gd name="T42" fmla="*/ 60 w 144"/>
              <a:gd name="T43" fmla="*/ 216 h 240"/>
              <a:gd name="T44" fmla="*/ 72 w 144"/>
              <a:gd name="T45" fmla="*/ 204 h 240"/>
              <a:gd name="T46" fmla="*/ 84 w 144"/>
              <a:gd name="T47" fmla="*/ 216 h 240"/>
              <a:gd name="T48" fmla="*/ 72 w 144"/>
              <a:gd name="T49" fmla="*/ 228 h 240"/>
              <a:gd name="T50" fmla="*/ 136 w 144"/>
              <a:gd name="T51" fmla="*/ 192 h 240"/>
              <a:gd name="T52" fmla="*/ 8 w 144"/>
              <a:gd name="T53" fmla="*/ 192 h 240"/>
              <a:gd name="T54" fmla="*/ 8 w 144"/>
              <a:gd name="T55" fmla="*/ 48 h 240"/>
              <a:gd name="T56" fmla="*/ 136 w 144"/>
              <a:gd name="T57" fmla="*/ 48 h 240"/>
              <a:gd name="T58" fmla="*/ 136 w 144"/>
              <a:gd name="T59" fmla="*/ 192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44" h="240">
                <a:moveTo>
                  <a:pt x="120" y="0"/>
                </a:moveTo>
                <a:cubicBezTo>
                  <a:pt x="24" y="0"/>
                  <a:pt x="24" y="0"/>
                  <a:pt x="24" y="0"/>
                </a:cubicBezTo>
                <a:cubicBezTo>
                  <a:pt x="11" y="0"/>
                  <a:pt x="0" y="11"/>
                  <a:pt x="0" y="24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200"/>
                  <a:pt x="0" y="200"/>
                  <a:pt x="0" y="200"/>
                </a:cubicBezTo>
                <a:cubicBezTo>
                  <a:pt x="0" y="216"/>
                  <a:pt x="0" y="216"/>
                  <a:pt x="0" y="216"/>
                </a:cubicBezTo>
                <a:cubicBezTo>
                  <a:pt x="0" y="229"/>
                  <a:pt x="11" y="240"/>
                  <a:pt x="24" y="240"/>
                </a:cubicBezTo>
                <a:cubicBezTo>
                  <a:pt x="120" y="240"/>
                  <a:pt x="120" y="240"/>
                  <a:pt x="120" y="240"/>
                </a:cubicBezTo>
                <a:cubicBezTo>
                  <a:pt x="133" y="240"/>
                  <a:pt x="144" y="229"/>
                  <a:pt x="144" y="216"/>
                </a:cubicBezTo>
                <a:cubicBezTo>
                  <a:pt x="144" y="200"/>
                  <a:pt x="144" y="200"/>
                  <a:pt x="144" y="200"/>
                </a:cubicBezTo>
                <a:cubicBezTo>
                  <a:pt x="144" y="40"/>
                  <a:pt x="144" y="40"/>
                  <a:pt x="144" y="40"/>
                </a:cubicBezTo>
                <a:cubicBezTo>
                  <a:pt x="144" y="24"/>
                  <a:pt x="144" y="24"/>
                  <a:pt x="144" y="24"/>
                </a:cubicBezTo>
                <a:cubicBezTo>
                  <a:pt x="144" y="11"/>
                  <a:pt x="133" y="0"/>
                  <a:pt x="120" y="0"/>
                </a:cubicBezTo>
                <a:close/>
                <a:moveTo>
                  <a:pt x="44" y="24"/>
                </a:moveTo>
                <a:cubicBezTo>
                  <a:pt x="100" y="24"/>
                  <a:pt x="100" y="24"/>
                  <a:pt x="100" y="24"/>
                </a:cubicBezTo>
                <a:cubicBezTo>
                  <a:pt x="102" y="24"/>
                  <a:pt x="104" y="26"/>
                  <a:pt x="104" y="28"/>
                </a:cubicBezTo>
                <a:cubicBezTo>
                  <a:pt x="104" y="30"/>
                  <a:pt x="102" y="32"/>
                  <a:pt x="100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2" y="32"/>
                  <a:pt x="40" y="30"/>
                  <a:pt x="40" y="28"/>
                </a:cubicBezTo>
                <a:cubicBezTo>
                  <a:pt x="40" y="26"/>
                  <a:pt x="42" y="24"/>
                  <a:pt x="44" y="24"/>
                </a:cubicBezTo>
                <a:close/>
                <a:moveTo>
                  <a:pt x="72" y="228"/>
                </a:moveTo>
                <a:cubicBezTo>
                  <a:pt x="65" y="228"/>
                  <a:pt x="60" y="223"/>
                  <a:pt x="60" y="216"/>
                </a:cubicBezTo>
                <a:cubicBezTo>
                  <a:pt x="60" y="209"/>
                  <a:pt x="65" y="204"/>
                  <a:pt x="72" y="204"/>
                </a:cubicBezTo>
                <a:cubicBezTo>
                  <a:pt x="79" y="204"/>
                  <a:pt x="84" y="209"/>
                  <a:pt x="84" y="216"/>
                </a:cubicBezTo>
                <a:cubicBezTo>
                  <a:pt x="84" y="223"/>
                  <a:pt x="79" y="228"/>
                  <a:pt x="72" y="228"/>
                </a:cubicBezTo>
                <a:close/>
                <a:moveTo>
                  <a:pt x="136" y="192"/>
                </a:moveTo>
                <a:cubicBezTo>
                  <a:pt x="8" y="192"/>
                  <a:pt x="8" y="192"/>
                  <a:pt x="8" y="192"/>
                </a:cubicBezTo>
                <a:cubicBezTo>
                  <a:pt x="8" y="48"/>
                  <a:pt x="8" y="48"/>
                  <a:pt x="8" y="48"/>
                </a:cubicBezTo>
                <a:cubicBezTo>
                  <a:pt x="136" y="48"/>
                  <a:pt x="136" y="48"/>
                  <a:pt x="136" y="48"/>
                </a:cubicBezTo>
                <a:lnTo>
                  <a:pt x="136" y="192"/>
                </a:lnTo>
                <a:close/>
              </a:path>
            </a:pathLst>
          </a:custGeom>
          <a:solidFill>
            <a:srgbClr val="439FD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50" name="Группа 49"/>
          <p:cNvGrpSpPr/>
          <p:nvPr/>
        </p:nvGrpSpPr>
        <p:grpSpPr>
          <a:xfrm>
            <a:off x="9221469" y="5511685"/>
            <a:ext cx="428837" cy="511837"/>
            <a:chOff x="9158232" y="4893166"/>
            <a:chExt cx="515421" cy="615179"/>
          </a:xfrm>
        </p:grpSpPr>
        <p:sp>
          <p:nvSpPr>
            <p:cNvPr id="46" name="Freeform 18"/>
            <p:cNvSpPr>
              <a:spLocks noEditPoints="1"/>
            </p:cNvSpPr>
            <p:nvPr/>
          </p:nvSpPr>
          <p:spPr bwMode="auto">
            <a:xfrm>
              <a:off x="9158232" y="4893166"/>
              <a:ext cx="432288" cy="553869"/>
            </a:xfrm>
            <a:custGeom>
              <a:avLst/>
              <a:gdLst>
                <a:gd name="T0" fmla="*/ 104 w 168"/>
                <a:gd name="T1" fmla="*/ 169 h 216"/>
                <a:gd name="T2" fmla="*/ 103 w 168"/>
                <a:gd name="T3" fmla="*/ 140 h 216"/>
                <a:gd name="T4" fmla="*/ 104 w 168"/>
                <a:gd name="T5" fmla="*/ 111 h 216"/>
                <a:gd name="T6" fmla="*/ 128 w 168"/>
                <a:gd name="T7" fmla="*/ 96 h 216"/>
                <a:gd name="T8" fmla="*/ 154 w 168"/>
                <a:gd name="T9" fmla="*/ 83 h 216"/>
                <a:gd name="T10" fmla="*/ 168 w 168"/>
                <a:gd name="T11" fmla="*/ 86 h 216"/>
                <a:gd name="T12" fmla="*/ 168 w 168"/>
                <a:gd name="T13" fmla="*/ 52 h 216"/>
                <a:gd name="T14" fmla="*/ 167 w 168"/>
                <a:gd name="T15" fmla="*/ 49 h 216"/>
                <a:gd name="T16" fmla="*/ 119 w 168"/>
                <a:gd name="T17" fmla="*/ 1 h 216"/>
                <a:gd name="T18" fmla="*/ 116 w 168"/>
                <a:gd name="T19" fmla="*/ 0 h 216"/>
                <a:gd name="T20" fmla="*/ 4 w 168"/>
                <a:gd name="T21" fmla="*/ 0 h 216"/>
                <a:gd name="T22" fmla="*/ 0 w 168"/>
                <a:gd name="T23" fmla="*/ 4 h 216"/>
                <a:gd name="T24" fmla="*/ 0 w 168"/>
                <a:gd name="T25" fmla="*/ 212 h 216"/>
                <a:gd name="T26" fmla="*/ 4 w 168"/>
                <a:gd name="T27" fmla="*/ 216 h 216"/>
                <a:gd name="T28" fmla="*/ 112 w 168"/>
                <a:gd name="T29" fmla="*/ 216 h 216"/>
                <a:gd name="T30" fmla="*/ 112 w 168"/>
                <a:gd name="T31" fmla="*/ 178 h 216"/>
                <a:gd name="T32" fmla="*/ 104 w 168"/>
                <a:gd name="T33" fmla="*/ 169 h 216"/>
                <a:gd name="T34" fmla="*/ 116 w 168"/>
                <a:gd name="T35" fmla="*/ 4 h 216"/>
                <a:gd name="T36" fmla="*/ 164 w 168"/>
                <a:gd name="T37" fmla="*/ 52 h 216"/>
                <a:gd name="T38" fmla="*/ 116 w 168"/>
                <a:gd name="T39" fmla="*/ 52 h 216"/>
                <a:gd name="T40" fmla="*/ 116 w 168"/>
                <a:gd name="T41" fmla="*/ 4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8" h="216">
                  <a:moveTo>
                    <a:pt x="104" y="169"/>
                  </a:moveTo>
                  <a:cubicBezTo>
                    <a:pt x="99" y="160"/>
                    <a:pt x="99" y="149"/>
                    <a:pt x="103" y="140"/>
                  </a:cubicBezTo>
                  <a:cubicBezTo>
                    <a:pt x="99" y="131"/>
                    <a:pt x="99" y="120"/>
                    <a:pt x="104" y="111"/>
                  </a:cubicBezTo>
                  <a:cubicBezTo>
                    <a:pt x="109" y="103"/>
                    <a:pt x="118" y="97"/>
                    <a:pt x="128" y="96"/>
                  </a:cubicBezTo>
                  <a:cubicBezTo>
                    <a:pt x="134" y="88"/>
                    <a:pt x="144" y="83"/>
                    <a:pt x="154" y="83"/>
                  </a:cubicBezTo>
                  <a:cubicBezTo>
                    <a:pt x="159" y="83"/>
                    <a:pt x="164" y="84"/>
                    <a:pt x="168" y="86"/>
                  </a:cubicBezTo>
                  <a:cubicBezTo>
                    <a:pt x="168" y="52"/>
                    <a:pt x="168" y="52"/>
                    <a:pt x="168" y="52"/>
                  </a:cubicBezTo>
                  <a:cubicBezTo>
                    <a:pt x="168" y="51"/>
                    <a:pt x="168" y="50"/>
                    <a:pt x="167" y="49"/>
                  </a:cubicBezTo>
                  <a:cubicBezTo>
                    <a:pt x="119" y="1"/>
                    <a:pt x="119" y="1"/>
                    <a:pt x="119" y="1"/>
                  </a:cubicBezTo>
                  <a:cubicBezTo>
                    <a:pt x="118" y="0"/>
                    <a:pt x="117" y="0"/>
                    <a:pt x="116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12"/>
                    <a:pt x="0" y="212"/>
                    <a:pt x="0" y="212"/>
                  </a:cubicBezTo>
                  <a:cubicBezTo>
                    <a:pt x="0" y="214"/>
                    <a:pt x="2" y="216"/>
                    <a:pt x="4" y="216"/>
                  </a:cubicBezTo>
                  <a:cubicBezTo>
                    <a:pt x="112" y="216"/>
                    <a:pt x="112" y="216"/>
                    <a:pt x="112" y="216"/>
                  </a:cubicBezTo>
                  <a:cubicBezTo>
                    <a:pt x="112" y="178"/>
                    <a:pt x="112" y="178"/>
                    <a:pt x="112" y="178"/>
                  </a:cubicBezTo>
                  <a:cubicBezTo>
                    <a:pt x="109" y="175"/>
                    <a:pt x="106" y="172"/>
                    <a:pt x="104" y="169"/>
                  </a:cubicBezTo>
                  <a:close/>
                  <a:moveTo>
                    <a:pt x="116" y="4"/>
                  </a:moveTo>
                  <a:cubicBezTo>
                    <a:pt x="164" y="52"/>
                    <a:pt x="164" y="52"/>
                    <a:pt x="164" y="52"/>
                  </a:cubicBezTo>
                  <a:cubicBezTo>
                    <a:pt x="116" y="52"/>
                    <a:pt x="116" y="52"/>
                    <a:pt x="116" y="52"/>
                  </a:cubicBezTo>
                  <a:lnTo>
                    <a:pt x="116" y="4"/>
                  </a:lnTo>
                  <a:close/>
                </a:path>
              </a:pathLst>
            </a:custGeom>
            <a:solidFill>
              <a:srgbClr val="439FD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" name="Freeform 19"/>
            <p:cNvSpPr>
              <a:spLocks/>
            </p:cNvSpPr>
            <p:nvPr/>
          </p:nvSpPr>
          <p:spPr bwMode="auto">
            <a:xfrm>
              <a:off x="9467900" y="5356629"/>
              <a:ext cx="184969" cy="151716"/>
            </a:xfrm>
            <a:custGeom>
              <a:avLst/>
              <a:gdLst>
                <a:gd name="T0" fmla="*/ 34 w 72"/>
                <a:gd name="T1" fmla="*/ 17 h 59"/>
                <a:gd name="T2" fmla="*/ 8 w 72"/>
                <a:gd name="T3" fmla="*/ 4 h 59"/>
                <a:gd name="T4" fmla="*/ 0 w 72"/>
                <a:gd name="T5" fmla="*/ 2 h 59"/>
                <a:gd name="T6" fmla="*/ 0 w 72"/>
                <a:gd name="T7" fmla="*/ 55 h 59"/>
                <a:gd name="T8" fmla="*/ 2 w 72"/>
                <a:gd name="T9" fmla="*/ 59 h 59"/>
                <a:gd name="T10" fmla="*/ 6 w 72"/>
                <a:gd name="T11" fmla="*/ 58 h 59"/>
                <a:gd name="T12" fmla="*/ 36 w 72"/>
                <a:gd name="T13" fmla="*/ 36 h 59"/>
                <a:gd name="T14" fmla="*/ 66 w 72"/>
                <a:gd name="T15" fmla="*/ 58 h 59"/>
                <a:gd name="T16" fmla="*/ 68 w 72"/>
                <a:gd name="T17" fmla="*/ 59 h 59"/>
                <a:gd name="T18" fmla="*/ 70 w 72"/>
                <a:gd name="T19" fmla="*/ 59 h 59"/>
                <a:gd name="T20" fmla="*/ 72 w 72"/>
                <a:gd name="T21" fmla="*/ 55 h 59"/>
                <a:gd name="T22" fmla="*/ 72 w 72"/>
                <a:gd name="T23" fmla="*/ 0 h 59"/>
                <a:gd name="T24" fmla="*/ 60 w 72"/>
                <a:gd name="T25" fmla="*/ 4 h 59"/>
                <a:gd name="T26" fmla="*/ 34 w 72"/>
                <a:gd name="T27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2" h="59">
                  <a:moveTo>
                    <a:pt x="34" y="17"/>
                  </a:moveTo>
                  <a:cubicBezTo>
                    <a:pt x="24" y="17"/>
                    <a:pt x="14" y="12"/>
                    <a:pt x="8" y="4"/>
                  </a:cubicBezTo>
                  <a:cubicBezTo>
                    <a:pt x="5" y="3"/>
                    <a:pt x="3" y="3"/>
                    <a:pt x="0" y="2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7"/>
                    <a:pt x="1" y="58"/>
                    <a:pt x="2" y="59"/>
                  </a:cubicBezTo>
                  <a:cubicBezTo>
                    <a:pt x="4" y="59"/>
                    <a:pt x="5" y="59"/>
                    <a:pt x="6" y="58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66" y="58"/>
                    <a:pt x="66" y="58"/>
                    <a:pt x="66" y="58"/>
                  </a:cubicBezTo>
                  <a:cubicBezTo>
                    <a:pt x="66" y="59"/>
                    <a:pt x="67" y="59"/>
                    <a:pt x="68" y="59"/>
                  </a:cubicBezTo>
                  <a:cubicBezTo>
                    <a:pt x="69" y="59"/>
                    <a:pt x="69" y="59"/>
                    <a:pt x="70" y="59"/>
                  </a:cubicBezTo>
                  <a:cubicBezTo>
                    <a:pt x="71" y="58"/>
                    <a:pt x="72" y="57"/>
                    <a:pt x="72" y="55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68" y="2"/>
                    <a:pt x="64" y="3"/>
                    <a:pt x="60" y="4"/>
                  </a:cubicBezTo>
                  <a:cubicBezTo>
                    <a:pt x="54" y="12"/>
                    <a:pt x="44" y="17"/>
                    <a:pt x="34" y="17"/>
                  </a:cubicBezTo>
                  <a:close/>
                </a:path>
              </a:pathLst>
            </a:custGeom>
            <a:solidFill>
              <a:srgbClr val="7FC43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8" name="Freeform 20"/>
            <p:cNvSpPr>
              <a:spLocks noEditPoints="1"/>
            </p:cNvSpPr>
            <p:nvPr/>
          </p:nvSpPr>
          <p:spPr bwMode="auto">
            <a:xfrm>
              <a:off x="9433608" y="5125936"/>
              <a:ext cx="240045" cy="254593"/>
            </a:xfrm>
            <a:custGeom>
              <a:avLst/>
              <a:gdLst>
                <a:gd name="T0" fmla="*/ 93 w 93"/>
                <a:gd name="T1" fmla="*/ 59 h 99"/>
                <a:gd name="T2" fmla="*/ 92 w 93"/>
                <a:gd name="T3" fmla="*/ 56 h 99"/>
                <a:gd name="T4" fmla="*/ 91 w 93"/>
                <a:gd name="T5" fmla="*/ 53 h 99"/>
                <a:gd name="T6" fmla="*/ 89 w 93"/>
                <a:gd name="T7" fmla="*/ 49 h 99"/>
                <a:gd name="T8" fmla="*/ 91 w 93"/>
                <a:gd name="T9" fmla="*/ 45 h 99"/>
                <a:gd name="T10" fmla="*/ 92 w 93"/>
                <a:gd name="T11" fmla="*/ 43 h 99"/>
                <a:gd name="T12" fmla="*/ 93 w 93"/>
                <a:gd name="T13" fmla="*/ 39 h 99"/>
                <a:gd name="T14" fmla="*/ 93 w 93"/>
                <a:gd name="T15" fmla="*/ 36 h 99"/>
                <a:gd name="T16" fmla="*/ 93 w 93"/>
                <a:gd name="T17" fmla="*/ 33 h 99"/>
                <a:gd name="T18" fmla="*/ 92 w 93"/>
                <a:gd name="T19" fmla="*/ 30 h 99"/>
                <a:gd name="T20" fmla="*/ 91 w 93"/>
                <a:gd name="T21" fmla="*/ 27 h 99"/>
                <a:gd name="T22" fmla="*/ 90 w 93"/>
                <a:gd name="T23" fmla="*/ 24 h 99"/>
                <a:gd name="T24" fmla="*/ 88 w 93"/>
                <a:gd name="T25" fmla="*/ 22 h 99"/>
                <a:gd name="T26" fmla="*/ 86 w 93"/>
                <a:gd name="T27" fmla="*/ 19 h 99"/>
                <a:gd name="T28" fmla="*/ 83 w 93"/>
                <a:gd name="T29" fmla="*/ 17 h 99"/>
                <a:gd name="T30" fmla="*/ 81 w 93"/>
                <a:gd name="T31" fmla="*/ 16 h 99"/>
                <a:gd name="T32" fmla="*/ 78 w 93"/>
                <a:gd name="T33" fmla="*/ 14 h 99"/>
                <a:gd name="T34" fmla="*/ 75 w 93"/>
                <a:gd name="T35" fmla="*/ 13 h 99"/>
                <a:gd name="T36" fmla="*/ 72 w 93"/>
                <a:gd name="T37" fmla="*/ 13 h 99"/>
                <a:gd name="T38" fmla="*/ 68 w 93"/>
                <a:gd name="T39" fmla="*/ 12 h 99"/>
                <a:gd name="T40" fmla="*/ 66 w 93"/>
                <a:gd name="T41" fmla="*/ 9 h 99"/>
                <a:gd name="T42" fmla="*/ 64 w 93"/>
                <a:gd name="T43" fmla="*/ 7 h 99"/>
                <a:gd name="T44" fmla="*/ 62 w 93"/>
                <a:gd name="T45" fmla="*/ 5 h 99"/>
                <a:gd name="T46" fmla="*/ 61 w 93"/>
                <a:gd name="T47" fmla="*/ 4 h 99"/>
                <a:gd name="T48" fmla="*/ 27 w 93"/>
                <a:gd name="T49" fmla="*/ 11 h 99"/>
                <a:gd name="T50" fmla="*/ 4 w 93"/>
                <a:gd name="T51" fmla="*/ 24 h 99"/>
                <a:gd name="T52" fmla="*/ 4 w 93"/>
                <a:gd name="T53" fmla="*/ 51 h 99"/>
                <a:gd name="T54" fmla="*/ 5 w 93"/>
                <a:gd name="T55" fmla="*/ 75 h 99"/>
                <a:gd name="T56" fmla="*/ 6 w 93"/>
                <a:gd name="T57" fmla="*/ 77 h 99"/>
                <a:gd name="T58" fmla="*/ 8 w 93"/>
                <a:gd name="T59" fmla="*/ 79 h 99"/>
                <a:gd name="T60" fmla="*/ 11 w 93"/>
                <a:gd name="T61" fmla="*/ 81 h 99"/>
                <a:gd name="T62" fmla="*/ 13 w 93"/>
                <a:gd name="T63" fmla="*/ 83 h 99"/>
                <a:gd name="T64" fmla="*/ 24 w 93"/>
                <a:gd name="T65" fmla="*/ 86 h 99"/>
                <a:gd name="T66" fmla="*/ 47 w 93"/>
                <a:gd name="T67" fmla="*/ 99 h 99"/>
                <a:gd name="T68" fmla="*/ 70 w 93"/>
                <a:gd name="T69" fmla="*/ 86 h 99"/>
                <a:gd name="T70" fmla="*/ 85 w 93"/>
                <a:gd name="T71" fmla="*/ 80 h 99"/>
                <a:gd name="T72" fmla="*/ 86 w 93"/>
                <a:gd name="T73" fmla="*/ 79 h 99"/>
                <a:gd name="T74" fmla="*/ 88 w 93"/>
                <a:gd name="T75" fmla="*/ 76 h 99"/>
                <a:gd name="T76" fmla="*/ 91 w 93"/>
                <a:gd name="T77" fmla="*/ 71 h 99"/>
                <a:gd name="T78" fmla="*/ 92 w 93"/>
                <a:gd name="T79" fmla="*/ 68 h 99"/>
                <a:gd name="T80" fmla="*/ 93 w 93"/>
                <a:gd name="T81" fmla="*/ 65 h 99"/>
                <a:gd name="T82" fmla="*/ 93 w 93"/>
                <a:gd name="T83" fmla="*/ 62 h 99"/>
                <a:gd name="T84" fmla="*/ 49 w 93"/>
                <a:gd name="T85" fmla="*/ 69 h 99"/>
                <a:gd name="T86" fmla="*/ 49 w 93"/>
                <a:gd name="T87" fmla="*/ 29 h 99"/>
                <a:gd name="T88" fmla="*/ 49 w 93"/>
                <a:gd name="T89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93" h="99">
                  <a:moveTo>
                    <a:pt x="93" y="61"/>
                  </a:moveTo>
                  <a:cubicBezTo>
                    <a:pt x="93" y="60"/>
                    <a:pt x="93" y="59"/>
                    <a:pt x="93" y="59"/>
                  </a:cubicBezTo>
                  <a:cubicBezTo>
                    <a:pt x="93" y="58"/>
                    <a:pt x="93" y="58"/>
                    <a:pt x="93" y="58"/>
                  </a:cubicBezTo>
                  <a:cubicBezTo>
                    <a:pt x="92" y="57"/>
                    <a:pt x="92" y="56"/>
                    <a:pt x="92" y="56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1" y="53"/>
                    <a:pt x="91" y="53"/>
                  </a:cubicBezTo>
                  <a:cubicBezTo>
                    <a:pt x="91" y="52"/>
                    <a:pt x="91" y="52"/>
                    <a:pt x="91" y="52"/>
                  </a:cubicBezTo>
                  <a:cubicBezTo>
                    <a:pt x="90" y="51"/>
                    <a:pt x="90" y="50"/>
                    <a:pt x="89" y="49"/>
                  </a:cubicBezTo>
                  <a:cubicBezTo>
                    <a:pt x="90" y="48"/>
                    <a:pt x="90" y="48"/>
                    <a:pt x="91" y="47"/>
                  </a:cubicBezTo>
                  <a:cubicBezTo>
                    <a:pt x="91" y="46"/>
                    <a:pt x="91" y="46"/>
                    <a:pt x="91" y="45"/>
                  </a:cubicBezTo>
                  <a:cubicBezTo>
                    <a:pt x="91" y="45"/>
                    <a:pt x="92" y="44"/>
                    <a:pt x="92" y="44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1"/>
                    <a:pt x="93" y="41"/>
                  </a:cubicBezTo>
                  <a:cubicBezTo>
                    <a:pt x="93" y="40"/>
                    <a:pt x="93" y="40"/>
                    <a:pt x="93" y="39"/>
                  </a:cubicBezTo>
                  <a:cubicBezTo>
                    <a:pt x="93" y="39"/>
                    <a:pt x="93" y="38"/>
                    <a:pt x="93" y="38"/>
                  </a:cubicBezTo>
                  <a:cubicBezTo>
                    <a:pt x="93" y="37"/>
                    <a:pt x="93" y="37"/>
                    <a:pt x="93" y="36"/>
                  </a:cubicBezTo>
                  <a:cubicBezTo>
                    <a:pt x="93" y="36"/>
                    <a:pt x="93" y="35"/>
                    <a:pt x="93" y="35"/>
                  </a:cubicBezTo>
                  <a:cubicBezTo>
                    <a:pt x="93" y="34"/>
                    <a:pt x="93" y="34"/>
                    <a:pt x="93" y="33"/>
                  </a:cubicBezTo>
                  <a:cubicBezTo>
                    <a:pt x="93" y="33"/>
                    <a:pt x="93" y="32"/>
                    <a:pt x="92" y="32"/>
                  </a:cubicBezTo>
                  <a:cubicBezTo>
                    <a:pt x="92" y="31"/>
                    <a:pt x="92" y="31"/>
                    <a:pt x="92" y="30"/>
                  </a:cubicBezTo>
                  <a:cubicBezTo>
                    <a:pt x="92" y="30"/>
                    <a:pt x="92" y="29"/>
                    <a:pt x="92" y="28"/>
                  </a:cubicBezTo>
                  <a:cubicBezTo>
                    <a:pt x="91" y="28"/>
                    <a:pt x="91" y="28"/>
                    <a:pt x="91" y="27"/>
                  </a:cubicBezTo>
                  <a:cubicBezTo>
                    <a:pt x="91" y="26"/>
                    <a:pt x="90" y="26"/>
                    <a:pt x="90" y="25"/>
                  </a:cubicBezTo>
                  <a:cubicBezTo>
                    <a:pt x="90" y="25"/>
                    <a:pt x="90" y="25"/>
                    <a:pt x="90" y="24"/>
                  </a:cubicBezTo>
                  <a:cubicBezTo>
                    <a:pt x="90" y="24"/>
                    <a:pt x="90" y="24"/>
                    <a:pt x="90" y="24"/>
                  </a:cubicBezTo>
                  <a:cubicBezTo>
                    <a:pt x="89" y="23"/>
                    <a:pt x="89" y="23"/>
                    <a:pt x="88" y="22"/>
                  </a:cubicBezTo>
                  <a:cubicBezTo>
                    <a:pt x="88" y="22"/>
                    <a:pt x="88" y="22"/>
                    <a:pt x="88" y="21"/>
                  </a:cubicBezTo>
                  <a:cubicBezTo>
                    <a:pt x="87" y="21"/>
                    <a:pt x="86" y="20"/>
                    <a:pt x="86" y="19"/>
                  </a:cubicBezTo>
                  <a:cubicBezTo>
                    <a:pt x="86" y="19"/>
                    <a:pt x="86" y="19"/>
                    <a:pt x="85" y="19"/>
                  </a:cubicBezTo>
                  <a:cubicBezTo>
                    <a:pt x="85" y="18"/>
                    <a:pt x="84" y="18"/>
                    <a:pt x="83" y="17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2" y="17"/>
                    <a:pt x="82" y="16"/>
                    <a:pt x="81" y="16"/>
                  </a:cubicBezTo>
                  <a:cubicBezTo>
                    <a:pt x="81" y="16"/>
                    <a:pt x="80" y="15"/>
                    <a:pt x="80" y="15"/>
                  </a:cubicBezTo>
                  <a:cubicBezTo>
                    <a:pt x="80" y="15"/>
                    <a:pt x="79" y="15"/>
                    <a:pt x="78" y="14"/>
                  </a:cubicBezTo>
                  <a:cubicBezTo>
                    <a:pt x="78" y="14"/>
                    <a:pt x="78" y="14"/>
                    <a:pt x="77" y="14"/>
                  </a:cubicBezTo>
                  <a:cubicBezTo>
                    <a:pt x="77" y="14"/>
                    <a:pt x="76" y="14"/>
                    <a:pt x="75" y="13"/>
                  </a:cubicBezTo>
                  <a:cubicBezTo>
                    <a:pt x="75" y="13"/>
                    <a:pt x="74" y="13"/>
                    <a:pt x="74" y="13"/>
                  </a:cubicBezTo>
                  <a:cubicBezTo>
                    <a:pt x="73" y="13"/>
                    <a:pt x="73" y="13"/>
                    <a:pt x="72" y="13"/>
                  </a:cubicBezTo>
                  <a:cubicBezTo>
                    <a:pt x="72" y="13"/>
                    <a:pt x="71" y="13"/>
                    <a:pt x="71" y="13"/>
                  </a:cubicBezTo>
                  <a:cubicBezTo>
                    <a:pt x="70" y="12"/>
                    <a:pt x="69" y="12"/>
                    <a:pt x="68" y="12"/>
                  </a:cubicBezTo>
                  <a:cubicBezTo>
                    <a:pt x="68" y="12"/>
                    <a:pt x="67" y="11"/>
                    <a:pt x="67" y="10"/>
                  </a:cubicBezTo>
                  <a:cubicBezTo>
                    <a:pt x="67" y="10"/>
                    <a:pt x="66" y="9"/>
                    <a:pt x="66" y="9"/>
                  </a:cubicBezTo>
                  <a:cubicBezTo>
                    <a:pt x="66" y="9"/>
                    <a:pt x="65" y="8"/>
                    <a:pt x="65" y="8"/>
                  </a:cubicBezTo>
                  <a:cubicBezTo>
                    <a:pt x="65" y="7"/>
                    <a:pt x="64" y="7"/>
                    <a:pt x="64" y="7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2" y="5"/>
                    <a:pt x="62" y="5"/>
                    <a:pt x="62" y="5"/>
                  </a:cubicBezTo>
                  <a:cubicBezTo>
                    <a:pt x="61" y="5"/>
                    <a:pt x="61" y="4"/>
                    <a:pt x="61" y="4"/>
                  </a:cubicBezTo>
                  <a:cubicBezTo>
                    <a:pt x="61" y="4"/>
                    <a:pt x="61" y="4"/>
                    <a:pt x="61" y="4"/>
                  </a:cubicBezTo>
                  <a:cubicBezTo>
                    <a:pt x="57" y="1"/>
                    <a:pt x="52" y="0"/>
                    <a:pt x="47" y="0"/>
                  </a:cubicBezTo>
                  <a:cubicBezTo>
                    <a:pt x="39" y="0"/>
                    <a:pt x="31" y="4"/>
                    <a:pt x="27" y="11"/>
                  </a:cubicBezTo>
                  <a:cubicBezTo>
                    <a:pt x="26" y="12"/>
                    <a:pt x="25" y="12"/>
                    <a:pt x="24" y="12"/>
                  </a:cubicBezTo>
                  <a:cubicBezTo>
                    <a:pt x="16" y="13"/>
                    <a:pt x="8" y="17"/>
                    <a:pt x="4" y="24"/>
                  </a:cubicBezTo>
                  <a:cubicBezTo>
                    <a:pt x="0" y="32"/>
                    <a:pt x="0" y="40"/>
                    <a:pt x="4" y="47"/>
                  </a:cubicBezTo>
                  <a:cubicBezTo>
                    <a:pt x="4" y="49"/>
                    <a:pt x="4" y="50"/>
                    <a:pt x="4" y="51"/>
                  </a:cubicBezTo>
                  <a:cubicBezTo>
                    <a:pt x="0" y="58"/>
                    <a:pt x="0" y="67"/>
                    <a:pt x="4" y="74"/>
                  </a:cubicBezTo>
                  <a:cubicBezTo>
                    <a:pt x="4" y="74"/>
                    <a:pt x="5" y="75"/>
                    <a:pt x="5" y="75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5" y="76"/>
                    <a:pt x="6" y="76"/>
                    <a:pt x="6" y="77"/>
                  </a:cubicBezTo>
                  <a:cubicBezTo>
                    <a:pt x="6" y="77"/>
                    <a:pt x="6" y="77"/>
                    <a:pt x="6" y="77"/>
                  </a:cubicBezTo>
                  <a:cubicBezTo>
                    <a:pt x="7" y="78"/>
                    <a:pt x="8" y="78"/>
                    <a:pt x="8" y="79"/>
                  </a:cubicBezTo>
                  <a:cubicBezTo>
                    <a:pt x="8" y="79"/>
                    <a:pt x="8" y="79"/>
                    <a:pt x="8" y="79"/>
                  </a:cubicBezTo>
                  <a:cubicBezTo>
                    <a:pt x="9" y="80"/>
                    <a:pt x="10" y="80"/>
                    <a:pt x="11" y="81"/>
                  </a:cubicBezTo>
                  <a:cubicBezTo>
                    <a:pt x="11" y="81"/>
                    <a:pt x="11" y="81"/>
                    <a:pt x="11" y="81"/>
                  </a:cubicBezTo>
                  <a:cubicBezTo>
                    <a:pt x="11" y="82"/>
                    <a:pt x="12" y="82"/>
                    <a:pt x="13" y="83"/>
                  </a:cubicBezTo>
                  <a:cubicBezTo>
                    <a:pt x="13" y="83"/>
                    <a:pt x="13" y="83"/>
                    <a:pt x="13" y="83"/>
                  </a:cubicBezTo>
                  <a:cubicBezTo>
                    <a:pt x="16" y="84"/>
                    <a:pt x="20" y="86"/>
                    <a:pt x="24" y="86"/>
                  </a:cubicBezTo>
                  <a:cubicBezTo>
                    <a:pt x="25" y="86"/>
                    <a:pt x="26" y="87"/>
                    <a:pt x="27" y="88"/>
                  </a:cubicBezTo>
                  <a:cubicBezTo>
                    <a:pt x="31" y="94"/>
                    <a:pt x="39" y="99"/>
                    <a:pt x="47" y="99"/>
                  </a:cubicBezTo>
                  <a:cubicBezTo>
                    <a:pt x="55" y="99"/>
                    <a:pt x="63" y="94"/>
                    <a:pt x="67" y="88"/>
                  </a:cubicBezTo>
                  <a:cubicBezTo>
                    <a:pt x="68" y="87"/>
                    <a:pt x="69" y="86"/>
                    <a:pt x="70" y="86"/>
                  </a:cubicBezTo>
                  <a:cubicBezTo>
                    <a:pt x="76" y="86"/>
                    <a:pt x="81" y="83"/>
                    <a:pt x="85" y="80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5" y="79"/>
                    <a:pt x="85" y="79"/>
                    <a:pt x="86" y="79"/>
                  </a:cubicBezTo>
                  <a:cubicBezTo>
                    <a:pt x="86" y="79"/>
                    <a:pt x="86" y="79"/>
                    <a:pt x="86" y="79"/>
                  </a:cubicBezTo>
                  <a:cubicBezTo>
                    <a:pt x="87" y="78"/>
                    <a:pt x="87" y="78"/>
                    <a:pt x="88" y="77"/>
                  </a:cubicBezTo>
                  <a:cubicBezTo>
                    <a:pt x="88" y="77"/>
                    <a:pt x="88" y="77"/>
                    <a:pt x="88" y="76"/>
                  </a:cubicBezTo>
                  <a:cubicBezTo>
                    <a:pt x="89" y="76"/>
                    <a:pt x="89" y="75"/>
                    <a:pt x="90" y="74"/>
                  </a:cubicBezTo>
                  <a:cubicBezTo>
                    <a:pt x="90" y="73"/>
                    <a:pt x="91" y="72"/>
                    <a:pt x="91" y="71"/>
                  </a:cubicBezTo>
                  <a:cubicBezTo>
                    <a:pt x="91" y="71"/>
                    <a:pt x="91" y="70"/>
                    <a:pt x="92" y="70"/>
                  </a:cubicBezTo>
                  <a:cubicBezTo>
                    <a:pt x="92" y="69"/>
                    <a:pt x="92" y="69"/>
                    <a:pt x="92" y="68"/>
                  </a:cubicBezTo>
                  <a:cubicBezTo>
                    <a:pt x="92" y="68"/>
                    <a:pt x="92" y="67"/>
                    <a:pt x="92" y="67"/>
                  </a:cubicBezTo>
                  <a:cubicBezTo>
                    <a:pt x="93" y="66"/>
                    <a:pt x="93" y="66"/>
                    <a:pt x="93" y="65"/>
                  </a:cubicBezTo>
                  <a:cubicBezTo>
                    <a:pt x="93" y="65"/>
                    <a:pt x="93" y="64"/>
                    <a:pt x="93" y="64"/>
                  </a:cubicBezTo>
                  <a:cubicBezTo>
                    <a:pt x="93" y="63"/>
                    <a:pt x="93" y="63"/>
                    <a:pt x="93" y="62"/>
                  </a:cubicBezTo>
                  <a:cubicBezTo>
                    <a:pt x="93" y="61"/>
                    <a:pt x="93" y="61"/>
                    <a:pt x="93" y="61"/>
                  </a:cubicBezTo>
                  <a:close/>
                  <a:moveTo>
                    <a:pt x="49" y="69"/>
                  </a:moveTo>
                  <a:cubicBezTo>
                    <a:pt x="38" y="69"/>
                    <a:pt x="29" y="60"/>
                    <a:pt x="29" y="49"/>
                  </a:cubicBezTo>
                  <a:cubicBezTo>
                    <a:pt x="29" y="38"/>
                    <a:pt x="38" y="29"/>
                    <a:pt x="49" y="29"/>
                  </a:cubicBezTo>
                  <a:cubicBezTo>
                    <a:pt x="60" y="29"/>
                    <a:pt x="69" y="38"/>
                    <a:pt x="69" y="49"/>
                  </a:cubicBezTo>
                  <a:cubicBezTo>
                    <a:pt x="69" y="60"/>
                    <a:pt x="60" y="69"/>
                    <a:pt x="49" y="69"/>
                  </a:cubicBezTo>
                  <a:close/>
                </a:path>
              </a:pathLst>
            </a:custGeom>
            <a:solidFill>
              <a:srgbClr val="7FC43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10098432" y="4162986"/>
            <a:ext cx="381944" cy="483424"/>
            <a:chOff x="-1257302" y="2749550"/>
            <a:chExt cx="1151439" cy="1457370"/>
          </a:xfrm>
        </p:grpSpPr>
        <p:sp>
          <p:nvSpPr>
            <p:cNvPr id="55" name="Freeform 24"/>
            <p:cNvSpPr>
              <a:spLocks/>
            </p:cNvSpPr>
            <p:nvPr/>
          </p:nvSpPr>
          <p:spPr bwMode="auto">
            <a:xfrm>
              <a:off x="-1257302" y="3061049"/>
              <a:ext cx="940061" cy="1145871"/>
            </a:xfrm>
            <a:custGeom>
              <a:avLst/>
              <a:gdLst>
                <a:gd name="T0" fmla="*/ 16 w 144"/>
                <a:gd name="T1" fmla="*/ 156 h 176"/>
                <a:gd name="T2" fmla="*/ 16 w 144"/>
                <a:gd name="T3" fmla="*/ 0 h 176"/>
                <a:gd name="T4" fmla="*/ 4 w 144"/>
                <a:gd name="T5" fmla="*/ 0 h 176"/>
                <a:gd name="T6" fmla="*/ 0 w 144"/>
                <a:gd name="T7" fmla="*/ 4 h 176"/>
                <a:gd name="T8" fmla="*/ 0 w 144"/>
                <a:gd name="T9" fmla="*/ 172 h 176"/>
                <a:gd name="T10" fmla="*/ 4 w 144"/>
                <a:gd name="T11" fmla="*/ 176 h 176"/>
                <a:gd name="T12" fmla="*/ 140 w 144"/>
                <a:gd name="T13" fmla="*/ 176 h 176"/>
                <a:gd name="T14" fmla="*/ 144 w 144"/>
                <a:gd name="T15" fmla="*/ 172 h 176"/>
                <a:gd name="T16" fmla="*/ 144 w 144"/>
                <a:gd name="T17" fmla="*/ 160 h 176"/>
                <a:gd name="T18" fmla="*/ 20 w 144"/>
                <a:gd name="T19" fmla="*/ 160 h 176"/>
                <a:gd name="T20" fmla="*/ 16 w 144"/>
                <a:gd name="T21" fmla="*/ 15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4" h="176">
                  <a:moveTo>
                    <a:pt x="16" y="156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0" y="174"/>
                    <a:pt x="2" y="176"/>
                    <a:pt x="4" y="176"/>
                  </a:cubicBezTo>
                  <a:cubicBezTo>
                    <a:pt x="140" y="176"/>
                    <a:pt x="140" y="176"/>
                    <a:pt x="140" y="176"/>
                  </a:cubicBezTo>
                  <a:cubicBezTo>
                    <a:pt x="142" y="176"/>
                    <a:pt x="144" y="174"/>
                    <a:pt x="144" y="172"/>
                  </a:cubicBezTo>
                  <a:cubicBezTo>
                    <a:pt x="144" y="160"/>
                    <a:pt x="144" y="160"/>
                    <a:pt x="144" y="160"/>
                  </a:cubicBezTo>
                  <a:cubicBezTo>
                    <a:pt x="20" y="160"/>
                    <a:pt x="20" y="160"/>
                    <a:pt x="20" y="160"/>
                  </a:cubicBezTo>
                  <a:cubicBezTo>
                    <a:pt x="18" y="160"/>
                    <a:pt x="16" y="158"/>
                    <a:pt x="16" y="156"/>
                  </a:cubicBezTo>
                  <a:close/>
                </a:path>
              </a:pathLst>
            </a:custGeom>
            <a:solidFill>
              <a:srgbClr val="7FC43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6" name="Freeform 25"/>
            <p:cNvSpPr>
              <a:spLocks/>
            </p:cNvSpPr>
            <p:nvPr/>
          </p:nvSpPr>
          <p:spPr bwMode="auto">
            <a:xfrm>
              <a:off x="-1101549" y="2905299"/>
              <a:ext cx="889997" cy="1145871"/>
            </a:xfrm>
            <a:custGeom>
              <a:avLst/>
              <a:gdLst>
                <a:gd name="T0" fmla="*/ 16 w 136"/>
                <a:gd name="T1" fmla="*/ 156 h 176"/>
                <a:gd name="T2" fmla="*/ 16 w 136"/>
                <a:gd name="T3" fmla="*/ 0 h 176"/>
                <a:gd name="T4" fmla="*/ 4 w 136"/>
                <a:gd name="T5" fmla="*/ 0 h 176"/>
                <a:gd name="T6" fmla="*/ 0 w 136"/>
                <a:gd name="T7" fmla="*/ 4 h 176"/>
                <a:gd name="T8" fmla="*/ 0 w 136"/>
                <a:gd name="T9" fmla="*/ 172 h 176"/>
                <a:gd name="T10" fmla="*/ 0 w 136"/>
                <a:gd name="T11" fmla="*/ 176 h 176"/>
                <a:gd name="T12" fmla="*/ 4 w 136"/>
                <a:gd name="T13" fmla="*/ 176 h 176"/>
                <a:gd name="T14" fmla="*/ 132 w 136"/>
                <a:gd name="T15" fmla="*/ 176 h 176"/>
                <a:gd name="T16" fmla="*/ 136 w 136"/>
                <a:gd name="T17" fmla="*/ 172 h 176"/>
                <a:gd name="T18" fmla="*/ 136 w 136"/>
                <a:gd name="T19" fmla="*/ 160 h 176"/>
                <a:gd name="T20" fmla="*/ 20 w 136"/>
                <a:gd name="T21" fmla="*/ 160 h 176"/>
                <a:gd name="T22" fmla="*/ 16 w 136"/>
                <a:gd name="T23" fmla="*/ 15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6" h="176">
                  <a:moveTo>
                    <a:pt x="16" y="156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4" y="176"/>
                    <a:pt x="4" y="176"/>
                    <a:pt x="4" y="176"/>
                  </a:cubicBezTo>
                  <a:cubicBezTo>
                    <a:pt x="132" y="176"/>
                    <a:pt x="132" y="176"/>
                    <a:pt x="132" y="176"/>
                  </a:cubicBezTo>
                  <a:cubicBezTo>
                    <a:pt x="134" y="176"/>
                    <a:pt x="136" y="174"/>
                    <a:pt x="136" y="172"/>
                  </a:cubicBezTo>
                  <a:cubicBezTo>
                    <a:pt x="136" y="160"/>
                    <a:pt x="136" y="160"/>
                    <a:pt x="136" y="160"/>
                  </a:cubicBezTo>
                  <a:cubicBezTo>
                    <a:pt x="20" y="160"/>
                    <a:pt x="20" y="160"/>
                    <a:pt x="20" y="160"/>
                  </a:cubicBezTo>
                  <a:cubicBezTo>
                    <a:pt x="18" y="160"/>
                    <a:pt x="16" y="158"/>
                    <a:pt x="16" y="156"/>
                  </a:cubicBezTo>
                  <a:close/>
                </a:path>
              </a:pathLst>
            </a:custGeom>
            <a:solidFill>
              <a:srgbClr val="7FC43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7" name="Freeform 26"/>
            <p:cNvSpPr>
              <a:spLocks noEditPoints="1"/>
            </p:cNvSpPr>
            <p:nvPr/>
          </p:nvSpPr>
          <p:spPr bwMode="auto">
            <a:xfrm>
              <a:off x="-945800" y="2749550"/>
              <a:ext cx="839937" cy="1145871"/>
            </a:xfrm>
            <a:custGeom>
              <a:avLst/>
              <a:gdLst>
                <a:gd name="T0" fmla="*/ 127 w 128"/>
                <a:gd name="T1" fmla="*/ 41 h 176"/>
                <a:gd name="T2" fmla="*/ 120 w 128"/>
                <a:gd name="T3" fmla="*/ 34 h 176"/>
                <a:gd name="T4" fmla="*/ 112 w 128"/>
                <a:gd name="T5" fmla="*/ 26 h 176"/>
                <a:gd name="T6" fmla="*/ 110 w 128"/>
                <a:gd name="T7" fmla="*/ 24 h 176"/>
                <a:gd name="T8" fmla="*/ 102 w 128"/>
                <a:gd name="T9" fmla="*/ 16 h 176"/>
                <a:gd name="T10" fmla="*/ 87 w 128"/>
                <a:gd name="T11" fmla="*/ 1 h 176"/>
                <a:gd name="T12" fmla="*/ 84 w 128"/>
                <a:gd name="T13" fmla="*/ 0 h 176"/>
                <a:gd name="T14" fmla="*/ 4 w 128"/>
                <a:gd name="T15" fmla="*/ 0 h 176"/>
                <a:gd name="T16" fmla="*/ 0 w 128"/>
                <a:gd name="T17" fmla="*/ 4 h 176"/>
                <a:gd name="T18" fmla="*/ 0 w 128"/>
                <a:gd name="T19" fmla="*/ 172 h 176"/>
                <a:gd name="T20" fmla="*/ 0 w 128"/>
                <a:gd name="T21" fmla="*/ 176 h 176"/>
                <a:gd name="T22" fmla="*/ 4 w 128"/>
                <a:gd name="T23" fmla="*/ 176 h 176"/>
                <a:gd name="T24" fmla="*/ 124 w 128"/>
                <a:gd name="T25" fmla="*/ 176 h 176"/>
                <a:gd name="T26" fmla="*/ 128 w 128"/>
                <a:gd name="T27" fmla="*/ 172 h 176"/>
                <a:gd name="T28" fmla="*/ 128 w 128"/>
                <a:gd name="T29" fmla="*/ 44 h 176"/>
                <a:gd name="T30" fmla="*/ 127 w 128"/>
                <a:gd name="T31" fmla="*/ 41 h 176"/>
                <a:gd name="T32" fmla="*/ 84 w 128"/>
                <a:gd name="T33" fmla="*/ 44 h 176"/>
                <a:gd name="T34" fmla="*/ 84 w 128"/>
                <a:gd name="T35" fmla="*/ 4 h 176"/>
                <a:gd name="T36" fmla="*/ 124 w 128"/>
                <a:gd name="T37" fmla="*/ 44 h 176"/>
                <a:gd name="T38" fmla="*/ 84 w 128"/>
                <a:gd name="T39" fmla="*/ 44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8" h="176">
                  <a:moveTo>
                    <a:pt x="127" y="41"/>
                  </a:moveTo>
                  <a:cubicBezTo>
                    <a:pt x="120" y="34"/>
                    <a:pt x="120" y="34"/>
                    <a:pt x="120" y="34"/>
                  </a:cubicBezTo>
                  <a:cubicBezTo>
                    <a:pt x="112" y="26"/>
                    <a:pt x="112" y="26"/>
                    <a:pt x="112" y="26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02" y="16"/>
                    <a:pt x="102" y="16"/>
                    <a:pt x="102" y="16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6" y="0"/>
                    <a:pt x="85" y="0"/>
                    <a:pt x="8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4" y="176"/>
                    <a:pt x="4" y="176"/>
                    <a:pt x="4" y="176"/>
                  </a:cubicBezTo>
                  <a:cubicBezTo>
                    <a:pt x="124" y="176"/>
                    <a:pt x="124" y="176"/>
                    <a:pt x="124" y="176"/>
                  </a:cubicBezTo>
                  <a:cubicBezTo>
                    <a:pt x="126" y="176"/>
                    <a:pt x="128" y="174"/>
                    <a:pt x="128" y="172"/>
                  </a:cubicBezTo>
                  <a:cubicBezTo>
                    <a:pt x="128" y="44"/>
                    <a:pt x="128" y="44"/>
                    <a:pt x="128" y="44"/>
                  </a:cubicBezTo>
                  <a:cubicBezTo>
                    <a:pt x="128" y="43"/>
                    <a:pt x="128" y="42"/>
                    <a:pt x="127" y="41"/>
                  </a:cubicBezTo>
                  <a:close/>
                  <a:moveTo>
                    <a:pt x="84" y="44"/>
                  </a:moveTo>
                  <a:cubicBezTo>
                    <a:pt x="84" y="4"/>
                    <a:pt x="84" y="4"/>
                    <a:pt x="84" y="4"/>
                  </a:cubicBezTo>
                  <a:cubicBezTo>
                    <a:pt x="124" y="44"/>
                    <a:pt x="124" y="44"/>
                    <a:pt x="124" y="44"/>
                  </a:cubicBezTo>
                  <a:lnTo>
                    <a:pt x="84" y="44"/>
                  </a:lnTo>
                  <a:close/>
                </a:path>
              </a:pathLst>
            </a:custGeom>
            <a:solidFill>
              <a:srgbClr val="439FD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16" name="Группа 115"/>
          <p:cNvGrpSpPr/>
          <p:nvPr/>
        </p:nvGrpSpPr>
        <p:grpSpPr>
          <a:xfrm>
            <a:off x="1906563" y="5516432"/>
            <a:ext cx="508287" cy="507092"/>
            <a:chOff x="-1293813" y="3128963"/>
            <a:chExt cx="1350963" cy="1347787"/>
          </a:xfrm>
        </p:grpSpPr>
        <p:sp>
          <p:nvSpPr>
            <p:cNvPr id="113" name="Freeform 30"/>
            <p:cNvSpPr>
              <a:spLocks/>
            </p:cNvSpPr>
            <p:nvPr/>
          </p:nvSpPr>
          <p:spPr bwMode="auto">
            <a:xfrm>
              <a:off x="-1293813" y="3128963"/>
              <a:ext cx="1350963" cy="1347787"/>
            </a:xfrm>
            <a:custGeom>
              <a:avLst/>
              <a:gdLst>
                <a:gd name="T0" fmla="*/ 153 w 240"/>
                <a:gd name="T1" fmla="*/ 153 h 240"/>
                <a:gd name="T2" fmla="*/ 151 w 240"/>
                <a:gd name="T3" fmla="*/ 144 h 240"/>
                <a:gd name="T4" fmla="*/ 71 w 240"/>
                <a:gd name="T5" fmla="*/ 115 h 240"/>
                <a:gd name="T6" fmla="*/ 60 w 240"/>
                <a:gd name="T7" fmla="*/ 100 h 240"/>
                <a:gd name="T8" fmla="*/ 71 w 240"/>
                <a:gd name="T9" fmla="*/ 85 h 240"/>
                <a:gd name="T10" fmla="*/ 118 w 240"/>
                <a:gd name="T11" fmla="*/ 46 h 240"/>
                <a:gd name="T12" fmla="*/ 164 w 240"/>
                <a:gd name="T13" fmla="*/ 85 h 240"/>
                <a:gd name="T14" fmla="*/ 175 w 240"/>
                <a:gd name="T15" fmla="*/ 100 h 240"/>
                <a:gd name="T16" fmla="*/ 164 w 240"/>
                <a:gd name="T17" fmla="*/ 115 h 240"/>
                <a:gd name="T18" fmla="*/ 172 w 240"/>
                <a:gd name="T19" fmla="*/ 120 h 240"/>
                <a:gd name="T20" fmla="*/ 180 w 240"/>
                <a:gd name="T21" fmla="*/ 112 h 240"/>
                <a:gd name="T22" fmla="*/ 188 w 240"/>
                <a:gd name="T23" fmla="*/ 112 h 240"/>
                <a:gd name="T24" fmla="*/ 192 w 240"/>
                <a:gd name="T25" fmla="*/ 116 h 240"/>
                <a:gd name="T26" fmla="*/ 192 w 240"/>
                <a:gd name="T27" fmla="*/ 119 h 240"/>
                <a:gd name="T28" fmla="*/ 188 w 240"/>
                <a:gd name="T29" fmla="*/ 125 h 240"/>
                <a:gd name="T30" fmla="*/ 180 w 240"/>
                <a:gd name="T31" fmla="*/ 128 h 240"/>
                <a:gd name="T32" fmla="*/ 143 w 240"/>
                <a:gd name="T33" fmla="*/ 128 h 240"/>
                <a:gd name="T34" fmla="*/ 142 w 240"/>
                <a:gd name="T35" fmla="*/ 127 h 240"/>
                <a:gd name="T36" fmla="*/ 140 w 240"/>
                <a:gd name="T37" fmla="*/ 125 h 240"/>
                <a:gd name="T38" fmla="*/ 139 w 240"/>
                <a:gd name="T39" fmla="*/ 124 h 240"/>
                <a:gd name="T40" fmla="*/ 136 w 240"/>
                <a:gd name="T41" fmla="*/ 124 h 240"/>
                <a:gd name="T42" fmla="*/ 108 w 240"/>
                <a:gd name="T43" fmla="*/ 132 h 240"/>
                <a:gd name="T44" fmla="*/ 136 w 240"/>
                <a:gd name="T45" fmla="*/ 140 h 240"/>
                <a:gd name="T46" fmla="*/ 139 w 240"/>
                <a:gd name="T47" fmla="*/ 140 h 240"/>
                <a:gd name="T48" fmla="*/ 140 w 240"/>
                <a:gd name="T49" fmla="*/ 139 h 240"/>
                <a:gd name="T50" fmla="*/ 142 w 240"/>
                <a:gd name="T51" fmla="*/ 137 h 240"/>
                <a:gd name="T52" fmla="*/ 143 w 240"/>
                <a:gd name="T53" fmla="*/ 136 h 240"/>
                <a:gd name="T54" fmla="*/ 200 w 240"/>
                <a:gd name="T55" fmla="*/ 116 h 240"/>
                <a:gd name="T56" fmla="*/ 208 w 240"/>
                <a:gd name="T57" fmla="*/ 92 h 240"/>
                <a:gd name="T58" fmla="*/ 188 w 240"/>
                <a:gd name="T59" fmla="*/ 72 h 240"/>
                <a:gd name="T60" fmla="*/ 187 w 240"/>
                <a:gd name="T61" fmla="*/ 55 h 240"/>
                <a:gd name="T62" fmla="*/ 118 w 240"/>
                <a:gd name="T63" fmla="*/ 0 h 240"/>
                <a:gd name="T64" fmla="*/ 48 w 240"/>
                <a:gd name="T65" fmla="*/ 55 h 240"/>
                <a:gd name="T66" fmla="*/ 52 w 240"/>
                <a:gd name="T67" fmla="*/ 100 h 240"/>
                <a:gd name="T68" fmla="*/ 83 w 240"/>
                <a:gd name="T69" fmla="*/ 154 h 240"/>
                <a:gd name="T70" fmla="*/ 0 w 240"/>
                <a:gd name="T71" fmla="*/ 211 h 240"/>
                <a:gd name="T72" fmla="*/ 240 w 240"/>
                <a:gd name="T73" fmla="*/ 240 h 240"/>
                <a:gd name="T74" fmla="*/ 211 w 240"/>
                <a:gd name="T75" fmla="*/ 16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0" h="240">
                  <a:moveTo>
                    <a:pt x="211" y="169"/>
                  </a:moveTo>
                  <a:cubicBezTo>
                    <a:pt x="153" y="153"/>
                    <a:pt x="153" y="153"/>
                    <a:pt x="153" y="153"/>
                  </a:cubicBezTo>
                  <a:cubicBezTo>
                    <a:pt x="156" y="150"/>
                    <a:pt x="159" y="147"/>
                    <a:pt x="161" y="144"/>
                  </a:cubicBezTo>
                  <a:cubicBezTo>
                    <a:pt x="151" y="144"/>
                    <a:pt x="151" y="144"/>
                    <a:pt x="151" y="144"/>
                  </a:cubicBezTo>
                  <a:cubicBezTo>
                    <a:pt x="140" y="155"/>
                    <a:pt x="126" y="161"/>
                    <a:pt x="118" y="161"/>
                  </a:cubicBezTo>
                  <a:cubicBezTo>
                    <a:pt x="104" y="161"/>
                    <a:pt x="71" y="143"/>
                    <a:pt x="71" y="115"/>
                  </a:cubicBezTo>
                  <a:cubicBezTo>
                    <a:pt x="71" y="113"/>
                    <a:pt x="69" y="111"/>
                    <a:pt x="67" y="111"/>
                  </a:cubicBezTo>
                  <a:cubicBezTo>
                    <a:pt x="61" y="111"/>
                    <a:pt x="60" y="104"/>
                    <a:pt x="60" y="100"/>
                  </a:cubicBezTo>
                  <a:cubicBezTo>
                    <a:pt x="60" y="96"/>
                    <a:pt x="61" y="89"/>
                    <a:pt x="67" y="89"/>
                  </a:cubicBezTo>
                  <a:cubicBezTo>
                    <a:pt x="69" y="89"/>
                    <a:pt x="71" y="87"/>
                    <a:pt x="71" y="85"/>
                  </a:cubicBezTo>
                  <a:cubicBezTo>
                    <a:pt x="76" y="63"/>
                    <a:pt x="76" y="63"/>
                    <a:pt x="76" y="63"/>
                  </a:cubicBezTo>
                  <a:cubicBezTo>
                    <a:pt x="106" y="63"/>
                    <a:pt x="113" y="53"/>
                    <a:pt x="118" y="46"/>
                  </a:cubicBezTo>
                  <a:cubicBezTo>
                    <a:pt x="122" y="53"/>
                    <a:pt x="130" y="63"/>
                    <a:pt x="160" y="63"/>
                  </a:cubicBezTo>
                  <a:cubicBezTo>
                    <a:pt x="164" y="85"/>
                    <a:pt x="164" y="85"/>
                    <a:pt x="164" y="85"/>
                  </a:cubicBezTo>
                  <a:cubicBezTo>
                    <a:pt x="165" y="87"/>
                    <a:pt x="166" y="89"/>
                    <a:pt x="168" y="89"/>
                  </a:cubicBezTo>
                  <a:cubicBezTo>
                    <a:pt x="174" y="89"/>
                    <a:pt x="175" y="96"/>
                    <a:pt x="175" y="100"/>
                  </a:cubicBezTo>
                  <a:cubicBezTo>
                    <a:pt x="175" y="104"/>
                    <a:pt x="174" y="111"/>
                    <a:pt x="168" y="111"/>
                  </a:cubicBezTo>
                  <a:cubicBezTo>
                    <a:pt x="166" y="111"/>
                    <a:pt x="164" y="113"/>
                    <a:pt x="164" y="115"/>
                  </a:cubicBezTo>
                  <a:cubicBezTo>
                    <a:pt x="164" y="117"/>
                    <a:pt x="164" y="118"/>
                    <a:pt x="164" y="120"/>
                  </a:cubicBezTo>
                  <a:cubicBezTo>
                    <a:pt x="172" y="120"/>
                    <a:pt x="172" y="120"/>
                    <a:pt x="172" y="120"/>
                  </a:cubicBezTo>
                  <a:cubicBezTo>
                    <a:pt x="172" y="119"/>
                    <a:pt x="172" y="119"/>
                    <a:pt x="172" y="118"/>
                  </a:cubicBezTo>
                  <a:cubicBezTo>
                    <a:pt x="175" y="117"/>
                    <a:pt x="178" y="115"/>
                    <a:pt x="180" y="112"/>
                  </a:cubicBezTo>
                  <a:cubicBezTo>
                    <a:pt x="184" y="112"/>
                    <a:pt x="184" y="112"/>
                    <a:pt x="184" y="112"/>
                  </a:cubicBezTo>
                  <a:cubicBezTo>
                    <a:pt x="188" y="112"/>
                    <a:pt x="188" y="112"/>
                    <a:pt x="188" y="112"/>
                  </a:cubicBezTo>
                  <a:cubicBezTo>
                    <a:pt x="189" y="112"/>
                    <a:pt x="191" y="112"/>
                    <a:pt x="192" y="112"/>
                  </a:cubicBezTo>
                  <a:cubicBezTo>
                    <a:pt x="192" y="116"/>
                    <a:pt x="192" y="116"/>
                    <a:pt x="192" y="116"/>
                  </a:cubicBezTo>
                  <a:cubicBezTo>
                    <a:pt x="192" y="117"/>
                    <a:pt x="192" y="118"/>
                    <a:pt x="192" y="119"/>
                  </a:cubicBezTo>
                  <a:cubicBezTo>
                    <a:pt x="192" y="119"/>
                    <a:pt x="192" y="119"/>
                    <a:pt x="192" y="119"/>
                  </a:cubicBezTo>
                  <a:cubicBezTo>
                    <a:pt x="191" y="121"/>
                    <a:pt x="190" y="123"/>
                    <a:pt x="188" y="125"/>
                  </a:cubicBezTo>
                  <a:cubicBezTo>
                    <a:pt x="188" y="125"/>
                    <a:pt x="188" y="125"/>
                    <a:pt x="188" y="125"/>
                  </a:cubicBezTo>
                  <a:cubicBezTo>
                    <a:pt x="187" y="125"/>
                    <a:pt x="187" y="125"/>
                    <a:pt x="186" y="126"/>
                  </a:cubicBezTo>
                  <a:cubicBezTo>
                    <a:pt x="185" y="127"/>
                    <a:pt x="182" y="128"/>
                    <a:pt x="180" y="128"/>
                  </a:cubicBezTo>
                  <a:cubicBezTo>
                    <a:pt x="178" y="128"/>
                    <a:pt x="178" y="128"/>
                    <a:pt x="177" y="128"/>
                  </a:cubicBezTo>
                  <a:cubicBezTo>
                    <a:pt x="143" y="128"/>
                    <a:pt x="143" y="128"/>
                    <a:pt x="143" y="128"/>
                  </a:cubicBezTo>
                  <a:cubicBezTo>
                    <a:pt x="143" y="128"/>
                    <a:pt x="143" y="128"/>
                    <a:pt x="143" y="128"/>
                  </a:cubicBezTo>
                  <a:cubicBezTo>
                    <a:pt x="143" y="127"/>
                    <a:pt x="142" y="127"/>
                    <a:pt x="142" y="127"/>
                  </a:cubicBezTo>
                  <a:cubicBezTo>
                    <a:pt x="142" y="126"/>
                    <a:pt x="141" y="126"/>
                    <a:pt x="141" y="126"/>
                  </a:cubicBezTo>
                  <a:cubicBezTo>
                    <a:pt x="141" y="126"/>
                    <a:pt x="141" y="126"/>
                    <a:pt x="140" y="125"/>
                  </a:cubicBezTo>
                  <a:cubicBezTo>
                    <a:pt x="140" y="125"/>
                    <a:pt x="140" y="125"/>
                    <a:pt x="140" y="125"/>
                  </a:cubicBezTo>
                  <a:cubicBezTo>
                    <a:pt x="139" y="125"/>
                    <a:pt x="139" y="125"/>
                    <a:pt x="139" y="124"/>
                  </a:cubicBezTo>
                  <a:cubicBezTo>
                    <a:pt x="138" y="124"/>
                    <a:pt x="138" y="124"/>
                    <a:pt x="138" y="124"/>
                  </a:cubicBezTo>
                  <a:cubicBezTo>
                    <a:pt x="137" y="124"/>
                    <a:pt x="137" y="124"/>
                    <a:pt x="136" y="124"/>
                  </a:cubicBezTo>
                  <a:cubicBezTo>
                    <a:pt x="116" y="124"/>
                    <a:pt x="116" y="124"/>
                    <a:pt x="116" y="124"/>
                  </a:cubicBezTo>
                  <a:cubicBezTo>
                    <a:pt x="112" y="124"/>
                    <a:pt x="108" y="128"/>
                    <a:pt x="108" y="132"/>
                  </a:cubicBezTo>
                  <a:cubicBezTo>
                    <a:pt x="108" y="136"/>
                    <a:pt x="112" y="140"/>
                    <a:pt x="116" y="140"/>
                  </a:cubicBezTo>
                  <a:cubicBezTo>
                    <a:pt x="136" y="140"/>
                    <a:pt x="136" y="140"/>
                    <a:pt x="136" y="140"/>
                  </a:cubicBezTo>
                  <a:cubicBezTo>
                    <a:pt x="137" y="140"/>
                    <a:pt x="137" y="140"/>
                    <a:pt x="138" y="140"/>
                  </a:cubicBezTo>
                  <a:cubicBezTo>
                    <a:pt x="138" y="140"/>
                    <a:pt x="138" y="140"/>
                    <a:pt x="139" y="140"/>
                  </a:cubicBezTo>
                  <a:cubicBezTo>
                    <a:pt x="139" y="139"/>
                    <a:pt x="139" y="139"/>
                    <a:pt x="140" y="139"/>
                  </a:cubicBezTo>
                  <a:cubicBezTo>
                    <a:pt x="140" y="139"/>
                    <a:pt x="140" y="139"/>
                    <a:pt x="140" y="139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41" y="138"/>
                    <a:pt x="142" y="138"/>
                    <a:pt x="142" y="137"/>
                  </a:cubicBezTo>
                  <a:cubicBezTo>
                    <a:pt x="142" y="137"/>
                    <a:pt x="143" y="137"/>
                    <a:pt x="143" y="136"/>
                  </a:cubicBezTo>
                  <a:cubicBezTo>
                    <a:pt x="143" y="136"/>
                    <a:pt x="143" y="136"/>
                    <a:pt x="143" y="136"/>
                  </a:cubicBezTo>
                  <a:cubicBezTo>
                    <a:pt x="177" y="136"/>
                    <a:pt x="177" y="136"/>
                    <a:pt x="177" y="136"/>
                  </a:cubicBezTo>
                  <a:cubicBezTo>
                    <a:pt x="189" y="136"/>
                    <a:pt x="200" y="129"/>
                    <a:pt x="200" y="116"/>
                  </a:cubicBezTo>
                  <a:cubicBezTo>
                    <a:pt x="200" y="108"/>
                    <a:pt x="200" y="108"/>
                    <a:pt x="200" y="108"/>
                  </a:cubicBezTo>
                  <a:cubicBezTo>
                    <a:pt x="205" y="104"/>
                    <a:pt x="208" y="98"/>
                    <a:pt x="208" y="92"/>
                  </a:cubicBezTo>
                  <a:cubicBezTo>
                    <a:pt x="208" y="89"/>
                    <a:pt x="207" y="86"/>
                    <a:pt x="206" y="83"/>
                  </a:cubicBezTo>
                  <a:cubicBezTo>
                    <a:pt x="202" y="77"/>
                    <a:pt x="195" y="72"/>
                    <a:pt x="188" y="72"/>
                  </a:cubicBezTo>
                  <a:cubicBezTo>
                    <a:pt x="185" y="72"/>
                    <a:pt x="185" y="72"/>
                    <a:pt x="185" y="72"/>
                  </a:cubicBezTo>
                  <a:cubicBezTo>
                    <a:pt x="187" y="55"/>
                    <a:pt x="187" y="55"/>
                    <a:pt x="187" y="55"/>
                  </a:cubicBezTo>
                  <a:cubicBezTo>
                    <a:pt x="187" y="54"/>
                    <a:pt x="189" y="35"/>
                    <a:pt x="175" y="20"/>
                  </a:cubicBezTo>
                  <a:cubicBezTo>
                    <a:pt x="163" y="7"/>
                    <a:pt x="144" y="0"/>
                    <a:pt x="118" y="0"/>
                  </a:cubicBezTo>
                  <a:cubicBezTo>
                    <a:pt x="92" y="0"/>
                    <a:pt x="72" y="7"/>
                    <a:pt x="60" y="20"/>
                  </a:cubicBezTo>
                  <a:cubicBezTo>
                    <a:pt x="46" y="35"/>
                    <a:pt x="48" y="54"/>
                    <a:pt x="48" y="55"/>
                  </a:cubicBezTo>
                  <a:cubicBezTo>
                    <a:pt x="53" y="91"/>
                    <a:pt x="53" y="91"/>
                    <a:pt x="53" y="91"/>
                  </a:cubicBezTo>
                  <a:cubicBezTo>
                    <a:pt x="52" y="94"/>
                    <a:pt x="52" y="97"/>
                    <a:pt x="52" y="100"/>
                  </a:cubicBezTo>
                  <a:cubicBezTo>
                    <a:pt x="52" y="108"/>
                    <a:pt x="56" y="116"/>
                    <a:pt x="63" y="118"/>
                  </a:cubicBezTo>
                  <a:cubicBezTo>
                    <a:pt x="65" y="133"/>
                    <a:pt x="73" y="145"/>
                    <a:pt x="83" y="154"/>
                  </a:cubicBezTo>
                  <a:cubicBezTo>
                    <a:pt x="29" y="169"/>
                    <a:pt x="29" y="169"/>
                    <a:pt x="29" y="169"/>
                  </a:cubicBezTo>
                  <a:cubicBezTo>
                    <a:pt x="12" y="176"/>
                    <a:pt x="0" y="192"/>
                    <a:pt x="0" y="211"/>
                  </a:cubicBezTo>
                  <a:cubicBezTo>
                    <a:pt x="0" y="240"/>
                    <a:pt x="0" y="240"/>
                    <a:pt x="0" y="240"/>
                  </a:cubicBezTo>
                  <a:cubicBezTo>
                    <a:pt x="240" y="240"/>
                    <a:pt x="240" y="240"/>
                    <a:pt x="240" y="240"/>
                  </a:cubicBezTo>
                  <a:cubicBezTo>
                    <a:pt x="240" y="211"/>
                    <a:pt x="240" y="211"/>
                    <a:pt x="240" y="211"/>
                  </a:cubicBezTo>
                  <a:cubicBezTo>
                    <a:pt x="240" y="192"/>
                    <a:pt x="228" y="176"/>
                    <a:pt x="211" y="169"/>
                  </a:cubicBezTo>
                  <a:close/>
                </a:path>
              </a:pathLst>
            </a:custGeom>
            <a:solidFill>
              <a:srgbClr val="439FD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" name="Freeform 31"/>
            <p:cNvSpPr>
              <a:spLocks/>
            </p:cNvSpPr>
            <p:nvPr/>
          </p:nvSpPr>
          <p:spPr bwMode="auto">
            <a:xfrm>
              <a:off x="-827088" y="3611563"/>
              <a:ext cx="163513" cy="73025"/>
            </a:xfrm>
            <a:custGeom>
              <a:avLst/>
              <a:gdLst>
                <a:gd name="T0" fmla="*/ 29 w 29"/>
                <a:gd name="T1" fmla="*/ 9 h 13"/>
                <a:gd name="T2" fmla="*/ 26 w 29"/>
                <a:gd name="T3" fmla="*/ 2 h 13"/>
                <a:gd name="T4" fmla="*/ 16 w 29"/>
                <a:gd name="T5" fmla="*/ 0 h 13"/>
                <a:gd name="T6" fmla="*/ 14 w 29"/>
                <a:gd name="T7" fmla="*/ 0 h 13"/>
                <a:gd name="T8" fmla="*/ 13 w 29"/>
                <a:gd name="T9" fmla="*/ 0 h 13"/>
                <a:gd name="T10" fmla="*/ 3 w 29"/>
                <a:gd name="T11" fmla="*/ 2 h 13"/>
                <a:gd name="T12" fmla="*/ 0 w 29"/>
                <a:gd name="T13" fmla="*/ 9 h 13"/>
                <a:gd name="T14" fmla="*/ 4 w 29"/>
                <a:gd name="T15" fmla="*/ 13 h 13"/>
                <a:gd name="T16" fmla="*/ 8 w 29"/>
                <a:gd name="T17" fmla="*/ 9 h 13"/>
                <a:gd name="T18" fmla="*/ 8 w 29"/>
                <a:gd name="T19" fmla="*/ 8 h 13"/>
                <a:gd name="T20" fmla="*/ 13 w 29"/>
                <a:gd name="T21" fmla="*/ 8 h 13"/>
                <a:gd name="T22" fmla="*/ 14 w 29"/>
                <a:gd name="T23" fmla="*/ 8 h 13"/>
                <a:gd name="T24" fmla="*/ 16 w 29"/>
                <a:gd name="T25" fmla="*/ 8 h 13"/>
                <a:gd name="T26" fmla="*/ 20 w 29"/>
                <a:gd name="T27" fmla="*/ 8 h 13"/>
                <a:gd name="T28" fmla="*/ 21 w 29"/>
                <a:gd name="T29" fmla="*/ 9 h 13"/>
                <a:gd name="T30" fmla="*/ 25 w 29"/>
                <a:gd name="T31" fmla="*/ 13 h 13"/>
                <a:gd name="T32" fmla="*/ 29 w 29"/>
                <a:gd name="T33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9" h="13">
                  <a:moveTo>
                    <a:pt x="29" y="9"/>
                  </a:moveTo>
                  <a:cubicBezTo>
                    <a:pt x="29" y="6"/>
                    <a:pt x="28" y="4"/>
                    <a:pt x="26" y="2"/>
                  </a:cubicBezTo>
                  <a:cubicBezTo>
                    <a:pt x="24" y="0"/>
                    <a:pt x="20" y="0"/>
                    <a:pt x="16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9" y="0"/>
                    <a:pt x="5" y="0"/>
                    <a:pt x="3" y="2"/>
                  </a:cubicBezTo>
                  <a:cubicBezTo>
                    <a:pt x="1" y="4"/>
                    <a:pt x="0" y="6"/>
                    <a:pt x="0" y="9"/>
                  </a:cubicBezTo>
                  <a:cubicBezTo>
                    <a:pt x="0" y="11"/>
                    <a:pt x="2" y="13"/>
                    <a:pt x="4" y="13"/>
                  </a:cubicBezTo>
                  <a:cubicBezTo>
                    <a:pt x="7" y="13"/>
                    <a:pt x="8" y="11"/>
                    <a:pt x="8" y="9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9" y="8"/>
                    <a:pt x="12" y="8"/>
                    <a:pt x="13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8" y="8"/>
                    <a:pt x="20" y="8"/>
                    <a:pt x="20" y="8"/>
                  </a:cubicBezTo>
                  <a:cubicBezTo>
                    <a:pt x="20" y="8"/>
                    <a:pt x="21" y="8"/>
                    <a:pt x="21" y="9"/>
                  </a:cubicBezTo>
                  <a:cubicBezTo>
                    <a:pt x="21" y="11"/>
                    <a:pt x="22" y="13"/>
                    <a:pt x="25" y="13"/>
                  </a:cubicBezTo>
                  <a:cubicBezTo>
                    <a:pt x="27" y="13"/>
                    <a:pt x="29" y="11"/>
                    <a:pt x="29" y="9"/>
                  </a:cubicBezTo>
                  <a:close/>
                </a:path>
              </a:pathLst>
            </a:custGeom>
            <a:solidFill>
              <a:srgbClr val="7FC43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" name="Freeform 32"/>
            <p:cNvSpPr>
              <a:spLocks/>
            </p:cNvSpPr>
            <p:nvPr/>
          </p:nvSpPr>
          <p:spPr bwMode="auto">
            <a:xfrm>
              <a:off x="-595313" y="3611563"/>
              <a:ext cx="157163" cy="73025"/>
            </a:xfrm>
            <a:custGeom>
              <a:avLst/>
              <a:gdLst>
                <a:gd name="T0" fmla="*/ 8 w 28"/>
                <a:gd name="T1" fmla="*/ 9 h 13"/>
                <a:gd name="T2" fmla="*/ 8 w 28"/>
                <a:gd name="T3" fmla="*/ 8 h 13"/>
                <a:gd name="T4" fmla="*/ 12 w 28"/>
                <a:gd name="T5" fmla="*/ 8 h 13"/>
                <a:gd name="T6" fmla="*/ 14 w 28"/>
                <a:gd name="T7" fmla="*/ 8 h 13"/>
                <a:gd name="T8" fmla="*/ 15 w 28"/>
                <a:gd name="T9" fmla="*/ 8 h 13"/>
                <a:gd name="T10" fmla="*/ 20 w 28"/>
                <a:gd name="T11" fmla="*/ 8 h 13"/>
                <a:gd name="T12" fmla="*/ 20 w 28"/>
                <a:gd name="T13" fmla="*/ 9 h 13"/>
                <a:gd name="T14" fmla="*/ 24 w 28"/>
                <a:gd name="T15" fmla="*/ 13 h 13"/>
                <a:gd name="T16" fmla="*/ 28 w 28"/>
                <a:gd name="T17" fmla="*/ 9 h 13"/>
                <a:gd name="T18" fmla="*/ 26 w 28"/>
                <a:gd name="T19" fmla="*/ 2 h 13"/>
                <a:gd name="T20" fmla="*/ 15 w 28"/>
                <a:gd name="T21" fmla="*/ 0 h 13"/>
                <a:gd name="T22" fmla="*/ 14 w 28"/>
                <a:gd name="T23" fmla="*/ 0 h 13"/>
                <a:gd name="T24" fmla="*/ 13 w 28"/>
                <a:gd name="T25" fmla="*/ 0 h 13"/>
                <a:gd name="T26" fmla="*/ 2 w 28"/>
                <a:gd name="T27" fmla="*/ 2 h 13"/>
                <a:gd name="T28" fmla="*/ 0 w 28"/>
                <a:gd name="T29" fmla="*/ 9 h 13"/>
                <a:gd name="T30" fmla="*/ 4 w 28"/>
                <a:gd name="T31" fmla="*/ 13 h 13"/>
                <a:gd name="T32" fmla="*/ 8 w 28"/>
                <a:gd name="T33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" h="13">
                  <a:moveTo>
                    <a:pt x="8" y="9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9" y="8"/>
                    <a:pt x="11" y="8"/>
                    <a:pt x="12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7" y="8"/>
                    <a:pt x="19" y="8"/>
                    <a:pt x="20" y="8"/>
                  </a:cubicBezTo>
                  <a:cubicBezTo>
                    <a:pt x="20" y="8"/>
                    <a:pt x="20" y="8"/>
                    <a:pt x="20" y="9"/>
                  </a:cubicBezTo>
                  <a:cubicBezTo>
                    <a:pt x="20" y="11"/>
                    <a:pt x="22" y="13"/>
                    <a:pt x="24" y="13"/>
                  </a:cubicBezTo>
                  <a:cubicBezTo>
                    <a:pt x="26" y="13"/>
                    <a:pt x="28" y="11"/>
                    <a:pt x="28" y="9"/>
                  </a:cubicBezTo>
                  <a:cubicBezTo>
                    <a:pt x="28" y="6"/>
                    <a:pt x="27" y="4"/>
                    <a:pt x="26" y="2"/>
                  </a:cubicBezTo>
                  <a:cubicBezTo>
                    <a:pt x="23" y="0"/>
                    <a:pt x="19" y="0"/>
                    <a:pt x="15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9" y="0"/>
                    <a:pt x="5" y="0"/>
                    <a:pt x="2" y="2"/>
                  </a:cubicBezTo>
                  <a:cubicBezTo>
                    <a:pt x="1" y="4"/>
                    <a:pt x="0" y="6"/>
                    <a:pt x="0" y="9"/>
                  </a:cubicBezTo>
                  <a:cubicBezTo>
                    <a:pt x="0" y="11"/>
                    <a:pt x="2" y="13"/>
                    <a:pt x="4" y="13"/>
                  </a:cubicBezTo>
                  <a:cubicBezTo>
                    <a:pt x="6" y="13"/>
                    <a:pt x="8" y="11"/>
                    <a:pt x="8" y="9"/>
                  </a:cubicBezTo>
                  <a:close/>
                </a:path>
              </a:pathLst>
            </a:custGeom>
            <a:solidFill>
              <a:srgbClr val="7FC43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28" name="Группа 127"/>
          <p:cNvGrpSpPr/>
          <p:nvPr/>
        </p:nvGrpSpPr>
        <p:grpSpPr>
          <a:xfrm>
            <a:off x="3734460" y="5516432"/>
            <a:ext cx="508095" cy="507091"/>
            <a:chOff x="-1527175" y="2852738"/>
            <a:chExt cx="803275" cy="801687"/>
          </a:xfrm>
        </p:grpSpPr>
        <p:sp>
          <p:nvSpPr>
            <p:cNvPr id="125" name="Freeform 36"/>
            <p:cNvSpPr>
              <a:spLocks noEditPoints="1"/>
            </p:cNvSpPr>
            <p:nvPr/>
          </p:nvSpPr>
          <p:spPr bwMode="auto">
            <a:xfrm>
              <a:off x="-1125538" y="2852738"/>
              <a:ext cx="401638" cy="534987"/>
            </a:xfrm>
            <a:custGeom>
              <a:avLst/>
              <a:gdLst>
                <a:gd name="T0" fmla="*/ 119 w 120"/>
                <a:gd name="T1" fmla="*/ 41 h 160"/>
                <a:gd name="T2" fmla="*/ 79 w 120"/>
                <a:gd name="T3" fmla="*/ 1 h 160"/>
                <a:gd name="T4" fmla="*/ 76 w 120"/>
                <a:gd name="T5" fmla="*/ 0 h 160"/>
                <a:gd name="T6" fmla="*/ 4 w 120"/>
                <a:gd name="T7" fmla="*/ 0 h 160"/>
                <a:gd name="T8" fmla="*/ 0 w 120"/>
                <a:gd name="T9" fmla="*/ 4 h 160"/>
                <a:gd name="T10" fmla="*/ 0 w 120"/>
                <a:gd name="T11" fmla="*/ 156 h 160"/>
                <a:gd name="T12" fmla="*/ 4 w 120"/>
                <a:gd name="T13" fmla="*/ 160 h 160"/>
                <a:gd name="T14" fmla="*/ 116 w 120"/>
                <a:gd name="T15" fmla="*/ 160 h 160"/>
                <a:gd name="T16" fmla="*/ 120 w 120"/>
                <a:gd name="T17" fmla="*/ 156 h 160"/>
                <a:gd name="T18" fmla="*/ 120 w 120"/>
                <a:gd name="T19" fmla="*/ 44 h 160"/>
                <a:gd name="T20" fmla="*/ 119 w 120"/>
                <a:gd name="T21" fmla="*/ 41 h 160"/>
                <a:gd name="T22" fmla="*/ 76 w 120"/>
                <a:gd name="T23" fmla="*/ 44 h 160"/>
                <a:gd name="T24" fmla="*/ 76 w 120"/>
                <a:gd name="T25" fmla="*/ 4 h 160"/>
                <a:gd name="T26" fmla="*/ 116 w 120"/>
                <a:gd name="T27" fmla="*/ 44 h 160"/>
                <a:gd name="T28" fmla="*/ 76 w 120"/>
                <a:gd name="T29" fmla="*/ 44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60">
                  <a:moveTo>
                    <a:pt x="119" y="41"/>
                  </a:moveTo>
                  <a:cubicBezTo>
                    <a:pt x="79" y="1"/>
                    <a:pt x="79" y="1"/>
                    <a:pt x="79" y="1"/>
                  </a:cubicBezTo>
                  <a:cubicBezTo>
                    <a:pt x="78" y="0"/>
                    <a:pt x="77" y="0"/>
                    <a:pt x="76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0" y="158"/>
                    <a:pt x="2" y="160"/>
                    <a:pt x="4" y="160"/>
                  </a:cubicBezTo>
                  <a:cubicBezTo>
                    <a:pt x="116" y="160"/>
                    <a:pt x="116" y="160"/>
                    <a:pt x="116" y="160"/>
                  </a:cubicBezTo>
                  <a:cubicBezTo>
                    <a:pt x="118" y="160"/>
                    <a:pt x="120" y="158"/>
                    <a:pt x="120" y="156"/>
                  </a:cubicBezTo>
                  <a:cubicBezTo>
                    <a:pt x="120" y="44"/>
                    <a:pt x="120" y="44"/>
                    <a:pt x="120" y="44"/>
                  </a:cubicBezTo>
                  <a:cubicBezTo>
                    <a:pt x="120" y="43"/>
                    <a:pt x="120" y="42"/>
                    <a:pt x="119" y="41"/>
                  </a:cubicBezTo>
                  <a:close/>
                  <a:moveTo>
                    <a:pt x="76" y="44"/>
                  </a:moveTo>
                  <a:cubicBezTo>
                    <a:pt x="76" y="4"/>
                    <a:pt x="76" y="4"/>
                    <a:pt x="76" y="4"/>
                  </a:cubicBezTo>
                  <a:cubicBezTo>
                    <a:pt x="116" y="44"/>
                    <a:pt x="116" y="44"/>
                    <a:pt x="116" y="44"/>
                  </a:cubicBezTo>
                  <a:lnTo>
                    <a:pt x="76" y="44"/>
                  </a:lnTo>
                  <a:close/>
                </a:path>
              </a:pathLst>
            </a:custGeom>
            <a:solidFill>
              <a:srgbClr val="439FD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6" name="Freeform 37"/>
            <p:cNvSpPr>
              <a:spLocks noEditPoints="1"/>
            </p:cNvSpPr>
            <p:nvPr/>
          </p:nvSpPr>
          <p:spPr bwMode="auto">
            <a:xfrm>
              <a:off x="-1527175" y="3387725"/>
              <a:ext cx="160338" cy="266700"/>
            </a:xfrm>
            <a:custGeom>
              <a:avLst/>
              <a:gdLst>
                <a:gd name="T0" fmla="*/ 44 w 48"/>
                <a:gd name="T1" fmla="*/ 0 h 80"/>
                <a:gd name="T2" fmla="*/ 4 w 48"/>
                <a:gd name="T3" fmla="*/ 0 h 80"/>
                <a:gd name="T4" fmla="*/ 0 w 48"/>
                <a:gd name="T5" fmla="*/ 4 h 80"/>
                <a:gd name="T6" fmla="*/ 0 w 48"/>
                <a:gd name="T7" fmla="*/ 76 h 80"/>
                <a:gd name="T8" fmla="*/ 4 w 48"/>
                <a:gd name="T9" fmla="*/ 80 h 80"/>
                <a:gd name="T10" fmla="*/ 44 w 48"/>
                <a:gd name="T11" fmla="*/ 80 h 80"/>
                <a:gd name="T12" fmla="*/ 48 w 48"/>
                <a:gd name="T13" fmla="*/ 76 h 80"/>
                <a:gd name="T14" fmla="*/ 48 w 48"/>
                <a:gd name="T15" fmla="*/ 4 h 80"/>
                <a:gd name="T16" fmla="*/ 44 w 48"/>
                <a:gd name="T17" fmla="*/ 0 h 80"/>
                <a:gd name="T18" fmla="*/ 24 w 48"/>
                <a:gd name="T19" fmla="*/ 63 h 80"/>
                <a:gd name="T20" fmla="*/ 17 w 48"/>
                <a:gd name="T21" fmla="*/ 56 h 80"/>
                <a:gd name="T22" fmla="*/ 24 w 48"/>
                <a:gd name="T23" fmla="*/ 49 h 80"/>
                <a:gd name="T24" fmla="*/ 31 w 48"/>
                <a:gd name="T25" fmla="*/ 56 h 80"/>
                <a:gd name="T26" fmla="*/ 24 w 48"/>
                <a:gd name="T27" fmla="*/ 63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80">
                  <a:moveTo>
                    <a:pt x="4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8"/>
                    <a:pt x="2" y="80"/>
                    <a:pt x="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7" y="80"/>
                    <a:pt x="48" y="78"/>
                    <a:pt x="48" y="76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48" y="2"/>
                    <a:pt x="47" y="0"/>
                    <a:pt x="44" y="0"/>
                  </a:cubicBezTo>
                  <a:close/>
                  <a:moveTo>
                    <a:pt x="24" y="63"/>
                  </a:moveTo>
                  <a:cubicBezTo>
                    <a:pt x="20" y="63"/>
                    <a:pt x="17" y="60"/>
                    <a:pt x="17" y="56"/>
                  </a:cubicBezTo>
                  <a:cubicBezTo>
                    <a:pt x="17" y="52"/>
                    <a:pt x="20" y="49"/>
                    <a:pt x="24" y="49"/>
                  </a:cubicBezTo>
                  <a:cubicBezTo>
                    <a:pt x="28" y="49"/>
                    <a:pt x="31" y="52"/>
                    <a:pt x="31" y="56"/>
                  </a:cubicBezTo>
                  <a:cubicBezTo>
                    <a:pt x="31" y="60"/>
                    <a:pt x="28" y="63"/>
                    <a:pt x="24" y="63"/>
                  </a:cubicBezTo>
                  <a:close/>
                </a:path>
              </a:pathLst>
            </a:custGeom>
            <a:solidFill>
              <a:srgbClr val="7FC43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7" name="Freeform 38"/>
            <p:cNvSpPr>
              <a:spLocks/>
            </p:cNvSpPr>
            <p:nvPr/>
          </p:nvSpPr>
          <p:spPr bwMode="auto">
            <a:xfrm>
              <a:off x="-1352550" y="3414713"/>
              <a:ext cx="598488" cy="212725"/>
            </a:xfrm>
            <a:custGeom>
              <a:avLst/>
              <a:gdLst>
                <a:gd name="T0" fmla="*/ 101 w 179"/>
                <a:gd name="T1" fmla="*/ 24 h 64"/>
                <a:gd name="T2" fmla="*/ 100 w 179"/>
                <a:gd name="T3" fmla="*/ 24 h 64"/>
                <a:gd name="T4" fmla="*/ 82 w 179"/>
                <a:gd name="T5" fmla="*/ 24 h 64"/>
                <a:gd name="T6" fmla="*/ 81 w 179"/>
                <a:gd name="T7" fmla="*/ 23 h 64"/>
                <a:gd name="T8" fmla="*/ 40 w 179"/>
                <a:gd name="T9" fmla="*/ 0 h 64"/>
                <a:gd name="T10" fmla="*/ 39 w 179"/>
                <a:gd name="T11" fmla="*/ 0 h 64"/>
                <a:gd name="T12" fmla="*/ 4 w 179"/>
                <a:gd name="T13" fmla="*/ 0 h 64"/>
                <a:gd name="T14" fmla="*/ 0 w 179"/>
                <a:gd name="T15" fmla="*/ 4 h 64"/>
                <a:gd name="T16" fmla="*/ 0 w 179"/>
                <a:gd name="T17" fmla="*/ 60 h 64"/>
                <a:gd name="T18" fmla="*/ 4 w 179"/>
                <a:gd name="T19" fmla="*/ 64 h 64"/>
                <a:gd name="T20" fmla="*/ 175 w 179"/>
                <a:gd name="T21" fmla="*/ 64 h 64"/>
                <a:gd name="T22" fmla="*/ 179 w 179"/>
                <a:gd name="T23" fmla="*/ 60 h 64"/>
                <a:gd name="T24" fmla="*/ 172 w 179"/>
                <a:gd name="T25" fmla="*/ 45 h 64"/>
                <a:gd name="T26" fmla="*/ 101 w 179"/>
                <a:gd name="T27" fmla="*/ 2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9" h="64">
                  <a:moveTo>
                    <a:pt x="101" y="24"/>
                  </a:moveTo>
                  <a:cubicBezTo>
                    <a:pt x="101" y="24"/>
                    <a:pt x="100" y="24"/>
                    <a:pt x="100" y="24"/>
                  </a:cubicBezTo>
                  <a:cubicBezTo>
                    <a:pt x="82" y="24"/>
                    <a:pt x="82" y="24"/>
                    <a:pt x="82" y="24"/>
                  </a:cubicBezTo>
                  <a:cubicBezTo>
                    <a:pt x="81" y="24"/>
                    <a:pt x="81" y="23"/>
                    <a:pt x="81" y="23"/>
                  </a:cubicBezTo>
                  <a:cubicBezTo>
                    <a:pt x="75" y="17"/>
                    <a:pt x="62" y="3"/>
                    <a:pt x="40" y="0"/>
                  </a:cubicBezTo>
                  <a:cubicBezTo>
                    <a:pt x="40" y="0"/>
                    <a:pt x="39" y="0"/>
                    <a:pt x="3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2"/>
                    <a:pt x="2" y="64"/>
                    <a:pt x="4" y="64"/>
                  </a:cubicBezTo>
                  <a:cubicBezTo>
                    <a:pt x="175" y="64"/>
                    <a:pt x="175" y="64"/>
                    <a:pt x="175" y="64"/>
                  </a:cubicBezTo>
                  <a:cubicBezTo>
                    <a:pt x="178" y="64"/>
                    <a:pt x="179" y="62"/>
                    <a:pt x="179" y="60"/>
                  </a:cubicBezTo>
                  <a:cubicBezTo>
                    <a:pt x="179" y="55"/>
                    <a:pt x="177" y="50"/>
                    <a:pt x="172" y="45"/>
                  </a:cubicBezTo>
                  <a:cubicBezTo>
                    <a:pt x="160" y="32"/>
                    <a:pt x="131" y="24"/>
                    <a:pt x="101" y="24"/>
                  </a:cubicBezTo>
                  <a:close/>
                </a:path>
              </a:pathLst>
            </a:custGeom>
            <a:solidFill>
              <a:srgbClr val="7FC43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05" name="TextBox 204"/>
          <p:cNvSpPr txBox="1"/>
          <p:nvPr/>
        </p:nvSpPr>
        <p:spPr>
          <a:xfrm>
            <a:off x="194365" y="1914341"/>
            <a:ext cx="2913568" cy="553972"/>
          </a:xfrm>
          <a:prstGeom prst="rect">
            <a:avLst/>
          </a:prstGeom>
          <a:noFill/>
        </p:spPr>
        <p:txBody>
          <a:bodyPr wrap="square" lIns="243788" tIns="0" rIns="243788" bIns="121894" rtlCol="0" anchor="t" anchorCtr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ПРИЕМ И ОБРАБОТКА ВХОДЯЩИХ СООБЩЕНИЙ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3370113" y="1914341"/>
            <a:ext cx="2305562" cy="553972"/>
          </a:xfrm>
          <a:prstGeom prst="rect">
            <a:avLst/>
          </a:prstGeom>
          <a:noFill/>
        </p:spPr>
        <p:txBody>
          <a:bodyPr wrap="square" lIns="243788" tIns="0" rIns="243788" bIns="121894" rtlCol="0" anchor="t" anchorCtr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РАССМОТРЕНИЕ</a:t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И РАСПРЕДЕЛЕНИЕ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5883325" y="1914341"/>
            <a:ext cx="3270300" cy="553972"/>
          </a:xfrm>
          <a:prstGeom prst="rect">
            <a:avLst/>
          </a:prstGeom>
          <a:noFill/>
        </p:spPr>
        <p:txBody>
          <a:bodyPr wrap="square" lIns="243788" tIns="0" rIns="243788" bIns="121894" rtlCol="0" anchor="t" anchorCtr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РЕГИСТРАЦИЯ И НАПРАВЛЕНИЕ</a:t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НА ИСПОЛНЕНИЕ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9282215" y="1914341"/>
            <a:ext cx="1948804" cy="553972"/>
          </a:xfrm>
          <a:prstGeom prst="rect">
            <a:avLst/>
          </a:prstGeom>
          <a:noFill/>
        </p:spPr>
        <p:txBody>
          <a:bodyPr wrap="square" lIns="243788" tIns="0" rIns="243788" bIns="121894" rtlCol="0" anchor="t" anchorCtr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ИСПОЛНЕНИЕ</a:t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ДОКУМЕНТОВ</a:t>
            </a:r>
          </a:p>
        </p:txBody>
      </p:sp>
      <p:grpSp>
        <p:nvGrpSpPr>
          <p:cNvPr id="214" name="Группа 213"/>
          <p:cNvGrpSpPr/>
          <p:nvPr/>
        </p:nvGrpSpPr>
        <p:grpSpPr>
          <a:xfrm>
            <a:off x="4266653" y="1106405"/>
            <a:ext cx="495322" cy="592468"/>
            <a:chOff x="3497602" y="1734021"/>
            <a:chExt cx="592182" cy="708325"/>
          </a:xfrm>
        </p:grpSpPr>
        <p:sp>
          <p:nvSpPr>
            <p:cNvPr id="215" name="Freeform 36"/>
            <p:cNvSpPr>
              <a:spLocks noEditPoints="1"/>
            </p:cNvSpPr>
            <p:nvPr/>
          </p:nvSpPr>
          <p:spPr bwMode="auto">
            <a:xfrm>
              <a:off x="3828822" y="1734021"/>
              <a:ext cx="260962" cy="331221"/>
            </a:xfrm>
            <a:custGeom>
              <a:avLst/>
              <a:gdLst>
                <a:gd name="T0" fmla="*/ 87 w 88"/>
                <a:gd name="T1" fmla="*/ 33 h 112"/>
                <a:gd name="T2" fmla="*/ 55 w 88"/>
                <a:gd name="T3" fmla="*/ 1 h 112"/>
                <a:gd name="T4" fmla="*/ 52 w 88"/>
                <a:gd name="T5" fmla="*/ 0 h 112"/>
                <a:gd name="T6" fmla="*/ 4 w 88"/>
                <a:gd name="T7" fmla="*/ 0 h 112"/>
                <a:gd name="T8" fmla="*/ 0 w 88"/>
                <a:gd name="T9" fmla="*/ 4 h 112"/>
                <a:gd name="T10" fmla="*/ 0 w 88"/>
                <a:gd name="T11" fmla="*/ 108 h 112"/>
                <a:gd name="T12" fmla="*/ 4 w 88"/>
                <a:gd name="T13" fmla="*/ 112 h 112"/>
                <a:gd name="T14" fmla="*/ 84 w 88"/>
                <a:gd name="T15" fmla="*/ 112 h 112"/>
                <a:gd name="T16" fmla="*/ 88 w 88"/>
                <a:gd name="T17" fmla="*/ 108 h 112"/>
                <a:gd name="T18" fmla="*/ 88 w 88"/>
                <a:gd name="T19" fmla="*/ 36 h 112"/>
                <a:gd name="T20" fmla="*/ 87 w 88"/>
                <a:gd name="T21" fmla="*/ 33 h 112"/>
                <a:gd name="T22" fmla="*/ 52 w 88"/>
                <a:gd name="T23" fmla="*/ 36 h 112"/>
                <a:gd name="T24" fmla="*/ 52 w 88"/>
                <a:gd name="T25" fmla="*/ 4 h 112"/>
                <a:gd name="T26" fmla="*/ 84 w 88"/>
                <a:gd name="T27" fmla="*/ 36 h 112"/>
                <a:gd name="T28" fmla="*/ 52 w 88"/>
                <a:gd name="T29" fmla="*/ 3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12">
                  <a:moveTo>
                    <a:pt x="87" y="33"/>
                  </a:moveTo>
                  <a:cubicBezTo>
                    <a:pt x="55" y="1"/>
                    <a:pt x="55" y="1"/>
                    <a:pt x="55" y="1"/>
                  </a:cubicBezTo>
                  <a:cubicBezTo>
                    <a:pt x="54" y="0"/>
                    <a:pt x="53" y="0"/>
                    <a:pt x="5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0" y="110"/>
                    <a:pt x="2" y="112"/>
                    <a:pt x="4" y="112"/>
                  </a:cubicBezTo>
                  <a:cubicBezTo>
                    <a:pt x="84" y="112"/>
                    <a:pt x="84" y="112"/>
                    <a:pt x="84" y="112"/>
                  </a:cubicBezTo>
                  <a:cubicBezTo>
                    <a:pt x="86" y="112"/>
                    <a:pt x="88" y="110"/>
                    <a:pt x="88" y="108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8" y="35"/>
                    <a:pt x="88" y="34"/>
                    <a:pt x="87" y="33"/>
                  </a:cubicBezTo>
                  <a:close/>
                  <a:moveTo>
                    <a:pt x="52" y="36"/>
                  </a:moveTo>
                  <a:cubicBezTo>
                    <a:pt x="52" y="4"/>
                    <a:pt x="52" y="4"/>
                    <a:pt x="52" y="4"/>
                  </a:cubicBezTo>
                  <a:cubicBezTo>
                    <a:pt x="84" y="36"/>
                    <a:pt x="84" y="36"/>
                    <a:pt x="84" y="36"/>
                  </a:cubicBezTo>
                  <a:lnTo>
                    <a:pt x="52" y="36"/>
                  </a:lnTo>
                  <a:close/>
                </a:path>
              </a:pathLst>
            </a:custGeom>
            <a:solidFill>
              <a:srgbClr val="7FC43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6" name="Freeform 37"/>
            <p:cNvSpPr>
              <a:spLocks noEditPoints="1"/>
            </p:cNvSpPr>
            <p:nvPr/>
          </p:nvSpPr>
          <p:spPr bwMode="auto">
            <a:xfrm>
              <a:off x="3497602" y="1734021"/>
              <a:ext cx="260962" cy="331221"/>
            </a:xfrm>
            <a:custGeom>
              <a:avLst/>
              <a:gdLst>
                <a:gd name="T0" fmla="*/ 55 w 88"/>
                <a:gd name="T1" fmla="*/ 1 h 112"/>
                <a:gd name="T2" fmla="*/ 52 w 88"/>
                <a:gd name="T3" fmla="*/ 0 h 112"/>
                <a:gd name="T4" fmla="*/ 4 w 88"/>
                <a:gd name="T5" fmla="*/ 0 h 112"/>
                <a:gd name="T6" fmla="*/ 0 w 88"/>
                <a:gd name="T7" fmla="*/ 4 h 112"/>
                <a:gd name="T8" fmla="*/ 0 w 88"/>
                <a:gd name="T9" fmla="*/ 108 h 112"/>
                <a:gd name="T10" fmla="*/ 4 w 88"/>
                <a:gd name="T11" fmla="*/ 112 h 112"/>
                <a:gd name="T12" fmla="*/ 84 w 88"/>
                <a:gd name="T13" fmla="*/ 112 h 112"/>
                <a:gd name="T14" fmla="*/ 88 w 88"/>
                <a:gd name="T15" fmla="*/ 108 h 112"/>
                <a:gd name="T16" fmla="*/ 88 w 88"/>
                <a:gd name="T17" fmla="*/ 36 h 112"/>
                <a:gd name="T18" fmla="*/ 87 w 88"/>
                <a:gd name="T19" fmla="*/ 33 h 112"/>
                <a:gd name="T20" fmla="*/ 55 w 88"/>
                <a:gd name="T21" fmla="*/ 1 h 112"/>
                <a:gd name="T22" fmla="*/ 52 w 88"/>
                <a:gd name="T23" fmla="*/ 36 h 112"/>
                <a:gd name="T24" fmla="*/ 52 w 88"/>
                <a:gd name="T25" fmla="*/ 4 h 112"/>
                <a:gd name="T26" fmla="*/ 84 w 88"/>
                <a:gd name="T27" fmla="*/ 36 h 112"/>
                <a:gd name="T28" fmla="*/ 52 w 88"/>
                <a:gd name="T29" fmla="*/ 3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12">
                  <a:moveTo>
                    <a:pt x="55" y="1"/>
                  </a:moveTo>
                  <a:cubicBezTo>
                    <a:pt x="54" y="0"/>
                    <a:pt x="53" y="0"/>
                    <a:pt x="5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0" y="110"/>
                    <a:pt x="2" y="112"/>
                    <a:pt x="4" y="112"/>
                  </a:cubicBezTo>
                  <a:cubicBezTo>
                    <a:pt x="84" y="112"/>
                    <a:pt x="84" y="112"/>
                    <a:pt x="84" y="112"/>
                  </a:cubicBezTo>
                  <a:cubicBezTo>
                    <a:pt x="86" y="112"/>
                    <a:pt x="88" y="110"/>
                    <a:pt x="88" y="108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8" y="35"/>
                    <a:pt x="88" y="34"/>
                    <a:pt x="87" y="33"/>
                  </a:cubicBezTo>
                  <a:lnTo>
                    <a:pt x="55" y="1"/>
                  </a:lnTo>
                  <a:close/>
                  <a:moveTo>
                    <a:pt x="52" y="36"/>
                  </a:moveTo>
                  <a:cubicBezTo>
                    <a:pt x="52" y="4"/>
                    <a:pt x="52" y="4"/>
                    <a:pt x="52" y="4"/>
                  </a:cubicBezTo>
                  <a:cubicBezTo>
                    <a:pt x="84" y="36"/>
                    <a:pt x="84" y="36"/>
                    <a:pt x="84" y="36"/>
                  </a:cubicBezTo>
                  <a:lnTo>
                    <a:pt x="52" y="36"/>
                  </a:lnTo>
                  <a:close/>
                </a:path>
              </a:pathLst>
            </a:custGeom>
            <a:solidFill>
              <a:srgbClr val="439F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7" name="Freeform 38"/>
            <p:cNvSpPr>
              <a:spLocks noEditPoints="1"/>
            </p:cNvSpPr>
            <p:nvPr/>
          </p:nvSpPr>
          <p:spPr bwMode="auto">
            <a:xfrm>
              <a:off x="3828822" y="2111125"/>
              <a:ext cx="260962" cy="331221"/>
            </a:xfrm>
            <a:custGeom>
              <a:avLst/>
              <a:gdLst>
                <a:gd name="T0" fmla="*/ 55 w 88"/>
                <a:gd name="T1" fmla="*/ 1 h 112"/>
                <a:gd name="T2" fmla="*/ 52 w 88"/>
                <a:gd name="T3" fmla="*/ 0 h 112"/>
                <a:gd name="T4" fmla="*/ 4 w 88"/>
                <a:gd name="T5" fmla="*/ 0 h 112"/>
                <a:gd name="T6" fmla="*/ 0 w 88"/>
                <a:gd name="T7" fmla="*/ 4 h 112"/>
                <a:gd name="T8" fmla="*/ 0 w 88"/>
                <a:gd name="T9" fmla="*/ 108 h 112"/>
                <a:gd name="T10" fmla="*/ 4 w 88"/>
                <a:gd name="T11" fmla="*/ 112 h 112"/>
                <a:gd name="T12" fmla="*/ 84 w 88"/>
                <a:gd name="T13" fmla="*/ 112 h 112"/>
                <a:gd name="T14" fmla="*/ 88 w 88"/>
                <a:gd name="T15" fmla="*/ 108 h 112"/>
                <a:gd name="T16" fmla="*/ 88 w 88"/>
                <a:gd name="T17" fmla="*/ 36 h 112"/>
                <a:gd name="T18" fmla="*/ 87 w 88"/>
                <a:gd name="T19" fmla="*/ 33 h 112"/>
                <a:gd name="T20" fmla="*/ 55 w 88"/>
                <a:gd name="T21" fmla="*/ 1 h 112"/>
                <a:gd name="T22" fmla="*/ 52 w 88"/>
                <a:gd name="T23" fmla="*/ 36 h 112"/>
                <a:gd name="T24" fmla="*/ 52 w 88"/>
                <a:gd name="T25" fmla="*/ 4 h 112"/>
                <a:gd name="T26" fmla="*/ 84 w 88"/>
                <a:gd name="T27" fmla="*/ 36 h 112"/>
                <a:gd name="T28" fmla="*/ 52 w 88"/>
                <a:gd name="T29" fmla="*/ 3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12">
                  <a:moveTo>
                    <a:pt x="55" y="1"/>
                  </a:moveTo>
                  <a:cubicBezTo>
                    <a:pt x="54" y="0"/>
                    <a:pt x="53" y="0"/>
                    <a:pt x="5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0" y="110"/>
                    <a:pt x="2" y="112"/>
                    <a:pt x="4" y="112"/>
                  </a:cubicBezTo>
                  <a:cubicBezTo>
                    <a:pt x="84" y="112"/>
                    <a:pt x="84" y="112"/>
                    <a:pt x="84" y="112"/>
                  </a:cubicBezTo>
                  <a:cubicBezTo>
                    <a:pt x="86" y="112"/>
                    <a:pt x="88" y="110"/>
                    <a:pt x="88" y="108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8" y="35"/>
                    <a:pt x="88" y="34"/>
                    <a:pt x="87" y="33"/>
                  </a:cubicBezTo>
                  <a:lnTo>
                    <a:pt x="55" y="1"/>
                  </a:lnTo>
                  <a:close/>
                  <a:moveTo>
                    <a:pt x="52" y="36"/>
                  </a:moveTo>
                  <a:cubicBezTo>
                    <a:pt x="52" y="4"/>
                    <a:pt x="52" y="4"/>
                    <a:pt x="52" y="4"/>
                  </a:cubicBezTo>
                  <a:cubicBezTo>
                    <a:pt x="84" y="36"/>
                    <a:pt x="84" y="36"/>
                    <a:pt x="84" y="36"/>
                  </a:cubicBezTo>
                  <a:lnTo>
                    <a:pt x="52" y="36"/>
                  </a:lnTo>
                  <a:close/>
                </a:path>
              </a:pathLst>
            </a:custGeom>
            <a:solidFill>
              <a:srgbClr val="439F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8" name="Freeform 39"/>
            <p:cNvSpPr>
              <a:spLocks noEditPoints="1"/>
            </p:cNvSpPr>
            <p:nvPr/>
          </p:nvSpPr>
          <p:spPr bwMode="auto">
            <a:xfrm>
              <a:off x="3497602" y="2111125"/>
              <a:ext cx="260962" cy="331221"/>
            </a:xfrm>
            <a:custGeom>
              <a:avLst/>
              <a:gdLst>
                <a:gd name="T0" fmla="*/ 55 w 88"/>
                <a:gd name="T1" fmla="*/ 1 h 112"/>
                <a:gd name="T2" fmla="*/ 52 w 88"/>
                <a:gd name="T3" fmla="*/ 0 h 112"/>
                <a:gd name="T4" fmla="*/ 4 w 88"/>
                <a:gd name="T5" fmla="*/ 0 h 112"/>
                <a:gd name="T6" fmla="*/ 0 w 88"/>
                <a:gd name="T7" fmla="*/ 4 h 112"/>
                <a:gd name="T8" fmla="*/ 0 w 88"/>
                <a:gd name="T9" fmla="*/ 108 h 112"/>
                <a:gd name="T10" fmla="*/ 4 w 88"/>
                <a:gd name="T11" fmla="*/ 112 h 112"/>
                <a:gd name="T12" fmla="*/ 84 w 88"/>
                <a:gd name="T13" fmla="*/ 112 h 112"/>
                <a:gd name="T14" fmla="*/ 88 w 88"/>
                <a:gd name="T15" fmla="*/ 108 h 112"/>
                <a:gd name="T16" fmla="*/ 88 w 88"/>
                <a:gd name="T17" fmla="*/ 36 h 112"/>
                <a:gd name="T18" fmla="*/ 87 w 88"/>
                <a:gd name="T19" fmla="*/ 33 h 112"/>
                <a:gd name="T20" fmla="*/ 55 w 88"/>
                <a:gd name="T21" fmla="*/ 1 h 112"/>
                <a:gd name="T22" fmla="*/ 52 w 88"/>
                <a:gd name="T23" fmla="*/ 36 h 112"/>
                <a:gd name="T24" fmla="*/ 52 w 88"/>
                <a:gd name="T25" fmla="*/ 4 h 112"/>
                <a:gd name="T26" fmla="*/ 84 w 88"/>
                <a:gd name="T27" fmla="*/ 36 h 112"/>
                <a:gd name="T28" fmla="*/ 52 w 88"/>
                <a:gd name="T29" fmla="*/ 3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12">
                  <a:moveTo>
                    <a:pt x="55" y="1"/>
                  </a:moveTo>
                  <a:cubicBezTo>
                    <a:pt x="54" y="0"/>
                    <a:pt x="53" y="0"/>
                    <a:pt x="5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0" y="110"/>
                    <a:pt x="2" y="112"/>
                    <a:pt x="4" y="112"/>
                  </a:cubicBezTo>
                  <a:cubicBezTo>
                    <a:pt x="84" y="112"/>
                    <a:pt x="84" y="112"/>
                    <a:pt x="84" y="112"/>
                  </a:cubicBezTo>
                  <a:cubicBezTo>
                    <a:pt x="86" y="112"/>
                    <a:pt x="88" y="110"/>
                    <a:pt x="88" y="108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8" y="35"/>
                    <a:pt x="88" y="34"/>
                    <a:pt x="87" y="33"/>
                  </a:cubicBezTo>
                  <a:lnTo>
                    <a:pt x="55" y="1"/>
                  </a:lnTo>
                  <a:close/>
                  <a:moveTo>
                    <a:pt x="52" y="36"/>
                  </a:moveTo>
                  <a:cubicBezTo>
                    <a:pt x="52" y="4"/>
                    <a:pt x="52" y="4"/>
                    <a:pt x="52" y="4"/>
                  </a:cubicBezTo>
                  <a:cubicBezTo>
                    <a:pt x="84" y="36"/>
                    <a:pt x="84" y="36"/>
                    <a:pt x="84" y="36"/>
                  </a:cubicBezTo>
                  <a:lnTo>
                    <a:pt x="52" y="36"/>
                  </a:lnTo>
                  <a:close/>
                </a:path>
              </a:pathLst>
            </a:custGeom>
            <a:solidFill>
              <a:srgbClr val="439F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19" name="Группа 218"/>
          <p:cNvGrpSpPr/>
          <p:nvPr/>
        </p:nvGrpSpPr>
        <p:grpSpPr>
          <a:xfrm>
            <a:off x="7234990" y="1106405"/>
            <a:ext cx="593420" cy="592467"/>
            <a:chOff x="11050588" y="3297238"/>
            <a:chExt cx="989012" cy="987425"/>
          </a:xfrm>
        </p:grpSpPr>
        <p:sp>
          <p:nvSpPr>
            <p:cNvPr id="220" name="Freeform 5"/>
            <p:cNvSpPr>
              <a:spLocks noEditPoints="1"/>
            </p:cNvSpPr>
            <p:nvPr/>
          </p:nvSpPr>
          <p:spPr bwMode="auto">
            <a:xfrm>
              <a:off x="11050588" y="3297238"/>
              <a:ext cx="725487" cy="855663"/>
            </a:xfrm>
            <a:custGeom>
              <a:avLst/>
              <a:gdLst>
                <a:gd name="T0" fmla="*/ 152 w 176"/>
                <a:gd name="T1" fmla="*/ 200 h 208"/>
                <a:gd name="T2" fmla="*/ 133 w 176"/>
                <a:gd name="T3" fmla="*/ 176 h 208"/>
                <a:gd name="T4" fmla="*/ 24 w 176"/>
                <a:gd name="T5" fmla="*/ 176 h 208"/>
                <a:gd name="T6" fmla="*/ 24 w 176"/>
                <a:gd name="T7" fmla="*/ 24 h 208"/>
                <a:gd name="T8" fmla="*/ 152 w 176"/>
                <a:gd name="T9" fmla="*/ 24 h 208"/>
                <a:gd name="T10" fmla="*/ 152 w 176"/>
                <a:gd name="T11" fmla="*/ 130 h 208"/>
                <a:gd name="T12" fmla="*/ 160 w 176"/>
                <a:gd name="T13" fmla="*/ 136 h 208"/>
                <a:gd name="T14" fmla="*/ 176 w 176"/>
                <a:gd name="T15" fmla="*/ 153 h 208"/>
                <a:gd name="T16" fmla="*/ 176 w 176"/>
                <a:gd name="T17" fmla="*/ 75 h 208"/>
                <a:gd name="T18" fmla="*/ 176 w 176"/>
                <a:gd name="T19" fmla="*/ 16 h 208"/>
                <a:gd name="T20" fmla="*/ 160 w 176"/>
                <a:gd name="T21" fmla="*/ 0 h 208"/>
                <a:gd name="T22" fmla="*/ 16 w 176"/>
                <a:gd name="T23" fmla="*/ 0 h 208"/>
                <a:gd name="T24" fmla="*/ 0 w 176"/>
                <a:gd name="T25" fmla="*/ 16 h 208"/>
                <a:gd name="T26" fmla="*/ 0 w 176"/>
                <a:gd name="T27" fmla="*/ 192 h 208"/>
                <a:gd name="T28" fmla="*/ 16 w 176"/>
                <a:gd name="T29" fmla="*/ 208 h 208"/>
                <a:gd name="T30" fmla="*/ 152 w 176"/>
                <a:gd name="T31" fmla="*/ 208 h 208"/>
                <a:gd name="T32" fmla="*/ 152 w 176"/>
                <a:gd name="T33" fmla="*/ 204 h 208"/>
                <a:gd name="T34" fmla="*/ 152 w 176"/>
                <a:gd name="T35" fmla="*/ 200 h 208"/>
                <a:gd name="T36" fmla="*/ 60 w 176"/>
                <a:gd name="T37" fmla="*/ 192 h 208"/>
                <a:gd name="T38" fmla="*/ 56 w 176"/>
                <a:gd name="T39" fmla="*/ 188 h 208"/>
                <a:gd name="T40" fmla="*/ 60 w 176"/>
                <a:gd name="T41" fmla="*/ 184 h 208"/>
                <a:gd name="T42" fmla="*/ 64 w 176"/>
                <a:gd name="T43" fmla="*/ 188 h 208"/>
                <a:gd name="T44" fmla="*/ 60 w 176"/>
                <a:gd name="T45" fmla="*/ 192 h 208"/>
                <a:gd name="T46" fmla="*/ 104 w 176"/>
                <a:gd name="T47" fmla="*/ 192 h 208"/>
                <a:gd name="T48" fmla="*/ 72 w 176"/>
                <a:gd name="T49" fmla="*/ 192 h 208"/>
                <a:gd name="T50" fmla="*/ 72 w 176"/>
                <a:gd name="T51" fmla="*/ 184 h 208"/>
                <a:gd name="T52" fmla="*/ 104 w 176"/>
                <a:gd name="T53" fmla="*/ 184 h 208"/>
                <a:gd name="T54" fmla="*/ 104 w 176"/>
                <a:gd name="T55" fmla="*/ 192 h 208"/>
                <a:gd name="T56" fmla="*/ 116 w 176"/>
                <a:gd name="T57" fmla="*/ 192 h 208"/>
                <a:gd name="T58" fmla="*/ 112 w 176"/>
                <a:gd name="T59" fmla="*/ 188 h 208"/>
                <a:gd name="T60" fmla="*/ 116 w 176"/>
                <a:gd name="T61" fmla="*/ 184 h 208"/>
                <a:gd name="T62" fmla="*/ 120 w 176"/>
                <a:gd name="T63" fmla="*/ 188 h 208"/>
                <a:gd name="T64" fmla="*/ 116 w 176"/>
                <a:gd name="T65" fmla="*/ 192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6" h="208">
                  <a:moveTo>
                    <a:pt x="152" y="200"/>
                  </a:moveTo>
                  <a:cubicBezTo>
                    <a:pt x="133" y="176"/>
                    <a:pt x="133" y="176"/>
                    <a:pt x="133" y="176"/>
                  </a:cubicBezTo>
                  <a:cubicBezTo>
                    <a:pt x="24" y="176"/>
                    <a:pt x="24" y="176"/>
                    <a:pt x="24" y="176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152" y="24"/>
                    <a:pt x="152" y="24"/>
                    <a:pt x="152" y="24"/>
                  </a:cubicBezTo>
                  <a:cubicBezTo>
                    <a:pt x="152" y="130"/>
                    <a:pt x="152" y="130"/>
                    <a:pt x="152" y="130"/>
                  </a:cubicBezTo>
                  <a:cubicBezTo>
                    <a:pt x="155" y="132"/>
                    <a:pt x="158" y="133"/>
                    <a:pt x="160" y="136"/>
                  </a:cubicBezTo>
                  <a:cubicBezTo>
                    <a:pt x="176" y="153"/>
                    <a:pt x="176" y="153"/>
                    <a:pt x="176" y="153"/>
                  </a:cubicBezTo>
                  <a:cubicBezTo>
                    <a:pt x="176" y="75"/>
                    <a:pt x="176" y="75"/>
                    <a:pt x="176" y="75"/>
                  </a:cubicBezTo>
                  <a:cubicBezTo>
                    <a:pt x="176" y="16"/>
                    <a:pt x="176" y="16"/>
                    <a:pt x="176" y="16"/>
                  </a:cubicBezTo>
                  <a:cubicBezTo>
                    <a:pt x="176" y="7"/>
                    <a:pt x="169" y="0"/>
                    <a:pt x="16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0" y="201"/>
                    <a:pt x="7" y="208"/>
                    <a:pt x="16" y="208"/>
                  </a:cubicBezTo>
                  <a:cubicBezTo>
                    <a:pt x="152" y="208"/>
                    <a:pt x="152" y="208"/>
                    <a:pt x="152" y="208"/>
                  </a:cubicBezTo>
                  <a:cubicBezTo>
                    <a:pt x="152" y="207"/>
                    <a:pt x="152" y="205"/>
                    <a:pt x="152" y="204"/>
                  </a:cubicBezTo>
                  <a:lnTo>
                    <a:pt x="152" y="200"/>
                  </a:lnTo>
                  <a:close/>
                  <a:moveTo>
                    <a:pt x="60" y="192"/>
                  </a:moveTo>
                  <a:cubicBezTo>
                    <a:pt x="58" y="192"/>
                    <a:pt x="56" y="190"/>
                    <a:pt x="56" y="188"/>
                  </a:cubicBezTo>
                  <a:cubicBezTo>
                    <a:pt x="56" y="186"/>
                    <a:pt x="58" y="184"/>
                    <a:pt x="60" y="184"/>
                  </a:cubicBezTo>
                  <a:cubicBezTo>
                    <a:pt x="62" y="184"/>
                    <a:pt x="64" y="186"/>
                    <a:pt x="64" y="188"/>
                  </a:cubicBezTo>
                  <a:cubicBezTo>
                    <a:pt x="64" y="190"/>
                    <a:pt x="62" y="192"/>
                    <a:pt x="60" y="192"/>
                  </a:cubicBezTo>
                  <a:close/>
                  <a:moveTo>
                    <a:pt x="104" y="192"/>
                  </a:moveTo>
                  <a:cubicBezTo>
                    <a:pt x="72" y="192"/>
                    <a:pt x="72" y="192"/>
                    <a:pt x="72" y="192"/>
                  </a:cubicBezTo>
                  <a:cubicBezTo>
                    <a:pt x="72" y="184"/>
                    <a:pt x="72" y="184"/>
                    <a:pt x="72" y="184"/>
                  </a:cubicBezTo>
                  <a:cubicBezTo>
                    <a:pt x="104" y="184"/>
                    <a:pt x="104" y="184"/>
                    <a:pt x="104" y="184"/>
                  </a:cubicBezTo>
                  <a:lnTo>
                    <a:pt x="104" y="192"/>
                  </a:lnTo>
                  <a:close/>
                  <a:moveTo>
                    <a:pt x="116" y="192"/>
                  </a:moveTo>
                  <a:cubicBezTo>
                    <a:pt x="114" y="192"/>
                    <a:pt x="112" y="190"/>
                    <a:pt x="112" y="188"/>
                  </a:cubicBezTo>
                  <a:cubicBezTo>
                    <a:pt x="112" y="186"/>
                    <a:pt x="114" y="184"/>
                    <a:pt x="116" y="184"/>
                  </a:cubicBezTo>
                  <a:cubicBezTo>
                    <a:pt x="118" y="184"/>
                    <a:pt x="120" y="186"/>
                    <a:pt x="120" y="188"/>
                  </a:cubicBezTo>
                  <a:cubicBezTo>
                    <a:pt x="120" y="190"/>
                    <a:pt x="118" y="192"/>
                    <a:pt x="116" y="192"/>
                  </a:cubicBezTo>
                  <a:close/>
                </a:path>
              </a:pathLst>
            </a:custGeom>
            <a:solidFill>
              <a:srgbClr val="439FD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1" name="Freeform 6"/>
            <p:cNvSpPr>
              <a:spLocks/>
            </p:cNvSpPr>
            <p:nvPr/>
          </p:nvSpPr>
          <p:spPr bwMode="auto">
            <a:xfrm>
              <a:off x="11577638" y="3659188"/>
              <a:ext cx="461962" cy="625475"/>
            </a:xfrm>
            <a:custGeom>
              <a:avLst/>
              <a:gdLst>
                <a:gd name="T0" fmla="*/ 112 w 112"/>
                <a:gd name="T1" fmla="*/ 147 h 152"/>
                <a:gd name="T2" fmla="*/ 97 w 112"/>
                <a:gd name="T3" fmla="*/ 122 h 152"/>
                <a:gd name="T4" fmla="*/ 88 w 112"/>
                <a:gd name="T5" fmla="*/ 107 h 152"/>
                <a:gd name="T6" fmla="*/ 88 w 112"/>
                <a:gd name="T7" fmla="*/ 106 h 152"/>
                <a:gd name="T8" fmla="*/ 88 w 112"/>
                <a:gd name="T9" fmla="*/ 60 h 152"/>
                <a:gd name="T10" fmla="*/ 88 w 112"/>
                <a:gd name="T11" fmla="*/ 53 h 152"/>
                <a:gd name="T12" fmla="*/ 63 w 112"/>
                <a:gd name="T13" fmla="*/ 1 h 152"/>
                <a:gd name="T14" fmla="*/ 63 w 112"/>
                <a:gd name="T15" fmla="*/ 1 h 152"/>
                <a:gd name="T16" fmla="*/ 58 w 112"/>
                <a:gd name="T17" fmla="*/ 0 h 152"/>
                <a:gd name="T18" fmla="*/ 56 w 112"/>
                <a:gd name="T19" fmla="*/ 4 h 152"/>
                <a:gd name="T20" fmla="*/ 56 w 112"/>
                <a:gd name="T21" fmla="*/ 75 h 152"/>
                <a:gd name="T22" fmla="*/ 56 w 112"/>
                <a:gd name="T23" fmla="*/ 86 h 152"/>
                <a:gd name="T24" fmla="*/ 48 w 112"/>
                <a:gd name="T25" fmla="*/ 77 h 152"/>
                <a:gd name="T26" fmla="*/ 48 w 112"/>
                <a:gd name="T27" fmla="*/ 77 h 152"/>
                <a:gd name="T28" fmla="*/ 27 w 112"/>
                <a:gd name="T29" fmla="*/ 53 h 152"/>
                <a:gd name="T30" fmla="*/ 24 w 112"/>
                <a:gd name="T31" fmla="*/ 51 h 152"/>
                <a:gd name="T32" fmla="*/ 24 w 112"/>
                <a:gd name="T33" fmla="*/ 51 h 152"/>
                <a:gd name="T34" fmla="*/ 16 w 112"/>
                <a:gd name="T35" fmla="*/ 49 h 152"/>
                <a:gd name="T36" fmla="*/ 5 w 112"/>
                <a:gd name="T37" fmla="*/ 53 h 152"/>
                <a:gd name="T38" fmla="*/ 3 w 112"/>
                <a:gd name="T39" fmla="*/ 72 h 152"/>
                <a:gd name="T40" fmla="*/ 4 w 112"/>
                <a:gd name="T41" fmla="*/ 73 h 152"/>
                <a:gd name="T42" fmla="*/ 5 w 112"/>
                <a:gd name="T43" fmla="*/ 75 h 152"/>
                <a:gd name="T44" fmla="*/ 15 w 112"/>
                <a:gd name="T45" fmla="*/ 88 h 152"/>
                <a:gd name="T46" fmla="*/ 15 w 112"/>
                <a:gd name="T47" fmla="*/ 88 h 152"/>
                <a:gd name="T48" fmla="*/ 31 w 112"/>
                <a:gd name="T49" fmla="*/ 108 h 152"/>
                <a:gd name="T50" fmla="*/ 32 w 112"/>
                <a:gd name="T51" fmla="*/ 111 h 152"/>
                <a:gd name="T52" fmla="*/ 32 w 112"/>
                <a:gd name="T53" fmla="*/ 116 h 152"/>
                <a:gd name="T54" fmla="*/ 32 w 112"/>
                <a:gd name="T55" fmla="*/ 120 h 152"/>
                <a:gd name="T56" fmla="*/ 32 w 112"/>
                <a:gd name="T57" fmla="*/ 120 h 152"/>
                <a:gd name="T58" fmla="*/ 32 w 112"/>
                <a:gd name="T59" fmla="*/ 120 h 152"/>
                <a:gd name="T60" fmla="*/ 35 w 112"/>
                <a:gd name="T61" fmla="*/ 129 h 152"/>
                <a:gd name="T62" fmla="*/ 35 w 112"/>
                <a:gd name="T63" fmla="*/ 129 h 152"/>
                <a:gd name="T64" fmla="*/ 37 w 112"/>
                <a:gd name="T65" fmla="*/ 133 h 152"/>
                <a:gd name="T66" fmla="*/ 38 w 112"/>
                <a:gd name="T67" fmla="*/ 134 h 152"/>
                <a:gd name="T68" fmla="*/ 40 w 112"/>
                <a:gd name="T69" fmla="*/ 137 h 152"/>
                <a:gd name="T70" fmla="*/ 41 w 112"/>
                <a:gd name="T71" fmla="*/ 140 h 152"/>
                <a:gd name="T72" fmla="*/ 42 w 112"/>
                <a:gd name="T73" fmla="*/ 140 h 152"/>
                <a:gd name="T74" fmla="*/ 47 w 112"/>
                <a:gd name="T75" fmla="*/ 147 h 152"/>
                <a:gd name="T76" fmla="*/ 49 w 112"/>
                <a:gd name="T77" fmla="*/ 150 h 152"/>
                <a:gd name="T78" fmla="*/ 49 w 112"/>
                <a:gd name="T79" fmla="*/ 151 h 152"/>
                <a:gd name="T80" fmla="*/ 52 w 112"/>
                <a:gd name="T81" fmla="*/ 152 h 152"/>
                <a:gd name="T82" fmla="*/ 108 w 112"/>
                <a:gd name="T83" fmla="*/ 152 h 152"/>
                <a:gd name="T84" fmla="*/ 108 w 112"/>
                <a:gd name="T85" fmla="*/ 152 h 152"/>
                <a:gd name="T86" fmla="*/ 112 w 112"/>
                <a:gd name="T87" fmla="*/ 148 h 152"/>
                <a:gd name="T88" fmla="*/ 112 w 112"/>
                <a:gd name="T89" fmla="*/ 147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2" h="152">
                  <a:moveTo>
                    <a:pt x="112" y="147"/>
                  </a:moveTo>
                  <a:cubicBezTo>
                    <a:pt x="97" y="122"/>
                    <a:pt x="97" y="122"/>
                    <a:pt x="97" y="122"/>
                  </a:cubicBezTo>
                  <a:cubicBezTo>
                    <a:pt x="88" y="107"/>
                    <a:pt x="88" y="107"/>
                    <a:pt x="88" y="107"/>
                  </a:cubicBezTo>
                  <a:cubicBezTo>
                    <a:pt x="88" y="106"/>
                    <a:pt x="88" y="106"/>
                    <a:pt x="88" y="106"/>
                  </a:cubicBezTo>
                  <a:cubicBezTo>
                    <a:pt x="88" y="60"/>
                    <a:pt x="88" y="60"/>
                    <a:pt x="88" y="60"/>
                  </a:cubicBezTo>
                  <a:cubicBezTo>
                    <a:pt x="88" y="58"/>
                    <a:pt x="88" y="56"/>
                    <a:pt x="88" y="53"/>
                  </a:cubicBezTo>
                  <a:cubicBezTo>
                    <a:pt x="87" y="37"/>
                    <a:pt x="81" y="17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cubicBezTo>
                    <a:pt x="61" y="0"/>
                    <a:pt x="60" y="0"/>
                    <a:pt x="58" y="0"/>
                  </a:cubicBezTo>
                  <a:cubicBezTo>
                    <a:pt x="57" y="1"/>
                    <a:pt x="56" y="2"/>
                    <a:pt x="56" y="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86"/>
                    <a:pt x="56" y="86"/>
                    <a:pt x="56" y="86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26" y="52"/>
                    <a:pt x="25" y="52"/>
                    <a:pt x="24" y="51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2" y="50"/>
                    <a:pt x="19" y="49"/>
                    <a:pt x="16" y="49"/>
                  </a:cubicBezTo>
                  <a:cubicBezTo>
                    <a:pt x="12" y="49"/>
                    <a:pt x="8" y="51"/>
                    <a:pt x="5" y="53"/>
                  </a:cubicBezTo>
                  <a:cubicBezTo>
                    <a:pt x="0" y="58"/>
                    <a:pt x="0" y="66"/>
                    <a:pt x="3" y="72"/>
                  </a:cubicBezTo>
                  <a:cubicBezTo>
                    <a:pt x="3" y="73"/>
                    <a:pt x="4" y="73"/>
                    <a:pt x="4" y="73"/>
                  </a:cubicBezTo>
                  <a:cubicBezTo>
                    <a:pt x="4" y="74"/>
                    <a:pt x="5" y="74"/>
                    <a:pt x="5" y="75"/>
                  </a:cubicBezTo>
                  <a:cubicBezTo>
                    <a:pt x="15" y="88"/>
                    <a:pt x="15" y="88"/>
                    <a:pt x="15" y="88"/>
                  </a:cubicBezTo>
                  <a:cubicBezTo>
                    <a:pt x="15" y="88"/>
                    <a:pt x="15" y="88"/>
                    <a:pt x="15" y="88"/>
                  </a:cubicBezTo>
                  <a:cubicBezTo>
                    <a:pt x="31" y="108"/>
                    <a:pt x="31" y="108"/>
                    <a:pt x="31" y="108"/>
                  </a:cubicBezTo>
                  <a:cubicBezTo>
                    <a:pt x="32" y="109"/>
                    <a:pt x="32" y="110"/>
                    <a:pt x="32" y="111"/>
                  </a:cubicBezTo>
                  <a:cubicBezTo>
                    <a:pt x="32" y="116"/>
                    <a:pt x="32" y="116"/>
                    <a:pt x="32" y="116"/>
                  </a:cubicBezTo>
                  <a:cubicBezTo>
                    <a:pt x="32" y="117"/>
                    <a:pt x="32" y="119"/>
                    <a:pt x="32" y="120"/>
                  </a:cubicBezTo>
                  <a:cubicBezTo>
                    <a:pt x="32" y="120"/>
                    <a:pt x="32" y="120"/>
                    <a:pt x="32" y="120"/>
                  </a:cubicBezTo>
                  <a:cubicBezTo>
                    <a:pt x="32" y="120"/>
                    <a:pt x="32" y="120"/>
                    <a:pt x="32" y="120"/>
                  </a:cubicBezTo>
                  <a:cubicBezTo>
                    <a:pt x="33" y="123"/>
                    <a:pt x="34" y="126"/>
                    <a:pt x="35" y="129"/>
                  </a:cubicBezTo>
                  <a:cubicBezTo>
                    <a:pt x="35" y="129"/>
                    <a:pt x="35" y="129"/>
                    <a:pt x="35" y="129"/>
                  </a:cubicBezTo>
                  <a:cubicBezTo>
                    <a:pt x="36" y="130"/>
                    <a:pt x="37" y="131"/>
                    <a:pt x="37" y="133"/>
                  </a:cubicBezTo>
                  <a:cubicBezTo>
                    <a:pt x="38" y="133"/>
                    <a:pt x="38" y="134"/>
                    <a:pt x="38" y="134"/>
                  </a:cubicBezTo>
                  <a:cubicBezTo>
                    <a:pt x="38" y="135"/>
                    <a:pt x="39" y="136"/>
                    <a:pt x="40" y="137"/>
                  </a:cubicBezTo>
                  <a:cubicBezTo>
                    <a:pt x="40" y="138"/>
                    <a:pt x="41" y="139"/>
                    <a:pt x="41" y="140"/>
                  </a:cubicBezTo>
                  <a:cubicBezTo>
                    <a:pt x="41" y="140"/>
                    <a:pt x="41" y="140"/>
                    <a:pt x="42" y="140"/>
                  </a:cubicBezTo>
                  <a:cubicBezTo>
                    <a:pt x="43" y="143"/>
                    <a:pt x="45" y="146"/>
                    <a:pt x="47" y="147"/>
                  </a:cubicBezTo>
                  <a:cubicBezTo>
                    <a:pt x="47" y="148"/>
                    <a:pt x="48" y="150"/>
                    <a:pt x="49" y="150"/>
                  </a:cubicBezTo>
                  <a:cubicBezTo>
                    <a:pt x="49" y="151"/>
                    <a:pt x="49" y="151"/>
                    <a:pt x="49" y="151"/>
                  </a:cubicBezTo>
                  <a:cubicBezTo>
                    <a:pt x="50" y="151"/>
                    <a:pt x="51" y="152"/>
                    <a:pt x="52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10" y="152"/>
                    <a:pt x="112" y="150"/>
                    <a:pt x="112" y="148"/>
                  </a:cubicBezTo>
                  <a:cubicBezTo>
                    <a:pt x="112" y="148"/>
                    <a:pt x="112" y="147"/>
                    <a:pt x="112" y="147"/>
                  </a:cubicBezTo>
                  <a:close/>
                </a:path>
              </a:pathLst>
            </a:custGeom>
            <a:solidFill>
              <a:srgbClr val="7FC43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2" name="Rectangle 7"/>
            <p:cNvSpPr>
              <a:spLocks noChangeArrowheads="1"/>
            </p:cNvSpPr>
            <p:nvPr/>
          </p:nvSpPr>
          <p:spPr bwMode="auto">
            <a:xfrm>
              <a:off x="11264900" y="3625851"/>
              <a:ext cx="296862" cy="33338"/>
            </a:xfrm>
            <a:prstGeom prst="rect">
              <a:avLst/>
            </a:prstGeom>
            <a:solidFill>
              <a:srgbClr val="439FD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3" name="Rectangle 8"/>
            <p:cNvSpPr>
              <a:spLocks noChangeArrowheads="1"/>
            </p:cNvSpPr>
            <p:nvPr/>
          </p:nvSpPr>
          <p:spPr bwMode="auto">
            <a:xfrm>
              <a:off x="11264900" y="3560763"/>
              <a:ext cx="296862" cy="33338"/>
            </a:xfrm>
            <a:prstGeom prst="rect">
              <a:avLst/>
            </a:prstGeom>
            <a:solidFill>
              <a:srgbClr val="439FD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4" name="Rectangle 9"/>
            <p:cNvSpPr>
              <a:spLocks noChangeArrowheads="1"/>
            </p:cNvSpPr>
            <p:nvPr/>
          </p:nvSpPr>
          <p:spPr bwMode="auto">
            <a:xfrm>
              <a:off x="11264900" y="3757613"/>
              <a:ext cx="296862" cy="33338"/>
            </a:xfrm>
            <a:prstGeom prst="rect">
              <a:avLst/>
            </a:prstGeom>
            <a:solidFill>
              <a:srgbClr val="439FD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" name="Rectangle 10"/>
            <p:cNvSpPr>
              <a:spLocks noChangeArrowheads="1"/>
            </p:cNvSpPr>
            <p:nvPr/>
          </p:nvSpPr>
          <p:spPr bwMode="auto">
            <a:xfrm>
              <a:off x="11264900" y="3692526"/>
              <a:ext cx="296862" cy="33338"/>
            </a:xfrm>
            <a:prstGeom prst="rect">
              <a:avLst/>
            </a:prstGeom>
            <a:solidFill>
              <a:srgbClr val="439FD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" name="Rectangle 11"/>
            <p:cNvSpPr>
              <a:spLocks noChangeArrowheads="1"/>
            </p:cNvSpPr>
            <p:nvPr/>
          </p:nvSpPr>
          <p:spPr bwMode="auto">
            <a:xfrm>
              <a:off x="11264900" y="3824288"/>
              <a:ext cx="296862" cy="33338"/>
            </a:xfrm>
            <a:prstGeom prst="rect">
              <a:avLst/>
            </a:prstGeom>
            <a:solidFill>
              <a:srgbClr val="439FD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" name="Rectangle 12"/>
            <p:cNvSpPr>
              <a:spLocks noChangeArrowheads="1"/>
            </p:cNvSpPr>
            <p:nvPr/>
          </p:nvSpPr>
          <p:spPr bwMode="auto">
            <a:xfrm>
              <a:off x="11264900" y="3494088"/>
              <a:ext cx="165100" cy="33338"/>
            </a:xfrm>
            <a:prstGeom prst="rect">
              <a:avLst/>
            </a:prstGeom>
            <a:solidFill>
              <a:srgbClr val="439FD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28" name="Группа 227"/>
          <p:cNvGrpSpPr/>
          <p:nvPr/>
        </p:nvGrpSpPr>
        <p:grpSpPr>
          <a:xfrm>
            <a:off x="9955006" y="1106460"/>
            <a:ext cx="593773" cy="592412"/>
            <a:chOff x="2239963" y="2257425"/>
            <a:chExt cx="692150" cy="690563"/>
          </a:xfrm>
        </p:grpSpPr>
        <p:sp>
          <p:nvSpPr>
            <p:cNvPr id="229" name="Freeform 19"/>
            <p:cNvSpPr>
              <a:spLocks noEditPoints="1"/>
            </p:cNvSpPr>
            <p:nvPr/>
          </p:nvSpPr>
          <p:spPr bwMode="auto">
            <a:xfrm>
              <a:off x="2586038" y="2603500"/>
              <a:ext cx="346075" cy="344488"/>
            </a:xfrm>
            <a:custGeom>
              <a:avLst/>
              <a:gdLst>
                <a:gd name="T0" fmla="*/ 60 w 120"/>
                <a:gd name="T1" fmla="*/ 0 h 120"/>
                <a:gd name="T2" fmla="*/ 0 w 120"/>
                <a:gd name="T3" fmla="*/ 60 h 120"/>
                <a:gd name="T4" fmla="*/ 60 w 120"/>
                <a:gd name="T5" fmla="*/ 120 h 120"/>
                <a:gd name="T6" fmla="*/ 120 w 120"/>
                <a:gd name="T7" fmla="*/ 60 h 120"/>
                <a:gd name="T8" fmla="*/ 60 w 120"/>
                <a:gd name="T9" fmla="*/ 0 h 120"/>
                <a:gd name="T10" fmla="*/ 91 w 120"/>
                <a:gd name="T11" fmla="*/ 43 h 120"/>
                <a:gd name="T12" fmla="*/ 52 w 120"/>
                <a:gd name="T13" fmla="*/ 86 h 120"/>
                <a:gd name="T14" fmla="*/ 29 w 120"/>
                <a:gd name="T15" fmla="*/ 63 h 120"/>
                <a:gd name="T16" fmla="*/ 29 w 120"/>
                <a:gd name="T17" fmla="*/ 57 h 120"/>
                <a:gd name="T18" fmla="*/ 35 w 120"/>
                <a:gd name="T19" fmla="*/ 57 h 120"/>
                <a:gd name="T20" fmla="*/ 52 w 120"/>
                <a:gd name="T21" fmla="*/ 74 h 120"/>
                <a:gd name="T22" fmla="*/ 85 w 120"/>
                <a:gd name="T23" fmla="*/ 37 h 120"/>
                <a:gd name="T24" fmla="*/ 91 w 120"/>
                <a:gd name="T25" fmla="*/ 37 h 120"/>
                <a:gd name="T26" fmla="*/ 91 w 120"/>
                <a:gd name="T27" fmla="*/ 4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0" h="120">
                  <a:moveTo>
                    <a:pt x="60" y="0"/>
                  </a:moveTo>
                  <a:cubicBezTo>
                    <a:pt x="27" y="0"/>
                    <a:pt x="0" y="27"/>
                    <a:pt x="0" y="60"/>
                  </a:cubicBezTo>
                  <a:cubicBezTo>
                    <a:pt x="0" y="93"/>
                    <a:pt x="27" y="120"/>
                    <a:pt x="60" y="120"/>
                  </a:cubicBezTo>
                  <a:cubicBezTo>
                    <a:pt x="93" y="120"/>
                    <a:pt x="120" y="93"/>
                    <a:pt x="120" y="60"/>
                  </a:cubicBezTo>
                  <a:cubicBezTo>
                    <a:pt x="120" y="27"/>
                    <a:pt x="93" y="0"/>
                    <a:pt x="60" y="0"/>
                  </a:cubicBezTo>
                  <a:close/>
                  <a:moveTo>
                    <a:pt x="91" y="43"/>
                  </a:moveTo>
                  <a:cubicBezTo>
                    <a:pt x="52" y="86"/>
                    <a:pt x="52" y="86"/>
                    <a:pt x="52" y="86"/>
                  </a:cubicBezTo>
                  <a:cubicBezTo>
                    <a:pt x="29" y="63"/>
                    <a:pt x="29" y="63"/>
                    <a:pt x="29" y="63"/>
                  </a:cubicBezTo>
                  <a:cubicBezTo>
                    <a:pt x="28" y="61"/>
                    <a:pt x="28" y="59"/>
                    <a:pt x="29" y="57"/>
                  </a:cubicBezTo>
                  <a:cubicBezTo>
                    <a:pt x="31" y="56"/>
                    <a:pt x="33" y="56"/>
                    <a:pt x="35" y="57"/>
                  </a:cubicBezTo>
                  <a:cubicBezTo>
                    <a:pt x="52" y="74"/>
                    <a:pt x="52" y="74"/>
                    <a:pt x="52" y="74"/>
                  </a:cubicBezTo>
                  <a:cubicBezTo>
                    <a:pt x="85" y="37"/>
                    <a:pt x="85" y="37"/>
                    <a:pt x="85" y="37"/>
                  </a:cubicBezTo>
                  <a:cubicBezTo>
                    <a:pt x="87" y="36"/>
                    <a:pt x="89" y="36"/>
                    <a:pt x="91" y="37"/>
                  </a:cubicBezTo>
                  <a:cubicBezTo>
                    <a:pt x="92" y="39"/>
                    <a:pt x="92" y="41"/>
                    <a:pt x="91" y="43"/>
                  </a:cubicBezTo>
                  <a:close/>
                </a:path>
              </a:pathLst>
            </a:custGeom>
            <a:solidFill>
              <a:srgbClr val="7FC43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30" name="Группа 229"/>
            <p:cNvGrpSpPr/>
            <p:nvPr/>
          </p:nvGrpSpPr>
          <p:grpSpPr>
            <a:xfrm>
              <a:off x="2239963" y="2257425"/>
              <a:ext cx="484188" cy="622300"/>
              <a:chOff x="2239963" y="2257425"/>
              <a:chExt cx="484188" cy="622300"/>
            </a:xfrm>
            <a:solidFill>
              <a:srgbClr val="439FD1"/>
            </a:solidFill>
          </p:grpSpPr>
          <p:sp>
            <p:nvSpPr>
              <p:cNvPr id="231" name="Freeform 13"/>
              <p:cNvSpPr>
                <a:spLocks/>
              </p:cNvSpPr>
              <p:nvPr/>
            </p:nvSpPr>
            <p:spPr bwMode="auto">
              <a:xfrm>
                <a:off x="2632076" y="2349500"/>
                <a:ext cx="92075" cy="258763"/>
              </a:xfrm>
              <a:custGeom>
                <a:avLst/>
                <a:gdLst>
                  <a:gd name="T0" fmla="*/ 8 w 32"/>
                  <a:gd name="T1" fmla="*/ 90 h 90"/>
                  <a:gd name="T2" fmla="*/ 32 w 32"/>
                  <a:gd name="T3" fmla="*/ 81 h 90"/>
                  <a:gd name="T4" fmla="*/ 32 w 32"/>
                  <a:gd name="T5" fmla="*/ 4 h 90"/>
                  <a:gd name="T6" fmla="*/ 28 w 32"/>
                  <a:gd name="T7" fmla="*/ 0 h 90"/>
                  <a:gd name="T8" fmla="*/ 0 w 32"/>
                  <a:gd name="T9" fmla="*/ 0 h 90"/>
                  <a:gd name="T10" fmla="*/ 0 w 32"/>
                  <a:gd name="T11" fmla="*/ 24 h 90"/>
                  <a:gd name="T12" fmla="*/ 8 w 32"/>
                  <a:gd name="T13" fmla="*/ 24 h 90"/>
                  <a:gd name="T14" fmla="*/ 8 w 32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90">
                    <a:moveTo>
                      <a:pt x="8" y="90"/>
                    </a:moveTo>
                    <a:cubicBezTo>
                      <a:pt x="15" y="86"/>
                      <a:pt x="23" y="83"/>
                      <a:pt x="32" y="81"/>
                    </a:cubicBezTo>
                    <a:cubicBezTo>
                      <a:pt x="32" y="4"/>
                      <a:pt x="32" y="4"/>
                      <a:pt x="32" y="4"/>
                    </a:cubicBezTo>
                    <a:cubicBezTo>
                      <a:pt x="32" y="2"/>
                      <a:pt x="30" y="0"/>
                      <a:pt x="2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8" y="24"/>
                      <a:pt x="8" y="24"/>
                      <a:pt x="8" y="24"/>
                    </a:cubicBezTo>
                    <a:lnTo>
                      <a:pt x="8" y="9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2" name="Freeform 14"/>
              <p:cNvSpPr>
                <a:spLocks/>
              </p:cNvSpPr>
              <p:nvPr/>
            </p:nvSpPr>
            <p:spPr bwMode="auto">
              <a:xfrm>
                <a:off x="2239963" y="2349500"/>
                <a:ext cx="352425" cy="530225"/>
              </a:xfrm>
              <a:custGeom>
                <a:avLst/>
                <a:gdLst>
                  <a:gd name="T0" fmla="*/ 24 w 122"/>
                  <a:gd name="T1" fmla="*/ 160 h 184"/>
                  <a:gd name="T2" fmla="*/ 24 w 122"/>
                  <a:gd name="T3" fmla="*/ 24 h 184"/>
                  <a:gd name="T4" fmla="*/ 32 w 122"/>
                  <a:gd name="T5" fmla="*/ 24 h 184"/>
                  <a:gd name="T6" fmla="*/ 32 w 122"/>
                  <a:gd name="T7" fmla="*/ 0 h 184"/>
                  <a:gd name="T8" fmla="*/ 4 w 122"/>
                  <a:gd name="T9" fmla="*/ 0 h 184"/>
                  <a:gd name="T10" fmla="*/ 0 w 122"/>
                  <a:gd name="T11" fmla="*/ 4 h 184"/>
                  <a:gd name="T12" fmla="*/ 0 w 122"/>
                  <a:gd name="T13" fmla="*/ 164 h 184"/>
                  <a:gd name="T14" fmla="*/ 20 w 122"/>
                  <a:gd name="T15" fmla="*/ 184 h 184"/>
                  <a:gd name="T16" fmla="*/ 122 w 122"/>
                  <a:gd name="T17" fmla="*/ 184 h 184"/>
                  <a:gd name="T18" fmla="*/ 113 w 122"/>
                  <a:gd name="T19" fmla="*/ 160 h 184"/>
                  <a:gd name="T20" fmla="*/ 24 w 122"/>
                  <a:gd name="T21" fmla="*/ 16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2" h="184">
                    <a:moveTo>
                      <a:pt x="24" y="160"/>
                    </a:moveTo>
                    <a:cubicBezTo>
                      <a:pt x="24" y="24"/>
                      <a:pt x="24" y="24"/>
                      <a:pt x="24" y="24"/>
                    </a:cubicBezTo>
                    <a:cubicBezTo>
                      <a:pt x="32" y="24"/>
                      <a:pt x="32" y="24"/>
                      <a:pt x="32" y="24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164"/>
                      <a:pt x="0" y="164"/>
                      <a:pt x="0" y="164"/>
                    </a:cubicBezTo>
                    <a:cubicBezTo>
                      <a:pt x="0" y="177"/>
                      <a:pt x="7" y="184"/>
                      <a:pt x="20" y="184"/>
                    </a:cubicBezTo>
                    <a:cubicBezTo>
                      <a:pt x="122" y="184"/>
                      <a:pt x="122" y="184"/>
                      <a:pt x="122" y="184"/>
                    </a:cubicBezTo>
                    <a:cubicBezTo>
                      <a:pt x="118" y="177"/>
                      <a:pt x="115" y="169"/>
                      <a:pt x="113" y="160"/>
                    </a:cubicBezTo>
                    <a:lnTo>
                      <a:pt x="24" y="16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3" name="Freeform 15"/>
              <p:cNvSpPr>
                <a:spLocks/>
              </p:cNvSpPr>
              <p:nvPr/>
            </p:nvSpPr>
            <p:spPr bwMode="auto">
              <a:xfrm>
                <a:off x="2384426" y="2511425"/>
                <a:ext cx="169863" cy="22225"/>
              </a:xfrm>
              <a:custGeom>
                <a:avLst/>
                <a:gdLst>
                  <a:gd name="T0" fmla="*/ 55 w 59"/>
                  <a:gd name="T1" fmla="*/ 0 h 8"/>
                  <a:gd name="T2" fmla="*/ 4 w 59"/>
                  <a:gd name="T3" fmla="*/ 0 h 8"/>
                  <a:gd name="T4" fmla="*/ 0 w 59"/>
                  <a:gd name="T5" fmla="*/ 4 h 8"/>
                  <a:gd name="T6" fmla="*/ 4 w 59"/>
                  <a:gd name="T7" fmla="*/ 8 h 8"/>
                  <a:gd name="T8" fmla="*/ 55 w 59"/>
                  <a:gd name="T9" fmla="*/ 8 h 8"/>
                  <a:gd name="T10" fmla="*/ 59 w 59"/>
                  <a:gd name="T11" fmla="*/ 4 h 8"/>
                  <a:gd name="T12" fmla="*/ 55 w 59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9" h="8">
                    <a:moveTo>
                      <a:pt x="55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8"/>
                      <a:pt x="4" y="8"/>
                    </a:cubicBezTo>
                    <a:cubicBezTo>
                      <a:pt x="55" y="8"/>
                      <a:pt x="55" y="8"/>
                      <a:pt x="55" y="8"/>
                    </a:cubicBezTo>
                    <a:cubicBezTo>
                      <a:pt x="57" y="8"/>
                      <a:pt x="59" y="6"/>
                      <a:pt x="59" y="4"/>
                    </a:cubicBezTo>
                    <a:cubicBezTo>
                      <a:pt x="59" y="2"/>
                      <a:pt x="57" y="0"/>
                      <a:pt x="5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4" name="Freeform 16"/>
              <p:cNvSpPr>
                <a:spLocks/>
              </p:cNvSpPr>
              <p:nvPr/>
            </p:nvSpPr>
            <p:spPr bwMode="auto">
              <a:xfrm>
                <a:off x="2384426" y="2579688"/>
                <a:ext cx="169863" cy="23813"/>
              </a:xfrm>
              <a:custGeom>
                <a:avLst/>
                <a:gdLst>
                  <a:gd name="T0" fmla="*/ 55 w 59"/>
                  <a:gd name="T1" fmla="*/ 0 h 8"/>
                  <a:gd name="T2" fmla="*/ 4 w 59"/>
                  <a:gd name="T3" fmla="*/ 0 h 8"/>
                  <a:gd name="T4" fmla="*/ 0 w 59"/>
                  <a:gd name="T5" fmla="*/ 4 h 8"/>
                  <a:gd name="T6" fmla="*/ 4 w 59"/>
                  <a:gd name="T7" fmla="*/ 8 h 8"/>
                  <a:gd name="T8" fmla="*/ 55 w 59"/>
                  <a:gd name="T9" fmla="*/ 8 h 8"/>
                  <a:gd name="T10" fmla="*/ 59 w 59"/>
                  <a:gd name="T11" fmla="*/ 4 h 8"/>
                  <a:gd name="T12" fmla="*/ 55 w 59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9" h="8">
                    <a:moveTo>
                      <a:pt x="55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8"/>
                      <a:pt x="4" y="8"/>
                    </a:cubicBezTo>
                    <a:cubicBezTo>
                      <a:pt x="55" y="8"/>
                      <a:pt x="55" y="8"/>
                      <a:pt x="55" y="8"/>
                    </a:cubicBezTo>
                    <a:cubicBezTo>
                      <a:pt x="57" y="8"/>
                      <a:pt x="59" y="6"/>
                      <a:pt x="59" y="4"/>
                    </a:cubicBezTo>
                    <a:cubicBezTo>
                      <a:pt x="59" y="2"/>
                      <a:pt x="57" y="0"/>
                      <a:pt x="5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5" name="Freeform 17"/>
              <p:cNvSpPr>
                <a:spLocks/>
              </p:cNvSpPr>
              <p:nvPr/>
            </p:nvSpPr>
            <p:spPr bwMode="auto">
              <a:xfrm>
                <a:off x="2384426" y="2649538"/>
                <a:ext cx="169863" cy="22225"/>
              </a:xfrm>
              <a:custGeom>
                <a:avLst/>
                <a:gdLst>
                  <a:gd name="T0" fmla="*/ 59 w 59"/>
                  <a:gd name="T1" fmla="*/ 4 h 8"/>
                  <a:gd name="T2" fmla="*/ 55 w 59"/>
                  <a:gd name="T3" fmla="*/ 0 h 8"/>
                  <a:gd name="T4" fmla="*/ 4 w 59"/>
                  <a:gd name="T5" fmla="*/ 0 h 8"/>
                  <a:gd name="T6" fmla="*/ 0 w 59"/>
                  <a:gd name="T7" fmla="*/ 4 h 8"/>
                  <a:gd name="T8" fmla="*/ 4 w 59"/>
                  <a:gd name="T9" fmla="*/ 8 h 8"/>
                  <a:gd name="T10" fmla="*/ 55 w 59"/>
                  <a:gd name="T11" fmla="*/ 8 h 8"/>
                  <a:gd name="T12" fmla="*/ 59 w 59"/>
                  <a:gd name="T1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9" h="8">
                    <a:moveTo>
                      <a:pt x="59" y="4"/>
                    </a:moveTo>
                    <a:cubicBezTo>
                      <a:pt x="59" y="2"/>
                      <a:pt x="57" y="0"/>
                      <a:pt x="5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8"/>
                      <a:pt x="4" y="8"/>
                    </a:cubicBezTo>
                    <a:cubicBezTo>
                      <a:pt x="55" y="8"/>
                      <a:pt x="55" y="8"/>
                      <a:pt x="55" y="8"/>
                    </a:cubicBezTo>
                    <a:cubicBezTo>
                      <a:pt x="57" y="8"/>
                      <a:pt x="59" y="6"/>
                      <a:pt x="5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6" name="Freeform 18"/>
              <p:cNvSpPr>
                <a:spLocks/>
              </p:cNvSpPr>
              <p:nvPr/>
            </p:nvSpPr>
            <p:spPr bwMode="auto">
              <a:xfrm>
                <a:off x="2384426" y="2717800"/>
                <a:ext cx="112713" cy="23813"/>
              </a:xfrm>
              <a:custGeom>
                <a:avLst/>
                <a:gdLst>
                  <a:gd name="T0" fmla="*/ 4 w 39"/>
                  <a:gd name="T1" fmla="*/ 0 h 8"/>
                  <a:gd name="T2" fmla="*/ 0 w 39"/>
                  <a:gd name="T3" fmla="*/ 4 h 8"/>
                  <a:gd name="T4" fmla="*/ 4 w 39"/>
                  <a:gd name="T5" fmla="*/ 8 h 8"/>
                  <a:gd name="T6" fmla="*/ 35 w 39"/>
                  <a:gd name="T7" fmla="*/ 8 h 8"/>
                  <a:gd name="T8" fmla="*/ 39 w 39"/>
                  <a:gd name="T9" fmla="*/ 4 h 8"/>
                  <a:gd name="T10" fmla="*/ 35 w 39"/>
                  <a:gd name="T11" fmla="*/ 0 h 8"/>
                  <a:gd name="T12" fmla="*/ 4 w 39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8">
                    <a:moveTo>
                      <a:pt x="4" y="0"/>
                    </a:move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8"/>
                      <a:pt x="4" y="8"/>
                    </a:cubicBezTo>
                    <a:cubicBezTo>
                      <a:pt x="35" y="8"/>
                      <a:pt x="35" y="8"/>
                      <a:pt x="35" y="8"/>
                    </a:cubicBezTo>
                    <a:cubicBezTo>
                      <a:pt x="37" y="8"/>
                      <a:pt x="39" y="6"/>
                      <a:pt x="39" y="4"/>
                    </a:cubicBezTo>
                    <a:cubicBezTo>
                      <a:pt x="39" y="2"/>
                      <a:pt x="37" y="0"/>
                      <a:pt x="35" y="0"/>
                    </a:cubicBezTo>
                    <a:lnTo>
                      <a:pt x="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7" name="Freeform 20"/>
              <p:cNvSpPr>
                <a:spLocks/>
              </p:cNvSpPr>
              <p:nvPr/>
            </p:nvSpPr>
            <p:spPr bwMode="auto">
              <a:xfrm>
                <a:off x="2355851" y="2257425"/>
                <a:ext cx="254000" cy="195263"/>
              </a:xfrm>
              <a:custGeom>
                <a:avLst/>
                <a:gdLst>
                  <a:gd name="T0" fmla="*/ 4 w 88"/>
                  <a:gd name="T1" fmla="*/ 68 h 68"/>
                  <a:gd name="T2" fmla="*/ 84 w 88"/>
                  <a:gd name="T3" fmla="*/ 68 h 68"/>
                  <a:gd name="T4" fmla="*/ 88 w 88"/>
                  <a:gd name="T5" fmla="*/ 64 h 68"/>
                  <a:gd name="T6" fmla="*/ 88 w 88"/>
                  <a:gd name="T7" fmla="*/ 20 h 68"/>
                  <a:gd name="T8" fmla="*/ 84 w 88"/>
                  <a:gd name="T9" fmla="*/ 16 h 68"/>
                  <a:gd name="T10" fmla="*/ 72 w 88"/>
                  <a:gd name="T11" fmla="*/ 16 h 68"/>
                  <a:gd name="T12" fmla="*/ 68 w 88"/>
                  <a:gd name="T13" fmla="*/ 16 h 68"/>
                  <a:gd name="T14" fmla="*/ 56 w 88"/>
                  <a:gd name="T15" fmla="*/ 2 h 68"/>
                  <a:gd name="T16" fmla="*/ 56 w 88"/>
                  <a:gd name="T17" fmla="*/ 2 h 68"/>
                  <a:gd name="T18" fmla="*/ 54 w 88"/>
                  <a:gd name="T19" fmla="*/ 1 h 68"/>
                  <a:gd name="T20" fmla="*/ 53 w 88"/>
                  <a:gd name="T21" fmla="*/ 1 h 68"/>
                  <a:gd name="T22" fmla="*/ 51 w 88"/>
                  <a:gd name="T23" fmla="*/ 1 h 68"/>
                  <a:gd name="T24" fmla="*/ 51 w 88"/>
                  <a:gd name="T25" fmla="*/ 0 h 68"/>
                  <a:gd name="T26" fmla="*/ 48 w 88"/>
                  <a:gd name="T27" fmla="*/ 0 h 68"/>
                  <a:gd name="T28" fmla="*/ 48 w 88"/>
                  <a:gd name="T29" fmla="*/ 0 h 68"/>
                  <a:gd name="T30" fmla="*/ 45 w 88"/>
                  <a:gd name="T31" fmla="*/ 0 h 68"/>
                  <a:gd name="T32" fmla="*/ 42 w 88"/>
                  <a:gd name="T33" fmla="*/ 0 h 68"/>
                  <a:gd name="T34" fmla="*/ 41 w 88"/>
                  <a:gd name="T35" fmla="*/ 0 h 68"/>
                  <a:gd name="T36" fmla="*/ 39 w 88"/>
                  <a:gd name="T37" fmla="*/ 0 h 68"/>
                  <a:gd name="T38" fmla="*/ 38 w 88"/>
                  <a:gd name="T39" fmla="*/ 1 h 68"/>
                  <a:gd name="T40" fmla="*/ 36 w 88"/>
                  <a:gd name="T41" fmla="*/ 1 h 68"/>
                  <a:gd name="T42" fmla="*/ 36 w 88"/>
                  <a:gd name="T43" fmla="*/ 1 h 68"/>
                  <a:gd name="T44" fmla="*/ 34 w 88"/>
                  <a:gd name="T45" fmla="*/ 2 h 68"/>
                  <a:gd name="T46" fmla="*/ 34 w 88"/>
                  <a:gd name="T47" fmla="*/ 2 h 68"/>
                  <a:gd name="T48" fmla="*/ 21 w 88"/>
                  <a:gd name="T49" fmla="*/ 16 h 68"/>
                  <a:gd name="T50" fmla="*/ 18 w 88"/>
                  <a:gd name="T51" fmla="*/ 16 h 68"/>
                  <a:gd name="T52" fmla="*/ 4 w 88"/>
                  <a:gd name="T53" fmla="*/ 16 h 68"/>
                  <a:gd name="T54" fmla="*/ 0 w 88"/>
                  <a:gd name="T55" fmla="*/ 20 h 68"/>
                  <a:gd name="T56" fmla="*/ 0 w 88"/>
                  <a:gd name="T57" fmla="*/ 64 h 68"/>
                  <a:gd name="T58" fmla="*/ 4 w 88"/>
                  <a:gd name="T59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88" h="68">
                    <a:moveTo>
                      <a:pt x="4" y="68"/>
                    </a:moveTo>
                    <a:cubicBezTo>
                      <a:pt x="84" y="68"/>
                      <a:pt x="84" y="68"/>
                      <a:pt x="84" y="68"/>
                    </a:cubicBezTo>
                    <a:cubicBezTo>
                      <a:pt x="86" y="68"/>
                      <a:pt x="88" y="66"/>
                      <a:pt x="88" y="64"/>
                    </a:cubicBezTo>
                    <a:cubicBezTo>
                      <a:pt x="88" y="20"/>
                      <a:pt x="88" y="20"/>
                      <a:pt x="88" y="20"/>
                    </a:cubicBezTo>
                    <a:cubicBezTo>
                      <a:pt x="88" y="18"/>
                      <a:pt x="86" y="16"/>
                      <a:pt x="84" y="16"/>
                    </a:cubicBezTo>
                    <a:cubicBezTo>
                      <a:pt x="72" y="16"/>
                      <a:pt x="72" y="16"/>
                      <a:pt x="72" y="16"/>
                    </a:cubicBezTo>
                    <a:cubicBezTo>
                      <a:pt x="68" y="16"/>
                      <a:pt x="68" y="16"/>
                      <a:pt x="68" y="16"/>
                    </a:cubicBezTo>
                    <a:cubicBezTo>
                      <a:pt x="68" y="11"/>
                      <a:pt x="65" y="5"/>
                      <a:pt x="56" y="2"/>
                    </a:cubicBezTo>
                    <a:cubicBezTo>
                      <a:pt x="56" y="2"/>
                      <a:pt x="56" y="2"/>
                      <a:pt x="56" y="2"/>
                    </a:cubicBezTo>
                    <a:cubicBezTo>
                      <a:pt x="55" y="1"/>
                      <a:pt x="54" y="1"/>
                      <a:pt x="54" y="1"/>
                    </a:cubicBezTo>
                    <a:cubicBezTo>
                      <a:pt x="53" y="1"/>
                      <a:pt x="53" y="1"/>
                      <a:pt x="53" y="1"/>
                    </a:cubicBezTo>
                    <a:cubicBezTo>
                      <a:pt x="53" y="1"/>
                      <a:pt x="52" y="1"/>
                      <a:pt x="51" y="1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50" y="0"/>
                      <a:pt x="49" y="0"/>
                      <a:pt x="48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7" y="0"/>
                      <a:pt x="46" y="0"/>
                      <a:pt x="45" y="0"/>
                    </a:cubicBezTo>
                    <a:cubicBezTo>
                      <a:pt x="44" y="0"/>
                      <a:pt x="43" y="0"/>
                      <a:pt x="42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40" y="0"/>
                      <a:pt x="40" y="0"/>
                      <a:pt x="39" y="0"/>
                    </a:cubicBezTo>
                    <a:cubicBezTo>
                      <a:pt x="39" y="0"/>
                      <a:pt x="38" y="0"/>
                      <a:pt x="38" y="1"/>
                    </a:cubicBezTo>
                    <a:cubicBezTo>
                      <a:pt x="37" y="1"/>
                      <a:pt x="37" y="1"/>
                      <a:pt x="36" y="1"/>
                    </a:cubicBezTo>
                    <a:cubicBezTo>
                      <a:pt x="36" y="1"/>
                      <a:pt x="36" y="1"/>
                      <a:pt x="36" y="1"/>
                    </a:cubicBezTo>
                    <a:cubicBezTo>
                      <a:pt x="35" y="1"/>
                      <a:pt x="34" y="1"/>
                      <a:pt x="34" y="2"/>
                    </a:cubicBezTo>
                    <a:cubicBezTo>
                      <a:pt x="34" y="2"/>
                      <a:pt x="34" y="2"/>
                      <a:pt x="34" y="2"/>
                    </a:cubicBezTo>
                    <a:cubicBezTo>
                      <a:pt x="25" y="5"/>
                      <a:pt x="22" y="11"/>
                      <a:pt x="21" y="16"/>
                    </a:cubicBezTo>
                    <a:cubicBezTo>
                      <a:pt x="18" y="16"/>
                      <a:pt x="18" y="16"/>
                      <a:pt x="18" y="16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2" y="16"/>
                      <a:pt x="0" y="18"/>
                      <a:pt x="0" y="20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0" y="66"/>
                      <a:pt x="2" y="68"/>
                      <a:pt x="4" y="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238" name="Группа 237"/>
          <p:cNvGrpSpPr/>
          <p:nvPr/>
        </p:nvGrpSpPr>
        <p:grpSpPr>
          <a:xfrm>
            <a:off x="1061501" y="2767968"/>
            <a:ext cx="506643" cy="505167"/>
            <a:chOff x="5872163" y="3206750"/>
            <a:chExt cx="1633537" cy="1628775"/>
          </a:xfrm>
        </p:grpSpPr>
        <p:sp>
          <p:nvSpPr>
            <p:cNvPr id="239" name="Freeform 5"/>
            <p:cNvSpPr>
              <a:spLocks noEditPoints="1"/>
            </p:cNvSpPr>
            <p:nvPr/>
          </p:nvSpPr>
          <p:spPr bwMode="auto">
            <a:xfrm>
              <a:off x="5872163" y="3532188"/>
              <a:ext cx="1633537" cy="381000"/>
            </a:xfrm>
            <a:custGeom>
              <a:avLst/>
              <a:gdLst>
                <a:gd name="T0" fmla="*/ 0 w 240"/>
                <a:gd name="T1" fmla="*/ 0 h 56"/>
                <a:gd name="T2" fmla="*/ 0 w 240"/>
                <a:gd name="T3" fmla="*/ 56 h 56"/>
                <a:gd name="T4" fmla="*/ 240 w 240"/>
                <a:gd name="T5" fmla="*/ 56 h 56"/>
                <a:gd name="T6" fmla="*/ 240 w 240"/>
                <a:gd name="T7" fmla="*/ 0 h 56"/>
                <a:gd name="T8" fmla="*/ 0 w 240"/>
                <a:gd name="T9" fmla="*/ 0 h 56"/>
                <a:gd name="T10" fmla="*/ 36 w 240"/>
                <a:gd name="T11" fmla="*/ 44 h 56"/>
                <a:gd name="T12" fmla="*/ 20 w 240"/>
                <a:gd name="T13" fmla="*/ 28 h 56"/>
                <a:gd name="T14" fmla="*/ 36 w 240"/>
                <a:gd name="T15" fmla="*/ 12 h 56"/>
                <a:gd name="T16" fmla="*/ 52 w 240"/>
                <a:gd name="T17" fmla="*/ 28 h 56"/>
                <a:gd name="T18" fmla="*/ 36 w 240"/>
                <a:gd name="T19" fmla="*/ 44 h 56"/>
                <a:gd name="T20" fmla="*/ 140 w 240"/>
                <a:gd name="T21" fmla="*/ 40 h 56"/>
                <a:gd name="T22" fmla="*/ 128 w 240"/>
                <a:gd name="T23" fmla="*/ 28 h 56"/>
                <a:gd name="T24" fmla="*/ 140 w 240"/>
                <a:gd name="T25" fmla="*/ 16 h 56"/>
                <a:gd name="T26" fmla="*/ 152 w 240"/>
                <a:gd name="T27" fmla="*/ 28 h 56"/>
                <a:gd name="T28" fmla="*/ 140 w 240"/>
                <a:gd name="T29" fmla="*/ 40 h 56"/>
                <a:gd name="T30" fmla="*/ 172 w 240"/>
                <a:gd name="T31" fmla="*/ 40 h 56"/>
                <a:gd name="T32" fmla="*/ 160 w 240"/>
                <a:gd name="T33" fmla="*/ 28 h 56"/>
                <a:gd name="T34" fmla="*/ 172 w 240"/>
                <a:gd name="T35" fmla="*/ 16 h 56"/>
                <a:gd name="T36" fmla="*/ 184 w 240"/>
                <a:gd name="T37" fmla="*/ 28 h 56"/>
                <a:gd name="T38" fmla="*/ 172 w 240"/>
                <a:gd name="T39" fmla="*/ 40 h 56"/>
                <a:gd name="T40" fmla="*/ 204 w 240"/>
                <a:gd name="T41" fmla="*/ 40 h 56"/>
                <a:gd name="T42" fmla="*/ 192 w 240"/>
                <a:gd name="T43" fmla="*/ 28 h 56"/>
                <a:gd name="T44" fmla="*/ 204 w 240"/>
                <a:gd name="T45" fmla="*/ 16 h 56"/>
                <a:gd name="T46" fmla="*/ 216 w 240"/>
                <a:gd name="T47" fmla="*/ 28 h 56"/>
                <a:gd name="T48" fmla="*/ 204 w 240"/>
                <a:gd name="T49" fmla="*/ 4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0" h="56">
                  <a:moveTo>
                    <a:pt x="0" y="0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240" y="56"/>
                    <a:pt x="240" y="56"/>
                    <a:pt x="240" y="56"/>
                  </a:cubicBezTo>
                  <a:cubicBezTo>
                    <a:pt x="240" y="0"/>
                    <a:pt x="240" y="0"/>
                    <a:pt x="240" y="0"/>
                  </a:cubicBezTo>
                  <a:lnTo>
                    <a:pt x="0" y="0"/>
                  </a:lnTo>
                  <a:close/>
                  <a:moveTo>
                    <a:pt x="36" y="44"/>
                  </a:moveTo>
                  <a:cubicBezTo>
                    <a:pt x="27" y="44"/>
                    <a:pt x="20" y="37"/>
                    <a:pt x="20" y="28"/>
                  </a:cubicBezTo>
                  <a:cubicBezTo>
                    <a:pt x="20" y="19"/>
                    <a:pt x="27" y="12"/>
                    <a:pt x="36" y="12"/>
                  </a:cubicBezTo>
                  <a:cubicBezTo>
                    <a:pt x="45" y="12"/>
                    <a:pt x="52" y="19"/>
                    <a:pt x="52" y="28"/>
                  </a:cubicBezTo>
                  <a:cubicBezTo>
                    <a:pt x="52" y="37"/>
                    <a:pt x="45" y="44"/>
                    <a:pt x="36" y="44"/>
                  </a:cubicBezTo>
                  <a:close/>
                  <a:moveTo>
                    <a:pt x="140" y="40"/>
                  </a:moveTo>
                  <a:cubicBezTo>
                    <a:pt x="133" y="40"/>
                    <a:pt x="128" y="35"/>
                    <a:pt x="128" y="28"/>
                  </a:cubicBezTo>
                  <a:cubicBezTo>
                    <a:pt x="128" y="21"/>
                    <a:pt x="133" y="16"/>
                    <a:pt x="140" y="16"/>
                  </a:cubicBezTo>
                  <a:cubicBezTo>
                    <a:pt x="147" y="16"/>
                    <a:pt x="152" y="21"/>
                    <a:pt x="152" y="28"/>
                  </a:cubicBezTo>
                  <a:cubicBezTo>
                    <a:pt x="152" y="35"/>
                    <a:pt x="147" y="40"/>
                    <a:pt x="140" y="40"/>
                  </a:cubicBezTo>
                  <a:close/>
                  <a:moveTo>
                    <a:pt x="172" y="40"/>
                  </a:moveTo>
                  <a:cubicBezTo>
                    <a:pt x="165" y="40"/>
                    <a:pt x="160" y="35"/>
                    <a:pt x="160" y="28"/>
                  </a:cubicBezTo>
                  <a:cubicBezTo>
                    <a:pt x="160" y="21"/>
                    <a:pt x="165" y="16"/>
                    <a:pt x="172" y="16"/>
                  </a:cubicBezTo>
                  <a:cubicBezTo>
                    <a:pt x="179" y="16"/>
                    <a:pt x="184" y="21"/>
                    <a:pt x="184" y="28"/>
                  </a:cubicBezTo>
                  <a:cubicBezTo>
                    <a:pt x="184" y="35"/>
                    <a:pt x="179" y="40"/>
                    <a:pt x="172" y="40"/>
                  </a:cubicBezTo>
                  <a:close/>
                  <a:moveTo>
                    <a:pt x="204" y="40"/>
                  </a:moveTo>
                  <a:cubicBezTo>
                    <a:pt x="197" y="40"/>
                    <a:pt x="192" y="35"/>
                    <a:pt x="192" y="28"/>
                  </a:cubicBezTo>
                  <a:cubicBezTo>
                    <a:pt x="192" y="21"/>
                    <a:pt x="197" y="16"/>
                    <a:pt x="204" y="16"/>
                  </a:cubicBezTo>
                  <a:cubicBezTo>
                    <a:pt x="211" y="16"/>
                    <a:pt x="216" y="21"/>
                    <a:pt x="216" y="28"/>
                  </a:cubicBezTo>
                  <a:cubicBezTo>
                    <a:pt x="216" y="35"/>
                    <a:pt x="211" y="40"/>
                    <a:pt x="204" y="40"/>
                  </a:cubicBezTo>
                  <a:close/>
                </a:path>
              </a:pathLst>
            </a:custGeom>
            <a:solidFill>
              <a:srgbClr val="439FD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0" name="Freeform 6"/>
            <p:cNvSpPr>
              <a:spLocks/>
            </p:cNvSpPr>
            <p:nvPr/>
          </p:nvSpPr>
          <p:spPr bwMode="auto">
            <a:xfrm>
              <a:off x="5886450" y="3206750"/>
              <a:ext cx="1604962" cy="271463"/>
            </a:xfrm>
            <a:custGeom>
              <a:avLst/>
              <a:gdLst>
                <a:gd name="T0" fmla="*/ 197 w 236"/>
                <a:gd name="T1" fmla="*/ 1 h 40"/>
                <a:gd name="T2" fmla="*/ 194 w 236"/>
                <a:gd name="T3" fmla="*/ 0 h 40"/>
                <a:gd name="T4" fmla="*/ 42 w 236"/>
                <a:gd name="T5" fmla="*/ 0 h 40"/>
                <a:gd name="T6" fmla="*/ 39 w 236"/>
                <a:gd name="T7" fmla="*/ 1 h 40"/>
                <a:gd name="T8" fmla="*/ 0 w 236"/>
                <a:gd name="T9" fmla="*/ 40 h 40"/>
                <a:gd name="T10" fmla="*/ 236 w 236"/>
                <a:gd name="T11" fmla="*/ 40 h 40"/>
                <a:gd name="T12" fmla="*/ 197 w 236"/>
                <a:gd name="T13" fmla="*/ 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6" h="40">
                  <a:moveTo>
                    <a:pt x="197" y="1"/>
                  </a:moveTo>
                  <a:cubicBezTo>
                    <a:pt x="196" y="0"/>
                    <a:pt x="195" y="0"/>
                    <a:pt x="194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1" y="0"/>
                    <a:pt x="40" y="0"/>
                    <a:pt x="39" y="1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236" y="40"/>
                    <a:pt x="236" y="40"/>
                    <a:pt x="236" y="40"/>
                  </a:cubicBezTo>
                  <a:lnTo>
                    <a:pt x="197" y="1"/>
                  </a:lnTo>
                  <a:close/>
                </a:path>
              </a:pathLst>
            </a:custGeom>
            <a:solidFill>
              <a:srgbClr val="439FD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1" name="Freeform 7"/>
            <p:cNvSpPr>
              <a:spLocks noEditPoints="1"/>
            </p:cNvSpPr>
            <p:nvPr/>
          </p:nvSpPr>
          <p:spPr bwMode="auto">
            <a:xfrm>
              <a:off x="5872163" y="4400550"/>
              <a:ext cx="1633537" cy="434975"/>
            </a:xfrm>
            <a:custGeom>
              <a:avLst/>
              <a:gdLst>
                <a:gd name="T0" fmla="*/ 0 w 240"/>
                <a:gd name="T1" fmla="*/ 40 h 64"/>
                <a:gd name="T2" fmla="*/ 24 w 240"/>
                <a:gd name="T3" fmla="*/ 64 h 64"/>
                <a:gd name="T4" fmla="*/ 216 w 240"/>
                <a:gd name="T5" fmla="*/ 64 h 64"/>
                <a:gd name="T6" fmla="*/ 240 w 240"/>
                <a:gd name="T7" fmla="*/ 40 h 64"/>
                <a:gd name="T8" fmla="*/ 240 w 240"/>
                <a:gd name="T9" fmla="*/ 0 h 64"/>
                <a:gd name="T10" fmla="*/ 0 w 240"/>
                <a:gd name="T11" fmla="*/ 0 h 64"/>
                <a:gd name="T12" fmla="*/ 0 w 240"/>
                <a:gd name="T13" fmla="*/ 40 h 64"/>
                <a:gd name="T14" fmla="*/ 204 w 240"/>
                <a:gd name="T15" fmla="*/ 16 h 64"/>
                <a:gd name="T16" fmla="*/ 216 w 240"/>
                <a:gd name="T17" fmla="*/ 28 h 64"/>
                <a:gd name="T18" fmla="*/ 204 w 240"/>
                <a:gd name="T19" fmla="*/ 40 h 64"/>
                <a:gd name="T20" fmla="*/ 192 w 240"/>
                <a:gd name="T21" fmla="*/ 28 h 64"/>
                <a:gd name="T22" fmla="*/ 204 w 240"/>
                <a:gd name="T23" fmla="*/ 16 h 64"/>
                <a:gd name="T24" fmla="*/ 172 w 240"/>
                <a:gd name="T25" fmla="*/ 16 h 64"/>
                <a:gd name="T26" fmla="*/ 184 w 240"/>
                <a:gd name="T27" fmla="*/ 28 h 64"/>
                <a:gd name="T28" fmla="*/ 172 w 240"/>
                <a:gd name="T29" fmla="*/ 40 h 64"/>
                <a:gd name="T30" fmla="*/ 160 w 240"/>
                <a:gd name="T31" fmla="*/ 28 h 64"/>
                <a:gd name="T32" fmla="*/ 172 w 240"/>
                <a:gd name="T33" fmla="*/ 16 h 64"/>
                <a:gd name="T34" fmla="*/ 140 w 240"/>
                <a:gd name="T35" fmla="*/ 16 h 64"/>
                <a:gd name="T36" fmla="*/ 152 w 240"/>
                <a:gd name="T37" fmla="*/ 28 h 64"/>
                <a:gd name="T38" fmla="*/ 140 w 240"/>
                <a:gd name="T39" fmla="*/ 40 h 64"/>
                <a:gd name="T40" fmla="*/ 128 w 240"/>
                <a:gd name="T41" fmla="*/ 28 h 64"/>
                <a:gd name="T42" fmla="*/ 140 w 240"/>
                <a:gd name="T43" fmla="*/ 16 h 64"/>
                <a:gd name="T44" fmla="*/ 36 w 240"/>
                <a:gd name="T45" fmla="*/ 12 h 64"/>
                <a:gd name="T46" fmla="*/ 52 w 240"/>
                <a:gd name="T47" fmla="*/ 28 h 64"/>
                <a:gd name="T48" fmla="*/ 36 w 240"/>
                <a:gd name="T49" fmla="*/ 44 h 64"/>
                <a:gd name="T50" fmla="*/ 20 w 240"/>
                <a:gd name="T51" fmla="*/ 28 h 64"/>
                <a:gd name="T52" fmla="*/ 36 w 240"/>
                <a:gd name="T53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40" h="64">
                  <a:moveTo>
                    <a:pt x="0" y="40"/>
                  </a:moveTo>
                  <a:cubicBezTo>
                    <a:pt x="0" y="53"/>
                    <a:pt x="11" y="64"/>
                    <a:pt x="24" y="64"/>
                  </a:cubicBezTo>
                  <a:cubicBezTo>
                    <a:pt x="216" y="64"/>
                    <a:pt x="216" y="64"/>
                    <a:pt x="216" y="64"/>
                  </a:cubicBezTo>
                  <a:cubicBezTo>
                    <a:pt x="229" y="64"/>
                    <a:pt x="240" y="53"/>
                    <a:pt x="240" y="40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0"/>
                  </a:lnTo>
                  <a:close/>
                  <a:moveTo>
                    <a:pt x="204" y="16"/>
                  </a:moveTo>
                  <a:cubicBezTo>
                    <a:pt x="211" y="16"/>
                    <a:pt x="216" y="21"/>
                    <a:pt x="216" y="28"/>
                  </a:cubicBezTo>
                  <a:cubicBezTo>
                    <a:pt x="216" y="35"/>
                    <a:pt x="211" y="40"/>
                    <a:pt x="204" y="40"/>
                  </a:cubicBezTo>
                  <a:cubicBezTo>
                    <a:pt x="197" y="40"/>
                    <a:pt x="192" y="35"/>
                    <a:pt x="192" y="28"/>
                  </a:cubicBezTo>
                  <a:cubicBezTo>
                    <a:pt x="192" y="21"/>
                    <a:pt x="197" y="16"/>
                    <a:pt x="204" y="16"/>
                  </a:cubicBezTo>
                  <a:close/>
                  <a:moveTo>
                    <a:pt x="172" y="16"/>
                  </a:moveTo>
                  <a:cubicBezTo>
                    <a:pt x="179" y="16"/>
                    <a:pt x="184" y="21"/>
                    <a:pt x="184" y="28"/>
                  </a:cubicBezTo>
                  <a:cubicBezTo>
                    <a:pt x="184" y="35"/>
                    <a:pt x="179" y="40"/>
                    <a:pt x="172" y="40"/>
                  </a:cubicBezTo>
                  <a:cubicBezTo>
                    <a:pt x="165" y="40"/>
                    <a:pt x="160" y="35"/>
                    <a:pt x="160" y="28"/>
                  </a:cubicBezTo>
                  <a:cubicBezTo>
                    <a:pt x="160" y="21"/>
                    <a:pt x="165" y="16"/>
                    <a:pt x="172" y="16"/>
                  </a:cubicBezTo>
                  <a:close/>
                  <a:moveTo>
                    <a:pt x="140" y="16"/>
                  </a:moveTo>
                  <a:cubicBezTo>
                    <a:pt x="147" y="16"/>
                    <a:pt x="152" y="21"/>
                    <a:pt x="152" y="28"/>
                  </a:cubicBezTo>
                  <a:cubicBezTo>
                    <a:pt x="152" y="35"/>
                    <a:pt x="147" y="40"/>
                    <a:pt x="140" y="40"/>
                  </a:cubicBezTo>
                  <a:cubicBezTo>
                    <a:pt x="133" y="40"/>
                    <a:pt x="128" y="35"/>
                    <a:pt x="128" y="28"/>
                  </a:cubicBezTo>
                  <a:cubicBezTo>
                    <a:pt x="128" y="21"/>
                    <a:pt x="133" y="16"/>
                    <a:pt x="140" y="16"/>
                  </a:cubicBezTo>
                  <a:close/>
                  <a:moveTo>
                    <a:pt x="36" y="12"/>
                  </a:moveTo>
                  <a:cubicBezTo>
                    <a:pt x="45" y="12"/>
                    <a:pt x="52" y="19"/>
                    <a:pt x="52" y="28"/>
                  </a:cubicBezTo>
                  <a:cubicBezTo>
                    <a:pt x="52" y="37"/>
                    <a:pt x="45" y="44"/>
                    <a:pt x="36" y="44"/>
                  </a:cubicBezTo>
                  <a:cubicBezTo>
                    <a:pt x="27" y="44"/>
                    <a:pt x="20" y="37"/>
                    <a:pt x="20" y="28"/>
                  </a:cubicBezTo>
                  <a:cubicBezTo>
                    <a:pt x="20" y="19"/>
                    <a:pt x="27" y="12"/>
                    <a:pt x="36" y="12"/>
                  </a:cubicBezTo>
                  <a:close/>
                </a:path>
              </a:pathLst>
            </a:custGeom>
            <a:solidFill>
              <a:srgbClr val="439FD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2" name="Freeform 8"/>
            <p:cNvSpPr>
              <a:spLocks noEditPoints="1"/>
            </p:cNvSpPr>
            <p:nvPr/>
          </p:nvSpPr>
          <p:spPr bwMode="auto">
            <a:xfrm>
              <a:off x="5872163" y="3967163"/>
              <a:ext cx="1633537" cy="379413"/>
            </a:xfrm>
            <a:custGeom>
              <a:avLst/>
              <a:gdLst>
                <a:gd name="T0" fmla="*/ 0 w 240"/>
                <a:gd name="T1" fmla="*/ 56 h 56"/>
                <a:gd name="T2" fmla="*/ 240 w 240"/>
                <a:gd name="T3" fmla="*/ 56 h 56"/>
                <a:gd name="T4" fmla="*/ 240 w 240"/>
                <a:gd name="T5" fmla="*/ 0 h 56"/>
                <a:gd name="T6" fmla="*/ 0 w 240"/>
                <a:gd name="T7" fmla="*/ 0 h 56"/>
                <a:gd name="T8" fmla="*/ 0 w 240"/>
                <a:gd name="T9" fmla="*/ 56 h 56"/>
                <a:gd name="T10" fmla="*/ 204 w 240"/>
                <a:gd name="T11" fmla="*/ 16 h 56"/>
                <a:gd name="T12" fmla="*/ 216 w 240"/>
                <a:gd name="T13" fmla="*/ 28 h 56"/>
                <a:gd name="T14" fmla="*/ 204 w 240"/>
                <a:gd name="T15" fmla="*/ 40 h 56"/>
                <a:gd name="T16" fmla="*/ 192 w 240"/>
                <a:gd name="T17" fmla="*/ 28 h 56"/>
                <a:gd name="T18" fmla="*/ 204 w 240"/>
                <a:gd name="T19" fmla="*/ 16 h 56"/>
                <a:gd name="T20" fmla="*/ 172 w 240"/>
                <a:gd name="T21" fmla="*/ 16 h 56"/>
                <a:gd name="T22" fmla="*/ 184 w 240"/>
                <a:gd name="T23" fmla="*/ 28 h 56"/>
                <a:gd name="T24" fmla="*/ 172 w 240"/>
                <a:gd name="T25" fmla="*/ 40 h 56"/>
                <a:gd name="T26" fmla="*/ 160 w 240"/>
                <a:gd name="T27" fmla="*/ 28 h 56"/>
                <a:gd name="T28" fmla="*/ 172 w 240"/>
                <a:gd name="T29" fmla="*/ 16 h 56"/>
                <a:gd name="T30" fmla="*/ 140 w 240"/>
                <a:gd name="T31" fmla="*/ 16 h 56"/>
                <a:gd name="T32" fmla="*/ 152 w 240"/>
                <a:gd name="T33" fmla="*/ 28 h 56"/>
                <a:gd name="T34" fmla="*/ 140 w 240"/>
                <a:gd name="T35" fmla="*/ 40 h 56"/>
                <a:gd name="T36" fmla="*/ 128 w 240"/>
                <a:gd name="T37" fmla="*/ 28 h 56"/>
                <a:gd name="T38" fmla="*/ 140 w 240"/>
                <a:gd name="T39" fmla="*/ 16 h 56"/>
                <a:gd name="T40" fmla="*/ 36 w 240"/>
                <a:gd name="T41" fmla="*/ 12 h 56"/>
                <a:gd name="T42" fmla="*/ 52 w 240"/>
                <a:gd name="T43" fmla="*/ 28 h 56"/>
                <a:gd name="T44" fmla="*/ 36 w 240"/>
                <a:gd name="T45" fmla="*/ 44 h 56"/>
                <a:gd name="T46" fmla="*/ 20 w 240"/>
                <a:gd name="T47" fmla="*/ 28 h 56"/>
                <a:gd name="T48" fmla="*/ 36 w 240"/>
                <a:gd name="T49" fmla="*/ 1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0" h="56">
                  <a:moveTo>
                    <a:pt x="0" y="56"/>
                  </a:moveTo>
                  <a:cubicBezTo>
                    <a:pt x="240" y="56"/>
                    <a:pt x="240" y="56"/>
                    <a:pt x="240" y="56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56"/>
                  </a:lnTo>
                  <a:close/>
                  <a:moveTo>
                    <a:pt x="204" y="16"/>
                  </a:moveTo>
                  <a:cubicBezTo>
                    <a:pt x="211" y="16"/>
                    <a:pt x="216" y="21"/>
                    <a:pt x="216" y="28"/>
                  </a:cubicBezTo>
                  <a:cubicBezTo>
                    <a:pt x="216" y="35"/>
                    <a:pt x="211" y="40"/>
                    <a:pt x="204" y="40"/>
                  </a:cubicBezTo>
                  <a:cubicBezTo>
                    <a:pt x="197" y="40"/>
                    <a:pt x="192" y="35"/>
                    <a:pt x="192" y="28"/>
                  </a:cubicBezTo>
                  <a:cubicBezTo>
                    <a:pt x="192" y="21"/>
                    <a:pt x="197" y="16"/>
                    <a:pt x="204" y="16"/>
                  </a:cubicBezTo>
                  <a:close/>
                  <a:moveTo>
                    <a:pt x="172" y="16"/>
                  </a:moveTo>
                  <a:cubicBezTo>
                    <a:pt x="179" y="16"/>
                    <a:pt x="184" y="21"/>
                    <a:pt x="184" y="28"/>
                  </a:cubicBezTo>
                  <a:cubicBezTo>
                    <a:pt x="184" y="35"/>
                    <a:pt x="179" y="40"/>
                    <a:pt x="172" y="40"/>
                  </a:cubicBezTo>
                  <a:cubicBezTo>
                    <a:pt x="165" y="40"/>
                    <a:pt x="160" y="35"/>
                    <a:pt x="160" y="28"/>
                  </a:cubicBezTo>
                  <a:cubicBezTo>
                    <a:pt x="160" y="21"/>
                    <a:pt x="165" y="16"/>
                    <a:pt x="172" y="16"/>
                  </a:cubicBezTo>
                  <a:close/>
                  <a:moveTo>
                    <a:pt x="140" y="16"/>
                  </a:moveTo>
                  <a:cubicBezTo>
                    <a:pt x="147" y="16"/>
                    <a:pt x="152" y="21"/>
                    <a:pt x="152" y="28"/>
                  </a:cubicBezTo>
                  <a:cubicBezTo>
                    <a:pt x="152" y="35"/>
                    <a:pt x="147" y="40"/>
                    <a:pt x="140" y="40"/>
                  </a:cubicBezTo>
                  <a:cubicBezTo>
                    <a:pt x="133" y="40"/>
                    <a:pt x="128" y="35"/>
                    <a:pt x="128" y="28"/>
                  </a:cubicBezTo>
                  <a:cubicBezTo>
                    <a:pt x="128" y="21"/>
                    <a:pt x="133" y="16"/>
                    <a:pt x="140" y="16"/>
                  </a:cubicBezTo>
                  <a:close/>
                  <a:moveTo>
                    <a:pt x="36" y="12"/>
                  </a:moveTo>
                  <a:cubicBezTo>
                    <a:pt x="45" y="12"/>
                    <a:pt x="52" y="19"/>
                    <a:pt x="52" y="28"/>
                  </a:cubicBezTo>
                  <a:cubicBezTo>
                    <a:pt x="52" y="37"/>
                    <a:pt x="45" y="44"/>
                    <a:pt x="36" y="44"/>
                  </a:cubicBezTo>
                  <a:cubicBezTo>
                    <a:pt x="27" y="44"/>
                    <a:pt x="20" y="37"/>
                    <a:pt x="20" y="28"/>
                  </a:cubicBezTo>
                  <a:cubicBezTo>
                    <a:pt x="20" y="19"/>
                    <a:pt x="27" y="12"/>
                    <a:pt x="36" y="12"/>
                  </a:cubicBezTo>
                  <a:close/>
                </a:path>
              </a:pathLst>
            </a:custGeom>
            <a:solidFill>
              <a:srgbClr val="7FC43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43" name="Группа 242"/>
          <p:cNvGrpSpPr/>
          <p:nvPr/>
        </p:nvGrpSpPr>
        <p:grpSpPr>
          <a:xfrm>
            <a:off x="2903911" y="2767925"/>
            <a:ext cx="507016" cy="505210"/>
            <a:chOff x="901421" y="1304962"/>
            <a:chExt cx="760156" cy="757448"/>
          </a:xfrm>
        </p:grpSpPr>
        <p:sp>
          <p:nvSpPr>
            <p:cNvPr id="244" name="Freeform 24"/>
            <p:cNvSpPr>
              <a:spLocks/>
            </p:cNvSpPr>
            <p:nvPr/>
          </p:nvSpPr>
          <p:spPr bwMode="auto">
            <a:xfrm>
              <a:off x="1161118" y="1304962"/>
              <a:ext cx="316507" cy="102797"/>
            </a:xfrm>
            <a:custGeom>
              <a:avLst/>
              <a:gdLst>
                <a:gd name="T0" fmla="*/ 100 w 100"/>
                <a:gd name="T1" fmla="*/ 16 h 32"/>
                <a:gd name="T2" fmla="*/ 99 w 100"/>
                <a:gd name="T3" fmla="*/ 16 h 32"/>
                <a:gd name="T4" fmla="*/ 51 w 100"/>
                <a:gd name="T5" fmla="*/ 0 h 32"/>
                <a:gd name="T6" fmla="*/ 49 w 100"/>
                <a:gd name="T7" fmla="*/ 0 h 32"/>
                <a:gd name="T8" fmla="*/ 1 w 100"/>
                <a:gd name="T9" fmla="*/ 16 h 32"/>
                <a:gd name="T10" fmla="*/ 0 w 100"/>
                <a:gd name="T11" fmla="*/ 16 h 32"/>
                <a:gd name="T12" fmla="*/ 50 w 100"/>
                <a:gd name="T13" fmla="*/ 32 h 32"/>
                <a:gd name="T14" fmla="*/ 100 w 100"/>
                <a:gd name="T15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0" h="32">
                  <a:moveTo>
                    <a:pt x="100" y="16"/>
                  </a:moveTo>
                  <a:cubicBezTo>
                    <a:pt x="100" y="16"/>
                    <a:pt x="99" y="16"/>
                    <a:pt x="99" y="16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0" y="0"/>
                    <a:pt x="50" y="0"/>
                    <a:pt x="49" y="0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0" y="16"/>
                    <a:pt x="0" y="16"/>
                  </a:cubicBezTo>
                  <a:cubicBezTo>
                    <a:pt x="50" y="32"/>
                    <a:pt x="50" y="32"/>
                    <a:pt x="50" y="32"/>
                  </a:cubicBezTo>
                  <a:lnTo>
                    <a:pt x="100" y="16"/>
                  </a:lnTo>
                  <a:close/>
                </a:path>
              </a:pathLst>
            </a:custGeom>
            <a:solidFill>
              <a:srgbClr val="439F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" name="Freeform 25"/>
            <p:cNvSpPr>
              <a:spLocks/>
            </p:cNvSpPr>
            <p:nvPr/>
          </p:nvSpPr>
          <p:spPr bwMode="auto">
            <a:xfrm>
              <a:off x="1331545" y="1380707"/>
              <a:ext cx="151490" cy="251581"/>
            </a:xfrm>
            <a:custGeom>
              <a:avLst/>
              <a:gdLst>
                <a:gd name="T0" fmla="*/ 48 w 48"/>
                <a:gd name="T1" fmla="*/ 56 h 79"/>
                <a:gd name="T2" fmla="*/ 48 w 48"/>
                <a:gd name="T3" fmla="*/ 0 h 79"/>
                <a:gd name="T4" fmla="*/ 0 w 48"/>
                <a:gd name="T5" fmla="*/ 15 h 79"/>
                <a:gd name="T6" fmla="*/ 0 w 48"/>
                <a:gd name="T7" fmla="*/ 79 h 79"/>
                <a:gd name="T8" fmla="*/ 46 w 48"/>
                <a:gd name="T9" fmla="*/ 60 h 79"/>
                <a:gd name="T10" fmla="*/ 48 w 48"/>
                <a:gd name="T11" fmla="*/ 56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" h="79">
                  <a:moveTo>
                    <a:pt x="48" y="56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46" y="60"/>
                    <a:pt x="46" y="60"/>
                    <a:pt x="46" y="60"/>
                  </a:cubicBezTo>
                  <a:cubicBezTo>
                    <a:pt x="47" y="59"/>
                    <a:pt x="48" y="58"/>
                    <a:pt x="48" y="56"/>
                  </a:cubicBezTo>
                  <a:close/>
                </a:path>
              </a:pathLst>
            </a:custGeom>
            <a:solidFill>
              <a:srgbClr val="439F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" name="Freeform 26"/>
            <p:cNvSpPr>
              <a:spLocks/>
            </p:cNvSpPr>
            <p:nvPr/>
          </p:nvSpPr>
          <p:spPr bwMode="auto">
            <a:xfrm>
              <a:off x="1155708" y="1380707"/>
              <a:ext cx="151490" cy="251581"/>
            </a:xfrm>
            <a:custGeom>
              <a:avLst/>
              <a:gdLst>
                <a:gd name="T0" fmla="*/ 2 w 48"/>
                <a:gd name="T1" fmla="*/ 60 h 79"/>
                <a:gd name="T2" fmla="*/ 48 w 48"/>
                <a:gd name="T3" fmla="*/ 79 h 79"/>
                <a:gd name="T4" fmla="*/ 48 w 48"/>
                <a:gd name="T5" fmla="*/ 15 h 79"/>
                <a:gd name="T6" fmla="*/ 0 w 48"/>
                <a:gd name="T7" fmla="*/ 0 h 79"/>
                <a:gd name="T8" fmla="*/ 0 w 48"/>
                <a:gd name="T9" fmla="*/ 56 h 79"/>
                <a:gd name="T10" fmla="*/ 2 w 48"/>
                <a:gd name="T11" fmla="*/ 6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" h="79">
                  <a:moveTo>
                    <a:pt x="2" y="60"/>
                  </a:moveTo>
                  <a:cubicBezTo>
                    <a:pt x="48" y="79"/>
                    <a:pt x="48" y="79"/>
                    <a:pt x="48" y="79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8"/>
                    <a:pt x="1" y="59"/>
                    <a:pt x="2" y="60"/>
                  </a:cubicBezTo>
                  <a:close/>
                </a:path>
              </a:pathLst>
            </a:custGeom>
            <a:solidFill>
              <a:srgbClr val="439F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7" name="Freeform 27"/>
            <p:cNvSpPr>
              <a:spLocks/>
            </p:cNvSpPr>
            <p:nvPr/>
          </p:nvSpPr>
          <p:spPr bwMode="auto">
            <a:xfrm>
              <a:off x="1534433" y="1697212"/>
              <a:ext cx="127144" cy="211004"/>
            </a:xfrm>
            <a:custGeom>
              <a:avLst/>
              <a:gdLst>
                <a:gd name="T0" fmla="*/ 0 w 40"/>
                <a:gd name="T1" fmla="*/ 19 h 66"/>
                <a:gd name="T2" fmla="*/ 0 w 40"/>
                <a:gd name="T3" fmla="*/ 66 h 66"/>
                <a:gd name="T4" fmla="*/ 38 w 40"/>
                <a:gd name="T5" fmla="*/ 48 h 66"/>
                <a:gd name="T6" fmla="*/ 40 w 40"/>
                <a:gd name="T7" fmla="*/ 44 h 66"/>
                <a:gd name="T8" fmla="*/ 40 w 40"/>
                <a:gd name="T9" fmla="*/ 0 h 66"/>
                <a:gd name="T10" fmla="*/ 0 w 40"/>
                <a:gd name="T11" fmla="*/ 1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66">
                  <a:moveTo>
                    <a:pt x="0" y="19"/>
                  </a:moveTo>
                  <a:cubicBezTo>
                    <a:pt x="0" y="66"/>
                    <a:pt x="0" y="66"/>
                    <a:pt x="0" y="66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39" y="47"/>
                    <a:pt x="40" y="46"/>
                    <a:pt x="40" y="44"/>
                  </a:cubicBezTo>
                  <a:cubicBezTo>
                    <a:pt x="40" y="0"/>
                    <a:pt x="40" y="0"/>
                    <a:pt x="40" y="0"/>
                  </a:cubicBezTo>
                  <a:lnTo>
                    <a:pt x="0" y="19"/>
                  </a:lnTo>
                  <a:close/>
                </a:path>
              </a:pathLst>
            </a:custGeom>
            <a:solidFill>
              <a:srgbClr val="7FC43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8" name="Freeform 28"/>
            <p:cNvSpPr>
              <a:spLocks/>
            </p:cNvSpPr>
            <p:nvPr/>
          </p:nvSpPr>
          <p:spPr bwMode="auto">
            <a:xfrm>
              <a:off x="1404584" y="1634994"/>
              <a:ext cx="235351" cy="100091"/>
            </a:xfrm>
            <a:custGeom>
              <a:avLst/>
              <a:gdLst>
                <a:gd name="T0" fmla="*/ 38 w 74"/>
                <a:gd name="T1" fmla="*/ 0 h 32"/>
                <a:gd name="T2" fmla="*/ 36 w 74"/>
                <a:gd name="T3" fmla="*/ 0 h 32"/>
                <a:gd name="T4" fmla="*/ 0 w 74"/>
                <a:gd name="T5" fmla="*/ 15 h 32"/>
                <a:gd name="T6" fmla="*/ 37 w 74"/>
                <a:gd name="T7" fmla="*/ 32 h 32"/>
                <a:gd name="T8" fmla="*/ 74 w 74"/>
                <a:gd name="T9" fmla="*/ 15 h 32"/>
                <a:gd name="T10" fmla="*/ 38 w 74"/>
                <a:gd name="T11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32">
                  <a:moveTo>
                    <a:pt x="38" y="0"/>
                  </a:moveTo>
                  <a:cubicBezTo>
                    <a:pt x="38" y="0"/>
                    <a:pt x="36" y="0"/>
                    <a:pt x="3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37" y="32"/>
                    <a:pt x="37" y="32"/>
                    <a:pt x="37" y="32"/>
                  </a:cubicBezTo>
                  <a:cubicBezTo>
                    <a:pt x="74" y="15"/>
                    <a:pt x="74" y="15"/>
                    <a:pt x="74" y="15"/>
                  </a:cubicBezTo>
                  <a:lnTo>
                    <a:pt x="38" y="0"/>
                  </a:lnTo>
                  <a:close/>
                </a:path>
              </a:pathLst>
            </a:custGeom>
            <a:solidFill>
              <a:srgbClr val="7FC43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9" name="Freeform 29"/>
            <p:cNvSpPr>
              <a:spLocks/>
            </p:cNvSpPr>
            <p:nvPr/>
          </p:nvSpPr>
          <p:spPr bwMode="auto">
            <a:xfrm>
              <a:off x="1382943" y="1697212"/>
              <a:ext cx="127144" cy="211004"/>
            </a:xfrm>
            <a:custGeom>
              <a:avLst/>
              <a:gdLst>
                <a:gd name="T0" fmla="*/ 0 w 40"/>
                <a:gd name="T1" fmla="*/ 44 h 66"/>
                <a:gd name="T2" fmla="*/ 2 w 40"/>
                <a:gd name="T3" fmla="*/ 48 h 66"/>
                <a:gd name="T4" fmla="*/ 40 w 40"/>
                <a:gd name="T5" fmla="*/ 66 h 66"/>
                <a:gd name="T6" fmla="*/ 40 w 40"/>
                <a:gd name="T7" fmla="*/ 19 h 66"/>
                <a:gd name="T8" fmla="*/ 0 w 40"/>
                <a:gd name="T9" fmla="*/ 0 h 66"/>
                <a:gd name="T10" fmla="*/ 0 w 40"/>
                <a:gd name="T11" fmla="*/ 44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66">
                  <a:moveTo>
                    <a:pt x="0" y="44"/>
                  </a:moveTo>
                  <a:cubicBezTo>
                    <a:pt x="0" y="46"/>
                    <a:pt x="1" y="47"/>
                    <a:pt x="2" y="48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0" y="19"/>
                    <a:pt x="40" y="19"/>
                    <a:pt x="40" y="19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4"/>
                  </a:lnTo>
                  <a:close/>
                </a:path>
              </a:pathLst>
            </a:custGeom>
            <a:solidFill>
              <a:srgbClr val="7FC43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0" name="Freeform 30"/>
            <p:cNvSpPr>
              <a:spLocks/>
            </p:cNvSpPr>
            <p:nvPr/>
          </p:nvSpPr>
          <p:spPr bwMode="auto">
            <a:xfrm>
              <a:off x="925768" y="1659339"/>
              <a:ext cx="381431" cy="127142"/>
            </a:xfrm>
            <a:custGeom>
              <a:avLst/>
              <a:gdLst>
                <a:gd name="T0" fmla="*/ 61 w 120"/>
                <a:gd name="T1" fmla="*/ 0 h 40"/>
                <a:gd name="T2" fmla="*/ 59 w 120"/>
                <a:gd name="T3" fmla="*/ 0 h 40"/>
                <a:gd name="T4" fmla="*/ 0 w 120"/>
                <a:gd name="T5" fmla="*/ 19 h 40"/>
                <a:gd name="T6" fmla="*/ 60 w 120"/>
                <a:gd name="T7" fmla="*/ 40 h 40"/>
                <a:gd name="T8" fmla="*/ 120 w 120"/>
                <a:gd name="T9" fmla="*/ 19 h 40"/>
                <a:gd name="T10" fmla="*/ 61 w 120"/>
                <a:gd name="T11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40">
                  <a:moveTo>
                    <a:pt x="61" y="0"/>
                  </a:moveTo>
                  <a:cubicBezTo>
                    <a:pt x="60" y="0"/>
                    <a:pt x="60" y="0"/>
                    <a:pt x="59" y="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60" y="40"/>
                    <a:pt x="60" y="40"/>
                    <a:pt x="60" y="40"/>
                  </a:cubicBezTo>
                  <a:cubicBezTo>
                    <a:pt x="120" y="19"/>
                    <a:pt x="120" y="19"/>
                    <a:pt x="120" y="19"/>
                  </a:cubicBezTo>
                  <a:lnTo>
                    <a:pt x="61" y="0"/>
                  </a:lnTo>
                  <a:close/>
                </a:path>
              </a:pathLst>
            </a:custGeom>
            <a:solidFill>
              <a:srgbClr val="439F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1" name="Freeform 31"/>
            <p:cNvSpPr>
              <a:spLocks/>
            </p:cNvSpPr>
            <p:nvPr/>
          </p:nvSpPr>
          <p:spPr bwMode="auto">
            <a:xfrm>
              <a:off x="901421" y="1735084"/>
              <a:ext cx="202889" cy="327326"/>
            </a:xfrm>
            <a:custGeom>
              <a:avLst/>
              <a:gdLst>
                <a:gd name="T0" fmla="*/ 0 w 64"/>
                <a:gd name="T1" fmla="*/ 76 h 103"/>
                <a:gd name="T2" fmla="*/ 3 w 64"/>
                <a:gd name="T3" fmla="*/ 80 h 103"/>
                <a:gd name="T4" fmla="*/ 64 w 64"/>
                <a:gd name="T5" fmla="*/ 103 h 103"/>
                <a:gd name="T6" fmla="*/ 64 w 64"/>
                <a:gd name="T7" fmla="*/ 23 h 103"/>
                <a:gd name="T8" fmla="*/ 0 w 64"/>
                <a:gd name="T9" fmla="*/ 0 h 103"/>
                <a:gd name="T10" fmla="*/ 0 w 64"/>
                <a:gd name="T11" fmla="*/ 76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03">
                  <a:moveTo>
                    <a:pt x="0" y="76"/>
                  </a:moveTo>
                  <a:cubicBezTo>
                    <a:pt x="0" y="78"/>
                    <a:pt x="1" y="79"/>
                    <a:pt x="3" y="80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76"/>
                  </a:lnTo>
                  <a:close/>
                </a:path>
              </a:pathLst>
            </a:custGeom>
            <a:solidFill>
              <a:srgbClr val="439F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2" name="Freeform 32"/>
            <p:cNvSpPr>
              <a:spLocks/>
            </p:cNvSpPr>
            <p:nvPr/>
          </p:nvSpPr>
          <p:spPr bwMode="auto">
            <a:xfrm>
              <a:off x="1128656" y="1735084"/>
              <a:ext cx="202889" cy="327326"/>
            </a:xfrm>
            <a:custGeom>
              <a:avLst/>
              <a:gdLst>
                <a:gd name="T0" fmla="*/ 0 w 64"/>
                <a:gd name="T1" fmla="*/ 103 h 103"/>
                <a:gd name="T2" fmla="*/ 61 w 64"/>
                <a:gd name="T3" fmla="*/ 80 h 103"/>
                <a:gd name="T4" fmla="*/ 64 w 64"/>
                <a:gd name="T5" fmla="*/ 76 h 103"/>
                <a:gd name="T6" fmla="*/ 64 w 64"/>
                <a:gd name="T7" fmla="*/ 0 h 103"/>
                <a:gd name="T8" fmla="*/ 0 w 64"/>
                <a:gd name="T9" fmla="*/ 23 h 103"/>
                <a:gd name="T10" fmla="*/ 0 w 64"/>
                <a:gd name="T11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03">
                  <a:moveTo>
                    <a:pt x="0" y="103"/>
                  </a:moveTo>
                  <a:cubicBezTo>
                    <a:pt x="61" y="80"/>
                    <a:pt x="61" y="80"/>
                    <a:pt x="61" y="80"/>
                  </a:cubicBezTo>
                  <a:cubicBezTo>
                    <a:pt x="63" y="79"/>
                    <a:pt x="64" y="78"/>
                    <a:pt x="64" y="76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0" y="23"/>
                    <a:pt x="0" y="23"/>
                    <a:pt x="0" y="23"/>
                  </a:cubicBezTo>
                  <a:lnTo>
                    <a:pt x="0" y="103"/>
                  </a:lnTo>
                  <a:close/>
                </a:path>
              </a:pathLst>
            </a:custGeom>
            <a:solidFill>
              <a:srgbClr val="439F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702074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-2188" y="0"/>
            <a:ext cx="8376931" cy="717881"/>
          </a:xfrm>
          <a:custGeom>
            <a:avLst/>
            <a:gdLst/>
            <a:ahLst/>
            <a:cxnLst/>
            <a:rect l="0" t="0" r="0" b="0"/>
            <a:pathLst>
              <a:path w="3847967" h="528341" extrusionOk="0">
                <a:moveTo>
                  <a:pt x="1611" y="0"/>
                </a:moveTo>
                <a:lnTo>
                  <a:pt x="3415197" y="0"/>
                </a:lnTo>
                <a:lnTo>
                  <a:pt x="3847967" y="0"/>
                </a:lnTo>
                <a:lnTo>
                  <a:pt x="3317474" y="528341"/>
                </a:lnTo>
                <a:lnTo>
                  <a:pt x="1611" y="524685"/>
                </a:lnTo>
                <a:cubicBezTo>
                  <a:pt x="3222" y="347695"/>
                  <a:pt x="0" y="176990"/>
                  <a:pt x="1611" y="0"/>
                </a:cubicBezTo>
                <a:close/>
              </a:path>
            </a:pathLst>
          </a:custGeom>
          <a:gradFill flip="none" rotWithShape="1">
            <a:gsLst>
              <a:gs pos="0">
                <a:srgbClr val="199BC9"/>
              </a:gs>
              <a:gs pos="100000">
                <a:srgbClr val="4BD0FF"/>
              </a:gs>
            </a:gsLst>
            <a:lin ang="2700000" scaled="1"/>
            <a:tileRect/>
          </a:gradFill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279400" dist="38100" dir="13500000" algn="br" rotWithShape="0">
              <a:srgbClr val="000000">
                <a:alpha val="27843"/>
              </a:srgbClr>
            </a:outerShdw>
          </a:effectLst>
        </p:spPr>
        <p:txBody>
          <a:bodyPr spcFirstLastPara="1" wrap="square" lIns="243775" tIns="121875" rIns="243775" bIns="121875" anchor="t" anchorCtr="0">
            <a:noAutofit/>
          </a:bodyPr>
          <a:lstStyle/>
          <a:p>
            <a:endParaRPr sz="10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Shape 122"/>
          <p:cNvSpPr txBox="1"/>
          <p:nvPr/>
        </p:nvSpPr>
        <p:spPr>
          <a:xfrm>
            <a:off x="196586" y="193240"/>
            <a:ext cx="9437135" cy="360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ru-RU" sz="2800" b="1" u="none" dirty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  <a:t>КРУПНЕЙШИЕ ПРОЕКТЫ </a:t>
            </a:r>
            <a:r>
              <a:rPr lang="en-US" sz="2800" b="1" u="none" dirty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  <a:t>LANDOCS</a:t>
            </a:r>
            <a:endParaRPr sz="2800" b="1" u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5" name="Shape 381"/>
          <p:cNvSpPr/>
          <p:nvPr/>
        </p:nvSpPr>
        <p:spPr>
          <a:xfrm rot="-5400000">
            <a:off x="10408444" y="5083969"/>
            <a:ext cx="1789113" cy="1787525"/>
          </a:xfrm>
          <a:prstGeom prst="rtTriangle">
            <a:avLst/>
          </a:prstGeom>
          <a:gradFill>
            <a:gsLst>
              <a:gs pos="0">
                <a:srgbClr val="199BC9"/>
              </a:gs>
              <a:gs pos="100000">
                <a:srgbClr val="4BD0FF"/>
              </a:gs>
            </a:gsLst>
            <a:lin ang="13800001" scaled="0"/>
          </a:gradFill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279400" dist="38100" dir="13500000" algn="br" rotWithShape="0">
              <a:srgbClr val="000000">
                <a:alpha val="27843"/>
              </a:srgbClr>
            </a:outerShdw>
          </a:effectLst>
        </p:spPr>
        <p:txBody>
          <a:bodyPr spcFirstLastPara="1" wrap="square" lIns="243775" tIns="121875" rIns="243775" bIns="1218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6" name="Shape 382" descr="Lanit_logo_new_whi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422063" y="6096000"/>
            <a:ext cx="438150" cy="53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5139" y="227736"/>
            <a:ext cx="1850481" cy="291616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 bwMode="auto">
          <a:xfrm>
            <a:off x="694500" y="1403146"/>
            <a:ext cx="1721922" cy="1721922"/>
          </a:xfrm>
          <a:prstGeom prst="ellipse">
            <a:avLst/>
          </a:prstGeom>
          <a:solidFill>
            <a:srgbClr val="187B9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>
              <a:schemeClr val="accent1">
                <a:alpha val="40000"/>
              </a:schemeClr>
            </a:glow>
          </a:effectLst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1218697"/>
            <a:r>
              <a:rPr lang="ru-RU" sz="3200" b="1" dirty="0">
                <a:solidFill>
                  <a:schemeClr val="bg1"/>
                </a:solidFill>
                <a:ea typeface="ヒラギノ角ゴ ProN W3" charset="0"/>
                <a:cs typeface="ヒラギノ角ゴ ProN W3" charset="0"/>
              </a:rPr>
              <a:t>45000</a:t>
            </a:r>
            <a:br>
              <a:rPr lang="ru-RU" sz="3200" b="1" dirty="0">
                <a:solidFill>
                  <a:schemeClr val="bg1"/>
                </a:solidFill>
                <a:ea typeface="ヒラギノ角ゴ ProN W3" charset="0"/>
                <a:cs typeface="ヒラギノ角ゴ ProN W3" charset="0"/>
              </a:rPr>
            </a:br>
            <a:r>
              <a:rPr lang="ru-RU" sz="2000" dirty="0">
                <a:solidFill>
                  <a:schemeClr val="bg1"/>
                </a:solidFill>
                <a:ea typeface="ヒラギノ角ゴ ProN W3" charset="0"/>
                <a:cs typeface="ヒラギノ角ゴ ProN W3" charset="0"/>
              </a:rPr>
              <a:t>р.м.</a:t>
            </a:r>
            <a:endParaRPr lang="ru-RU" sz="3200" dirty="0">
              <a:solidFill>
                <a:schemeClr val="bg1"/>
              </a:solidFill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0648" y="3258494"/>
            <a:ext cx="2609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dirty="0"/>
              <a:t>Федеральное казначейство России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178373" y="1611104"/>
            <a:ext cx="2609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dirty="0"/>
              <a:t>РусГидро</a:t>
            </a:r>
          </a:p>
        </p:txBody>
      </p:sp>
      <p:sp>
        <p:nvSpPr>
          <p:cNvPr id="30" name="Овал 29"/>
          <p:cNvSpPr/>
          <p:nvPr/>
        </p:nvSpPr>
        <p:spPr bwMode="auto">
          <a:xfrm>
            <a:off x="3691186" y="2143613"/>
            <a:ext cx="1584000" cy="1584000"/>
          </a:xfrm>
          <a:prstGeom prst="ellipse">
            <a:avLst/>
          </a:prstGeom>
          <a:solidFill>
            <a:srgbClr val="7FC43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>
              <a:schemeClr val="accent1">
                <a:alpha val="40000"/>
              </a:schemeClr>
            </a:glow>
          </a:effectLst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1218697"/>
            <a:r>
              <a:rPr lang="ru-RU" sz="2800" b="1" dirty="0">
                <a:solidFill>
                  <a:schemeClr val="bg1"/>
                </a:solidFill>
                <a:ea typeface="ヒラギノ角ゴ ProN W3" charset="0"/>
                <a:cs typeface="ヒラギノ角ゴ ProN W3" charset="0"/>
              </a:rPr>
              <a:t>12500</a:t>
            </a:r>
            <a:br>
              <a:rPr lang="ru-RU" sz="2800" b="1" dirty="0">
                <a:solidFill>
                  <a:schemeClr val="bg1"/>
                </a:solidFill>
                <a:ea typeface="ヒラギノ角ゴ ProN W3" charset="0"/>
                <a:cs typeface="ヒラギノ角ゴ ProN W3" charset="0"/>
              </a:rPr>
            </a:br>
            <a:r>
              <a:rPr lang="ru-RU" dirty="0">
                <a:solidFill>
                  <a:schemeClr val="bg1"/>
                </a:solidFill>
                <a:ea typeface="ヒラギノ角ゴ ProN W3" charset="0"/>
                <a:cs typeface="ヒラギノ角ゴ ProN W3" charset="0"/>
              </a:rPr>
              <a:t>р.м.</a:t>
            </a:r>
            <a:endParaRPr lang="ru-RU" sz="2800" dirty="0">
              <a:solidFill>
                <a:schemeClr val="bg1"/>
              </a:solidFill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31" name="Овал 30"/>
          <p:cNvSpPr/>
          <p:nvPr/>
        </p:nvSpPr>
        <p:spPr bwMode="auto">
          <a:xfrm>
            <a:off x="907151" y="4275875"/>
            <a:ext cx="1306255" cy="1306255"/>
          </a:xfrm>
          <a:prstGeom prst="ellipse">
            <a:avLst/>
          </a:prstGeom>
          <a:solidFill>
            <a:srgbClr val="439F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>
              <a:schemeClr val="accent1">
                <a:alpha val="40000"/>
              </a:schemeClr>
            </a:glow>
          </a:effectLst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1218697"/>
            <a:r>
              <a:rPr lang="ru-RU" sz="2400" b="1" dirty="0">
                <a:solidFill>
                  <a:schemeClr val="bg1"/>
                </a:solidFill>
                <a:ea typeface="ヒラギノ角ゴ ProN W3" charset="0"/>
                <a:cs typeface="ヒラギノ角ゴ ProN W3" charset="0"/>
              </a:rPr>
              <a:t>3200</a:t>
            </a:r>
            <a:br>
              <a:rPr lang="ru-RU" sz="3200" b="1" dirty="0">
                <a:solidFill>
                  <a:schemeClr val="bg1"/>
                </a:solidFill>
                <a:ea typeface="ヒラギノ角ゴ ProN W3" charset="0"/>
                <a:cs typeface="ヒラギノ角ゴ ProN W3" charset="0"/>
              </a:rPr>
            </a:br>
            <a:r>
              <a:rPr lang="ru-RU" sz="2000" dirty="0">
                <a:solidFill>
                  <a:schemeClr val="bg1"/>
                </a:solidFill>
                <a:ea typeface="ヒラギノ角ゴ ProN W3" charset="0"/>
                <a:cs typeface="ヒラギノ角ゴ ProN W3" charset="0"/>
              </a:rPr>
              <a:t>р.м.</a:t>
            </a:r>
            <a:endParaRPr lang="ru-RU" sz="3200" dirty="0">
              <a:solidFill>
                <a:schemeClr val="bg1"/>
              </a:solidFill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0648" y="5685855"/>
            <a:ext cx="2609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dirty="0"/>
              <a:t>МОЭК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014644" y="1611104"/>
            <a:ext cx="2609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dirty="0"/>
              <a:t>СО ЕЭС</a:t>
            </a:r>
          </a:p>
        </p:txBody>
      </p:sp>
      <p:sp>
        <p:nvSpPr>
          <p:cNvPr id="39" name="Овал 38"/>
          <p:cNvSpPr/>
          <p:nvPr/>
        </p:nvSpPr>
        <p:spPr bwMode="auto">
          <a:xfrm>
            <a:off x="6563457" y="2215613"/>
            <a:ext cx="1512000" cy="1512000"/>
          </a:xfrm>
          <a:prstGeom prst="ellipse">
            <a:avLst/>
          </a:prstGeom>
          <a:solidFill>
            <a:srgbClr val="7FC43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>
              <a:schemeClr val="accent1">
                <a:alpha val="40000"/>
              </a:schemeClr>
            </a:glow>
          </a:effectLst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1218697"/>
            <a:r>
              <a:rPr lang="ru-RU" sz="3200" b="1" dirty="0">
                <a:solidFill>
                  <a:schemeClr val="bg1"/>
                </a:solidFill>
                <a:ea typeface="ヒラギノ角ゴ ProN W3" charset="0"/>
                <a:cs typeface="ヒラギノ角ゴ ProN W3" charset="0"/>
              </a:rPr>
              <a:t>9000</a:t>
            </a:r>
            <a:br>
              <a:rPr lang="ru-RU" sz="3200" b="1" dirty="0">
                <a:solidFill>
                  <a:schemeClr val="bg1"/>
                </a:solidFill>
                <a:ea typeface="ヒラギノ角ゴ ProN W3" charset="0"/>
                <a:cs typeface="ヒラギノ角ゴ ProN W3" charset="0"/>
              </a:rPr>
            </a:br>
            <a:r>
              <a:rPr lang="ru-RU" sz="2000" dirty="0">
                <a:solidFill>
                  <a:schemeClr val="bg1"/>
                </a:solidFill>
                <a:ea typeface="ヒラギノ角ゴ ProN W3" charset="0"/>
                <a:cs typeface="ヒラギノ角ゴ ProN W3" charset="0"/>
              </a:rPr>
              <a:t>р.м.</a:t>
            </a:r>
            <a:endParaRPr lang="ru-RU" sz="3200" dirty="0">
              <a:solidFill>
                <a:schemeClr val="bg1"/>
              </a:solidFill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850915" y="3258494"/>
            <a:ext cx="2609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dirty="0"/>
              <a:t>Уральский оптико-механический завод</a:t>
            </a:r>
          </a:p>
        </p:txBody>
      </p:sp>
      <p:sp>
        <p:nvSpPr>
          <p:cNvPr id="41" name="Овал 40"/>
          <p:cNvSpPr/>
          <p:nvPr/>
        </p:nvSpPr>
        <p:spPr bwMode="auto">
          <a:xfrm>
            <a:off x="9435728" y="1685068"/>
            <a:ext cx="1440000" cy="14400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>
              <a:schemeClr val="accent1">
                <a:alpha val="40000"/>
              </a:schemeClr>
            </a:glow>
          </a:effectLst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1218697"/>
            <a:r>
              <a:rPr lang="ru-RU" sz="3200" b="1" dirty="0">
                <a:solidFill>
                  <a:schemeClr val="bg1"/>
                </a:solidFill>
                <a:ea typeface="ヒラギノ角ゴ ProN W3" charset="0"/>
                <a:cs typeface="ヒラギノ角ゴ ProN W3" charset="0"/>
              </a:rPr>
              <a:t>7000</a:t>
            </a:r>
            <a:br>
              <a:rPr lang="ru-RU" sz="3200" b="1" dirty="0">
                <a:solidFill>
                  <a:schemeClr val="bg1"/>
                </a:solidFill>
                <a:ea typeface="ヒラギノ角ゴ ProN W3" charset="0"/>
                <a:cs typeface="ヒラギノ角ゴ ProN W3" charset="0"/>
              </a:rPr>
            </a:br>
            <a:r>
              <a:rPr lang="ru-RU" sz="2000" dirty="0">
                <a:solidFill>
                  <a:schemeClr val="bg1"/>
                </a:solidFill>
                <a:ea typeface="ヒラギノ角ゴ ProN W3" charset="0"/>
                <a:cs typeface="ヒラギノ角ゴ ProN W3" charset="0"/>
              </a:rPr>
              <a:t>р.м.</a:t>
            </a:r>
            <a:endParaRPr lang="ru-RU" sz="3200" dirty="0">
              <a:solidFill>
                <a:schemeClr val="bg1"/>
              </a:solidFill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42" name="Овал 41"/>
          <p:cNvSpPr/>
          <p:nvPr/>
        </p:nvSpPr>
        <p:spPr bwMode="auto">
          <a:xfrm>
            <a:off x="3834876" y="4275875"/>
            <a:ext cx="1306255" cy="1306255"/>
          </a:xfrm>
          <a:prstGeom prst="ellipse">
            <a:avLst/>
          </a:prstGeom>
          <a:solidFill>
            <a:srgbClr val="439F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>
              <a:schemeClr val="accent1">
                <a:alpha val="40000"/>
              </a:schemeClr>
            </a:glow>
          </a:effectLst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1218697"/>
            <a:r>
              <a:rPr lang="ru-RU" sz="2400" b="1" dirty="0">
                <a:solidFill>
                  <a:schemeClr val="bg1"/>
                </a:solidFill>
                <a:ea typeface="ヒラギノ角ゴ ProN W3" charset="0"/>
                <a:cs typeface="ヒラギノ角ゴ ProN W3" charset="0"/>
              </a:rPr>
              <a:t>2840</a:t>
            </a:r>
            <a:br>
              <a:rPr lang="ru-RU" sz="3200" b="1" dirty="0">
                <a:solidFill>
                  <a:schemeClr val="bg1"/>
                </a:solidFill>
                <a:ea typeface="ヒラギノ角ゴ ProN W3" charset="0"/>
                <a:cs typeface="ヒラギノ角ゴ ProN W3" charset="0"/>
              </a:rPr>
            </a:br>
            <a:r>
              <a:rPr lang="ru-RU" sz="2000" dirty="0">
                <a:solidFill>
                  <a:schemeClr val="bg1"/>
                </a:solidFill>
                <a:ea typeface="ヒラギノ角ゴ ProN W3" charset="0"/>
                <a:cs typeface="ヒラギノ角ゴ ProN W3" charset="0"/>
              </a:rPr>
              <a:t>р.м.</a:t>
            </a:r>
            <a:endParaRPr lang="ru-RU" sz="3200" dirty="0">
              <a:solidFill>
                <a:schemeClr val="bg1"/>
              </a:solidFill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178373" y="5685855"/>
            <a:ext cx="2609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dirty="0"/>
              <a:t>Банк Москвы</a:t>
            </a:r>
          </a:p>
        </p:txBody>
      </p:sp>
      <p:sp>
        <p:nvSpPr>
          <p:cNvPr id="45" name="Овал 44"/>
          <p:cNvSpPr/>
          <p:nvPr/>
        </p:nvSpPr>
        <p:spPr bwMode="auto">
          <a:xfrm>
            <a:off x="6756341" y="4275875"/>
            <a:ext cx="1306255" cy="1306255"/>
          </a:xfrm>
          <a:prstGeom prst="ellipse">
            <a:avLst/>
          </a:prstGeom>
          <a:solidFill>
            <a:srgbClr val="439F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>
              <a:schemeClr val="accent1">
                <a:alpha val="40000"/>
              </a:schemeClr>
            </a:glow>
          </a:effectLst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1218697"/>
            <a:r>
              <a:rPr lang="ru-RU" sz="2400" b="1" dirty="0">
                <a:solidFill>
                  <a:schemeClr val="bg1"/>
                </a:solidFill>
                <a:ea typeface="ヒラギノ角ゴ ProN W3" charset="0"/>
                <a:cs typeface="ヒラギノ角ゴ ProN W3" charset="0"/>
              </a:rPr>
              <a:t>2600</a:t>
            </a:r>
            <a:br>
              <a:rPr lang="ru-RU" sz="3200" b="1" dirty="0">
                <a:solidFill>
                  <a:schemeClr val="bg1"/>
                </a:solidFill>
                <a:ea typeface="ヒラギノ角ゴ ProN W3" charset="0"/>
                <a:cs typeface="ヒラギノ角ゴ ProN W3" charset="0"/>
              </a:rPr>
            </a:br>
            <a:r>
              <a:rPr lang="ru-RU" sz="2000" dirty="0">
                <a:solidFill>
                  <a:schemeClr val="bg1"/>
                </a:solidFill>
                <a:ea typeface="ヒラギノ角ゴ ProN W3" charset="0"/>
                <a:cs typeface="ヒラギノ角ゴ ProN W3" charset="0"/>
              </a:rPr>
              <a:t>р.м.</a:t>
            </a:r>
            <a:endParaRPr lang="ru-RU" sz="3200" dirty="0">
              <a:solidFill>
                <a:schemeClr val="bg1"/>
              </a:solidFill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099838" y="5685855"/>
            <a:ext cx="2609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dirty="0"/>
              <a:t>Национальный банк Республики Казахстан</a:t>
            </a:r>
          </a:p>
        </p:txBody>
      </p:sp>
      <p:sp>
        <p:nvSpPr>
          <p:cNvPr id="47" name="Овал 46"/>
          <p:cNvSpPr/>
          <p:nvPr/>
        </p:nvSpPr>
        <p:spPr bwMode="auto">
          <a:xfrm>
            <a:off x="9507418" y="4275875"/>
            <a:ext cx="1306255" cy="1306255"/>
          </a:xfrm>
          <a:prstGeom prst="ellipse">
            <a:avLst/>
          </a:prstGeom>
          <a:solidFill>
            <a:srgbClr val="439F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>
              <a:schemeClr val="accent1">
                <a:alpha val="40000"/>
              </a:schemeClr>
            </a:glow>
          </a:effectLst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1218697"/>
            <a:r>
              <a:rPr lang="ru-RU" sz="2400" b="1" dirty="0">
                <a:solidFill>
                  <a:schemeClr val="bg1"/>
                </a:solidFill>
                <a:ea typeface="ヒラギノ角ゴ ProN W3" charset="0"/>
                <a:cs typeface="ヒラギノ角ゴ ProN W3" charset="0"/>
              </a:rPr>
              <a:t>2500</a:t>
            </a:r>
            <a:br>
              <a:rPr lang="ru-RU" sz="3200" b="1" dirty="0">
                <a:solidFill>
                  <a:schemeClr val="bg1"/>
                </a:solidFill>
                <a:ea typeface="ヒラギノ角ゴ ProN W3" charset="0"/>
                <a:cs typeface="ヒラギノ角ゴ ProN W3" charset="0"/>
              </a:rPr>
            </a:br>
            <a:r>
              <a:rPr lang="ru-RU" sz="2000" dirty="0">
                <a:solidFill>
                  <a:schemeClr val="bg1"/>
                </a:solidFill>
                <a:ea typeface="ヒラギノ角ゴ ProN W3" charset="0"/>
                <a:cs typeface="ヒラギノ角ゴ ProN W3" charset="0"/>
              </a:rPr>
              <a:t>р.м.</a:t>
            </a:r>
            <a:endParaRPr lang="ru-RU" sz="3200" dirty="0">
              <a:solidFill>
                <a:schemeClr val="bg1"/>
              </a:solidFill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850915" y="5685855"/>
            <a:ext cx="2609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dirty="0"/>
              <a:t>Газпром добыча Надым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691186" y="1046442"/>
            <a:ext cx="4371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400" b="1" dirty="0"/>
              <a:t>ПРОЕКТЫ В ЭЛЕКТРОЭНЕРГЕТИКЕ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3691186" y="1403146"/>
            <a:ext cx="437140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F591A470-DA8F-1743-8B5E-6972B72D5FAF}"/>
              </a:ext>
            </a:extLst>
          </p:cNvPr>
          <p:cNvCxnSpPr/>
          <p:nvPr/>
        </p:nvCxnSpPr>
        <p:spPr>
          <a:xfrm>
            <a:off x="3691186" y="3854798"/>
            <a:ext cx="437140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7830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-2188" y="0"/>
            <a:ext cx="8376931" cy="717881"/>
          </a:xfrm>
          <a:custGeom>
            <a:avLst/>
            <a:gdLst/>
            <a:ahLst/>
            <a:cxnLst/>
            <a:rect l="0" t="0" r="0" b="0"/>
            <a:pathLst>
              <a:path w="3847967" h="528341" extrusionOk="0">
                <a:moveTo>
                  <a:pt x="1611" y="0"/>
                </a:moveTo>
                <a:lnTo>
                  <a:pt x="3415197" y="0"/>
                </a:lnTo>
                <a:lnTo>
                  <a:pt x="3847967" y="0"/>
                </a:lnTo>
                <a:lnTo>
                  <a:pt x="3317474" y="528341"/>
                </a:lnTo>
                <a:lnTo>
                  <a:pt x="1611" y="524685"/>
                </a:lnTo>
                <a:cubicBezTo>
                  <a:pt x="3222" y="347695"/>
                  <a:pt x="0" y="176990"/>
                  <a:pt x="1611" y="0"/>
                </a:cubicBezTo>
                <a:close/>
              </a:path>
            </a:pathLst>
          </a:custGeom>
          <a:gradFill flip="none" rotWithShape="1">
            <a:gsLst>
              <a:gs pos="0">
                <a:srgbClr val="199BC9"/>
              </a:gs>
              <a:gs pos="100000">
                <a:srgbClr val="4BD0FF"/>
              </a:gs>
            </a:gsLst>
            <a:lin ang="2700000" scaled="1"/>
            <a:tileRect/>
          </a:gradFill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279400" dist="38100" dir="13500000" algn="br" rotWithShape="0">
              <a:srgbClr val="000000">
                <a:alpha val="27843"/>
              </a:srgbClr>
            </a:outerShdw>
          </a:effectLst>
        </p:spPr>
        <p:txBody>
          <a:bodyPr spcFirstLastPara="1" wrap="square" lIns="243775" tIns="121875" rIns="243775" bIns="121875" anchor="t" anchorCtr="0">
            <a:noAutofit/>
          </a:bodyPr>
          <a:lstStyle/>
          <a:p>
            <a:endParaRPr sz="10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Shape 122"/>
          <p:cNvSpPr txBox="1"/>
          <p:nvPr/>
        </p:nvSpPr>
        <p:spPr>
          <a:xfrm>
            <a:off x="196586" y="193240"/>
            <a:ext cx="9437135" cy="360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lt1"/>
              </a:buClr>
              <a:buSzPts val="2800"/>
            </a:pPr>
            <a:r>
              <a:rPr lang="ru-RU" sz="2800" b="1" dirty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  <a:t>ПРИМЕР ПРОЕКТА В ПАО «РУСГИДРО»</a:t>
            </a:r>
          </a:p>
        </p:txBody>
      </p:sp>
      <p:sp>
        <p:nvSpPr>
          <p:cNvPr id="35" name="Shape 381"/>
          <p:cNvSpPr/>
          <p:nvPr/>
        </p:nvSpPr>
        <p:spPr>
          <a:xfrm rot="-5400000">
            <a:off x="10408444" y="5083969"/>
            <a:ext cx="1789113" cy="1787525"/>
          </a:xfrm>
          <a:prstGeom prst="rtTriangle">
            <a:avLst/>
          </a:prstGeom>
          <a:gradFill>
            <a:gsLst>
              <a:gs pos="0">
                <a:srgbClr val="199BC9"/>
              </a:gs>
              <a:gs pos="100000">
                <a:srgbClr val="4BD0FF"/>
              </a:gs>
            </a:gsLst>
            <a:lin ang="13800001" scaled="0"/>
          </a:gradFill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279400" dist="38100" dir="13500000" algn="br" rotWithShape="0">
              <a:srgbClr val="000000">
                <a:alpha val="27843"/>
              </a:srgbClr>
            </a:outerShdw>
          </a:effectLst>
        </p:spPr>
        <p:txBody>
          <a:bodyPr spcFirstLastPara="1" wrap="square" lIns="243775" tIns="121875" rIns="243775" bIns="1218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6" name="Shape 382" descr="Lanit_logo_new_whi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422063" y="6096000"/>
            <a:ext cx="438150" cy="53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5139" y="227736"/>
            <a:ext cx="1850481" cy="29161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736770" y="821064"/>
            <a:ext cx="54139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439FD1"/>
              </a:buClr>
            </a:pPr>
            <a:r>
              <a:rPr lang="ru-RU" b="1" dirty="0">
                <a:solidFill>
                  <a:srgbClr val="439FD1"/>
                </a:solidFill>
              </a:rPr>
              <a:t>ЗАДАЧИ ПРОЕКТА</a:t>
            </a:r>
          </a:p>
          <a:p>
            <a:pPr marL="265113" indent="-265113">
              <a:spcBef>
                <a:spcPts val="600"/>
              </a:spcBef>
              <a:spcAft>
                <a:spcPts val="600"/>
              </a:spcAft>
              <a:buClr>
                <a:srgbClr val="439FD1"/>
              </a:buClr>
              <a:buFont typeface="Wingdings" panose="05000000000000000000" pitchFamily="2" charset="2"/>
              <a:buChar char="§"/>
            </a:pPr>
            <a:r>
              <a:rPr lang="ru-RU" dirty="0"/>
              <a:t>Замена американской системы </a:t>
            </a:r>
            <a:r>
              <a:rPr lang="en-US" dirty="0"/>
              <a:t>Documentum </a:t>
            </a:r>
            <a:r>
              <a:rPr lang="ru-RU" dirty="0"/>
              <a:t>на российскую </a:t>
            </a:r>
            <a:r>
              <a:rPr lang="en-US" dirty="0"/>
              <a:t>LanDocs</a:t>
            </a:r>
            <a:endParaRPr lang="ru-RU" dirty="0"/>
          </a:p>
          <a:p>
            <a:pPr marL="265113" indent="-265113">
              <a:spcBef>
                <a:spcPts val="600"/>
              </a:spcBef>
              <a:spcAft>
                <a:spcPts val="600"/>
              </a:spcAft>
              <a:buClr>
                <a:srgbClr val="439FD1"/>
              </a:buClr>
              <a:buFont typeface="Wingdings" panose="05000000000000000000" pitchFamily="2" charset="2"/>
              <a:buChar char="§"/>
            </a:pPr>
            <a:r>
              <a:rPr lang="ru-RU" dirty="0"/>
              <a:t>Включение в работу в СЭД удаленных ДЗО, обеспечение «федеративного» обмена документами</a:t>
            </a:r>
          </a:p>
          <a:p>
            <a:pPr marL="265113" indent="-265113">
              <a:spcBef>
                <a:spcPts val="600"/>
              </a:spcBef>
              <a:spcAft>
                <a:spcPts val="600"/>
              </a:spcAft>
              <a:buClr>
                <a:srgbClr val="439FD1"/>
              </a:buClr>
              <a:buFont typeface="Wingdings" panose="05000000000000000000" pitchFamily="2" charset="2"/>
              <a:buChar char="§"/>
            </a:pPr>
            <a:r>
              <a:rPr lang="ru-RU" dirty="0"/>
              <a:t>Автоматизация процессов закупочной деятельности</a:t>
            </a:r>
          </a:p>
          <a:p>
            <a:pPr marL="265113" indent="-265113">
              <a:spcBef>
                <a:spcPts val="600"/>
              </a:spcBef>
              <a:spcAft>
                <a:spcPts val="600"/>
              </a:spcAft>
              <a:buClr>
                <a:srgbClr val="439FD1"/>
              </a:buClr>
              <a:buFont typeface="Wingdings" panose="05000000000000000000" pitchFamily="2" charset="2"/>
              <a:buChar char="§"/>
            </a:pPr>
            <a:r>
              <a:rPr lang="ru-RU" dirty="0"/>
              <a:t>Интеграция с </a:t>
            </a:r>
            <a:r>
              <a:rPr lang="en-US" dirty="0"/>
              <a:t>SAP</a:t>
            </a:r>
            <a:r>
              <a:rPr lang="ru-RU" dirty="0"/>
              <a:t>, </a:t>
            </a:r>
            <a:r>
              <a:rPr lang="en-US" dirty="0"/>
              <a:t>NBT, SHARE POINT</a:t>
            </a:r>
            <a:endParaRPr lang="ru-RU" dirty="0"/>
          </a:p>
          <a:p>
            <a:pPr>
              <a:spcBef>
                <a:spcPts val="1800"/>
              </a:spcBef>
              <a:spcAft>
                <a:spcPts val="600"/>
              </a:spcAft>
              <a:buClr>
                <a:srgbClr val="439FD1"/>
              </a:buClr>
            </a:pPr>
            <a:r>
              <a:rPr lang="ru-RU" b="1" dirty="0">
                <a:solidFill>
                  <a:srgbClr val="439FD1"/>
                </a:solidFill>
              </a:rPr>
              <a:t>РЕЗУЛЬТАТЫ</a:t>
            </a:r>
          </a:p>
          <a:p>
            <a:pPr marL="265113" indent="-265113">
              <a:spcBef>
                <a:spcPts val="600"/>
              </a:spcBef>
              <a:spcAft>
                <a:spcPts val="600"/>
              </a:spcAft>
              <a:buClr>
                <a:srgbClr val="439FD1"/>
              </a:buClr>
              <a:buFont typeface="Wingdings" panose="05000000000000000000" pitchFamily="2" charset="2"/>
              <a:buChar char="§"/>
            </a:pPr>
            <a:r>
              <a:rPr lang="ru-RU" dirty="0"/>
              <a:t>Автоматизация 12500 рабочих мест</a:t>
            </a:r>
          </a:p>
          <a:p>
            <a:pPr marL="265113" indent="-265113">
              <a:spcBef>
                <a:spcPts val="600"/>
              </a:spcBef>
              <a:spcAft>
                <a:spcPts val="600"/>
              </a:spcAft>
              <a:buClr>
                <a:srgbClr val="439FD1"/>
              </a:buClr>
              <a:buFont typeface="Wingdings" panose="05000000000000000000" pitchFamily="2" charset="2"/>
              <a:buChar char="§"/>
            </a:pPr>
            <a:r>
              <a:rPr lang="ru-RU" dirty="0"/>
              <a:t>Централизация документооборота в компании и ее дочерних обществах</a:t>
            </a:r>
          </a:p>
          <a:p>
            <a:pPr marL="265113" indent="-265113">
              <a:spcBef>
                <a:spcPts val="600"/>
              </a:spcBef>
              <a:spcAft>
                <a:spcPts val="600"/>
              </a:spcAft>
              <a:buClr>
                <a:srgbClr val="439FD1"/>
              </a:buClr>
              <a:buFont typeface="Wingdings" panose="05000000000000000000" pitchFamily="2" charset="2"/>
              <a:buChar char="§"/>
            </a:pPr>
            <a:r>
              <a:rPr lang="ru-RU" dirty="0"/>
              <a:t>Существенная экономия средств</a:t>
            </a:r>
            <a:br>
              <a:rPr lang="ru-RU" dirty="0"/>
            </a:br>
            <a:r>
              <a:rPr lang="ru-RU" dirty="0"/>
              <a:t>на поддержку и развитие СЭД</a:t>
            </a:r>
          </a:p>
        </p:txBody>
      </p:sp>
      <p:cxnSp>
        <p:nvCxnSpPr>
          <p:cNvPr id="3" name="Прямая соединительная линия 2"/>
          <p:cNvCxnSpPr>
            <a:cxnSpLocks/>
          </p:cNvCxnSpPr>
          <p:nvPr/>
        </p:nvCxnSpPr>
        <p:spPr>
          <a:xfrm>
            <a:off x="5181599" y="1154893"/>
            <a:ext cx="0" cy="507831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58" b="17218"/>
          <a:stretch/>
        </p:blipFill>
        <p:spPr>
          <a:xfrm>
            <a:off x="1085250" y="2162368"/>
            <a:ext cx="3207617" cy="110059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16036" y="3911542"/>
            <a:ext cx="387474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400" dirty="0"/>
              <a:t>Экономия</a:t>
            </a:r>
            <a:br>
              <a:rPr lang="ru-RU" sz="2400" dirty="0"/>
            </a:br>
            <a:r>
              <a:rPr lang="ru-RU" sz="2400" dirty="0"/>
              <a:t>более </a:t>
            </a:r>
            <a:r>
              <a:rPr lang="ru-RU" sz="2800" b="1" dirty="0">
                <a:solidFill>
                  <a:srgbClr val="439FD1"/>
                </a:solidFill>
              </a:rPr>
              <a:t>600 млн руб.</a:t>
            </a:r>
            <a:br>
              <a:rPr lang="ru-RU" sz="2800" b="1" dirty="0">
                <a:solidFill>
                  <a:srgbClr val="439FD1"/>
                </a:solidFill>
              </a:rPr>
            </a:br>
            <a:r>
              <a:rPr lang="ru-RU" sz="2400" dirty="0"/>
              <a:t>за 5 лет</a:t>
            </a:r>
            <a:r>
              <a:rPr lang="en-US" sz="2400" dirty="0"/>
              <a:t> </a:t>
            </a:r>
            <a:r>
              <a:rPr lang="ru-RU" sz="2400" dirty="0"/>
              <a:t>владения</a:t>
            </a:r>
          </a:p>
        </p:txBody>
      </p:sp>
    </p:spTree>
    <p:extLst>
      <p:ext uri="{BB962C8B-B14F-4D97-AF65-F5344CB8AC3E}">
        <p14:creationId xmlns:p14="http://schemas.microsoft.com/office/powerpoint/2010/main" val="3147650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21"/>
          <p:cNvSpPr/>
          <p:nvPr/>
        </p:nvSpPr>
        <p:spPr>
          <a:xfrm>
            <a:off x="-21266" y="5929162"/>
            <a:ext cx="12213266" cy="923492"/>
          </a:xfrm>
          <a:custGeom>
            <a:avLst/>
            <a:gdLst>
              <a:gd name="connsiteX0" fmla="*/ 466 w 3846822"/>
              <a:gd name="connsiteY0" fmla="*/ 0 h 528341"/>
              <a:gd name="connsiteX1" fmla="*/ 3414052 w 3846822"/>
              <a:gd name="connsiteY1" fmla="*/ 0 h 528341"/>
              <a:gd name="connsiteX2" fmla="*/ 3846822 w 3846822"/>
              <a:gd name="connsiteY2" fmla="*/ 0 h 528341"/>
              <a:gd name="connsiteX3" fmla="*/ 3496836 w 3846822"/>
              <a:gd name="connsiteY3" fmla="*/ 528341 h 528341"/>
              <a:gd name="connsiteX4" fmla="*/ 466 w 3846822"/>
              <a:gd name="connsiteY4" fmla="*/ 524685 h 528341"/>
              <a:gd name="connsiteX5" fmla="*/ 466 w 3846822"/>
              <a:gd name="connsiteY5" fmla="*/ 0 h 528341"/>
              <a:gd name="connsiteX0" fmla="*/ 466 w 3846822"/>
              <a:gd name="connsiteY0" fmla="*/ 0 h 524685"/>
              <a:gd name="connsiteX1" fmla="*/ 3414052 w 3846822"/>
              <a:gd name="connsiteY1" fmla="*/ 0 h 524685"/>
              <a:gd name="connsiteX2" fmla="*/ 3846822 w 3846822"/>
              <a:gd name="connsiteY2" fmla="*/ 0 h 524685"/>
              <a:gd name="connsiteX3" fmla="*/ 3630794 w 3846822"/>
              <a:gd name="connsiteY3" fmla="*/ 519669 h 524685"/>
              <a:gd name="connsiteX4" fmla="*/ 466 w 3846822"/>
              <a:gd name="connsiteY4" fmla="*/ 524685 h 524685"/>
              <a:gd name="connsiteX5" fmla="*/ 466 w 3846822"/>
              <a:gd name="connsiteY5" fmla="*/ 0 h 524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46822" h="524685" extrusionOk="0">
                <a:moveTo>
                  <a:pt x="466" y="0"/>
                </a:moveTo>
                <a:lnTo>
                  <a:pt x="3414052" y="0"/>
                </a:lnTo>
                <a:lnTo>
                  <a:pt x="3846822" y="0"/>
                </a:lnTo>
                <a:lnTo>
                  <a:pt x="3630794" y="519669"/>
                </a:lnTo>
                <a:lnTo>
                  <a:pt x="466" y="524685"/>
                </a:lnTo>
                <a:cubicBezTo>
                  <a:pt x="2077" y="347695"/>
                  <a:pt x="-1145" y="176990"/>
                  <a:pt x="466" y="0"/>
                </a:cubicBezTo>
                <a:close/>
              </a:path>
            </a:pathLst>
          </a:custGeom>
          <a:gradFill flip="none" rotWithShape="1">
            <a:gsLst>
              <a:gs pos="0">
                <a:srgbClr val="199BC9"/>
              </a:gs>
              <a:gs pos="100000">
                <a:srgbClr val="4BD0FF"/>
              </a:gs>
            </a:gsLst>
            <a:lin ang="2700000" scaled="1"/>
            <a:tileRect/>
          </a:gradFill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spcFirstLastPara="1" wrap="square" lIns="243775" tIns="121875" rIns="243775" bIns="121875" anchor="t" anchorCtr="0">
            <a:noAutofit/>
          </a:bodyPr>
          <a:lstStyle/>
          <a:p>
            <a:endParaRPr sz="10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05" y="382590"/>
            <a:ext cx="1850481" cy="291616"/>
          </a:xfrm>
          <a:prstGeom prst="rect">
            <a:avLst/>
          </a:prstGeom>
        </p:spPr>
      </p:pic>
      <p:pic>
        <p:nvPicPr>
          <p:cNvPr id="1026" name="Picture 2" descr="Lanit_logo_горизонт_голубой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2738" y="382590"/>
            <a:ext cx="2006399" cy="458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Grafik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91" t="13939" r="3980" b="22920"/>
          <a:stretch/>
        </p:blipFill>
        <p:spPr>
          <a:xfrm>
            <a:off x="0" y="1129792"/>
            <a:ext cx="7107489" cy="479937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52" r="190" b="33164"/>
          <a:stretch/>
        </p:blipFill>
        <p:spPr>
          <a:xfrm>
            <a:off x="-9625" y="1608791"/>
            <a:ext cx="5707781" cy="3627352"/>
          </a:xfrm>
          <a:prstGeom prst="rect">
            <a:avLst/>
          </a:prstGeom>
        </p:spPr>
      </p:pic>
      <p:sp>
        <p:nvSpPr>
          <p:cNvPr id="15" name="Текст 1"/>
          <p:cNvSpPr>
            <a:spLocks noGrp="1"/>
          </p:cNvSpPr>
          <p:nvPr>
            <p:ph type="body" sz="quarter" idx="10"/>
          </p:nvPr>
        </p:nvSpPr>
        <p:spPr>
          <a:xfrm>
            <a:off x="7586738" y="2297571"/>
            <a:ext cx="4248083" cy="582302"/>
          </a:xfrm>
        </p:spPr>
        <p:txBody>
          <a:bodyPr/>
          <a:lstStyle/>
          <a:p>
            <a:pPr algn="l"/>
            <a:r>
              <a:rPr lang="ru-RU" sz="3200" b="1" dirty="0">
                <a:solidFill>
                  <a:schemeClr val="tx1"/>
                </a:solidFill>
              </a:rPr>
              <a:t>Контакты:</a:t>
            </a:r>
          </a:p>
          <a:p>
            <a:pPr algn="l"/>
            <a:br>
              <a:rPr lang="en-US" sz="1800" b="1" dirty="0">
                <a:solidFill>
                  <a:schemeClr val="tx1"/>
                </a:solidFill>
              </a:rPr>
            </a:br>
            <a:r>
              <a:rPr lang="ru-RU" sz="1800" b="1" dirty="0">
                <a:solidFill>
                  <a:schemeClr val="tx1"/>
                </a:solidFill>
              </a:rPr>
              <a:t>Антон Желтоухов</a:t>
            </a:r>
          </a:p>
          <a:p>
            <a:pPr algn="l"/>
            <a:r>
              <a:rPr lang="ru-RU" sz="1800" b="1" dirty="0">
                <a:solidFill>
                  <a:schemeClr val="tx1"/>
                </a:solidFill>
              </a:rPr>
              <a:t>Директор по развитию АО ЛАНИТ</a:t>
            </a:r>
          </a:p>
          <a:p>
            <a:pPr algn="l"/>
            <a:r>
              <a:rPr lang="ru-RU" sz="1800" b="1" dirty="0">
                <a:solidFill>
                  <a:schemeClr val="tx1"/>
                </a:solidFill>
              </a:rPr>
              <a:t>тел: </a:t>
            </a:r>
            <a:r>
              <a:rPr lang="en-US" sz="1800" b="1" dirty="0">
                <a:solidFill>
                  <a:schemeClr val="tx1"/>
                </a:solidFill>
              </a:rPr>
              <a:t>+7(977)8596017</a:t>
            </a:r>
            <a:r>
              <a:rPr lang="ru-RU" sz="1800" b="1" dirty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1800" b="1" dirty="0" err="1">
                <a:solidFill>
                  <a:schemeClr val="tx1"/>
                </a:solidFill>
                <a:hlinkClick r:id="rId6"/>
              </a:rPr>
              <a:t>zheltoukhov@lan</a:t>
            </a:r>
            <a:r>
              <a:rPr lang="en-US" sz="1800" b="1" dirty="0" err="1">
                <a:solidFill>
                  <a:schemeClr val="tx1"/>
                </a:solidFill>
                <a:hlinkClick r:id="rId7"/>
              </a:rPr>
              <a:t>it.ru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endParaRPr lang="ru-RU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5644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LANIT_#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EDE"/>
      </a:accent1>
      <a:accent2>
        <a:srgbClr val="FF961F"/>
      </a:accent2>
      <a:accent3>
        <a:srgbClr val="848484"/>
      </a:accent3>
      <a:accent4>
        <a:srgbClr val="97C501"/>
      </a:accent4>
      <a:accent5>
        <a:srgbClr val="D34220"/>
      </a:accent5>
      <a:accent6>
        <a:srgbClr val="70AD47"/>
      </a:accent6>
      <a:hlink>
        <a:srgbClr val="AC4EB9"/>
      </a:hlink>
      <a:folHlink>
        <a:srgbClr val="006891"/>
      </a:folHlink>
    </a:clrScheme>
    <a:fontScheme name="Другая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glow>
            <a:schemeClr val="accent1">
              <a:alpha val="40000"/>
            </a:schemeClr>
          </a:glow>
        </a:effectLst>
        <a:extLst/>
      </a:spPr>
      <a:bodyPr vert="horz" wrap="square" lIns="121878" tIns="60939" rIns="121878" bIns="60939" numCol="1" rtlCol="0" anchor="t" anchorCtr="0" compatLnSpc="1">
        <a:prstTxWarp prst="textNoShape">
          <a:avLst/>
        </a:prstTxWarp>
      </a:bodyPr>
      <a:lstStyle>
        <a:defPPr algn="ctr" defTabSz="1218697">
          <a:defRPr sz="5349" dirty="0">
            <a:ea typeface="ヒラギノ角ゴ ProN W3" charset="0"/>
            <a:cs typeface="ヒラギノ角ゴ ProN W3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6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D56AB148-2F0E-4F20-9081-E54893EACD18}">
  <we:reference id="wa104379997" version="1.0.0.0" store="ru-RU" storeType="OMEX"/>
  <we:alternateReferences>
    <we:reference id="WA104379997" version="1.0.0.0" store="WA104379997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177CCBBF32BE34B9E6E2049BB61455E" ma:contentTypeVersion="2" ma:contentTypeDescription="Создание документа." ma:contentTypeScope="" ma:versionID="8213ac8f85dc2ec1517f05025cd8675e">
  <xsd:schema xmlns:xsd="http://www.w3.org/2001/XMLSchema" xmlns:xs="http://www.w3.org/2001/XMLSchema" xmlns:p="http://schemas.microsoft.com/office/2006/metadata/properties" xmlns:ns1="http://schemas.microsoft.com/sharepoint/v3" xmlns:ns2="973fcd8d-4629-4449-a4f5-d0dc267dffeb" xmlns:ns3="066f5c0a-5d62-4971-a5e4-d3301287abee" targetNamespace="http://schemas.microsoft.com/office/2006/metadata/properties" ma:root="true" ma:fieldsID="510e97b4e365fcbd38990b72bcd2b630" ns1:_="" ns2:_="" ns3:_="">
    <xsd:import namespace="http://schemas.microsoft.com/sharepoint/v3"/>
    <xsd:import namespace="973fcd8d-4629-4449-a4f5-d0dc267dffeb"/>
    <xsd:import namespace="066f5c0a-5d62-4971-a5e4-d3301287abe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3:Sorting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3fcd8d-4629-4449-a4f5-d0dc267dffe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6f5c0a-5d62-4971-a5e4-d3301287abee" elementFormDefault="qualified">
    <xsd:import namespace="http://schemas.microsoft.com/office/2006/documentManagement/types"/>
    <xsd:import namespace="http://schemas.microsoft.com/office/infopath/2007/PartnerControls"/>
    <xsd:element name="SortingOrder" ma:index="13" nillable="true" ma:displayName="Порядок сортировки" ma:default="1000" ma:internalName="SortingOrder" ma:percentage="FALSE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Control xmlns="http://schemas.microsoft.com/VisualStudio/2011/storyboarding/control">
  <Id Name="246d862d-709e-4f93-b793-f4f8e637c7b3" Revision="1" Stencil="System.MyShapes" StencilVersion="1.0"/>
</Control>
</file>

<file path=customXml/item4.xml><?xml version="1.0" encoding="utf-8"?>
<Control xmlns="http://schemas.microsoft.com/VisualStudio/2011/storyboarding/control">
  <Id Name="f0fe5da9-7cff-47a4-8d6b-7b37dd03534e" Revision="1" Stencil="System.MyShapes" StencilVersion="1.0"/>
</Control>
</file>

<file path=customXml/item5.xml><?xml version="1.0" encoding="utf-8"?>
<Control xmlns="http://schemas.microsoft.com/VisualStudio/2011/storyboarding/control">
  <Id Name="8d0ff0df-5d63-4377-9f07-0729fbbcb4f1" Revision="1" Stencil="System.MyShapes" StencilVersion="1.0"/>
</Control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973fcd8d-4629-4449-a4f5-d0dc267dffeb">W7MAA6JK57EX-148-275</_dlc_DocId>
    <_dlc_DocIdUrl xmlns="973fcd8d-4629-4449-a4f5-d0dc267dffeb">
      <Url>https://mylanit.ru/marketing/profile/_layouts/DocIdRedir.aspx?ID=W7MAA6JK57EX-148-275</Url>
      <Description>W7MAA6JK57EX-148-275</Description>
    </_dlc_DocIdUrl>
    <SortingOrder xmlns="066f5c0a-5d62-4971-a5e4-d3301287abee">10000</SortingOrder>
  </documentManagement>
</p:properties>
</file>

<file path=customXml/itemProps1.xml><?xml version="1.0" encoding="utf-8"?>
<ds:datastoreItem xmlns:ds="http://schemas.openxmlformats.org/officeDocument/2006/customXml" ds:itemID="{C4EF2D2F-5F14-4A62-A394-662E8867EEC8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CE6B00FB-39E9-4568-AB1A-4B9DAE4B8C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73fcd8d-4629-4449-a4f5-d0dc267dffeb"/>
    <ds:schemaRef ds:uri="066f5c0a-5d62-4971-a5e4-d3301287ab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F50F0A2-CE96-41E7-8A88-00F80F88926A}">
  <ds:schemaRefs>
    <ds:schemaRef ds:uri="http://schemas.microsoft.com/VisualStudio/2011/storyboarding/control"/>
  </ds:schemaRefs>
</ds:datastoreItem>
</file>

<file path=customXml/itemProps4.xml><?xml version="1.0" encoding="utf-8"?>
<ds:datastoreItem xmlns:ds="http://schemas.openxmlformats.org/officeDocument/2006/customXml" ds:itemID="{97F31E38-CBB2-4903-B0FA-078AD4357064}">
  <ds:schemaRefs>
    <ds:schemaRef ds:uri="http://schemas.microsoft.com/VisualStudio/2011/storyboarding/control"/>
  </ds:schemaRefs>
</ds:datastoreItem>
</file>

<file path=customXml/itemProps5.xml><?xml version="1.0" encoding="utf-8"?>
<ds:datastoreItem xmlns:ds="http://schemas.openxmlformats.org/officeDocument/2006/customXml" ds:itemID="{16F8D3C6-E6E8-43A4-9AA7-E362EF72B433}">
  <ds:schemaRefs>
    <ds:schemaRef ds:uri="http://schemas.microsoft.com/VisualStudio/2011/storyboarding/control"/>
  </ds:schemaRefs>
</ds:datastoreItem>
</file>

<file path=customXml/itemProps6.xml><?xml version="1.0" encoding="utf-8"?>
<ds:datastoreItem xmlns:ds="http://schemas.openxmlformats.org/officeDocument/2006/customXml" ds:itemID="{72F271BA-6B60-4FBC-8AE7-066CF223AC54}">
  <ds:schemaRefs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66f5c0a-5d62-4971-a5e4-d3301287abee"/>
    <ds:schemaRef ds:uri="http://purl.org/dc/elements/1.1/"/>
    <ds:schemaRef ds:uri="973fcd8d-4629-4449-a4f5-d0dc267dffe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22624</TotalTime>
  <Words>168</Words>
  <Application>Microsoft Macintosh PowerPoint</Application>
  <PresentationFormat>Широкоэкранный</PresentationFormat>
  <Paragraphs>72</Paragraphs>
  <Slides>7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8" baseType="lpstr">
      <vt:lpstr>ヒラギノ角ゴ ProN W3</vt:lpstr>
      <vt:lpstr>&amp;quot</vt:lpstr>
      <vt:lpstr>Arial</vt:lpstr>
      <vt:lpstr>Calibri</vt:lpstr>
      <vt:lpstr>Gill Sans</vt:lpstr>
      <vt:lpstr>PF BeauSans Pro Bbook</vt:lpstr>
      <vt:lpstr>PF BeauSans Pro Light</vt:lpstr>
      <vt:lpstr>Segoe UI</vt:lpstr>
      <vt:lpstr>Segoe UI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Egorov Pavel</dc:creator>
  <cp:lastModifiedBy>Антон Желтоухов</cp:lastModifiedBy>
  <cp:revision>395</cp:revision>
  <dcterms:created xsi:type="dcterms:W3CDTF">2016-05-19T14:20:24Z</dcterms:created>
  <dcterms:modified xsi:type="dcterms:W3CDTF">2019-04-12T11:37:11Z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  <property fmtid="{D5CDD505-2E9C-101B-9397-08002B2CF9AE}" pid="3" name="ContentTypeId">
    <vt:lpwstr>0x010100C177CCBBF32BE34B9E6E2049BB61455E</vt:lpwstr>
  </property>
  <property fmtid="{D5CDD505-2E9C-101B-9397-08002B2CF9AE}" pid="4" name="_dlc_DocIdItemGuid">
    <vt:lpwstr>8c56cdab-36dd-4b65-9571-2ba749ba29d6</vt:lpwstr>
  </property>
</Properties>
</file>