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274" r:id="rId3"/>
    <p:sldId id="2403" r:id="rId4"/>
    <p:sldId id="2277" r:id="rId5"/>
    <p:sldId id="2283" r:id="rId6"/>
    <p:sldId id="2405" r:id="rId7"/>
    <p:sldId id="2406" r:id="rId8"/>
    <p:sldId id="2408" r:id="rId9"/>
    <p:sldId id="2404" r:id="rId10"/>
    <p:sldId id="2409" r:id="rId11"/>
    <p:sldId id="2410" r:id="rId12"/>
    <p:sldId id="287" r:id="rId13"/>
  </p:sldIdLst>
  <p:sldSz cx="9144000" cy="5143500" type="screen16x9"/>
  <p:notesSz cx="9144000" cy="5143500"/>
  <p:defaultTextStyle>
    <a:defPPr>
      <a:defRPr lang="ru-RU"/>
    </a:defPPr>
    <a:lvl1pPr algn="l">
      <a:spcBef>
        <a:spcPts val="0"/>
      </a:spcBef>
      <a:spcAft>
        <a:spcPts val="0"/>
      </a:spcAft>
      <a:defRPr sz="1050" b="1">
        <a:solidFill>
          <a:schemeClr val="tx1"/>
        </a:solidFill>
        <a:latin typeface="Arial"/>
        <a:ea typeface="+mn-ea"/>
        <a:cs typeface="+mn-cs"/>
      </a:defRPr>
    </a:lvl1pPr>
    <a:lvl2pPr marL="342900" algn="l">
      <a:spcBef>
        <a:spcPts val="0"/>
      </a:spcBef>
      <a:spcAft>
        <a:spcPts val="0"/>
      </a:spcAft>
      <a:defRPr sz="1050" b="1">
        <a:solidFill>
          <a:schemeClr val="tx1"/>
        </a:solidFill>
        <a:latin typeface="Arial"/>
        <a:ea typeface="+mn-ea"/>
        <a:cs typeface="+mn-cs"/>
      </a:defRPr>
    </a:lvl2pPr>
    <a:lvl3pPr marL="685800" algn="l">
      <a:spcBef>
        <a:spcPts val="0"/>
      </a:spcBef>
      <a:spcAft>
        <a:spcPts val="0"/>
      </a:spcAft>
      <a:defRPr sz="1050" b="1">
        <a:solidFill>
          <a:schemeClr val="tx1"/>
        </a:solidFill>
        <a:latin typeface="Arial"/>
        <a:ea typeface="+mn-ea"/>
        <a:cs typeface="+mn-cs"/>
      </a:defRPr>
    </a:lvl3pPr>
    <a:lvl4pPr marL="1028700" algn="l">
      <a:spcBef>
        <a:spcPts val="0"/>
      </a:spcBef>
      <a:spcAft>
        <a:spcPts val="0"/>
      </a:spcAft>
      <a:defRPr sz="1050" b="1">
        <a:solidFill>
          <a:schemeClr val="tx1"/>
        </a:solidFill>
        <a:latin typeface="Arial"/>
        <a:ea typeface="+mn-ea"/>
        <a:cs typeface="+mn-cs"/>
      </a:defRPr>
    </a:lvl4pPr>
    <a:lvl5pPr marL="1371600" algn="l">
      <a:spcBef>
        <a:spcPts val="0"/>
      </a:spcBef>
      <a:spcAft>
        <a:spcPts val="0"/>
      </a:spcAft>
      <a:defRPr sz="1050" b="1">
        <a:solidFill>
          <a:schemeClr val="tx1"/>
        </a:solidFill>
        <a:latin typeface="Arial"/>
        <a:ea typeface="+mn-ea"/>
        <a:cs typeface="+mn-cs"/>
      </a:defRPr>
    </a:lvl5pPr>
    <a:lvl6pPr marL="1714500" algn="l" defTabSz="685800">
      <a:defRPr sz="1050" b="1">
        <a:solidFill>
          <a:schemeClr val="tx1"/>
        </a:solidFill>
        <a:latin typeface="Arial"/>
        <a:ea typeface="+mn-ea"/>
        <a:cs typeface="+mn-cs"/>
      </a:defRPr>
    </a:lvl6pPr>
    <a:lvl7pPr marL="2057400" algn="l" defTabSz="685800">
      <a:defRPr sz="1050" b="1">
        <a:solidFill>
          <a:schemeClr val="tx1"/>
        </a:solidFill>
        <a:latin typeface="Arial"/>
        <a:ea typeface="+mn-ea"/>
        <a:cs typeface="+mn-cs"/>
      </a:defRPr>
    </a:lvl7pPr>
    <a:lvl8pPr marL="2400300" algn="l" defTabSz="685800">
      <a:defRPr sz="1050" b="1">
        <a:solidFill>
          <a:schemeClr val="tx1"/>
        </a:solidFill>
        <a:latin typeface="Arial"/>
        <a:ea typeface="+mn-ea"/>
        <a:cs typeface="+mn-cs"/>
      </a:defRPr>
    </a:lvl8pPr>
    <a:lvl9pPr marL="2743200" algn="l" defTabSz="685800">
      <a:defRPr sz="1050" b="1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7A"/>
    <a:srgbClr val="D5C9AB"/>
    <a:srgbClr val="EAE4D5"/>
    <a:srgbClr val="E43E28"/>
    <a:srgbClr val="001CA8"/>
    <a:srgbClr val="916D50"/>
    <a:srgbClr val="A68941"/>
    <a:srgbClr val="C1A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126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57570-C816-4FD1-B12F-FE947BCC4D9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6DB97-7307-4066-9938-2446223BD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8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6DB97-7307-4066-9938-2446223BDE8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4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58C9CF-F856-4DC9-B28E-C8C8EF29312B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35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4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" y="0"/>
            <a:ext cx="9143993" cy="3924297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22455" y="890870"/>
            <a:ext cx="8484267" cy="2347006"/>
          </a:xfrm>
          <a:effectLst/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2456" y="4017023"/>
            <a:ext cx="8484266" cy="832295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buFont typeface="Arial"/>
              <a:buNone/>
              <a:defRPr sz="1600">
                <a:solidFill>
                  <a:schemeClr val="tx1"/>
                </a:solidFill>
                <a:latin typeface="Liberation Sans"/>
              </a:defRPr>
            </a:lvl1pPr>
          </a:lstStyle>
          <a:p>
            <a:pPr lvl="0">
              <a:defRPr/>
            </a:pPr>
            <a:r>
              <a:rPr lang="ru-RU"/>
              <a:t>Образец подзаголовка</a:t>
            </a:r>
            <a:endParaRPr/>
          </a:p>
        </p:txBody>
      </p:sp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 bwMode="auto">
          <a:xfrm>
            <a:off x="0" y="3920836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lg" len="sm"/>
          </a:ln>
        </p:spPr>
      </p:cxnSp>
      <p:grpSp>
        <p:nvGrpSpPr>
          <p:cNvPr id="5" name="Группа 4"/>
          <p:cNvGrpSpPr/>
          <p:nvPr userDrawn="1"/>
        </p:nvGrpSpPr>
        <p:grpSpPr bwMode="auto">
          <a:xfrm>
            <a:off x="322455" y="224533"/>
            <a:ext cx="620238" cy="702072"/>
            <a:chOff x="2481263" y="212726"/>
            <a:chExt cx="4175126" cy="4725988"/>
          </a:xfrm>
          <a:solidFill>
            <a:schemeClr val="bg1"/>
          </a:solidFill>
        </p:grpSpPr>
        <p:sp>
          <p:nvSpPr>
            <p:cNvPr id="6" name="Freeform 9"/>
            <p:cNvSpPr/>
            <p:nvPr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 extrusionOk="0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400">
                <a:latin typeface="Liberation Sans"/>
              </a:endParaRPr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 extrusionOk="0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400">
                <a:latin typeface="Liberation Sans"/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 bwMode="auto">
          <a:xfrm>
            <a:off x="937534" y="244538"/>
            <a:ext cx="379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  <a:defRPr/>
            </a:pPr>
            <a:r>
              <a:rPr lang="ru-RU" sz="1200" b="1" cap="all">
                <a:solidFill>
                  <a:schemeClr val="bg1"/>
                </a:solidFill>
                <a:latin typeface="Liberation Sans"/>
                <a:ea typeface="Liberation Sans"/>
                <a:cs typeface="Liberation Sans"/>
              </a:rPr>
              <a:t>Системный оператор</a:t>
            </a:r>
            <a:endParaRPr/>
          </a:p>
          <a:p>
            <a:pPr algn="l">
              <a:spcBef>
                <a:spcPts val="0"/>
              </a:spcBef>
              <a:buClr>
                <a:srgbClr val="2A4E9E"/>
              </a:buClr>
              <a:buSzPct val="100000"/>
              <a:defRPr/>
            </a:pPr>
            <a:r>
              <a:rPr lang="ru-RU" sz="1200" b="1" cap="all">
                <a:solidFill>
                  <a:schemeClr val="bg1"/>
                </a:solidFill>
                <a:latin typeface="Liberation Sans"/>
                <a:ea typeface="Liberation Sans"/>
                <a:cs typeface="Liberation Sans"/>
              </a:rPr>
              <a:t>Единой энергетической системы</a:t>
            </a:r>
            <a:endParaRPr/>
          </a:p>
          <a:p>
            <a:pPr algn="l">
              <a:spcBef>
                <a:spcPts val="0"/>
              </a:spcBef>
              <a:buClr>
                <a:srgbClr val="2A4E9E"/>
              </a:buClr>
              <a:buSzPct val="100000"/>
              <a:defRPr/>
            </a:pPr>
            <a:r>
              <a:rPr lang="en-US" sz="1200" b="1" cap="all" spc="30">
                <a:solidFill>
                  <a:schemeClr val="bg1"/>
                </a:solidFill>
                <a:latin typeface="Liberation Sans"/>
                <a:ea typeface="Liberation Sans"/>
                <a:cs typeface="Liberation Sans"/>
              </a:rPr>
              <a:t>Russian Power System Operator</a:t>
            </a:r>
            <a:endParaRPr lang="ru-RU" sz="1200" b="1" cap="all" spc="30">
              <a:solidFill>
                <a:schemeClr val="bg1"/>
              </a:solidFill>
              <a:latin typeface="Liberation Sans"/>
              <a:ea typeface="Liberation Sans"/>
              <a:cs typeface="Liberatio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5267-F98D-45D9-ABB7-DCC0B0F7008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Завершающи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" y="0"/>
            <a:ext cx="9143993" cy="3924297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22455" y="890870"/>
            <a:ext cx="8484266" cy="2347006"/>
          </a:xfrm>
          <a:effectLst/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2454" y="4017023"/>
            <a:ext cx="8484267" cy="832295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buFont typeface="Arial"/>
              <a:buNone/>
              <a:defRPr sz="1600">
                <a:solidFill>
                  <a:schemeClr val="tx1"/>
                </a:solidFill>
                <a:latin typeface="Liberation Sans"/>
              </a:defRPr>
            </a:lvl1pPr>
          </a:lstStyle>
          <a:p>
            <a:pPr lvl="0">
              <a:defRPr/>
            </a:pPr>
            <a:r>
              <a:rPr lang="ru-RU"/>
              <a:t>Образец подзаголовка</a:t>
            </a:r>
            <a:endParaRPr/>
          </a:p>
        </p:txBody>
      </p:sp>
      <p:grpSp>
        <p:nvGrpSpPr>
          <p:cNvPr id="11" name="Группа 10"/>
          <p:cNvGrpSpPr/>
          <p:nvPr userDrawn="1"/>
        </p:nvGrpSpPr>
        <p:grpSpPr bwMode="auto">
          <a:xfrm>
            <a:off x="322455" y="224533"/>
            <a:ext cx="620238" cy="702072"/>
            <a:chOff x="2481263" y="212726"/>
            <a:chExt cx="4175126" cy="4725988"/>
          </a:xfrm>
          <a:solidFill>
            <a:schemeClr val="bg1"/>
          </a:solidFill>
        </p:grpSpPr>
        <p:sp>
          <p:nvSpPr>
            <p:cNvPr id="12" name="Freeform 9"/>
            <p:cNvSpPr/>
            <p:nvPr/>
          </p:nvSpPr>
          <p:spPr bwMode="auto">
            <a:xfrm>
              <a:off x="2481263" y="212726"/>
              <a:ext cx="2366963" cy="4725988"/>
            </a:xfrm>
            <a:custGeom>
              <a:avLst/>
              <a:gdLst>
                <a:gd name="T0" fmla="*/ 2982 w 2982"/>
                <a:gd name="T1" fmla="*/ 441 h 5955"/>
                <a:gd name="T2" fmla="*/ 2650 w 2982"/>
                <a:gd name="T3" fmla="*/ 463 h 5955"/>
                <a:gd name="T4" fmla="*/ 2333 w 2982"/>
                <a:gd name="T5" fmla="*/ 524 h 5955"/>
                <a:gd name="T6" fmla="*/ 2031 w 2982"/>
                <a:gd name="T7" fmla="*/ 625 h 5955"/>
                <a:gd name="T8" fmla="*/ 1745 w 2982"/>
                <a:gd name="T9" fmla="*/ 761 h 5955"/>
                <a:gd name="T10" fmla="*/ 1483 w 2982"/>
                <a:gd name="T11" fmla="*/ 931 h 5955"/>
                <a:gd name="T12" fmla="*/ 1242 w 2982"/>
                <a:gd name="T13" fmla="*/ 1130 h 5955"/>
                <a:gd name="T14" fmla="*/ 1028 w 2982"/>
                <a:gd name="T15" fmla="*/ 1357 h 5955"/>
                <a:gd name="T16" fmla="*/ 844 w 2982"/>
                <a:gd name="T17" fmla="*/ 1609 h 5955"/>
                <a:gd name="T18" fmla="*/ 690 w 2982"/>
                <a:gd name="T19" fmla="*/ 1883 h 5955"/>
                <a:gd name="T20" fmla="*/ 570 w 2982"/>
                <a:gd name="T21" fmla="*/ 2176 h 5955"/>
                <a:gd name="T22" fmla="*/ 489 w 2982"/>
                <a:gd name="T23" fmla="*/ 2487 h 5955"/>
                <a:gd name="T24" fmla="*/ 447 w 2982"/>
                <a:gd name="T25" fmla="*/ 2810 h 5955"/>
                <a:gd name="T26" fmla="*/ 447 w 2982"/>
                <a:gd name="T27" fmla="*/ 3145 h 5955"/>
                <a:gd name="T28" fmla="*/ 489 w 2982"/>
                <a:gd name="T29" fmla="*/ 3468 h 5955"/>
                <a:gd name="T30" fmla="*/ 570 w 2982"/>
                <a:gd name="T31" fmla="*/ 3779 h 5955"/>
                <a:gd name="T32" fmla="*/ 690 w 2982"/>
                <a:gd name="T33" fmla="*/ 4072 h 5955"/>
                <a:gd name="T34" fmla="*/ 844 w 2982"/>
                <a:gd name="T35" fmla="*/ 4345 h 5955"/>
                <a:gd name="T36" fmla="*/ 1028 w 2982"/>
                <a:gd name="T37" fmla="*/ 4598 h 5955"/>
                <a:gd name="T38" fmla="*/ 1242 w 2982"/>
                <a:gd name="T39" fmla="*/ 4824 h 5955"/>
                <a:gd name="T40" fmla="*/ 1483 w 2982"/>
                <a:gd name="T41" fmla="*/ 5024 h 5955"/>
                <a:gd name="T42" fmla="*/ 1745 w 2982"/>
                <a:gd name="T43" fmla="*/ 5192 h 5955"/>
                <a:gd name="T44" fmla="*/ 2031 w 2982"/>
                <a:gd name="T45" fmla="*/ 5330 h 5955"/>
                <a:gd name="T46" fmla="*/ 2333 w 2982"/>
                <a:gd name="T47" fmla="*/ 5431 h 5955"/>
                <a:gd name="T48" fmla="*/ 2650 w 2982"/>
                <a:gd name="T49" fmla="*/ 5492 h 5955"/>
                <a:gd name="T50" fmla="*/ 2982 w 2982"/>
                <a:gd name="T51" fmla="*/ 5514 h 5955"/>
                <a:gd name="T52" fmla="*/ 2801 w 2982"/>
                <a:gd name="T53" fmla="*/ 5950 h 5955"/>
                <a:gd name="T54" fmla="*/ 2446 w 2982"/>
                <a:gd name="T55" fmla="*/ 5906 h 5955"/>
                <a:gd name="T56" fmla="*/ 2107 w 2982"/>
                <a:gd name="T57" fmla="*/ 5825 h 5955"/>
                <a:gd name="T58" fmla="*/ 1783 w 2982"/>
                <a:gd name="T59" fmla="*/ 5704 h 5955"/>
                <a:gd name="T60" fmla="*/ 1477 w 2982"/>
                <a:gd name="T61" fmla="*/ 5548 h 5955"/>
                <a:gd name="T62" fmla="*/ 1195 w 2982"/>
                <a:gd name="T63" fmla="*/ 5359 h 5955"/>
                <a:gd name="T64" fmla="*/ 934 w 2982"/>
                <a:gd name="T65" fmla="*/ 5142 h 5955"/>
                <a:gd name="T66" fmla="*/ 702 w 2982"/>
                <a:gd name="T67" fmla="*/ 4894 h 5955"/>
                <a:gd name="T68" fmla="*/ 498 w 2982"/>
                <a:gd name="T69" fmla="*/ 4623 h 5955"/>
                <a:gd name="T70" fmla="*/ 324 w 2982"/>
                <a:gd name="T71" fmla="*/ 4328 h 5955"/>
                <a:gd name="T72" fmla="*/ 186 w 2982"/>
                <a:gd name="T73" fmla="*/ 4016 h 5955"/>
                <a:gd name="T74" fmla="*/ 83 w 2982"/>
                <a:gd name="T75" fmla="*/ 3683 h 5955"/>
                <a:gd name="T76" fmla="*/ 22 w 2982"/>
                <a:gd name="T77" fmla="*/ 3336 h 5955"/>
                <a:gd name="T78" fmla="*/ 0 w 2982"/>
                <a:gd name="T79" fmla="*/ 2977 h 5955"/>
                <a:gd name="T80" fmla="*/ 22 w 2982"/>
                <a:gd name="T81" fmla="*/ 2619 h 5955"/>
                <a:gd name="T82" fmla="*/ 83 w 2982"/>
                <a:gd name="T83" fmla="*/ 2272 h 5955"/>
                <a:gd name="T84" fmla="*/ 186 w 2982"/>
                <a:gd name="T85" fmla="*/ 1939 h 5955"/>
                <a:gd name="T86" fmla="*/ 324 w 2982"/>
                <a:gd name="T87" fmla="*/ 1625 h 5955"/>
                <a:gd name="T88" fmla="*/ 498 w 2982"/>
                <a:gd name="T89" fmla="*/ 1332 h 5955"/>
                <a:gd name="T90" fmla="*/ 702 w 2982"/>
                <a:gd name="T91" fmla="*/ 1059 h 5955"/>
                <a:gd name="T92" fmla="*/ 934 w 2982"/>
                <a:gd name="T93" fmla="*/ 813 h 5955"/>
                <a:gd name="T94" fmla="*/ 1195 w 2982"/>
                <a:gd name="T95" fmla="*/ 595 h 5955"/>
                <a:gd name="T96" fmla="*/ 1477 w 2982"/>
                <a:gd name="T97" fmla="*/ 407 h 5955"/>
                <a:gd name="T98" fmla="*/ 1783 w 2982"/>
                <a:gd name="T99" fmla="*/ 251 h 5955"/>
                <a:gd name="T100" fmla="*/ 2107 w 2982"/>
                <a:gd name="T101" fmla="*/ 130 h 5955"/>
                <a:gd name="T102" fmla="*/ 2446 w 2982"/>
                <a:gd name="T103" fmla="*/ 47 h 5955"/>
                <a:gd name="T104" fmla="*/ 2801 w 2982"/>
                <a:gd name="T105" fmla="*/ 5 h 5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82" h="5955" extrusionOk="0">
                  <a:moveTo>
                    <a:pt x="2982" y="0"/>
                  </a:moveTo>
                  <a:lnTo>
                    <a:pt x="2982" y="441"/>
                  </a:lnTo>
                  <a:lnTo>
                    <a:pt x="2815" y="446"/>
                  </a:lnTo>
                  <a:lnTo>
                    <a:pt x="2650" y="463"/>
                  </a:lnTo>
                  <a:lnTo>
                    <a:pt x="2491" y="488"/>
                  </a:lnTo>
                  <a:lnTo>
                    <a:pt x="2333" y="524"/>
                  </a:lnTo>
                  <a:lnTo>
                    <a:pt x="2180" y="571"/>
                  </a:lnTo>
                  <a:lnTo>
                    <a:pt x="2031" y="625"/>
                  </a:lnTo>
                  <a:lnTo>
                    <a:pt x="1886" y="689"/>
                  </a:lnTo>
                  <a:lnTo>
                    <a:pt x="1745" y="761"/>
                  </a:lnTo>
                  <a:lnTo>
                    <a:pt x="1611" y="842"/>
                  </a:lnTo>
                  <a:lnTo>
                    <a:pt x="1483" y="931"/>
                  </a:lnTo>
                  <a:lnTo>
                    <a:pt x="1360" y="1027"/>
                  </a:lnTo>
                  <a:lnTo>
                    <a:pt x="1242" y="1130"/>
                  </a:lnTo>
                  <a:lnTo>
                    <a:pt x="1131" y="1240"/>
                  </a:lnTo>
                  <a:lnTo>
                    <a:pt x="1028" y="1357"/>
                  </a:lnTo>
                  <a:lnTo>
                    <a:pt x="932" y="1480"/>
                  </a:lnTo>
                  <a:lnTo>
                    <a:pt x="844" y="1609"/>
                  </a:lnTo>
                  <a:lnTo>
                    <a:pt x="762" y="1744"/>
                  </a:lnTo>
                  <a:lnTo>
                    <a:pt x="690" y="1883"/>
                  </a:lnTo>
                  <a:lnTo>
                    <a:pt x="626" y="2028"/>
                  </a:lnTo>
                  <a:lnTo>
                    <a:pt x="570" y="2176"/>
                  </a:lnTo>
                  <a:lnTo>
                    <a:pt x="525" y="2330"/>
                  </a:lnTo>
                  <a:lnTo>
                    <a:pt x="489" y="2487"/>
                  </a:lnTo>
                  <a:lnTo>
                    <a:pt x="463" y="2648"/>
                  </a:lnTo>
                  <a:lnTo>
                    <a:pt x="447" y="2810"/>
                  </a:lnTo>
                  <a:lnTo>
                    <a:pt x="442" y="2977"/>
                  </a:lnTo>
                  <a:lnTo>
                    <a:pt x="447" y="3145"/>
                  </a:lnTo>
                  <a:lnTo>
                    <a:pt x="463" y="3307"/>
                  </a:lnTo>
                  <a:lnTo>
                    <a:pt x="489" y="3468"/>
                  </a:lnTo>
                  <a:lnTo>
                    <a:pt x="525" y="3625"/>
                  </a:lnTo>
                  <a:lnTo>
                    <a:pt x="570" y="3779"/>
                  </a:lnTo>
                  <a:lnTo>
                    <a:pt x="626" y="3927"/>
                  </a:lnTo>
                  <a:lnTo>
                    <a:pt x="690" y="4072"/>
                  </a:lnTo>
                  <a:lnTo>
                    <a:pt x="762" y="4211"/>
                  </a:lnTo>
                  <a:lnTo>
                    <a:pt x="844" y="4345"/>
                  </a:lnTo>
                  <a:lnTo>
                    <a:pt x="932" y="4475"/>
                  </a:lnTo>
                  <a:lnTo>
                    <a:pt x="1028" y="4598"/>
                  </a:lnTo>
                  <a:lnTo>
                    <a:pt x="1131" y="4713"/>
                  </a:lnTo>
                  <a:lnTo>
                    <a:pt x="1242" y="4824"/>
                  </a:lnTo>
                  <a:lnTo>
                    <a:pt x="1360" y="4928"/>
                  </a:lnTo>
                  <a:lnTo>
                    <a:pt x="1483" y="5024"/>
                  </a:lnTo>
                  <a:lnTo>
                    <a:pt x="1611" y="5113"/>
                  </a:lnTo>
                  <a:lnTo>
                    <a:pt x="1745" y="5192"/>
                  </a:lnTo>
                  <a:lnTo>
                    <a:pt x="1886" y="5265"/>
                  </a:lnTo>
                  <a:lnTo>
                    <a:pt x="2031" y="5330"/>
                  </a:lnTo>
                  <a:lnTo>
                    <a:pt x="2180" y="5384"/>
                  </a:lnTo>
                  <a:lnTo>
                    <a:pt x="2333" y="5431"/>
                  </a:lnTo>
                  <a:lnTo>
                    <a:pt x="2491" y="5467"/>
                  </a:lnTo>
                  <a:lnTo>
                    <a:pt x="2650" y="5492"/>
                  </a:lnTo>
                  <a:lnTo>
                    <a:pt x="2815" y="5509"/>
                  </a:lnTo>
                  <a:lnTo>
                    <a:pt x="2982" y="5514"/>
                  </a:lnTo>
                  <a:lnTo>
                    <a:pt x="2982" y="5955"/>
                  </a:lnTo>
                  <a:lnTo>
                    <a:pt x="2801" y="5950"/>
                  </a:lnTo>
                  <a:lnTo>
                    <a:pt x="2621" y="5933"/>
                  </a:lnTo>
                  <a:lnTo>
                    <a:pt x="2446" y="5906"/>
                  </a:lnTo>
                  <a:lnTo>
                    <a:pt x="2274" y="5870"/>
                  </a:lnTo>
                  <a:lnTo>
                    <a:pt x="2107" y="5825"/>
                  </a:lnTo>
                  <a:lnTo>
                    <a:pt x="1942" y="5769"/>
                  </a:lnTo>
                  <a:lnTo>
                    <a:pt x="1783" y="5704"/>
                  </a:lnTo>
                  <a:lnTo>
                    <a:pt x="1627" y="5630"/>
                  </a:lnTo>
                  <a:lnTo>
                    <a:pt x="1477" y="5548"/>
                  </a:lnTo>
                  <a:lnTo>
                    <a:pt x="1332" y="5458"/>
                  </a:lnTo>
                  <a:lnTo>
                    <a:pt x="1195" y="5359"/>
                  </a:lnTo>
                  <a:lnTo>
                    <a:pt x="1061" y="5254"/>
                  </a:lnTo>
                  <a:lnTo>
                    <a:pt x="934" y="5142"/>
                  </a:lnTo>
                  <a:lnTo>
                    <a:pt x="815" y="5021"/>
                  </a:lnTo>
                  <a:lnTo>
                    <a:pt x="702" y="4894"/>
                  </a:lnTo>
                  <a:lnTo>
                    <a:pt x="596" y="4762"/>
                  </a:lnTo>
                  <a:lnTo>
                    <a:pt x="498" y="4623"/>
                  </a:lnTo>
                  <a:lnTo>
                    <a:pt x="407" y="4478"/>
                  </a:lnTo>
                  <a:lnTo>
                    <a:pt x="324" y="4328"/>
                  </a:lnTo>
                  <a:lnTo>
                    <a:pt x="252" y="4175"/>
                  </a:lnTo>
                  <a:lnTo>
                    <a:pt x="186" y="4016"/>
                  </a:lnTo>
                  <a:lnTo>
                    <a:pt x="130" y="3851"/>
                  </a:lnTo>
                  <a:lnTo>
                    <a:pt x="83" y="3683"/>
                  </a:lnTo>
                  <a:lnTo>
                    <a:pt x="47" y="3512"/>
                  </a:lnTo>
                  <a:lnTo>
                    <a:pt x="22" y="3336"/>
                  </a:lnTo>
                  <a:lnTo>
                    <a:pt x="5" y="3159"/>
                  </a:lnTo>
                  <a:lnTo>
                    <a:pt x="0" y="2977"/>
                  </a:lnTo>
                  <a:lnTo>
                    <a:pt x="5" y="2796"/>
                  </a:lnTo>
                  <a:lnTo>
                    <a:pt x="22" y="2619"/>
                  </a:lnTo>
                  <a:lnTo>
                    <a:pt x="47" y="2443"/>
                  </a:lnTo>
                  <a:lnTo>
                    <a:pt x="83" y="2272"/>
                  </a:lnTo>
                  <a:lnTo>
                    <a:pt x="130" y="2104"/>
                  </a:lnTo>
                  <a:lnTo>
                    <a:pt x="186" y="1939"/>
                  </a:lnTo>
                  <a:lnTo>
                    <a:pt x="252" y="1780"/>
                  </a:lnTo>
                  <a:lnTo>
                    <a:pt x="324" y="1625"/>
                  </a:lnTo>
                  <a:lnTo>
                    <a:pt x="407" y="1475"/>
                  </a:lnTo>
                  <a:lnTo>
                    <a:pt x="498" y="1332"/>
                  </a:lnTo>
                  <a:lnTo>
                    <a:pt x="596" y="1193"/>
                  </a:lnTo>
                  <a:lnTo>
                    <a:pt x="702" y="1059"/>
                  </a:lnTo>
                  <a:lnTo>
                    <a:pt x="815" y="934"/>
                  </a:lnTo>
                  <a:lnTo>
                    <a:pt x="934" y="813"/>
                  </a:lnTo>
                  <a:lnTo>
                    <a:pt x="1061" y="701"/>
                  </a:lnTo>
                  <a:lnTo>
                    <a:pt x="1195" y="595"/>
                  </a:lnTo>
                  <a:lnTo>
                    <a:pt x="1332" y="497"/>
                  </a:lnTo>
                  <a:lnTo>
                    <a:pt x="1477" y="407"/>
                  </a:lnTo>
                  <a:lnTo>
                    <a:pt x="1627" y="325"/>
                  </a:lnTo>
                  <a:lnTo>
                    <a:pt x="1783" y="251"/>
                  </a:lnTo>
                  <a:lnTo>
                    <a:pt x="1942" y="186"/>
                  </a:lnTo>
                  <a:lnTo>
                    <a:pt x="2107" y="130"/>
                  </a:lnTo>
                  <a:lnTo>
                    <a:pt x="2274" y="85"/>
                  </a:lnTo>
                  <a:lnTo>
                    <a:pt x="2446" y="47"/>
                  </a:lnTo>
                  <a:lnTo>
                    <a:pt x="2621" y="22"/>
                  </a:lnTo>
                  <a:lnTo>
                    <a:pt x="2801" y="5"/>
                  </a:lnTo>
                  <a:lnTo>
                    <a:pt x="2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400">
                <a:latin typeface="Liberation Sans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2997201" y="971551"/>
              <a:ext cx="3659188" cy="3322638"/>
            </a:xfrm>
            <a:custGeom>
              <a:avLst/>
              <a:gdLst>
                <a:gd name="T0" fmla="*/ 2953 w 4611"/>
                <a:gd name="T1" fmla="*/ 3810 h 4186"/>
                <a:gd name="T2" fmla="*/ 3029 w 4611"/>
                <a:gd name="T3" fmla="*/ 3616 h 4186"/>
                <a:gd name="T4" fmla="*/ 1209 w 4611"/>
                <a:gd name="T5" fmla="*/ 3792 h 4186"/>
                <a:gd name="T6" fmla="*/ 3124 w 4611"/>
                <a:gd name="T7" fmla="*/ 3311 h 4186"/>
                <a:gd name="T8" fmla="*/ 1054 w 4611"/>
                <a:gd name="T9" fmla="*/ 3190 h 4186"/>
                <a:gd name="T10" fmla="*/ 2301 w 4611"/>
                <a:gd name="T11" fmla="*/ 3291 h 4186"/>
                <a:gd name="T12" fmla="*/ 2357 w 4611"/>
                <a:gd name="T13" fmla="*/ 3414 h 4186"/>
                <a:gd name="T14" fmla="*/ 1924 w 4611"/>
                <a:gd name="T15" fmla="*/ 3061 h 4186"/>
                <a:gd name="T16" fmla="*/ 1292 w 4611"/>
                <a:gd name="T17" fmla="*/ 3049 h 4186"/>
                <a:gd name="T18" fmla="*/ 3208 w 4611"/>
                <a:gd name="T19" fmla="*/ 3201 h 4186"/>
                <a:gd name="T20" fmla="*/ 1604 w 4611"/>
                <a:gd name="T21" fmla="*/ 2893 h 4186"/>
                <a:gd name="T22" fmla="*/ 3735 w 4611"/>
                <a:gd name="T23" fmla="*/ 2758 h 4186"/>
                <a:gd name="T24" fmla="*/ 1215 w 4611"/>
                <a:gd name="T25" fmla="*/ 2872 h 4186"/>
                <a:gd name="T26" fmla="*/ 261 w 4611"/>
                <a:gd name="T27" fmla="*/ 2570 h 4186"/>
                <a:gd name="T28" fmla="*/ 3400 w 4611"/>
                <a:gd name="T29" fmla="*/ 2944 h 4186"/>
                <a:gd name="T30" fmla="*/ 3821 w 4611"/>
                <a:gd name="T31" fmla="*/ 2458 h 4186"/>
                <a:gd name="T32" fmla="*/ 802 w 4611"/>
                <a:gd name="T33" fmla="*/ 2434 h 4186"/>
                <a:gd name="T34" fmla="*/ 4611 w 4611"/>
                <a:gd name="T35" fmla="*/ 2479 h 4186"/>
                <a:gd name="T36" fmla="*/ 3680 w 4611"/>
                <a:gd name="T37" fmla="*/ 2463 h 4186"/>
                <a:gd name="T38" fmla="*/ 4296 w 4611"/>
                <a:gd name="T39" fmla="*/ 2378 h 4186"/>
                <a:gd name="T40" fmla="*/ 871 w 4611"/>
                <a:gd name="T41" fmla="*/ 2060 h 4186"/>
                <a:gd name="T42" fmla="*/ 380 w 4611"/>
                <a:gd name="T43" fmla="*/ 2060 h 4186"/>
                <a:gd name="T44" fmla="*/ 467 w 4611"/>
                <a:gd name="T45" fmla="*/ 2058 h 4186"/>
                <a:gd name="T46" fmla="*/ 706 w 4611"/>
                <a:gd name="T47" fmla="*/ 2015 h 4186"/>
                <a:gd name="T48" fmla="*/ 2234 w 4611"/>
                <a:gd name="T49" fmla="*/ 3032 h 4186"/>
                <a:gd name="T50" fmla="*/ 3128 w 4611"/>
                <a:gd name="T51" fmla="*/ 3116 h 4186"/>
                <a:gd name="T52" fmla="*/ 2085 w 4611"/>
                <a:gd name="T53" fmla="*/ 2917 h 4186"/>
                <a:gd name="T54" fmla="*/ 2529 w 4611"/>
                <a:gd name="T55" fmla="*/ 2178 h 4186"/>
                <a:gd name="T56" fmla="*/ 2422 w 4611"/>
                <a:gd name="T57" fmla="*/ 2055 h 4186"/>
                <a:gd name="T58" fmla="*/ 1655 w 4611"/>
                <a:gd name="T59" fmla="*/ 2447 h 4186"/>
                <a:gd name="T60" fmla="*/ 3108 w 4611"/>
                <a:gd name="T61" fmla="*/ 2689 h 4186"/>
                <a:gd name="T62" fmla="*/ 2969 w 4611"/>
                <a:gd name="T63" fmla="*/ 2098 h 4186"/>
                <a:gd name="T64" fmla="*/ 3919 w 4611"/>
                <a:gd name="T65" fmla="*/ 1876 h 4186"/>
                <a:gd name="T66" fmla="*/ 1790 w 4611"/>
                <a:gd name="T67" fmla="*/ 2179 h 4186"/>
                <a:gd name="T68" fmla="*/ 1944 w 4611"/>
                <a:gd name="T69" fmla="*/ 1834 h 4186"/>
                <a:gd name="T70" fmla="*/ 3845 w 4611"/>
                <a:gd name="T71" fmla="*/ 1793 h 4186"/>
                <a:gd name="T72" fmla="*/ 2991 w 4611"/>
                <a:gd name="T73" fmla="*/ 2019 h 4186"/>
                <a:gd name="T74" fmla="*/ 1960 w 4611"/>
                <a:gd name="T75" fmla="*/ 1710 h 4186"/>
                <a:gd name="T76" fmla="*/ 3765 w 4611"/>
                <a:gd name="T77" fmla="*/ 1688 h 4186"/>
                <a:gd name="T78" fmla="*/ 2600 w 4611"/>
                <a:gd name="T79" fmla="*/ 1610 h 4186"/>
                <a:gd name="T80" fmla="*/ 3421 w 4611"/>
                <a:gd name="T81" fmla="*/ 1822 h 4186"/>
                <a:gd name="T82" fmla="*/ 2933 w 4611"/>
                <a:gd name="T83" fmla="*/ 1316 h 4186"/>
                <a:gd name="T84" fmla="*/ 641 w 4611"/>
                <a:gd name="T85" fmla="*/ 1458 h 4186"/>
                <a:gd name="T86" fmla="*/ 1868 w 4611"/>
                <a:gd name="T87" fmla="*/ 1323 h 4186"/>
                <a:gd name="T88" fmla="*/ 4480 w 4611"/>
                <a:gd name="T89" fmla="*/ 1120 h 4186"/>
                <a:gd name="T90" fmla="*/ 1966 w 4611"/>
                <a:gd name="T91" fmla="*/ 1194 h 4186"/>
                <a:gd name="T92" fmla="*/ 2438 w 4611"/>
                <a:gd name="T93" fmla="*/ 1310 h 4186"/>
                <a:gd name="T94" fmla="*/ 2310 w 4611"/>
                <a:gd name="T95" fmla="*/ 1296 h 4186"/>
                <a:gd name="T96" fmla="*/ 3829 w 4611"/>
                <a:gd name="T97" fmla="*/ 1390 h 4186"/>
                <a:gd name="T98" fmla="*/ 3704 w 4611"/>
                <a:gd name="T99" fmla="*/ 1003 h 4186"/>
                <a:gd name="T100" fmla="*/ 3175 w 4611"/>
                <a:gd name="T101" fmla="*/ 1323 h 4186"/>
                <a:gd name="T102" fmla="*/ 3548 w 4611"/>
                <a:gd name="T103" fmla="*/ 858 h 4186"/>
                <a:gd name="T104" fmla="*/ 3369 w 4611"/>
                <a:gd name="T105" fmla="*/ 951 h 4186"/>
                <a:gd name="T106" fmla="*/ 1028 w 4611"/>
                <a:gd name="T107" fmla="*/ 1339 h 4186"/>
                <a:gd name="T108" fmla="*/ 2721 w 4611"/>
                <a:gd name="T109" fmla="*/ 723 h 4186"/>
                <a:gd name="T110" fmla="*/ 1401 w 4611"/>
                <a:gd name="T111" fmla="*/ 613 h 4186"/>
                <a:gd name="T112" fmla="*/ 1370 w 4611"/>
                <a:gd name="T113" fmla="*/ 528 h 4186"/>
                <a:gd name="T114" fmla="*/ 1302 w 4611"/>
                <a:gd name="T115" fmla="*/ 435 h 4186"/>
                <a:gd name="T116" fmla="*/ 3159 w 4611"/>
                <a:gd name="T117" fmla="*/ 875 h 4186"/>
                <a:gd name="T118" fmla="*/ 1169 w 4611"/>
                <a:gd name="T119" fmla="*/ 392 h 4186"/>
                <a:gd name="T120" fmla="*/ 1213 w 4611"/>
                <a:gd name="T121" fmla="*/ 1697 h 4186"/>
                <a:gd name="T122" fmla="*/ 2766 w 4611"/>
                <a:gd name="T123" fmla="*/ 508 h 4186"/>
                <a:gd name="T124" fmla="*/ 1535 w 4611"/>
                <a:gd name="T125" fmla="*/ 898 h 4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1" h="4186" extrusionOk="0">
                  <a:moveTo>
                    <a:pt x="2938" y="4012"/>
                  </a:moveTo>
                  <a:lnTo>
                    <a:pt x="2938" y="4066"/>
                  </a:lnTo>
                  <a:lnTo>
                    <a:pt x="2934" y="4115"/>
                  </a:lnTo>
                  <a:lnTo>
                    <a:pt x="2933" y="4144"/>
                  </a:lnTo>
                  <a:lnTo>
                    <a:pt x="2933" y="4166"/>
                  </a:lnTo>
                  <a:lnTo>
                    <a:pt x="2931" y="4180"/>
                  </a:lnTo>
                  <a:lnTo>
                    <a:pt x="2931" y="4186"/>
                  </a:lnTo>
                  <a:lnTo>
                    <a:pt x="2929" y="4184"/>
                  </a:lnTo>
                  <a:lnTo>
                    <a:pt x="2924" y="4182"/>
                  </a:lnTo>
                  <a:lnTo>
                    <a:pt x="2913" y="4176"/>
                  </a:lnTo>
                  <a:lnTo>
                    <a:pt x="2896" y="4169"/>
                  </a:lnTo>
                  <a:lnTo>
                    <a:pt x="2880" y="4164"/>
                  </a:lnTo>
                  <a:lnTo>
                    <a:pt x="2860" y="4157"/>
                  </a:lnTo>
                  <a:lnTo>
                    <a:pt x="2837" y="4148"/>
                  </a:lnTo>
                  <a:lnTo>
                    <a:pt x="2938" y="4012"/>
                  </a:lnTo>
                  <a:close/>
                  <a:moveTo>
                    <a:pt x="2953" y="3810"/>
                  </a:moveTo>
                  <a:lnTo>
                    <a:pt x="2943" y="3853"/>
                  </a:lnTo>
                  <a:lnTo>
                    <a:pt x="2936" y="3895"/>
                  </a:lnTo>
                  <a:lnTo>
                    <a:pt x="2936" y="3931"/>
                  </a:lnTo>
                  <a:lnTo>
                    <a:pt x="2790" y="4131"/>
                  </a:lnTo>
                  <a:lnTo>
                    <a:pt x="2761" y="4119"/>
                  </a:lnTo>
                  <a:lnTo>
                    <a:pt x="2735" y="4104"/>
                  </a:lnTo>
                  <a:lnTo>
                    <a:pt x="2953" y="3810"/>
                  </a:lnTo>
                  <a:close/>
                  <a:moveTo>
                    <a:pt x="1063" y="3725"/>
                  </a:moveTo>
                  <a:lnTo>
                    <a:pt x="1048" y="3746"/>
                  </a:lnTo>
                  <a:lnTo>
                    <a:pt x="1028" y="3739"/>
                  </a:lnTo>
                  <a:lnTo>
                    <a:pt x="1012" y="3734"/>
                  </a:lnTo>
                  <a:lnTo>
                    <a:pt x="1003" y="3730"/>
                  </a:lnTo>
                  <a:lnTo>
                    <a:pt x="999" y="3728"/>
                  </a:lnTo>
                  <a:lnTo>
                    <a:pt x="1003" y="3728"/>
                  </a:lnTo>
                  <a:lnTo>
                    <a:pt x="1015" y="3728"/>
                  </a:lnTo>
                  <a:lnTo>
                    <a:pt x="1034" y="3726"/>
                  </a:lnTo>
                  <a:lnTo>
                    <a:pt x="1063" y="3725"/>
                  </a:lnTo>
                  <a:close/>
                  <a:moveTo>
                    <a:pt x="1211" y="3707"/>
                  </a:moveTo>
                  <a:lnTo>
                    <a:pt x="1157" y="3781"/>
                  </a:lnTo>
                  <a:lnTo>
                    <a:pt x="1126" y="3772"/>
                  </a:lnTo>
                  <a:lnTo>
                    <a:pt x="1099" y="3761"/>
                  </a:lnTo>
                  <a:lnTo>
                    <a:pt x="1130" y="3717"/>
                  </a:lnTo>
                  <a:lnTo>
                    <a:pt x="1151" y="3716"/>
                  </a:lnTo>
                  <a:lnTo>
                    <a:pt x="1175" y="3712"/>
                  </a:lnTo>
                  <a:lnTo>
                    <a:pt x="1211" y="3707"/>
                  </a:lnTo>
                  <a:close/>
                  <a:moveTo>
                    <a:pt x="3101" y="3428"/>
                  </a:moveTo>
                  <a:lnTo>
                    <a:pt x="3083" y="3490"/>
                  </a:lnTo>
                  <a:lnTo>
                    <a:pt x="3063" y="3544"/>
                  </a:lnTo>
                  <a:lnTo>
                    <a:pt x="3043" y="3591"/>
                  </a:lnTo>
                  <a:lnTo>
                    <a:pt x="3029" y="3616"/>
                  </a:lnTo>
                  <a:lnTo>
                    <a:pt x="3014" y="3643"/>
                  </a:lnTo>
                  <a:lnTo>
                    <a:pt x="2697" y="4072"/>
                  </a:lnTo>
                  <a:lnTo>
                    <a:pt x="2677" y="4048"/>
                  </a:lnTo>
                  <a:lnTo>
                    <a:pt x="2661" y="4023"/>
                  </a:lnTo>
                  <a:lnTo>
                    <a:pt x="3101" y="3428"/>
                  </a:lnTo>
                  <a:close/>
                  <a:moveTo>
                    <a:pt x="3841" y="3340"/>
                  </a:moveTo>
                  <a:lnTo>
                    <a:pt x="3861" y="3367"/>
                  </a:lnTo>
                  <a:lnTo>
                    <a:pt x="3881" y="3385"/>
                  </a:lnTo>
                  <a:lnTo>
                    <a:pt x="3897" y="3398"/>
                  </a:lnTo>
                  <a:lnTo>
                    <a:pt x="3910" y="3405"/>
                  </a:lnTo>
                  <a:lnTo>
                    <a:pt x="3914" y="3407"/>
                  </a:lnTo>
                  <a:lnTo>
                    <a:pt x="3912" y="3408"/>
                  </a:lnTo>
                  <a:lnTo>
                    <a:pt x="3903" y="3408"/>
                  </a:lnTo>
                  <a:lnTo>
                    <a:pt x="3887" y="3410"/>
                  </a:lnTo>
                  <a:lnTo>
                    <a:pt x="3861" y="3412"/>
                  </a:lnTo>
                  <a:lnTo>
                    <a:pt x="3821" y="3412"/>
                  </a:lnTo>
                  <a:lnTo>
                    <a:pt x="3805" y="3412"/>
                  </a:lnTo>
                  <a:lnTo>
                    <a:pt x="3791" y="3410"/>
                  </a:lnTo>
                  <a:lnTo>
                    <a:pt x="3841" y="3340"/>
                  </a:lnTo>
                  <a:close/>
                  <a:moveTo>
                    <a:pt x="1644" y="3305"/>
                  </a:moveTo>
                  <a:lnTo>
                    <a:pt x="1274" y="3804"/>
                  </a:lnTo>
                  <a:lnTo>
                    <a:pt x="1242" y="3799"/>
                  </a:lnTo>
                  <a:lnTo>
                    <a:pt x="1209" y="3792"/>
                  </a:lnTo>
                  <a:lnTo>
                    <a:pt x="1305" y="3665"/>
                  </a:lnTo>
                  <a:lnTo>
                    <a:pt x="1334" y="3642"/>
                  </a:lnTo>
                  <a:lnTo>
                    <a:pt x="1363" y="3613"/>
                  </a:lnTo>
                  <a:lnTo>
                    <a:pt x="1397" y="3582"/>
                  </a:lnTo>
                  <a:lnTo>
                    <a:pt x="1437" y="3544"/>
                  </a:lnTo>
                  <a:lnTo>
                    <a:pt x="1483" y="3501"/>
                  </a:lnTo>
                  <a:lnTo>
                    <a:pt x="1517" y="3459"/>
                  </a:lnTo>
                  <a:lnTo>
                    <a:pt x="1548" y="3417"/>
                  </a:lnTo>
                  <a:lnTo>
                    <a:pt x="1577" y="3378"/>
                  </a:lnTo>
                  <a:lnTo>
                    <a:pt x="1607" y="3340"/>
                  </a:lnTo>
                  <a:lnTo>
                    <a:pt x="1644" y="3305"/>
                  </a:lnTo>
                  <a:close/>
                  <a:moveTo>
                    <a:pt x="3794" y="3224"/>
                  </a:moveTo>
                  <a:lnTo>
                    <a:pt x="3803" y="3260"/>
                  </a:lnTo>
                  <a:lnTo>
                    <a:pt x="3814" y="3293"/>
                  </a:lnTo>
                  <a:lnTo>
                    <a:pt x="3744" y="3392"/>
                  </a:lnTo>
                  <a:lnTo>
                    <a:pt x="3731" y="3379"/>
                  </a:lnTo>
                  <a:lnTo>
                    <a:pt x="3716" y="3363"/>
                  </a:lnTo>
                  <a:lnTo>
                    <a:pt x="3704" y="3345"/>
                  </a:lnTo>
                  <a:lnTo>
                    <a:pt x="3794" y="3224"/>
                  </a:lnTo>
                  <a:close/>
                  <a:moveTo>
                    <a:pt x="3137" y="3195"/>
                  </a:moveTo>
                  <a:lnTo>
                    <a:pt x="3137" y="3228"/>
                  </a:lnTo>
                  <a:lnTo>
                    <a:pt x="3132" y="3267"/>
                  </a:lnTo>
                  <a:lnTo>
                    <a:pt x="3124" y="3311"/>
                  </a:lnTo>
                  <a:lnTo>
                    <a:pt x="2636" y="3972"/>
                  </a:lnTo>
                  <a:lnTo>
                    <a:pt x="2623" y="3936"/>
                  </a:lnTo>
                  <a:lnTo>
                    <a:pt x="2616" y="3900"/>
                  </a:lnTo>
                  <a:lnTo>
                    <a:pt x="3137" y="3195"/>
                  </a:lnTo>
                  <a:close/>
                  <a:moveTo>
                    <a:pt x="1054" y="3190"/>
                  </a:moveTo>
                  <a:lnTo>
                    <a:pt x="1019" y="3237"/>
                  </a:lnTo>
                  <a:lnTo>
                    <a:pt x="996" y="3228"/>
                  </a:lnTo>
                  <a:lnTo>
                    <a:pt x="977" y="3219"/>
                  </a:lnTo>
                  <a:lnTo>
                    <a:pt x="963" y="3211"/>
                  </a:lnTo>
                  <a:lnTo>
                    <a:pt x="959" y="3210"/>
                  </a:lnTo>
                  <a:lnTo>
                    <a:pt x="956" y="3208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4" y="3206"/>
                  </a:lnTo>
                  <a:lnTo>
                    <a:pt x="956" y="3206"/>
                  </a:lnTo>
                  <a:lnTo>
                    <a:pt x="958" y="3204"/>
                  </a:lnTo>
                  <a:lnTo>
                    <a:pt x="963" y="3204"/>
                  </a:lnTo>
                  <a:lnTo>
                    <a:pt x="970" y="3202"/>
                  </a:lnTo>
                  <a:lnTo>
                    <a:pt x="983" y="3201"/>
                  </a:lnTo>
                  <a:lnTo>
                    <a:pt x="1001" y="3197"/>
                  </a:lnTo>
                  <a:lnTo>
                    <a:pt x="1023" y="3193"/>
                  </a:lnTo>
                  <a:lnTo>
                    <a:pt x="1054" y="3190"/>
                  </a:lnTo>
                  <a:close/>
                  <a:moveTo>
                    <a:pt x="3325" y="3125"/>
                  </a:moveTo>
                  <a:lnTo>
                    <a:pt x="3324" y="3164"/>
                  </a:lnTo>
                  <a:lnTo>
                    <a:pt x="3318" y="3204"/>
                  </a:lnTo>
                  <a:lnTo>
                    <a:pt x="3309" y="3244"/>
                  </a:lnTo>
                  <a:lnTo>
                    <a:pt x="3258" y="3314"/>
                  </a:lnTo>
                  <a:lnTo>
                    <a:pt x="3257" y="3305"/>
                  </a:lnTo>
                  <a:lnTo>
                    <a:pt x="3255" y="3296"/>
                  </a:lnTo>
                  <a:lnTo>
                    <a:pt x="3253" y="3286"/>
                  </a:lnTo>
                  <a:lnTo>
                    <a:pt x="3237" y="3244"/>
                  </a:lnTo>
                  <a:lnTo>
                    <a:pt x="3325" y="3125"/>
                  </a:lnTo>
                  <a:close/>
                  <a:moveTo>
                    <a:pt x="2248" y="3123"/>
                  </a:moveTo>
                  <a:lnTo>
                    <a:pt x="2274" y="3123"/>
                  </a:lnTo>
                  <a:lnTo>
                    <a:pt x="2301" y="3123"/>
                  </a:lnTo>
                  <a:lnTo>
                    <a:pt x="2317" y="3123"/>
                  </a:lnTo>
                  <a:lnTo>
                    <a:pt x="2140" y="3363"/>
                  </a:lnTo>
                  <a:lnTo>
                    <a:pt x="2091" y="3407"/>
                  </a:lnTo>
                  <a:lnTo>
                    <a:pt x="2038" y="3457"/>
                  </a:lnTo>
                  <a:lnTo>
                    <a:pt x="1979" y="3513"/>
                  </a:lnTo>
                  <a:lnTo>
                    <a:pt x="1913" y="3573"/>
                  </a:lnTo>
                  <a:lnTo>
                    <a:pt x="2248" y="3123"/>
                  </a:lnTo>
                  <a:close/>
                  <a:moveTo>
                    <a:pt x="2462" y="3112"/>
                  </a:moveTo>
                  <a:lnTo>
                    <a:pt x="2332" y="3287"/>
                  </a:lnTo>
                  <a:lnTo>
                    <a:pt x="2301" y="3291"/>
                  </a:lnTo>
                  <a:lnTo>
                    <a:pt x="2265" y="3296"/>
                  </a:lnTo>
                  <a:lnTo>
                    <a:pt x="2259" y="3296"/>
                  </a:lnTo>
                  <a:lnTo>
                    <a:pt x="2256" y="3298"/>
                  </a:lnTo>
                  <a:lnTo>
                    <a:pt x="2250" y="3300"/>
                  </a:lnTo>
                  <a:lnTo>
                    <a:pt x="2382" y="3119"/>
                  </a:lnTo>
                  <a:lnTo>
                    <a:pt x="2462" y="3112"/>
                  </a:lnTo>
                  <a:close/>
                  <a:moveTo>
                    <a:pt x="2122" y="3110"/>
                  </a:moveTo>
                  <a:lnTo>
                    <a:pt x="2154" y="3114"/>
                  </a:lnTo>
                  <a:lnTo>
                    <a:pt x="2189" y="3117"/>
                  </a:lnTo>
                  <a:lnTo>
                    <a:pt x="1779" y="3670"/>
                  </a:lnTo>
                  <a:lnTo>
                    <a:pt x="1723" y="3698"/>
                  </a:lnTo>
                  <a:lnTo>
                    <a:pt x="1667" y="3721"/>
                  </a:lnTo>
                  <a:lnTo>
                    <a:pt x="2122" y="3110"/>
                  </a:lnTo>
                  <a:close/>
                  <a:moveTo>
                    <a:pt x="2004" y="3085"/>
                  </a:moveTo>
                  <a:lnTo>
                    <a:pt x="2035" y="3094"/>
                  </a:lnTo>
                  <a:lnTo>
                    <a:pt x="2067" y="3101"/>
                  </a:lnTo>
                  <a:lnTo>
                    <a:pt x="1584" y="3752"/>
                  </a:lnTo>
                  <a:lnTo>
                    <a:pt x="1537" y="3764"/>
                  </a:lnTo>
                  <a:lnTo>
                    <a:pt x="1493" y="3773"/>
                  </a:lnTo>
                  <a:lnTo>
                    <a:pt x="2004" y="3085"/>
                  </a:lnTo>
                  <a:close/>
                  <a:moveTo>
                    <a:pt x="2621" y="3079"/>
                  </a:moveTo>
                  <a:lnTo>
                    <a:pt x="2342" y="3455"/>
                  </a:lnTo>
                  <a:lnTo>
                    <a:pt x="2357" y="3414"/>
                  </a:lnTo>
                  <a:lnTo>
                    <a:pt x="2373" y="3378"/>
                  </a:lnTo>
                  <a:lnTo>
                    <a:pt x="2391" y="3347"/>
                  </a:lnTo>
                  <a:lnTo>
                    <a:pt x="2406" y="3323"/>
                  </a:lnTo>
                  <a:lnTo>
                    <a:pt x="2420" y="3305"/>
                  </a:lnTo>
                  <a:lnTo>
                    <a:pt x="2429" y="3295"/>
                  </a:lnTo>
                  <a:lnTo>
                    <a:pt x="2431" y="3291"/>
                  </a:lnTo>
                  <a:lnTo>
                    <a:pt x="2428" y="3291"/>
                  </a:lnTo>
                  <a:lnTo>
                    <a:pt x="2415" y="3289"/>
                  </a:lnTo>
                  <a:lnTo>
                    <a:pt x="2395" y="3286"/>
                  </a:lnTo>
                  <a:lnTo>
                    <a:pt x="2533" y="3101"/>
                  </a:lnTo>
                  <a:lnTo>
                    <a:pt x="2621" y="3079"/>
                  </a:lnTo>
                  <a:close/>
                  <a:moveTo>
                    <a:pt x="3773" y="3070"/>
                  </a:moveTo>
                  <a:lnTo>
                    <a:pt x="3778" y="3112"/>
                  </a:lnTo>
                  <a:lnTo>
                    <a:pt x="3782" y="3154"/>
                  </a:lnTo>
                  <a:lnTo>
                    <a:pt x="3675" y="3302"/>
                  </a:lnTo>
                  <a:lnTo>
                    <a:pt x="3673" y="3298"/>
                  </a:lnTo>
                  <a:lnTo>
                    <a:pt x="3669" y="3295"/>
                  </a:lnTo>
                  <a:lnTo>
                    <a:pt x="3668" y="3291"/>
                  </a:lnTo>
                  <a:lnTo>
                    <a:pt x="3655" y="3269"/>
                  </a:lnTo>
                  <a:lnTo>
                    <a:pt x="3640" y="3248"/>
                  </a:lnTo>
                  <a:lnTo>
                    <a:pt x="3773" y="3070"/>
                  </a:lnTo>
                  <a:close/>
                  <a:moveTo>
                    <a:pt x="1895" y="3052"/>
                  </a:moveTo>
                  <a:lnTo>
                    <a:pt x="1924" y="3061"/>
                  </a:lnTo>
                  <a:lnTo>
                    <a:pt x="1953" y="3070"/>
                  </a:lnTo>
                  <a:lnTo>
                    <a:pt x="1421" y="3788"/>
                  </a:lnTo>
                  <a:lnTo>
                    <a:pt x="1376" y="3795"/>
                  </a:lnTo>
                  <a:lnTo>
                    <a:pt x="1340" y="3801"/>
                  </a:lnTo>
                  <a:lnTo>
                    <a:pt x="1765" y="3226"/>
                  </a:lnTo>
                  <a:lnTo>
                    <a:pt x="1794" y="3208"/>
                  </a:lnTo>
                  <a:lnTo>
                    <a:pt x="1819" y="3193"/>
                  </a:lnTo>
                  <a:lnTo>
                    <a:pt x="1837" y="3182"/>
                  </a:lnTo>
                  <a:lnTo>
                    <a:pt x="1848" y="3177"/>
                  </a:lnTo>
                  <a:lnTo>
                    <a:pt x="1852" y="3173"/>
                  </a:lnTo>
                  <a:lnTo>
                    <a:pt x="1848" y="3172"/>
                  </a:lnTo>
                  <a:lnTo>
                    <a:pt x="1834" y="3168"/>
                  </a:lnTo>
                  <a:lnTo>
                    <a:pt x="1812" y="3163"/>
                  </a:lnTo>
                  <a:lnTo>
                    <a:pt x="1895" y="3052"/>
                  </a:lnTo>
                  <a:close/>
                  <a:moveTo>
                    <a:pt x="1292" y="3049"/>
                  </a:moveTo>
                  <a:lnTo>
                    <a:pt x="1131" y="3266"/>
                  </a:lnTo>
                  <a:lnTo>
                    <a:pt x="1099" y="3260"/>
                  </a:lnTo>
                  <a:lnTo>
                    <a:pt x="1068" y="3253"/>
                  </a:lnTo>
                  <a:lnTo>
                    <a:pt x="1131" y="3164"/>
                  </a:lnTo>
                  <a:lnTo>
                    <a:pt x="1169" y="3145"/>
                  </a:lnTo>
                  <a:lnTo>
                    <a:pt x="1206" y="3117"/>
                  </a:lnTo>
                  <a:lnTo>
                    <a:pt x="1247" y="3087"/>
                  </a:lnTo>
                  <a:lnTo>
                    <a:pt x="1292" y="3049"/>
                  </a:lnTo>
                  <a:close/>
                  <a:moveTo>
                    <a:pt x="2811" y="3009"/>
                  </a:moveTo>
                  <a:lnTo>
                    <a:pt x="2294" y="3703"/>
                  </a:lnTo>
                  <a:lnTo>
                    <a:pt x="2294" y="3676"/>
                  </a:lnTo>
                  <a:lnTo>
                    <a:pt x="2295" y="3647"/>
                  </a:lnTo>
                  <a:lnTo>
                    <a:pt x="2299" y="3620"/>
                  </a:lnTo>
                  <a:lnTo>
                    <a:pt x="2304" y="3593"/>
                  </a:lnTo>
                  <a:lnTo>
                    <a:pt x="2703" y="3052"/>
                  </a:lnTo>
                  <a:lnTo>
                    <a:pt x="2757" y="3031"/>
                  </a:lnTo>
                  <a:lnTo>
                    <a:pt x="2811" y="3009"/>
                  </a:lnTo>
                  <a:close/>
                  <a:moveTo>
                    <a:pt x="1792" y="3005"/>
                  </a:moveTo>
                  <a:lnTo>
                    <a:pt x="1819" y="3020"/>
                  </a:lnTo>
                  <a:lnTo>
                    <a:pt x="1846" y="3032"/>
                  </a:lnTo>
                  <a:lnTo>
                    <a:pt x="1754" y="3157"/>
                  </a:lnTo>
                  <a:lnTo>
                    <a:pt x="1738" y="3159"/>
                  </a:lnTo>
                  <a:lnTo>
                    <a:pt x="1723" y="3159"/>
                  </a:lnTo>
                  <a:lnTo>
                    <a:pt x="1698" y="3163"/>
                  </a:lnTo>
                  <a:lnTo>
                    <a:pt x="1669" y="3172"/>
                  </a:lnTo>
                  <a:lnTo>
                    <a:pt x="1792" y="3005"/>
                  </a:lnTo>
                  <a:close/>
                  <a:moveTo>
                    <a:pt x="3315" y="2960"/>
                  </a:moveTo>
                  <a:lnTo>
                    <a:pt x="3316" y="2982"/>
                  </a:lnTo>
                  <a:lnTo>
                    <a:pt x="3320" y="3013"/>
                  </a:lnTo>
                  <a:lnTo>
                    <a:pt x="3322" y="3047"/>
                  </a:lnTo>
                  <a:lnTo>
                    <a:pt x="3208" y="3201"/>
                  </a:lnTo>
                  <a:lnTo>
                    <a:pt x="3190" y="3175"/>
                  </a:lnTo>
                  <a:lnTo>
                    <a:pt x="3170" y="3154"/>
                  </a:lnTo>
                  <a:lnTo>
                    <a:pt x="3315" y="2960"/>
                  </a:lnTo>
                  <a:close/>
                  <a:moveTo>
                    <a:pt x="1694" y="2955"/>
                  </a:moveTo>
                  <a:lnTo>
                    <a:pt x="1720" y="2969"/>
                  </a:lnTo>
                  <a:lnTo>
                    <a:pt x="1747" y="2986"/>
                  </a:lnTo>
                  <a:lnTo>
                    <a:pt x="1591" y="3193"/>
                  </a:lnTo>
                  <a:lnTo>
                    <a:pt x="1546" y="3208"/>
                  </a:lnTo>
                  <a:lnTo>
                    <a:pt x="1495" y="3224"/>
                  </a:lnTo>
                  <a:lnTo>
                    <a:pt x="1694" y="2955"/>
                  </a:lnTo>
                  <a:close/>
                  <a:moveTo>
                    <a:pt x="3754" y="2913"/>
                  </a:moveTo>
                  <a:lnTo>
                    <a:pt x="3758" y="2955"/>
                  </a:lnTo>
                  <a:lnTo>
                    <a:pt x="3764" y="2998"/>
                  </a:lnTo>
                  <a:lnTo>
                    <a:pt x="3611" y="3202"/>
                  </a:lnTo>
                  <a:lnTo>
                    <a:pt x="3595" y="3175"/>
                  </a:lnTo>
                  <a:lnTo>
                    <a:pt x="3577" y="3150"/>
                  </a:lnTo>
                  <a:lnTo>
                    <a:pt x="3754" y="2913"/>
                  </a:lnTo>
                  <a:close/>
                  <a:moveTo>
                    <a:pt x="1604" y="2893"/>
                  </a:moveTo>
                  <a:lnTo>
                    <a:pt x="1653" y="2928"/>
                  </a:lnTo>
                  <a:lnTo>
                    <a:pt x="1419" y="3242"/>
                  </a:lnTo>
                  <a:lnTo>
                    <a:pt x="1376" y="3253"/>
                  </a:lnTo>
                  <a:lnTo>
                    <a:pt x="1332" y="3260"/>
                  </a:lnTo>
                  <a:lnTo>
                    <a:pt x="1604" y="2893"/>
                  </a:lnTo>
                  <a:close/>
                  <a:moveTo>
                    <a:pt x="3079" y="2826"/>
                  </a:moveTo>
                  <a:lnTo>
                    <a:pt x="2695" y="3347"/>
                  </a:lnTo>
                  <a:lnTo>
                    <a:pt x="2683" y="3343"/>
                  </a:lnTo>
                  <a:lnTo>
                    <a:pt x="2668" y="3347"/>
                  </a:lnTo>
                  <a:lnTo>
                    <a:pt x="2650" y="3358"/>
                  </a:lnTo>
                  <a:lnTo>
                    <a:pt x="2628" y="3374"/>
                  </a:lnTo>
                  <a:lnTo>
                    <a:pt x="2600" y="3396"/>
                  </a:lnTo>
                  <a:lnTo>
                    <a:pt x="2563" y="3423"/>
                  </a:lnTo>
                  <a:lnTo>
                    <a:pt x="2914" y="2949"/>
                  </a:lnTo>
                  <a:lnTo>
                    <a:pt x="2972" y="2913"/>
                  </a:lnTo>
                  <a:lnTo>
                    <a:pt x="3027" y="2872"/>
                  </a:lnTo>
                  <a:lnTo>
                    <a:pt x="3079" y="2826"/>
                  </a:lnTo>
                  <a:close/>
                  <a:moveTo>
                    <a:pt x="1522" y="2825"/>
                  </a:moveTo>
                  <a:lnTo>
                    <a:pt x="1542" y="2845"/>
                  </a:lnTo>
                  <a:lnTo>
                    <a:pt x="1566" y="2864"/>
                  </a:lnTo>
                  <a:lnTo>
                    <a:pt x="1263" y="3269"/>
                  </a:lnTo>
                  <a:lnTo>
                    <a:pt x="1258" y="3269"/>
                  </a:lnTo>
                  <a:lnTo>
                    <a:pt x="1222" y="3273"/>
                  </a:lnTo>
                  <a:lnTo>
                    <a:pt x="1189" y="3273"/>
                  </a:lnTo>
                  <a:lnTo>
                    <a:pt x="1403" y="2984"/>
                  </a:lnTo>
                  <a:lnTo>
                    <a:pt x="1439" y="2939"/>
                  </a:lnTo>
                  <a:lnTo>
                    <a:pt x="1522" y="2825"/>
                  </a:lnTo>
                  <a:close/>
                  <a:moveTo>
                    <a:pt x="3735" y="2758"/>
                  </a:moveTo>
                  <a:lnTo>
                    <a:pt x="3735" y="2765"/>
                  </a:lnTo>
                  <a:lnTo>
                    <a:pt x="3735" y="2772"/>
                  </a:lnTo>
                  <a:lnTo>
                    <a:pt x="3736" y="2779"/>
                  </a:lnTo>
                  <a:lnTo>
                    <a:pt x="3740" y="2810"/>
                  </a:lnTo>
                  <a:lnTo>
                    <a:pt x="3745" y="2841"/>
                  </a:lnTo>
                  <a:lnTo>
                    <a:pt x="3548" y="3107"/>
                  </a:lnTo>
                  <a:lnTo>
                    <a:pt x="3512" y="3058"/>
                  </a:lnTo>
                  <a:lnTo>
                    <a:pt x="3735" y="2758"/>
                  </a:lnTo>
                  <a:close/>
                  <a:moveTo>
                    <a:pt x="1443" y="2747"/>
                  </a:moveTo>
                  <a:lnTo>
                    <a:pt x="1464" y="2769"/>
                  </a:lnTo>
                  <a:lnTo>
                    <a:pt x="1484" y="2792"/>
                  </a:lnTo>
                  <a:lnTo>
                    <a:pt x="1392" y="2917"/>
                  </a:lnTo>
                  <a:lnTo>
                    <a:pt x="1365" y="2906"/>
                  </a:lnTo>
                  <a:lnTo>
                    <a:pt x="1332" y="2897"/>
                  </a:lnTo>
                  <a:lnTo>
                    <a:pt x="1443" y="2747"/>
                  </a:lnTo>
                  <a:close/>
                  <a:moveTo>
                    <a:pt x="1372" y="2660"/>
                  </a:moveTo>
                  <a:lnTo>
                    <a:pt x="1390" y="2685"/>
                  </a:lnTo>
                  <a:lnTo>
                    <a:pt x="1410" y="2709"/>
                  </a:lnTo>
                  <a:lnTo>
                    <a:pt x="1280" y="2884"/>
                  </a:lnTo>
                  <a:lnTo>
                    <a:pt x="1276" y="2882"/>
                  </a:lnTo>
                  <a:lnTo>
                    <a:pt x="1273" y="2881"/>
                  </a:lnTo>
                  <a:lnTo>
                    <a:pt x="1269" y="2881"/>
                  </a:lnTo>
                  <a:lnTo>
                    <a:pt x="1215" y="2872"/>
                  </a:lnTo>
                  <a:lnTo>
                    <a:pt x="1372" y="2660"/>
                  </a:lnTo>
                  <a:close/>
                  <a:moveTo>
                    <a:pt x="3706" y="2613"/>
                  </a:moveTo>
                  <a:lnTo>
                    <a:pt x="3713" y="2649"/>
                  </a:lnTo>
                  <a:lnTo>
                    <a:pt x="3722" y="2689"/>
                  </a:lnTo>
                  <a:lnTo>
                    <a:pt x="3479" y="3016"/>
                  </a:lnTo>
                  <a:lnTo>
                    <a:pt x="3459" y="2995"/>
                  </a:lnTo>
                  <a:lnTo>
                    <a:pt x="3438" y="2973"/>
                  </a:lnTo>
                  <a:lnTo>
                    <a:pt x="3706" y="2613"/>
                  </a:lnTo>
                  <a:close/>
                  <a:moveTo>
                    <a:pt x="425" y="2577"/>
                  </a:moveTo>
                  <a:lnTo>
                    <a:pt x="268" y="2789"/>
                  </a:lnTo>
                  <a:lnTo>
                    <a:pt x="219" y="2756"/>
                  </a:lnTo>
                  <a:lnTo>
                    <a:pt x="351" y="2581"/>
                  </a:lnTo>
                  <a:lnTo>
                    <a:pt x="389" y="2579"/>
                  </a:lnTo>
                  <a:lnTo>
                    <a:pt x="425" y="2577"/>
                  </a:lnTo>
                  <a:close/>
                  <a:moveTo>
                    <a:pt x="1309" y="2564"/>
                  </a:moveTo>
                  <a:lnTo>
                    <a:pt x="1325" y="2592"/>
                  </a:lnTo>
                  <a:lnTo>
                    <a:pt x="1343" y="2617"/>
                  </a:lnTo>
                  <a:lnTo>
                    <a:pt x="1157" y="2868"/>
                  </a:lnTo>
                  <a:lnTo>
                    <a:pt x="1122" y="2866"/>
                  </a:lnTo>
                  <a:lnTo>
                    <a:pt x="1086" y="2864"/>
                  </a:lnTo>
                  <a:lnTo>
                    <a:pt x="1309" y="2564"/>
                  </a:lnTo>
                  <a:close/>
                  <a:moveTo>
                    <a:pt x="228" y="2564"/>
                  </a:moveTo>
                  <a:lnTo>
                    <a:pt x="261" y="2570"/>
                  </a:lnTo>
                  <a:lnTo>
                    <a:pt x="293" y="2577"/>
                  </a:lnTo>
                  <a:lnTo>
                    <a:pt x="183" y="2723"/>
                  </a:lnTo>
                  <a:lnTo>
                    <a:pt x="161" y="2702"/>
                  </a:lnTo>
                  <a:lnTo>
                    <a:pt x="141" y="2680"/>
                  </a:lnTo>
                  <a:lnTo>
                    <a:pt x="228" y="2564"/>
                  </a:lnTo>
                  <a:close/>
                  <a:moveTo>
                    <a:pt x="594" y="2534"/>
                  </a:moveTo>
                  <a:lnTo>
                    <a:pt x="369" y="2836"/>
                  </a:lnTo>
                  <a:lnTo>
                    <a:pt x="340" y="2826"/>
                  </a:lnTo>
                  <a:lnTo>
                    <a:pt x="313" y="2814"/>
                  </a:lnTo>
                  <a:lnTo>
                    <a:pt x="498" y="2564"/>
                  </a:lnTo>
                  <a:lnTo>
                    <a:pt x="550" y="2548"/>
                  </a:lnTo>
                  <a:lnTo>
                    <a:pt x="594" y="2534"/>
                  </a:lnTo>
                  <a:close/>
                  <a:moveTo>
                    <a:pt x="118" y="2528"/>
                  </a:moveTo>
                  <a:lnTo>
                    <a:pt x="147" y="2539"/>
                  </a:lnTo>
                  <a:lnTo>
                    <a:pt x="174" y="2548"/>
                  </a:lnTo>
                  <a:lnTo>
                    <a:pt x="109" y="2642"/>
                  </a:lnTo>
                  <a:lnTo>
                    <a:pt x="89" y="2617"/>
                  </a:lnTo>
                  <a:lnTo>
                    <a:pt x="72" y="2592"/>
                  </a:lnTo>
                  <a:lnTo>
                    <a:pt x="118" y="2528"/>
                  </a:lnTo>
                  <a:close/>
                  <a:moveTo>
                    <a:pt x="3657" y="2496"/>
                  </a:moveTo>
                  <a:lnTo>
                    <a:pt x="3671" y="2525"/>
                  </a:lnTo>
                  <a:lnTo>
                    <a:pt x="3686" y="2557"/>
                  </a:lnTo>
                  <a:lnTo>
                    <a:pt x="3400" y="2944"/>
                  </a:lnTo>
                  <a:lnTo>
                    <a:pt x="3376" y="2931"/>
                  </a:lnTo>
                  <a:lnTo>
                    <a:pt x="3356" y="2926"/>
                  </a:lnTo>
                  <a:lnTo>
                    <a:pt x="3340" y="2922"/>
                  </a:lnTo>
                  <a:lnTo>
                    <a:pt x="3657" y="2496"/>
                  </a:lnTo>
                  <a:close/>
                  <a:moveTo>
                    <a:pt x="0" y="2469"/>
                  </a:moveTo>
                  <a:lnTo>
                    <a:pt x="2" y="2469"/>
                  </a:lnTo>
                  <a:lnTo>
                    <a:pt x="4" y="2470"/>
                  </a:lnTo>
                  <a:lnTo>
                    <a:pt x="7" y="2472"/>
                  </a:lnTo>
                  <a:lnTo>
                    <a:pt x="13" y="2476"/>
                  </a:lnTo>
                  <a:lnTo>
                    <a:pt x="18" y="2479"/>
                  </a:lnTo>
                  <a:lnTo>
                    <a:pt x="32" y="2487"/>
                  </a:lnTo>
                  <a:lnTo>
                    <a:pt x="51" y="2496"/>
                  </a:lnTo>
                  <a:lnTo>
                    <a:pt x="72" y="2507"/>
                  </a:lnTo>
                  <a:lnTo>
                    <a:pt x="42" y="2548"/>
                  </a:lnTo>
                  <a:lnTo>
                    <a:pt x="29" y="2525"/>
                  </a:lnTo>
                  <a:lnTo>
                    <a:pt x="18" y="2507"/>
                  </a:lnTo>
                  <a:lnTo>
                    <a:pt x="11" y="2490"/>
                  </a:lnTo>
                  <a:lnTo>
                    <a:pt x="7" y="2483"/>
                  </a:lnTo>
                  <a:lnTo>
                    <a:pt x="4" y="2478"/>
                  </a:lnTo>
                  <a:lnTo>
                    <a:pt x="2" y="2472"/>
                  </a:lnTo>
                  <a:lnTo>
                    <a:pt x="0" y="2470"/>
                  </a:lnTo>
                  <a:lnTo>
                    <a:pt x="0" y="2469"/>
                  </a:lnTo>
                  <a:close/>
                  <a:moveTo>
                    <a:pt x="3821" y="2458"/>
                  </a:moveTo>
                  <a:lnTo>
                    <a:pt x="3831" y="2479"/>
                  </a:lnTo>
                  <a:lnTo>
                    <a:pt x="3840" y="2503"/>
                  </a:lnTo>
                  <a:lnTo>
                    <a:pt x="3847" y="2521"/>
                  </a:lnTo>
                  <a:lnTo>
                    <a:pt x="3850" y="2530"/>
                  </a:lnTo>
                  <a:lnTo>
                    <a:pt x="3854" y="2535"/>
                  </a:lnTo>
                  <a:lnTo>
                    <a:pt x="3856" y="2541"/>
                  </a:lnTo>
                  <a:lnTo>
                    <a:pt x="3858" y="2545"/>
                  </a:lnTo>
                  <a:lnTo>
                    <a:pt x="3858" y="2545"/>
                  </a:lnTo>
                  <a:lnTo>
                    <a:pt x="3856" y="2545"/>
                  </a:lnTo>
                  <a:lnTo>
                    <a:pt x="3854" y="2545"/>
                  </a:lnTo>
                  <a:lnTo>
                    <a:pt x="3849" y="2543"/>
                  </a:lnTo>
                  <a:lnTo>
                    <a:pt x="3841" y="2541"/>
                  </a:lnTo>
                  <a:lnTo>
                    <a:pt x="3832" y="2539"/>
                  </a:lnTo>
                  <a:lnTo>
                    <a:pt x="3809" y="2528"/>
                  </a:lnTo>
                  <a:lnTo>
                    <a:pt x="3778" y="2514"/>
                  </a:lnTo>
                  <a:lnTo>
                    <a:pt x="3821" y="2458"/>
                  </a:lnTo>
                  <a:close/>
                  <a:moveTo>
                    <a:pt x="1254" y="2458"/>
                  </a:moveTo>
                  <a:lnTo>
                    <a:pt x="1267" y="2487"/>
                  </a:lnTo>
                  <a:lnTo>
                    <a:pt x="1282" y="2516"/>
                  </a:lnTo>
                  <a:lnTo>
                    <a:pt x="1025" y="2864"/>
                  </a:lnTo>
                  <a:lnTo>
                    <a:pt x="952" y="2864"/>
                  </a:lnTo>
                  <a:lnTo>
                    <a:pt x="1254" y="2458"/>
                  </a:lnTo>
                  <a:close/>
                  <a:moveTo>
                    <a:pt x="802" y="2434"/>
                  </a:moveTo>
                  <a:lnTo>
                    <a:pt x="489" y="2857"/>
                  </a:lnTo>
                  <a:lnTo>
                    <a:pt x="481" y="2855"/>
                  </a:lnTo>
                  <a:lnTo>
                    <a:pt x="472" y="2855"/>
                  </a:lnTo>
                  <a:lnTo>
                    <a:pt x="463" y="2855"/>
                  </a:lnTo>
                  <a:lnTo>
                    <a:pt x="420" y="2850"/>
                  </a:lnTo>
                  <a:lnTo>
                    <a:pt x="699" y="2474"/>
                  </a:lnTo>
                  <a:lnTo>
                    <a:pt x="720" y="2461"/>
                  </a:lnTo>
                  <a:lnTo>
                    <a:pt x="744" y="2451"/>
                  </a:lnTo>
                  <a:lnTo>
                    <a:pt x="769" y="2442"/>
                  </a:lnTo>
                  <a:lnTo>
                    <a:pt x="802" y="2434"/>
                  </a:lnTo>
                  <a:close/>
                  <a:moveTo>
                    <a:pt x="867" y="2429"/>
                  </a:moveTo>
                  <a:lnTo>
                    <a:pt x="905" y="2432"/>
                  </a:lnTo>
                  <a:lnTo>
                    <a:pt x="936" y="2438"/>
                  </a:lnTo>
                  <a:lnTo>
                    <a:pt x="619" y="2864"/>
                  </a:lnTo>
                  <a:lnTo>
                    <a:pt x="583" y="2863"/>
                  </a:lnTo>
                  <a:lnTo>
                    <a:pt x="548" y="2859"/>
                  </a:lnTo>
                  <a:lnTo>
                    <a:pt x="867" y="2429"/>
                  </a:lnTo>
                  <a:close/>
                  <a:moveTo>
                    <a:pt x="4573" y="2353"/>
                  </a:moveTo>
                  <a:lnTo>
                    <a:pt x="4589" y="2387"/>
                  </a:lnTo>
                  <a:lnTo>
                    <a:pt x="4600" y="2418"/>
                  </a:lnTo>
                  <a:lnTo>
                    <a:pt x="4605" y="2445"/>
                  </a:lnTo>
                  <a:lnTo>
                    <a:pt x="4609" y="2465"/>
                  </a:lnTo>
                  <a:lnTo>
                    <a:pt x="4611" y="2479"/>
                  </a:lnTo>
                  <a:lnTo>
                    <a:pt x="4611" y="2485"/>
                  </a:lnTo>
                  <a:lnTo>
                    <a:pt x="4611" y="2485"/>
                  </a:lnTo>
                  <a:lnTo>
                    <a:pt x="4609" y="2483"/>
                  </a:lnTo>
                  <a:lnTo>
                    <a:pt x="4605" y="2481"/>
                  </a:lnTo>
                  <a:lnTo>
                    <a:pt x="4598" y="2476"/>
                  </a:lnTo>
                  <a:lnTo>
                    <a:pt x="4587" y="2469"/>
                  </a:lnTo>
                  <a:lnTo>
                    <a:pt x="4571" y="2458"/>
                  </a:lnTo>
                  <a:lnTo>
                    <a:pt x="4551" y="244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4" y="2423"/>
                  </a:lnTo>
                  <a:lnTo>
                    <a:pt x="4522" y="2422"/>
                  </a:lnTo>
                  <a:lnTo>
                    <a:pt x="4573" y="2353"/>
                  </a:lnTo>
                  <a:close/>
                  <a:moveTo>
                    <a:pt x="3774" y="2339"/>
                  </a:moveTo>
                  <a:lnTo>
                    <a:pt x="3782" y="2358"/>
                  </a:lnTo>
                  <a:lnTo>
                    <a:pt x="3789" y="2378"/>
                  </a:lnTo>
                  <a:lnTo>
                    <a:pt x="3791" y="2385"/>
                  </a:lnTo>
                  <a:lnTo>
                    <a:pt x="3794" y="2393"/>
                  </a:lnTo>
                  <a:lnTo>
                    <a:pt x="3798" y="2402"/>
                  </a:lnTo>
                  <a:lnTo>
                    <a:pt x="3738" y="2487"/>
                  </a:lnTo>
                  <a:lnTo>
                    <a:pt x="3716" y="2474"/>
                  </a:lnTo>
                  <a:lnTo>
                    <a:pt x="3697" y="2467"/>
                  </a:lnTo>
                  <a:lnTo>
                    <a:pt x="3680" y="2463"/>
                  </a:lnTo>
                  <a:lnTo>
                    <a:pt x="3774" y="2339"/>
                  </a:lnTo>
                  <a:close/>
                  <a:moveTo>
                    <a:pt x="1207" y="2333"/>
                  </a:moveTo>
                  <a:lnTo>
                    <a:pt x="1231" y="2402"/>
                  </a:lnTo>
                  <a:lnTo>
                    <a:pt x="889" y="2864"/>
                  </a:lnTo>
                  <a:lnTo>
                    <a:pt x="853" y="2864"/>
                  </a:lnTo>
                  <a:lnTo>
                    <a:pt x="816" y="2866"/>
                  </a:lnTo>
                  <a:lnTo>
                    <a:pt x="1207" y="2333"/>
                  </a:lnTo>
                  <a:close/>
                  <a:moveTo>
                    <a:pt x="4502" y="2266"/>
                  </a:moveTo>
                  <a:lnTo>
                    <a:pt x="4506" y="2268"/>
                  </a:lnTo>
                  <a:lnTo>
                    <a:pt x="4508" y="2270"/>
                  </a:lnTo>
                  <a:lnTo>
                    <a:pt x="4511" y="2272"/>
                  </a:lnTo>
                  <a:lnTo>
                    <a:pt x="4529" y="2290"/>
                  </a:lnTo>
                  <a:lnTo>
                    <a:pt x="4546" y="2310"/>
                  </a:lnTo>
                  <a:lnTo>
                    <a:pt x="4480" y="2396"/>
                  </a:lnTo>
                  <a:lnTo>
                    <a:pt x="4450" y="2385"/>
                  </a:lnTo>
                  <a:lnTo>
                    <a:pt x="4419" y="2380"/>
                  </a:lnTo>
                  <a:lnTo>
                    <a:pt x="4502" y="2266"/>
                  </a:lnTo>
                  <a:close/>
                  <a:moveTo>
                    <a:pt x="4417" y="2201"/>
                  </a:moveTo>
                  <a:lnTo>
                    <a:pt x="4442" y="2217"/>
                  </a:lnTo>
                  <a:lnTo>
                    <a:pt x="4466" y="2234"/>
                  </a:lnTo>
                  <a:lnTo>
                    <a:pt x="4359" y="2378"/>
                  </a:lnTo>
                  <a:lnTo>
                    <a:pt x="4299" y="2378"/>
                  </a:lnTo>
                  <a:lnTo>
                    <a:pt x="4296" y="2378"/>
                  </a:lnTo>
                  <a:lnTo>
                    <a:pt x="4290" y="2378"/>
                  </a:lnTo>
                  <a:lnTo>
                    <a:pt x="4285" y="2376"/>
                  </a:lnTo>
                  <a:lnTo>
                    <a:pt x="4417" y="2201"/>
                  </a:lnTo>
                  <a:close/>
                  <a:moveTo>
                    <a:pt x="1175" y="2198"/>
                  </a:moveTo>
                  <a:lnTo>
                    <a:pt x="1191" y="2273"/>
                  </a:lnTo>
                  <a:lnTo>
                    <a:pt x="753" y="2866"/>
                  </a:lnTo>
                  <a:lnTo>
                    <a:pt x="717" y="2866"/>
                  </a:lnTo>
                  <a:lnTo>
                    <a:pt x="681" y="2864"/>
                  </a:lnTo>
                  <a:lnTo>
                    <a:pt x="1175" y="2198"/>
                  </a:lnTo>
                  <a:close/>
                  <a:moveTo>
                    <a:pt x="4323" y="2143"/>
                  </a:moveTo>
                  <a:lnTo>
                    <a:pt x="4350" y="2158"/>
                  </a:lnTo>
                  <a:lnTo>
                    <a:pt x="4374" y="2174"/>
                  </a:lnTo>
                  <a:lnTo>
                    <a:pt x="4227" y="2375"/>
                  </a:lnTo>
                  <a:lnTo>
                    <a:pt x="4193" y="2373"/>
                  </a:lnTo>
                  <a:lnTo>
                    <a:pt x="4158" y="2369"/>
                  </a:lnTo>
                  <a:lnTo>
                    <a:pt x="4323" y="2143"/>
                  </a:lnTo>
                  <a:close/>
                  <a:moveTo>
                    <a:pt x="4229" y="2089"/>
                  </a:moveTo>
                  <a:lnTo>
                    <a:pt x="4256" y="2104"/>
                  </a:lnTo>
                  <a:lnTo>
                    <a:pt x="4281" y="2120"/>
                  </a:lnTo>
                  <a:lnTo>
                    <a:pt x="4098" y="2364"/>
                  </a:lnTo>
                  <a:lnTo>
                    <a:pt x="4031" y="2355"/>
                  </a:lnTo>
                  <a:lnTo>
                    <a:pt x="4229" y="2089"/>
                  </a:lnTo>
                  <a:close/>
                  <a:moveTo>
                    <a:pt x="871" y="2060"/>
                  </a:moveTo>
                  <a:lnTo>
                    <a:pt x="892" y="2085"/>
                  </a:lnTo>
                  <a:lnTo>
                    <a:pt x="907" y="2111"/>
                  </a:lnTo>
                  <a:lnTo>
                    <a:pt x="771" y="2295"/>
                  </a:lnTo>
                  <a:lnTo>
                    <a:pt x="740" y="2284"/>
                  </a:lnTo>
                  <a:lnTo>
                    <a:pt x="710" y="2277"/>
                  </a:lnTo>
                  <a:lnTo>
                    <a:pt x="871" y="2060"/>
                  </a:lnTo>
                  <a:close/>
                  <a:moveTo>
                    <a:pt x="4131" y="2038"/>
                  </a:moveTo>
                  <a:lnTo>
                    <a:pt x="4158" y="2053"/>
                  </a:lnTo>
                  <a:lnTo>
                    <a:pt x="4184" y="2066"/>
                  </a:lnTo>
                  <a:lnTo>
                    <a:pt x="3977" y="2346"/>
                  </a:lnTo>
                  <a:lnTo>
                    <a:pt x="3948" y="2339"/>
                  </a:lnTo>
                  <a:lnTo>
                    <a:pt x="3917" y="2329"/>
                  </a:lnTo>
                  <a:lnTo>
                    <a:pt x="4131" y="2038"/>
                  </a:lnTo>
                  <a:close/>
                  <a:moveTo>
                    <a:pt x="328" y="2038"/>
                  </a:moveTo>
                  <a:lnTo>
                    <a:pt x="328" y="2038"/>
                  </a:lnTo>
                  <a:lnTo>
                    <a:pt x="328" y="2038"/>
                  </a:lnTo>
                  <a:lnTo>
                    <a:pt x="329" y="2038"/>
                  </a:lnTo>
                  <a:lnTo>
                    <a:pt x="331" y="2040"/>
                  </a:lnTo>
                  <a:lnTo>
                    <a:pt x="335" y="2042"/>
                  </a:lnTo>
                  <a:lnTo>
                    <a:pt x="342" y="2044"/>
                  </a:lnTo>
                  <a:lnTo>
                    <a:pt x="355" y="2051"/>
                  </a:lnTo>
                  <a:lnTo>
                    <a:pt x="375" y="2058"/>
                  </a:lnTo>
                  <a:lnTo>
                    <a:pt x="380" y="2060"/>
                  </a:lnTo>
                  <a:lnTo>
                    <a:pt x="387" y="2064"/>
                  </a:lnTo>
                  <a:lnTo>
                    <a:pt x="393" y="2066"/>
                  </a:lnTo>
                  <a:lnTo>
                    <a:pt x="398" y="2066"/>
                  </a:lnTo>
                  <a:lnTo>
                    <a:pt x="369" y="2105"/>
                  </a:lnTo>
                  <a:lnTo>
                    <a:pt x="355" y="2085"/>
                  </a:lnTo>
                  <a:lnTo>
                    <a:pt x="344" y="2067"/>
                  </a:lnTo>
                  <a:lnTo>
                    <a:pt x="335" y="2053"/>
                  </a:lnTo>
                  <a:lnTo>
                    <a:pt x="331" y="2048"/>
                  </a:lnTo>
                  <a:lnTo>
                    <a:pt x="329" y="2042"/>
                  </a:lnTo>
                  <a:lnTo>
                    <a:pt x="328" y="2040"/>
                  </a:lnTo>
                  <a:lnTo>
                    <a:pt x="328" y="2038"/>
                  </a:lnTo>
                  <a:close/>
                  <a:moveTo>
                    <a:pt x="1162" y="2033"/>
                  </a:moveTo>
                  <a:lnTo>
                    <a:pt x="1164" y="2078"/>
                  </a:lnTo>
                  <a:lnTo>
                    <a:pt x="1168" y="2125"/>
                  </a:lnTo>
                  <a:lnTo>
                    <a:pt x="949" y="2418"/>
                  </a:lnTo>
                  <a:lnTo>
                    <a:pt x="938" y="2407"/>
                  </a:lnTo>
                  <a:lnTo>
                    <a:pt x="925" y="2393"/>
                  </a:lnTo>
                  <a:lnTo>
                    <a:pt x="907" y="2375"/>
                  </a:lnTo>
                  <a:lnTo>
                    <a:pt x="1162" y="2033"/>
                  </a:lnTo>
                  <a:close/>
                  <a:moveTo>
                    <a:pt x="563" y="2029"/>
                  </a:moveTo>
                  <a:lnTo>
                    <a:pt x="445" y="2187"/>
                  </a:lnTo>
                  <a:lnTo>
                    <a:pt x="402" y="2147"/>
                  </a:lnTo>
                  <a:lnTo>
                    <a:pt x="467" y="2058"/>
                  </a:lnTo>
                  <a:lnTo>
                    <a:pt x="489" y="2051"/>
                  </a:lnTo>
                  <a:lnTo>
                    <a:pt x="512" y="2044"/>
                  </a:lnTo>
                  <a:lnTo>
                    <a:pt x="541" y="2033"/>
                  </a:lnTo>
                  <a:lnTo>
                    <a:pt x="548" y="2031"/>
                  </a:lnTo>
                  <a:lnTo>
                    <a:pt x="556" y="2029"/>
                  </a:lnTo>
                  <a:lnTo>
                    <a:pt x="563" y="2029"/>
                  </a:lnTo>
                  <a:close/>
                  <a:moveTo>
                    <a:pt x="766" y="2022"/>
                  </a:moveTo>
                  <a:lnTo>
                    <a:pt x="800" y="2026"/>
                  </a:lnTo>
                  <a:lnTo>
                    <a:pt x="827" y="2035"/>
                  </a:lnTo>
                  <a:lnTo>
                    <a:pt x="657" y="2263"/>
                  </a:lnTo>
                  <a:lnTo>
                    <a:pt x="626" y="2257"/>
                  </a:lnTo>
                  <a:lnTo>
                    <a:pt x="595" y="2250"/>
                  </a:lnTo>
                  <a:lnTo>
                    <a:pt x="766" y="2022"/>
                  </a:lnTo>
                  <a:close/>
                  <a:moveTo>
                    <a:pt x="706" y="2015"/>
                  </a:moveTo>
                  <a:lnTo>
                    <a:pt x="541" y="2239"/>
                  </a:lnTo>
                  <a:lnTo>
                    <a:pt x="541" y="2237"/>
                  </a:lnTo>
                  <a:lnTo>
                    <a:pt x="539" y="2235"/>
                  </a:lnTo>
                  <a:lnTo>
                    <a:pt x="538" y="2235"/>
                  </a:lnTo>
                  <a:lnTo>
                    <a:pt x="510" y="2228"/>
                  </a:lnTo>
                  <a:lnTo>
                    <a:pt x="485" y="2214"/>
                  </a:lnTo>
                  <a:lnTo>
                    <a:pt x="634" y="2017"/>
                  </a:lnTo>
                  <a:lnTo>
                    <a:pt x="670" y="2015"/>
                  </a:lnTo>
                  <a:lnTo>
                    <a:pt x="706" y="2015"/>
                  </a:lnTo>
                  <a:close/>
                  <a:moveTo>
                    <a:pt x="4037" y="1984"/>
                  </a:moveTo>
                  <a:lnTo>
                    <a:pt x="4060" y="2001"/>
                  </a:lnTo>
                  <a:lnTo>
                    <a:pt x="4088" y="2015"/>
                  </a:lnTo>
                  <a:lnTo>
                    <a:pt x="3865" y="2311"/>
                  </a:lnTo>
                  <a:lnTo>
                    <a:pt x="3836" y="2302"/>
                  </a:lnTo>
                  <a:lnTo>
                    <a:pt x="3809" y="2292"/>
                  </a:lnTo>
                  <a:lnTo>
                    <a:pt x="4037" y="1984"/>
                  </a:lnTo>
                  <a:close/>
                  <a:moveTo>
                    <a:pt x="2321" y="1917"/>
                  </a:moveTo>
                  <a:lnTo>
                    <a:pt x="2330" y="1986"/>
                  </a:lnTo>
                  <a:lnTo>
                    <a:pt x="2342" y="2066"/>
                  </a:lnTo>
                  <a:lnTo>
                    <a:pt x="2355" y="2154"/>
                  </a:lnTo>
                  <a:lnTo>
                    <a:pt x="2368" y="2248"/>
                  </a:lnTo>
                  <a:lnTo>
                    <a:pt x="2382" y="2348"/>
                  </a:lnTo>
                  <a:lnTo>
                    <a:pt x="2399" y="2449"/>
                  </a:lnTo>
                  <a:lnTo>
                    <a:pt x="2413" y="2552"/>
                  </a:lnTo>
                  <a:lnTo>
                    <a:pt x="2428" y="2655"/>
                  </a:lnTo>
                  <a:lnTo>
                    <a:pt x="2442" y="2756"/>
                  </a:lnTo>
                  <a:lnTo>
                    <a:pt x="2456" y="2852"/>
                  </a:lnTo>
                  <a:lnTo>
                    <a:pt x="2471" y="2942"/>
                  </a:lnTo>
                  <a:lnTo>
                    <a:pt x="2482" y="3023"/>
                  </a:lnTo>
                  <a:lnTo>
                    <a:pt x="2402" y="3034"/>
                  </a:lnTo>
                  <a:lnTo>
                    <a:pt x="2323" y="3038"/>
                  </a:lnTo>
                  <a:lnTo>
                    <a:pt x="2234" y="3032"/>
                  </a:lnTo>
                  <a:lnTo>
                    <a:pt x="2149" y="3022"/>
                  </a:lnTo>
                  <a:lnTo>
                    <a:pt x="2163" y="2931"/>
                  </a:lnTo>
                  <a:lnTo>
                    <a:pt x="2178" y="2836"/>
                  </a:lnTo>
                  <a:lnTo>
                    <a:pt x="2194" y="2736"/>
                  </a:lnTo>
                  <a:lnTo>
                    <a:pt x="2210" y="2633"/>
                  </a:lnTo>
                  <a:lnTo>
                    <a:pt x="2225" y="2530"/>
                  </a:lnTo>
                  <a:lnTo>
                    <a:pt x="2241" y="2427"/>
                  </a:lnTo>
                  <a:lnTo>
                    <a:pt x="2257" y="2328"/>
                  </a:lnTo>
                  <a:lnTo>
                    <a:pt x="2272" y="2232"/>
                  </a:lnTo>
                  <a:lnTo>
                    <a:pt x="2286" y="2142"/>
                  </a:lnTo>
                  <a:lnTo>
                    <a:pt x="2299" y="2057"/>
                  </a:lnTo>
                  <a:lnTo>
                    <a:pt x="2310" y="1982"/>
                  </a:lnTo>
                  <a:lnTo>
                    <a:pt x="2321" y="1917"/>
                  </a:lnTo>
                  <a:close/>
                  <a:moveTo>
                    <a:pt x="3952" y="1914"/>
                  </a:moveTo>
                  <a:lnTo>
                    <a:pt x="3997" y="1954"/>
                  </a:lnTo>
                  <a:lnTo>
                    <a:pt x="3760" y="2273"/>
                  </a:lnTo>
                  <a:lnTo>
                    <a:pt x="3758" y="2273"/>
                  </a:lnTo>
                  <a:lnTo>
                    <a:pt x="3758" y="2272"/>
                  </a:lnTo>
                  <a:lnTo>
                    <a:pt x="3758" y="2272"/>
                  </a:lnTo>
                  <a:lnTo>
                    <a:pt x="3758" y="2275"/>
                  </a:lnTo>
                  <a:lnTo>
                    <a:pt x="3134" y="3119"/>
                  </a:lnTo>
                  <a:lnTo>
                    <a:pt x="3130" y="3117"/>
                  </a:lnTo>
                  <a:lnTo>
                    <a:pt x="3128" y="3116"/>
                  </a:lnTo>
                  <a:lnTo>
                    <a:pt x="3126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4" y="3114"/>
                  </a:lnTo>
                  <a:lnTo>
                    <a:pt x="3126" y="3116"/>
                  </a:lnTo>
                  <a:lnTo>
                    <a:pt x="3126" y="3119"/>
                  </a:lnTo>
                  <a:lnTo>
                    <a:pt x="3126" y="3125"/>
                  </a:lnTo>
                  <a:lnTo>
                    <a:pt x="2610" y="3826"/>
                  </a:lnTo>
                  <a:lnTo>
                    <a:pt x="2610" y="3768"/>
                  </a:lnTo>
                  <a:lnTo>
                    <a:pt x="2618" y="3714"/>
                  </a:lnTo>
                  <a:lnTo>
                    <a:pt x="3952" y="1914"/>
                  </a:lnTo>
                  <a:close/>
                  <a:moveTo>
                    <a:pt x="2241" y="1912"/>
                  </a:moveTo>
                  <a:lnTo>
                    <a:pt x="2230" y="1979"/>
                  </a:lnTo>
                  <a:lnTo>
                    <a:pt x="2219" y="2053"/>
                  </a:lnTo>
                  <a:lnTo>
                    <a:pt x="2205" y="2136"/>
                  </a:lnTo>
                  <a:lnTo>
                    <a:pt x="2192" y="2226"/>
                  </a:lnTo>
                  <a:lnTo>
                    <a:pt x="2178" y="2320"/>
                  </a:lnTo>
                  <a:lnTo>
                    <a:pt x="2161" y="2420"/>
                  </a:lnTo>
                  <a:lnTo>
                    <a:pt x="2147" y="2521"/>
                  </a:lnTo>
                  <a:lnTo>
                    <a:pt x="2131" y="2622"/>
                  </a:lnTo>
                  <a:lnTo>
                    <a:pt x="2114" y="2723"/>
                  </a:lnTo>
                  <a:lnTo>
                    <a:pt x="2100" y="2821"/>
                  </a:lnTo>
                  <a:lnTo>
                    <a:pt x="2085" y="2917"/>
                  </a:lnTo>
                  <a:lnTo>
                    <a:pt x="2071" y="3007"/>
                  </a:lnTo>
                  <a:lnTo>
                    <a:pt x="1993" y="2986"/>
                  </a:lnTo>
                  <a:lnTo>
                    <a:pt x="1919" y="2958"/>
                  </a:lnTo>
                  <a:lnTo>
                    <a:pt x="1846" y="2926"/>
                  </a:lnTo>
                  <a:lnTo>
                    <a:pt x="1778" y="2888"/>
                  </a:lnTo>
                  <a:lnTo>
                    <a:pt x="1810" y="2821"/>
                  </a:lnTo>
                  <a:lnTo>
                    <a:pt x="1845" y="2747"/>
                  </a:lnTo>
                  <a:lnTo>
                    <a:pt x="1881" y="2669"/>
                  </a:lnTo>
                  <a:lnTo>
                    <a:pt x="1919" y="2590"/>
                  </a:lnTo>
                  <a:lnTo>
                    <a:pt x="1959" y="2507"/>
                  </a:lnTo>
                  <a:lnTo>
                    <a:pt x="1998" y="2423"/>
                  </a:lnTo>
                  <a:lnTo>
                    <a:pt x="2038" y="2340"/>
                  </a:lnTo>
                  <a:lnTo>
                    <a:pt x="2076" y="2259"/>
                  </a:lnTo>
                  <a:lnTo>
                    <a:pt x="2114" y="2179"/>
                  </a:lnTo>
                  <a:lnTo>
                    <a:pt x="2149" y="2104"/>
                  </a:lnTo>
                  <a:lnTo>
                    <a:pt x="2183" y="2035"/>
                  </a:lnTo>
                  <a:lnTo>
                    <a:pt x="2214" y="1970"/>
                  </a:lnTo>
                  <a:lnTo>
                    <a:pt x="2241" y="1912"/>
                  </a:lnTo>
                  <a:close/>
                  <a:moveTo>
                    <a:pt x="2400" y="1907"/>
                  </a:moveTo>
                  <a:lnTo>
                    <a:pt x="2428" y="1964"/>
                  </a:lnTo>
                  <a:lnTo>
                    <a:pt x="2458" y="2029"/>
                  </a:lnTo>
                  <a:lnTo>
                    <a:pt x="2491" y="2102"/>
                  </a:lnTo>
                  <a:lnTo>
                    <a:pt x="2529" y="2178"/>
                  </a:lnTo>
                  <a:lnTo>
                    <a:pt x="2567" y="2259"/>
                  </a:lnTo>
                  <a:lnTo>
                    <a:pt x="2605" y="2340"/>
                  </a:lnTo>
                  <a:lnTo>
                    <a:pt x="2645" y="2425"/>
                  </a:lnTo>
                  <a:lnTo>
                    <a:pt x="2685" y="2510"/>
                  </a:lnTo>
                  <a:lnTo>
                    <a:pt x="2724" y="2593"/>
                  </a:lnTo>
                  <a:lnTo>
                    <a:pt x="2762" y="2673"/>
                  </a:lnTo>
                  <a:lnTo>
                    <a:pt x="2799" y="2751"/>
                  </a:lnTo>
                  <a:lnTo>
                    <a:pt x="2833" y="2823"/>
                  </a:lnTo>
                  <a:lnTo>
                    <a:pt x="2864" y="2888"/>
                  </a:lnTo>
                  <a:lnTo>
                    <a:pt x="2793" y="2928"/>
                  </a:lnTo>
                  <a:lnTo>
                    <a:pt x="2719" y="2960"/>
                  </a:lnTo>
                  <a:lnTo>
                    <a:pt x="2641" y="2987"/>
                  </a:lnTo>
                  <a:lnTo>
                    <a:pt x="2561" y="3009"/>
                  </a:lnTo>
                  <a:lnTo>
                    <a:pt x="2549" y="2928"/>
                  </a:lnTo>
                  <a:lnTo>
                    <a:pt x="2536" y="2837"/>
                  </a:lnTo>
                  <a:lnTo>
                    <a:pt x="2522" y="2742"/>
                  </a:lnTo>
                  <a:lnTo>
                    <a:pt x="2507" y="2640"/>
                  </a:lnTo>
                  <a:lnTo>
                    <a:pt x="2493" y="2539"/>
                  </a:lnTo>
                  <a:lnTo>
                    <a:pt x="2476" y="2436"/>
                  </a:lnTo>
                  <a:lnTo>
                    <a:pt x="2462" y="2333"/>
                  </a:lnTo>
                  <a:lnTo>
                    <a:pt x="2447" y="2235"/>
                  </a:lnTo>
                  <a:lnTo>
                    <a:pt x="2435" y="2142"/>
                  </a:lnTo>
                  <a:lnTo>
                    <a:pt x="2422" y="2055"/>
                  </a:lnTo>
                  <a:lnTo>
                    <a:pt x="2409" y="1975"/>
                  </a:lnTo>
                  <a:lnTo>
                    <a:pt x="2400" y="1907"/>
                  </a:lnTo>
                  <a:close/>
                  <a:moveTo>
                    <a:pt x="2170" y="1876"/>
                  </a:moveTo>
                  <a:lnTo>
                    <a:pt x="2143" y="1932"/>
                  </a:lnTo>
                  <a:lnTo>
                    <a:pt x="2113" y="1995"/>
                  </a:lnTo>
                  <a:lnTo>
                    <a:pt x="2080" y="2064"/>
                  </a:lnTo>
                  <a:lnTo>
                    <a:pt x="2046" y="2138"/>
                  </a:lnTo>
                  <a:lnTo>
                    <a:pt x="2008" y="2216"/>
                  </a:lnTo>
                  <a:lnTo>
                    <a:pt x="1970" y="2297"/>
                  </a:lnTo>
                  <a:lnTo>
                    <a:pt x="1932" y="2380"/>
                  </a:lnTo>
                  <a:lnTo>
                    <a:pt x="1892" y="2461"/>
                  </a:lnTo>
                  <a:lnTo>
                    <a:pt x="1852" y="2545"/>
                  </a:lnTo>
                  <a:lnTo>
                    <a:pt x="1814" y="2626"/>
                  </a:lnTo>
                  <a:lnTo>
                    <a:pt x="1778" y="2702"/>
                  </a:lnTo>
                  <a:lnTo>
                    <a:pt x="1743" y="2776"/>
                  </a:lnTo>
                  <a:lnTo>
                    <a:pt x="1711" y="2845"/>
                  </a:lnTo>
                  <a:lnTo>
                    <a:pt x="1649" y="2798"/>
                  </a:lnTo>
                  <a:lnTo>
                    <a:pt x="1591" y="2747"/>
                  </a:lnTo>
                  <a:lnTo>
                    <a:pt x="1537" y="2691"/>
                  </a:lnTo>
                  <a:lnTo>
                    <a:pt x="1488" y="2631"/>
                  </a:lnTo>
                  <a:lnTo>
                    <a:pt x="1539" y="2575"/>
                  </a:lnTo>
                  <a:lnTo>
                    <a:pt x="1595" y="2514"/>
                  </a:lnTo>
                  <a:lnTo>
                    <a:pt x="1655" y="2447"/>
                  </a:lnTo>
                  <a:lnTo>
                    <a:pt x="1716" y="2380"/>
                  </a:lnTo>
                  <a:lnTo>
                    <a:pt x="1778" y="2310"/>
                  </a:lnTo>
                  <a:lnTo>
                    <a:pt x="1841" y="2241"/>
                  </a:lnTo>
                  <a:lnTo>
                    <a:pt x="1903" y="2172"/>
                  </a:lnTo>
                  <a:lnTo>
                    <a:pt x="1964" y="2104"/>
                  </a:lnTo>
                  <a:lnTo>
                    <a:pt x="2022" y="2040"/>
                  </a:lnTo>
                  <a:lnTo>
                    <a:pt x="2076" y="1981"/>
                  </a:lnTo>
                  <a:lnTo>
                    <a:pt x="2125" y="1925"/>
                  </a:lnTo>
                  <a:lnTo>
                    <a:pt x="2170" y="1876"/>
                  </a:lnTo>
                  <a:close/>
                  <a:moveTo>
                    <a:pt x="2471" y="1872"/>
                  </a:moveTo>
                  <a:lnTo>
                    <a:pt x="2514" y="1921"/>
                  </a:lnTo>
                  <a:lnTo>
                    <a:pt x="2565" y="1975"/>
                  </a:lnTo>
                  <a:lnTo>
                    <a:pt x="2619" y="2035"/>
                  </a:lnTo>
                  <a:lnTo>
                    <a:pt x="2676" y="2098"/>
                  </a:lnTo>
                  <a:lnTo>
                    <a:pt x="2737" y="2165"/>
                  </a:lnTo>
                  <a:lnTo>
                    <a:pt x="2799" y="2234"/>
                  </a:lnTo>
                  <a:lnTo>
                    <a:pt x="2862" y="2304"/>
                  </a:lnTo>
                  <a:lnTo>
                    <a:pt x="2925" y="2373"/>
                  </a:lnTo>
                  <a:lnTo>
                    <a:pt x="2987" y="2442"/>
                  </a:lnTo>
                  <a:lnTo>
                    <a:pt x="3048" y="2508"/>
                  </a:lnTo>
                  <a:lnTo>
                    <a:pt x="3105" y="2570"/>
                  </a:lnTo>
                  <a:lnTo>
                    <a:pt x="3157" y="2629"/>
                  </a:lnTo>
                  <a:lnTo>
                    <a:pt x="3108" y="2689"/>
                  </a:lnTo>
                  <a:lnTo>
                    <a:pt x="3054" y="2745"/>
                  </a:lnTo>
                  <a:lnTo>
                    <a:pt x="2994" y="2798"/>
                  </a:lnTo>
                  <a:lnTo>
                    <a:pt x="2933" y="2845"/>
                  </a:lnTo>
                  <a:lnTo>
                    <a:pt x="2900" y="2779"/>
                  </a:lnTo>
                  <a:lnTo>
                    <a:pt x="2866" y="2707"/>
                  </a:lnTo>
                  <a:lnTo>
                    <a:pt x="2829" y="2629"/>
                  </a:lnTo>
                  <a:lnTo>
                    <a:pt x="2791" y="2550"/>
                  </a:lnTo>
                  <a:lnTo>
                    <a:pt x="2753" y="2467"/>
                  </a:lnTo>
                  <a:lnTo>
                    <a:pt x="2714" y="2384"/>
                  </a:lnTo>
                  <a:lnTo>
                    <a:pt x="2674" y="2301"/>
                  </a:lnTo>
                  <a:lnTo>
                    <a:pt x="2636" y="2219"/>
                  </a:lnTo>
                  <a:lnTo>
                    <a:pt x="2598" y="2140"/>
                  </a:lnTo>
                  <a:lnTo>
                    <a:pt x="2561" y="2064"/>
                  </a:lnTo>
                  <a:lnTo>
                    <a:pt x="2529" y="1993"/>
                  </a:lnTo>
                  <a:lnTo>
                    <a:pt x="2498" y="1928"/>
                  </a:lnTo>
                  <a:lnTo>
                    <a:pt x="2471" y="1872"/>
                  </a:lnTo>
                  <a:close/>
                  <a:moveTo>
                    <a:pt x="2540" y="1831"/>
                  </a:moveTo>
                  <a:lnTo>
                    <a:pt x="2600" y="1869"/>
                  </a:lnTo>
                  <a:lnTo>
                    <a:pt x="2666" y="1910"/>
                  </a:lnTo>
                  <a:lnTo>
                    <a:pt x="2739" y="1954"/>
                  </a:lnTo>
                  <a:lnTo>
                    <a:pt x="2815" y="2001"/>
                  </a:lnTo>
                  <a:lnTo>
                    <a:pt x="2891" y="2049"/>
                  </a:lnTo>
                  <a:lnTo>
                    <a:pt x="2969" y="2098"/>
                  </a:lnTo>
                  <a:lnTo>
                    <a:pt x="3047" y="2145"/>
                  </a:lnTo>
                  <a:lnTo>
                    <a:pt x="3121" y="2192"/>
                  </a:lnTo>
                  <a:lnTo>
                    <a:pt x="3193" y="2237"/>
                  </a:lnTo>
                  <a:lnTo>
                    <a:pt x="3258" y="2279"/>
                  </a:lnTo>
                  <a:lnTo>
                    <a:pt x="3318" y="2315"/>
                  </a:lnTo>
                  <a:lnTo>
                    <a:pt x="3289" y="2402"/>
                  </a:lnTo>
                  <a:lnTo>
                    <a:pt x="3249" y="2485"/>
                  </a:lnTo>
                  <a:lnTo>
                    <a:pt x="3204" y="2563"/>
                  </a:lnTo>
                  <a:lnTo>
                    <a:pt x="3152" y="2505"/>
                  </a:lnTo>
                  <a:lnTo>
                    <a:pt x="3097" y="2445"/>
                  </a:lnTo>
                  <a:lnTo>
                    <a:pt x="3039" y="2380"/>
                  </a:lnTo>
                  <a:lnTo>
                    <a:pt x="2980" y="2315"/>
                  </a:lnTo>
                  <a:lnTo>
                    <a:pt x="2918" y="2248"/>
                  </a:lnTo>
                  <a:lnTo>
                    <a:pt x="2857" y="2181"/>
                  </a:lnTo>
                  <a:lnTo>
                    <a:pt x="2797" y="2114"/>
                  </a:lnTo>
                  <a:lnTo>
                    <a:pt x="2739" y="2049"/>
                  </a:lnTo>
                  <a:lnTo>
                    <a:pt x="2683" y="1988"/>
                  </a:lnTo>
                  <a:lnTo>
                    <a:pt x="2630" y="1930"/>
                  </a:lnTo>
                  <a:lnTo>
                    <a:pt x="2583" y="1878"/>
                  </a:lnTo>
                  <a:lnTo>
                    <a:pt x="2540" y="1831"/>
                  </a:lnTo>
                  <a:close/>
                  <a:moveTo>
                    <a:pt x="3881" y="1829"/>
                  </a:moveTo>
                  <a:lnTo>
                    <a:pt x="3901" y="1849"/>
                  </a:lnTo>
                  <a:lnTo>
                    <a:pt x="3919" y="1876"/>
                  </a:lnTo>
                  <a:lnTo>
                    <a:pt x="2677" y="3553"/>
                  </a:lnTo>
                  <a:lnTo>
                    <a:pt x="2695" y="3502"/>
                  </a:lnTo>
                  <a:lnTo>
                    <a:pt x="2710" y="3461"/>
                  </a:lnTo>
                  <a:lnTo>
                    <a:pt x="2717" y="3425"/>
                  </a:lnTo>
                  <a:lnTo>
                    <a:pt x="2721" y="3396"/>
                  </a:lnTo>
                  <a:lnTo>
                    <a:pt x="3881" y="1829"/>
                  </a:lnTo>
                  <a:close/>
                  <a:moveTo>
                    <a:pt x="1180" y="1825"/>
                  </a:moveTo>
                  <a:lnTo>
                    <a:pt x="1171" y="1885"/>
                  </a:lnTo>
                  <a:lnTo>
                    <a:pt x="1164" y="1945"/>
                  </a:lnTo>
                  <a:lnTo>
                    <a:pt x="869" y="2346"/>
                  </a:lnTo>
                  <a:lnTo>
                    <a:pt x="865" y="2342"/>
                  </a:lnTo>
                  <a:lnTo>
                    <a:pt x="862" y="2340"/>
                  </a:lnTo>
                  <a:lnTo>
                    <a:pt x="858" y="2339"/>
                  </a:lnTo>
                  <a:lnTo>
                    <a:pt x="838" y="2324"/>
                  </a:lnTo>
                  <a:lnTo>
                    <a:pt x="818" y="2315"/>
                  </a:lnTo>
                  <a:lnTo>
                    <a:pt x="1180" y="1825"/>
                  </a:lnTo>
                  <a:close/>
                  <a:moveTo>
                    <a:pt x="2111" y="1823"/>
                  </a:moveTo>
                  <a:lnTo>
                    <a:pt x="2067" y="1870"/>
                  </a:lnTo>
                  <a:lnTo>
                    <a:pt x="2020" y="1925"/>
                  </a:lnTo>
                  <a:lnTo>
                    <a:pt x="1966" y="1984"/>
                  </a:lnTo>
                  <a:lnTo>
                    <a:pt x="1910" y="2046"/>
                  </a:lnTo>
                  <a:lnTo>
                    <a:pt x="1852" y="2111"/>
                  </a:lnTo>
                  <a:lnTo>
                    <a:pt x="1790" y="2179"/>
                  </a:lnTo>
                  <a:lnTo>
                    <a:pt x="1729" y="2248"/>
                  </a:lnTo>
                  <a:lnTo>
                    <a:pt x="1667" y="2315"/>
                  </a:lnTo>
                  <a:lnTo>
                    <a:pt x="1607" y="2382"/>
                  </a:lnTo>
                  <a:lnTo>
                    <a:pt x="1548" y="2447"/>
                  </a:lnTo>
                  <a:lnTo>
                    <a:pt x="1493" y="2508"/>
                  </a:lnTo>
                  <a:lnTo>
                    <a:pt x="1441" y="2566"/>
                  </a:lnTo>
                  <a:lnTo>
                    <a:pt x="1394" y="2485"/>
                  </a:lnTo>
                  <a:lnTo>
                    <a:pt x="1354" y="2398"/>
                  </a:lnTo>
                  <a:lnTo>
                    <a:pt x="1321" y="2308"/>
                  </a:lnTo>
                  <a:lnTo>
                    <a:pt x="1397" y="2261"/>
                  </a:lnTo>
                  <a:lnTo>
                    <a:pt x="1475" y="2212"/>
                  </a:lnTo>
                  <a:lnTo>
                    <a:pt x="1555" y="2163"/>
                  </a:lnTo>
                  <a:lnTo>
                    <a:pt x="1635" y="2114"/>
                  </a:lnTo>
                  <a:lnTo>
                    <a:pt x="1714" y="2067"/>
                  </a:lnTo>
                  <a:lnTo>
                    <a:pt x="1790" y="2020"/>
                  </a:lnTo>
                  <a:lnTo>
                    <a:pt x="1865" y="1975"/>
                  </a:lnTo>
                  <a:lnTo>
                    <a:pt x="1935" y="1932"/>
                  </a:lnTo>
                  <a:lnTo>
                    <a:pt x="2000" y="1892"/>
                  </a:lnTo>
                  <a:lnTo>
                    <a:pt x="2058" y="1856"/>
                  </a:lnTo>
                  <a:lnTo>
                    <a:pt x="2111" y="1823"/>
                  </a:lnTo>
                  <a:close/>
                  <a:moveTo>
                    <a:pt x="2064" y="1760"/>
                  </a:moveTo>
                  <a:lnTo>
                    <a:pt x="2008" y="1796"/>
                  </a:lnTo>
                  <a:lnTo>
                    <a:pt x="1944" y="1834"/>
                  </a:lnTo>
                  <a:lnTo>
                    <a:pt x="1874" y="1878"/>
                  </a:lnTo>
                  <a:lnTo>
                    <a:pt x="1798" y="1925"/>
                  </a:lnTo>
                  <a:lnTo>
                    <a:pt x="1718" y="1973"/>
                  </a:lnTo>
                  <a:lnTo>
                    <a:pt x="1635" y="2024"/>
                  </a:lnTo>
                  <a:lnTo>
                    <a:pt x="1551" y="2075"/>
                  </a:lnTo>
                  <a:lnTo>
                    <a:pt x="1466" y="2127"/>
                  </a:lnTo>
                  <a:lnTo>
                    <a:pt x="1383" y="2178"/>
                  </a:lnTo>
                  <a:lnTo>
                    <a:pt x="1302" y="2228"/>
                  </a:lnTo>
                  <a:lnTo>
                    <a:pt x="1287" y="2132"/>
                  </a:lnTo>
                  <a:lnTo>
                    <a:pt x="1282" y="2035"/>
                  </a:lnTo>
                  <a:lnTo>
                    <a:pt x="1285" y="1979"/>
                  </a:lnTo>
                  <a:lnTo>
                    <a:pt x="1365" y="1957"/>
                  </a:lnTo>
                  <a:lnTo>
                    <a:pt x="1452" y="1932"/>
                  </a:lnTo>
                  <a:lnTo>
                    <a:pt x="1542" y="1907"/>
                  </a:lnTo>
                  <a:lnTo>
                    <a:pt x="1635" y="1881"/>
                  </a:lnTo>
                  <a:lnTo>
                    <a:pt x="1729" y="1854"/>
                  </a:lnTo>
                  <a:lnTo>
                    <a:pt x="1819" y="1829"/>
                  </a:lnTo>
                  <a:lnTo>
                    <a:pt x="1908" y="1805"/>
                  </a:lnTo>
                  <a:lnTo>
                    <a:pt x="1989" y="1782"/>
                  </a:lnTo>
                  <a:lnTo>
                    <a:pt x="2064" y="1760"/>
                  </a:lnTo>
                  <a:close/>
                  <a:moveTo>
                    <a:pt x="3796" y="1760"/>
                  </a:moveTo>
                  <a:lnTo>
                    <a:pt x="3821" y="1776"/>
                  </a:lnTo>
                  <a:lnTo>
                    <a:pt x="3845" y="1793"/>
                  </a:lnTo>
                  <a:lnTo>
                    <a:pt x="3342" y="2472"/>
                  </a:lnTo>
                  <a:lnTo>
                    <a:pt x="3367" y="2411"/>
                  </a:lnTo>
                  <a:lnTo>
                    <a:pt x="3391" y="2349"/>
                  </a:lnTo>
                  <a:lnTo>
                    <a:pt x="3409" y="2282"/>
                  </a:lnTo>
                  <a:lnTo>
                    <a:pt x="3796" y="1760"/>
                  </a:lnTo>
                  <a:close/>
                  <a:moveTo>
                    <a:pt x="2574" y="1760"/>
                  </a:moveTo>
                  <a:lnTo>
                    <a:pt x="2647" y="1780"/>
                  </a:lnTo>
                  <a:lnTo>
                    <a:pt x="2728" y="1804"/>
                  </a:lnTo>
                  <a:lnTo>
                    <a:pt x="2815" y="1827"/>
                  </a:lnTo>
                  <a:lnTo>
                    <a:pt x="2905" y="1852"/>
                  </a:lnTo>
                  <a:lnTo>
                    <a:pt x="3000" y="1879"/>
                  </a:lnTo>
                  <a:lnTo>
                    <a:pt x="3094" y="1907"/>
                  </a:lnTo>
                  <a:lnTo>
                    <a:pt x="3186" y="1932"/>
                  </a:lnTo>
                  <a:lnTo>
                    <a:pt x="3275" y="1957"/>
                  </a:lnTo>
                  <a:lnTo>
                    <a:pt x="3358" y="1981"/>
                  </a:lnTo>
                  <a:lnTo>
                    <a:pt x="3362" y="2035"/>
                  </a:lnTo>
                  <a:lnTo>
                    <a:pt x="3356" y="2138"/>
                  </a:lnTo>
                  <a:lnTo>
                    <a:pt x="3340" y="2237"/>
                  </a:lnTo>
                  <a:lnTo>
                    <a:pt x="3278" y="2199"/>
                  </a:lnTo>
                  <a:lnTo>
                    <a:pt x="3211" y="2156"/>
                  </a:lnTo>
                  <a:lnTo>
                    <a:pt x="3141" y="2113"/>
                  </a:lnTo>
                  <a:lnTo>
                    <a:pt x="3067" y="2066"/>
                  </a:lnTo>
                  <a:lnTo>
                    <a:pt x="2991" y="2019"/>
                  </a:lnTo>
                  <a:lnTo>
                    <a:pt x="2913" y="1972"/>
                  </a:lnTo>
                  <a:lnTo>
                    <a:pt x="2838" y="1925"/>
                  </a:lnTo>
                  <a:lnTo>
                    <a:pt x="2766" y="1879"/>
                  </a:lnTo>
                  <a:lnTo>
                    <a:pt x="2695" y="1836"/>
                  </a:lnTo>
                  <a:lnTo>
                    <a:pt x="2632" y="1796"/>
                  </a:lnTo>
                  <a:lnTo>
                    <a:pt x="2574" y="1760"/>
                  </a:lnTo>
                  <a:close/>
                  <a:moveTo>
                    <a:pt x="2601" y="1688"/>
                  </a:moveTo>
                  <a:lnTo>
                    <a:pt x="3296" y="1688"/>
                  </a:lnTo>
                  <a:lnTo>
                    <a:pt x="3320" y="1755"/>
                  </a:lnTo>
                  <a:lnTo>
                    <a:pt x="3338" y="1825"/>
                  </a:lnTo>
                  <a:lnTo>
                    <a:pt x="3351" y="1898"/>
                  </a:lnTo>
                  <a:lnTo>
                    <a:pt x="3269" y="1876"/>
                  </a:lnTo>
                  <a:lnTo>
                    <a:pt x="3184" y="1851"/>
                  </a:lnTo>
                  <a:lnTo>
                    <a:pt x="3096" y="1825"/>
                  </a:lnTo>
                  <a:lnTo>
                    <a:pt x="3007" y="1802"/>
                  </a:lnTo>
                  <a:lnTo>
                    <a:pt x="2918" y="1776"/>
                  </a:lnTo>
                  <a:lnTo>
                    <a:pt x="2831" y="1751"/>
                  </a:lnTo>
                  <a:lnTo>
                    <a:pt x="2748" y="1728"/>
                  </a:lnTo>
                  <a:lnTo>
                    <a:pt x="2672" y="1706"/>
                  </a:lnTo>
                  <a:lnTo>
                    <a:pt x="2601" y="1688"/>
                  </a:lnTo>
                  <a:close/>
                  <a:moveTo>
                    <a:pt x="1347" y="1688"/>
                  </a:moveTo>
                  <a:lnTo>
                    <a:pt x="2040" y="1688"/>
                  </a:lnTo>
                  <a:lnTo>
                    <a:pt x="1960" y="1710"/>
                  </a:lnTo>
                  <a:lnTo>
                    <a:pt x="1872" y="1735"/>
                  </a:lnTo>
                  <a:lnTo>
                    <a:pt x="1776" y="1762"/>
                  </a:lnTo>
                  <a:lnTo>
                    <a:pt x="1676" y="1789"/>
                  </a:lnTo>
                  <a:lnTo>
                    <a:pt x="1577" y="1816"/>
                  </a:lnTo>
                  <a:lnTo>
                    <a:pt x="1477" y="1845"/>
                  </a:lnTo>
                  <a:lnTo>
                    <a:pt x="1381" y="1872"/>
                  </a:lnTo>
                  <a:lnTo>
                    <a:pt x="1292" y="1896"/>
                  </a:lnTo>
                  <a:lnTo>
                    <a:pt x="1305" y="1825"/>
                  </a:lnTo>
                  <a:lnTo>
                    <a:pt x="1323" y="1755"/>
                  </a:lnTo>
                  <a:lnTo>
                    <a:pt x="1347" y="1688"/>
                  </a:lnTo>
                  <a:close/>
                  <a:moveTo>
                    <a:pt x="3948" y="1554"/>
                  </a:moveTo>
                  <a:lnTo>
                    <a:pt x="3975" y="1574"/>
                  </a:lnTo>
                  <a:lnTo>
                    <a:pt x="3995" y="1592"/>
                  </a:lnTo>
                  <a:lnTo>
                    <a:pt x="3964" y="1632"/>
                  </a:lnTo>
                  <a:lnTo>
                    <a:pt x="3926" y="1641"/>
                  </a:lnTo>
                  <a:lnTo>
                    <a:pt x="3878" y="1650"/>
                  </a:lnTo>
                  <a:lnTo>
                    <a:pt x="3948" y="1554"/>
                  </a:lnTo>
                  <a:close/>
                  <a:moveTo>
                    <a:pt x="3854" y="1504"/>
                  </a:moveTo>
                  <a:lnTo>
                    <a:pt x="3883" y="1518"/>
                  </a:lnTo>
                  <a:lnTo>
                    <a:pt x="3896" y="1523"/>
                  </a:lnTo>
                  <a:lnTo>
                    <a:pt x="3907" y="1529"/>
                  </a:lnTo>
                  <a:lnTo>
                    <a:pt x="3798" y="1673"/>
                  </a:lnTo>
                  <a:lnTo>
                    <a:pt x="3765" y="1688"/>
                  </a:lnTo>
                  <a:lnTo>
                    <a:pt x="3742" y="1699"/>
                  </a:lnTo>
                  <a:lnTo>
                    <a:pt x="3726" y="1708"/>
                  </a:lnTo>
                  <a:lnTo>
                    <a:pt x="3718" y="1713"/>
                  </a:lnTo>
                  <a:lnTo>
                    <a:pt x="3716" y="1715"/>
                  </a:lnTo>
                  <a:lnTo>
                    <a:pt x="3718" y="1717"/>
                  </a:lnTo>
                  <a:lnTo>
                    <a:pt x="3726" y="1720"/>
                  </a:lnTo>
                  <a:lnTo>
                    <a:pt x="3738" y="1726"/>
                  </a:lnTo>
                  <a:lnTo>
                    <a:pt x="3754" y="1735"/>
                  </a:lnTo>
                  <a:lnTo>
                    <a:pt x="3432" y="2170"/>
                  </a:lnTo>
                  <a:lnTo>
                    <a:pt x="3438" y="2116"/>
                  </a:lnTo>
                  <a:lnTo>
                    <a:pt x="3439" y="2058"/>
                  </a:lnTo>
                  <a:lnTo>
                    <a:pt x="3854" y="1504"/>
                  </a:lnTo>
                  <a:close/>
                  <a:moveTo>
                    <a:pt x="3749" y="1458"/>
                  </a:moveTo>
                  <a:lnTo>
                    <a:pt x="3778" y="1471"/>
                  </a:lnTo>
                  <a:lnTo>
                    <a:pt x="3807" y="1482"/>
                  </a:lnTo>
                  <a:lnTo>
                    <a:pt x="3439" y="1975"/>
                  </a:lnTo>
                  <a:lnTo>
                    <a:pt x="3436" y="1932"/>
                  </a:lnTo>
                  <a:lnTo>
                    <a:pt x="3432" y="1888"/>
                  </a:lnTo>
                  <a:lnTo>
                    <a:pt x="3749" y="1458"/>
                  </a:lnTo>
                  <a:close/>
                  <a:moveTo>
                    <a:pt x="3164" y="1449"/>
                  </a:moveTo>
                  <a:lnTo>
                    <a:pt x="3217" y="1527"/>
                  </a:lnTo>
                  <a:lnTo>
                    <a:pt x="3262" y="1610"/>
                  </a:lnTo>
                  <a:lnTo>
                    <a:pt x="2600" y="1610"/>
                  </a:lnTo>
                  <a:lnTo>
                    <a:pt x="2681" y="1587"/>
                  </a:lnTo>
                  <a:lnTo>
                    <a:pt x="2764" y="1563"/>
                  </a:lnTo>
                  <a:lnTo>
                    <a:pt x="2851" y="1538"/>
                  </a:lnTo>
                  <a:lnTo>
                    <a:pt x="2938" y="1514"/>
                  </a:lnTo>
                  <a:lnTo>
                    <a:pt x="3019" y="1491"/>
                  </a:lnTo>
                  <a:lnTo>
                    <a:pt x="3097" y="1469"/>
                  </a:lnTo>
                  <a:lnTo>
                    <a:pt x="3164" y="1449"/>
                  </a:lnTo>
                  <a:close/>
                  <a:moveTo>
                    <a:pt x="1477" y="1449"/>
                  </a:moveTo>
                  <a:lnTo>
                    <a:pt x="1546" y="1469"/>
                  </a:lnTo>
                  <a:lnTo>
                    <a:pt x="1624" y="1491"/>
                  </a:lnTo>
                  <a:lnTo>
                    <a:pt x="1705" y="1514"/>
                  </a:lnTo>
                  <a:lnTo>
                    <a:pt x="1792" y="1538"/>
                  </a:lnTo>
                  <a:lnTo>
                    <a:pt x="1879" y="1563"/>
                  </a:lnTo>
                  <a:lnTo>
                    <a:pt x="1962" y="1587"/>
                  </a:lnTo>
                  <a:lnTo>
                    <a:pt x="2044" y="1610"/>
                  </a:lnTo>
                  <a:lnTo>
                    <a:pt x="1381" y="1610"/>
                  </a:lnTo>
                  <a:lnTo>
                    <a:pt x="1426" y="1527"/>
                  </a:lnTo>
                  <a:lnTo>
                    <a:pt x="1477" y="1449"/>
                  </a:lnTo>
                  <a:close/>
                  <a:moveTo>
                    <a:pt x="3653" y="1408"/>
                  </a:moveTo>
                  <a:lnTo>
                    <a:pt x="3662" y="1415"/>
                  </a:lnTo>
                  <a:lnTo>
                    <a:pt x="3680" y="1426"/>
                  </a:lnTo>
                  <a:lnTo>
                    <a:pt x="3706" y="1437"/>
                  </a:lnTo>
                  <a:lnTo>
                    <a:pt x="3421" y="1822"/>
                  </a:lnTo>
                  <a:lnTo>
                    <a:pt x="3403" y="1744"/>
                  </a:lnTo>
                  <a:lnTo>
                    <a:pt x="3653" y="1408"/>
                  </a:lnTo>
                  <a:close/>
                  <a:moveTo>
                    <a:pt x="909" y="1279"/>
                  </a:moveTo>
                  <a:lnTo>
                    <a:pt x="934" y="1296"/>
                  </a:lnTo>
                  <a:lnTo>
                    <a:pt x="959" y="1310"/>
                  </a:lnTo>
                  <a:lnTo>
                    <a:pt x="710" y="1648"/>
                  </a:lnTo>
                  <a:lnTo>
                    <a:pt x="684" y="1583"/>
                  </a:lnTo>
                  <a:lnTo>
                    <a:pt x="909" y="1279"/>
                  </a:lnTo>
                  <a:close/>
                  <a:moveTo>
                    <a:pt x="3000" y="1274"/>
                  </a:moveTo>
                  <a:lnTo>
                    <a:pt x="3058" y="1328"/>
                  </a:lnTo>
                  <a:lnTo>
                    <a:pt x="3112" y="1384"/>
                  </a:lnTo>
                  <a:lnTo>
                    <a:pt x="3045" y="1404"/>
                  </a:lnTo>
                  <a:lnTo>
                    <a:pt x="2971" y="1424"/>
                  </a:lnTo>
                  <a:lnTo>
                    <a:pt x="2893" y="1448"/>
                  </a:lnTo>
                  <a:lnTo>
                    <a:pt x="2811" y="1469"/>
                  </a:lnTo>
                  <a:lnTo>
                    <a:pt x="2732" y="1493"/>
                  </a:lnTo>
                  <a:lnTo>
                    <a:pt x="2652" y="1514"/>
                  </a:lnTo>
                  <a:lnTo>
                    <a:pt x="2578" y="1536"/>
                  </a:lnTo>
                  <a:lnTo>
                    <a:pt x="2645" y="1495"/>
                  </a:lnTo>
                  <a:lnTo>
                    <a:pt x="2717" y="1449"/>
                  </a:lnTo>
                  <a:lnTo>
                    <a:pt x="2790" y="1404"/>
                  </a:lnTo>
                  <a:lnTo>
                    <a:pt x="2862" y="1359"/>
                  </a:lnTo>
                  <a:lnTo>
                    <a:pt x="2933" y="1316"/>
                  </a:lnTo>
                  <a:lnTo>
                    <a:pt x="3000" y="1274"/>
                  </a:lnTo>
                  <a:close/>
                  <a:moveTo>
                    <a:pt x="1644" y="1274"/>
                  </a:moveTo>
                  <a:lnTo>
                    <a:pt x="1711" y="1316"/>
                  </a:lnTo>
                  <a:lnTo>
                    <a:pt x="1781" y="1359"/>
                  </a:lnTo>
                  <a:lnTo>
                    <a:pt x="1854" y="1404"/>
                  </a:lnTo>
                  <a:lnTo>
                    <a:pt x="1926" y="1449"/>
                  </a:lnTo>
                  <a:lnTo>
                    <a:pt x="1998" y="1495"/>
                  </a:lnTo>
                  <a:lnTo>
                    <a:pt x="2065" y="1536"/>
                  </a:lnTo>
                  <a:lnTo>
                    <a:pt x="1991" y="1514"/>
                  </a:lnTo>
                  <a:lnTo>
                    <a:pt x="1912" y="1493"/>
                  </a:lnTo>
                  <a:lnTo>
                    <a:pt x="1832" y="1469"/>
                  </a:lnTo>
                  <a:lnTo>
                    <a:pt x="1750" y="1448"/>
                  </a:lnTo>
                  <a:lnTo>
                    <a:pt x="1673" y="1424"/>
                  </a:lnTo>
                  <a:lnTo>
                    <a:pt x="1598" y="1404"/>
                  </a:lnTo>
                  <a:lnTo>
                    <a:pt x="1531" y="1384"/>
                  </a:lnTo>
                  <a:lnTo>
                    <a:pt x="1586" y="1328"/>
                  </a:lnTo>
                  <a:lnTo>
                    <a:pt x="1644" y="1274"/>
                  </a:lnTo>
                  <a:close/>
                  <a:moveTo>
                    <a:pt x="838" y="1193"/>
                  </a:moveTo>
                  <a:lnTo>
                    <a:pt x="853" y="1222"/>
                  </a:lnTo>
                  <a:lnTo>
                    <a:pt x="872" y="1247"/>
                  </a:lnTo>
                  <a:lnTo>
                    <a:pt x="664" y="1529"/>
                  </a:lnTo>
                  <a:lnTo>
                    <a:pt x="652" y="1495"/>
                  </a:lnTo>
                  <a:lnTo>
                    <a:pt x="641" y="1458"/>
                  </a:lnTo>
                  <a:lnTo>
                    <a:pt x="838" y="1193"/>
                  </a:lnTo>
                  <a:close/>
                  <a:moveTo>
                    <a:pt x="2819" y="1153"/>
                  </a:moveTo>
                  <a:lnTo>
                    <a:pt x="2876" y="1187"/>
                  </a:lnTo>
                  <a:lnTo>
                    <a:pt x="2933" y="1223"/>
                  </a:lnTo>
                  <a:lnTo>
                    <a:pt x="2855" y="1272"/>
                  </a:lnTo>
                  <a:lnTo>
                    <a:pt x="2775" y="1323"/>
                  </a:lnTo>
                  <a:lnTo>
                    <a:pt x="2692" y="1373"/>
                  </a:lnTo>
                  <a:lnTo>
                    <a:pt x="2610" y="1424"/>
                  </a:lnTo>
                  <a:lnTo>
                    <a:pt x="2534" y="1471"/>
                  </a:lnTo>
                  <a:lnTo>
                    <a:pt x="2589" y="1411"/>
                  </a:lnTo>
                  <a:lnTo>
                    <a:pt x="2647" y="1346"/>
                  </a:lnTo>
                  <a:lnTo>
                    <a:pt x="2705" y="1281"/>
                  </a:lnTo>
                  <a:lnTo>
                    <a:pt x="2762" y="1216"/>
                  </a:lnTo>
                  <a:lnTo>
                    <a:pt x="2819" y="1153"/>
                  </a:lnTo>
                  <a:close/>
                  <a:moveTo>
                    <a:pt x="1825" y="1153"/>
                  </a:moveTo>
                  <a:lnTo>
                    <a:pt x="1881" y="1216"/>
                  </a:lnTo>
                  <a:lnTo>
                    <a:pt x="1939" y="1281"/>
                  </a:lnTo>
                  <a:lnTo>
                    <a:pt x="1997" y="1346"/>
                  </a:lnTo>
                  <a:lnTo>
                    <a:pt x="2055" y="1411"/>
                  </a:lnTo>
                  <a:lnTo>
                    <a:pt x="2109" y="1471"/>
                  </a:lnTo>
                  <a:lnTo>
                    <a:pt x="2033" y="1424"/>
                  </a:lnTo>
                  <a:lnTo>
                    <a:pt x="1951" y="1373"/>
                  </a:lnTo>
                  <a:lnTo>
                    <a:pt x="1868" y="1323"/>
                  </a:lnTo>
                  <a:lnTo>
                    <a:pt x="1788" y="1272"/>
                  </a:lnTo>
                  <a:lnTo>
                    <a:pt x="1711" y="1223"/>
                  </a:lnTo>
                  <a:lnTo>
                    <a:pt x="1767" y="1187"/>
                  </a:lnTo>
                  <a:lnTo>
                    <a:pt x="1825" y="1153"/>
                  </a:lnTo>
                  <a:close/>
                  <a:moveTo>
                    <a:pt x="4524" y="1144"/>
                  </a:moveTo>
                  <a:lnTo>
                    <a:pt x="4533" y="1149"/>
                  </a:lnTo>
                  <a:lnTo>
                    <a:pt x="4538" y="1153"/>
                  </a:lnTo>
                  <a:lnTo>
                    <a:pt x="4542" y="1157"/>
                  </a:lnTo>
                  <a:lnTo>
                    <a:pt x="4546" y="1158"/>
                  </a:lnTo>
                  <a:lnTo>
                    <a:pt x="4546" y="1160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7" y="1162"/>
                  </a:lnTo>
                  <a:lnTo>
                    <a:pt x="4542" y="1162"/>
                  </a:lnTo>
                  <a:lnTo>
                    <a:pt x="4529" y="1162"/>
                  </a:lnTo>
                  <a:lnTo>
                    <a:pt x="4511" y="1164"/>
                  </a:lnTo>
                  <a:lnTo>
                    <a:pt x="4524" y="1144"/>
                  </a:lnTo>
                  <a:close/>
                  <a:moveTo>
                    <a:pt x="4426" y="1097"/>
                  </a:moveTo>
                  <a:lnTo>
                    <a:pt x="4432" y="1101"/>
                  </a:lnTo>
                  <a:lnTo>
                    <a:pt x="4439" y="1104"/>
                  </a:lnTo>
                  <a:lnTo>
                    <a:pt x="4446" y="1108"/>
                  </a:lnTo>
                  <a:lnTo>
                    <a:pt x="4464" y="1115"/>
                  </a:lnTo>
                  <a:lnTo>
                    <a:pt x="4480" y="1120"/>
                  </a:lnTo>
                  <a:lnTo>
                    <a:pt x="4448" y="1164"/>
                  </a:lnTo>
                  <a:lnTo>
                    <a:pt x="4412" y="1166"/>
                  </a:lnTo>
                  <a:lnTo>
                    <a:pt x="4372" y="1166"/>
                  </a:lnTo>
                  <a:lnTo>
                    <a:pt x="4426" y="1097"/>
                  </a:lnTo>
                  <a:close/>
                  <a:moveTo>
                    <a:pt x="2636" y="1079"/>
                  </a:moveTo>
                  <a:lnTo>
                    <a:pt x="2690" y="1097"/>
                  </a:lnTo>
                  <a:lnTo>
                    <a:pt x="2744" y="1119"/>
                  </a:lnTo>
                  <a:lnTo>
                    <a:pt x="2677" y="1194"/>
                  </a:lnTo>
                  <a:lnTo>
                    <a:pt x="2607" y="1272"/>
                  </a:lnTo>
                  <a:lnTo>
                    <a:pt x="2538" y="1348"/>
                  </a:lnTo>
                  <a:lnTo>
                    <a:pt x="2475" y="1420"/>
                  </a:lnTo>
                  <a:lnTo>
                    <a:pt x="2513" y="1339"/>
                  </a:lnTo>
                  <a:lnTo>
                    <a:pt x="2552" y="1252"/>
                  </a:lnTo>
                  <a:lnTo>
                    <a:pt x="2594" y="1166"/>
                  </a:lnTo>
                  <a:lnTo>
                    <a:pt x="2636" y="1079"/>
                  </a:lnTo>
                  <a:close/>
                  <a:moveTo>
                    <a:pt x="2008" y="1079"/>
                  </a:moveTo>
                  <a:lnTo>
                    <a:pt x="2049" y="1166"/>
                  </a:lnTo>
                  <a:lnTo>
                    <a:pt x="2091" y="1252"/>
                  </a:lnTo>
                  <a:lnTo>
                    <a:pt x="2131" y="1339"/>
                  </a:lnTo>
                  <a:lnTo>
                    <a:pt x="2170" y="1420"/>
                  </a:lnTo>
                  <a:lnTo>
                    <a:pt x="2105" y="1348"/>
                  </a:lnTo>
                  <a:lnTo>
                    <a:pt x="2036" y="1272"/>
                  </a:lnTo>
                  <a:lnTo>
                    <a:pt x="1966" y="1194"/>
                  </a:lnTo>
                  <a:lnTo>
                    <a:pt x="1899" y="1119"/>
                  </a:lnTo>
                  <a:lnTo>
                    <a:pt x="1953" y="1097"/>
                  </a:lnTo>
                  <a:lnTo>
                    <a:pt x="2008" y="1079"/>
                  </a:lnTo>
                  <a:close/>
                  <a:moveTo>
                    <a:pt x="800" y="1063"/>
                  </a:moveTo>
                  <a:lnTo>
                    <a:pt x="805" y="1082"/>
                  </a:lnTo>
                  <a:lnTo>
                    <a:pt x="813" y="1106"/>
                  </a:lnTo>
                  <a:lnTo>
                    <a:pt x="820" y="1135"/>
                  </a:lnTo>
                  <a:lnTo>
                    <a:pt x="626" y="1395"/>
                  </a:lnTo>
                  <a:lnTo>
                    <a:pt x="624" y="1345"/>
                  </a:lnTo>
                  <a:lnTo>
                    <a:pt x="626" y="1296"/>
                  </a:lnTo>
                  <a:lnTo>
                    <a:pt x="800" y="1063"/>
                  </a:lnTo>
                  <a:close/>
                  <a:moveTo>
                    <a:pt x="4321" y="1055"/>
                  </a:moveTo>
                  <a:lnTo>
                    <a:pt x="4348" y="1066"/>
                  </a:lnTo>
                  <a:lnTo>
                    <a:pt x="4377" y="1079"/>
                  </a:lnTo>
                  <a:lnTo>
                    <a:pt x="4310" y="1166"/>
                  </a:lnTo>
                  <a:lnTo>
                    <a:pt x="4272" y="1167"/>
                  </a:lnTo>
                  <a:lnTo>
                    <a:pt x="4236" y="1167"/>
                  </a:lnTo>
                  <a:lnTo>
                    <a:pt x="4321" y="1055"/>
                  </a:lnTo>
                  <a:close/>
                  <a:moveTo>
                    <a:pt x="2453" y="1041"/>
                  </a:moveTo>
                  <a:lnTo>
                    <a:pt x="2558" y="1059"/>
                  </a:lnTo>
                  <a:lnTo>
                    <a:pt x="2518" y="1142"/>
                  </a:lnTo>
                  <a:lnTo>
                    <a:pt x="2478" y="1227"/>
                  </a:lnTo>
                  <a:lnTo>
                    <a:pt x="2438" y="1310"/>
                  </a:lnTo>
                  <a:lnTo>
                    <a:pt x="2400" y="1388"/>
                  </a:lnTo>
                  <a:lnTo>
                    <a:pt x="2413" y="1305"/>
                  </a:lnTo>
                  <a:lnTo>
                    <a:pt x="2426" y="1218"/>
                  </a:lnTo>
                  <a:lnTo>
                    <a:pt x="2440" y="1129"/>
                  </a:lnTo>
                  <a:lnTo>
                    <a:pt x="2453" y="1041"/>
                  </a:lnTo>
                  <a:close/>
                  <a:moveTo>
                    <a:pt x="2190" y="1041"/>
                  </a:moveTo>
                  <a:lnTo>
                    <a:pt x="2203" y="1129"/>
                  </a:lnTo>
                  <a:lnTo>
                    <a:pt x="2218" y="1218"/>
                  </a:lnTo>
                  <a:lnTo>
                    <a:pt x="2230" y="1305"/>
                  </a:lnTo>
                  <a:lnTo>
                    <a:pt x="2243" y="1388"/>
                  </a:lnTo>
                  <a:lnTo>
                    <a:pt x="2205" y="1310"/>
                  </a:lnTo>
                  <a:lnTo>
                    <a:pt x="2165" y="1227"/>
                  </a:lnTo>
                  <a:lnTo>
                    <a:pt x="2125" y="1142"/>
                  </a:lnTo>
                  <a:lnTo>
                    <a:pt x="2085" y="1059"/>
                  </a:lnTo>
                  <a:lnTo>
                    <a:pt x="2138" y="1048"/>
                  </a:lnTo>
                  <a:lnTo>
                    <a:pt x="2190" y="1041"/>
                  </a:lnTo>
                  <a:close/>
                  <a:moveTo>
                    <a:pt x="2323" y="1032"/>
                  </a:moveTo>
                  <a:lnTo>
                    <a:pt x="2373" y="1034"/>
                  </a:lnTo>
                  <a:lnTo>
                    <a:pt x="2361" y="1122"/>
                  </a:lnTo>
                  <a:lnTo>
                    <a:pt x="2346" y="1209"/>
                  </a:lnTo>
                  <a:lnTo>
                    <a:pt x="2333" y="1296"/>
                  </a:lnTo>
                  <a:lnTo>
                    <a:pt x="2323" y="1377"/>
                  </a:lnTo>
                  <a:lnTo>
                    <a:pt x="2310" y="1296"/>
                  </a:lnTo>
                  <a:lnTo>
                    <a:pt x="2297" y="1209"/>
                  </a:lnTo>
                  <a:lnTo>
                    <a:pt x="2283" y="1122"/>
                  </a:lnTo>
                  <a:lnTo>
                    <a:pt x="2270" y="1034"/>
                  </a:lnTo>
                  <a:lnTo>
                    <a:pt x="2323" y="1032"/>
                  </a:lnTo>
                  <a:close/>
                  <a:moveTo>
                    <a:pt x="4207" y="1026"/>
                  </a:moveTo>
                  <a:lnTo>
                    <a:pt x="4238" y="1032"/>
                  </a:lnTo>
                  <a:lnTo>
                    <a:pt x="4269" y="1039"/>
                  </a:lnTo>
                  <a:lnTo>
                    <a:pt x="4171" y="1175"/>
                  </a:lnTo>
                  <a:lnTo>
                    <a:pt x="4138" y="1184"/>
                  </a:lnTo>
                  <a:lnTo>
                    <a:pt x="4111" y="1196"/>
                  </a:lnTo>
                  <a:lnTo>
                    <a:pt x="4089" y="1213"/>
                  </a:lnTo>
                  <a:lnTo>
                    <a:pt x="4069" y="1234"/>
                  </a:lnTo>
                  <a:lnTo>
                    <a:pt x="4055" y="1258"/>
                  </a:lnTo>
                  <a:lnTo>
                    <a:pt x="4042" y="1283"/>
                  </a:lnTo>
                  <a:lnTo>
                    <a:pt x="4026" y="1314"/>
                  </a:lnTo>
                  <a:lnTo>
                    <a:pt x="4004" y="1337"/>
                  </a:lnTo>
                  <a:lnTo>
                    <a:pt x="3981" y="1354"/>
                  </a:lnTo>
                  <a:lnTo>
                    <a:pt x="3952" y="1366"/>
                  </a:lnTo>
                  <a:lnTo>
                    <a:pt x="4207" y="1026"/>
                  </a:lnTo>
                  <a:close/>
                  <a:moveTo>
                    <a:pt x="4147" y="1023"/>
                  </a:moveTo>
                  <a:lnTo>
                    <a:pt x="3878" y="1384"/>
                  </a:lnTo>
                  <a:lnTo>
                    <a:pt x="3856" y="1388"/>
                  </a:lnTo>
                  <a:lnTo>
                    <a:pt x="3829" y="1390"/>
                  </a:lnTo>
                  <a:lnTo>
                    <a:pt x="3800" y="1391"/>
                  </a:lnTo>
                  <a:lnTo>
                    <a:pt x="4069" y="1030"/>
                  </a:lnTo>
                  <a:lnTo>
                    <a:pt x="4095" y="1028"/>
                  </a:lnTo>
                  <a:lnTo>
                    <a:pt x="4120" y="1025"/>
                  </a:lnTo>
                  <a:lnTo>
                    <a:pt x="4129" y="1023"/>
                  </a:lnTo>
                  <a:lnTo>
                    <a:pt x="4138" y="1023"/>
                  </a:lnTo>
                  <a:lnTo>
                    <a:pt x="4147" y="1023"/>
                  </a:lnTo>
                  <a:close/>
                  <a:moveTo>
                    <a:pt x="3939" y="1023"/>
                  </a:moveTo>
                  <a:lnTo>
                    <a:pt x="3974" y="1026"/>
                  </a:lnTo>
                  <a:lnTo>
                    <a:pt x="4008" y="1030"/>
                  </a:lnTo>
                  <a:lnTo>
                    <a:pt x="3738" y="1391"/>
                  </a:lnTo>
                  <a:lnTo>
                    <a:pt x="3698" y="1391"/>
                  </a:lnTo>
                  <a:lnTo>
                    <a:pt x="3666" y="1391"/>
                  </a:lnTo>
                  <a:lnTo>
                    <a:pt x="3939" y="1023"/>
                  </a:lnTo>
                  <a:close/>
                  <a:moveTo>
                    <a:pt x="3812" y="1012"/>
                  </a:moveTo>
                  <a:lnTo>
                    <a:pt x="3849" y="1014"/>
                  </a:lnTo>
                  <a:lnTo>
                    <a:pt x="3879" y="1017"/>
                  </a:lnTo>
                  <a:lnTo>
                    <a:pt x="3385" y="1686"/>
                  </a:lnTo>
                  <a:lnTo>
                    <a:pt x="3373" y="1652"/>
                  </a:lnTo>
                  <a:lnTo>
                    <a:pt x="3360" y="1619"/>
                  </a:lnTo>
                  <a:lnTo>
                    <a:pt x="3812" y="1012"/>
                  </a:lnTo>
                  <a:close/>
                  <a:moveTo>
                    <a:pt x="3684" y="1001"/>
                  </a:moveTo>
                  <a:lnTo>
                    <a:pt x="3704" y="1003"/>
                  </a:lnTo>
                  <a:lnTo>
                    <a:pt x="3726" y="1007"/>
                  </a:lnTo>
                  <a:lnTo>
                    <a:pt x="3754" y="1007"/>
                  </a:lnTo>
                  <a:lnTo>
                    <a:pt x="3336" y="1569"/>
                  </a:lnTo>
                  <a:lnTo>
                    <a:pt x="3322" y="1540"/>
                  </a:lnTo>
                  <a:lnTo>
                    <a:pt x="3307" y="1511"/>
                  </a:lnTo>
                  <a:lnTo>
                    <a:pt x="3684" y="1001"/>
                  </a:lnTo>
                  <a:close/>
                  <a:moveTo>
                    <a:pt x="3555" y="992"/>
                  </a:moveTo>
                  <a:lnTo>
                    <a:pt x="3624" y="998"/>
                  </a:lnTo>
                  <a:lnTo>
                    <a:pt x="3280" y="1464"/>
                  </a:lnTo>
                  <a:lnTo>
                    <a:pt x="3244" y="1410"/>
                  </a:lnTo>
                  <a:lnTo>
                    <a:pt x="3555" y="992"/>
                  </a:lnTo>
                  <a:close/>
                  <a:moveTo>
                    <a:pt x="1401" y="981"/>
                  </a:moveTo>
                  <a:lnTo>
                    <a:pt x="1407" y="1026"/>
                  </a:lnTo>
                  <a:lnTo>
                    <a:pt x="1412" y="1066"/>
                  </a:lnTo>
                  <a:lnTo>
                    <a:pt x="820" y="1863"/>
                  </a:lnTo>
                  <a:lnTo>
                    <a:pt x="805" y="1836"/>
                  </a:lnTo>
                  <a:lnTo>
                    <a:pt x="789" y="1807"/>
                  </a:lnTo>
                  <a:lnTo>
                    <a:pt x="1401" y="981"/>
                  </a:lnTo>
                  <a:close/>
                  <a:moveTo>
                    <a:pt x="3429" y="981"/>
                  </a:moveTo>
                  <a:lnTo>
                    <a:pt x="3459" y="983"/>
                  </a:lnTo>
                  <a:lnTo>
                    <a:pt x="3496" y="988"/>
                  </a:lnTo>
                  <a:lnTo>
                    <a:pt x="3213" y="1370"/>
                  </a:lnTo>
                  <a:lnTo>
                    <a:pt x="3175" y="1323"/>
                  </a:lnTo>
                  <a:lnTo>
                    <a:pt x="3429" y="981"/>
                  </a:lnTo>
                  <a:close/>
                  <a:moveTo>
                    <a:pt x="816" y="894"/>
                  </a:moveTo>
                  <a:lnTo>
                    <a:pt x="815" y="894"/>
                  </a:lnTo>
                  <a:lnTo>
                    <a:pt x="815" y="896"/>
                  </a:lnTo>
                  <a:lnTo>
                    <a:pt x="813" y="900"/>
                  </a:lnTo>
                  <a:lnTo>
                    <a:pt x="811" y="909"/>
                  </a:lnTo>
                  <a:lnTo>
                    <a:pt x="805" y="923"/>
                  </a:lnTo>
                  <a:lnTo>
                    <a:pt x="796" y="952"/>
                  </a:lnTo>
                  <a:lnTo>
                    <a:pt x="791" y="974"/>
                  </a:lnTo>
                  <a:lnTo>
                    <a:pt x="789" y="994"/>
                  </a:lnTo>
                  <a:lnTo>
                    <a:pt x="646" y="1184"/>
                  </a:lnTo>
                  <a:lnTo>
                    <a:pt x="664" y="1135"/>
                  </a:lnTo>
                  <a:lnTo>
                    <a:pt x="684" y="1090"/>
                  </a:lnTo>
                  <a:lnTo>
                    <a:pt x="708" y="1046"/>
                  </a:lnTo>
                  <a:lnTo>
                    <a:pt x="729" y="1008"/>
                  </a:lnTo>
                  <a:lnTo>
                    <a:pt x="751" y="976"/>
                  </a:lnTo>
                  <a:lnTo>
                    <a:pt x="771" y="947"/>
                  </a:lnTo>
                  <a:lnTo>
                    <a:pt x="789" y="925"/>
                  </a:lnTo>
                  <a:lnTo>
                    <a:pt x="804" y="907"/>
                  </a:lnTo>
                  <a:lnTo>
                    <a:pt x="813" y="898"/>
                  </a:lnTo>
                  <a:lnTo>
                    <a:pt x="816" y="894"/>
                  </a:lnTo>
                  <a:close/>
                  <a:moveTo>
                    <a:pt x="3523" y="853"/>
                  </a:moveTo>
                  <a:lnTo>
                    <a:pt x="3548" y="858"/>
                  </a:lnTo>
                  <a:lnTo>
                    <a:pt x="3568" y="862"/>
                  </a:lnTo>
                  <a:lnTo>
                    <a:pt x="3586" y="867"/>
                  </a:lnTo>
                  <a:lnTo>
                    <a:pt x="3593" y="869"/>
                  </a:lnTo>
                  <a:lnTo>
                    <a:pt x="3601" y="871"/>
                  </a:lnTo>
                  <a:lnTo>
                    <a:pt x="3606" y="871"/>
                  </a:lnTo>
                  <a:lnTo>
                    <a:pt x="3610" y="873"/>
                  </a:lnTo>
                  <a:lnTo>
                    <a:pt x="3610" y="873"/>
                  </a:lnTo>
                  <a:lnTo>
                    <a:pt x="3606" y="873"/>
                  </a:lnTo>
                  <a:lnTo>
                    <a:pt x="3597" y="873"/>
                  </a:lnTo>
                  <a:lnTo>
                    <a:pt x="3579" y="876"/>
                  </a:lnTo>
                  <a:lnTo>
                    <a:pt x="3557" y="880"/>
                  </a:lnTo>
                  <a:lnTo>
                    <a:pt x="3528" y="885"/>
                  </a:lnTo>
                  <a:lnTo>
                    <a:pt x="3496" y="894"/>
                  </a:lnTo>
                  <a:lnTo>
                    <a:pt x="3523" y="853"/>
                  </a:lnTo>
                  <a:close/>
                  <a:moveTo>
                    <a:pt x="3400" y="840"/>
                  </a:moveTo>
                  <a:lnTo>
                    <a:pt x="3418" y="842"/>
                  </a:lnTo>
                  <a:lnTo>
                    <a:pt x="3436" y="844"/>
                  </a:lnTo>
                  <a:lnTo>
                    <a:pt x="3452" y="844"/>
                  </a:lnTo>
                  <a:lnTo>
                    <a:pt x="3468" y="846"/>
                  </a:lnTo>
                  <a:lnTo>
                    <a:pt x="3414" y="920"/>
                  </a:lnTo>
                  <a:lnTo>
                    <a:pt x="3391" y="931"/>
                  </a:lnTo>
                  <a:lnTo>
                    <a:pt x="3376" y="941"/>
                  </a:lnTo>
                  <a:lnTo>
                    <a:pt x="3369" y="951"/>
                  </a:lnTo>
                  <a:lnTo>
                    <a:pt x="3369" y="960"/>
                  </a:lnTo>
                  <a:lnTo>
                    <a:pt x="3371" y="965"/>
                  </a:lnTo>
                  <a:lnTo>
                    <a:pt x="3374" y="970"/>
                  </a:lnTo>
                  <a:lnTo>
                    <a:pt x="3143" y="1283"/>
                  </a:lnTo>
                  <a:lnTo>
                    <a:pt x="3121" y="1263"/>
                  </a:lnTo>
                  <a:lnTo>
                    <a:pt x="3099" y="1241"/>
                  </a:lnTo>
                  <a:lnTo>
                    <a:pt x="3400" y="840"/>
                  </a:lnTo>
                  <a:close/>
                  <a:moveTo>
                    <a:pt x="3302" y="829"/>
                  </a:moveTo>
                  <a:lnTo>
                    <a:pt x="3340" y="833"/>
                  </a:lnTo>
                  <a:lnTo>
                    <a:pt x="3063" y="1209"/>
                  </a:lnTo>
                  <a:lnTo>
                    <a:pt x="3039" y="1189"/>
                  </a:lnTo>
                  <a:lnTo>
                    <a:pt x="3018" y="1171"/>
                  </a:lnTo>
                  <a:lnTo>
                    <a:pt x="3269" y="829"/>
                  </a:lnTo>
                  <a:lnTo>
                    <a:pt x="3302" y="829"/>
                  </a:lnTo>
                  <a:close/>
                  <a:moveTo>
                    <a:pt x="1410" y="788"/>
                  </a:moveTo>
                  <a:lnTo>
                    <a:pt x="1403" y="824"/>
                  </a:lnTo>
                  <a:lnTo>
                    <a:pt x="1399" y="862"/>
                  </a:lnTo>
                  <a:lnTo>
                    <a:pt x="1397" y="902"/>
                  </a:lnTo>
                  <a:lnTo>
                    <a:pt x="764" y="1758"/>
                  </a:lnTo>
                  <a:lnTo>
                    <a:pt x="748" y="1729"/>
                  </a:lnTo>
                  <a:lnTo>
                    <a:pt x="733" y="1701"/>
                  </a:lnTo>
                  <a:lnTo>
                    <a:pt x="1006" y="1332"/>
                  </a:lnTo>
                  <a:lnTo>
                    <a:pt x="1028" y="1339"/>
                  </a:lnTo>
                  <a:lnTo>
                    <a:pt x="1044" y="1345"/>
                  </a:lnTo>
                  <a:lnTo>
                    <a:pt x="1055" y="1348"/>
                  </a:lnTo>
                  <a:lnTo>
                    <a:pt x="1059" y="1350"/>
                  </a:lnTo>
                  <a:lnTo>
                    <a:pt x="1059" y="1348"/>
                  </a:lnTo>
                  <a:lnTo>
                    <a:pt x="1059" y="1346"/>
                  </a:lnTo>
                  <a:lnTo>
                    <a:pt x="1057" y="1341"/>
                  </a:lnTo>
                  <a:lnTo>
                    <a:pt x="1055" y="1332"/>
                  </a:lnTo>
                  <a:lnTo>
                    <a:pt x="1054" y="1314"/>
                  </a:lnTo>
                  <a:lnTo>
                    <a:pt x="1052" y="1294"/>
                  </a:lnTo>
                  <a:lnTo>
                    <a:pt x="1050" y="1272"/>
                  </a:lnTo>
                  <a:lnTo>
                    <a:pt x="1410" y="788"/>
                  </a:lnTo>
                  <a:close/>
                  <a:moveTo>
                    <a:pt x="1410" y="786"/>
                  </a:moveTo>
                  <a:lnTo>
                    <a:pt x="1410" y="788"/>
                  </a:lnTo>
                  <a:lnTo>
                    <a:pt x="1410" y="786"/>
                  </a:lnTo>
                  <a:lnTo>
                    <a:pt x="1410" y="786"/>
                  </a:lnTo>
                  <a:close/>
                  <a:moveTo>
                    <a:pt x="1412" y="784"/>
                  </a:moveTo>
                  <a:lnTo>
                    <a:pt x="1412" y="786"/>
                  </a:lnTo>
                  <a:lnTo>
                    <a:pt x="1412" y="786"/>
                  </a:lnTo>
                  <a:lnTo>
                    <a:pt x="1410" y="786"/>
                  </a:lnTo>
                  <a:lnTo>
                    <a:pt x="1412" y="784"/>
                  </a:lnTo>
                  <a:close/>
                  <a:moveTo>
                    <a:pt x="2701" y="685"/>
                  </a:moveTo>
                  <a:lnTo>
                    <a:pt x="2710" y="707"/>
                  </a:lnTo>
                  <a:lnTo>
                    <a:pt x="2721" y="723"/>
                  </a:lnTo>
                  <a:lnTo>
                    <a:pt x="2728" y="732"/>
                  </a:lnTo>
                  <a:lnTo>
                    <a:pt x="2732" y="735"/>
                  </a:lnTo>
                  <a:lnTo>
                    <a:pt x="2741" y="719"/>
                  </a:lnTo>
                  <a:lnTo>
                    <a:pt x="2755" y="703"/>
                  </a:lnTo>
                  <a:lnTo>
                    <a:pt x="2771" y="687"/>
                  </a:lnTo>
                  <a:lnTo>
                    <a:pt x="2571" y="960"/>
                  </a:lnTo>
                  <a:lnTo>
                    <a:pt x="2540" y="951"/>
                  </a:lnTo>
                  <a:lnTo>
                    <a:pt x="2509" y="945"/>
                  </a:lnTo>
                  <a:lnTo>
                    <a:pt x="2701" y="685"/>
                  </a:lnTo>
                  <a:close/>
                  <a:moveTo>
                    <a:pt x="2076" y="616"/>
                  </a:moveTo>
                  <a:lnTo>
                    <a:pt x="2093" y="649"/>
                  </a:lnTo>
                  <a:lnTo>
                    <a:pt x="2109" y="672"/>
                  </a:lnTo>
                  <a:lnTo>
                    <a:pt x="1855" y="1016"/>
                  </a:lnTo>
                  <a:lnTo>
                    <a:pt x="1798" y="1041"/>
                  </a:lnTo>
                  <a:lnTo>
                    <a:pt x="1741" y="1068"/>
                  </a:lnTo>
                  <a:lnTo>
                    <a:pt x="2076" y="616"/>
                  </a:lnTo>
                  <a:close/>
                  <a:moveTo>
                    <a:pt x="1401" y="613"/>
                  </a:moveTo>
                  <a:lnTo>
                    <a:pt x="1412" y="654"/>
                  </a:lnTo>
                  <a:lnTo>
                    <a:pt x="1419" y="694"/>
                  </a:lnTo>
                  <a:lnTo>
                    <a:pt x="1057" y="1176"/>
                  </a:lnTo>
                  <a:lnTo>
                    <a:pt x="1068" y="1115"/>
                  </a:lnTo>
                  <a:lnTo>
                    <a:pt x="1081" y="1046"/>
                  </a:lnTo>
                  <a:lnTo>
                    <a:pt x="1401" y="613"/>
                  </a:lnTo>
                  <a:close/>
                  <a:moveTo>
                    <a:pt x="2985" y="584"/>
                  </a:moveTo>
                  <a:lnTo>
                    <a:pt x="2683" y="990"/>
                  </a:lnTo>
                  <a:lnTo>
                    <a:pt x="2654" y="981"/>
                  </a:lnTo>
                  <a:lnTo>
                    <a:pt x="2625" y="972"/>
                  </a:lnTo>
                  <a:lnTo>
                    <a:pt x="2884" y="623"/>
                  </a:lnTo>
                  <a:lnTo>
                    <a:pt x="2934" y="600"/>
                  </a:lnTo>
                  <a:lnTo>
                    <a:pt x="2985" y="584"/>
                  </a:lnTo>
                  <a:close/>
                  <a:moveTo>
                    <a:pt x="3148" y="546"/>
                  </a:moveTo>
                  <a:lnTo>
                    <a:pt x="2790" y="1034"/>
                  </a:lnTo>
                  <a:lnTo>
                    <a:pt x="2761" y="1019"/>
                  </a:lnTo>
                  <a:lnTo>
                    <a:pt x="2732" y="1008"/>
                  </a:lnTo>
                  <a:lnTo>
                    <a:pt x="3063" y="562"/>
                  </a:lnTo>
                  <a:lnTo>
                    <a:pt x="3105" y="555"/>
                  </a:lnTo>
                  <a:lnTo>
                    <a:pt x="3148" y="546"/>
                  </a:lnTo>
                  <a:close/>
                  <a:moveTo>
                    <a:pt x="3302" y="520"/>
                  </a:moveTo>
                  <a:lnTo>
                    <a:pt x="2886" y="1082"/>
                  </a:lnTo>
                  <a:lnTo>
                    <a:pt x="2860" y="1068"/>
                  </a:lnTo>
                  <a:lnTo>
                    <a:pt x="2833" y="1055"/>
                  </a:lnTo>
                  <a:lnTo>
                    <a:pt x="3219" y="535"/>
                  </a:lnTo>
                  <a:lnTo>
                    <a:pt x="3260" y="528"/>
                  </a:lnTo>
                  <a:lnTo>
                    <a:pt x="3302" y="520"/>
                  </a:lnTo>
                  <a:close/>
                  <a:moveTo>
                    <a:pt x="1352" y="499"/>
                  </a:moveTo>
                  <a:lnTo>
                    <a:pt x="1370" y="528"/>
                  </a:lnTo>
                  <a:lnTo>
                    <a:pt x="1383" y="557"/>
                  </a:lnTo>
                  <a:lnTo>
                    <a:pt x="1111" y="923"/>
                  </a:lnTo>
                  <a:lnTo>
                    <a:pt x="1135" y="838"/>
                  </a:lnTo>
                  <a:lnTo>
                    <a:pt x="1158" y="761"/>
                  </a:lnTo>
                  <a:lnTo>
                    <a:pt x="1352" y="499"/>
                  </a:lnTo>
                  <a:close/>
                  <a:moveTo>
                    <a:pt x="2388" y="475"/>
                  </a:moveTo>
                  <a:lnTo>
                    <a:pt x="2033" y="960"/>
                  </a:lnTo>
                  <a:lnTo>
                    <a:pt x="1986" y="970"/>
                  </a:lnTo>
                  <a:lnTo>
                    <a:pt x="1939" y="985"/>
                  </a:lnTo>
                  <a:lnTo>
                    <a:pt x="2268" y="540"/>
                  </a:lnTo>
                  <a:lnTo>
                    <a:pt x="2306" y="517"/>
                  </a:lnTo>
                  <a:lnTo>
                    <a:pt x="2351" y="493"/>
                  </a:lnTo>
                  <a:lnTo>
                    <a:pt x="2371" y="484"/>
                  </a:lnTo>
                  <a:lnTo>
                    <a:pt x="2388" y="475"/>
                  </a:lnTo>
                  <a:close/>
                  <a:moveTo>
                    <a:pt x="2565" y="421"/>
                  </a:moveTo>
                  <a:lnTo>
                    <a:pt x="2187" y="932"/>
                  </a:lnTo>
                  <a:lnTo>
                    <a:pt x="2145" y="938"/>
                  </a:lnTo>
                  <a:lnTo>
                    <a:pt x="2103" y="943"/>
                  </a:lnTo>
                  <a:lnTo>
                    <a:pt x="2475" y="444"/>
                  </a:lnTo>
                  <a:lnTo>
                    <a:pt x="2520" y="432"/>
                  </a:lnTo>
                  <a:lnTo>
                    <a:pt x="2565" y="421"/>
                  </a:lnTo>
                  <a:close/>
                  <a:moveTo>
                    <a:pt x="1278" y="417"/>
                  </a:moveTo>
                  <a:lnTo>
                    <a:pt x="1302" y="435"/>
                  </a:lnTo>
                  <a:lnTo>
                    <a:pt x="1323" y="455"/>
                  </a:lnTo>
                  <a:lnTo>
                    <a:pt x="1200" y="620"/>
                  </a:lnTo>
                  <a:lnTo>
                    <a:pt x="1206" y="584"/>
                  </a:lnTo>
                  <a:lnTo>
                    <a:pt x="1207" y="547"/>
                  </a:lnTo>
                  <a:lnTo>
                    <a:pt x="1206" y="515"/>
                  </a:lnTo>
                  <a:lnTo>
                    <a:pt x="1278" y="417"/>
                  </a:lnTo>
                  <a:close/>
                  <a:moveTo>
                    <a:pt x="3525" y="392"/>
                  </a:moveTo>
                  <a:lnTo>
                    <a:pt x="3525" y="392"/>
                  </a:lnTo>
                  <a:lnTo>
                    <a:pt x="3525" y="392"/>
                  </a:lnTo>
                  <a:lnTo>
                    <a:pt x="3525" y="394"/>
                  </a:lnTo>
                  <a:lnTo>
                    <a:pt x="3525" y="396"/>
                  </a:lnTo>
                  <a:lnTo>
                    <a:pt x="3525" y="399"/>
                  </a:lnTo>
                  <a:lnTo>
                    <a:pt x="3523" y="407"/>
                  </a:lnTo>
                  <a:lnTo>
                    <a:pt x="3304" y="703"/>
                  </a:lnTo>
                  <a:lnTo>
                    <a:pt x="3271" y="716"/>
                  </a:lnTo>
                  <a:lnTo>
                    <a:pt x="3240" y="730"/>
                  </a:lnTo>
                  <a:lnTo>
                    <a:pt x="3213" y="748"/>
                  </a:lnTo>
                  <a:lnTo>
                    <a:pt x="3190" y="772"/>
                  </a:lnTo>
                  <a:lnTo>
                    <a:pt x="3168" y="802"/>
                  </a:lnTo>
                  <a:lnTo>
                    <a:pt x="3157" y="824"/>
                  </a:lnTo>
                  <a:lnTo>
                    <a:pt x="3153" y="842"/>
                  </a:lnTo>
                  <a:lnTo>
                    <a:pt x="3155" y="858"/>
                  </a:lnTo>
                  <a:lnTo>
                    <a:pt x="3159" y="875"/>
                  </a:lnTo>
                  <a:lnTo>
                    <a:pt x="3166" y="887"/>
                  </a:lnTo>
                  <a:lnTo>
                    <a:pt x="2978" y="1140"/>
                  </a:lnTo>
                  <a:lnTo>
                    <a:pt x="2953" y="1124"/>
                  </a:lnTo>
                  <a:lnTo>
                    <a:pt x="2929" y="1110"/>
                  </a:lnTo>
                  <a:lnTo>
                    <a:pt x="3376" y="504"/>
                  </a:lnTo>
                  <a:lnTo>
                    <a:pt x="3385" y="501"/>
                  </a:lnTo>
                  <a:lnTo>
                    <a:pt x="3394" y="497"/>
                  </a:lnTo>
                  <a:lnTo>
                    <a:pt x="3421" y="486"/>
                  </a:lnTo>
                  <a:lnTo>
                    <a:pt x="3447" y="470"/>
                  </a:lnTo>
                  <a:lnTo>
                    <a:pt x="3468" y="454"/>
                  </a:lnTo>
                  <a:lnTo>
                    <a:pt x="3487" y="435"/>
                  </a:lnTo>
                  <a:lnTo>
                    <a:pt x="3503" y="419"/>
                  </a:lnTo>
                  <a:lnTo>
                    <a:pt x="3516" y="405"/>
                  </a:lnTo>
                  <a:lnTo>
                    <a:pt x="3523" y="396"/>
                  </a:lnTo>
                  <a:lnTo>
                    <a:pt x="3525" y="392"/>
                  </a:lnTo>
                  <a:close/>
                  <a:moveTo>
                    <a:pt x="1191" y="390"/>
                  </a:moveTo>
                  <a:lnTo>
                    <a:pt x="1211" y="392"/>
                  </a:lnTo>
                  <a:lnTo>
                    <a:pt x="1231" y="396"/>
                  </a:lnTo>
                  <a:lnTo>
                    <a:pt x="1193" y="448"/>
                  </a:lnTo>
                  <a:lnTo>
                    <a:pt x="1184" y="425"/>
                  </a:lnTo>
                  <a:lnTo>
                    <a:pt x="1177" y="407"/>
                  </a:lnTo>
                  <a:lnTo>
                    <a:pt x="1171" y="396"/>
                  </a:lnTo>
                  <a:lnTo>
                    <a:pt x="1169" y="392"/>
                  </a:lnTo>
                  <a:lnTo>
                    <a:pt x="1191" y="390"/>
                  </a:lnTo>
                  <a:close/>
                  <a:moveTo>
                    <a:pt x="1779" y="388"/>
                  </a:moveTo>
                  <a:lnTo>
                    <a:pt x="1662" y="544"/>
                  </a:lnTo>
                  <a:lnTo>
                    <a:pt x="1678" y="506"/>
                  </a:lnTo>
                  <a:lnTo>
                    <a:pt x="1694" y="475"/>
                  </a:lnTo>
                  <a:lnTo>
                    <a:pt x="1712" y="448"/>
                  </a:lnTo>
                  <a:lnTo>
                    <a:pt x="1732" y="426"/>
                  </a:lnTo>
                  <a:lnTo>
                    <a:pt x="1754" y="407"/>
                  </a:lnTo>
                  <a:lnTo>
                    <a:pt x="1779" y="388"/>
                  </a:lnTo>
                  <a:close/>
                  <a:moveTo>
                    <a:pt x="2113" y="385"/>
                  </a:moveTo>
                  <a:lnTo>
                    <a:pt x="2096" y="414"/>
                  </a:lnTo>
                  <a:lnTo>
                    <a:pt x="2080" y="446"/>
                  </a:lnTo>
                  <a:lnTo>
                    <a:pt x="2064" y="486"/>
                  </a:lnTo>
                  <a:lnTo>
                    <a:pt x="2058" y="522"/>
                  </a:lnTo>
                  <a:lnTo>
                    <a:pt x="2058" y="557"/>
                  </a:lnTo>
                  <a:lnTo>
                    <a:pt x="1627" y="1140"/>
                  </a:lnTo>
                  <a:lnTo>
                    <a:pt x="1546" y="1202"/>
                  </a:lnTo>
                  <a:lnTo>
                    <a:pt x="1473" y="1272"/>
                  </a:lnTo>
                  <a:lnTo>
                    <a:pt x="1407" y="1346"/>
                  </a:lnTo>
                  <a:lnTo>
                    <a:pt x="1345" y="1428"/>
                  </a:lnTo>
                  <a:lnTo>
                    <a:pt x="1294" y="1513"/>
                  </a:lnTo>
                  <a:lnTo>
                    <a:pt x="1249" y="1603"/>
                  </a:lnTo>
                  <a:lnTo>
                    <a:pt x="1213" y="1697"/>
                  </a:lnTo>
                  <a:lnTo>
                    <a:pt x="918" y="2098"/>
                  </a:lnTo>
                  <a:lnTo>
                    <a:pt x="914" y="2078"/>
                  </a:lnTo>
                  <a:lnTo>
                    <a:pt x="910" y="2055"/>
                  </a:lnTo>
                  <a:lnTo>
                    <a:pt x="907" y="2038"/>
                  </a:lnTo>
                  <a:lnTo>
                    <a:pt x="901" y="2019"/>
                  </a:lnTo>
                  <a:lnTo>
                    <a:pt x="2113" y="385"/>
                  </a:lnTo>
                  <a:close/>
                  <a:moveTo>
                    <a:pt x="2732" y="376"/>
                  </a:moveTo>
                  <a:lnTo>
                    <a:pt x="2324" y="927"/>
                  </a:lnTo>
                  <a:lnTo>
                    <a:pt x="2252" y="927"/>
                  </a:lnTo>
                  <a:lnTo>
                    <a:pt x="2639" y="403"/>
                  </a:lnTo>
                  <a:lnTo>
                    <a:pt x="2681" y="394"/>
                  </a:lnTo>
                  <a:lnTo>
                    <a:pt x="2721" y="381"/>
                  </a:lnTo>
                  <a:lnTo>
                    <a:pt x="2726" y="379"/>
                  </a:lnTo>
                  <a:lnTo>
                    <a:pt x="2730" y="378"/>
                  </a:lnTo>
                  <a:lnTo>
                    <a:pt x="2732" y="376"/>
                  </a:lnTo>
                  <a:close/>
                  <a:moveTo>
                    <a:pt x="2873" y="325"/>
                  </a:moveTo>
                  <a:lnTo>
                    <a:pt x="2867" y="349"/>
                  </a:lnTo>
                  <a:lnTo>
                    <a:pt x="2860" y="372"/>
                  </a:lnTo>
                  <a:lnTo>
                    <a:pt x="2848" y="394"/>
                  </a:lnTo>
                  <a:lnTo>
                    <a:pt x="2833" y="417"/>
                  </a:lnTo>
                  <a:lnTo>
                    <a:pt x="2815" y="443"/>
                  </a:lnTo>
                  <a:lnTo>
                    <a:pt x="2791" y="473"/>
                  </a:lnTo>
                  <a:lnTo>
                    <a:pt x="2766" y="508"/>
                  </a:lnTo>
                  <a:lnTo>
                    <a:pt x="2735" y="547"/>
                  </a:lnTo>
                  <a:lnTo>
                    <a:pt x="2724" y="566"/>
                  </a:lnTo>
                  <a:lnTo>
                    <a:pt x="2717" y="582"/>
                  </a:lnTo>
                  <a:lnTo>
                    <a:pt x="2451" y="938"/>
                  </a:lnTo>
                  <a:lnTo>
                    <a:pt x="2386" y="929"/>
                  </a:lnTo>
                  <a:lnTo>
                    <a:pt x="2817" y="347"/>
                  </a:lnTo>
                  <a:lnTo>
                    <a:pt x="2844" y="336"/>
                  </a:lnTo>
                  <a:lnTo>
                    <a:pt x="2860" y="331"/>
                  </a:lnTo>
                  <a:lnTo>
                    <a:pt x="2871" y="327"/>
                  </a:lnTo>
                  <a:lnTo>
                    <a:pt x="2873" y="325"/>
                  </a:lnTo>
                  <a:close/>
                  <a:moveTo>
                    <a:pt x="2170" y="125"/>
                  </a:moveTo>
                  <a:lnTo>
                    <a:pt x="2178" y="159"/>
                  </a:lnTo>
                  <a:lnTo>
                    <a:pt x="2178" y="199"/>
                  </a:lnTo>
                  <a:lnTo>
                    <a:pt x="2178" y="211"/>
                  </a:lnTo>
                  <a:lnTo>
                    <a:pt x="876" y="1966"/>
                  </a:lnTo>
                  <a:lnTo>
                    <a:pt x="863" y="1941"/>
                  </a:lnTo>
                  <a:lnTo>
                    <a:pt x="847" y="1910"/>
                  </a:lnTo>
                  <a:lnTo>
                    <a:pt x="2170" y="125"/>
                  </a:lnTo>
                  <a:close/>
                  <a:moveTo>
                    <a:pt x="2127" y="0"/>
                  </a:moveTo>
                  <a:lnTo>
                    <a:pt x="2132" y="16"/>
                  </a:lnTo>
                  <a:lnTo>
                    <a:pt x="2143" y="38"/>
                  </a:lnTo>
                  <a:lnTo>
                    <a:pt x="2154" y="65"/>
                  </a:lnTo>
                  <a:lnTo>
                    <a:pt x="1535" y="898"/>
                  </a:lnTo>
                  <a:lnTo>
                    <a:pt x="1551" y="851"/>
                  </a:lnTo>
                  <a:lnTo>
                    <a:pt x="1564" y="802"/>
                  </a:lnTo>
                  <a:lnTo>
                    <a:pt x="1575" y="752"/>
                  </a:lnTo>
                  <a:lnTo>
                    <a:pt x="1575" y="746"/>
                  </a:lnTo>
                  <a:lnTo>
                    <a:pt x="2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 sz="1400">
                <a:latin typeface="Liberation Sans"/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 bwMode="auto">
          <a:xfrm>
            <a:off x="937534" y="244538"/>
            <a:ext cx="379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Clr>
                <a:srgbClr val="2A4E9E"/>
              </a:buClr>
              <a:buSzPct val="100000"/>
              <a:defRPr/>
            </a:pPr>
            <a:r>
              <a:rPr lang="ru-RU" sz="1200" b="1" cap="all">
                <a:solidFill>
                  <a:schemeClr val="bg1"/>
                </a:solidFill>
                <a:latin typeface="Liberation Sans"/>
                <a:ea typeface="Liberation Sans"/>
                <a:cs typeface="Liberation Sans"/>
              </a:rPr>
              <a:t>Системный оператор</a:t>
            </a:r>
            <a:endParaRPr/>
          </a:p>
          <a:p>
            <a:pPr algn="l">
              <a:spcBef>
                <a:spcPts val="0"/>
              </a:spcBef>
              <a:buClr>
                <a:srgbClr val="2A4E9E"/>
              </a:buClr>
              <a:buSzPct val="100000"/>
              <a:defRPr/>
            </a:pPr>
            <a:r>
              <a:rPr lang="ru-RU" sz="1200" b="1" cap="all">
                <a:solidFill>
                  <a:schemeClr val="bg1"/>
                </a:solidFill>
                <a:latin typeface="Liberation Sans"/>
                <a:ea typeface="Liberation Sans"/>
                <a:cs typeface="Liberation Sans"/>
              </a:rPr>
              <a:t>Единой энергетической системы</a:t>
            </a:r>
            <a:endParaRPr/>
          </a:p>
          <a:p>
            <a:pPr algn="l">
              <a:spcBef>
                <a:spcPts val="0"/>
              </a:spcBef>
              <a:buClr>
                <a:srgbClr val="2A4E9E"/>
              </a:buClr>
              <a:buSzPct val="100000"/>
              <a:defRPr/>
            </a:pPr>
            <a:r>
              <a:rPr lang="en-US" sz="1200" b="1" cap="all" spc="30">
                <a:solidFill>
                  <a:schemeClr val="bg1"/>
                </a:solidFill>
                <a:latin typeface="Liberation Sans"/>
                <a:ea typeface="Liberation Sans"/>
                <a:cs typeface="Liberation Sans"/>
              </a:rPr>
              <a:t>Russian Power System Operator</a:t>
            </a:r>
            <a:endParaRPr lang="ru-RU" sz="1200" b="1" cap="all" spc="30">
              <a:solidFill>
                <a:schemeClr val="bg1"/>
              </a:solidFill>
              <a:latin typeface="Liberation Sans"/>
              <a:ea typeface="Liberation Sans"/>
              <a:cs typeface="Liberation Sans"/>
            </a:endParaRPr>
          </a:p>
        </p:txBody>
      </p:sp>
      <p:grpSp>
        <p:nvGrpSpPr>
          <p:cNvPr id="3" name="Группа 2"/>
          <p:cNvGrpSpPr/>
          <p:nvPr userDrawn="1"/>
        </p:nvGrpSpPr>
        <p:grpSpPr bwMode="auto">
          <a:xfrm>
            <a:off x="5129498" y="2917841"/>
            <a:ext cx="900000" cy="900000"/>
            <a:chOff x="6342870" y="2763973"/>
            <a:chExt cx="900000" cy="900000"/>
          </a:xfrm>
        </p:grpSpPr>
        <p:sp>
          <p:nvSpPr>
            <p:cNvPr id="5" name="Прямоугольник 4"/>
            <p:cNvSpPr>
              <a:spLocks noChangeAspect="1"/>
            </p:cNvSpPr>
            <p:nvPr/>
          </p:nvSpPr>
          <p:spPr bwMode="auto">
            <a:xfrm>
              <a:off x="6342870" y="2763973"/>
              <a:ext cx="900000" cy="900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soli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buClr>
                  <a:srgbClr val="2A4E9E"/>
                </a:buClr>
                <a:buSzPct val="100000"/>
                <a:defRPr/>
              </a:pPr>
              <a:endParaRPr lang="ru-RU" sz="1100">
                <a:latin typeface="Liberation Sans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394812" y="2815915"/>
              <a:ext cx="796117" cy="79611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 userDrawn="1"/>
        </p:nvSpPr>
        <p:spPr bwMode="auto">
          <a:xfrm>
            <a:off x="6029498" y="3263843"/>
            <a:ext cx="1877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00" i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Liberation Sans"/>
              </a:rPr>
              <a:t>https://t.me/so_ups_official</a:t>
            </a:r>
            <a:endParaRPr/>
          </a:p>
          <a:p>
            <a:pPr algn="r">
              <a:defRPr/>
            </a:pPr>
            <a:r>
              <a:rPr lang="ru-RU" sz="1000" i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Liberation Sans"/>
              </a:rPr>
              <a:t>Официальный </a:t>
            </a:r>
            <a:br>
              <a:rPr lang="ru-RU" sz="1000" i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Liberation Sans"/>
              </a:rPr>
            </a:br>
            <a:r>
              <a:rPr lang="ru-RU" sz="1000" i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Liberation Sans"/>
              </a:rPr>
              <a:t>Телеграм-канал</a:t>
            </a:r>
            <a:endParaRPr lang="ru-RU" sz="1000">
              <a:solidFill>
                <a:schemeClr val="accent2">
                  <a:lumMod val="60000"/>
                  <a:lumOff val="40000"/>
                </a:schemeClr>
              </a:solidFill>
              <a:latin typeface="Liberation Sans"/>
            </a:endParaRP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3876981" y="3263843"/>
            <a:ext cx="1213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00" i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Liberation Sans"/>
              </a:rPr>
              <a:t>www.so-ups.ru</a:t>
            </a:r>
            <a:endParaRPr/>
          </a:p>
          <a:p>
            <a:pPr algn="r">
              <a:defRPr/>
            </a:pPr>
            <a:r>
              <a:rPr lang="ru-RU" sz="1000" i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Liberation Sans"/>
              </a:rPr>
              <a:t>Официальный сайт</a:t>
            </a:r>
            <a:endParaRPr lang="ru-RU" sz="1000">
              <a:solidFill>
                <a:schemeClr val="accent2">
                  <a:lumMod val="60000"/>
                  <a:lumOff val="40000"/>
                </a:schemeClr>
              </a:solidFill>
              <a:latin typeface="Liberation Sans"/>
            </a:endParaRPr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7906721" y="2917841"/>
            <a:ext cx="900000" cy="900000"/>
            <a:chOff x="7906721" y="2917841"/>
            <a:chExt cx="900000" cy="900000"/>
          </a:xfrm>
        </p:grpSpPr>
        <p:sp>
          <p:nvSpPr>
            <p:cNvPr id="10" name="Прямоугольник 9"/>
            <p:cNvSpPr>
              <a:spLocks noChangeAspect="1"/>
            </p:cNvSpPr>
            <p:nvPr/>
          </p:nvSpPr>
          <p:spPr bwMode="auto">
            <a:xfrm>
              <a:off x="7906721" y="2917841"/>
              <a:ext cx="900000" cy="900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soli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  <a:buClr>
                  <a:srgbClr val="2A4E9E"/>
                </a:buClr>
                <a:buSzPct val="100000"/>
                <a:defRPr/>
              </a:pPr>
              <a:endParaRPr lang="ru-RU" sz="1100">
                <a:latin typeface="Liberation San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958921" y="2968679"/>
              <a:ext cx="795600" cy="798325"/>
            </a:xfrm>
            <a:prstGeom prst="rect">
              <a:avLst/>
            </a:prstGeom>
          </p:spPr>
        </p:pic>
      </p:grp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0" y="3920836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lg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Содержа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594556" y="-1"/>
            <a:ext cx="370057" cy="8429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5267-F98D-45D9-ABB7-DCC0B0F70081}" type="slidenum">
              <a:rPr lang="ru-RU"/>
              <a:t>‹#›</a:t>
            </a:fld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 bwMode="auto">
          <a:xfrm>
            <a:off x="2376489" y="950913"/>
            <a:ext cx="6588124" cy="3997325"/>
          </a:xfrm>
        </p:spPr>
        <p:txBody>
          <a:bodyPr/>
          <a:lstStyle>
            <a:lvl1pPr marL="285750" indent="-285750" algn="l">
              <a:buClr>
                <a:schemeClr val="accent2"/>
              </a:buClr>
              <a:buFont typeface="Wingdings"/>
              <a:buChar char="Ü"/>
              <a:defRPr b="0" cap="none">
                <a:solidFill>
                  <a:schemeClr val="tx1"/>
                </a:solidFill>
              </a:defRPr>
            </a:lvl1pPr>
            <a:lvl2pPr marL="449263" indent="-179388" algn="l">
              <a:buClr>
                <a:schemeClr val="accent2"/>
              </a:buClr>
              <a:buFont typeface="Wingdings"/>
              <a:buChar char="§"/>
              <a:defRPr/>
            </a:lvl2pPr>
            <a:lvl3pPr marL="630238" indent="-180975" algn="l">
              <a:buClr>
                <a:schemeClr val="accent2"/>
              </a:buClr>
              <a:buFont typeface="Liberation Sans"/>
              <a:buChar char="▫"/>
              <a:defRPr sz="1200"/>
            </a:lvl3pPr>
            <a:lvl4pPr marL="809625" indent="-179388" algn="l">
              <a:buClr>
                <a:schemeClr val="accent2"/>
              </a:buClr>
              <a:buFont typeface="Liberation Sans"/>
              <a:buChar char="▫"/>
              <a:defRPr sz="1200"/>
            </a:lvl4pPr>
            <a:lvl5pPr marL="1795418" indent="-179384" algn="l">
              <a:buClr>
                <a:schemeClr val="accent2"/>
              </a:buClr>
              <a:buFont typeface="Wingdings"/>
              <a:buChar char="§"/>
              <a:defRPr sz="12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6489" y="68892"/>
            <a:ext cx="6218058" cy="76377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Line 13"/>
          <p:cNvSpPr>
            <a:spLocks noChangeShapeType="1"/>
          </p:cNvSpPr>
          <p:nvPr userDrawn="1"/>
        </p:nvSpPr>
        <p:spPr bwMode="auto">
          <a:xfrm rot="16199998">
            <a:off x="-374055" y="2571750"/>
            <a:ext cx="51435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400">
              <a:latin typeface="Liberatio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2178844" cy="5143500"/>
          </a:xfrm>
          <a:prstGeom prst="rect">
            <a:avLst/>
          </a:prstGeom>
        </p:spPr>
      </p:pic>
      <p:grpSp>
        <p:nvGrpSpPr>
          <p:cNvPr id="5" name="Группа 4"/>
          <p:cNvGrpSpPr/>
          <p:nvPr userDrawn="1"/>
        </p:nvGrpSpPr>
        <p:grpSpPr bwMode="auto">
          <a:xfrm>
            <a:off x="187325" y="74613"/>
            <a:ext cx="663576" cy="754063"/>
            <a:chOff x="187325" y="74613"/>
            <a:chExt cx="663576" cy="754063"/>
          </a:xfrm>
          <a:solidFill>
            <a:schemeClr val="bg1"/>
          </a:solidFill>
        </p:grpSpPr>
        <p:sp>
          <p:nvSpPr>
            <p:cNvPr id="6" name="Freeform 5"/>
            <p:cNvSpPr/>
            <p:nvPr userDrawn="1"/>
          </p:nvSpPr>
          <p:spPr bwMode="auto">
            <a:xfrm>
              <a:off x="187325" y="74613"/>
              <a:ext cx="376238" cy="754063"/>
            </a:xfrm>
            <a:custGeom>
              <a:avLst/>
              <a:gdLst>
                <a:gd name="T0" fmla="*/ 0 w 2492"/>
                <a:gd name="T1" fmla="*/ 2492 h 4985"/>
                <a:gd name="T2" fmla="*/ 2492 w 2492"/>
                <a:gd name="T3" fmla="*/ 4985 h 4985"/>
                <a:gd name="T4" fmla="*/ 2492 w 2492"/>
                <a:gd name="T5" fmla="*/ 4615 h 4985"/>
                <a:gd name="T6" fmla="*/ 369 w 2492"/>
                <a:gd name="T7" fmla="*/ 2492 h 4985"/>
                <a:gd name="T8" fmla="*/ 2492 w 2492"/>
                <a:gd name="T9" fmla="*/ 369 h 4985"/>
                <a:gd name="T10" fmla="*/ 2492 w 2492"/>
                <a:gd name="T11" fmla="*/ 0 h 4985"/>
                <a:gd name="T12" fmla="*/ 0 w 2492"/>
                <a:gd name="T13" fmla="*/ 2492 h 4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2" h="4985" extrusionOk="0">
                  <a:moveTo>
                    <a:pt x="0" y="2492"/>
                  </a:moveTo>
                  <a:cubicBezTo>
                    <a:pt x="0" y="3866"/>
                    <a:pt x="1118" y="4985"/>
                    <a:pt x="2492" y="4985"/>
                  </a:cubicBezTo>
                  <a:lnTo>
                    <a:pt x="2492" y="4615"/>
                  </a:lnTo>
                  <a:cubicBezTo>
                    <a:pt x="1322" y="4615"/>
                    <a:pt x="369" y="3663"/>
                    <a:pt x="369" y="2492"/>
                  </a:cubicBezTo>
                  <a:cubicBezTo>
                    <a:pt x="369" y="1322"/>
                    <a:pt x="1322" y="369"/>
                    <a:pt x="2492" y="369"/>
                  </a:cubicBezTo>
                  <a:lnTo>
                    <a:pt x="2492" y="0"/>
                  </a:lnTo>
                  <a:cubicBezTo>
                    <a:pt x="1118" y="0"/>
                    <a:pt x="0" y="1118"/>
                    <a:pt x="0" y="24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268288" y="195263"/>
              <a:ext cx="582613" cy="530225"/>
            </a:xfrm>
            <a:custGeom>
              <a:avLst/>
              <a:gdLst>
                <a:gd name="T0" fmla="*/ 3157 w 3852"/>
                <a:gd name="T1" fmla="*/ 2103 h 3502"/>
                <a:gd name="T2" fmla="*/ 1895 w 3852"/>
                <a:gd name="T3" fmla="*/ 451 h 3502"/>
                <a:gd name="T4" fmla="*/ 2874 w 3852"/>
                <a:gd name="T5" fmla="*/ 1722 h 3502"/>
                <a:gd name="T6" fmla="*/ 2711 w 3852"/>
                <a:gd name="T7" fmla="*/ 1180 h 3502"/>
                <a:gd name="T8" fmla="*/ 1315 w 3852"/>
                <a:gd name="T9" fmla="*/ 623 h 3502"/>
                <a:gd name="T10" fmla="*/ 2874 w 3852"/>
                <a:gd name="T11" fmla="*/ 1653 h 3502"/>
                <a:gd name="T12" fmla="*/ 1737 w 3852"/>
                <a:gd name="T13" fmla="*/ 373 h 3502"/>
                <a:gd name="T14" fmla="*/ 2764 w 3852"/>
                <a:gd name="T15" fmla="*/ 1263 h 3502"/>
                <a:gd name="T16" fmla="*/ 880 w 3852"/>
                <a:gd name="T17" fmla="*/ 1099 h 3502"/>
                <a:gd name="T18" fmla="*/ 3242 w 3852"/>
                <a:gd name="T19" fmla="*/ 851 h 3502"/>
                <a:gd name="T20" fmla="*/ 700 w 3852"/>
                <a:gd name="T21" fmla="*/ 998 h 3502"/>
                <a:gd name="T22" fmla="*/ 524 w 3852"/>
                <a:gd name="T23" fmla="*/ 1167 h 3502"/>
                <a:gd name="T24" fmla="*/ 3213 w 3852"/>
                <a:gd name="T25" fmla="*/ 1500 h 3502"/>
                <a:gd name="T26" fmla="*/ 2943 w 3852"/>
                <a:gd name="T27" fmla="*/ 339 h 3502"/>
                <a:gd name="T28" fmla="*/ 3377 w 3852"/>
                <a:gd name="T29" fmla="*/ 1073 h 3502"/>
                <a:gd name="T30" fmla="*/ 3716 w 3852"/>
                <a:gd name="T31" fmla="*/ 973 h 3502"/>
                <a:gd name="T32" fmla="*/ 15 w 3852"/>
                <a:gd name="T33" fmla="*/ 2075 h 3502"/>
                <a:gd name="T34" fmla="*/ 724 w 3852"/>
                <a:gd name="T35" fmla="*/ 2033 h 3502"/>
                <a:gd name="T36" fmla="*/ 2048 w 3852"/>
                <a:gd name="T37" fmla="*/ 784 h 3502"/>
                <a:gd name="T38" fmla="*/ 2920 w 3852"/>
                <a:gd name="T39" fmla="*/ 747 h 3502"/>
                <a:gd name="T40" fmla="*/ 1941 w 3852"/>
                <a:gd name="T41" fmla="*/ 775 h 3502"/>
                <a:gd name="T42" fmla="*/ 2316 w 3852"/>
                <a:gd name="T43" fmla="*/ 574 h 3502"/>
                <a:gd name="T44" fmla="*/ 583 w 3852"/>
                <a:gd name="T45" fmla="*/ 2070 h 3502"/>
                <a:gd name="T46" fmla="*/ 2898 w 3852"/>
                <a:gd name="T47" fmla="*/ 706 h 3502"/>
                <a:gd name="T48" fmla="*/ 495 w 3852"/>
                <a:gd name="T49" fmla="*/ 2119 h 3502"/>
                <a:gd name="T50" fmla="*/ 692 w 3852"/>
                <a:gd name="T51" fmla="*/ 1703 h 3502"/>
                <a:gd name="T52" fmla="*/ 717 w 3852"/>
                <a:gd name="T53" fmla="*/ 1956 h 3502"/>
                <a:gd name="T54" fmla="*/ 2989 w 3852"/>
                <a:gd name="T55" fmla="*/ 2635 h 3502"/>
                <a:gd name="T56" fmla="*/ 449 w 3852"/>
                <a:gd name="T57" fmla="*/ 1871 h 3502"/>
                <a:gd name="T58" fmla="*/ 3075 w 3852"/>
                <a:gd name="T59" fmla="*/ 2060 h 3502"/>
                <a:gd name="T60" fmla="*/ 2872 w 3852"/>
                <a:gd name="T61" fmla="*/ 2488 h 3502"/>
                <a:gd name="T62" fmla="*/ 2649 w 3852"/>
                <a:gd name="T63" fmla="*/ 2638 h 3502"/>
                <a:gd name="T64" fmla="*/ 3041 w 3852"/>
                <a:gd name="T65" fmla="*/ 2717 h 3502"/>
                <a:gd name="T66" fmla="*/ 2330 w 3852"/>
                <a:gd name="T67" fmla="*/ 3458 h 3502"/>
                <a:gd name="T68" fmla="*/ 332 w 3852"/>
                <a:gd name="T69" fmla="*/ 1729 h 3502"/>
                <a:gd name="T70" fmla="*/ 3243 w 3852"/>
                <a:gd name="T71" fmla="*/ 2833 h 3502"/>
                <a:gd name="T72" fmla="*/ 1029 w 3852"/>
                <a:gd name="T73" fmla="*/ 330 h 3502"/>
                <a:gd name="T74" fmla="*/ 3424 w 3852"/>
                <a:gd name="T75" fmla="*/ 1977 h 3502"/>
                <a:gd name="T76" fmla="*/ 3642 w 3852"/>
                <a:gd name="T77" fmla="*/ 1990 h 3502"/>
                <a:gd name="T78" fmla="*/ 3531 w 3852"/>
                <a:gd name="T79" fmla="*/ 1987 h 3502"/>
                <a:gd name="T80" fmla="*/ 3743 w 3852"/>
                <a:gd name="T81" fmla="*/ 2005 h 3502"/>
                <a:gd name="T82" fmla="*/ 3340 w 3852"/>
                <a:gd name="T83" fmla="*/ 1635 h 3502"/>
                <a:gd name="T84" fmla="*/ 1923 w 3852"/>
                <a:gd name="T85" fmla="*/ 2614 h 3502"/>
                <a:gd name="T86" fmla="*/ 1674 w 3852"/>
                <a:gd name="T87" fmla="*/ 2581 h 3502"/>
                <a:gd name="T88" fmla="*/ 2057 w 3852"/>
                <a:gd name="T89" fmla="*/ 2604 h 3502"/>
                <a:gd name="T90" fmla="*/ 2259 w 3852"/>
                <a:gd name="T91" fmla="*/ 2555 h 3502"/>
                <a:gd name="T92" fmla="*/ 1114 w 3852"/>
                <a:gd name="T93" fmla="*/ 2424 h 3502"/>
                <a:gd name="T94" fmla="*/ 1271 w 3852"/>
                <a:gd name="T95" fmla="*/ 2363 h 3502"/>
                <a:gd name="T96" fmla="*/ 810 w 3852"/>
                <a:gd name="T97" fmla="*/ 2679 h 3502"/>
                <a:gd name="T98" fmla="*/ 1200 w 3852"/>
                <a:gd name="T99" fmla="*/ 2965 h 3502"/>
                <a:gd name="T100" fmla="*/ 1465 w 3852"/>
                <a:gd name="T101" fmla="*/ 2642 h 3502"/>
                <a:gd name="T102" fmla="*/ 1069 w 3852"/>
                <a:gd name="T103" fmla="*/ 2413 h 3502"/>
                <a:gd name="T104" fmla="*/ 2236 w 3852"/>
                <a:gd name="T105" fmla="*/ 2973 h 3502"/>
                <a:gd name="T106" fmla="*/ 1279 w 3852"/>
                <a:gd name="T107" fmla="*/ 1158 h 3502"/>
                <a:gd name="T108" fmla="*/ 2638 w 3852"/>
                <a:gd name="T109" fmla="*/ 2199 h 3502"/>
                <a:gd name="T110" fmla="*/ 1730 w 3852"/>
                <a:gd name="T111" fmla="*/ 2516 h 3502"/>
                <a:gd name="T112" fmla="*/ 2791 w 3852"/>
                <a:gd name="T113" fmla="*/ 1871 h 3502"/>
                <a:gd name="T114" fmla="*/ 2677 w 3852"/>
                <a:gd name="T115" fmla="*/ 2144 h 3502"/>
                <a:gd name="T116" fmla="*/ 2202 w 3852"/>
                <a:gd name="T117" fmla="*/ 902 h 3502"/>
                <a:gd name="T118" fmla="*/ 1813 w 3852"/>
                <a:gd name="T119" fmla="*/ 1188 h 3502"/>
                <a:gd name="T120" fmla="*/ 1982 w 3852"/>
                <a:gd name="T121" fmla="*/ 865 h 3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2" h="3502" extrusionOk="0">
                  <a:moveTo>
                    <a:pt x="3843" y="2023"/>
                  </a:moveTo>
                  <a:cubicBezTo>
                    <a:pt x="3838" y="2007"/>
                    <a:pt x="3831" y="1989"/>
                    <a:pt x="3821" y="1969"/>
                  </a:cubicBezTo>
                  <a:lnTo>
                    <a:pt x="3779" y="2026"/>
                  </a:lnTo>
                  <a:cubicBezTo>
                    <a:pt x="3780" y="2028"/>
                    <a:pt x="3780" y="2028"/>
                    <a:pt x="3780" y="2028"/>
                  </a:cubicBezTo>
                  <a:cubicBezTo>
                    <a:pt x="3798" y="2040"/>
                    <a:pt x="3809" y="2049"/>
                    <a:pt x="3819" y="2056"/>
                  </a:cubicBezTo>
                  <a:cubicBezTo>
                    <a:pt x="3852" y="2078"/>
                    <a:pt x="3852" y="2078"/>
                    <a:pt x="3852" y="2078"/>
                  </a:cubicBezTo>
                  <a:cubicBezTo>
                    <a:pt x="3852" y="2078"/>
                    <a:pt x="3852" y="2056"/>
                    <a:pt x="3843" y="2023"/>
                  </a:cubicBezTo>
                  <a:close/>
                  <a:moveTo>
                    <a:pt x="3223" y="2129"/>
                  </a:moveTo>
                  <a:cubicBezTo>
                    <a:pt x="3223" y="2129"/>
                    <a:pt x="3220" y="2121"/>
                    <a:pt x="3214" y="2110"/>
                  </a:cubicBezTo>
                  <a:cubicBezTo>
                    <a:pt x="3209" y="2095"/>
                    <a:pt x="3201" y="2075"/>
                    <a:pt x="3193" y="2056"/>
                  </a:cubicBezTo>
                  <a:lnTo>
                    <a:pt x="3157" y="2103"/>
                  </a:lnTo>
                  <a:cubicBezTo>
                    <a:pt x="3175" y="2113"/>
                    <a:pt x="3191" y="2119"/>
                    <a:pt x="3202" y="2125"/>
                  </a:cubicBezTo>
                  <a:cubicBezTo>
                    <a:pt x="3216" y="2128"/>
                    <a:pt x="3223" y="2129"/>
                    <a:pt x="3223" y="2129"/>
                  </a:cubicBezTo>
                  <a:close/>
                  <a:moveTo>
                    <a:pt x="1734" y="515"/>
                  </a:moveTo>
                  <a:lnTo>
                    <a:pt x="1454" y="893"/>
                  </a:lnTo>
                  <a:cubicBezTo>
                    <a:pt x="1485" y="877"/>
                    <a:pt x="1517" y="862"/>
                    <a:pt x="1549" y="849"/>
                  </a:cubicBezTo>
                  <a:lnTo>
                    <a:pt x="1762" y="561"/>
                  </a:lnTo>
                  <a:cubicBezTo>
                    <a:pt x="1754" y="551"/>
                    <a:pt x="1744" y="535"/>
                    <a:pt x="1734" y="515"/>
                  </a:cubicBezTo>
                  <a:close/>
                  <a:moveTo>
                    <a:pt x="1699" y="802"/>
                  </a:moveTo>
                  <a:lnTo>
                    <a:pt x="1996" y="398"/>
                  </a:lnTo>
                  <a:cubicBezTo>
                    <a:pt x="1986" y="401"/>
                    <a:pt x="1975" y="406"/>
                    <a:pt x="1965" y="412"/>
                  </a:cubicBezTo>
                  <a:cubicBezTo>
                    <a:pt x="1938" y="425"/>
                    <a:pt x="1914" y="439"/>
                    <a:pt x="1895" y="451"/>
                  </a:cubicBezTo>
                  <a:lnTo>
                    <a:pt x="1620" y="823"/>
                  </a:lnTo>
                  <a:cubicBezTo>
                    <a:pt x="1646" y="814"/>
                    <a:pt x="1671" y="808"/>
                    <a:pt x="1699" y="802"/>
                  </a:cubicBezTo>
                  <a:close/>
                  <a:moveTo>
                    <a:pt x="1130" y="417"/>
                  </a:moveTo>
                  <a:lnTo>
                    <a:pt x="968" y="636"/>
                  </a:lnTo>
                  <a:cubicBezTo>
                    <a:pt x="954" y="677"/>
                    <a:pt x="941" y="725"/>
                    <a:pt x="929" y="772"/>
                  </a:cubicBezTo>
                  <a:lnTo>
                    <a:pt x="1156" y="465"/>
                  </a:lnTo>
                  <a:cubicBezTo>
                    <a:pt x="1149" y="448"/>
                    <a:pt x="1141" y="432"/>
                    <a:pt x="1130" y="417"/>
                  </a:cubicBezTo>
                  <a:close/>
                  <a:moveTo>
                    <a:pt x="3263" y="1279"/>
                  </a:moveTo>
                  <a:cubicBezTo>
                    <a:pt x="3259" y="1276"/>
                    <a:pt x="3252" y="1273"/>
                    <a:pt x="3245" y="1269"/>
                  </a:cubicBezTo>
                  <a:cubicBezTo>
                    <a:pt x="3236" y="1265"/>
                    <a:pt x="3228" y="1261"/>
                    <a:pt x="3220" y="1258"/>
                  </a:cubicBezTo>
                  <a:lnTo>
                    <a:pt x="2874" y="1722"/>
                  </a:lnTo>
                  <a:cubicBezTo>
                    <a:pt x="2874" y="1755"/>
                    <a:pt x="2871" y="1786"/>
                    <a:pt x="2867" y="1815"/>
                  </a:cubicBezTo>
                  <a:lnTo>
                    <a:pt x="3136" y="1451"/>
                  </a:lnTo>
                  <a:cubicBezTo>
                    <a:pt x="3118" y="1441"/>
                    <a:pt x="3104" y="1435"/>
                    <a:pt x="3104" y="1435"/>
                  </a:cubicBezTo>
                  <a:cubicBezTo>
                    <a:pt x="3104" y="1435"/>
                    <a:pt x="3120" y="1420"/>
                    <a:pt x="3174" y="1400"/>
                  </a:cubicBezTo>
                  <a:lnTo>
                    <a:pt x="3263" y="1279"/>
                  </a:lnTo>
                  <a:close/>
                  <a:moveTo>
                    <a:pt x="1071" y="2105"/>
                  </a:moveTo>
                  <a:cubicBezTo>
                    <a:pt x="1063" y="2088"/>
                    <a:pt x="1055" y="2072"/>
                    <a:pt x="1048" y="2056"/>
                  </a:cubicBezTo>
                  <a:lnTo>
                    <a:pt x="795" y="2396"/>
                  </a:lnTo>
                  <a:lnTo>
                    <a:pt x="856" y="2396"/>
                  </a:lnTo>
                  <a:lnTo>
                    <a:pt x="1071" y="2105"/>
                  </a:lnTo>
                  <a:close/>
                  <a:moveTo>
                    <a:pt x="2711" y="1180"/>
                  </a:moveTo>
                  <a:cubicBezTo>
                    <a:pt x="2721" y="1194"/>
                    <a:pt x="2731" y="1209"/>
                    <a:pt x="2740" y="1224"/>
                  </a:cubicBezTo>
                  <a:lnTo>
                    <a:pt x="3028" y="834"/>
                  </a:lnTo>
                  <a:cubicBezTo>
                    <a:pt x="3008" y="832"/>
                    <a:pt x="2989" y="831"/>
                    <a:pt x="2971" y="829"/>
                  </a:cubicBezTo>
                  <a:lnTo>
                    <a:pt x="2711" y="1180"/>
                  </a:lnTo>
                  <a:close/>
                  <a:moveTo>
                    <a:pt x="981" y="1838"/>
                  </a:moveTo>
                  <a:lnTo>
                    <a:pt x="568" y="2396"/>
                  </a:lnTo>
                  <a:cubicBezTo>
                    <a:pt x="588" y="2398"/>
                    <a:pt x="608" y="2398"/>
                    <a:pt x="629" y="2398"/>
                  </a:cubicBezTo>
                  <a:lnTo>
                    <a:pt x="995" y="1902"/>
                  </a:lnTo>
                  <a:cubicBezTo>
                    <a:pt x="990" y="1881"/>
                    <a:pt x="987" y="1859"/>
                    <a:pt x="981" y="1838"/>
                  </a:cubicBezTo>
                  <a:close/>
                  <a:moveTo>
                    <a:pt x="1778" y="0"/>
                  </a:moveTo>
                  <a:lnTo>
                    <a:pt x="1315" y="623"/>
                  </a:lnTo>
                  <a:lnTo>
                    <a:pt x="1315" y="628"/>
                  </a:lnTo>
                  <a:cubicBezTo>
                    <a:pt x="1309" y="672"/>
                    <a:pt x="1297" y="713"/>
                    <a:pt x="1283" y="751"/>
                  </a:cubicBezTo>
                  <a:lnTo>
                    <a:pt x="1800" y="54"/>
                  </a:lnTo>
                  <a:cubicBezTo>
                    <a:pt x="1790" y="29"/>
                    <a:pt x="1780" y="11"/>
                    <a:pt x="1778" y="0"/>
                  </a:cubicBezTo>
                  <a:close/>
                  <a:moveTo>
                    <a:pt x="1171" y="512"/>
                  </a:moveTo>
                  <a:lnTo>
                    <a:pt x="903" y="875"/>
                  </a:lnTo>
                  <a:cubicBezTo>
                    <a:pt x="895" y="914"/>
                    <a:pt x="888" y="952"/>
                    <a:pt x="883" y="984"/>
                  </a:cubicBezTo>
                  <a:lnTo>
                    <a:pt x="1185" y="579"/>
                  </a:lnTo>
                  <a:cubicBezTo>
                    <a:pt x="1183" y="558"/>
                    <a:pt x="1178" y="535"/>
                    <a:pt x="1171" y="512"/>
                  </a:cubicBezTo>
                  <a:close/>
                  <a:moveTo>
                    <a:pt x="2867" y="1580"/>
                  </a:moveTo>
                  <a:cubicBezTo>
                    <a:pt x="2871" y="1605"/>
                    <a:pt x="2872" y="1629"/>
                    <a:pt x="2874" y="1653"/>
                  </a:cubicBezTo>
                  <a:lnTo>
                    <a:pt x="3181" y="1240"/>
                  </a:lnTo>
                  <a:cubicBezTo>
                    <a:pt x="3163" y="1234"/>
                    <a:pt x="3148" y="1227"/>
                    <a:pt x="3133" y="1220"/>
                  </a:cubicBezTo>
                  <a:lnTo>
                    <a:pt x="2867" y="1580"/>
                  </a:lnTo>
                  <a:close/>
                  <a:moveTo>
                    <a:pt x="1009" y="1953"/>
                  </a:moveTo>
                  <a:lnTo>
                    <a:pt x="681" y="2398"/>
                  </a:lnTo>
                  <a:cubicBezTo>
                    <a:pt x="701" y="2398"/>
                    <a:pt x="722" y="2396"/>
                    <a:pt x="742" y="2396"/>
                  </a:cubicBezTo>
                  <a:lnTo>
                    <a:pt x="1029" y="2010"/>
                  </a:lnTo>
                  <a:cubicBezTo>
                    <a:pt x="1022" y="1992"/>
                    <a:pt x="1015" y="1973"/>
                    <a:pt x="1009" y="1953"/>
                  </a:cubicBezTo>
                  <a:close/>
                  <a:moveTo>
                    <a:pt x="1359" y="954"/>
                  </a:moveTo>
                  <a:lnTo>
                    <a:pt x="1720" y="465"/>
                  </a:lnTo>
                  <a:cubicBezTo>
                    <a:pt x="1717" y="439"/>
                    <a:pt x="1720" y="407"/>
                    <a:pt x="1737" y="373"/>
                  </a:cubicBezTo>
                  <a:cubicBezTo>
                    <a:pt x="1747" y="354"/>
                    <a:pt x="1756" y="337"/>
                    <a:pt x="1764" y="322"/>
                  </a:cubicBezTo>
                  <a:lnTo>
                    <a:pt x="753" y="1689"/>
                  </a:lnTo>
                  <a:cubicBezTo>
                    <a:pt x="758" y="1699"/>
                    <a:pt x="760" y="1711"/>
                    <a:pt x="761" y="1719"/>
                  </a:cubicBezTo>
                  <a:cubicBezTo>
                    <a:pt x="763" y="1733"/>
                    <a:pt x="765" y="1745"/>
                    <a:pt x="766" y="1755"/>
                  </a:cubicBezTo>
                  <a:lnTo>
                    <a:pt x="1014" y="1420"/>
                  </a:lnTo>
                  <a:cubicBezTo>
                    <a:pt x="1075" y="1232"/>
                    <a:pt x="1197" y="1068"/>
                    <a:pt x="1359" y="954"/>
                  </a:cubicBezTo>
                  <a:close/>
                  <a:moveTo>
                    <a:pt x="2787" y="1312"/>
                  </a:moveTo>
                  <a:lnTo>
                    <a:pt x="3136" y="841"/>
                  </a:lnTo>
                  <a:lnTo>
                    <a:pt x="3113" y="841"/>
                  </a:lnTo>
                  <a:cubicBezTo>
                    <a:pt x="3101" y="839"/>
                    <a:pt x="3089" y="839"/>
                    <a:pt x="3077" y="838"/>
                  </a:cubicBezTo>
                  <a:lnTo>
                    <a:pt x="2764" y="1263"/>
                  </a:lnTo>
                  <a:cubicBezTo>
                    <a:pt x="2772" y="1279"/>
                    <a:pt x="2780" y="1295"/>
                    <a:pt x="2787" y="1312"/>
                  </a:cubicBezTo>
                  <a:close/>
                  <a:moveTo>
                    <a:pt x="1178" y="658"/>
                  </a:moveTo>
                  <a:cubicBezTo>
                    <a:pt x="1178" y="658"/>
                    <a:pt x="1178" y="658"/>
                    <a:pt x="1178" y="658"/>
                  </a:cubicBezTo>
                  <a:lnTo>
                    <a:pt x="1180" y="656"/>
                  </a:lnTo>
                  <a:cubicBezTo>
                    <a:pt x="1180" y="656"/>
                    <a:pt x="1180" y="658"/>
                    <a:pt x="1178" y="658"/>
                  </a:cubicBezTo>
                  <a:close/>
                  <a:moveTo>
                    <a:pt x="612" y="1422"/>
                  </a:moveTo>
                  <a:cubicBezTo>
                    <a:pt x="620" y="1439"/>
                    <a:pt x="629" y="1456"/>
                    <a:pt x="638" y="1471"/>
                  </a:cubicBezTo>
                  <a:lnTo>
                    <a:pt x="1168" y="754"/>
                  </a:lnTo>
                  <a:cubicBezTo>
                    <a:pt x="1168" y="722"/>
                    <a:pt x="1170" y="688"/>
                    <a:pt x="1178" y="658"/>
                  </a:cubicBezTo>
                  <a:lnTo>
                    <a:pt x="878" y="1064"/>
                  </a:lnTo>
                  <a:cubicBezTo>
                    <a:pt x="878" y="1076"/>
                    <a:pt x="878" y="1088"/>
                    <a:pt x="880" y="1099"/>
                  </a:cubicBezTo>
                  <a:cubicBezTo>
                    <a:pt x="885" y="1128"/>
                    <a:pt x="885" y="1128"/>
                    <a:pt x="885" y="1128"/>
                  </a:cubicBezTo>
                  <a:cubicBezTo>
                    <a:pt x="885" y="1128"/>
                    <a:pt x="866" y="1124"/>
                    <a:pt x="841" y="1114"/>
                  </a:cubicBezTo>
                  <a:lnTo>
                    <a:pt x="612" y="1422"/>
                  </a:lnTo>
                  <a:close/>
                  <a:moveTo>
                    <a:pt x="732" y="1645"/>
                  </a:moveTo>
                  <a:lnTo>
                    <a:pt x="1820" y="177"/>
                  </a:lnTo>
                  <a:lnTo>
                    <a:pt x="1820" y="165"/>
                  </a:lnTo>
                  <a:cubicBezTo>
                    <a:pt x="1820" y="142"/>
                    <a:pt x="1819" y="121"/>
                    <a:pt x="1814" y="103"/>
                  </a:cubicBezTo>
                  <a:lnTo>
                    <a:pt x="707" y="1598"/>
                  </a:lnTo>
                  <a:cubicBezTo>
                    <a:pt x="717" y="1616"/>
                    <a:pt x="726" y="1632"/>
                    <a:pt x="732" y="1645"/>
                  </a:cubicBezTo>
                  <a:close/>
                  <a:moveTo>
                    <a:pt x="2828" y="1410"/>
                  </a:moveTo>
                  <a:lnTo>
                    <a:pt x="3242" y="851"/>
                  </a:lnTo>
                  <a:cubicBezTo>
                    <a:pt x="3225" y="849"/>
                    <a:pt x="3206" y="847"/>
                    <a:pt x="3186" y="846"/>
                  </a:cubicBezTo>
                  <a:lnTo>
                    <a:pt x="2808" y="1354"/>
                  </a:lnTo>
                  <a:cubicBezTo>
                    <a:pt x="2814" y="1372"/>
                    <a:pt x="2821" y="1392"/>
                    <a:pt x="2828" y="1410"/>
                  </a:cubicBezTo>
                  <a:close/>
                  <a:moveTo>
                    <a:pt x="2731" y="694"/>
                  </a:moveTo>
                  <a:lnTo>
                    <a:pt x="2522" y="980"/>
                  </a:lnTo>
                  <a:cubicBezTo>
                    <a:pt x="2533" y="990"/>
                    <a:pt x="2547" y="999"/>
                    <a:pt x="2558" y="1011"/>
                  </a:cubicBezTo>
                  <a:lnTo>
                    <a:pt x="2791" y="697"/>
                  </a:lnTo>
                  <a:cubicBezTo>
                    <a:pt x="2769" y="694"/>
                    <a:pt x="2748" y="692"/>
                    <a:pt x="2731" y="694"/>
                  </a:cubicBezTo>
                  <a:close/>
                  <a:moveTo>
                    <a:pt x="554" y="1279"/>
                  </a:moveTo>
                  <a:lnTo>
                    <a:pt x="729" y="1042"/>
                  </a:lnTo>
                  <a:cubicBezTo>
                    <a:pt x="717" y="1029"/>
                    <a:pt x="707" y="1014"/>
                    <a:pt x="700" y="998"/>
                  </a:cubicBezTo>
                  <a:lnTo>
                    <a:pt x="535" y="1220"/>
                  </a:lnTo>
                  <a:cubicBezTo>
                    <a:pt x="540" y="1240"/>
                    <a:pt x="547" y="1260"/>
                    <a:pt x="554" y="1279"/>
                  </a:cubicBezTo>
                  <a:close/>
                  <a:moveTo>
                    <a:pt x="2242" y="828"/>
                  </a:moveTo>
                  <a:lnTo>
                    <a:pt x="2494" y="487"/>
                  </a:lnTo>
                  <a:cubicBezTo>
                    <a:pt x="2465" y="496"/>
                    <a:pt x="2436" y="507"/>
                    <a:pt x="2409" y="520"/>
                  </a:cubicBezTo>
                  <a:lnTo>
                    <a:pt x="2193" y="813"/>
                  </a:lnTo>
                  <a:cubicBezTo>
                    <a:pt x="2209" y="818"/>
                    <a:pt x="2225" y="823"/>
                    <a:pt x="2242" y="828"/>
                  </a:cubicBezTo>
                  <a:close/>
                  <a:moveTo>
                    <a:pt x="685" y="949"/>
                  </a:moveTo>
                  <a:cubicBezTo>
                    <a:pt x="678" y="923"/>
                    <a:pt x="673" y="905"/>
                    <a:pt x="668" y="888"/>
                  </a:cubicBezTo>
                  <a:lnTo>
                    <a:pt x="522" y="1084"/>
                  </a:lnTo>
                  <a:cubicBezTo>
                    <a:pt x="520" y="1110"/>
                    <a:pt x="520" y="1139"/>
                    <a:pt x="524" y="1167"/>
                  </a:cubicBezTo>
                  <a:lnTo>
                    <a:pt x="685" y="949"/>
                  </a:lnTo>
                  <a:close/>
                  <a:moveTo>
                    <a:pt x="1003" y="518"/>
                  </a:moveTo>
                  <a:lnTo>
                    <a:pt x="1105" y="381"/>
                  </a:lnTo>
                  <a:cubicBezTo>
                    <a:pt x="1093" y="370"/>
                    <a:pt x="1082" y="358"/>
                    <a:pt x="1068" y="348"/>
                  </a:cubicBezTo>
                  <a:lnTo>
                    <a:pt x="1007" y="430"/>
                  </a:lnTo>
                  <a:cubicBezTo>
                    <a:pt x="1009" y="457"/>
                    <a:pt x="1009" y="486"/>
                    <a:pt x="1003" y="518"/>
                  </a:cubicBezTo>
                  <a:close/>
                  <a:moveTo>
                    <a:pt x="3213" y="1500"/>
                  </a:moveTo>
                  <a:cubicBezTo>
                    <a:pt x="3201" y="1490"/>
                    <a:pt x="3187" y="1482"/>
                    <a:pt x="3172" y="1472"/>
                  </a:cubicBezTo>
                  <a:lnTo>
                    <a:pt x="2849" y="1910"/>
                  </a:lnTo>
                  <a:cubicBezTo>
                    <a:pt x="2835" y="1966"/>
                    <a:pt x="2814" y="2018"/>
                    <a:pt x="2792" y="2069"/>
                  </a:cubicBezTo>
                  <a:lnTo>
                    <a:pt x="3213" y="1500"/>
                  </a:lnTo>
                  <a:close/>
                  <a:moveTo>
                    <a:pt x="3240" y="1158"/>
                  </a:moveTo>
                  <a:lnTo>
                    <a:pt x="3465" y="855"/>
                  </a:lnTo>
                  <a:cubicBezTo>
                    <a:pt x="3457" y="855"/>
                    <a:pt x="3450" y="855"/>
                    <a:pt x="3443" y="857"/>
                  </a:cubicBezTo>
                  <a:cubicBezTo>
                    <a:pt x="3428" y="859"/>
                    <a:pt x="3415" y="861"/>
                    <a:pt x="3399" y="861"/>
                  </a:cubicBezTo>
                  <a:lnTo>
                    <a:pt x="3175" y="1163"/>
                  </a:lnTo>
                  <a:cubicBezTo>
                    <a:pt x="3199" y="1163"/>
                    <a:pt x="3223" y="1161"/>
                    <a:pt x="3240" y="1158"/>
                  </a:cubicBezTo>
                  <a:close/>
                  <a:moveTo>
                    <a:pt x="2488" y="954"/>
                  </a:moveTo>
                  <a:lnTo>
                    <a:pt x="2645" y="741"/>
                  </a:lnTo>
                  <a:cubicBezTo>
                    <a:pt x="2635" y="725"/>
                    <a:pt x="2628" y="702"/>
                    <a:pt x="2647" y="670"/>
                  </a:cubicBezTo>
                  <a:cubicBezTo>
                    <a:pt x="2676" y="622"/>
                    <a:pt x="2711" y="607"/>
                    <a:pt x="2760" y="587"/>
                  </a:cubicBezTo>
                  <a:lnTo>
                    <a:pt x="2943" y="339"/>
                  </a:lnTo>
                  <a:cubicBezTo>
                    <a:pt x="2945" y="327"/>
                    <a:pt x="2945" y="327"/>
                    <a:pt x="2945" y="327"/>
                  </a:cubicBezTo>
                  <a:cubicBezTo>
                    <a:pt x="2945" y="327"/>
                    <a:pt x="2898" y="394"/>
                    <a:pt x="2837" y="415"/>
                  </a:cubicBezTo>
                  <a:cubicBezTo>
                    <a:pt x="2832" y="417"/>
                    <a:pt x="2826" y="418"/>
                    <a:pt x="2821" y="420"/>
                  </a:cubicBezTo>
                  <a:lnTo>
                    <a:pt x="2447" y="928"/>
                  </a:lnTo>
                  <a:cubicBezTo>
                    <a:pt x="2460" y="936"/>
                    <a:pt x="2474" y="946"/>
                    <a:pt x="2488" y="954"/>
                  </a:cubicBezTo>
                  <a:close/>
                  <a:moveTo>
                    <a:pt x="2330" y="864"/>
                  </a:moveTo>
                  <a:lnTo>
                    <a:pt x="2630" y="457"/>
                  </a:lnTo>
                  <a:cubicBezTo>
                    <a:pt x="2606" y="461"/>
                    <a:pt x="2582" y="465"/>
                    <a:pt x="2558" y="469"/>
                  </a:cubicBezTo>
                  <a:lnTo>
                    <a:pt x="2282" y="844"/>
                  </a:lnTo>
                  <a:cubicBezTo>
                    <a:pt x="2297" y="849"/>
                    <a:pt x="2315" y="855"/>
                    <a:pt x="2330" y="864"/>
                  </a:cubicBezTo>
                  <a:close/>
                  <a:moveTo>
                    <a:pt x="3377" y="1073"/>
                  </a:moveTo>
                  <a:cubicBezTo>
                    <a:pt x="3397" y="1027"/>
                    <a:pt x="3424" y="993"/>
                    <a:pt x="3485" y="982"/>
                  </a:cubicBezTo>
                  <a:lnTo>
                    <a:pt x="3567" y="869"/>
                  </a:lnTo>
                  <a:cubicBezTo>
                    <a:pt x="3550" y="864"/>
                    <a:pt x="3531" y="861"/>
                    <a:pt x="3515" y="859"/>
                  </a:cubicBezTo>
                  <a:lnTo>
                    <a:pt x="3302" y="1143"/>
                  </a:lnTo>
                  <a:cubicBezTo>
                    <a:pt x="3335" y="1132"/>
                    <a:pt x="3361" y="1110"/>
                    <a:pt x="3377" y="1073"/>
                  </a:cubicBezTo>
                  <a:close/>
                  <a:moveTo>
                    <a:pt x="2411" y="905"/>
                  </a:moveTo>
                  <a:lnTo>
                    <a:pt x="2758" y="435"/>
                  </a:lnTo>
                  <a:cubicBezTo>
                    <a:pt x="2737" y="439"/>
                    <a:pt x="2713" y="443"/>
                    <a:pt x="2689" y="447"/>
                  </a:cubicBezTo>
                  <a:lnTo>
                    <a:pt x="2367" y="882"/>
                  </a:lnTo>
                  <a:cubicBezTo>
                    <a:pt x="2382" y="890"/>
                    <a:pt x="2396" y="897"/>
                    <a:pt x="2411" y="905"/>
                  </a:cubicBezTo>
                  <a:close/>
                  <a:moveTo>
                    <a:pt x="3716" y="973"/>
                  </a:moveTo>
                  <a:lnTo>
                    <a:pt x="3743" y="938"/>
                  </a:lnTo>
                  <a:cubicBezTo>
                    <a:pt x="3735" y="934"/>
                    <a:pt x="3726" y="929"/>
                    <a:pt x="3714" y="926"/>
                  </a:cubicBezTo>
                  <a:cubicBezTo>
                    <a:pt x="3710" y="923"/>
                    <a:pt x="3703" y="919"/>
                    <a:pt x="3698" y="918"/>
                  </a:cubicBezTo>
                  <a:lnTo>
                    <a:pt x="3653" y="975"/>
                  </a:lnTo>
                  <a:cubicBezTo>
                    <a:pt x="3676" y="975"/>
                    <a:pt x="3698" y="975"/>
                    <a:pt x="3716" y="973"/>
                  </a:cubicBezTo>
                  <a:close/>
                  <a:moveTo>
                    <a:pt x="1827" y="780"/>
                  </a:moveTo>
                  <a:lnTo>
                    <a:pt x="2143" y="351"/>
                  </a:lnTo>
                  <a:cubicBezTo>
                    <a:pt x="2118" y="357"/>
                    <a:pt x="2093" y="363"/>
                    <a:pt x="2067" y="372"/>
                  </a:cubicBezTo>
                  <a:lnTo>
                    <a:pt x="1758" y="788"/>
                  </a:lnTo>
                  <a:cubicBezTo>
                    <a:pt x="1781" y="785"/>
                    <a:pt x="1803" y="782"/>
                    <a:pt x="1827" y="780"/>
                  </a:cubicBezTo>
                  <a:close/>
                  <a:moveTo>
                    <a:pt x="15" y="2075"/>
                  </a:moveTo>
                  <a:cubicBezTo>
                    <a:pt x="5" y="2069"/>
                    <a:pt x="0" y="2066"/>
                    <a:pt x="0" y="2066"/>
                  </a:cubicBezTo>
                  <a:cubicBezTo>
                    <a:pt x="0" y="2066"/>
                    <a:pt x="3" y="2072"/>
                    <a:pt x="9" y="2084"/>
                  </a:cubicBezTo>
                  <a:cubicBezTo>
                    <a:pt x="14" y="2095"/>
                    <a:pt x="24" y="2111"/>
                    <a:pt x="34" y="2131"/>
                  </a:cubicBezTo>
                  <a:lnTo>
                    <a:pt x="59" y="2096"/>
                  </a:lnTo>
                  <a:cubicBezTo>
                    <a:pt x="39" y="2087"/>
                    <a:pt x="26" y="2080"/>
                    <a:pt x="15" y="2075"/>
                  </a:cubicBezTo>
                  <a:close/>
                  <a:moveTo>
                    <a:pt x="3601" y="975"/>
                  </a:moveTo>
                  <a:lnTo>
                    <a:pt x="3657" y="901"/>
                  </a:lnTo>
                  <a:cubicBezTo>
                    <a:pt x="3642" y="895"/>
                    <a:pt x="3625" y="888"/>
                    <a:pt x="3610" y="882"/>
                  </a:cubicBezTo>
                  <a:lnTo>
                    <a:pt x="3540" y="976"/>
                  </a:lnTo>
                  <a:cubicBezTo>
                    <a:pt x="3558" y="976"/>
                    <a:pt x="3580" y="976"/>
                    <a:pt x="3601" y="975"/>
                  </a:cubicBezTo>
                  <a:close/>
                  <a:moveTo>
                    <a:pt x="724" y="2033"/>
                  </a:moveTo>
                  <a:lnTo>
                    <a:pt x="458" y="2393"/>
                  </a:lnTo>
                  <a:cubicBezTo>
                    <a:pt x="478" y="2395"/>
                    <a:pt x="497" y="2395"/>
                    <a:pt x="517" y="2396"/>
                  </a:cubicBezTo>
                  <a:lnTo>
                    <a:pt x="781" y="2040"/>
                  </a:lnTo>
                  <a:cubicBezTo>
                    <a:pt x="768" y="2036"/>
                    <a:pt x="747" y="2033"/>
                    <a:pt x="724" y="2033"/>
                  </a:cubicBezTo>
                  <a:close/>
                  <a:moveTo>
                    <a:pt x="2048" y="784"/>
                  </a:moveTo>
                  <a:lnTo>
                    <a:pt x="2270" y="486"/>
                  </a:lnTo>
                  <a:cubicBezTo>
                    <a:pt x="2274" y="476"/>
                    <a:pt x="2279" y="468"/>
                    <a:pt x="2286" y="458"/>
                  </a:cubicBezTo>
                  <a:cubicBezTo>
                    <a:pt x="2357" y="360"/>
                    <a:pt x="2393" y="327"/>
                    <a:pt x="2401" y="272"/>
                  </a:cubicBezTo>
                  <a:cubicBezTo>
                    <a:pt x="2401" y="272"/>
                    <a:pt x="2388" y="276"/>
                    <a:pt x="2354" y="289"/>
                  </a:cubicBezTo>
                  <a:lnTo>
                    <a:pt x="1993" y="777"/>
                  </a:lnTo>
                  <a:cubicBezTo>
                    <a:pt x="2011" y="779"/>
                    <a:pt x="2030" y="780"/>
                    <a:pt x="2048" y="784"/>
                  </a:cubicBezTo>
                  <a:close/>
                  <a:moveTo>
                    <a:pt x="3338" y="1331"/>
                  </a:moveTo>
                  <a:cubicBezTo>
                    <a:pt x="3328" y="1322"/>
                    <a:pt x="3315" y="1312"/>
                    <a:pt x="3299" y="1301"/>
                  </a:cubicBezTo>
                  <a:lnTo>
                    <a:pt x="3240" y="1380"/>
                  </a:lnTo>
                  <a:cubicBezTo>
                    <a:pt x="3270" y="1374"/>
                    <a:pt x="3294" y="1369"/>
                    <a:pt x="3313" y="1366"/>
                  </a:cubicBezTo>
                  <a:lnTo>
                    <a:pt x="3338" y="1331"/>
                  </a:lnTo>
                  <a:close/>
                  <a:moveTo>
                    <a:pt x="3123" y="1163"/>
                  </a:moveTo>
                  <a:lnTo>
                    <a:pt x="3348" y="861"/>
                  </a:lnTo>
                  <a:cubicBezTo>
                    <a:pt x="3330" y="859"/>
                    <a:pt x="3311" y="857"/>
                    <a:pt x="3290" y="855"/>
                  </a:cubicBezTo>
                  <a:lnTo>
                    <a:pt x="3062" y="1163"/>
                  </a:lnTo>
                  <a:cubicBezTo>
                    <a:pt x="3077" y="1163"/>
                    <a:pt x="3099" y="1165"/>
                    <a:pt x="3123" y="1163"/>
                  </a:cubicBezTo>
                  <a:close/>
                  <a:moveTo>
                    <a:pt x="2920" y="747"/>
                  </a:moveTo>
                  <a:cubicBezTo>
                    <a:pt x="2950" y="738"/>
                    <a:pt x="2975" y="735"/>
                    <a:pt x="2991" y="733"/>
                  </a:cubicBezTo>
                  <a:cubicBezTo>
                    <a:pt x="3008" y="729"/>
                    <a:pt x="3016" y="729"/>
                    <a:pt x="3016" y="729"/>
                  </a:cubicBezTo>
                  <a:cubicBezTo>
                    <a:pt x="3016" y="729"/>
                    <a:pt x="3009" y="728"/>
                    <a:pt x="2996" y="725"/>
                  </a:cubicBezTo>
                  <a:cubicBezTo>
                    <a:pt x="2984" y="721"/>
                    <a:pt x="2965" y="717"/>
                    <a:pt x="2943" y="713"/>
                  </a:cubicBezTo>
                  <a:lnTo>
                    <a:pt x="2920" y="747"/>
                  </a:lnTo>
                  <a:close/>
                  <a:moveTo>
                    <a:pt x="1941" y="775"/>
                  </a:moveTo>
                  <a:lnTo>
                    <a:pt x="2282" y="314"/>
                  </a:lnTo>
                  <a:cubicBezTo>
                    <a:pt x="2281" y="316"/>
                    <a:pt x="2277" y="317"/>
                    <a:pt x="2274" y="319"/>
                  </a:cubicBezTo>
                  <a:cubicBezTo>
                    <a:pt x="2250" y="325"/>
                    <a:pt x="2228" y="332"/>
                    <a:pt x="2204" y="337"/>
                  </a:cubicBezTo>
                  <a:lnTo>
                    <a:pt x="1881" y="775"/>
                  </a:lnTo>
                  <a:lnTo>
                    <a:pt x="1941" y="775"/>
                  </a:lnTo>
                  <a:close/>
                  <a:moveTo>
                    <a:pt x="190" y="2145"/>
                  </a:moveTo>
                  <a:lnTo>
                    <a:pt x="117" y="2243"/>
                  </a:lnTo>
                  <a:cubicBezTo>
                    <a:pt x="127" y="2255"/>
                    <a:pt x="139" y="2267"/>
                    <a:pt x="152" y="2278"/>
                  </a:cubicBezTo>
                  <a:lnTo>
                    <a:pt x="244" y="2155"/>
                  </a:lnTo>
                  <a:cubicBezTo>
                    <a:pt x="225" y="2152"/>
                    <a:pt x="209" y="2149"/>
                    <a:pt x="190" y="2145"/>
                  </a:cubicBezTo>
                  <a:close/>
                  <a:moveTo>
                    <a:pt x="2843" y="1459"/>
                  </a:moveTo>
                  <a:cubicBezTo>
                    <a:pt x="2849" y="1480"/>
                    <a:pt x="2853" y="1502"/>
                    <a:pt x="2859" y="1523"/>
                  </a:cubicBezTo>
                  <a:lnTo>
                    <a:pt x="3096" y="1202"/>
                  </a:lnTo>
                  <a:cubicBezTo>
                    <a:pt x="3072" y="1191"/>
                    <a:pt x="3057" y="1183"/>
                    <a:pt x="3052" y="1178"/>
                  </a:cubicBezTo>
                  <a:lnTo>
                    <a:pt x="2843" y="1459"/>
                  </a:lnTo>
                  <a:close/>
                  <a:moveTo>
                    <a:pt x="2316" y="574"/>
                  </a:moveTo>
                  <a:cubicBezTo>
                    <a:pt x="2301" y="587"/>
                    <a:pt x="2288" y="602"/>
                    <a:pt x="2282" y="615"/>
                  </a:cubicBezTo>
                  <a:cubicBezTo>
                    <a:pt x="2282" y="615"/>
                    <a:pt x="2265" y="600"/>
                    <a:pt x="2257" y="573"/>
                  </a:cubicBezTo>
                  <a:lnTo>
                    <a:pt x="2096" y="790"/>
                  </a:lnTo>
                  <a:cubicBezTo>
                    <a:pt x="2113" y="794"/>
                    <a:pt x="2132" y="797"/>
                    <a:pt x="2148" y="802"/>
                  </a:cubicBezTo>
                  <a:lnTo>
                    <a:pt x="2316" y="574"/>
                  </a:lnTo>
                  <a:close/>
                  <a:moveTo>
                    <a:pt x="583" y="2070"/>
                  </a:moveTo>
                  <a:lnTo>
                    <a:pt x="351" y="2385"/>
                  </a:lnTo>
                  <a:cubicBezTo>
                    <a:pt x="363" y="2387"/>
                    <a:pt x="375" y="2388"/>
                    <a:pt x="386" y="2389"/>
                  </a:cubicBezTo>
                  <a:cubicBezTo>
                    <a:pt x="395" y="2389"/>
                    <a:pt x="402" y="2389"/>
                    <a:pt x="409" y="2391"/>
                  </a:cubicBezTo>
                  <a:lnTo>
                    <a:pt x="669" y="2036"/>
                  </a:lnTo>
                  <a:cubicBezTo>
                    <a:pt x="631" y="2043"/>
                    <a:pt x="607" y="2056"/>
                    <a:pt x="583" y="2070"/>
                  </a:cubicBezTo>
                  <a:close/>
                  <a:moveTo>
                    <a:pt x="98" y="2115"/>
                  </a:moveTo>
                  <a:lnTo>
                    <a:pt x="59" y="2169"/>
                  </a:lnTo>
                  <a:cubicBezTo>
                    <a:pt x="68" y="2182"/>
                    <a:pt x="78" y="2196"/>
                    <a:pt x="90" y="2211"/>
                  </a:cubicBezTo>
                  <a:lnTo>
                    <a:pt x="146" y="2133"/>
                  </a:lnTo>
                  <a:cubicBezTo>
                    <a:pt x="130" y="2128"/>
                    <a:pt x="115" y="2123"/>
                    <a:pt x="98" y="2115"/>
                  </a:cubicBezTo>
                  <a:close/>
                  <a:moveTo>
                    <a:pt x="2840" y="702"/>
                  </a:moveTo>
                  <a:lnTo>
                    <a:pt x="2589" y="1039"/>
                  </a:lnTo>
                  <a:cubicBezTo>
                    <a:pt x="2603" y="1050"/>
                    <a:pt x="2613" y="1062"/>
                    <a:pt x="2625" y="1073"/>
                  </a:cubicBezTo>
                  <a:lnTo>
                    <a:pt x="2819" y="812"/>
                  </a:lnTo>
                  <a:cubicBezTo>
                    <a:pt x="2813" y="805"/>
                    <a:pt x="2804" y="788"/>
                    <a:pt x="2852" y="769"/>
                  </a:cubicBezTo>
                  <a:lnTo>
                    <a:pt x="2898" y="706"/>
                  </a:lnTo>
                  <a:cubicBezTo>
                    <a:pt x="2889" y="705"/>
                    <a:pt x="2880" y="705"/>
                    <a:pt x="2871" y="705"/>
                  </a:cubicBezTo>
                  <a:cubicBezTo>
                    <a:pt x="2860" y="703"/>
                    <a:pt x="2850" y="703"/>
                    <a:pt x="2840" y="702"/>
                  </a:cubicBezTo>
                  <a:close/>
                  <a:moveTo>
                    <a:pt x="293" y="2159"/>
                  </a:moveTo>
                  <a:lnTo>
                    <a:pt x="183" y="2306"/>
                  </a:lnTo>
                  <a:cubicBezTo>
                    <a:pt x="197" y="2316"/>
                    <a:pt x="210" y="2324"/>
                    <a:pt x="224" y="2334"/>
                  </a:cubicBezTo>
                  <a:lnTo>
                    <a:pt x="356" y="2155"/>
                  </a:lnTo>
                  <a:cubicBezTo>
                    <a:pt x="336" y="2157"/>
                    <a:pt x="316" y="2159"/>
                    <a:pt x="293" y="2159"/>
                  </a:cubicBezTo>
                  <a:close/>
                  <a:moveTo>
                    <a:pt x="415" y="2145"/>
                  </a:moveTo>
                  <a:lnTo>
                    <a:pt x="261" y="2354"/>
                  </a:lnTo>
                  <a:cubicBezTo>
                    <a:pt x="276" y="2362"/>
                    <a:pt x="291" y="2368"/>
                    <a:pt x="309" y="2373"/>
                  </a:cubicBezTo>
                  <a:lnTo>
                    <a:pt x="495" y="2119"/>
                  </a:lnTo>
                  <a:cubicBezTo>
                    <a:pt x="474" y="2128"/>
                    <a:pt x="447" y="2137"/>
                    <a:pt x="415" y="2145"/>
                  </a:cubicBezTo>
                  <a:close/>
                  <a:moveTo>
                    <a:pt x="2865" y="820"/>
                  </a:moveTo>
                  <a:lnTo>
                    <a:pt x="2653" y="1106"/>
                  </a:lnTo>
                  <a:cubicBezTo>
                    <a:pt x="2665" y="1119"/>
                    <a:pt x="2676" y="1132"/>
                    <a:pt x="2685" y="1145"/>
                  </a:cubicBezTo>
                  <a:lnTo>
                    <a:pt x="2921" y="826"/>
                  </a:lnTo>
                  <a:cubicBezTo>
                    <a:pt x="2899" y="823"/>
                    <a:pt x="2880" y="821"/>
                    <a:pt x="2865" y="820"/>
                  </a:cubicBezTo>
                  <a:close/>
                  <a:moveTo>
                    <a:pt x="692" y="1703"/>
                  </a:moveTo>
                  <a:cubicBezTo>
                    <a:pt x="678" y="1697"/>
                    <a:pt x="659" y="1693"/>
                    <a:pt x="639" y="1691"/>
                  </a:cubicBezTo>
                  <a:lnTo>
                    <a:pt x="497" y="1882"/>
                  </a:lnTo>
                  <a:cubicBezTo>
                    <a:pt x="515" y="1887"/>
                    <a:pt x="532" y="1890"/>
                    <a:pt x="549" y="1893"/>
                  </a:cubicBezTo>
                  <a:lnTo>
                    <a:pt x="692" y="1703"/>
                  </a:lnTo>
                  <a:close/>
                  <a:moveTo>
                    <a:pt x="758" y="1766"/>
                  </a:moveTo>
                  <a:cubicBezTo>
                    <a:pt x="751" y="1753"/>
                    <a:pt x="741" y="1737"/>
                    <a:pt x="727" y="1723"/>
                  </a:cubicBezTo>
                  <a:lnTo>
                    <a:pt x="593" y="1905"/>
                  </a:lnTo>
                  <a:cubicBezTo>
                    <a:pt x="611" y="1908"/>
                    <a:pt x="627" y="1914"/>
                    <a:pt x="644" y="1920"/>
                  </a:cubicBezTo>
                  <a:lnTo>
                    <a:pt x="758" y="1766"/>
                  </a:lnTo>
                  <a:close/>
                  <a:moveTo>
                    <a:pt x="3780" y="957"/>
                  </a:moveTo>
                  <a:lnTo>
                    <a:pt x="3768" y="973"/>
                  </a:lnTo>
                  <a:cubicBezTo>
                    <a:pt x="3787" y="972"/>
                    <a:pt x="3799" y="972"/>
                    <a:pt x="3799" y="972"/>
                  </a:cubicBezTo>
                  <a:cubicBezTo>
                    <a:pt x="3799" y="972"/>
                    <a:pt x="3801" y="968"/>
                    <a:pt x="3780" y="957"/>
                  </a:cubicBezTo>
                  <a:close/>
                  <a:moveTo>
                    <a:pt x="683" y="1936"/>
                  </a:moveTo>
                  <a:cubicBezTo>
                    <a:pt x="695" y="1941"/>
                    <a:pt x="707" y="1948"/>
                    <a:pt x="717" y="1956"/>
                  </a:cubicBezTo>
                  <a:cubicBezTo>
                    <a:pt x="720" y="1958"/>
                    <a:pt x="722" y="1959"/>
                    <a:pt x="726" y="1962"/>
                  </a:cubicBezTo>
                  <a:lnTo>
                    <a:pt x="973" y="1627"/>
                  </a:lnTo>
                  <a:cubicBezTo>
                    <a:pt x="976" y="1593"/>
                    <a:pt x="980" y="1559"/>
                    <a:pt x="987" y="1526"/>
                  </a:cubicBezTo>
                  <a:lnTo>
                    <a:pt x="683" y="1936"/>
                  </a:lnTo>
                  <a:close/>
                  <a:moveTo>
                    <a:pt x="1170" y="821"/>
                  </a:moveTo>
                  <a:lnTo>
                    <a:pt x="659" y="1512"/>
                  </a:lnTo>
                  <a:cubicBezTo>
                    <a:pt x="668" y="1528"/>
                    <a:pt x="676" y="1544"/>
                    <a:pt x="685" y="1559"/>
                  </a:cubicBezTo>
                  <a:lnTo>
                    <a:pt x="1180" y="891"/>
                  </a:lnTo>
                  <a:cubicBezTo>
                    <a:pt x="1176" y="872"/>
                    <a:pt x="1173" y="847"/>
                    <a:pt x="1170" y="821"/>
                  </a:cubicBezTo>
                  <a:close/>
                  <a:moveTo>
                    <a:pt x="3136" y="2437"/>
                  </a:moveTo>
                  <a:lnTo>
                    <a:pt x="2989" y="2635"/>
                  </a:lnTo>
                  <a:cubicBezTo>
                    <a:pt x="2999" y="2650"/>
                    <a:pt x="3009" y="2665"/>
                    <a:pt x="3018" y="2679"/>
                  </a:cubicBezTo>
                  <a:lnTo>
                    <a:pt x="3145" y="2509"/>
                  </a:lnTo>
                  <a:cubicBezTo>
                    <a:pt x="3141" y="2484"/>
                    <a:pt x="3140" y="2462"/>
                    <a:pt x="3136" y="2437"/>
                  </a:cubicBezTo>
                  <a:close/>
                  <a:moveTo>
                    <a:pt x="371" y="1830"/>
                  </a:moveTo>
                  <a:lnTo>
                    <a:pt x="470" y="1697"/>
                  </a:lnTo>
                  <a:cubicBezTo>
                    <a:pt x="465" y="1697"/>
                    <a:pt x="458" y="1699"/>
                    <a:pt x="452" y="1701"/>
                  </a:cubicBezTo>
                  <a:cubicBezTo>
                    <a:pt x="425" y="1711"/>
                    <a:pt x="407" y="1717"/>
                    <a:pt x="390" y="1722"/>
                  </a:cubicBezTo>
                  <a:lnTo>
                    <a:pt x="336" y="1796"/>
                  </a:lnTo>
                  <a:cubicBezTo>
                    <a:pt x="346" y="1807"/>
                    <a:pt x="358" y="1818"/>
                    <a:pt x="371" y="1830"/>
                  </a:cubicBezTo>
                  <a:close/>
                  <a:moveTo>
                    <a:pt x="405" y="1853"/>
                  </a:moveTo>
                  <a:cubicBezTo>
                    <a:pt x="419" y="1861"/>
                    <a:pt x="434" y="1867"/>
                    <a:pt x="449" y="1871"/>
                  </a:cubicBezTo>
                  <a:cubicBezTo>
                    <a:pt x="451" y="1871"/>
                    <a:pt x="451" y="1871"/>
                    <a:pt x="452" y="1873"/>
                  </a:cubicBezTo>
                  <a:lnTo>
                    <a:pt x="590" y="1686"/>
                  </a:lnTo>
                  <a:cubicBezTo>
                    <a:pt x="570" y="1686"/>
                    <a:pt x="549" y="1686"/>
                    <a:pt x="529" y="1688"/>
                  </a:cubicBezTo>
                  <a:lnTo>
                    <a:pt x="405" y="1853"/>
                  </a:lnTo>
                  <a:close/>
                  <a:moveTo>
                    <a:pt x="593" y="1379"/>
                  </a:moveTo>
                  <a:lnTo>
                    <a:pt x="802" y="1096"/>
                  </a:lnTo>
                  <a:cubicBezTo>
                    <a:pt x="788" y="1088"/>
                    <a:pt x="773" y="1080"/>
                    <a:pt x="760" y="1070"/>
                  </a:cubicBezTo>
                  <a:lnTo>
                    <a:pt x="571" y="1325"/>
                  </a:lnTo>
                  <a:cubicBezTo>
                    <a:pt x="578" y="1343"/>
                    <a:pt x="585" y="1361"/>
                    <a:pt x="593" y="1379"/>
                  </a:cubicBezTo>
                  <a:close/>
                  <a:moveTo>
                    <a:pt x="3154" y="1956"/>
                  </a:moveTo>
                  <a:lnTo>
                    <a:pt x="3075" y="2060"/>
                  </a:lnTo>
                  <a:cubicBezTo>
                    <a:pt x="3087" y="2062"/>
                    <a:pt x="3104" y="2069"/>
                    <a:pt x="3123" y="2080"/>
                  </a:cubicBezTo>
                  <a:lnTo>
                    <a:pt x="3174" y="2010"/>
                  </a:lnTo>
                  <a:cubicBezTo>
                    <a:pt x="3170" y="2002"/>
                    <a:pt x="3167" y="1995"/>
                    <a:pt x="3166" y="1990"/>
                  </a:cubicBezTo>
                  <a:cubicBezTo>
                    <a:pt x="3162" y="1981"/>
                    <a:pt x="3157" y="1967"/>
                    <a:pt x="3154" y="1956"/>
                  </a:cubicBezTo>
                  <a:close/>
                  <a:moveTo>
                    <a:pt x="3055" y="2088"/>
                  </a:moveTo>
                  <a:lnTo>
                    <a:pt x="2791" y="2445"/>
                  </a:lnTo>
                  <a:cubicBezTo>
                    <a:pt x="2804" y="2447"/>
                    <a:pt x="2819" y="2450"/>
                    <a:pt x="2840" y="2463"/>
                  </a:cubicBezTo>
                  <a:lnTo>
                    <a:pt x="3079" y="2139"/>
                  </a:lnTo>
                  <a:cubicBezTo>
                    <a:pt x="3072" y="2119"/>
                    <a:pt x="3064" y="2105"/>
                    <a:pt x="3055" y="2088"/>
                  </a:cubicBezTo>
                  <a:close/>
                  <a:moveTo>
                    <a:pt x="3096" y="2187"/>
                  </a:moveTo>
                  <a:lnTo>
                    <a:pt x="2872" y="2488"/>
                  </a:lnTo>
                  <a:cubicBezTo>
                    <a:pt x="2884" y="2499"/>
                    <a:pt x="2896" y="2510"/>
                    <a:pt x="2907" y="2524"/>
                  </a:cubicBezTo>
                  <a:lnTo>
                    <a:pt x="3109" y="2251"/>
                  </a:lnTo>
                  <a:cubicBezTo>
                    <a:pt x="3104" y="2226"/>
                    <a:pt x="3099" y="2204"/>
                    <a:pt x="3096" y="2187"/>
                  </a:cubicBezTo>
                  <a:close/>
                  <a:moveTo>
                    <a:pt x="2718" y="2750"/>
                  </a:moveTo>
                  <a:cubicBezTo>
                    <a:pt x="2719" y="2759"/>
                    <a:pt x="2721" y="2766"/>
                    <a:pt x="2723" y="2774"/>
                  </a:cubicBezTo>
                  <a:lnTo>
                    <a:pt x="2765" y="2715"/>
                  </a:lnTo>
                  <a:cubicBezTo>
                    <a:pt x="2773" y="2683"/>
                    <a:pt x="2779" y="2646"/>
                    <a:pt x="2779" y="2615"/>
                  </a:cubicBezTo>
                  <a:lnTo>
                    <a:pt x="2704" y="2715"/>
                  </a:lnTo>
                  <a:cubicBezTo>
                    <a:pt x="2710" y="2727"/>
                    <a:pt x="2714" y="2738"/>
                    <a:pt x="2718" y="2750"/>
                  </a:cubicBezTo>
                  <a:close/>
                  <a:moveTo>
                    <a:pt x="2769" y="2476"/>
                  </a:moveTo>
                  <a:lnTo>
                    <a:pt x="2649" y="2638"/>
                  </a:lnTo>
                  <a:cubicBezTo>
                    <a:pt x="2658" y="2650"/>
                    <a:pt x="2670" y="2663"/>
                    <a:pt x="2680" y="2677"/>
                  </a:cubicBezTo>
                  <a:lnTo>
                    <a:pt x="2776" y="2550"/>
                  </a:lnTo>
                  <a:cubicBezTo>
                    <a:pt x="2773" y="2518"/>
                    <a:pt x="2771" y="2492"/>
                    <a:pt x="2769" y="2476"/>
                  </a:cubicBezTo>
                  <a:close/>
                  <a:moveTo>
                    <a:pt x="3121" y="2325"/>
                  </a:moveTo>
                  <a:cubicBezTo>
                    <a:pt x="3121" y="2319"/>
                    <a:pt x="3120" y="2314"/>
                    <a:pt x="3120" y="2308"/>
                  </a:cubicBezTo>
                  <a:lnTo>
                    <a:pt x="2934" y="2558"/>
                  </a:lnTo>
                  <a:cubicBezTo>
                    <a:pt x="2945" y="2571"/>
                    <a:pt x="2955" y="2584"/>
                    <a:pt x="2965" y="2599"/>
                  </a:cubicBezTo>
                  <a:lnTo>
                    <a:pt x="3130" y="2376"/>
                  </a:lnTo>
                  <a:cubicBezTo>
                    <a:pt x="3126" y="2360"/>
                    <a:pt x="3125" y="2342"/>
                    <a:pt x="3121" y="2325"/>
                  </a:cubicBezTo>
                  <a:close/>
                  <a:moveTo>
                    <a:pt x="3152" y="2569"/>
                  </a:moveTo>
                  <a:lnTo>
                    <a:pt x="3041" y="2717"/>
                  </a:lnTo>
                  <a:cubicBezTo>
                    <a:pt x="3050" y="2730"/>
                    <a:pt x="3057" y="2743"/>
                    <a:pt x="3064" y="2754"/>
                  </a:cubicBezTo>
                  <a:cubicBezTo>
                    <a:pt x="3067" y="2758"/>
                    <a:pt x="3068" y="2759"/>
                    <a:pt x="3070" y="2762"/>
                  </a:cubicBezTo>
                  <a:lnTo>
                    <a:pt x="3160" y="2638"/>
                  </a:lnTo>
                  <a:cubicBezTo>
                    <a:pt x="3157" y="2615"/>
                    <a:pt x="3155" y="2592"/>
                    <a:pt x="3152" y="2569"/>
                  </a:cubicBezTo>
                  <a:close/>
                  <a:moveTo>
                    <a:pt x="2420" y="3489"/>
                  </a:moveTo>
                  <a:cubicBezTo>
                    <a:pt x="2443" y="3499"/>
                    <a:pt x="2449" y="3502"/>
                    <a:pt x="2449" y="3502"/>
                  </a:cubicBezTo>
                  <a:cubicBezTo>
                    <a:pt x="2449" y="3502"/>
                    <a:pt x="2450" y="3478"/>
                    <a:pt x="2452" y="3443"/>
                  </a:cubicBezTo>
                  <a:cubicBezTo>
                    <a:pt x="2454" y="3419"/>
                    <a:pt x="2455" y="3389"/>
                    <a:pt x="2455" y="3358"/>
                  </a:cubicBezTo>
                  <a:lnTo>
                    <a:pt x="2370" y="3471"/>
                  </a:lnTo>
                  <a:cubicBezTo>
                    <a:pt x="2393" y="3479"/>
                    <a:pt x="2408" y="3484"/>
                    <a:pt x="2420" y="3489"/>
                  </a:cubicBezTo>
                  <a:close/>
                  <a:moveTo>
                    <a:pt x="2330" y="3458"/>
                  </a:moveTo>
                  <a:lnTo>
                    <a:pt x="2454" y="3289"/>
                  </a:lnTo>
                  <a:cubicBezTo>
                    <a:pt x="2452" y="3260"/>
                    <a:pt x="2457" y="3224"/>
                    <a:pt x="2467" y="3188"/>
                  </a:cubicBezTo>
                  <a:lnTo>
                    <a:pt x="2286" y="3435"/>
                  </a:lnTo>
                  <a:cubicBezTo>
                    <a:pt x="2300" y="3443"/>
                    <a:pt x="2313" y="3451"/>
                    <a:pt x="2330" y="3458"/>
                  </a:cubicBezTo>
                  <a:close/>
                  <a:moveTo>
                    <a:pt x="673" y="772"/>
                  </a:moveTo>
                  <a:cubicBezTo>
                    <a:pt x="681" y="747"/>
                    <a:pt x="681" y="747"/>
                    <a:pt x="681" y="747"/>
                  </a:cubicBezTo>
                  <a:cubicBezTo>
                    <a:pt x="681" y="747"/>
                    <a:pt x="585" y="849"/>
                    <a:pt x="540" y="990"/>
                  </a:cubicBezTo>
                  <a:lnTo>
                    <a:pt x="659" y="831"/>
                  </a:lnTo>
                  <a:cubicBezTo>
                    <a:pt x="659" y="816"/>
                    <a:pt x="665" y="798"/>
                    <a:pt x="673" y="772"/>
                  </a:cubicBezTo>
                  <a:close/>
                  <a:moveTo>
                    <a:pt x="309" y="1762"/>
                  </a:moveTo>
                  <a:lnTo>
                    <a:pt x="332" y="1729"/>
                  </a:lnTo>
                  <a:cubicBezTo>
                    <a:pt x="325" y="1727"/>
                    <a:pt x="320" y="1725"/>
                    <a:pt x="312" y="1722"/>
                  </a:cubicBezTo>
                  <a:cubicBezTo>
                    <a:pt x="300" y="1717"/>
                    <a:pt x="291" y="1714"/>
                    <a:pt x="285" y="1711"/>
                  </a:cubicBezTo>
                  <a:cubicBezTo>
                    <a:pt x="273" y="1705"/>
                    <a:pt x="273" y="1705"/>
                    <a:pt x="273" y="1705"/>
                  </a:cubicBezTo>
                  <a:cubicBezTo>
                    <a:pt x="273" y="1705"/>
                    <a:pt x="275" y="1711"/>
                    <a:pt x="279" y="1717"/>
                  </a:cubicBezTo>
                  <a:cubicBezTo>
                    <a:pt x="285" y="1729"/>
                    <a:pt x="295" y="1745"/>
                    <a:pt x="309" y="1762"/>
                  </a:cubicBezTo>
                  <a:close/>
                  <a:moveTo>
                    <a:pt x="3209" y="2795"/>
                  </a:moveTo>
                  <a:lnTo>
                    <a:pt x="3167" y="2854"/>
                  </a:lnTo>
                  <a:cubicBezTo>
                    <a:pt x="3174" y="2856"/>
                    <a:pt x="3182" y="2856"/>
                    <a:pt x="3193" y="2856"/>
                  </a:cubicBezTo>
                  <a:lnTo>
                    <a:pt x="3227" y="2856"/>
                  </a:lnTo>
                  <a:cubicBezTo>
                    <a:pt x="3259" y="2854"/>
                    <a:pt x="3270" y="2851"/>
                    <a:pt x="3270" y="2851"/>
                  </a:cubicBezTo>
                  <a:cubicBezTo>
                    <a:pt x="3270" y="2851"/>
                    <a:pt x="3259" y="2846"/>
                    <a:pt x="3243" y="2833"/>
                  </a:cubicBezTo>
                  <a:cubicBezTo>
                    <a:pt x="3233" y="2825"/>
                    <a:pt x="3221" y="2812"/>
                    <a:pt x="3209" y="2795"/>
                  </a:cubicBezTo>
                  <a:close/>
                  <a:moveTo>
                    <a:pt x="3170" y="2697"/>
                  </a:moveTo>
                  <a:lnTo>
                    <a:pt x="3094" y="2798"/>
                  </a:lnTo>
                  <a:cubicBezTo>
                    <a:pt x="3106" y="2817"/>
                    <a:pt x="3116" y="2828"/>
                    <a:pt x="3128" y="2838"/>
                  </a:cubicBezTo>
                  <a:lnTo>
                    <a:pt x="3187" y="2756"/>
                  </a:lnTo>
                  <a:cubicBezTo>
                    <a:pt x="3181" y="2738"/>
                    <a:pt x="3174" y="2718"/>
                    <a:pt x="3170" y="2697"/>
                  </a:cubicBezTo>
                  <a:close/>
                  <a:moveTo>
                    <a:pt x="875" y="3134"/>
                  </a:moveTo>
                  <a:lnTo>
                    <a:pt x="888" y="3116"/>
                  </a:lnTo>
                  <a:cubicBezTo>
                    <a:pt x="851" y="3119"/>
                    <a:pt x="835" y="3119"/>
                    <a:pt x="835" y="3119"/>
                  </a:cubicBezTo>
                  <a:cubicBezTo>
                    <a:pt x="835" y="3119"/>
                    <a:pt x="851" y="3125"/>
                    <a:pt x="875" y="3134"/>
                  </a:cubicBezTo>
                  <a:close/>
                  <a:moveTo>
                    <a:pt x="1029" y="330"/>
                  </a:moveTo>
                  <a:cubicBezTo>
                    <a:pt x="1012" y="327"/>
                    <a:pt x="995" y="324"/>
                    <a:pt x="976" y="327"/>
                  </a:cubicBezTo>
                  <a:cubicBezTo>
                    <a:pt x="976" y="327"/>
                    <a:pt x="987" y="345"/>
                    <a:pt x="996" y="374"/>
                  </a:cubicBezTo>
                  <a:lnTo>
                    <a:pt x="1029" y="330"/>
                  </a:lnTo>
                  <a:close/>
                  <a:moveTo>
                    <a:pt x="2202" y="3324"/>
                  </a:moveTo>
                  <a:lnTo>
                    <a:pt x="2611" y="2770"/>
                  </a:lnTo>
                  <a:cubicBezTo>
                    <a:pt x="2618" y="2732"/>
                    <a:pt x="2622" y="2697"/>
                    <a:pt x="2622" y="2674"/>
                  </a:cubicBezTo>
                  <a:lnTo>
                    <a:pt x="2186" y="3263"/>
                  </a:lnTo>
                  <a:cubicBezTo>
                    <a:pt x="2189" y="3284"/>
                    <a:pt x="2194" y="3304"/>
                    <a:pt x="2202" y="3324"/>
                  </a:cubicBezTo>
                  <a:close/>
                  <a:moveTo>
                    <a:pt x="3533" y="1748"/>
                  </a:moveTo>
                  <a:lnTo>
                    <a:pt x="3369" y="1971"/>
                  </a:lnTo>
                  <a:cubicBezTo>
                    <a:pt x="3388" y="1973"/>
                    <a:pt x="3406" y="1975"/>
                    <a:pt x="3424" y="1977"/>
                  </a:cubicBezTo>
                  <a:lnTo>
                    <a:pt x="3577" y="1773"/>
                  </a:lnTo>
                  <a:cubicBezTo>
                    <a:pt x="3562" y="1764"/>
                    <a:pt x="3549" y="1756"/>
                    <a:pt x="3533" y="1748"/>
                  </a:cubicBezTo>
                  <a:close/>
                  <a:moveTo>
                    <a:pt x="3451" y="1705"/>
                  </a:moveTo>
                  <a:lnTo>
                    <a:pt x="3272" y="1949"/>
                  </a:lnTo>
                  <a:cubicBezTo>
                    <a:pt x="3289" y="1954"/>
                    <a:pt x="3308" y="1959"/>
                    <a:pt x="3323" y="1962"/>
                  </a:cubicBezTo>
                  <a:lnTo>
                    <a:pt x="3496" y="1729"/>
                  </a:lnTo>
                  <a:cubicBezTo>
                    <a:pt x="3481" y="1722"/>
                    <a:pt x="3467" y="1714"/>
                    <a:pt x="3451" y="1705"/>
                  </a:cubicBezTo>
                  <a:close/>
                  <a:moveTo>
                    <a:pt x="3691" y="1841"/>
                  </a:moveTo>
                  <a:lnTo>
                    <a:pt x="3580" y="1989"/>
                  </a:lnTo>
                  <a:cubicBezTo>
                    <a:pt x="3584" y="1989"/>
                    <a:pt x="3589" y="1990"/>
                    <a:pt x="3592" y="1990"/>
                  </a:cubicBezTo>
                  <a:lnTo>
                    <a:pt x="3642" y="1990"/>
                  </a:lnTo>
                  <a:lnTo>
                    <a:pt x="3731" y="1869"/>
                  </a:lnTo>
                  <a:cubicBezTo>
                    <a:pt x="3718" y="1859"/>
                    <a:pt x="3704" y="1849"/>
                    <a:pt x="3691" y="1841"/>
                  </a:cubicBezTo>
                  <a:close/>
                  <a:moveTo>
                    <a:pt x="2254" y="3407"/>
                  </a:moveTo>
                  <a:lnTo>
                    <a:pt x="2518" y="3049"/>
                  </a:lnTo>
                  <a:cubicBezTo>
                    <a:pt x="2526" y="3034"/>
                    <a:pt x="2533" y="3018"/>
                    <a:pt x="2542" y="3005"/>
                  </a:cubicBezTo>
                  <a:cubicBezTo>
                    <a:pt x="2560" y="2970"/>
                    <a:pt x="2577" y="2921"/>
                    <a:pt x="2591" y="2869"/>
                  </a:cubicBezTo>
                  <a:lnTo>
                    <a:pt x="2223" y="3366"/>
                  </a:lnTo>
                  <a:cubicBezTo>
                    <a:pt x="2232" y="3381"/>
                    <a:pt x="2242" y="3394"/>
                    <a:pt x="2254" y="3407"/>
                  </a:cubicBezTo>
                  <a:close/>
                  <a:moveTo>
                    <a:pt x="3612" y="1792"/>
                  </a:moveTo>
                  <a:lnTo>
                    <a:pt x="3474" y="1982"/>
                  </a:lnTo>
                  <a:cubicBezTo>
                    <a:pt x="3492" y="1984"/>
                    <a:pt x="3513" y="1985"/>
                    <a:pt x="3531" y="1987"/>
                  </a:cubicBezTo>
                  <a:lnTo>
                    <a:pt x="3655" y="1818"/>
                  </a:lnTo>
                  <a:cubicBezTo>
                    <a:pt x="3642" y="1808"/>
                    <a:pt x="3628" y="1800"/>
                    <a:pt x="3612" y="1792"/>
                  </a:cubicBezTo>
                  <a:close/>
                  <a:moveTo>
                    <a:pt x="3415" y="1686"/>
                  </a:moveTo>
                  <a:cubicBezTo>
                    <a:pt x="3399" y="1678"/>
                    <a:pt x="3386" y="1670"/>
                    <a:pt x="3372" y="1660"/>
                  </a:cubicBezTo>
                  <a:lnTo>
                    <a:pt x="3182" y="1917"/>
                  </a:lnTo>
                  <a:cubicBezTo>
                    <a:pt x="3196" y="1923"/>
                    <a:pt x="3213" y="1930"/>
                    <a:pt x="3229" y="1934"/>
                  </a:cubicBezTo>
                  <a:lnTo>
                    <a:pt x="3415" y="1686"/>
                  </a:lnTo>
                  <a:close/>
                  <a:moveTo>
                    <a:pt x="3768" y="1900"/>
                  </a:moveTo>
                  <a:cubicBezTo>
                    <a:pt x="3767" y="1899"/>
                    <a:pt x="3764" y="1897"/>
                    <a:pt x="3762" y="1896"/>
                  </a:cubicBezTo>
                  <a:lnTo>
                    <a:pt x="3692" y="1992"/>
                  </a:lnTo>
                  <a:cubicBezTo>
                    <a:pt x="3710" y="1993"/>
                    <a:pt x="3725" y="1997"/>
                    <a:pt x="3743" y="2005"/>
                  </a:cubicBezTo>
                  <a:lnTo>
                    <a:pt x="3798" y="1933"/>
                  </a:lnTo>
                  <a:cubicBezTo>
                    <a:pt x="3789" y="1922"/>
                    <a:pt x="3779" y="1910"/>
                    <a:pt x="3768" y="1900"/>
                  </a:cubicBezTo>
                  <a:close/>
                  <a:moveTo>
                    <a:pt x="1388" y="455"/>
                  </a:moveTo>
                  <a:lnTo>
                    <a:pt x="1486" y="324"/>
                  </a:lnTo>
                  <a:cubicBezTo>
                    <a:pt x="1444" y="357"/>
                    <a:pt x="1413" y="383"/>
                    <a:pt x="1388" y="455"/>
                  </a:cubicBezTo>
                  <a:close/>
                  <a:moveTo>
                    <a:pt x="2611" y="2606"/>
                  </a:moveTo>
                  <a:cubicBezTo>
                    <a:pt x="2611" y="2606"/>
                    <a:pt x="2615" y="2607"/>
                    <a:pt x="2618" y="2610"/>
                  </a:cubicBezTo>
                  <a:lnTo>
                    <a:pt x="3140" y="1904"/>
                  </a:lnTo>
                  <a:cubicBezTo>
                    <a:pt x="3140" y="1902"/>
                    <a:pt x="3140" y="1900"/>
                    <a:pt x="3140" y="1900"/>
                  </a:cubicBezTo>
                  <a:cubicBezTo>
                    <a:pt x="3140" y="1900"/>
                    <a:pt x="3140" y="1902"/>
                    <a:pt x="3141" y="1902"/>
                  </a:cubicBezTo>
                  <a:lnTo>
                    <a:pt x="3340" y="1635"/>
                  </a:lnTo>
                  <a:cubicBezTo>
                    <a:pt x="3327" y="1624"/>
                    <a:pt x="3315" y="1613"/>
                    <a:pt x="3302" y="1602"/>
                  </a:cubicBezTo>
                  <a:lnTo>
                    <a:pt x="2187" y="3108"/>
                  </a:lnTo>
                  <a:cubicBezTo>
                    <a:pt x="2182" y="3137"/>
                    <a:pt x="2179" y="3168"/>
                    <a:pt x="2181" y="3201"/>
                  </a:cubicBezTo>
                  <a:lnTo>
                    <a:pt x="2613" y="2615"/>
                  </a:lnTo>
                  <a:cubicBezTo>
                    <a:pt x="2611" y="2606"/>
                    <a:pt x="2611" y="2606"/>
                    <a:pt x="2611" y="2606"/>
                  </a:cubicBezTo>
                  <a:close/>
                  <a:moveTo>
                    <a:pt x="1381" y="2450"/>
                  </a:moveTo>
                  <a:cubicBezTo>
                    <a:pt x="1368" y="2440"/>
                    <a:pt x="1354" y="2430"/>
                    <a:pt x="1340" y="2421"/>
                  </a:cubicBezTo>
                  <a:lnTo>
                    <a:pt x="1114" y="2728"/>
                  </a:lnTo>
                  <a:cubicBezTo>
                    <a:pt x="1137" y="2725"/>
                    <a:pt x="1161" y="2720"/>
                    <a:pt x="1185" y="2713"/>
                  </a:cubicBezTo>
                  <a:lnTo>
                    <a:pt x="1381" y="2450"/>
                  </a:lnTo>
                  <a:close/>
                  <a:moveTo>
                    <a:pt x="1923" y="2614"/>
                  </a:moveTo>
                  <a:cubicBezTo>
                    <a:pt x="1907" y="2614"/>
                    <a:pt x="1893" y="2614"/>
                    <a:pt x="1878" y="2612"/>
                  </a:cubicBezTo>
                  <a:lnTo>
                    <a:pt x="1598" y="2990"/>
                  </a:lnTo>
                  <a:cubicBezTo>
                    <a:pt x="1676" y="2921"/>
                    <a:pt x="1735" y="2859"/>
                    <a:pt x="1788" y="2815"/>
                  </a:cubicBezTo>
                  <a:lnTo>
                    <a:pt x="1937" y="2614"/>
                  </a:lnTo>
                  <a:lnTo>
                    <a:pt x="1923" y="2614"/>
                  </a:lnTo>
                  <a:close/>
                  <a:moveTo>
                    <a:pt x="1773" y="2602"/>
                  </a:moveTo>
                  <a:lnTo>
                    <a:pt x="1393" y="3114"/>
                  </a:lnTo>
                  <a:cubicBezTo>
                    <a:pt x="1424" y="3103"/>
                    <a:pt x="1456" y="3088"/>
                    <a:pt x="1486" y="3072"/>
                  </a:cubicBezTo>
                  <a:lnTo>
                    <a:pt x="1829" y="2609"/>
                  </a:lnTo>
                  <a:cubicBezTo>
                    <a:pt x="1810" y="2607"/>
                    <a:pt x="1790" y="2606"/>
                    <a:pt x="1773" y="2602"/>
                  </a:cubicBezTo>
                  <a:close/>
                  <a:moveTo>
                    <a:pt x="1674" y="2581"/>
                  </a:moveTo>
                  <a:lnTo>
                    <a:pt x="1248" y="3158"/>
                  </a:lnTo>
                  <a:cubicBezTo>
                    <a:pt x="1271" y="3152"/>
                    <a:pt x="1297" y="3147"/>
                    <a:pt x="1324" y="3139"/>
                  </a:cubicBezTo>
                  <a:lnTo>
                    <a:pt x="1727" y="2594"/>
                  </a:lnTo>
                  <a:cubicBezTo>
                    <a:pt x="1708" y="2591"/>
                    <a:pt x="1692" y="2585"/>
                    <a:pt x="1674" y="2581"/>
                  </a:cubicBezTo>
                  <a:close/>
                  <a:moveTo>
                    <a:pt x="2191" y="2576"/>
                  </a:moveTo>
                  <a:cubicBezTo>
                    <a:pt x="2166" y="2583"/>
                    <a:pt x="2141" y="2589"/>
                    <a:pt x="2116" y="2594"/>
                  </a:cubicBezTo>
                  <a:lnTo>
                    <a:pt x="2001" y="2750"/>
                  </a:lnTo>
                  <a:cubicBezTo>
                    <a:pt x="2020" y="2751"/>
                    <a:pt x="2032" y="2754"/>
                    <a:pt x="2032" y="2754"/>
                  </a:cubicBezTo>
                  <a:cubicBezTo>
                    <a:pt x="2032" y="2754"/>
                    <a:pt x="1984" y="2803"/>
                    <a:pt x="1957" y="2892"/>
                  </a:cubicBezTo>
                  <a:lnTo>
                    <a:pt x="2191" y="2576"/>
                  </a:lnTo>
                  <a:close/>
                  <a:moveTo>
                    <a:pt x="2057" y="2604"/>
                  </a:moveTo>
                  <a:cubicBezTo>
                    <a:pt x="2035" y="2607"/>
                    <a:pt x="2013" y="2609"/>
                    <a:pt x="1991" y="2610"/>
                  </a:cubicBezTo>
                  <a:lnTo>
                    <a:pt x="1880" y="2761"/>
                  </a:lnTo>
                  <a:cubicBezTo>
                    <a:pt x="1885" y="2759"/>
                    <a:pt x="1888" y="2759"/>
                    <a:pt x="1891" y="2758"/>
                  </a:cubicBezTo>
                  <a:cubicBezTo>
                    <a:pt x="1913" y="2754"/>
                    <a:pt x="1932" y="2751"/>
                    <a:pt x="1948" y="2751"/>
                  </a:cubicBezTo>
                  <a:lnTo>
                    <a:pt x="2057" y="2604"/>
                  </a:lnTo>
                  <a:close/>
                  <a:moveTo>
                    <a:pt x="2259" y="2555"/>
                  </a:moveTo>
                  <a:lnTo>
                    <a:pt x="1925" y="3006"/>
                  </a:lnTo>
                  <a:cubicBezTo>
                    <a:pt x="1920" y="3029"/>
                    <a:pt x="1916" y="3050"/>
                    <a:pt x="1916" y="3076"/>
                  </a:cubicBezTo>
                  <a:lnTo>
                    <a:pt x="1916" y="3099"/>
                  </a:lnTo>
                  <a:lnTo>
                    <a:pt x="2348" y="2517"/>
                  </a:lnTo>
                  <a:cubicBezTo>
                    <a:pt x="2320" y="2530"/>
                    <a:pt x="2289" y="2543"/>
                    <a:pt x="2259" y="2555"/>
                  </a:cubicBezTo>
                  <a:close/>
                  <a:moveTo>
                    <a:pt x="1583" y="2553"/>
                  </a:moveTo>
                  <a:lnTo>
                    <a:pt x="1513" y="2646"/>
                  </a:lnTo>
                  <a:cubicBezTo>
                    <a:pt x="1536" y="2650"/>
                    <a:pt x="1547" y="2656"/>
                    <a:pt x="1547" y="2656"/>
                  </a:cubicBezTo>
                  <a:cubicBezTo>
                    <a:pt x="1547" y="2656"/>
                    <a:pt x="1519" y="2672"/>
                    <a:pt x="1474" y="2699"/>
                  </a:cubicBezTo>
                  <a:lnTo>
                    <a:pt x="1118" y="3180"/>
                  </a:lnTo>
                  <a:cubicBezTo>
                    <a:pt x="1137" y="3178"/>
                    <a:pt x="1161" y="3175"/>
                    <a:pt x="1186" y="3170"/>
                  </a:cubicBezTo>
                  <a:lnTo>
                    <a:pt x="1632" y="2569"/>
                  </a:lnTo>
                  <a:cubicBezTo>
                    <a:pt x="1615" y="2565"/>
                    <a:pt x="1598" y="2558"/>
                    <a:pt x="1583" y="2553"/>
                  </a:cubicBezTo>
                  <a:close/>
                  <a:moveTo>
                    <a:pt x="1241" y="2336"/>
                  </a:moveTo>
                  <a:cubicBezTo>
                    <a:pt x="1229" y="2322"/>
                    <a:pt x="1217" y="2311"/>
                    <a:pt x="1205" y="2298"/>
                  </a:cubicBezTo>
                  <a:lnTo>
                    <a:pt x="1114" y="2424"/>
                  </a:lnTo>
                  <a:cubicBezTo>
                    <a:pt x="1132" y="2429"/>
                    <a:pt x="1149" y="2433"/>
                    <a:pt x="1163" y="2440"/>
                  </a:cubicBezTo>
                  <a:lnTo>
                    <a:pt x="1241" y="2336"/>
                  </a:lnTo>
                  <a:close/>
                  <a:moveTo>
                    <a:pt x="1459" y="2498"/>
                  </a:moveTo>
                  <a:cubicBezTo>
                    <a:pt x="1444" y="2489"/>
                    <a:pt x="1431" y="2481"/>
                    <a:pt x="1415" y="2473"/>
                  </a:cubicBezTo>
                  <a:lnTo>
                    <a:pt x="1249" y="2697"/>
                  </a:lnTo>
                  <a:cubicBezTo>
                    <a:pt x="1278" y="2689"/>
                    <a:pt x="1305" y="2681"/>
                    <a:pt x="1329" y="2672"/>
                  </a:cubicBezTo>
                  <a:lnTo>
                    <a:pt x="1459" y="2498"/>
                  </a:lnTo>
                  <a:close/>
                  <a:moveTo>
                    <a:pt x="1051" y="2736"/>
                  </a:moveTo>
                  <a:lnTo>
                    <a:pt x="1056" y="2736"/>
                  </a:lnTo>
                  <a:lnTo>
                    <a:pt x="1309" y="2396"/>
                  </a:lnTo>
                  <a:cubicBezTo>
                    <a:pt x="1295" y="2385"/>
                    <a:pt x="1283" y="2374"/>
                    <a:pt x="1271" y="2363"/>
                  </a:cubicBezTo>
                  <a:lnTo>
                    <a:pt x="1202" y="2458"/>
                  </a:lnTo>
                  <a:lnTo>
                    <a:pt x="1173" y="2496"/>
                  </a:lnTo>
                  <a:lnTo>
                    <a:pt x="994" y="2738"/>
                  </a:lnTo>
                  <a:cubicBezTo>
                    <a:pt x="1012" y="2740"/>
                    <a:pt x="1030" y="2738"/>
                    <a:pt x="1051" y="2736"/>
                  </a:cubicBezTo>
                  <a:close/>
                  <a:moveTo>
                    <a:pt x="1080" y="2551"/>
                  </a:moveTo>
                  <a:cubicBezTo>
                    <a:pt x="1024" y="2596"/>
                    <a:pt x="988" y="2628"/>
                    <a:pt x="946" y="2648"/>
                  </a:cubicBezTo>
                  <a:lnTo>
                    <a:pt x="891" y="2722"/>
                  </a:lnTo>
                  <a:cubicBezTo>
                    <a:pt x="908" y="2727"/>
                    <a:pt x="926" y="2730"/>
                    <a:pt x="946" y="2733"/>
                  </a:cubicBezTo>
                  <a:lnTo>
                    <a:pt x="1080" y="2551"/>
                  </a:lnTo>
                  <a:close/>
                  <a:moveTo>
                    <a:pt x="880" y="2669"/>
                  </a:moveTo>
                  <a:cubicBezTo>
                    <a:pt x="842" y="2674"/>
                    <a:pt x="822" y="2677"/>
                    <a:pt x="810" y="2679"/>
                  </a:cubicBezTo>
                  <a:cubicBezTo>
                    <a:pt x="796" y="2683"/>
                    <a:pt x="796" y="2683"/>
                    <a:pt x="796" y="2683"/>
                  </a:cubicBezTo>
                  <a:cubicBezTo>
                    <a:pt x="796" y="2683"/>
                    <a:pt x="800" y="2684"/>
                    <a:pt x="805" y="2687"/>
                  </a:cubicBezTo>
                  <a:cubicBezTo>
                    <a:pt x="814" y="2692"/>
                    <a:pt x="829" y="2700"/>
                    <a:pt x="851" y="2709"/>
                  </a:cubicBezTo>
                  <a:lnTo>
                    <a:pt x="880" y="2669"/>
                  </a:lnTo>
                  <a:close/>
                  <a:moveTo>
                    <a:pt x="981" y="3106"/>
                  </a:moveTo>
                  <a:cubicBezTo>
                    <a:pt x="968" y="3108"/>
                    <a:pt x="954" y="3109"/>
                    <a:pt x="944" y="3111"/>
                  </a:cubicBezTo>
                  <a:lnTo>
                    <a:pt x="917" y="3147"/>
                  </a:lnTo>
                  <a:cubicBezTo>
                    <a:pt x="932" y="3153"/>
                    <a:pt x="949" y="3158"/>
                    <a:pt x="966" y="3164"/>
                  </a:cubicBezTo>
                  <a:lnTo>
                    <a:pt x="1012" y="3101"/>
                  </a:lnTo>
                  <a:cubicBezTo>
                    <a:pt x="1002" y="3103"/>
                    <a:pt x="991" y="3105"/>
                    <a:pt x="981" y="3106"/>
                  </a:cubicBezTo>
                  <a:close/>
                  <a:moveTo>
                    <a:pt x="1200" y="2965"/>
                  </a:moveTo>
                  <a:cubicBezTo>
                    <a:pt x="1151" y="3010"/>
                    <a:pt x="1122" y="3042"/>
                    <a:pt x="1090" y="3067"/>
                  </a:cubicBezTo>
                  <a:lnTo>
                    <a:pt x="1010" y="3173"/>
                  </a:lnTo>
                  <a:cubicBezTo>
                    <a:pt x="1029" y="3178"/>
                    <a:pt x="1048" y="3181"/>
                    <a:pt x="1064" y="3183"/>
                  </a:cubicBezTo>
                  <a:lnTo>
                    <a:pt x="1373" y="2766"/>
                  </a:lnTo>
                  <a:cubicBezTo>
                    <a:pt x="1306" y="2820"/>
                    <a:pt x="1285" y="2894"/>
                    <a:pt x="1200" y="2965"/>
                  </a:cubicBezTo>
                  <a:close/>
                  <a:moveTo>
                    <a:pt x="1465" y="2642"/>
                  </a:moveTo>
                  <a:lnTo>
                    <a:pt x="1543" y="2537"/>
                  </a:lnTo>
                  <a:cubicBezTo>
                    <a:pt x="1527" y="2530"/>
                    <a:pt x="1512" y="2524"/>
                    <a:pt x="1497" y="2515"/>
                  </a:cubicBezTo>
                  <a:lnTo>
                    <a:pt x="1395" y="2653"/>
                  </a:lnTo>
                  <a:cubicBezTo>
                    <a:pt x="1412" y="2648"/>
                    <a:pt x="1427" y="2644"/>
                    <a:pt x="1439" y="2643"/>
                  </a:cubicBezTo>
                  <a:cubicBezTo>
                    <a:pt x="1447" y="2643"/>
                    <a:pt x="1456" y="2642"/>
                    <a:pt x="1465" y="2642"/>
                  </a:cubicBezTo>
                  <a:close/>
                  <a:moveTo>
                    <a:pt x="966" y="2399"/>
                  </a:moveTo>
                  <a:lnTo>
                    <a:pt x="1122" y="2190"/>
                  </a:lnTo>
                  <a:cubicBezTo>
                    <a:pt x="1112" y="2175"/>
                    <a:pt x="1102" y="2160"/>
                    <a:pt x="1093" y="2145"/>
                  </a:cubicBezTo>
                  <a:lnTo>
                    <a:pt x="907" y="2396"/>
                  </a:lnTo>
                  <a:cubicBezTo>
                    <a:pt x="927" y="2398"/>
                    <a:pt x="948" y="2398"/>
                    <a:pt x="966" y="2399"/>
                  </a:cubicBezTo>
                  <a:close/>
                  <a:moveTo>
                    <a:pt x="2252" y="2800"/>
                  </a:moveTo>
                  <a:lnTo>
                    <a:pt x="2572" y="2365"/>
                  </a:lnTo>
                  <a:cubicBezTo>
                    <a:pt x="2530" y="2404"/>
                    <a:pt x="2484" y="2439"/>
                    <a:pt x="2435" y="2468"/>
                  </a:cubicBezTo>
                  <a:lnTo>
                    <a:pt x="2141" y="2864"/>
                  </a:lnTo>
                  <a:cubicBezTo>
                    <a:pt x="2208" y="2813"/>
                    <a:pt x="2233" y="2790"/>
                    <a:pt x="2252" y="2800"/>
                  </a:cubicBezTo>
                  <a:close/>
                  <a:moveTo>
                    <a:pt x="1069" y="2413"/>
                  </a:moveTo>
                  <a:lnTo>
                    <a:pt x="1178" y="2267"/>
                  </a:lnTo>
                  <a:cubicBezTo>
                    <a:pt x="1166" y="2254"/>
                    <a:pt x="1156" y="2239"/>
                    <a:pt x="1146" y="2226"/>
                  </a:cubicBezTo>
                  <a:lnTo>
                    <a:pt x="1015" y="2403"/>
                  </a:lnTo>
                  <a:cubicBezTo>
                    <a:pt x="1030" y="2404"/>
                    <a:pt x="1046" y="2407"/>
                    <a:pt x="1059" y="2411"/>
                  </a:cubicBezTo>
                  <a:cubicBezTo>
                    <a:pt x="1063" y="2411"/>
                    <a:pt x="1066" y="2411"/>
                    <a:pt x="1069" y="2413"/>
                  </a:cubicBezTo>
                  <a:close/>
                  <a:moveTo>
                    <a:pt x="758" y="1987"/>
                  </a:moveTo>
                  <a:cubicBezTo>
                    <a:pt x="775" y="2002"/>
                    <a:pt x="785" y="2015"/>
                    <a:pt x="792" y="2023"/>
                  </a:cubicBezTo>
                  <a:lnTo>
                    <a:pt x="975" y="1778"/>
                  </a:lnTo>
                  <a:cubicBezTo>
                    <a:pt x="973" y="1752"/>
                    <a:pt x="971" y="1727"/>
                    <a:pt x="971" y="1701"/>
                  </a:cubicBezTo>
                  <a:lnTo>
                    <a:pt x="758" y="1987"/>
                  </a:lnTo>
                  <a:close/>
                  <a:moveTo>
                    <a:pt x="2236" y="2973"/>
                  </a:moveTo>
                  <a:lnTo>
                    <a:pt x="3275" y="1569"/>
                  </a:lnTo>
                  <a:cubicBezTo>
                    <a:pt x="3263" y="1554"/>
                    <a:pt x="3254" y="1539"/>
                    <a:pt x="3243" y="1530"/>
                  </a:cubicBezTo>
                  <a:lnTo>
                    <a:pt x="2273" y="2841"/>
                  </a:lnTo>
                  <a:cubicBezTo>
                    <a:pt x="2274" y="2870"/>
                    <a:pt x="2260" y="2913"/>
                    <a:pt x="2236" y="2973"/>
                  </a:cubicBezTo>
                  <a:close/>
                  <a:moveTo>
                    <a:pt x="1724" y="1473"/>
                  </a:moveTo>
                  <a:cubicBezTo>
                    <a:pt x="1549" y="1522"/>
                    <a:pt x="1264" y="1602"/>
                    <a:pt x="1073" y="1656"/>
                  </a:cubicBezTo>
                  <a:cubicBezTo>
                    <a:pt x="1072" y="1671"/>
                    <a:pt x="1071" y="1686"/>
                    <a:pt x="1071" y="1702"/>
                  </a:cubicBezTo>
                  <a:cubicBezTo>
                    <a:pt x="1071" y="1757"/>
                    <a:pt x="1077" y="1812"/>
                    <a:pt x="1087" y="1864"/>
                  </a:cubicBezTo>
                  <a:cubicBezTo>
                    <a:pt x="1310" y="1727"/>
                    <a:pt x="1579" y="1562"/>
                    <a:pt x="1724" y="1473"/>
                  </a:cubicBezTo>
                  <a:close/>
                  <a:moveTo>
                    <a:pt x="1374" y="1066"/>
                  </a:moveTo>
                  <a:cubicBezTo>
                    <a:pt x="1340" y="1094"/>
                    <a:pt x="1308" y="1125"/>
                    <a:pt x="1279" y="1158"/>
                  </a:cubicBezTo>
                  <a:cubicBezTo>
                    <a:pt x="1403" y="1193"/>
                    <a:pt x="1585" y="1245"/>
                    <a:pt x="1726" y="1285"/>
                  </a:cubicBezTo>
                  <a:cubicBezTo>
                    <a:pt x="1617" y="1217"/>
                    <a:pt x="1479" y="1132"/>
                    <a:pt x="1374" y="1066"/>
                  </a:cubicBezTo>
                  <a:close/>
                  <a:moveTo>
                    <a:pt x="1080" y="1587"/>
                  </a:moveTo>
                  <a:cubicBezTo>
                    <a:pt x="1270" y="1533"/>
                    <a:pt x="1538" y="1458"/>
                    <a:pt x="1705" y="1411"/>
                  </a:cubicBezTo>
                  <a:lnTo>
                    <a:pt x="1126" y="1411"/>
                  </a:lnTo>
                  <a:cubicBezTo>
                    <a:pt x="1104" y="1467"/>
                    <a:pt x="1089" y="1526"/>
                    <a:pt x="1080" y="1587"/>
                  </a:cubicBezTo>
                  <a:close/>
                  <a:moveTo>
                    <a:pt x="1235" y="1213"/>
                  </a:moveTo>
                  <a:cubicBezTo>
                    <a:pt x="1203" y="1255"/>
                    <a:pt x="1176" y="1299"/>
                    <a:pt x="1153" y="1347"/>
                  </a:cubicBezTo>
                  <a:lnTo>
                    <a:pt x="1707" y="1347"/>
                  </a:lnTo>
                  <a:cubicBezTo>
                    <a:pt x="1557" y="1304"/>
                    <a:pt x="1358" y="1248"/>
                    <a:pt x="1235" y="1213"/>
                  </a:cubicBezTo>
                  <a:close/>
                  <a:moveTo>
                    <a:pt x="2638" y="2199"/>
                  </a:moveTo>
                  <a:cubicBezTo>
                    <a:pt x="2469" y="2013"/>
                    <a:pt x="2200" y="1716"/>
                    <a:pt x="2065" y="1566"/>
                  </a:cubicBezTo>
                  <a:cubicBezTo>
                    <a:pt x="2155" y="1757"/>
                    <a:pt x="2342" y="2152"/>
                    <a:pt x="2449" y="2381"/>
                  </a:cubicBezTo>
                  <a:cubicBezTo>
                    <a:pt x="2522" y="2330"/>
                    <a:pt x="2585" y="2269"/>
                    <a:pt x="2638" y="2199"/>
                  </a:cubicBezTo>
                  <a:close/>
                  <a:moveTo>
                    <a:pt x="2074" y="2530"/>
                  </a:moveTo>
                  <a:cubicBezTo>
                    <a:pt x="2036" y="2269"/>
                    <a:pt x="1970" y="1816"/>
                    <a:pt x="1939" y="1604"/>
                  </a:cubicBezTo>
                  <a:cubicBezTo>
                    <a:pt x="1908" y="1803"/>
                    <a:pt x="1841" y="2235"/>
                    <a:pt x="1796" y="2529"/>
                  </a:cubicBezTo>
                  <a:cubicBezTo>
                    <a:pt x="1843" y="2536"/>
                    <a:pt x="1890" y="2541"/>
                    <a:pt x="1940" y="2541"/>
                  </a:cubicBezTo>
                  <a:cubicBezTo>
                    <a:pt x="1985" y="2541"/>
                    <a:pt x="2030" y="2537"/>
                    <a:pt x="2074" y="2530"/>
                  </a:cubicBezTo>
                  <a:close/>
                  <a:moveTo>
                    <a:pt x="1872" y="1600"/>
                  </a:moveTo>
                  <a:cubicBezTo>
                    <a:pt x="1781" y="1792"/>
                    <a:pt x="1596" y="2182"/>
                    <a:pt x="1485" y="2416"/>
                  </a:cubicBezTo>
                  <a:cubicBezTo>
                    <a:pt x="1560" y="2461"/>
                    <a:pt x="1642" y="2495"/>
                    <a:pt x="1730" y="2516"/>
                  </a:cubicBezTo>
                  <a:cubicBezTo>
                    <a:pt x="1775" y="2225"/>
                    <a:pt x="1841" y="1801"/>
                    <a:pt x="1872" y="1600"/>
                  </a:cubicBezTo>
                  <a:close/>
                  <a:moveTo>
                    <a:pt x="1429" y="2380"/>
                  </a:moveTo>
                  <a:cubicBezTo>
                    <a:pt x="1541" y="2143"/>
                    <a:pt x="1724" y="1757"/>
                    <a:pt x="1813" y="1569"/>
                  </a:cubicBezTo>
                  <a:cubicBezTo>
                    <a:pt x="1676" y="1722"/>
                    <a:pt x="1407" y="2020"/>
                    <a:pt x="1243" y="2202"/>
                  </a:cubicBezTo>
                  <a:cubicBezTo>
                    <a:pt x="1295" y="2270"/>
                    <a:pt x="1358" y="2330"/>
                    <a:pt x="1429" y="2380"/>
                  </a:cubicBezTo>
                  <a:close/>
                  <a:moveTo>
                    <a:pt x="2174" y="1411"/>
                  </a:moveTo>
                  <a:cubicBezTo>
                    <a:pt x="2338" y="1458"/>
                    <a:pt x="2603" y="1532"/>
                    <a:pt x="2799" y="1588"/>
                  </a:cubicBezTo>
                  <a:cubicBezTo>
                    <a:pt x="2791" y="1526"/>
                    <a:pt x="2775" y="1468"/>
                    <a:pt x="2754" y="1411"/>
                  </a:cubicBezTo>
                  <a:lnTo>
                    <a:pt x="2174" y="1411"/>
                  </a:lnTo>
                  <a:close/>
                  <a:moveTo>
                    <a:pt x="2150" y="1472"/>
                  </a:moveTo>
                  <a:cubicBezTo>
                    <a:pt x="2317" y="1576"/>
                    <a:pt x="2613" y="1760"/>
                    <a:pt x="2791" y="1871"/>
                  </a:cubicBezTo>
                  <a:cubicBezTo>
                    <a:pt x="2802" y="1817"/>
                    <a:pt x="2808" y="1760"/>
                    <a:pt x="2808" y="1702"/>
                  </a:cubicBezTo>
                  <a:cubicBezTo>
                    <a:pt x="2808" y="1687"/>
                    <a:pt x="2807" y="1672"/>
                    <a:pt x="2806" y="1657"/>
                  </a:cubicBezTo>
                  <a:cubicBezTo>
                    <a:pt x="2606" y="1600"/>
                    <a:pt x="2320" y="1520"/>
                    <a:pt x="2150" y="1472"/>
                  </a:cubicBezTo>
                  <a:close/>
                  <a:moveTo>
                    <a:pt x="1830" y="870"/>
                  </a:moveTo>
                  <a:cubicBezTo>
                    <a:pt x="1801" y="874"/>
                    <a:pt x="1771" y="879"/>
                    <a:pt x="1743" y="885"/>
                  </a:cubicBezTo>
                  <a:cubicBezTo>
                    <a:pt x="1786" y="977"/>
                    <a:pt x="1834" y="1077"/>
                    <a:pt x="1874" y="1161"/>
                  </a:cubicBezTo>
                  <a:cubicBezTo>
                    <a:pt x="1860" y="1073"/>
                    <a:pt x="1845" y="967"/>
                    <a:pt x="1830" y="870"/>
                  </a:cubicBezTo>
                  <a:close/>
                  <a:moveTo>
                    <a:pt x="2677" y="2144"/>
                  </a:moveTo>
                  <a:cubicBezTo>
                    <a:pt x="2718" y="2080"/>
                    <a:pt x="2751" y="2011"/>
                    <a:pt x="2773" y="1937"/>
                  </a:cubicBezTo>
                  <a:cubicBezTo>
                    <a:pt x="2601" y="1830"/>
                    <a:pt x="2296" y="1640"/>
                    <a:pt x="2122" y="1531"/>
                  </a:cubicBezTo>
                  <a:cubicBezTo>
                    <a:pt x="2256" y="1680"/>
                    <a:pt x="2510" y="1960"/>
                    <a:pt x="2677" y="2144"/>
                  </a:cubicBezTo>
                  <a:close/>
                  <a:moveTo>
                    <a:pt x="2117" y="1230"/>
                  </a:moveTo>
                  <a:cubicBezTo>
                    <a:pt x="2219" y="1167"/>
                    <a:pt x="2347" y="1087"/>
                    <a:pt x="2450" y="1024"/>
                  </a:cubicBezTo>
                  <a:cubicBezTo>
                    <a:pt x="2420" y="1003"/>
                    <a:pt x="2388" y="982"/>
                    <a:pt x="2355" y="965"/>
                  </a:cubicBezTo>
                  <a:cubicBezTo>
                    <a:pt x="2279" y="1050"/>
                    <a:pt x="2190" y="1149"/>
                    <a:pt x="2117" y="1230"/>
                  </a:cubicBezTo>
                  <a:close/>
                  <a:moveTo>
                    <a:pt x="2005" y="1595"/>
                  </a:moveTo>
                  <a:cubicBezTo>
                    <a:pt x="2036" y="1806"/>
                    <a:pt x="2101" y="2256"/>
                    <a:pt x="2139" y="2518"/>
                  </a:cubicBezTo>
                  <a:cubicBezTo>
                    <a:pt x="2230" y="2497"/>
                    <a:pt x="2316" y="2463"/>
                    <a:pt x="2393" y="2417"/>
                  </a:cubicBezTo>
                  <a:cubicBezTo>
                    <a:pt x="2286" y="2191"/>
                    <a:pt x="2097" y="1789"/>
                    <a:pt x="2005" y="1595"/>
                  </a:cubicBezTo>
                  <a:close/>
                  <a:moveTo>
                    <a:pt x="2067" y="1188"/>
                  </a:moveTo>
                  <a:cubicBezTo>
                    <a:pt x="2136" y="1111"/>
                    <a:pt x="2220" y="1017"/>
                    <a:pt x="2293" y="936"/>
                  </a:cubicBezTo>
                  <a:cubicBezTo>
                    <a:pt x="2263" y="923"/>
                    <a:pt x="2233" y="911"/>
                    <a:pt x="2202" y="902"/>
                  </a:cubicBezTo>
                  <a:cubicBezTo>
                    <a:pt x="2158" y="996"/>
                    <a:pt x="2108" y="1101"/>
                    <a:pt x="2067" y="1188"/>
                  </a:cubicBezTo>
                  <a:close/>
                  <a:moveTo>
                    <a:pt x="2006" y="1161"/>
                  </a:moveTo>
                  <a:cubicBezTo>
                    <a:pt x="2046" y="1077"/>
                    <a:pt x="2093" y="977"/>
                    <a:pt x="2136" y="885"/>
                  </a:cubicBezTo>
                  <a:cubicBezTo>
                    <a:pt x="2108" y="879"/>
                    <a:pt x="2079" y="874"/>
                    <a:pt x="2049" y="870"/>
                  </a:cubicBezTo>
                  <a:cubicBezTo>
                    <a:pt x="2035" y="967"/>
                    <a:pt x="2019" y="1073"/>
                    <a:pt x="2006" y="1161"/>
                  </a:cubicBezTo>
                  <a:close/>
                  <a:moveTo>
                    <a:pt x="2172" y="1347"/>
                  </a:moveTo>
                  <a:lnTo>
                    <a:pt x="2726" y="1347"/>
                  </a:lnTo>
                  <a:cubicBezTo>
                    <a:pt x="2703" y="1299"/>
                    <a:pt x="2676" y="1255"/>
                    <a:pt x="2644" y="1213"/>
                  </a:cubicBezTo>
                  <a:cubicBezTo>
                    <a:pt x="2522" y="1248"/>
                    <a:pt x="2323" y="1304"/>
                    <a:pt x="2172" y="1347"/>
                  </a:cubicBezTo>
                  <a:close/>
                  <a:moveTo>
                    <a:pt x="1586" y="936"/>
                  </a:moveTo>
                  <a:cubicBezTo>
                    <a:pt x="1659" y="1017"/>
                    <a:pt x="1744" y="1111"/>
                    <a:pt x="1813" y="1188"/>
                  </a:cubicBezTo>
                  <a:cubicBezTo>
                    <a:pt x="1771" y="1101"/>
                    <a:pt x="1722" y="996"/>
                    <a:pt x="1677" y="902"/>
                  </a:cubicBezTo>
                  <a:cubicBezTo>
                    <a:pt x="1646" y="911"/>
                    <a:pt x="1616" y="923"/>
                    <a:pt x="1586" y="936"/>
                  </a:cubicBezTo>
                  <a:close/>
                  <a:moveTo>
                    <a:pt x="1524" y="965"/>
                  </a:moveTo>
                  <a:cubicBezTo>
                    <a:pt x="1491" y="982"/>
                    <a:pt x="1460" y="1002"/>
                    <a:pt x="1429" y="1024"/>
                  </a:cubicBezTo>
                  <a:cubicBezTo>
                    <a:pt x="1532" y="1087"/>
                    <a:pt x="1660" y="1167"/>
                    <a:pt x="1762" y="1230"/>
                  </a:cubicBezTo>
                  <a:cubicBezTo>
                    <a:pt x="1689" y="1149"/>
                    <a:pt x="1600" y="1049"/>
                    <a:pt x="1524" y="965"/>
                  </a:cubicBezTo>
                  <a:close/>
                  <a:moveTo>
                    <a:pt x="1982" y="865"/>
                  </a:moveTo>
                  <a:cubicBezTo>
                    <a:pt x="1968" y="864"/>
                    <a:pt x="1954" y="863"/>
                    <a:pt x="1940" y="863"/>
                  </a:cubicBezTo>
                  <a:cubicBezTo>
                    <a:pt x="1925" y="863"/>
                    <a:pt x="1911" y="864"/>
                    <a:pt x="1897" y="865"/>
                  </a:cubicBezTo>
                  <a:cubicBezTo>
                    <a:pt x="1911" y="961"/>
                    <a:pt x="1927" y="1065"/>
                    <a:pt x="1940" y="1152"/>
                  </a:cubicBezTo>
                  <a:cubicBezTo>
                    <a:pt x="1953" y="1065"/>
                    <a:pt x="1968" y="961"/>
                    <a:pt x="1982" y="865"/>
                  </a:cubicBezTo>
                  <a:close/>
                  <a:moveTo>
                    <a:pt x="1204" y="2147"/>
                  </a:moveTo>
                  <a:cubicBezTo>
                    <a:pt x="1369" y="1963"/>
                    <a:pt x="1630" y="1674"/>
                    <a:pt x="1763" y="1525"/>
                  </a:cubicBezTo>
                  <a:cubicBezTo>
                    <a:pt x="1616" y="1616"/>
                    <a:pt x="1332" y="1790"/>
                    <a:pt x="1104" y="1930"/>
                  </a:cubicBezTo>
                  <a:cubicBezTo>
                    <a:pt x="1127" y="2008"/>
                    <a:pt x="1161" y="2080"/>
                    <a:pt x="1204" y="2147"/>
                  </a:cubicBezTo>
                  <a:close/>
                  <a:moveTo>
                    <a:pt x="2153" y="1285"/>
                  </a:moveTo>
                  <a:cubicBezTo>
                    <a:pt x="2294" y="1245"/>
                    <a:pt x="2477" y="1193"/>
                    <a:pt x="2600" y="1158"/>
                  </a:cubicBezTo>
                  <a:cubicBezTo>
                    <a:pt x="2571" y="1125"/>
                    <a:pt x="2539" y="1094"/>
                    <a:pt x="2506" y="1066"/>
                  </a:cubicBezTo>
                  <a:cubicBezTo>
                    <a:pt x="2400" y="1132"/>
                    <a:pt x="2262" y="1217"/>
                    <a:pt x="2153" y="12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Содержание с изображение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Рисунок 2"/>
          <p:cNvSpPr>
            <a:spLocks noGrp="1"/>
          </p:cNvSpPr>
          <p:nvPr>
            <p:ph type="pic" idx="1"/>
          </p:nvPr>
        </p:nvSpPr>
        <p:spPr bwMode="auto">
          <a:xfrm>
            <a:off x="1" y="-1"/>
            <a:ext cx="2178843" cy="51435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594556" y="-1"/>
            <a:ext cx="370057" cy="8429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5267-F98D-45D9-ABB7-DCC0B0F70081}" type="slidenum">
              <a:rPr lang="ru-RU"/>
              <a:t>‹#›</a:t>
            </a:fld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 bwMode="auto">
          <a:xfrm>
            <a:off x="2376489" y="950913"/>
            <a:ext cx="6588124" cy="3997325"/>
          </a:xfrm>
        </p:spPr>
        <p:txBody>
          <a:bodyPr/>
          <a:lstStyle>
            <a:lvl1pPr marL="285750" indent="-285750" algn="l">
              <a:buClr>
                <a:schemeClr val="accent2"/>
              </a:buClr>
              <a:buFont typeface="Wingdings"/>
              <a:buChar char="Ü"/>
              <a:defRPr b="0" cap="none">
                <a:solidFill>
                  <a:schemeClr val="tx1"/>
                </a:solidFill>
              </a:defRPr>
            </a:lvl1pPr>
            <a:lvl2pPr marL="449263" indent="-179388" algn="l">
              <a:buClr>
                <a:schemeClr val="accent2"/>
              </a:buClr>
              <a:buFont typeface="Wingdings"/>
              <a:buChar char="§"/>
              <a:defRPr/>
            </a:lvl2pPr>
            <a:lvl3pPr marL="630238" indent="-180975" algn="l">
              <a:buClr>
                <a:schemeClr val="accent2"/>
              </a:buClr>
              <a:buFont typeface="Liberation Sans"/>
              <a:buChar char="▫"/>
              <a:defRPr sz="1200"/>
            </a:lvl3pPr>
            <a:lvl4pPr marL="809625" indent="-179388" algn="l">
              <a:buClr>
                <a:schemeClr val="accent2"/>
              </a:buClr>
              <a:buFont typeface="Liberation Sans"/>
              <a:buChar char="▫"/>
              <a:defRPr sz="1200"/>
            </a:lvl4pPr>
            <a:lvl5pPr marL="1795418" indent="-179384" algn="l">
              <a:buClr>
                <a:schemeClr val="accent2"/>
              </a:buClr>
              <a:buFont typeface="Wingdings"/>
              <a:buChar char="§"/>
              <a:defRPr sz="12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56175" y="68892"/>
            <a:ext cx="5538370" cy="76377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380882" y="68892"/>
            <a:ext cx="675290" cy="763777"/>
          </a:xfrm>
          <a:prstGeom prst="rect">
            <a:avLst/>
          </a:prstGeom>
        </p:spPr>
      </p:pic>
      <p:sp>
        <p:nvSpPr>
          <p:cNvPr id="4" name="Line 13"/>
          <p:cNvSpPr>
            <a:spLocks noChangeShapeType="1"/>
          </p:cNvSpPr>
          <p:nvPr userDrawn="1"/>
        </p:nvSpPr>
        <p:spPr bwMode="auto">
          <a:xfrm rot="16199998">
            <a:off x="-374055" y="2571750"/>
            <a:ext cx="51435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400">
              <a:latin typeface="Liberatio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Застав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2178844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59293" y="832670"/>
            <a:ext cx="6542834" cy="3243739"/>
          </a:xfrm>
        </p:spPr>
        <p:txBody>
          <a:bodyPr/>
          <a:lstStyle>
            <a:lvl1pPr>
              <a:defRPr sz="2800" b="0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rot="16199998">
            <a:off x="-374055" y="2571750"/>
            <a:ext cx="51435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400">
              <a:latin typeface="Liberation Sans"/>
            </a:endParaRPr>
          </a:p>
        </p:txBody>
      </p:sp>
      <p:grpSp>
        <p:nvGrpSpPr>
          <p:cNvPr id="5" name="Группа 4"/>
          <p:cNvGrpSpPr/>
          <p:nvPr userDrawn="1"/>
        </p:nvGrpSpPr>
        <p:grpSpPr bwMode="auto">
          <a:xfrm>
            <a:off x="187325" y="74613"/>
            <a:ext cx="663576" cy="754063"/>
            <a:chOff x="187325" y="74613"/>
            <a:chExt cx="663576" cy="754063"/>
          </a:xfrm>
          <a:solidFill>
            <a:schemeClr val="bg1"/>
          </a:solidFill>
        </p:grpSpPr>
        <p:sp>
          <p:nvSpPr>
            <p:cNvPr id="7" name="Freeform 5"/>
            <p:cNvSpPr/>
            <p:nvPr userDrawn="1"/>
          </p:nvSpPr>
          <p:spPr bwMode="auto">
            <a:xfrm>
              <a:off x="187325" y="74613"/>
              <a:ext cx="376238" cy="754063"/>
            </a:xfrm>
            <a:custGeom>
              <a:avLst/>
              <a:gdLst>
                <a:gd name="T0" fmla="*/ 0 w 2492"/>
                <a:gd name="T1" fmla="*/ 2492 h 4985"/>
                <a:gd name="T2" fmla="*/ 2492 w 2492"/>
                <a:gd name="T3" fmla="*/ 4985 h 4985"/>
                <a:gd name="T4" fmla="*/ 2492 w 2492"/>
                <a:gd name="T5" fmla="*/ 4615 h 4985"/>
                <a:gd name="T6" fmla="*/ 369 w 2492"/>
                <a:gd name="T7" fmla="*/ 2492 h 4985"/>
                <a:gd name="T8" fmla="*/ 2492 w 2492"/>
                <a:gd name="T9" fmla="*/ 369 h 4985"/>
                <a:gd name="T10" fmla="*/ 2492 w 2492"/>
                <a:gd name="T11" fmla="*/ 0 h 4985"/>
                <a:gd name="T12" fmla="*/ 0 w 2492"/>
                <a:gd name="T13" fmla="*/ 2492 h 4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2" h="4985" extrusionOk="0">
                  <a:moveTo>
                    <a:pt x="0" y="2492"/>
                  </a:moveTo>
                  <a:cubicBezTo>
                    <a:pt x="0" y="3866"/>
                    <a:pt x="1118" y="4985"/>
                    <a:pt x="2492" y="4985"/>
                  </a:cubicBezTo>
                  <a:lnTo>
                    <a:pt x="2492" y="4615"/>
                  </a:lnTo>
                  <a:cubicBezTo>
                    <a:pt x="1322" y="4615"/>
                    <a:pt x="369" y="3663"/>
                    <a:pt x="369" y="2492"/>
                  </a:cubicBezTo>
                  <a:cubicBezTo>
                    <a:pt x="369" y="1322"/>
                    <a:pt x="1322" y="369"/>
                    <a:pt x="2492" y="369"/>
                  </a:cubicBezTo>
                  <a:lnTo>
                    <a:pt x="2492" y="0"/>
                  </a:lnTo>
                  <a:cubicBezTo>
                    <a:pt x="1118" y="0"/>
                    <a:pt x="0" y="1118"/>
                    <a:pt x="0" y="24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268288" y="195263"/>
              <a:ext cx="582613" cy="530225"/>
            </a:xfrm>
            <a:custGeom>
              <a:avLst/>
              <a:gdLst>
                <a:gd name="T0" fmla="*/ 3157 w 3852"/>
                <a:gd name="T1" fmla="*/ 2103 h 3502"/>
                <a:gd name="T2" fmla="*/ 1895 w 3852"/>
                <a:gd name="T3" fmla="*/ 451 h 3502"/>
                <a:gd name="T4" fmla="*/ 2874 w 3852"/>
                <a:gd name="T5" fmla="*/ 1722 h 3502"/>
                <a:gd name="T6" fmla="*/ 2711 w 3852"/>
                <a:gd name="T7" fmla="*/ 1180 h 3502"/>
                <a:gd name="T8" fmla="*/ 1315 w 3852"/>
                <a:gd name="T9" fmla="*/ 623 h 3502"/>
                <a:gd name="T10" fmla="*/ 2874 w 3852"/>
                <a:gd name="T11" fmla="*/ 1653 h 3502"/>
                <a:gd name="T12" fmla="*/ 1737 w 3852"/>
                <a:gd name="T13" fmla="*/ 373 h 3502"/>
                <a:gd name="T14" fmla="*/ 2764 w 3852"/>
                <a:gd name="T15" fmla="*/ 1263 h 3502"/>
                <a:gd name="T16" fmla="*/ 880 w 3852"/>
                <a:gd name="T17" fmla="*/ 1099 h 3502"/>
                <a:gd name="T18" fmla="*/ 3242 w 3852"/>
                <a:gd name="T19" fmla="*/ 851 h 3502"/>
                <a:gd name="T20" fmla="*/ 700 w 3852"/>
                <a:gd name="T21" fmla="*/ 998 h 3502"/>
                <a:gd name="T22" fmla="*/ 524 w 3852"/>
                <a:gd name="T23" fmla="*/ 1167 h 3502"/>
                <a:gd name="T24" fmla="*/ 3213 w 3852"/>
                <a:gd name="T25" fmla="*/ 1500 h 3502"/>
                <a:gd name="T26" fmla="*/ 2943 w 3852"/>
                <a:gd name="T27" fmla="*/ 339 h 3502"/>
                <a:gd name="T28" fmla="*/ 3377 w 3852"/>
                <a:gd name="T29" fmla="*/ 1073 h 3502"/>
                <a:gd name="T30" fmla="*/ 3716 w 3852"/>
                <a:gd name="T31" fmla="*/ 973 h 3502"/>
                <a:gd name="T32" fmla="*/ 15 w 3852"/>
                <a:gd name="T33" fmla="*/ 2075 h 3502"/>
                <a:gd name="T34" fmla="*/ 724 w 3852"/>
                <a:gd name="T35" fmla="*/ 2033 h 3502"/>
                <a:gd name="T36" fmla="*/ 2048 w 3852"/>
                <a:gd name="T37" fmla="*/ 784 h 3502"/>
                <a:gd name="T38" fmla="*/ 2920 w 3852"/>
                <a:gd name="T39" fmla="*/ 747 h 3502"/>
                <a:gd name="T40" fmla="*/ 1941 w 3852"/>
                <a:gd name="T41" fmla="*/ 775 h 3502"/>
                <a:gd name="T42" fmla="*/ 2316 w 3852"/>
                <a:gd name="T43" fmla="*/ 574 h 3502"/>
                <a:gd name="T44" fmla="*/ 583 w 3852"/>
                <a:gd name="T45" fmla="*/ 2070 h 3502"/>
                <a:gd name="T46" fmla="*/ 2898 w 3852"/>
                <a:gd name="T47" fmla="*/ 706 h 3502"/>
                <a:gd name="T48" fmla="*/ 495 w 3852"/>
                <a:gd name="T49" fmla="*/ 2119 h 3502"/>
                <a:gd name="T50" fmla="*/ 692 w 3852"/>
                <a:gd name="T51" fmla="*/ 1703 h 3502"/>
                <a:gd name="T52" fmla="*/ 717 w 3852"/>
                <a:gd name="T53" fmla="*/ 1956 h 3502"/>
                <a:gd name="T54" fmla="*/ 2989 w 3852"/>
                <a:gd name="T55" fmla="*/ 2635 h 3502"/>
                <a:gd name="T56" fmla="*/ 449 w 3852"/>
                <a:gd name="T57" fmla="*/ 1871 h 3502"/>
                <a:gd name="T58" fmla="*/ 3075 w 3852"/>
                <a:gd name="T59" fmla="*/ 2060 h 3502"/>
                <a:gd name="T60" fmla="*/ 2872 w 3852"/>
                <a:gd name="T61" fmla="*/ 2488 h 3502"/>
                <a:gd name="T62" fmla="*/ 2649 w 3852"/>
                <a:gd name="T63" fmla="*/ 2638 h 3502"/>
                <a:gd name="T64" fmla="*/ 3041 w 3852"/>
                <a:gd name="T65" fmla="*/ 2717 h 3502"/>
                <a:gd name="T66" fmla="*/ 2330 w 3852"/>
                <a:gd name="T67" fmla="*/ 3458 h 3502"/>
                <a:gd name="T68" fmla="*/ 332 w 3852"/>
                <a:gd name="T69" fmla="*/ 1729 h 3502"/>
                <a:gd name="T70" fmla="*/ 3243 w 3852"/>
                <a:gd name="T71" fmla="*/ 2833 h 3502"/>
                <a:gd name="T72" fmla="*/ 1029 w 3852"/>
                <a:gd name="T73" fmla="*/ 330 h 3502"/>
                <a:gd name="T74" fmla="*/ 3424 w 3852"/>
                <a:gd name="T75" fmla="*/ 1977 h 3502"/>
                <a:gd name="T76" fmla="*/ 3642 w 3852"/>
                <a:gd name="T77" fmla="*/ 1990 h 3502"/>
                <a:gd name="T78" fmla="*/ 3531 w 3852"/>
                <a:gd name="T79" fmla="*/ 1987 h 3502"/>
                <a:gd name="T80" fmla="*/ 3743 w 3852"/>
                <a:gd name="T81" fmla="*/ 2005 h 3502"/>
                <a:gd name="T82" fmla="*/ 3340 w 3852"/>
                <a:gd name="T83" fmla="*/ 1635 h 3502"/>
                <a:gd name="T84" fmla="*/ 1923 w 3852"/>
                <a:gd name="T85" fmla="*/ 2614 h 3502"/>
                <a:gd name="T86" fmla="*/ 1674 w 3852"/>
                <a:gd name="T87" fmla="*/ 2581 h 3502"/>
                <a:gd name="T88" fmla="*/ 2057 w 3852"/>
                <a:gd name="T89" fmla="*/ 2604 h 3502"/>
                <a:gd name="T90" fmla="*/ 2259 w 3852"/>
                <a:gd name="T91" fmla="*/ 2555 h 3502"/>
                <a:gd name="T92" fmla="*/ 1114 w 3852"/>
                <a:gd name="T93" fmla="*/ 2424 h 3502"/>
                <a:gd name="T94" fmla="*/ 1271 w 3852"/>
                <a:gd name="T95" fmla="*/ 2363 h 3502"/>
                <a:gd name="T96" fmla="*/ 810 w 3852"/>
                <a:gd name="T97" fmla="*/ 2679 h 3502"/>
                <a:gd name="T98" fmla="*/ 1200 w 3852"/>
                <a:gd name="T99" fmla="*/ 2965 h 3502"/>
                <a:gd name="T100" fmla="*/ 1465 w 3852"/>
                <a:gd name="T101" fmla="*/ 2642 h 3502"/>
                <a:gd name="T102" fmla="*/ 1069 w 3852"/>
                <a:gd name="T103" fmla="*/ 2413 h 3502"/>
                <a:gd name="T104" fmla="*/ 2236 w 3852"/>
                <a:gd name="T105" fmla="*/ 2973 h 3502"/>
                <a:gd name="T106" fmla="*/ 1279 w 3852"/>
                <a:gd name="T107" fmla="*/ 1158 h 3502"/>
                <a:gd name="T108" fmla="*/ 2638 w 3852"/>
                <a:gd name="T109" fmla="*/ 2199 h 3502"/>
                <a:gd name="T110" fmla="*/ 1730 w 3852"/>
                <a:gd name="T111" fmla="*/ 2516 h 3502"/>
                <a:gd name="T112" fmla="*/ 2791 w 3852"/>
                <a:gd name="T113" fmla="*/ 1871 h 3502"/>
                <a:gd name="T114" fmla="*/ 2677 w 3852"/>
                <a:gd name="T115" fmla="*/ 2144 h 3502"/>
                <a:gd name="T116" fmla="*/ 2202 w 3852"/>
                <a:gd name="T117" fmla="*/ 902 h 3502"/>
                <a:gd name="T118" fmla="*/ 1813 w 3852"/>
                <a:gd name="T119" fmla="*/ 1188 h 3502"/>
                <a:gd name="T120" fmla="*/ 1982 w 3852"/>
                <a:gd name="T121" fmla="*/ 865 h 3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2" h="3502" extrusionOk="0">
                  <a:moveTo>
                    <a:pt x="3843" y="2023"/>
                  </a:moveTo>
                  <a:cubicBezTo>
                    <a:pt x="3838" y="2007"/>
                    <a:pt x="3831" y="1989"/>
                    <a:pt x="3821" y="1969"/>
                  </a:cubicBezTo>
                  <a:lnTo>
                    <a:pt x="3779" y="2026"/>
                  </a:lnTo>
                  <a:cubicBezTo>
                    <a:pt x="3780" y="2028"/>
                    <a:pt x="3780" y="2028"/>
                    <a:pt x="3780" y="2028"/>
                  </a:cubicBezTo>
                  <a:cubicBezTo>
                    <a:pt x="3798" y="2040"/>
                    <a:pt x="3809" y="2049"/>
                    <a:pt x="3819" y="2056"/>
                  </a:cubicBezTo>
                  <a:cubicBezTo>
                    <a:pt x="3852" y="2078"/>
                    <a:pt x="3852" y="2078"/>
                    <a:pt x="3852" y="2078"/>
                  </a:cubicBezTo>
                  <a:cubicBezTo>
                    <a:pt x="3852" y="2078"/>
                    <a:pt x="3852" y="2056"/>
                    <a:pt x="3843" y="2023"/>
                  </a:cubicBezTo>
                  <a:close/>
                  <a:moveTo>
                    <a:pt x="3223" y="2129"/>
                  </a:moveTo>
                  <a:cubicBezTo>
                    <a:pt x="3223" y="2129"/>
                    <a:pt x="3220" y="2121"/>
                    <a:pt x="3214" y="2110"/>
                  </a:cubicBezTo>
                  <a:cubicBezTo>
                    <a:pt x="3209" y="2095"/>
                    <a:pt x="3201" y="2075"/>
                    <a:pt x="3193" y="2056"/>
                  </a:cubicBezTo>
                  <a:lnTo>
                    <a:pt x="3157" y="2103"/>
                  </a:lnTo>
                  <a:cubicBezTo>
                    <a:pt x="3175" y="2113"/>
                    <a:pt x="3191" y="2119"/>
                    <a:pt x="3202" y="2125"/>
                  </a:cubicBezTo>
                  <a:cubicBezTo>
                    <a:pt x="3216" y="2128"/>
                    <a:pt x="3223" y="2129"/>
                    <a:pt x="3223" y="2129"/>
                  </a:cubicBezTo>
                  <a:close/>
                  <a:moveTo>
                    <a:pt x="1734" y="515"/>
                  </a:moveTo>
                  <a:lnTo>
                    <a:pt x="1454" y="893"/>
                  </a:lnTo>
                  <a:cubicBezTo>
                    <a:pt x="1485" y="877"/>
                    <a:pt x="1517" y="862"/>
                    <a:pt x="1549" y="849"/>
                  </a:cubicBezTo>
                  <a:lnTo>
                    <a:pt x="1762" y="561"/>
                  </a:lnTo>
                  <a:cubicBezTo>
                    <a:pt x="1754" y="551"/>
                    <a:pt x="1744" y="535"/>
                    <a:pt x="1734" y="515"/>
                  </a:cubicBezTo>
                  <a:close/>
                  <a:moveTo>
                    <a:pt x="1699" y="802"/>
                  </a:moveTo>
                  <a:lnTo>
                    <a:pt x="1996" y="398"/>
                  </a:lnTo>
                  <a:cubicBezTo>
                    <a:pt x="1986" y="401"/>
                    <a:pt x="1975" y="406"/>
                    <a:pt x="1965" y="412"/>
                  </a:cubicBezTo>
                  <a:cubicBezTo>
                    <a:pt x="1938" y="425"/>
                    <a:pt x="1914" y="439"/>
                    <a:pt x="1895" y="451"/>
                  </a:cubicBezTo>
                  <a:lnTo>
                    <a:pt x="1620" y="823"/>
                  </a:lnTo>
                  <a:cubicBezTo>
                    <a:pt x="1646" y="814"/>
                    <a:pt x="1671" y="808"/>
                    <a:pt x="1699" y="802"/>
                  </a:cubicBezTo>
                  <a:close/>
                  <a:moveTo>
                    <a:pt x="1130" y="417"/>
                  </a:moveTo>
                  <a:lnTo>
                    <a:pt x="968" y="636"/>
                  </a:lnTo>
                  <a:cubicBezTo>
                    <a:pt x="954" y="677"/>
                    <a:pt x="941" y="725"/>
                    <a:pt x="929" y="772"/>
                  </a:cubicBezTo>
                  <a:lnTo>
                    <a:pt x="1156" y="465"/>
                  </a:lnTo>
                  <a:cubicBezTo>
                    <a:pt x="1149" y="448"/>
                    <a:pt x="1141" y="432"/>
                    <a:pt x="1130" y="417"/>
                  </a:cubicBezTo>
                  <a:close/>
                  <a:moveTo>
                    <a:pt x="3263" y="1279"/>
                  </a:moveTo>
                  <a:cubicBezTo>
                    <a:pt x="3259" y="1276"/>
                    <a:pt x="3252" y="1273"/>
                    <a:pt x="3245" y="1269"/>
                  </a:cubicBezTo>
                  <a:cubicBezTo>
                    <a:pt x="3236" y="1265"/>
                    <a:pt x="3228" y="1261"/>
                    <a:pt x="3220" y="1258"/>
                  </a:cubicBezTo>
                  <a:lnTo>
                    <a:pt x="2874" y="1722"/>
                  </a:lnTo>
                  <a:cubicBezTo>
                    <a:pt x="2874" y="1755"/>
                    <a:pt x="2871" y="1786"/>
                    <a:pt x="2867" y="1815"/>
                  </a:cubicBezTo>
                  <a:lnTo>
                    <a:pt x="3136" y="1451"/>
                  </a:lnTo>
                  <a:cubicBezTo>
                    <a:pt x="3118" y="1441"/>
                    <a:pt x="3104" y="1435"/>
                    <a:pt x="3104" y="1435"/>
                  </a:cubicBezTo>
                  <a:cubicBezTo>
                    <a:pt x="3104" y="1435"/>
                    <a:pt x="3120" y="1420"/>
                    <a:pt x="3174" y="1400"/>
                  </a:cubicBezTo>
                  <a:lnTo>
                    <a:pt x="3263" y="1279"/>
                  </a:lnTo>
                  <a:close/>
                  <a:moveTo>
                    <a:pt x="1071" y="2105"/>
                  </a:moveTo>
                  <a:cubicBezTo>
                    <a:pt x="1063" y="2088"/>
                    <a:pt x="1055" y="2072"/>
                    <a:pt x="1048" y="2056"/>
                  </a:cubicBezTo>
                  <a:lnTo>
                    <a:pt x="795" y="2396"/>
                  </a:lnTo>
                  <a:lnTo>
                    <a:pt x="856" y="2396"/>
                  </a:lnTo>
                  <a:lnTo>
                    <a:pt x="1071" y="2105"/>
                  </a:lnTo>
                  <a:close/>
                  <a:moveTo>
                    <a:pt x="2711" y="1180"/>
                  </a:moveTo>
                  <a:cubicBezTo>
                    <a:pt x="2721" y="1194"/>
                    <a:pt x="2731" y="1209"/>
                    <a:pt x="2740" y="1224"/>
                  </a:cubicBezTo>
                  <a:lnTo>
                    <a:pt x="3028" y="834"/>
                  </a:lnTo>
                  <a:cubicBezTo>
                    <a:pt x="3008" y="832"/>
                    <a:pt x="2989" y="831"/>
                    <a:pt x="2971" y="829"/>
                  </a:cubicBezTo>
                  <a:lnTo>
                    <a:pt x="2711" y="1180"/>
                  </a:lnTo>
                  <a:close/>
                  <a:moveTo>
                    <a:pt x="981" y="1838"/>
                  </a:moveTo>
                  <a:lnTo>
                    <a:pt x="568" y="2396"/>
                  </a:lnTo>
                  <a:cubicBezTo>
                    <a:pt x="588" y="2398"/>
                    <a:pt x="608" y="2398"/>
                    <a:pt x="629" y="2398"/>
                  </a:cubicBezTo>
                  <a:lnTo>
                    <a:pt x="995" y="1902"/>
                  </a:lnTo>
                  <a:cubicBezTo>
                    <a:pt x="990" y="1881"/>
                    <a:pt x="987" y="1859"/>
                    <a:pt x="981" y="1838"/>
                  </a:cubicBezTo>
                  <a:close/>
                  <a:moveTo>
                    <a:pt x="1778" y="0"/>
                  </a:moveTo>
                  <a:lnTo>
                    <a:pt x="1315" y="623"/>
                  </a:lnTo>
                  <a:lnTo>
                    <a:pt x="1315" y="628"/>
                  </a:lnTo>
                  <a:cubicBezTo>
                    <a:pt x="1309" y="672"/>
                    <a:pt x="1297" y="713"/>
                    <a:pt x="1283" y="751"/>
                  </a:cubicBezTo>
                  <a:lnTo>
                    <a:pt x="1800" y="54"/>
                  </a:lnTo>
                  <a:cubicBezTo>
                    <a:pt x="1790" y="29"/>
                    <a:pt x="1780" y="11"/>
                    <a:pt x="1778" y="0"/>
                  </a:cubicBezTo>
                  <a:close/>
                  <a:moveTo>
                    <a:pt x="1171" y="512"/>
                  </a:moveTo>
                  <a:lnTo>
                    <a:pt x="903" y="875"/>
                  </a:lnTo>
                  <a:cubicBezTo>
                    <a:pt x="895" y="914"/>
                    <a:pt x="888" y="952"/>
                    <a:pt x="883" y="984"/>
                  </a:cubicBezTo>
                  <a:lnTo>
                    <a:pt x="1185" y="579"/>
                  </a:lnTo>
                  <a:cubicBezTo>
                    <a:pt x="1183" y="558"/>
                    <a:pt x="1178" y="535"/>
                    <a:pt x="1171" y="512"/>
                  </a:cubicBezTo>
                  <a:close/>
                  <a:moveTo>
                    <a:pt x="2867" y="1580"/>
                  </a:moveTo>
                  <a:cubicBezTo>
                    <a:pt x="2871" y="1605"/>
                    <a:pt x="2872" y="1629"/>
                    <a:pt x="2874" y="1653"/>
                  </a:cubicBezTo>
                  <a:lnTo>
                    <a:pt x="3181" y="1240"/>
                  </a:lnTo>
                  <a:cubicBezTo>
                    <a:pt x="3163" y="1234"/>
                    <a:pt x="3148" y="1227"/>
                    <a:pt x="3133" y="1220"/>
                  </a:cubicBezTo>
                  <a:lnTo>
                    <a:pt x="2867" y="1580"/>
                  </a:lnTo>
                  <a:close/>
                  <a:moveTo>
                    <a:pt x="1009" y="1953"/>
                  </a:moveTo>
                  <a:lnTo>
                    <a:pt x="681" y="2398"/>
                  </a:lnTo>
                  <a:cubicBezTo>
                    <a:pt x="701" y="2398"/>
                    <a:pt x="722" y="2396"/>
                    <a:pt x="742" y="2396"/>
                  </a:cubicBezTo>
                  <a:lnTo>
                    <a:pt x="1029" y="2010"/>
                  </a:lnTo>
                  <a:cubicBezTo>
                    <a:pt x="1022" y="1992"/>
                    <a:pt x="1015" y="1973"/>
                    <a:pt x="1009" y="1953"/>
                  </a:cubicBezTo>
                  <a:close/>
                  <a:moveTo>
                    <a:pt x="1359" y="954"/>
                  </a:moveTo>
                  <a:lnTo>
                    <a:pt x="1720" y="465"/>
                  </a:lnTo>
                  <a:cubicBezTo>
                    <a:pt x="1717" y="439"/>
                    <a:pt x="1720" y="407"/>
                    <a:pt x="1737" y="373"/>
                  </a:cubicBezTo>
                  <a:cubicBezTo>
                    <a:pt x="1747" y="354"/>
                    <a:pt x="1756" y="337"/>
                    <a:pt x="1764" y="322"/>
                  </a:cubicBezTo>
                  <a:lnTo>
                    <a:pt x="753" y="1689"/>
                  </a:lnTo>
                  <a:cubicBezTo>
                    <a:pt x="758" y="1699"/>
                    <a:pt x="760" y="1711"/>
                    <a:pt x="761" y="1719"/>
                  </a:cubicBezTo>
                  <a:cubicBezTo>
                    <a:pt x="763" y="1733"/>
                    <a:pt x="765" y="1745"/>
                    <a:pt x="766" y="1755"/>
                  </a:cubicBezTo>
                  <a:lnTo>
                    <a:pt x="1014" y="1420"/>
                  </a:lnTo>
                  <a:cubicBezTo>
                    <a:pt x="1075" y="1232"/>
                    <a:pt x="1197" y="1068"/>
                    <a:pt x="1359" y="954"/>
                  </a:cubicBezTo>
                  <a:close/>
                  <a:moveTo>
                    <a:pt x="2787" y="1312"/>
                  </a:moveTo>
                  <a:lnTo>
                    <a:pt x="3136" y="841"/>
                  </a:lnTo>
                  <a:lnTo>
                    <a:pt x="3113" y="841"/>
                  </a:lnTo>
                  <a:cubicBezTo>
                    <a:pt x="3101" y="839"/>
                    <a:pt x="3089" y="839"/>
                    <a:pt x="3077" y="838"/>
                  </a:cubicBezTo>
                  <a:lnTo>
                    <a:pt x="2764" y="1263"/>
                  </a:lnTo>
                  <a:cubicBezTo>
                    <a:pt x="2772" y="1279"/>
                    <a:pt x="2780" y="1295"/>
                    <a:pt x="2787" y="1312"/>
                  </a:cubicBezTo>
                  <a:close/>
                  <a:moveTo>
                    <a:pt x="1178" y="658"/>
                  </a:moveTo>
                  <a:cubicBezTo>
                    <a:pt x="1178" y="658"/>
                    <a:pt x="1178" y="658"/>
                    <a:pt x="1178" y="658"/>
                  </a:cubicBezTo>
                  <a:lnTo>
                    <a:pt x="1180" y="656"/>
                  </a:lnTo>
                  <a:cubicBezTo>
                    <a:pt x="1180" y="656"/>
                    <a:pt x="1180" y="658"/>
                    <a:pt x="1178" y="658"/>
                  </a:cubicBezTo>
                  <a:close/>
                  <a:moveTo>
                    <a:pt x="612" y="1422"/>
                  </a:moveTo>
                  <a:cubicBezTo>
                    <a:pt x="620" y="1439"/>
                    <a:pt x="629" y="1456"/>
                    <a:pt x="638" y="1471"/>
                  </a:cubicBezTo>
                  <a:lnTo>
                    <a:pt x="1168" y="754"/>
                  </a:lnTo>
                  <a:cubicBezTo>
                    <a:pt x="1168" y="722"/>
                    <a:pt x="1170" y="688"/>
                    <a:pt x="1178" y="658"/>
                  </a:cubicBezTo>
                  <a:lnTo>
                    <a:pt x="878" y="1064"/>
                  </a:lnTo>
                  <a:cubicBezTo>
                    <a:pt x="878" y="1076"/>
                    <a:pt x="878" y="1088"/>
                    <a:pt x="880" y="1099"/>
                  </a:cubicBezTo>
                  <a:cubicBezTo>
                    <a:pt x="885" y="1128"/>
                    <a:pt x="885" y="1128"/>
                    <a:pt x="885" y="1128"/>
                  </a:cubicBezTo>
                  <a:cubicBezTo>
                    <a:pt x="885" y="1128"/>
                    <a:pt x="866" y="1124"/>
                    <a:pt x="841" y="1114"/>
                  </a:cubicBezTo>
                  <a:lnTo>
                    <a:pt x="612" y="1422"/>
                  </a:lnTo>
                  <a:close/>
                  <a:moveTo>
                    <a:pt x="732" y="1645"/>
                  </a:moveTo>
                  <a:lnTo>
                    <a:pt x="1820" y="177"/>
                  </a:lnTo>
                  <a:lnTo>
                    <a:pt x="1820" y="165"/>
                  </a:lnTo>
                  <a:cubicBezTo>
                    <a:pt x="1820" y="142"/>
                    <a:pt x="1819" y="121"/>
                    <a:pt x="1814" y="103"/>
                  </a:cubicBezTo>
                  <a:lnTo>
                    <a:pt x="707" y="1598"/>
                  </a:lnTo>
                  <a:cubicBezTo>
                    <a:pt x="717" y="1616"/>
                    <a:pt x="726" y="1632"/>
                    <a:pt x="732" y="1645"/>
                  </a:cubicBezTo>
                  <a:close/>
                  <a:moveTo>
                    <a:pt x="2828" y="1410"/>
                  </a:moveTo>
                  <a:lnTo>
                    <a:pt x="3242" y="851"/>
                  </a:lnTo>
                  <a:cubicBezTo>
                    <a:pt x="3225" y="849"/>
                    <a:pt x="3206" y="847"/>
                    <a:pt x="3186" y="846"/>
                  </a:cubicBezTo>
                  <a:lnTo>
                    <a:pt x="2808" y="1354"/>
                  </a:lnTo>
                  <a:cubicBezTo>
                    <a:pt x="2814" y="1372"/>
                    <a:pt x="2821" y="1392"/>
                    <a:pt x="2828" y="1410"/>
                  </a:cubicBezTo>
                  <a:close/>
                  <a:moveTo>
                    <a:pt x="2731" y="694"/>
                  </a:moveTo>
                  <a:lnTo>
                    <a:pt x="2522" y="980"/>
                  </a:lnTo>
                  <a:cubicBezTo>
                    <a:pt x="2533" y="990"/>
                    <a:pt x="2547" y="999"/>
                    <a:pt x="2558" y="1011"/>
                  </a:cubicBezTo>
                  <a:lnTo>
                    <a:pt x="2791" y="697"/>
                  </a:lnTo>
                  <a:cubicBezTo>
                    <a:pt x="2769" y="694"/>
                    <a:pt x="2748" y="692"/>
                    <a:pt x="2731" y="694"/>
                  </a:cubicBezTo>
                  <a:close/>
                  <a:moveTo>
                    <a:pt x="554" y="1279"/>
                  </a:moveTo>
                  <a:lnTo>
                    <a:pt x="729" y="1042"/>
                  </a:lnTo>
                  <a:cubicBezTo>
                    <a:pt x="717" y="1029"/>
                    <a:pt x="707" y="1014"/>
                    <a:pt x="700" y="998"/>
                  </a:cubicBezTo>
                  <a:lnTo>
                    <a:pt x="535" y="1220"/>
                  </a:lnTo>
                  <a:cubicBezTo>
                    <a:pt x="540" y="1240"/>
                    <a:pt x="547" y="1260"/>
                    <a:pt x="554" y="1279"/>
                  </a:cubicBezTo>
                  <a:close/>
                  <a:moveTo>
                    <a:pt x="2242" y="828"/>
                  </a:moveTo>
                  <a:lnTo>
                    <a:pt x="2494" y="487"/>
                  </a:lnTo>
                  <a:cubicBezTo>
                    <a:pt x="2465" y="496"/>
                    <a:pt x="2436" y="507"/>
                    <a:pt x="2409" y="520"/>
                  </a:cubicBezTo>
                  <a:lnTo>
                    <a:pt x="2193" y="813"/>
                  </a:lnTo>
                  <a:cubicBezTo>
                    <a:pt x="2209" y="818"/>
                    <a:pt x="2225" y="823"/>
                    <a:pt x="2242" y="828"/>
                  </a:cubicBezTo>
                  <a:close/>
                  <a:moveTo>
                    <a:pt x="685" y="949"/>
                  </a:moveTo>
                  <a:cubicBezTo>
                    <a:pt x="678" y="923"/>
                    <a:pt x="673" y="905"/>
                    <a:pt x="668" y="888"/>
                  </a:cubicBezTo>
                  <a:lnTo>
                    <a:pt x="522" y="1084"/>
                  </a:lnTo>
                  <a:cubicBezTo>
                    <a:pt x="520" y="1110"/>
                    <a:pt x="520" y="1139"/>
                    <a:pt x="524" y="1167"/>
                  </a:cubicBezTo>
                  <a:lnTo>
                    <a:pt x="685" y="949"/>
                  </a:lnTo>
                  <a:close/>
                  <a:moveTo>
                    <a:pt x="1003" y="518"/>
                  </a:moveTo>
                  <a:lnTo>
                    <a:pt x="1105" y="381"/>
                  </a:lnTo>
                  <a:cubicBezTo>
                    <a:pt x="1093" y="370"/>
                    <a:pt x="1082" y="358"/>
                    <a:pt x="1068" y="348"/>
                  </a:cubicBezTo>
                  <a:lnTo>
                    <a:pt x="1007" y="430"/>
                  </a:lnTo>
                  <a:cubicBezTo>
                    <a:pt x="1009" y="457"/>
                    <a:pt x="1009" y="486"/>
                    <a:pt x="1003" y="518"/>
                  </a:cubicBezTo>
                  <a:close/>
                  <a:moveTo>
                    <a:pt x="3213" y="1500"/>
                  </a:moveTo>
                  <a:cubicBezTo>
                    <a:pt x="3201" y="1490"/>
                    <a:pt x="3187" y="1482"/>
                    <a:pt x="3172" y="1472"/>
                  </a:cubicBezTo>
                  <a:lnTo>
                    <a:pt x="2849" y="1910"/>
                  </a:lnTo>
                  <a:cubicBezTo>
                    <a:pt x="2835" y="1966"/>
                    <a:pt x="2814" y="2018"/>
                    <a:pt x="2792" y="2069"/>
                  </a:cubicBezTo>
                  <a:lnTo>
                    <a:pt x="3213" y="1500"/>
                  </a:lnTo>
                  <a:close/>
                  <a:moveTo>
                    <a:pt x="3240" y="1158"/>
                  </a:moveTo>
                  <a:lnTo>
                    <a:pt x="3465" y="855"/>
                  </a:lnTo>
                  <a:cubicBezTo>
                    <a:pt x="3457" y="855"/>
                    <a:pt x="3450" y="855"/>
                    <a:pt x="3443" y="857"/>
                  </a:cubicBezTo>
                  <a:cubicBezTo>
                    <a:pt x="3428" y="859"/>
                    <a:pt x="3415" y="861"/>
                    <a:pt x="3399" y="861"/>
                  </a:cubicBezTo>
                  <a:lnTo>
                    <a:pt x="3175" y="1163"/>
                  </a:lnTo>
                  <a:cubicBezTo>
                    <a:pt x="3199" y="1163"/>
                    <a:pt x="3223" y="1161"/>
                    <a:pt x="3240" y="1158"/>
                  </a:cubicBezTo>
                  <a:close/>
                  <a:moveTo>
                    <a:pt x="2488" y="954"/>
                  </a:moveTo>
                  <a:lnTo>
                    <a:pt x="2645" y="741"/>
                  </a:lnTo>
                  <a:cubicBezTo>
                    <a:pt x="2635" y="725"/>
                    <a:pt x="2628" y="702"/>
                    <a:pt x="2647" y="670"/>
                  </a:cubicBezTo>
                  <a:cubicBezTo>
                    <a:pt x="2676" y="622"/>
                    <a:pt x="2711" y="607"/>
                    <a:pt x="2760" y="587"/>
                  </a:cubicBezTo>
                  <a:lnTo>
                    <a:pt x="2943" y="339"/>
                  </a:lnTo>
                  <a:cubicBezTo>
                    <a:pt x="2945" y="327"/>
                    <a:pt x="2945" y="327"/>
                    <a:pt x="2945" y="327"/>
                  </a:cubicBezTo>
                  <a:cubicBezTo>
                    <a:pt x="2945" y="327"/>
                    <a:pt x="2898" y="394"/>
                    <a:pt x="2837" y="415"/>
                  </a:cubicBezTo>
                  <a:cubicBezTo>
                    <a:pt x="2832" y="417"/>
                    <a:pt x="2826" y="418"/>
                    <a:pt x="2821" y="420"/>
                  </a:cubicBezTo>
                  <a:lnTo>
                    <a:pt x="2447" y="928"/>
                  </a:lnTo>
                  <a:cubicBezTo>
                    <a:pt x="2460" y="936"/>
                    <a:pt x="2474" y="946"/>
                    <a:pt x="2488" y="954"/>
                  </a:cubicBezTo>
                  <a:close/>
                  <a:moveTo>
                    <a:pt x="2330" y="864"/>
                  </a:moveTo>
                  <a:lnTo>
                    <a:pt x="2630" y="457"/>
                  </a:lnTo>
                  <a:cubicBezTo>
                    <a:pt x="2606" y="461"/>
                    <a:pt x="2582" y="465"/>
                    <a:pt x="2558" y="469"/>
                  </a:cubicBezTo>
                  <a:lnTo>
                    <a:pt x="2282" y="844"/>
                  </a:lnTo>
                  <a:cubicBezTo>
                    <a:pt x="2297" y="849"/>
                    <a:pt x="2315" y="855"/>
                    <a:pt x="2330" y="864"/>
                  </a:cubicBezTo>
                  <a:close/>
                  <a:moveTo>
                    <a:pt x="3377" y="1073"/>
                  </a:moveTo>
                  <a:cubicBezTo>
                    <a:pt x="3397" y="1027"/>
                    <a:pt x="3424" y="993"/>
                    <a:pt x="3485" y="982"/>
                  </a:cubicBezTo>
                  <a:lnTo>
                    <a:pt x="3567" y="869"/>
                  </a:lnTo>
                  <a:cubicBezTo>
                    <a:pt x="3550" y="864"/>
                    <a:pt x="3531" y="861"/>
                    <a:pt x="3515" y="859"/>
                  </a:cubicBezTo>
                  <a:lnTo>
                    <a:pt x="3302" y="1143"/>
                  </a:lnTo>
                  <a:cubicBezTo>
                    <a:pt x="3335" y="1132"/>
                    <a:pt x="3361" y="1110"/>
                    <a:pt x="3377" y="1073"/>
                  </a:cubicBezTo>
                  <a:close/>
                  <a:moveTo>
                    <a:pt x="2411" y="905"/>
                  </a:moveTo>
                  <a:lnTo>
                    <a:pt x="2758" y="435"/>
                  </a:lnTo>
                  <a:cubicBezTo>
                    <a:pt x="2737" y="439"/>
                    <a:pt x="2713" y="443"/>
                    <a:pt x="2689" y="447"/>
                  </a:cubicBezTo>
                  <a:lnTo>
                    <a:pt x="2367" y="882"/>
                  </a:lnTo>
                  <a:cubicBezTo>
                    <a:pt x="2382" y="890"/>
                    <a:pt x="2396" y="897"/>
                    <a:pt x="2411" y="905"/>
                  </a:cubicBezTo>
                  <a:close/>
                  <a:moveTo>
                    <a:pt x="3716" y="973"/>
                  </a:moveTo>
                  <a:lnTo>
                    <a:pt x="3743" y="938"/>
                  </a:lnTo>
                  <a:cubicBezTo>
                    <a:pt x="3735" y="934"/>
                    <a:pt x="3726" y="929"/>
                    <a:pt x="3714" y="926"/>
                  </a:cubicBezTo>
                  <a:cubicBezTo>
                    <a:pt x="3710" y="923"/>
                    <a:pt x="3703" y="919"/>
                    <a:pt x="3698" y="918"/>
                  </a:cubicBezTo>
                  <a:lnTo>
                    <a:pt x="3653" y="975"/>
                  </a:lnTo>
                  <a:cubicBezTo>
                    <a:pt x="3676" y="975"/>
                    <a:pt x="3698" y="975"/>
                    <a:pt x="3716" y="973"/>
                  </a:cubicBezTo>
                  <a:close/>
                  <a:moveTo>
                    <a:pt x="1827" y="780"/>
                  </a:moveTo>
                  <a:lnTo>
                    <a:pt x="2143" y="351"/>
                  </a:lnTo>
                  <a:cubicBezTo>
                    <a:pt x="2118" y="357"/>
                    <a:pt x="2093" y="363"/>
                    <a:pt x="2067" y="372"/>
                  </a:cubicBezTo>
                  <a:lnTo>
                    <a:pt x="1758" y="788"/>
                  </a:lnTo>
                  <a:cubicBezTo>
                    <a:pt x="1781" y="785"/>
                    <a:pt x="1803" y="782"/>
                    <a:pt x="1827" y="780"/>
                  </a:cubicBezTo>
                  <a:close/>
                  <a:moveTo>
                    <a:pt x="15" y="2075"/>
                  </a:moveTo>
                  <a:cubicBezTo>
                    <a:pt x="5" y="2069"/>
                    <a:pt x="0" y="2066"/>
                    <a:pt x="0" y="2066"/>
                  </a:cubicBezTo>
                  <a:cubicBezTo>
                    <a:pt x="0" y="2066"/>
                    <a:pt x="3" y="2072"/>
                    <a:pt x="9" y="2084"/>
                  </a:cubicBezTo>
                  <a:cubicBezTo>
                    <a:pt x="14" y="2095"/>
                    <a:pt x="24" y="2111"/>
                    <a:pt x="34" y="2131"/>
                  </a:cubicBezTo>
                  <a:lnTo>
                    <a:pt x="59" y="2096"/>
                  </a:lnTo>
                  <a:cubicBezTo>
                    <a:pt x="39" y="2087"/>
                    <a:pt x="26" y="2080"/>
                    <a:pt x="15" y="2075"/>
                  </a:cubicBezTo>
                  <a:close/>
                  <a:moveTo>
                    <a:pt x="3601" y="975"/>
                  </a:moveTo>
                  <a:lnTo>
                    <a:pt x="3657" y="901"/>
                  </a:lnTo>
                  <a:cubicBezTo>
                    <a:pt x="3642" y="895"/>
                    <a:pt x="3625" y="888"/>
                    <a:pt x="3610" y="882"/>
                  </a:cubicBezTo>
                  <a:lnTo>
                    <a:pt x="3540" y="976"/>
                  </a:lnTo>
                  <a:cubicBezTo>
                    <a:pt x="3558" y="976"/>
                    <a:pt x="3580" y="976"/>
                    <a:pt x="3601" y="975"/>
                  </a:cubicBezTo>
                  <a:close/>
                  <a:moveTo>
                    <a:pt x="724" y="2033"/>
                  </a:moveTo>
                  <a:lnTo>
                    <a:pt x="458" y="2393"/>
                  </a:lnTo>
                  <a:cubicBezTo>
                    <a:pt x="478" y="2395"/>
                    <a:pt x="497" y="2395"/>
                    <a:pt x="517" y="2396"/>
                  </a:cubicBezTo>
                  <a:lnTo>
                    <a:pt x="781" y="2040"/>
                  </a:lnTo>
                  <a:cubicBezTo>
                    <a:pt x="768" y="2036"/>
                    <a:pt x="747" y="2033"/>
                    <a:pt x="724" y="2033"/>
                  </a:cubicBezTo>
                  <a:close/>
                  <a:moveTo>
                    <a:pt x="2048" y="784"/>
                  </a:moveTo>
                  <a:lnTo>
                    <a:pt x="2270" y="486"/>
                  </a:lnTo>
                  <a:cubicBezTo>
                    <a:pt x="2274" y="476"/>
                    <a:pt x="2279" y="468"/>
                    <a:pt x="2286" y="458"/>
                  </a:cubicBezTo>
                  <a:cubicBezTo>
                    <a:pt x="2357" y="360"/>
                    <a:pt x="2393" y="327"/>
                    <a:pt x="2401" y="272"/>
                  </a:cubicBezTo>
                  <a:cubicBezTo>
                    <a:pt x="2401" y="272"/>
                    <a:pt x="2388" y="276"/>
                    <a:pt x="2354" y="289"/>
                  </a:cubicBezTo>
                  <a:lnTo>
                    <a:pt x="1993" y="777"/>
                  </a:lnTo>
                  <a:cubicBezTo>
                    <a:pt x="2011" y="779"/>
                    <a:pt x="2030" y="780"/>
                    <a:pt x="2048" y="784"/>
                  </a:cubicBezTo>
                  <a:close/>
                  <a:moveTo>
                    <a:pt x="3338" y="1331"/>
                  </a:moveTo>
                  <a:cubicBezTo>
                    <a:pt x="3328" y="1322"/>
                    <a:pt x="3315" y="1312"/>
                    <a:pt x="3299" y="1301"/>
                  </a:cubicBezTo>
                  <a:lnTo>
                    <a:pt x="3240" y="1380"/>
                  </a:lnTo>
                  <a:cubicBezTo>
                    <a:pt x="3270" y="1374"/>
                    <a:pt x="3294" y="1369"/>
                    <a:pt x="3313" y="1366"/>
                  </a:cubicBezTo>
                  <a:lnTo>
                    <a:pt x="3338" y="1331"/>
                  </a:lnTo>
                  <a:close/>
                  <a:moveTo>
                    <a:pt x="3123" y="1163"/>
                  </a:moveTo>
                  <a:lnTo>
                    <a:pt x="3348" y="861"/>
                  </a:lnTo>
                  <a:cubicBezTo>
                    <a:pt x="3330" y="859"/>
                    <a:pt x="3311" y="857"/>
                    <a:pt x="3290" y="855"/>
                  </a:cubicBezTo>
                  <a:lnTo>
                    <a:pt x="3062" y="1163"/>
                  </a:lnTo>
                  <a:cubicBezTo>
                    <a:pt x="3077" y="1163"/>
                    <a:pt x="3099" y="1165"/>
                    <a:pt x="3123" y="1163"/>
                  </a:cubicBezTo>
                  <a:close/>
                  <a:moveTo>
                    <a:pt x="2920" y="747"/>
                  </a:moveTo>
                  <a:cubicBezTo>
                    <a:pt x="2950" y="738"/>
                    <a:pt x="2975" y="735"/>
                    <a:pt x="2991" y="733"/>
                  </a:cubicBezTo>
                  <a:cubicBezTo>
                    <a:pt x="3008" y="729"/>
                    <a:pt x="3016" y="729"/>
                    <a:pt x="3016" y="729"/>
                  </a:cubicBezTo>
                  <a:cubicBezTo>
                    <a:pt x="3016" y="729"/>
                    <a:pt x="3009" y="728"/>
                    <a:pt x="2996" y="725"/>
                  </a:cubicBezTo>
                  <a:cubicBezTo>
                    <a:pt x="2984" y="721"/>
                    <a:pt x="2965" y="717"/>
                    <a:pt x="2943" y="713"/>
                  </a:cubicBezTo>
                  <a:lnTo>
                    <a:pt x="2920" y="747"/>
                  </a:lnTo>
                  <a:close/>
                  <a:moveTo>
                    <a:pt x="1941" y="775"/>
                  </a:moveTo>
                  <a:lnTo>
                    <a:pt x="2282" y="314"/>
                  </a:lnTo>
                  <a:cubicBezTo>
                    <a:pt x="2281" y="316"/>
                    <a:pt x="2277" y="317"/>
                    <a:pt x="2274" y="319"/>
                  </a:cubicBezTo>
                  <a:cubicBezTo>
                    <a:pt x="2250" y="325"/>
                    <a:pt x="2228" y="332"/>
                    <a:pt x="2204" y="337"/>
                  </a:cubicBezTo>
                  <a:lnTo>
                    <a:pt x="1881" y="775"/>
                  </a:lnTo>
                  <a:lnTo>
                    <a:pt x="1941" y="775"/>
                  </a:lnTo>
                  <a:close/>
                  <a:moveTo>
                    <a:pt x="190" y="2145"/>
                  </a:moveTo>
                  <a:lnTo>
                    <a:pt x="117" y="2243"/>
                  </a:lnTo>
                  <a:cubicBezTo>
                    <a:pt x="127" y="2255"/>
                    <a:pt x="139" y="2267"/>
                    <a:pt x="152" y="2278"/>
                  </a:cubicBezTo>
                  <a:lnTo>
                    <a:pt x="244" y="2155"/>
                  </a:lnTo>
                  <a:cubicBezTo>
                    <a:pt x="225" y="2152"/>
                    <a:pt x="209" y="2149"/>
                    <a:pt x="190" y="2145"/>
                  </a:cubicBezTo>
                  <a:close/>
                  <a:moveTo>
                    <a:pt x="2843" y="1459"/>
                  </a:moveTo>
                  <a:cubicBezTo>
                    <a:pt x="2849" y="1480"/>
                    <a:pt x="2853" y="1502"/>
                    <a:pt x="2859" y="1523"/>
                  </a:cubicBezTo>
                  <a:lnTo>
                    <a:pt x="3096" y="1202"/>
                  </a:lnTo>
                  <a:cubicBezTo>
                    <a:pt x="3072" y="1191"/>
                    <a:pt x="3057" y="1183"/>
                    <a:pt x="3052" y="1178"/>
                  </a:cubicBezTo>
                  <a:lnTo>
                    <a:pt x="2843" y="1459"/>
                  </a:lnTo>
                  <a:close/>
                  <a:moveTo>
                    <a:pt x="2316" y="574"/>
                  </a:moveTo>
                  <a:cubicBezTo>
                    <a:pt x="2301" y="587"/>
                    <a:pt x="2288" y="602"/>
                    <a:pt x="2282" y="615"/>
                  </a:cubicBezTo>
                  <a:cubicBezTo>
                    <a:pt x="2282" y="615"/>
                    <a:pt x="2265" y="600"/>
                    <a:pt x="2257" y="573"/>
                  </a:cubicBezTo>
                  <a:lnTo>
                    <a:pt x="2096" y="790"/>
                  </a:lnTo>
                  <a:cubicBezTo>
                    <a:pt x="2113" y="794"/>
                    <a:pt x="2132" y="797"/>
                    <a:pt x="2148" y="802"/>
                  </a:cubicBezTo>
                  <a:lnTo>
                    <a:pt x="2316" y="574"/>
                  </a:lnTo>
                  <a:close/>
                  <a:moveTo>
                    <a:pt x="583" y="2070"/>
                  </a:moveTo>
                  <a:lnTo>
                    <a:pt x="351" y="2385"/>
                  </a:lnTo>
                  <a:cubicBezTo>
                    <a:pt x="363" y="2387"/>
                    <a:pt x="375" y="2388"/>
                    <a:pt x="386" y="2389"/>
                  </a:cubicBezTo>
                  <a:cubicBezTo>
                    <a:pt x="395" y="2389"/>
                    <a:pt x="402" y="2389"/>
                    <a:pt x="409" y="2391"/>
                  </a:cubicBezTo>
                  <a:lnTo>
                    <a:pt x="669" y="2036"/>
                  </a:lnTo>
                  <a:cubicBezTo>
                    <a:pt x="631" y="2043"/>
                    <a:pt x="607" y="2056"/>
                    <a:pt x="583" y="2070"/>
                  </a:cubicBezTo>
                  <a:close/>
                  <a:moveTo>
                    <a:pt x="98" y="2115"/>
                  </a:moveTo>
                  <a:lnTo>
                    <a:pt x="59" y="2169"/>
                  </a:lnTo>
                  <a:cubicBezTo>
                    <a:pt x="68" y="2182"/>
                    <a:pt x="78" y="2196"/>
                    <a:pt x="90" y="2211"/>
                  </a:cubicBezTo>
                  <a:lnTo>
                    <a:pt x="146" y="2133"/>
                  </a:lnTo>
                  <a:cubicBezTo>
                    <a:pt x="130" y="2128"/>
                    <a:pt x="115" y="2123"/>
                    <a:pt x="98" y="2115"/>
                  </a:cubicBezTo>
                  <a:close/>
                  <a:moveTo>
                    <a:pt x="2840" y="702"/>
                  </a:moveTo>
                  <a:lnTo>
                    <a:pt x="2589" y="1039"/>
                  </a:lnTo>
                  <a:cubicBezTo>
                    <a:pt x="2603" y="1050"/>
                    <a:pt x="2613" y="1062"/>
                    <a:pt x="2625" y="1073"/>
                  </a:cubicBezTo>
                  <a:lnTo>
                    <a:pt x="2819" y="812"/>
                  </a:lnTo>
                  <a:cubicBezTo>
                    <a:pt x="2813" y="805"/>
                    <a:pt x="2804" y="788"/>
                    <a:pt x="2852" y="769"/>
                  </a:cubicBezTo>
                  <a:lnTo>
                    <a:pt x="2898" y="706"/>
                  </a:lnTo>
                  <a:cubicBezTo>
                    <a:pt x="2889" y="705"/>
                    <a:pt x="2880" y="705"/>
                    <a:pt x="2871" y="705"/>
                  </a:cubicBezTo>
                  <a:cubicBezTo>
                    <a:pt x="2860" y="703"/>
                    <a:pt x="2850" y="703"/>
                    <a:pt x="2840" y="702"/>
                  </a:cubicBezTo>
                  <a:close/>
                  <a:moveTo>
                    <a:pt x="293" y="2159"/>
                  </a:moveTo>
                  <a:lnTo>
                    <a:pt x="183" y="2306"/>
                  </a:lnTo>
                  <a:cubicBezTo>
                    <a:pt x="197" y="2316"/>
                    <a:pt x="210" y="2324"/>
                    <a:pt x="224" y="2334"/>
                  </a:cubicBezTo>
                  <a:lnTo>
                    <a:pt x="356" y="2155"/>
                  </a:lnTo>
                  <a:cubicBezTo>
                    <a:pt x="336" y="2157"/>
                    <a:pt x="316" y="2159"/>
                    <a:pt x="293" y="2159"/>
                  </a:cubicBezTo>
                  <a:close/>
                  <a:moveTo>
                    <a:pt x="415" y="2145"/>
                  </a:moveTo>
                  <a:lnTo>
                    <a:pt x="261" y="2354"/>
                  </a:lnTo>
                  <a:cubicBezTo>
                    <a:pt x="276" y="2362"/>
                    <a:pt x="291" y="2368"/>
                    <a:pt x="309" y="2373"/>
                  </a:cubicBezTo>
                  <a:lnTo>
                    <a:pt x="495" y="2119"/>
                  </a:lnTo>
                  <a:cubicBezTo>
                    <a:pt x="474" y="2128"/>
                    <a:pt x="447" y="2137"/>
                    <a:pt x="415" y="2145"/>
                  </a:cubicBezTo>
                  <a:close/>
                  <a:moveTo>
                    <a:pt x="2865" y="820"/>
                  </a:moveTo>
                  <a:lnTo>
                    <a:pt x="2653" y="1106"/>
                  </a:lnTo>
                  <a:cubicBezTo>
                    <a:pt x="2665" y="1119"/>
                    <a:pt x="2676" y="1132"/>
                    <a:pt x="2685" y="1145"/>
                  </a:cubicBezTo>
                  <a:lnTo>
                    <a:pt x="2921" y="826"/>
                  </a:lnTo>
                  <a:cubicBezTo>
                    <a:pt x="2899" y="823"/>
                    <a:pt x="2880" y="821"/>
                    <a:pt x="2865" y="820"/>
                  </a:cubicBezTo>
                  <a:close/>
                  <a:moveTo>
                    <a:pt x="692" y="1703"/>
                  </a:moveTo>
                  <a:cubicBezTo>
                    <a:pt x="678" y="1697"/>
                    <a:pt x="659" y="1693"/>
                    <a:pt x="639" y="1691"/>
                  </a:cubicBezTo>
                  <a:lnTo>
                    <a:pt x="497" y="1882"/>
                  </a:lnTo>
                  <a:cubicBezTo>
                    <a:pt x="515" y="1887"/>
                    <a:pt x="532" y="1890"/>
                    <a:pt x="549" y="1893"/>
                  </a:cubicBezTo>
                  <a:lnTo>
                    <a:pt x="692" y="1703"/>
                  </a:lnTo>
                  <a:close/>
                  <a:moveTo>
                    <a:pt x="758" y="1766"/>
                  </a:moveTo>
                  <a:cubicBezTo>
                    <a:pt x="751" y="1753"/>
                    <a:pt x="741" y="1737"/>
                    <a:pt x="727" y="1723"/>
                  </a:cubicBezTo>
                  <a:lnTo>
                    <a:pt x="593" y="1905"/>
                  </a:lnTo>
                  <a:cubicBezTo>
                    <a:pt x="611" y="1908"/>
                    <a:pt x="627" y="1914"/>
                    <a:pt x="644" y="1920"/>
                  </a:cubicBezTo>
                  <a:lnTo>
                    <a:pt x="758" y="1766"/>
                  </a:lnTo>
                  <a:close/>
                  <a:moveTo>
                    <a:pt x="3780" y="957"/>
                  </a:moveTo>
                  <a:lnTo>
                    <a:pt x="3768" y="973"/>
                  </a:lnTo>
                  <a:cubicBezTo>
                    <a:pt x="3787" y="972"/>
                    <a:pt x="3799" y="972"/>
                    <a:pt x="3799" y="972"/>
                  </a:cubicBezTo>
                  <a:cubicBezTo>
                    <a:pt x="3799" y="972"/>
                    <a:pt x="3801" y="968"/>
                    <a:pt x="3780" y="957"/>
                  </a:cubicBezTo>
                  <a:close/>
                  <a:moveTo>
                    <a:pt x="683" y="1936"/>
                  </a:moveTo>
                  <a:cubicBezTo>
                    <a:pt x="695" y="1941"/>
                    <a:pt x="707" y="1948"/>
                    <a:pt x="717" y="1956"/>
                  </a:cubicBezTo>
                  <a:cubicBezTo>
                    <a:pt x="720" y="1958"/>
                    <a:pt x="722" y="1959"/>
                    <a:pt x="726" y="1962"/>
                  </a:cubicBezTo>
                  <a:lnTo>
                    <a:pt x="973" y="1627"/>
                  </a:lnTo>
                  <a:cubicBezTo>
                    <a:pt x="976" y="1593"/>
                    <a:pt x="980" y="1559"/>
                    <a:pt x="987" y="1526"/>
                  </a:cubicBezTo>
                  <a:lnTo>
                    <a:pt x="683" y="1936"/>
                  </a:lnTo>
                  <a:close/>
                  <a:moveTo>
                    <a:pt x="1170" y="821"/>
                  </a:moveTo>
                  <a:lnTo>
                    <a:pt x="659" y="1512"/>
                  </a:lnTo>
                  <a:cubicBezTo>
                    <a:pt x="668" y="1528"/>
                    <a:pt x="676" y="1544"/>
                    <a:pt x="685" y="1559"/>
                  </a:cubicBezTo>
                  <a:lnTo>
                    <a:pt x="1180" y="891"/>
                  </a:lnTo>
                  <a:cubicBezTo>
                    <a:pt x="1176" y="872"/>
                    <a:pt x="1173" y="847"/>
                    <a:pt x="1170" y="821"/>
                  </a:cubicBezTo>
                  <a:close/>
                  <a:moveTo>
                    <a:pt x="3136" y="2437"/>
                  </a:moveTo>
                  <a:lnTo>
                    <a:pt x="2989" y="2635"/>
                  </a:lnTo>
                  <a:cubicBezTo>
                    <a:pt x="2999" y="2650"/>
                    <a:pt x="3009" y="2665"/>
                    <a:pt x="3018" y="2679"/>
                  </a:cubicBezTo>
                  <a:lnTo>
                    <a:pt x="3145" y="2509"/>
                  </a:lnTo>
                  <a:cubicBezTo>
                    <a:pt x="3141" y="2484"/>
                    <a:pt x="3140" y="2462"/>
                    <a:pt x="3136" y="2437"/>
                  </a:cubicBezTo>
                  <a:close/>
                  <a:moveTo>
                    <a:pt x="371" y="1830"/>
                  </a:moveTo>
                  <a:lnTo>
                    <a:pt x="470" y="1697"/>
                  </a:lnTo>
                  <a:cubicBezTo>
                    <a:pt x="465" y="1697"/>
                    <a:pt x="458" y="1699"/>
                    <a:pt x="452" y="1701"/>
                  </a:cubicBezTo>
                  <a:cubicBezTo>
                    <a:pt x="425" y="1711"/>
                    <a:pt x="407" y="1717"/>
                    <a:pt x="390" y="1722"/>
                  </a:cubicBezTo>
                  <a:lnTo>
                    <a:pt x="336" y="1796"/>
                  </a:lnTo>
                  <a:cubicBezTo>
                    <a:pt x="346" y="1807"/>
                    <a:pt x="358" y="1818"/>
                    <a:pt x="371" y="1830"/>
                  </a:cubicBezTo>
                  <a:close/>
                  <a:moveTo>
                    <a:pt x="405" y="1853"/>
                  </a:moveTo>
                  <a:cubicBezTo>
                    <a:pt x="419" y="1861"/>
                    <a:pt x="434" y="1867"/>
                    <a:pt x="449" y="1871"/>
                  </a:cubicBezTo>
                  <a:cubicBezTo>
                    <a:pt x="451" y="1871"/>
                    <a:pt x="451" y="1871"/>
                    <a:pt x="452" y="1873"/>
                  </a:cubicBezTo>
                  <a:lnTo>
                    <a:pt x="590" y="1686"/>
                  </a:lnTo>
                  <a:cubicBezTo>
                    <a:pt x="570" y="1686"/>
                    <a:pt x="549" y="1686"/>
                    <a:pt x="529" y="1688"/>
                  </a:cubicBezTo>
                  <a:lnTo>
                    <a:pt x="405" y="1853"/>
                  </a:lnTo>
                  <a:close/>
                  <a:moveTo>
                    <a:pt x="593" y="1379"/>
                  </a:moveTo>
                  <a:lnTo>
                    <a:pt x="802" y="1096"/>
                  </a:lnTo>
                  <a:cubicBezTo>
                    <a:pt x="788" y="1088"/>
                    <a:pt x="773" y="1080"/>
                    <a:pt x="760" y="1070"/>
                  </a:cubicBezTo>
                  <a:lnTo>
                    <a:pt x="571" y="1325"/>
                  </a:lnTo>
                  <a:cubicBezTo>
                    <a:pt x="578" y="1343"/>
                    <a:pt x="585" y="1361"/>
                    <a:pt x="593" y="1379"/>
                  </a:cubicBezTo>
                  <a:close/>
                  <a:moveTo>
                    <a:pt x="3154" y="1956"/>
                  </a:moveTo>
                  <a:lnTo>
                    <a:pt x="3075" y="2060"/>
                  </a:lnTo>
                  <a:cubicBezTo>
                    <a:pt x="3087" y="2062"/>
                    <a:pt x="3104" y="2069"/>
                    <a:pt x="3123" y="2080"/>
                  </a:cubicBezTo>
                  <a:lnTo>
                    <a:pt x="3174" y="2010"/>
                  </a:lnTo>
                  <a:cubicBezTo>
                    <a:pt x="3170" y="2002"/>
                    <a:pt x="3167" y="1995"/>
                    <a:pt x="3166" y="1990"/>
                  </a:cubicBezTo>
                  <a:cubicBezTo>
                    <a:pt x="3162" y="1981"/>
                    <a:pt x="3157" y="1967"/>
                    <a:pt x="3154" y="1956"/>
                  </a:cubicBezTo>
                  <a:close/>
                  <a:moveTo>
                    <a:pt x="3055" y="2088"/>
                  </a:moveTo>
                  <a:lnTo>
                    <a:pt x="2791" y="2445"/>
                  </a:lnTo>
                  <a:cubicBezTo>
                    <a:pt x="2804" y="2447"/>
                    <a:pt x="2819" y="2450"/>
                    <a:pt x="2840" y="2463"/>
                  </a:cubicBezTo>
                  <a:lnTo>
                    <a:pt x="3079" y="2139"/>
                  </a:lnTo>
                  <a:cubicBezTo>
                    <a:pt x="3072" y="2119"/>
                    <a:pt x="3064" y="2105"/>
                    <a:pt x="3055" y="2088"/>
                  </a:cubicBezTo>
                  <a:close/>
                  <a:moveTo>
                    <a:pt x="3096" y="2187"/>
                  </a:moveTo>
                  <a:lnTo>
                    <a:pt x="2872" y="2488"/>
                  </a:lnTo>
                  <a:cubicBezTo>
                    <a:pt x="2884" y="2499"/>
                    <a:pt x="2896" y="2510"/>
                    <a:pt x="2907" y="2524"/>
                  </a:cubicBezTo>
                  <a:lnTo>
                    <a:pt x="3109" y="2251"/>
                  </a:lnTo>
                  <a:cubicBezTo>
                    <a:pt x="3104" y="2226"/>
                    <a:pt x="3099" y="2204"/>
                    <a:pt x="3096" y="2187"/>
                  </a:cubicBezTo>
                  <a:close/>
                  <a:moveTo>
                    <a:pt x="2718" y="2750"/>
                  </a:moveTo>
                  <a:cubicBezTo>
                    <a:pt x="2719" y="2759"/>
                    <a:pt x="2721" y="2766"/>
                    <a:pt x="2723" y="2774"/>
                  </a:cubicBezTo>
                  <a:lnTo>
                    <a:pt x="2765" y="2715"/>
                  </a:lnTo>
                  <a:cubicBezTo>
                    <a:pt x="2773" y="2683"/>
                    <a:pt x="2779" y="2646"/>
                    <a:pt x="2779" y="2615"/>
                  </a:cubicBezTo>
                  <a:lnTo>
                    <a:pt x="2704" y="2715"/>
                  </a:lnTo>
                  <a:cubicBezTo>
                    <a:pt x="2710" y="2727"/>
                    <a:pt x="2714" y="2738"/>
                    <a:pt x="2718" y="2750"/>
                  </a:cubicBezTo>
                  <a:close/>
                  <a:moveTo>
                    <a:pt x="2769" y="2476"/>
                  </a:moveTo>
                  <a:lnTo>
                    <a:pt x="2649" y="2638"/>
                  </a:lnTo>
                  <a:cubicBezTo>
                    <a:pt x="2658" y="2650"/>
                    <a:pt x="2670" y="2663"/>
                    <a:pt x="2680" y="2677"/>
                  </a:cubicBezTo>
                  <a:lnTo>
                    <a:pt x="2776" y="2550"/>
                  </a:lnTo>
                  <a:cubicBezTo>
                    <a:pt x="2773" y="2518"/>
                    <a:pt x="2771" y="2492"/>
                    <a:pt x="2769" y="2476"/>
                  </a:cubicBezTo>
                  <a:close/>
                  <a:moveTo>
                    <a:pt x="3121" y="2325"/>
                  </a:moveTo>
                  <a:cubicBezTo>
                    <a:pt x="3121" y="2319"/>
                    <a:pt x="3120" y="2314"/>
                    <a:pt x="3120" y="2308"/>
                  </a:cubicBezTo>
                  <a:lnTo>
                    <a:pt x="2934" y="2558"/>
                  </a:lnTo>
                  <a:cubicBezTo>
                    <a:pt x="2945" y="2571"/>
                    <a:pt x="2955" y="2584"/>
                    <a:pt x="2965" y="2599"/>
                  </a:cubicBezTo>
                  <a:lnTo>
                    <a:pt x="3130" y="2376"/>
                  </a:lnTo>
                  <a:cubicBezTo>
                    <a:pt x="3126" y="2360"/>
                    <a:pt x="3125" y="2342"/>
                    <a:pt x="3121" y="2325"/>
                  </a:cubicBezTo>
                  <a:close/>
                  <a:moveTo>
                    <a:pt x="3152" y="2569"/>
                  </a:moveTo>
                  <a:lnTo>
                    <a:pt x="3041" y="2717"/>
                  </a:lnTo>
                  <a:cubicBezTo>
                    <a:pt x="3050" y="2730"/>
                    <a:pt x="3057" y="2743"/>
                    <a:pt x="3064" y="2754"/>
                  </a:cubicBezTo>
                  <a:cubicBezTo>
                    <a:pt x="3067" y="2758"/>
                    <a:pt x="3068" y="2759"/>
                    <a:pt x="3070" y="2762"/>
                  </a:cubicBezTo>
                  <a:lnTo>
                    <a:pt x="3160" y="2638"/>
                  </a:lnTo>
                  <a:cubicBezTo>
                    <a:pt x="3157" y="2615"/>
                    <a:pt x="3155" y="2592"/>
                    <a:pt x="3152" y="2569"/>
                  </a:cubicBezTo>
                  <a:close/>
                  <a:moveTo>
                    <a:pt x="2420" y="3489"/>
                  </a:moveTo>
                  <a:cubicBezTo>
                    <a:pt x="2443" y="3499"/>
                    <a:pt x="2449" y="3502"/>
                    <a:pt x="2449" y="3502"/>
                  </a:cubicBezTo>
                  <a:cubicBezTo>
                    <a:pt x="2449" y="3502"/>
                    <a:pt x="2450" y="3478"/>
                    <a:pt x="2452" y="3443"/>
                  </a:cubicBezTo>
                  <a:cubicBezTo>
                    <a:pt x="2454" y="3419"/>
                    <a:pt x="2455" y="3389"/>
                    <a:pt x="2455" y="3358"/>
                  </a:cubicBezTo>
                  <a:lnTo>
                    <a:pt x="2370" y="3471"/>
                  </a:lnTo>
                  <a:cubicBezTo>
                    <a:pt x="2393" y="3479"/>
                    <a:pt x="2408" y="3484"/>
                    <a:pt x="2420" y="3489"/>
                  </a:cubicBezTo>
                  <a:close/>
                  <a:moveTo>
                    <a:pt x="2330" y="3458"/>
                  </a:moveTo>
                  <a:lnTo>
                    <a:pt x="2454" y="3289"/>
                  </a:lnTo>
                  <a:cubicBezTo>
                    <a:pt x="2452" y="3260"/>
                    <a:pt x="2457" y="3224"/>
                    <a:pt x="2467" y="3188"/>
                  </a:cubicBezTo>
                  <a:lnTo>
                    <a:pt x="2286" y="3435"/>
                  </a:lnTo>
                  <a:cubicBezTo>
                    <a:pt x="2300" y="3443"/>
                    <a:pt x="2313" y="3451"/>
                    <a:pt x="2330" y="3458"/>
                  </a:cubicBezTo>
                  <a:close/>
                  <a:moveTo>
                    <a:pt x="673" y="772"/>
                  </a:moveTo>
                  <a:cubicBezTo>
                    <a:pt x="681" y="747"/>
                    <a:pt x="681" y="747"/>
                    <a:pt x="681" y="747"/>
                  </a:cubicBezTo>
                  <a:cubicBezTo>
                    <a:pt x="681" y="747"/>
                    <a:pt x="585" y="849"/>
                    <a:pt x="540" y="990"/>
                  </a:cubicBezTo>
                  <a:lnTo>
                    <a:pt x="659" y="831"/>
                  </a:lnTo>
                  <a:cubicBezTo>
                    <a:pt x="659" y="816"/>
                    <a:pt x="665" y="798"/>
                    <a:pt x="673" y="772"/>
                  </a:cubicBezTo>
                  <a:close/>
                  <a:moveTo>
                    <a:pt x="309" y="1762"/>
                  </a:moveTo>
                  <a:lnTo>
                    <a:pt x="332" y="1729"/>
                  </a:lnTo>
                  <a:cubicBezTo>
                    <a:pt x="325" y="1727"/>
                    <a:pt x="320" y="1725"/>
                    <a:pt x="312" y="1722"/>
                  </a:cubicBezTo>
                  <a:cubicBezTo>
                    <a:pt x="300" y="1717"/>
                    <a:pt x="291" y="1714"/>
                    <a:pt x="285" y="1711"/>
                  </a:cubicBezTo>
                  <a:cubicBezTo>
                    <a:pt x="273" y="1705"/>
                    <a:pt x="273" y="1705"/>
                    <a:pt x="273" y="1705"/>
                  </a:cubicBezTo>
                  <a:cubicBezTo>
                    <a:pt x="273" y="1705"/>
                    <a:pt x="275" y="1711"/>
                    <a:pt x="279" y="1717"/>
                  </a:cubicBezTo>
                  <a:cubicBezTo>
                    <a:pt x="285" y="1729"/>
                    <a:pt x="295" y="1745"/>
                    <a:pt x="309" y="1762"/>
                  </a:cubicBezTo>
                  <a:close/>
                  <a:moveTo>
                    <a:pt x="3209" y="2795"/>
                  </a:moveTo>
                  <a:lnTo>
                    <a:pt x="3167" y="2854"/>
                  </a:lnTo>
                  <a:cubicBezTo>
                    <a:pt x="3174" y="2856"/>
                    <a:pt x="3182" y="2856"/>
                    <a:pt x="3193" y="2856"/>
                  </a:cubicBezTo>
                  <a:lnTo>
                    <a:pt x="3227" y="2856"/>
                  </a:lnTo>
                  <a:cubicBezTo>
                    <a:pt x="3259" y="2854"/>
                    <a:pt x="3270" y="2851"/>
                    <a:pt x="3270" y="2851"/>
                  </a:cubicBezTo>
                  <a:cubicBezTo>
                    <a:pt x="3270" y="2851"/>
                    <a:pt x="3259" y="2846"/>
                    <a:pt x="3243" y="2833"/>
                  </a:cubicBezTo>
                  <a:cubicBezTo>
                    <a:pt x="3233" y="2825"/>
                    <a:pt x="3221" y="2812"/>
                    <a:pt x="3209" y="2795"/>
                  </a:cubicBezTo>
                  <a:close/>
                  <a:moveTo>
                    <a:pt x="3170" y="2697"/>
                  </a:moveTo>
                  <a:lnTo>
                    <a:pt x="3094" y="2798"/>
                  </a:lnTo>
                  <a:cubicBezTo>
                    <a:pt x="3106" y="2817"/>
                    <a:pt x="3116" y="2828"/>
                    <a:pt x="3128" y="2838"/>
                  </a:cubicBezTo>
                  <a:lnTo>
                    <a:pt x="3187" y="2756"/>
                  </a:lnTo>
                  <a:cubicBezTo>
                    <a:pt x="3181" y="2738"/>
                    <a:pt x="3174" y="2718"/>
                    <a:pt x="3170" y="2697"/>
                  </a:cubicBezTo>
                  <a:close/>
                  <a:moveTo>
                    <a:pt x="875" y="3134"/>
                  </a:moveTo>
                  <a:lnTo>
                    <a:pt x="888" y="3116"/>
                  </a:lnTo>
                  <a:cubicBezTo>
                    <a:pt x="851" y="3119"/>
                    <a:pt x="835" y="3119"/>
                    <a:pt x="835" y="3119"/>
                  </a:cubicBezTo>
                  <a:cubicBezTo>
                    <a:pt x="835" y="3119"/>
                    <a:pt x="851" y="3125"/>
                    <a:pt x="875" y="3134"/>
                  </a:cubicBezTo>
                  <a:close/>
                  <a:moveTo>
                    <a:pt x="1029" y="330"/>
                  </a:moveTo>
                  <a:cubicBezTo>
                    <a:pt x="1012" y="327"/>
                    <a:pt x="995" y="324"/>
                    <a:pt x="976" y="327"/>
                  </a:cubicBezTo>
                  <a:cubicBezTo>
                    <a:pt x="976" y="327"/>
                    <a:pt x="987" y="345"/>
                    <a:pt x="996" y="374"/>
                  </a:cubicBezTo>
                  <a:lnTo>
                    <a:pt x="1029" y="330"/>
                  </a:lnTo>
                  <a:close/>
                  <a:moveTo>
                    <a:pt x="2202" y="3324"/>
                  </a:moveTo>
                  <a:lnTo>
                    <a:pt x="2611" y="2770"/>
                  </a:lnTo>
                  <a:cubicBezTo>
                    <a:pt x="2618" y="2732"/>
                    <a:pt x="2622" y="2697"/>
                    <a:pt x="2622" y="2674"/>
                  </a:cubicBezTo>
                  <a:lnTo>
                    <a:pt x="2186" y="3263"/>
                  </a:lnTo>
                  <a:cubicBezTo>
                    <a:pt x="2189" y="3284"/>
                    <a:pt x="2194" y="3304"/>
                    <a:pt x="2202" y="3324"/>
                  </a:cubicBezTo>
                  <a:close/>
                  <a:moveTo>
                    <a:pt x="3533" y="1748"/>
                  </a:moveTo>
                  <a:lnTo>
                    <a:pt x="3369" y="1971"/>
                  </a:lnTo>
                  <a:cubicBezTo>
                    <a:pt x="3388" y="1973"/>
                    <a:pt x="3406" y="1975"/>
                    <a:pt x="3424" y="1977"/>
                  </a:cubicBezTo>
                  <a:lnTo>
                    <a:pt x="3577" y="1773"/>
                  </a:lnTo>
                  <a:cubicBezTo>
                    <a:pt x="3562" y="1764"/>
                    <a:pt x="3549" y="1756"/>
                    <a:pt x="3533" y="1748"/>
                  </a:cubicBezTo>
                  <a:close/>
                  <a:moveTo>
                    <a:pt x="3451" y="1705"/>
                  </a:moveTo>
                  <a:lnTo>
                    <a:pt x="3272" y="1949"/>
                  </a:lnTo>
                  <a:cubicBezTo>
                    <a:pt x="3289" y="1954"/>
                    <a:pt x="3308" y="1959"/>
                    <a:pt x="3323" y="1962"/>
                  </a:cubicBezTo>
                  <a:lnTo>
                    <a:pt x="3496" y="1729"/>
                  </a:lnTo>
                  <a:cubicBezTo>
                    <a:pt x="3481" y="1722"/>
                    <a:pt x="3467" y="1714"/>
                    <a:pt x="3451" y="1705"/>
                  </a:cubicBezTo>
                  <a:close/>
                  <a:moveTo>
                    <a:pt x="3691" y="1841"/>
                  </a:moveTo>
                  <a:lnTo>
                    <a:pt x="3580" y="1989"/>
                  </a:lnTo>
                  <a:cubicBezTo>
                    <a:pt x="3584" y="1989"/>
                    <a:pt x="3589" y="1990"/>
                    <a:pt x="3592" y="1990"/>
                  </a:cubicBezTo>
                  <a:lnTo>
                    <a:pt x="3642" y="1990"/>
                  </a:lnTo>
                  <a:lnTo>
                    <a:pt x="3731" y="1869"/>
                  </a:lnTo>
                  <a:cubicBezTo>
                    <a:pt x="3718" y="1859"/>
                    <a:pt x="3704" y="1849"/>
                    <a:pt x="3691" y="1841"/>
                  </a:cubicBezTo>
                  <a:close/>
                  <a:moveTo>
                    <a:pt x="2254" y="3407"/>
                  </a:moveTo>
                  <a:lnTo>
                    <a:pt x="2518" y="3049"/>
                  </a:lnTo>
                  <a:cubicBezTo>
                    <a:pt x="2526" y="3034"/>
                    <a:pt x="2533" y="3018"/>
                    <a:pt x="2542" y="3005"/>
                  </a:cubicBezTo>
                  <a:cubicBezTo>
                    <a:pt x="2560" y="2970"/>
                    <a:pt x="2577" y="2921"/>
                    <a:pt x="2591" y="2869"/>
                  </a:cubicBezTo>
                  <a:lnTo>
                    <a:pt x="2223" y="3366"/>
                  </a:lnTo>
                  <a:cubicBezTo>
                    <a:pt x="2232" y="3381"/>
                    <a:pt x="2242" y="3394"/>
                    <a:pt x="2254" y="3407"/>
                  </a:cubicBezTo>
                  <a:close/>
                  <a:moveTo>
                    <a:pt x="3612" y="1792"/>
                  </a:moveTo>
                  <a:lnTo>
                    <a:pt x="3474" y="1982"/>
                  </a:lnTo>
                  <a:cubicBezTo>
                    <a:pt x="3492" y="1984"/>
                    <a:pt x="3513" y="1985"/>
                    <a:pt x="3531" y="1987"/>
                  </a:cubicBezTo>
                  <a:lnTo>
                    <a:pt x="3655" y="1818"/>
                  </a:lnTo>
                  <a:cubicBezTo>
                    <a:pt x="3642" y="1808"/>
                    <a:pt x="3628" y="1800"/>
                    <a:pt x="3612" y="1792"/>
                  </a:cubicBezTo>
                  <a:close/>
                  <a:moveTo>
                    <a:pt x="3415" y="1686"/>
                  </a:moveTo>
                  <a:cubicBezTo>
                    <a:pt x="3399" y="1678"/>
                    <a:pt x="3386" y="1670"/>
                    <a:pt x="3372" y="1660"/>
                  </a:cubicBezTo>
                  <a:lnTo>
                    <a:pt x="3182" y="1917"/>
                  </a:lnTo>
                  <a:cubicBezTo>
                    <a:pt x="3196" y="1923"/>
                    <a:pt x="3213" y="1930"/>
                    <a:pt x="3229" y="1934"/>
                  </a:cubicBezTo>
                  <a:lnTo>
                    <a:pt x="3415" y="1686"/>
                  </a:lnTo>
                  <a:close/>
                  <a:moveTo>
                    <a:pt x="3768" y="1900"/>
                  </a:moveTo>
                  <a:cubicBezTo>
                    <a:pt x="3767" y="1899"/>
                    <a:pt x="3764" y="1897"/>
                    <a:pt x="3762" y="1896"/>
                  </a:cubicBezTo>
                  <a:lnTo>
                    <a:pt x="3692" y="1992"/>
                  </a:lnTo>
                  <a:cubicBezTo>
                    <a:pt x="3710" y="1993"/>
                    <a:pt x="3725" y="1997"/>
                    <a:pt x="3743" y="2005"/>
                  </a:cubicBezTo>
                  <a:lnTo>
                    <a:pt x="3798" y="1933"/>
                  </a:lnTo>
                  <a:cubicBezTo>
                    <a:pt x="3789" y="1922"/>
                    <a:pt x="3779" y="1910"/>
                    <a:pt x="3768" y="1900"/>
                  </a:cubicBezTo>
                  <a:close/>
                  <a:moveTo>
                    <a:pt x="1388" y="455"/>
                  </a:moveTo>
                  <a:lnTo>
                    <a:pt x="1486" y="324"/>
                  </a:lnTo>
                  <a:cubicBezTo>
                    <a:pt x="1444" y="357"/>
                    <a:pt x="1413" y="383"/>
                    <a:pt x="1388" y="455"/>
                  </a:cubicBezTo>
                  <a:close/>
                  <a:moveTo>
                    <a:pt x="2611" y="2606"/>
                  </a:moveTo>
                  <a:cubicBezTo>
                    <a:pt x="2611" y="2606"/>
                    <a:pt x="2615" y="2607"/>
                    <a:pt x="2618" y="2610"/>
                  </a:cubicBezTo>
                  <a:lnTo>
                    <a:pt x="3140" y="1904"/>
                  </a:lnTo>
                  <a:cubicBezTo>
                    <a:pt x="3140" y="1902"/>
                    <a:pt x="3140" y="1900"/>
                    <a:pt x="3140" y="1900"/>
                  </a:cubicBezTo>
                  <a:cubicBezTo>
                    <a:pt x="3140" y="1900"/>
                    <a:pt x="3140" y="1902"/>
                    <a:pt x="3141" y="1902"/>
                  </a:cubicBezTo>
                  <a:lnTo>
                    <a:pt x="3340" y="1635"/>
                  </a:lnTo>
                  <a:cubicBezTo>
                    <a:pt x="3327" y="1624"/>
                    <a:pt x="3315" y="1613"/>
                    <a:pt x="3302" y="1602"/>
                  </a:cubicBezTo>
                  <a:lnTo>
                    <a:pt x="2187" y="3108"/>
                  </a:lnTo>
                  <a:cubicBezTo>
                    <a:pt x="2182" y="3137"/>
                    <a:pt x="2179" y="3168"/>
                    <a:pt x="2181" y="3201"/>
                  </a:cubicBezTo>
                  <a:lnTo>
                    <a:pt x="2613" y="2615"/>
                  </a:lnTo>
                  <a:cubicBezTo>
                    <a:pt x="2611" y="2606"/>
                    <a:pt x="2611" y="2606"/>
                    <a:pt x="2611" y="2606"/>
                  </a:cubicBezTo>
                  <a:close/>
                  <a:moveTo>
                    <a:pt x="1381" y="2450"/>
                  </a:moveTo>
                  <a:cubicBezTo>
                    <a:pt x="1368" y="2440"/>
                    <a:pt x="1354" y="2430"/>
                    <a:pt x="1340" y="2421"/>
                  </a:cubicBezTo>
                  <a:lnTo>
                    <a:pt x="1114" y="2728"/>
                  </a:lnTo>
                  <a:cubicBezTo>
                    <a:pt x="1137" y="2725"/>
                    <a:pt x="1161" y="2720"/>
                    <a:pt x="1185" y="2713"/>
                  </a:cubicBezTo>
                  <a:lnTo>
                    <a:pt x="1381" y="2450"/>
                  </a:lnTo>
                  <a:close/>
                  <a:moveTo>
                    <a:pt x="1923" y="2614"/>
                  </a:moveTo>
                  <a:cubicBezTo>
                    <a:pt x="1907" y="2614"/>
                    <a:pt x="1893" y="2614"/>
                    <a:pt x="1878" y="2612"/>
                  </a:cubicBezTo>
                  <a:lnTo>
                    <a:pt x="1598" y="2990"/>
                  </a:lnTo>
                  <a:cubicBezTo>
                    <a:pt x="1676" y="2921"/>
                    <a:pt x="1735" y="2859"/>
                    <a:pt x="1788" y="2815"/>
                  </a:cubicBezTo>
                  <a:lnTo>
                    <a:pt x="1937" y="2614"/>
                  </a:lnTo>
                  <a:lnTo>
                    <a:pt x="1923" y="2614"/>
                  </a:lnTo>
                  <a:close/>
                  <a:moveTo>
                    <a:pt x="1773" y="2602"/>
                  </a:moveTo>
                  <a:lnTo>
                    <a:pt x="1393" y="3114"/>
                  </a:lnTo>
                  <a:cubicBezTo>
                    <a:pt x="1424" y="3103"/>
                    <a:pt x="1456" y="3088"/>
                    <a:pt x="1486" y="3072"/>
                  </a:cubicBezTo>
                  <a:lnTo>
                    <a:pt x="1829" y="2609"/>
                  </a:lnTo>
                  <a:cubicBezTo>
                    <a:pt x="1810" y="2607"/>
                    <a:pt x="1790" y="2606"/>
                    <a:pt x="1773" y="2602"/>
                  </a:cubicBezTo>
                  <a:close/>
                  <a:moveTo>
                    <a:pt x="1674" y="2581"/>
                  </a:moveTo>
                  <a:lnTo>
                    <a:pt x="1248" y="3158"/>
                  </a:lnTo>
                  <a:cubicBezTo>
                    <a:pt x="1271" y="3152"/>
                    <a:pt x="1297" y="3147"/>
                    <a:pt x="1324" y="3139"/>
                  </a:cubicBezTo>
                  <a:lnTo>
                    <a:pt x="1727" y="2594"/>
                  </a:lnTo>
                  <a:cubicBezTo>
                    <a:pt x="1708" y="2591"/>
                    <a:pt x="1692" y="2585"/>
                    <a:pt x="1674" y="2581"/>
                  </a:cubicBezTo>
                  <a:close/>
                  <a:moveTo>
                    <a:pt x="2191" y="2576"/>
                  </a:moveTo>
                  <a:cubicBezTo>
                    <a:pt x="2166" y="2583"/>
                    <a:pt x="2141" y="2589"/>
                    <a:pt x="2116" y="2594"/>
                  </a:cubicBezTo>
                  <a:lnTo>
                    <a:pt x="2001" y="2750"/>
                  </a:lnTo>
                  <a:cubicBezTo>
                    <a:pt x="2020" y="2751"/>
                    <a:pt x="2032" y="2754"/>
                    <a:pt x="2032" y="2754"/>
                  </a:cubicBezTo>
                  <a:cubicBezTo>
                    <a:pt x="2032" y="2754"/>
                    <a:pt x="1984" y="2803"/>
                    <a:pt x="1957" y="2892"/>
                  </a:cubicBezTo>
                  <a:lnTo>
                    <a:pt x="2191" y="2576"/>
                  </a:lnTo>
                  <a:close/>
                  <a:moveTo>
                    <a:pt x="2057" y="2604"/>
                  </a:moveTo>
                  <a:cubicBezTo>
                    <a:pt x="2035" y="2607"/>
                    <a:pt x="2013" y="2609"/>
                    <a:pt x="1991" y="2610"/>
                  </a:cubicBezTo>
                  <a:lnTo>
                    <a:pt x="1880" y="2761"/>
                  </a:lnTo>
                  <a:cubicBezTo>
                    <a:pt x="1885" y="2759"/>
                    <a:pt x="1888" y="2759"/>
                    <a:pt x="1891" y="2758"/>
                  </a:cubicBezTo>
                  <a:cubicBezTo>
                    <a:pt x="1913" y="2754"/>
                    <a:pt x="1932" y="2751"/>
                    <a:pt x="1948" y="2751"/>
                  </a:cubicBezTo>
                  <a:lnTo>
                    <a:pt x="2057" y="2604"/>
                  </a:lnTo>
                  <a:close/>
                  <a:moveTo>
                    <a:pt x="2259" y="2555"/>
                  </a:moveTo>
                  <a:lnTo>
                    <a:pt x="1925" y="3006"/>
                  </a:lnTo>
                  <a:cubicBezTo>
                    <a:pt x="1920" y="3029"/>
                    <a:pt x="1916" y="3050"/>
                    <a:pt x="1916" y="3076"/>
                  </a:cubicBezTo>
                  <a:lnTo>
                    <a:pt x="1916" y="3099"/>
                  </a:lnTo>
                  <a:lnTo>
                    <a:pt x="2348" y="2517"/>
                  </a:lnTo>
                  <a:cubicBezTo>
                    <a:pt x="2320" y="2530"/>
                    <a:pt x="2289" y="2543"/>
                    <a:pt x="2259" y="2555"/>
                  </a:cubicBezTo>
                  <a:close/>
                  <a:moveTo>
                    <a:pt x="1583" y="2553"/>
                  </a:moveTo>
                  <a:lnTo>
                    <a:pt x="1513" y="2646"/>
                  </a:lnTo>
                  <a:cubicBezTo>
                    <a:pt x="1536" y="2650"/>
                    <a:pt x="1547" y="2656"/>
                    <a:pt x="1547" y="2656"/>
                  </a:cubicBezTo>
                  <a:cubicBezTo>
                    <a:pt x="1547" y="2656"/>
                    <a:pt x="1519" y="2672"/>
                    <a:pt x="1474" y="2699"/>
                  </a:cubicBezTo>
                  <a:lnTo>
                    <a:pt x="1118" y="3180"/>
                  </a:lnTo>
                  <a:cubicBezTo>
                    <a:pt x="1137" y="3178"/>
                    <a:pt x="1161" y="3175"/>
                    <a:pt x="1186" y="3170"/>
                  </a:cubicBezTo>
                  <a:lnTo>
                    <a:pt x="1632" y="2569"/>
                  </a:lnTo>
                  <a:cubicBezTo>
                    <a:pt x="1615" y="2565"/>
                    <a:pt x="1598" y="2558"/>
                    <a:pt x="1583" y="2553"/>
                  </a:cubicBezTo>
                  <a:close/>
                  <a:moveTo>
                    <a:pt x="1241" y="2336"/>
                  </a:moveTo>
                  <a:cubicBezTo>
                    <a:pt x="1229" y="2322"/>
                    <a:pt x="1217" y="2311"/>
                    <a:pt x="1205" y="2298"/>
                  </a:cubicBezTo>
                  <a:lnTo>
                    <a:pt x="1114" y="2424"/>
                  </a:lnTo>
                  <a:cubicBezTo>
                    <a:pt x="1132" y="2429"/>
                    <a:pt x="1149" y="2433"/>
                    <a:pt x="1163" y="2440"/>
                  </a:cubicBezTo>
                  <a:lnTo>
                    <a:pt x="1241" y="2336"/>
                  </a:lnTo>
                  <a:close/>
                  <a:moveTo>
                    <a:pt x="1459" y="2498"/>
                  </a:moveTo>
                  <a:cubicBezTo>
                    <a:pt x="1444" y="2489"/>
                    <a:pt x="1431" y="2481"/>
                    <a:pt x="1415" y="2473"/>
                  </a:cubicBezTo>
                  <a:lnTo>
                    <a:pt x="1249" y="2697"/>
                  </a:lnTo>
                  <a:cubicBezTo>
                    <a:pt x="1278" y="2689"/>
                    <a:pt x="1305" y="2681"/>
                    <a:pt x="1329" y="2672"/>
                  </a:cubicBezTo>
                  <a:lnTo>
                    <a:pt x="1459" y="2498"/>
                  </a:lnTo>
                  <a:close/>
                  <a:moveTo>
                    <a:pt x="1051" y="2736"/>
                  </a:moveTo>
                  <a:lnTo>
                    <a:pt x="1056" y="2736"/>
                  </a:lnTo>
                  <a:lnTo>
                    <a:pt x="1309" y="2396"/>
                  </a:lnTo>
                  <a:cubicBezTo>
                    <a:pt x="1295" y="2385"/>
                    <a:pt x="1283" y="2374"/>
                    <a:pt x="1271" y="2363"/>
                  </a:cubicBezTo>
                  <a:lnTo>
                    <a:pt x="1202" y="2458"/>
                  </a:lnTo>
                  <a:lnTo>
                    <a:pt x="1173" y="2496"/>
                  </a:lnTo>
                  <a:lnTo>
                    <a:pt x="994" y="2738"/>
                  </a:lnTo>
                  <a:cubicBezTo>
                    <a:pt x="1012" y="2740"/>
                    <a:pt x="1030" y="2738"/>
                    <a:pt x="1051" y="2736"/>
                  </a:cubicBezTo>
                  <a:close/>
                  <a:moveTo>
                    <a:pt x="1080" y="2551"/>
                  </a:moveTo>
                  <a:cubicBezTo>
                    <a:pt x="1024" y="2596"/>
                    <a:pt x="988" y="2628"/>
                    <a:pt x="946" y="2648"/>
                  </a:cubicBezTo>
                  <a:lnTo>
                    <a:pt x="891" y="2722"/>
                  </a:lnTo>
                  <a:cubicBezTo>
                    <a:pt x="908" y="2727"/>
                    <a:pt x="926" y="2730"/>
                    <a:pt x="946" y="2733"/>
                  </a:cubicBezTo>
                  <a:lnTo>
                    <a:pt x="1080" y="2551"/>
                  </a:lnTo>
                  <a:close/>
                  <a:moveTo>
                    <a:pt x="880" y="2669"/>
                  </a:moveTo>
                  <a:cubicBezTo>
                    <a:pt x="842" y="2674"/>
                    <a:pt x="822" y="2677"/>
                    <a:pt x="810" y="2679"/>
                  </a:cubicBezTo>
                  <a:cubicBezTo>
                    <a:pt x="796" y="2683"/>
                    <a:pt x="796" y="2683"/>
                    <a:pt x="796" y="2683"/>
                  </a:cubicBezTo>
                  <a:cubicBezTo>
                    <a:pt x="796" y="2683"/>
                    <a:pt x="800" y="2684"/>
                    <a:pt x="805" y="2687"/>
                  </a:cubicBezTo>
                  <a:cubicBezTo>
                    <a:pt x="814" y="2692"/>
                    <a:pt x="829" y="2700"/>
                    <a:pt x="851" y="2709"/>
                  </a:cubicBezTo>
                  <a:lnTo>
                    <a:pt x="880" y="2669"/>
                  </a:lnTo>
                  <a:close/>
                  <a:moveTo>
                    <a:pt x="981" y="3106"/>
                  </a:moveTo>
                  <a:cubicBezTo>
                    <a:pt x="968" y="3108"/>
                    <a:pt x="954" y="3109"/>
                    <a:pt x="944" y="3111"/>
                  </a:cubicBezTo>
                  <a:lnTo>
                    <a:pt x="917" y="3147"/>
                  </a:lnTo>
                  <a:cubicBezTo>
                    <a:pt x="932" y="3153"/>
                    <a:pt x="949" y="3158"/>
                    <a:pt x="966" y="3164"/>
                  </a:cubicBezTo>
                  <a:lnTo>
                    <a:pt x="1012" y="3101"/>
                  </a:lnTo>
                  <a:cubicBezTo>
                    <a:pt x="1002" y="3103"/>
                    <a:pt x="991" y="3105"/>
                    <a:pt x="981" y="3106"/>
                  </a:cubicBezTo>
                  <a:close/>
                  <a:moveTo>
                    <a:pt x="1200" y="2965"/>
                  </a:moveTo>
                  <a:cubicBezTo>
                    <a:pt x="1151" y="3010"/>
                    <a:pt x="1122" y="3042"/>
                    <a:pt x="1090" y="3067"/>
                  </a:cubicBezTo>
                  <a:lnTo>
                    <a:pt x="1010" y="3173"/>
                  </a:lnTo>
                  <a:cubicBezTo>
                    <a:pt x="1029" y="3178"/>
                    <a:pt x="1048" y="3181"/>
                    <a:pt x="1064" y="3183"/>
                  </a:cubicBezTo>
                  <a:lnTo>
                    <a:pt x="1373" y="2766"/>
                  </a:lnTo>
                  <a:cubicBezTo>
                    <a:pt x="1306" y="2820"/>
                    <a:pt x="1285" y="2894"/>
                    <a:pt x="1200" y="2965"/>
                  </a:cubicBezTo>
                  <a:close/>
                  <a:moveTo>
                    <a:pt x="1465" y="2642"/>
                  </a:moveTo>
                  <a:lnTo>
                    <a:pt x="1543" y="2537"/>
                  </a:lnTo>
                  <a:cubicBezTo>
                    <a:pt x="1527" y="2530"/>
                    <a:pt x="1512" y="2524"/>
                    <a:pt x="1497" y="2515"/>
                  </a:cubicBezTo>
                  <a:lnTo>
                    <a:pt x="1395" y="2653"/>
                  </a:lnTo>
                  <a:cubicBezTo>
                    <a:pt x="1412" y="2648"/>
                    <a:pt x="1427" y="2644"/>
                    <a:pt x="1439" y="2643"/>
                  </a:cubicBezTo>
                  <a:cubicBezTo>
                    <a:pt x="1447" y="2643"/>
                    <a:pt x="1456" y="2642"/>
                    <a:pt x="1465" y="2642"/>
                  </a:cubicBezTo>
                  <a:close/>
                  <a:moveTo>
                    <a:pt x="966" y="2399"/>
                  </a:moveTo>
                  <a:lnTo>
                    <a:pt x="1122" y="2190"/>
                  </a:lnTo>
                  <a:cubicBezTo>
                    <a:pt x="1112" y="2175"/>
                    <a:pt x="1102" y="2160"/>
                    <a:pt x="1093" y="2145"/>
                  </a:cubicBezTo>
                  <a:lnTo>
                    <a:pt x="907" y="2396"/>
                  </a:lnTo>
                  <a:cubicBezTo>
                    <a:pt x="927" y="2398"/>
                    <a:pt x="948" y="2398"/>
                    <a:pt x="966" y="2399"/>
                  </a:cubicBezTo>
                  <a:close/>
                  <a:moveTo>
                    <a:pt x="2252" y="2800"/>
                  </a:moveTo>
                  <a:lnTo>
                    <a:pt x="2572" y="2365"/>
                  </a:lnTo>
                  <a:cubicBezTo>
                    <a:pt x="2530" y="2404"/>
                    <a:pt x="2484" y="2439"/>
                    <a:pt x="2435" y="2468"/>
                  </a:cubicBezTo>
                  <a:lnTo>
                    <a:pt x="2141" y="2864"/>
                  </a:lnTo>
                  <a:cubicBezTo>
                    <a:pt x="2208" y="2813"/>
                    <a:pt x="2233" y="2790"/>
                    <a:pt x="2252" y="2800"/>
                  </a:cubicBezTo>
                  <a:close/>
                  <a:moveTo>
                    <a:pt x="1069" y="2413"/>
                  </a:moveTo>
                  <a:lnTo>
                    <a:pt x="1178" y="2267"/>
                  </a:lnTo>
                  <a:cubicBezTo>
                    <a:pt x="1166" y="2254"/>
                    <a:pt x="1156" y="2239"/>
                    <a:pt x="1146" y="2226"/>
                  </a:cubicBezTo>
                  <a:lnTo>
                    <a:pt x="1015" y="2403"/>
                  </a:lnTo>
                  <a:cubicBezTo>
                    <a:pt x="1030" y="2404"/>
                    <a:pt x="1046" y="2407"/>
                    <a:pt x="1059" y="2411"/>
                  </a:cubicBezTo>
                  <a:cubicBezTo>
                    <a:pt x="1063" y="2411"/>
                    <a:pt x="1066" y="2411"/>
                    <a:pt x="1069" y="2413"/>
                  </a:cubicBezTo>
                  <a:close/>
                  <a:moveTo>
                    <a:pt x="758" y="1987"/>
                  </a:moveTo>
                  <a:cubicBezTo>
                    <a:pt x="775" y="2002"/>
                    <a:pt x="785" y="2015"/>
                    <a:pt x="792" y="2023"/>
                  </a:cubicBezTo>
                  <a:lnTo>
                    <a:pt x="975" y="1778"/>
                  </a:lnTo>
                  <a:cubicBezTo>
                    <a:pt x="973" y="1752"/>
                    <a:pt x="971" y="1727"/>
                    <a:pt x="971" y="1701"/>
                  </a:cubicBezTo>
                  <a:lnTo>
                    <a:pt x="758" y="1987"/>
                  </a:lnTo>
                  <a:close/>
                  <a:moveTo>
                    <a:pt x="2236" y="2973"/>
                  </a:moveTo>
                  <a:lnTo>
                    <a:pt x="3275" y="1569"/>
                  </a:lnTo>
                  <a:cubicBezTo>
                    <a:pt x="3263" y="1554"/>
                    <a:pt x="3254" y="1539"/>
                    <a:pt x="3243" y="1530"/>
                  </a:cubicBezTo>
                  <a:lnTo>
                    <a:pt x="2273" y="2841"/>
                  </a:lnTo>
                  <a:cubicBezTo>
                    <a:pt x="2274" y="2870"/>
                    <a:pt x="2260" y="2913"/>
                    <a:pt x="2236" y="2973"/>
                  </a:cubicBezTo>
                  <a:close/>
                  <a:moveTo>
                    <a:pt x="1724" y="1473"/>
                  </a:moveTo>
                  <a:cubicBezTo>
                    <a:pt x="1549" y="1522"/>
                    <a:pt x="1264" y="1602"/>
                    <a:pt x="1073" y="1656"/>
                  </a:cubicBezTo>
                  <a:cubicBezTo>
                    <a:pt x="1072" y="1671"/>
                    <a:pt x="1071" y="1686"/>
                    <a:pt x="1071" y="1702"/>
                  </a:cubicBezTo>
                  <a:cubicBezTo>
                    <a:pt x="1071" y="1757"/>
                    <a:pt x="1077" y="1812"/>
                    <a:pt x="1087" y="1864"/>
                  </a:cubicBezTo>
                  <a:cubicBezTo>
                    <a:pt x="1310" y="1727"/>
                    <a:pt x="1579" y="1562"/>
                    <a:pt x="1724" y="1473"/>
                  </a:cubicBezTo>
                  <a:close/>
                  <a:moveTo>
                    <a:pt x="1374" y="1066"/>
                  </a:moveTo>
                  <a:cubicBezTo>
                    <a:pt x="1340" y="1094"/>
                    <a:pt x="1308" y="1125"/>
                    <a:pt x="1279" y="1158"/>
                  </a:cubicBezTo>
                  <a:cubicBezTo>
                    <a:pt x="1403" y="1193"/>
                    <a:pt x="1585" y="1245"/>
                    <a:pt x="1726" y="1285"/>
                  </a:cubicBezTo>
                  <a:cubicBezTo>
                    <a:pt x="1617" y="1217"/>
                    <a:pt x="1479" y="1132"/>
                    <a:pt x="1374" y="1066"/>
                  </a:cubicBezTo>
                  <a:close/>
                  <a:moveTo>
                    <a:pt x="1080" y="1587"/>
                  </a:moveTo>
                  <a:cubicBezTo>
                    <a:pt x="1270" y="1533"/>
                    <a:pt x="1538" y="1458"/>
                    <a:pt x="1705" y="1411"/>
                  </a:cubicBezTo>
                  <a:lnTo>
                    <a:pt x="1126" y="1411"/>
                  </a:lnTo>
                  <a:cubicBezTo>
                    <a:pt x="1104" y="1467"/>
                    <a:pt x="1089" y="1526"/>
                    <a:pt x="1080" y="1587"/>
                  </a:cubicBezTo>
                  <a:close/>
                  <a:moveTo>
                    <a:pt x="1235" y="1213"/>
                  </a:moveTo>
                  <a:cubicBezTo>
                    <a:pt x="1203" y="1255"/>
                    <a:pt x="1176" y="1299"/>
                    <a:pt x="1153" y="1347"/>
                  </a:cubicBezTo>
                  <a:lnTo>
                    <a:pt x="1707" y="1347"/>
                  </a:lnTo>
                  <a:cubicBezTo>
                    <a:pt x="1557" y="1304"/>
                    <a:pt x="1358" y="1248"/>
                    <a:pt x="1235" y="1213"/>
                  </a:cubicBezTo>
                  <a:close/>
                  <a:moveTo>
                    <a:pt x="2638" y="2199"/>
                  </a:moveTo>
                  <a:cubicBezTo>
                    <a:pt x="2469" y="2013"/>
                    <a:pt x="2200" y="1716"/>
                    <a:pt x="2065" y="1566"/>
                  </a:cubicBezTo>
                  <a:cubicBezTo>
                    <a:pt x="2155" y="1757"/>
                    <a:pt x="2342" y="2152"/>
                    <a:pt x="2449" y="2381"/>
                  </a:cubicBezTo>
                  <a:cubicBezTo>
                    <a:pt x="2522" y="2330"/>
                    <a:pt x="2585" y="2269"/>
                    <a:pt x="2638" y="2199"/>
                  </a:cubicBezTo>
                  <a:close/>
                  <a:moveTo>
                    <a:pt x="2074" y="2530"/>
                  </a:moveTo>
                  <a:cubicBezTo>
                    <a:pt x="2036" y="2269"/>
                    <a:pt x="1970" y="1816"/>
                    <a:pt x="1939" y="1604"/>
                  </a:cubicBezTo>
                  <a:cubicBezTo>
                    <a:pt x="1908" y="1803"/>
                    <a:pt x="1841" y="2235"/>
                    <a:pt x="1796" y="2529"/>
                  </a:cubicBezTo>
                  <a:cubicBezTo>
                    <a:pt x="1843" y="2536"/>
                    <a:pt x="1890" y="2541"/>
                    <a:pt x="1940" y="2541"/>
                  </a:cubicBezTo>
                  <a:cubicBezTo>
                    <a:pt x="1985" y="2541"/>
                    <a:pt x="2030" y="2537"/>
                    <a:pt x="2074" y="2530"/>
                  </a:cubicBezTo>
                  <a:close/>
                  <a:moveTo>
                    <a:pt x="1872" y="1600"/>
                  </a:moveTo>
                  <a:cubicBezTo>
                    <a:pt x="1781" y="1792"/>
                    <a:pt x="1596" y="2182"/>
                    <a:pt x="1485" y="2416"/>
                  </a:cubicBezTo>
                  <a:cubicBezTo>
                    <a:pt x="1560" y="2461"/>
                    <a:pt x="1642" y="2495"/>
                    <a:pt x="1730" y="2516"/>
                  </a:cubicBezTo>
                  <a:cubicBezTo>
                    <a:pt x="1775" y="2225"/>
                    <a:pt x="1841" y="1801"/>
                    <a:pt x="1872" y="1600"/>
                  </a:cubicBezTo>
                  <a:close/>
                  <a:moveTo>
                    <a:pt x="1429" y="2380"/>
                  </a:moveTo>
                  <a:cubicBezTo>
                    <a:pt x="1541" y="2143"/>
                    <a:pt x="1724" y="1757"/>
                    <a:pt x="1813" y="1569"/>
                  </a:cubicBezTo>
                  <a:cubicBezTo>
                    <a:pt x="1676" y="1722"/>
                    <a:pt x="1407" y="2020"/>
                    <a:pt x="1243" y="2202"/>
                  </a:cubicBezTo>
                  <a:cubicBezTo>
                    <a:pt x="1295" y="2270"/>
                    <a:pt x="1358" y="2330"/>
                    <a:pt x="1429" y="2380"/>
                  </a:cubicBezTo>
                  <a:close/>
                  <a:moveTo>
                    <a:pt x="2174" y="1411"/>
                  </a:moveTo>
                  <a:cubicBezTo>
                    <a:pt x="2338" y="1458"/>
                    <a:pt x="2603" y="1532"/>
                    <a:pt x="2799" y="1588"/>
                  </a:cubicBezTo>
                  <a:cubicBezTo>
                    <a:pt x="2791" y="1526"/>
                    <a:pt x="2775" y="1468"/>
                    <a:pt x="2754" y="1411"/>
                  </a:cubicBezTo>
                  <a:lnTo>
                    <a:pt x="2174" y="1411"/>
                  </a:lnTo>
                  <a:close/>
                  <a:moveTo>
                    <a:pt x="2150" y="1472"/>
                  </a:moveTo>
                  <a:cubicBezTo>
                    <a:pt x="2317" y="1576"/>
                    <a:pt x="2613" y="1760"/>
                    <a:pt x="2791" y="1871"/>
                  </a:cubicBezTo>
                  <a:cubicBezTo>
                    <a:pt x="2802" y="1817"/>
                    <a:pt x="2808" y="1760"/>
                    <a:pt x="2808" y="1702"/>
                  </a:cubicBezTo>
                  <a:cubicBezTo>
                    <a:pt x="2808" y="1687"/>
                    <a:pt x="2807" y="1672"/>
                    <a:pt x="2806" y="1657"/>
                  </a:cubicBezTo>
                  <a:cubicBezTo>
                    <a:pt x="2606" y="1600"/>
                    <a:pt x="2320" y="1520"/>
                    <a:pt x="2150" y="1472"/>
                  </a:cubicBezTo>
                  <a:close/>
                  <a:moveTo>
                    <a:pt x="1830" y="870"/>
                  </a:moveTo>
                  <a:cubicBezTo>
                    <a:pt x="1801" y="874"/>
                    <a:pt x="1771" y="879"/>
                    <a:pt x="1743" y="885"/>
                  </a:cubicBezTo>
                  <a:cubicBezTo>
                    <a:pt x="1786" y="977"/>
                    <a:pt x="1834" y="1077"/>
                    <a:pt x="1874" y="1161"/>
                  </a:cubicBezTo>
                  <a:cubicBezTo>
                    <a:pt x="1860" y="1073"/>
                    <a:pt x="1845" y="967"/>
                    <a:pt x="1830" y="870"/>
                  </a:cubicBezTo>
                  <a:close/>
                  <a:moveTo>
                    <a:pt x="2677" y="2144"/>
                  </a:moveTo>
                  <a:cubicBezTo>
                    <a:pt x="2718" y="2080"/>
                    <a:pt x="2751" y="2011"/>
                    <a:pt x="2773" y="1937"/>
                  </a:cubicBezTo>
                  <a:cubicBezTo>
                    <a:pt x="2601" y="1830"/>
                    <a:pt x="2296" y="1640"/>
                    <a:pt x="2122" y="1531"/>
                  </a:cubicBezTo>
                  <a:cubicBezTo>
                    <a:pt x="2256" y="1680"/>
                    <a:pt x="2510" y="1960"/>
                    <a:pt x="2677" y="2144"/>
                  </a:cubicBezTo>
                  <a:close/>
                  <a:moveTo>
                    <a:pt x="2117" y="1230"/>
                  </a:moveTo>
                  <a:cubicBezTo>
                    <a:pt x="2219" y="1167"/>
                    <a:pt x="2347" y="1087"/>
                    <a:pt x="2450" y="1024"/>
                  </a:cubicBezTo>
                  <a:cubicBezTo>
                    <a:pt x="2420" y="1003"/>
                    <a:pt x="2388" y="982"/>
                    <a:pt x="2355" y="965"/>
                  </a:cubicBezTo>
                  <a:cubicBezTo>
                    <a:pt x="2279" y="1050"/>
                    <a:pt x="2190" y="1149"/>
                    <a:pt x="2117" y="1230"/>
                  </a:cubicBezTo>
                  <a:close/>
                  <a:moveTo>
                    <a:pt x="2005" y="1595"/>
                  </a:moveTo>
                  <a:cubicBezTo>
                    <a:pt x="2036" y="1806"/>
                    <a:pt x="2101" y="2256"/>
                    <a:pt x="2139" y="2518"/>
                  </a:cubicBezTo>
                  <a:cubicBezTo>
                    <a:pt x="2230" y="2497"/>
                    <a:pt x="2316" y="2463"/>
                    <a:pt x="2393" y="2417"/>
                  </a:cubicBezTo>
                  <a:cubicBezTo>
                    <a:pt x="2286" y="2191"/>
                    <a:pt x="2097" y="1789"/>
                    <a:pt x="2005" y="1595"/>
                  </a:cubicBezTo>
                  <a:close/>
                  <a:moveTo>
                    <a:pt x="2067" y="1188"/>
                  </a:moveTo>
                  <a:cubicBezTo>
                    <a:pt x="2136" y="1111"/>
                    <a:pt x="2220" y="1017"/>
                    <a:pt x="2293" y="936"/>
                  </a:cubicBezTo>
                  <a:cubicBezTo>
                    <a:pt x="2263" y="923"/>
                    <a:pt x="2233" y="911"/>
                    <a:pt x="2202" y="902"/>
                  </a:cubicBezTo>
                  <a:cubicBezTo>
                    <a:pt x="2158" y="996"/>
                    <a:pt x="2108" y="1101"/>
                    <a:pt x="2067" y="1188"/>
                  </a:cubicBezTo>
                  <a:close/>
                  <a:moveTo>
                    <a:pt x="2006" y="1161"/>
                  </a:moveTo>
                  <a:cubicBezTo>
                    <a:pt x="2046" y="1077"/>
                    <a:pt x="2093" y="977"/>
                    <a:pt x="2136" y="885"/>
                  </a:cubicBezTo>
                  <a:cubicBezTo>
                    <a:pt x="2108" y="879"/>
                    <a:pt x="2079" y="874"/>
                    <a:pt x="2049" y="870"/>
                  </a:cubicBezTo>
                  <a:cubicBezTo>
                    <a:pt x="2035" y="967"/>
                    <a:pt x="2019" y="1073"/>
                    <a:pt x="2006" y="1161"/>
                  </a:cubicBezTo>
                  <a:close/>
                  <a:moveTo>
                    <a:pt x="2172" y="1347"/>
                  </a:moveTo>
                  <a:lnTo>
                    <a:pt x="2726" y="1347"/>
                  </a:lnTo>
                  <a:cubicBezTo>
                    <a:pt x="2703" y="1299"/>
                    <a:pt x="2676" y="1255"/>
                    <a:pt x="2644" y="1213"/>
                  </a:cubicBezTo>
                  <a:cubicBezTo>
                    <a:pt x="2522" y="1248"/>
                    <a:pt x="2323" y="1304"/>
                    <a:pt x="2172" y="1347"/>
                  </a:cubicBezTo>
                  <a:close/>
                  <a:moveTo>
                    <a:pt x="1586" y="936"/>
                  </a:moveTo>
                  <a:cubicBezTo>
                    <a:pt x="1659" y="1017"/>
                    <a:pt x="1744" y="1111"/>
                    <a:pt x="1813" y="1188"/>
                  </a:cubicBezTo>
                  <a:cubicBezTo>
                    <a:pt x="1771" y="1101"/>
                    <a:pt x="1722" y="996"/>
                    <a:pt x="1677" y="902"/>
                  </a:cubicBezTo>
                  <a:cubicBezTo>
                    <a:pt x="1646" y="911"/>
                    <a:pt x="1616" y="923"/>
                    <a:pt x="1586" y="936"/>
                  </a:cubicBezTo>
                  <a:close/>
                  <a:moveTo>
                    <a:pt x="1524" y="965"/>
                  </a:moveTo>
                  <a:cubicBezTo>
                    <a:pt x="1491" y="982"/>
                    <a:pt x="1460" y="1002"/>
                    <a:pt x="1429" y="1024"/>
                  </a:cubicBezTo>
                  <a:cubicBezTo>
                    <a:pt x="1532" y="1087"/>
                    <a:pt x="1660" y="1167"/>
                    <a:pt x="1762" y="1230"/>
                  </a:cubicBezTo>
                  <a:cubicBezTo>
                    <a:pt x="1689" y="1149"/>
                    <a:pt x="1600" y="1049"/>
                    <a:pt x="1524" y="965"/>
                  </a:cubicBezTo>
                  <a:close/>
                  <a:moveTo>
                    <a:pt x="1982" y="865"/>
                  </a:moveTo>
                  <a:cubicBezTo>
                    <a:pt x="1968" y="864"/>
                    <a:pt x="1954" y="863"/>
                    <a:pt x="1940" y="863"/>
                  </a:cubicBezTo>
                  <a:cubicBezTo>
                    <a:pt x="1925" y="863"/>
                    <a:pt x="1911" y="864"/>
                    <a:pt x="1897" y="865"/>
                  </a:cubicBezTo>
                  <a:cubicBezTo>
                    <a:pt x="1911" y="961"/>
                    <a:pt x="1927" y="1065"/>
                    <a:pt x="1940" y="1152"/>
                  </a:cubicBezTo>
                  <a:cubicBezTo>
                    <a:pt x="1953" y="1065"/>
                    <a:pt x="1968" y="961"/>
                    <a:pt x="1982" y="865"/>
                  </a:cubicBezTo>
                  <a:close/>
                  <a:moveTo>
                    <a:pt x="1204" y="2147"/>
                  </a:moveTo>
                  <a:cubicBezTo>
                    <a:pt x="1369" y="1963"/>
                    <a:pt x="1630" y="1674"/>
                    <a:pt x="1763" y="1525"/>
                  </a:cubicBezTo>
                  <a:cubicBezTo>
                    <a:pt x="1616" y="1616"/>
                    <a:pt x="1332" y="1790"/>
                    <a:pt x="1104" y="1930"/>
                  </a:cubicBezTo>
                  <a:cubicBezTo>
                    <a:pt x="1127" y="2008"/>
                    <a:pt x="1161" y="2080"/>
                    <a:pt x="1204" y="2147"/>
                  </a:cubicBezTo>
                  <a:close/>
                  <a:moveTo>
                    <a:pt x="2153" y="1285"/>
                  </a:moveTo>
                  <a:cubicBezTo>
                    <a:pt x="2294" y="1245"/>
                    <a:pt x="2477" y="1193"/>
                    <a:pt x="2600" y="1158"/>
                  </a:cubicBezTo>
                  <a:cubicBezTo>
                    <a:pt x="2571" y="1125"/>
                    <a:pt x="2539" y="1094"/>
                    <a:pt x="2506" y="1066"/>
                  </a:cubicBezTo>
                  <a:cubicBezTo>
                    <a:pt x="2400" y="1132"/>
                    <a:pt x="2262" y="1217"/>
                    <a:pt x="2153" y="12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Заставка с изображение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59293" y="1256428"/>
            <a:ext cx="6542834" cy="2819981"/>
          </a:xfrm>
        </p:spPr>
        <p:txBody>
          <a:bodyPr/>
          <a:lstStyle>
            <a:lvl1pPr>
              <a:defRPr sz="2800" b="0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Рисунок 2"/>
          <p:cNvSpPr>
            <a:spLocks noGrp="1"/>
          </p:cNvSpPr>
          <p:nvPr>
            <p:ph type="pic" idx="1"/>
          </p:nvPr>
        </p:nvSpPr>
        <p:spPr bwMode="auto">
          <a:xfrm>
            <a:off x="1" y="-1"/>
            <a:ext cx="2176461" cy="51435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" name="Line 13"/>
          <p:cNvSpPr>
            <a:spLocks noChangeShapeType="1"/>
          </p:cNvSpPr>
          <p:nvPr userDrawn="1"/>
        </p:nvSpPr>
        <p:spPr bwMode="auto">
          <a:xfrm rot="16199998">
            <a:off x="-374055" y="2571751"/>
            <a:ext cx="5143502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400">
              <a:latin typeface="Liberatio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000" b="0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79387" y="963051"/>
            <a:ext cx="8785225" cy="3931211"/>
          </a:xfrm>
        </p:spPr>
        <p:txBody>
          <a:bodyPr/>
          <a:lstStyle>
            <a:lvl1pPr algn="l">
              <a:spcBef>
                <a:spcPts val="600"/>
              </a:spcBef>
              <a:spcAft>
                <a:spcPts val="300"/>
              </a:spcAft>
              <a:buClr>
                <a:srgbClr val="A88C5E"/>
              </a:buClr>
              <a:defRPr>
                <a:solidFill>
                  <a:schemeClr val="tx1"/>
                </a:solidFill>
              </a:defRPr>
            </a:lvl1pPr>
            <a:lvl2pPr algn="l">
              <a:spcBef>
                <a:spcPts val="0"/>
              </a:spcBef>
              <a:spcAft>
                <a:spcPts val="200"/>
              </a:spcAft>
              <a:defRPr>
                <a:solidFill>
                  <a:schemeClr val="tx1"/>
                </a:solidFill>
              </a:defRPr>
            </a:lvl2pPr>
            <a:lvl3pPr algn="l"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algn="l">
              <a:spcBef>
                <a:spcPts val="200"/>
              </a:spcBef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 algn="l">
              <a:spcBef>
                <a:spcPts val="2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5267-F98D-45D9-ABB7-DCC0B0F7008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80285" y="950913"/>
            <a:ext cx="4247254" cy="3997325"/>
          </a:xfrm>
        </p:spPr>
        <p:txBody>
          <a:bodyPr/>
          <a:lstStyle>
            <a:lvl1pPr algn="l">
              <a:buClr>
                <a:srgbClr val="A88C5E"/>
              </a:buClr>
              <a:defRPr sz="1600">
                <a:solidFill>
                  <a:schemeClr val="tx1"/>
                </a:solidFill>
              </a:defRPr>
            </a:lvl1pPr>
            <a:lvl2pPr algn="l">
              <a:defRPr sz="1400">
                <a:solidFill>
                  <a:schemeClr val="tx1"/>
                </a:solidFill>
              </a:defRPr>
            </a:lvl2pPr>
            <a:lvl3pPr algn="l"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 algn="l">
              <a:buClr>
                <a:schemeClr val="tx1"/>
              </a:buClr>
              <a:defRPr sz="1100">
                <a:solidFill>
                  <a:schemeClr val="tx1"/>
                </a:solidFill>
              </a:defRPr>
            </a:lvl4pPr>
            <a:lvl5pPr algn="l">
              <a:buClr>
                <a:schemeClr val="tx1"/>
              </a:buCl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716463" y="950913"/>
            <a:ext cx="4247253" cy="3997325"/>
          </a:xfrm>
        </p:spPr>
        <p:txBody>
          <a:bodyPr/>
          <a:lstStyle>
            <a:lvl1pPr algn="l">
              <a:buClr>
                <a:srgbClr val="A88C5E"/>
              </a:buClr>
              <a:defRPr sz="1600">
                <a:solidFill>
                  <a:schemeClr val="tx1"/>
                </a:solidFill>
              </a:defRPr>
            </a:lvl1pPr>
            <a:lvl2pPr algn="l">
              <a:defRPr sz="1400">
                <a:solidFill>
                  <a:schemeClr val="tx1"/>
                </a:solidFill>
              </a:defRPr>
            </a:lvl2pPr>
            <a:lvl3pPr algn="l"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 algn="l">
              <a:buClr>
                <a:schemeClr val="tx1"/>
              </a:buClr>
              <a:defRPr sz="1100">
                <a:solidFill>
                  <a:schemeClr val="tx1"/>
                </a:solidFill>
              </a:defRPr>
            </a:lvl4pPr>
            <a:lvl5pPr algn="l">
              <a:buClr>
                <a:schemeClr val="tx1"/>
              </a:buCl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5267-F98D-45D9-ABB7-DCC0B0F7008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79388" y="950913"/>
            <a:ext cx="4246664" cy="479822"/>
          </a:xfrm>
        </p:spPr>
        <p:txBody>
          <a:bodyPr anchor="ctr"/>
          <a:lstStyle>
            <a:lvl1pPr marL="0" indent="0">
              <a:buNone/>
              <a:defRPr sz="1600" b="1" cap="none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179388" y="1430734"/>
            <a:ext cx="4246664" cy="3517503"/>
          </a:xfrm>
        </p:spPr>
        <p:txBody>
          <a:bodyPr/>
          <a:lstStyle>
            <a:lvl1pPr algn="l">
              <a:spcBef>
                <a:spcPts val="600"/>
              </a:spcBef>
              <a:spcAft>
                <a:spcPts val="300"/>
              </a:spcAft>
              <a:buClr>
                <a:srgbClr val="A88C5E"/>
              </a:buClr>
              <a:defRPr sz="1600">
                <a:solidFill>
                  <a:schemeClr val="tx1"/>
                </a:solidFill>
              </a:defRPr>
            </a:lvl1pPr>
            <a:lvl2pPr marL="630238" indent="-180975" algn="l">
              <a:spcBef>
                <a:spcPts val="30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 algn="l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 algn="l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4pPr>
            <a:lvl5pPr algn="l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716463" y="950913"/>
            <a:ext cx="4248150" cy="479822"/>
          </a:xfrm>
        </p:spPr>
        <p:txBody>
          <a:bodyPr anchor="ctr"/>
          <a:lstStyle>
            <a:lvl1pPr marL="0" indent="0">
              <a:buNone/>
              <a:defRPr sz="1600" b="1" cap="none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716463" y="1430734"/>
            <a:ext cx="4246664" cy="3517503"/>
          </a:xfrm>
        </p:spPr>
        <p:txBody>
          <a:bodyPr/>
          <a:lstStyle>
            <a:lvl1pPr algn="l">
              <a:spcBef>
                <a:spcPts val="600"/>
              </a:spcBef>
              <a:spcAft>
                <a:spcPts val="300"/>
              </a:spcAft>
              <a:buClr>
                <a:srgbClr val="A88C5E"/>
              </a:buClr>
              <a:defRPr sz="1600">
                <a:solidFill>
                  <a:schemeClr val="tx1"/>
                </a:solidFill>
              </a:defRPr>
            </a:lvl1pPr>
            <a:lvl2pPr marL="630238" indent="-180975" algn="l">
              <a:spcBef>
                <a:spcPts val="30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2pPr>
            <a:lvl3pPr algn="l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 algn="l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4pPr>
            <a:lvl5pPr algn="l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defRPr sz="11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5267-F98D-45D9-ABB7-DCC0B0F70081}" type="slidenum">
              <a:rPr lang="ru-RU"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843579" y="68892"/>
            <a:ext cx="8121034" cy="76377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 изображени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7295267-F98D-45D9-ABB7-DCC0B0F70081}" type="slidenum">
              <a:rPr lang="ru-RU"/>
              <a:t>‹#›</a:t>
            </a:fld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 bwMode="auto">
          <a:xfrm>
            <a:off x="179388" y="1091472"/>
            <a:ext cx="2029837" cy="14802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3"/>
          </p:nvPr>
        </p:nvSpPr>
        <p:spPr bwMode="auto">
          <a:xfrm>
            <a:off x="2431183" y="1091472"/>
            <a:ext cx="2029837" cy="14802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4"/>
          </p:nvPr>
        </p:nvSpPr>
        <p:spPr bwMode="auto">
          <a:xfrm>
            <a:off x="4682977" y="1091472"/>
            <a:ext cx="2029837" cy="14802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5"/>
          </p:nvPr>
        </p:nvSpPr>
        <p:spPr bwMode="auto">
          <a:xfrm>
            <a:off x="6934770" y="1091472"/>
            <a:ext cx="2029843" cy="14802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/>
          </p:nvPr>
        </p:nvSpPr>
        <p:spPr bwMode="auto">
          <a:xfrm>
            <a:off x="179388" y="2677978"/>
            <a:ext cx="2029837" cy="350567"/>
          </a:xfrm>
        </p:spPr>
        <p:txBody>
          <a:bodyPr/>
          <a:lstStyle>
            <a:lvl1pPr marL="0" indent="0" algn="ctr">
              <a:buFontTx/>
              <a:buNone/>
              <a:defRPr sz="1200" b="1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7"/>
          </p:nvPr>
        </p:nvSpPr>
        <p:spPr bwMode="auto">
          <a:xfrm>
            <a:off x="2431183" y="2677978"/>
            <a:ext cx="2029837" cy="350567"/>
          </a:xfrm>
        </p:spPr>
        <p:txBody>
          <a:bodyPr/>
          <a:lstStyle>
            <a:lvl1pPr marL="0" indent="0" algn="ctr">
              <a:buFontTx/>
              <a:buNone/>
              <a:defRPr sz="1200" b="1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8"/>
          </p:nvPr>
        </p:nvSpPr>
        <p:spPr bwMode="auto">
          <a:xfrm>
            <a:off x="6934774" y="2677978"/>
            <a:ext cx="2029837" cy="350567"/>
          </a:xfrm>
        </p:spPr>
        <p:txBody>
          <a:bodyPr/>
          <a:lstStyle>
            <a:lvl1pPr marL="0" indent="0" algn="ctr">
              <a:buFontTx/>
              <a:buNone/>
              <a:defRPr sz="1200" b="1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9"/>
          </p:nvPr>
        </p:nvSpPr>
        <p:spPr bwMode="auto">
          <a:xfrm>
            <a:off x="4682978" y="2677978"/>
            <a:ext cx="2029837" cy="350567"/>
          </a:xfrm>
        </p:spPr>
        <p:txBody>
          <a:bodyPr/>
          <a:lstStyle>
            <a:lvl1pPr marL="0" indent="0" algn="ctr">
              <a:buFontTx/>
              <a:buNone/>
              <a:defRPr sz="1200" b="1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5" name="Текст 10"/>
          <p:cNvSpPr>
            <a:spLocks noGrp="1"/>
          </p:cNvSpPr>
          <p:nvPr>
            <p:ph type="body" sz="quarter" idx="20"/>
          </p:nvPr>
        </p:nvSpPr>
        <p:spPr bwMode="auto">
          <a:xfrm>
            <a:off x="179388" y="3028544"/>
            <a:ext cx="2029837" cy="1919693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6" name="Текст 10"/>
          <p:cNvSpPr>
            <a:spLocks noGrp="1"/>
          </p:cNvSpPr>
          <p:nvPr>
            <p:ph type="body" sz="quarter" idx="21"/>
          </p:nvPr>
        </p:nvSpPr>
        <p:spPr bwMode="auto">
          <a:xfrm>
            <a:off x="2431183" y="3028544"/>
            <a:ext cx="2029837" cy="1919693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22"/>
          </p:nvPr>
        </p:nvSpPr>
        <p:spPr bwMode="auto">
          <a:xfrm>
            <a:off x="6934774" y="3028544"/>
            <a:ext cx="2029837" cy="1919693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" name="Текст 10"/>
          <p:cNvSpPr>
            <a:spLocks noGrp="1"/>
          </p:cNvSpPr>
          <p:nvPr>
            <p:ph type="body" sz="quarter" idx="23"/>
          </p:nvPr>
        </p:nvSpPr>
        <p:spPr bwMode="auto">
          <a:xfrm>
            <a:off x="4682978" y="3028544"/>
            <a:ext cx="2029837" cy="1919693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50913"/>
            <a:ext cx="8785226" cy="39973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3578" y="68892"/>
            <a:ext cx="7744797" cy="76377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grpSp>
        <p:nvGrpSpPr>
          <p:cNvPr id="7" name="Группа 6"/>
          <p:cNvGrpSpPr/>
          <p:nvPr userDrawn="1"/>
        </p:nvGrpSpPr>
        <p:grpSpPr bwMode="auto">
          <a:xfrm>
            <a:off x="187325" y="74613"/>
            <a:ext cx="663576" cy="754063"/>
            <a:chOff x="187325" y="74613"/>
            <a:chExt cx="663576" cy="754063"/>
          </a:xfrm>
        </p:grpSpPr>
        <p:sp>
          <p:nvSpPr>
            <p:cNvPr id="5" name="Freeform 5"/>
            <p:cNvSpPr/>
            <p:nvPr userDrawn="1"/>
          </p:nvSpPr>
          <p:spPr bwMode="auto">
            <a:xfrm>
              <a:off x="187325" y="74613"/>
              <a:ext cx="376238" cy="754063"/>
            </a:xfrm>
            <a:custGeom>
              <a:avLst/>
              <a:gdLst>
                <a:gd name="T0" fmla="*/ 0 w 2492"/>
                <a:gd name="T1" fmla="*/ 2492 h 4985"/>
                <a:gd name="T2" fmla="*/ 2492 w 2492"/>
                <a:gd name="T3" fmla="*/ 4985 h 4985"/>
                <a:gd name="T4" fmla="*/ 2492 w 2492"/>
                <a:gd name="T5" fmla="*/ 4615 h 4985"/>
                <a:gd name="T6" fmla="*/ 369 w 2492"/>
                <a:gd name="T7" fmla="*/ 2492 h 4985"/>
                <a:gd name="T8" fmla="*/ 2492 w 2492"/>
                <a:gd name="T9" fmla="*/ 369 h 4985"/>
                <a:gd name="T10" fmla="*/ 2492 w 2492"/>
                <a:gd name="T11" fmla="*/ 0 h 4985"/>
                <a:gd name="T12" fmla="*/ 0 w 2492"/>
                <a:gd name="T13" fmla="*/ 2492 h 4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2" h="4985" extrusionOk="0">
                  <a:moveTo>
                    <a:pt x="0" y="2492"/>
                  </a:moveTo>
                  <a:cubicBezTo>
                    <a:pt x="0" y="3866"/>
                    <a:pt x="1118" y="4985"/>
                    <a:pt x="2492" y="4985"/>
                  </a:cubicBezTo>
                  <a:lnTo>
                    <a:pt x="2492" y="4615"/>
                  </a:lnTo>
                  <a:cubicBezTo>
                    <a:pt x="1322" y="4615"/>
                    <a:pt x="369" y="3663"/>
                    <a:pt x="369" y="2492"/>
                  </a:cubicBezTo>
                  <a:cubicBezTo>
                    <a:pt x="369" y="1322"/>
                    <a:pt x="1322" y="369"/>
                    <a:pt x="2492" y="369"/>
                  </a:cubicBezTo>
                  <a:lnTo>
                    <a:pt x="2492" y="0"/>
                  </a:lnTo>
                  <a:cubicBezTo>
                    <a:pt x="1118" y="0"/>
                    <a:pt x="0" y="1118"/>
                    <a:pt x="0" y="2492"/>
                  </a:cubicBezTo>
                  <a:close/>
                </a:path>
              </a:pathLst>
            </a:custGeom>
            <a:solidFill>
              <a:srgbClr val="001C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268288" y="195263"/>
              <a:ext cx="582613" cy="530225"/>
            </a:xfrm>
            <a:custGeom>
              <a:avLst/>
              <a:gdLst>
                <a:gd name="T0" fmla="*/ 3157 w 3852"/>
                <a:gd name="T1" fmla="*/ 2103 h 3502"/>
                <a:gd name="T2" fmla="*/ 1895 w 3852"/>
                <a:gd name="T3" fmla="*/ 451 h 3502"/>
                <a:gd name="T4" fmla="*/ 2874 w 3852"/>
                <a:gd name="T5" fmla="*/ 1722 h 3502"/>
                <a:gd name="T6" fmla="*/ 2711 w 3852"/>
                <a:gd name="T7" fmla="*/ 1180 h 3502"/>
                <a:gd name="T8" fmla="*/ 1315 w 3852"/>
                <a:gd name="T9" fmla="*/ 623 h 3502"/>
                <a:gd name="T10" fmla="*/ 2874 w 3852"/>
                <a:gd name="T11" fmla="*/ 1653 h 3502"/>
                <a:gd name="T12" fmla="*/ 1737 w 3852"/>
                <a:gd name="T13" fmla="*/ 373 h 3502"/>
                <a:gd name="T14" fmla="*/ 2764 w 3852"/>
                <a:gd name="T15" fmla="*/ 1263 h 3502"/>
                <a:gd name="T16" fmla="*/ 880 w 3852"/>
                <a:gd name="T17" fmla="*/ 1099 h 3502"/>
                <a:gd name="T18" fmla="*/ 3242 w 3852"/>
                <a:gd name="T19" fmla="*/ 851 h 3502"/>
                <a:gd name="T20" fmla="*/ 700 w 3852"/>
                <a:gd name="T21" fmla="*/ 998 h 3502"/>
                <a:gd name="T22" fmla="*/ 524 w 3852"/>
                <a:gd name="T23" fmla="*/ 1167 h 3502"/>
                <a:gd name="T24" fmla="*/ 3213 w 3852"/>
                <a:gd name="T25" fmla="*/ 1500 h 3502"/>
                <a:gd name="T26" fmla="*/ 2943 w 3852"/>
                <a:gd name="T27" fmla="*/ 339 h 3502"/>
                <a:gd name="T28" fmla="*/ 3377 w 3852"/>
                <a:gd name="T29" fmla="*/ 1073 h 3502"/>
                <a:gd name="T30" fmla="*/ 3716 w 3852"/>
                <a:gd name="T31" fmla="*/ 973 h 3502"/>
                <a:gd name="T32" fmla="*/ 15 w 3852"/>
                <a:gd name="T33" fmla="*/ 2075 h 3502"/>
                <a:gd name="T34" fmla="*/ 724 w 3852"/>
                <a:gd name="T35" fmla="*/ 2033 h 3502"/>
                <a:gd name="T36" fmla="*/ 2048 w 3852"/>
                <a:gd name="T37" fmla="*/ 784 h 3502"/>
                <a:gd name="T38" fmla="*/ 2920 w 3852"/>
                <a:gd name="T39" fmla="*/ 747 h 3502"/>
                <a:gd name="T40" fmla="*/ 1941 w 3852"/>
                <a:gd name="T41" fmla="*/ 775 h 3502"/>
                <a:gd name="T42" fmla="*/ 2316 w 3852"/>
                <a:gd name="T43" fmla="*/ 574 h 3502"/>
                <a:gd name="T44" fmla="*/ 583 w 3852"/>
                <a:gd name="T45" fmla="*/ 2070 h 3502"/>
                <a:gd name="T46" fmla="*/ 2898 w 3852"/>
                <a:gd name="T47" fmla="*/ 706 h 3502"/>
                <a:gd name="T48" fmla="*/ 495 w 3852"/>
                <a:gd name="T49" fmla="*/ 2119 h 3502"/>
                <a:gd name="T50" fmla="*/ 692 w 3852"/>
                <a:gd name="T51" fmla="*/ 1703 h 3502"/>
                <a:gd name="T52" fmla="*/ 717 w 3852"/>
                <a:gd name="T53" fmla="*/ 1956 h 3502"/>
                <a:gd name="T54" fmla="*/ 2989 w 3852"/>
                <a:gd name="T55" fmla="*/ 2635 h 3502"/>
                <a:gd name="T56" fmla="*/ 449 w 3852"/>
                <a:gd name="T57" fmla="*/ 1871 h 3502"/>
                <a:gd name="T58" fmla="*/ 3075 w 3852"/>
                <a:gd name="T59" fmla="*/ 2060 h 3502"/>
                <a:gd name="T60" fmla="*/ 2872 w 3852"/>
                <a:gd name="T61" fmla="*/ 2488 h 3502"/>
                <a:gd name="T62" fmla="*/ 2649 w 3852"/>
                <a:gd name="T63" fmla="*/ 2638 h 3502"/>
                <a:gd name="T64" fmla="*/ 3041 w 3852"/>
                <a:gd name="T65" fmla="*/ 2717 h 3502"/>
                <a:gd name="T66" fmla="*/ 2330 w 3852"/>
                <a:gd name="T67" fmla="*/ 3458 h 3502"/>
                <a:gd name="T68" fmla="*/ 332 w 3852"/>
                <a:gd name="T69" fmla="*/ 1729 h 3502"/>
                <a:gd name="T70" fmla="*/ 3243 w 3852"/>
                <a:gd name="T71" fmla="*/ 2833 h 3502"/>
                <a:gd name="T72" fmla="*/ 1029 w 3852"/>
                <a:gd name="T73" fmla="*/ 330 h 3502"/>
                <a:gd name="T74" fmla="*/ 3424 w 3852"/>
                <a:gd name="T75" fmla="*/ 1977 h 3502"/>
                <a:gd name="T76" fmla="*/ 3642 w 3852"/>
                <a:gd name="T77" fmla="*/ 1990 h 3502"/>
                <a:gd name="T78" fmla="*/ 3531 w 3852"/>
                <a:gd name="T79" fmla="*/ 1987 h 3502"/>
                <a:gd name="T80" fmla="*/ 3743 w 3852"/>
                <a:gd name="T81" fmla="*/ 2005 h 3502"/>
                <a:gd name="T82" fmla="*/ 3340 w 3852"/>
                <a:gd name="T83" fmla="*/ 1635 h 3502"/>
                <a:gd name="T84" fmla="*/ 1923 w 3852"/>
                <a:gd name="T85" fmla="*/ 2614 h 3502"/>
                <a:gd name="T86" fmla="*/ 1674 w 3852"/>
                <a:gd name="T87" fmla="*/ 2581 h 3502"/>
                <a:gd name="T88" fmla="*/ 2057 w 3852"/>
                <a:gd name="T89" fmla="*/ 2604 h 3502"/>
                <a:gd name="T90" fmla="*/ 2259 w 3852"/>
                <a:gd name="T91" fmla="*/ 2555 h 3502"/>
                <a:gd name="T92" fmla="*/ 1114 w 3852"/>
                <a:gd name="T93" fmla="*/ 2424 h 3502"/>
                <a:gd name="T94" fmla="*/ 1271 w 3852"/>
                <a:gd name="T95" fmla="*/ 2363 h 3502"/>
                <a:gd name="T96" fmla="*/ 810 w 3852"/>
                <a:gd name="T97" fmla="*/ 2679 h 3502"/>
                <a:gd name="T98" fmla="*/ 1200 w 3852"/>
                <a:gd name="T99" fmla="*/ 2965 h 3502"/>
                <a:gd name="T100" fmla="*/ 1465 w 3852"/>
                <a:gd name="T101" fmla="*/ 2642 h 3502"/>
                <a:gd name="T102" fmla="*/ 1069 w 3852"/>
                <a:gd name="T103" fmla="*/ 2413 h 3502"/>
                <a:gd name="T104" fmla="*/ 2236 w 3852"/>
                <a:gd name="T105" fmla="*/ 2973 h 3502"/>
                <a:gd name="T106" fmla="*/ 1279 w 3852"/>
                <a:gd name="T107" fmla="*/ 1158 h 3502"/>
                <a:gd name="T108" fmla="*/ 2638 w 3852"/>
                <a:gd name="T109" fmla="*/ 2199 h 3502"/>
                <a:gd name="T110" fmla="*/ 1730 w 3852"/>
                <a:gd name="T111" fmla="*/ 2516 h 3502"/>
                <a:gd name="T112" fmla="*/ 2791 w 3852"/>
                <a:gd name="T113" fmla="*/ 1871 h 3502"/>
                <a:gd name="T114" fmla="*/ 2677 w 3852"/>
                <a:gd name="T115" fmla="*/ 2144 h 3502"/>
                <a:gd name="T116" fmla="*/ 2202 w 3852"/>
                <a:gd name="T117" fmla="*/ 902 h 3502"/>
                <a:gd name="T118" fmla="*/ 1813 w 3852"/>
                <a:gd name="T119" fmla="*/ 1188 h 3502"/>
                <a:gd name="T120" fmla="*/ 1982 w 3852"/>
                <a:gd name="T121" fmla="*/ 865 h 3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2" h="3502" extrusionOk="0">
                  <a:moveTo>
                    <a:pt x="3843" y="2023"/>
                  </a:moveTo>
                  <a:cubicBezTo>
                    <a:pt x="3838" y="2007"/>
                    <a:pt x="3831" y="1989"/>
                    <a:pt x="3821" y="1969"/>
                  </a:cubicBezTo>
                  <a:lnTo>
                    <a:pt x="3779" y="2026"/>
                  </a:lnTo>
                  <a:cubicBezTo>
                    <a:pt x="3780" y="2028"/>
                    <a:pt x="3780" y="2028"/>
                    <a:pt x="3780" y="2028"/>
                  </a:cubicBezTo>
                  <a:cubicBezTo>
                    <a:pt x="3798" y="2040"/>
                    <a:pt x="3809" y="2049"/>
                    <a:pt x="3819" y="2056"/>
                  </a:cubicBezTo>
                  <a:cubicBezTo>
                    <a:pt x="3852" y="2078"/>
                    <a:pt x="3852" y="2078"/>
                    <a:pt x="3852" y="2078"/>
                  </a:cubicBezTo>
                  <a:cubicBezTo>
                    <a:pt x="3852" y="2078"/>
                    <a:pt x="3852" y="2056"/>
                    <a:pt x="3843" y="2023"/>
                  </a:cubicBezTo>
                  <a:close/>
                  <a:moveTo>
                    <a:pt x="3223" y="2129"/>
                  </a:moveTo>
                  <a:cubicBezTo>
                    <a:pt x="3223" y="2129"/>
                    <a:pt x="3220" y="2121"/>
                    <a:pt x="3214" y="2110"/>
                  </a:cubicBezTo>
                  <a:cubicBezTo>
                    <a:pt x="3209" y="2095"/>
                    <a:pt x="3201" y="2075"/>
                    <a:pt x="3193" y="2056"/>
                  </a:cubicBezTo>
                  <a:lnTo>
                    <a:pt x="3157" y="2103"/>
                  </a:lnTo>
                  <a:cubicBezTo>
                    <a:pt x="3175" y="2113"/>
                    <a:pt x="3191" y="2119"/>
                    <a:pt x="3202" y="2125"/>
                  </a:cubicBezTo>
                  <a:cubicBezTo>
                    <a:pt x="3216" y="2128"/>
                    <a:pt x="3223" y="2129"/>
                    <a:pt x="3223" y="2129"/>
                  </a:cubicBezTo>
                  <a:close/>
                  <a:moveTo>
                    <a:pt x="1734" y="515"/>
                  </a:moveTo>
                  <a:lnTo>
                    <a:pt x="1454" y="893"/>
                  </a:lnTo>
                  <a:cubicBezTo>
                    <a:pt x="1485" y="877"/>
                    <a:pt x="1517" y="862"/>
                    <a:pt x="1549" y="849"/>
                  </a:cubicBezTo>
                  <a:lnTo>
                    <a:pt x="1762" y="561"/>
                  </a:lnTo>
                  <a:cubicBezTo>
                    <a:pt x="1754" y="551"/>
                    <a:pt x="1744" y="535"/>
                    <a:pt x="1734" y="515"/>
                  </a:cubicBezTo>
                  <a:close/>
                  <a:moveTo>
                    <a:pt x="1699" y="802"/>
                  </a:moveTo>
                  <a:lnTo>
                    <a:pt x="1996" y="398"/>
                  </a:lnTo>
                  <a:cubicBezTo>
                    <a:pt x="1986" y="401"/>
                    <a:pt x="1975" y="406"/>
                    <a:pt x="1965" y="412"/>
                  </a:cubicBezTo>
                  <a:cubicBezTo>
                    <a:pt x="1938" y="425"/>
                    <a:pt x="1914" y="439"/>
                    <a:pt x="1895" y="451"/>
                  </a:cubicBezTo>
                  <a:lnTo>
                    <a:pt x="1620" y="823"/>
                  </a:lnTo>
                  <a:cubicBezTo>
                    <a:pt x="1646" y="814"/>
                    <a:pt x="1671" y="808"/>
                    <a:pt x="1699" y="802"/>
                  </a:cubicBezTo>
                  <a:close/>
                  <a:moveTo>
                    <a:pt x="1130" y="417"/>
                  </a:moveTo>
                  <a:lnTo>
                    <a:pt x="968" y="636"/>
                  </a:lnTo>
                  <a:cubicBezTo>
                    <a:pt x="954" y="677"/>
                    <a:pt x="941" y="725"/>
                    <a:pt x="929" y="772"/>
                  </a:cubicBezTo>
                  <a:lnTo>
                    <a:pt x="1156" y="465"/>
                  </a:lnTo>
                  <a:cubicBezTo>
                    <a:pt x="1149" y="448"/>
                    <a:pt x="1141" y="432"/>
                    <a:pt x="1130" y="417"/>
                  </a:cubicBezTo>
                  <a:close/>
                  <a:moveTo>
                    <a:pt x="3263" y="1279"/>
                  </a:moveTo>
                  <a:cubicBezTo>
                    <a:pt x="3259" y="1276"/>
                    <a:pt x="3252" y="1273"/>
                    <a:pt x="3245" y="1269"/>
                  </a:cubicBezTo>
                  <a:cubicBezTo>
                    <a:pt x="3236" y="1265"/>
                    <a:pt x="3228" y="1261"/>
                    <a:pt x="3220" y="1258"/>
                  </a:cubicBezTo>
                  <a:lnTo>
                    <a:pt x="2874" y="1722"/>
                  </a:lnTo>
                  <a:cubicBezTo>
                    <a:pt x="2874" y="1755"/>
                    <a:pt x="2871" y="1786"/>
                    <a:pt x="2867" y="1815"/>
                  </a:cubicBezTo>
                  <a:lnTo>
                    <a:pt x="3136" y="1451"/>
                  </a:lnTo>
                  <a:cubicBezTo>
                    <a:pt x="3118" y="1441"/>
                    <a:pt x="3104" y="1435"/>
                    <a:pt x="3104" y="1435"/>
                  </a:cubicBezTo>
                  <a:cubicBezTo>
                    <a:pt x="3104" y="1435"/>
                    <a:pt x="3120" y="1420"/>
                    <a:pt x="3174" y="1400"/>
                  </a:cubicBezTo>
                  <a:lnTo>
                    <a:pt x="3263" y="1279"/>
                  </a:lnTo>
                  <a:close/>
                  <a:moveTo>
                    <a:pt x="1071" y="2105"/>
                  </a:moveTo>
                  <a:cubicBezTo>
                    <a:pt x="1063" y="2088"/>
                    <a:pt x="1055" y="2072"/>
                    <a:pt x="1048" y="2056"/>
                  </a:cubicBezTo>
                  <a:lnTo>
                    <a:pt x="795" y="2396"/>
                  </a:lnTo>
                  <a:lnTo>
                    <a:pt x="856" y="2396"/>
                  </a:lnTo>
                  <a:lnTo>
                    <a:pt x="1071" y="2105"/>
                  </a:lnTo>
                  <a:close/>
                  <a:moveTo>
                    <a:pt x="2711" y="1180"/>
                  </a:moveTo>
                  <a:cubicBezTo>
                    <a:pt x="2721" y="1194"/>
                    <a:pt x="2731" y="1209"/>
                    <a:pt x="2740" y="1224"/>
                  </a:cubicBezTo>
                  <a:lnTo>
                    <a:pt x="3028" y="834"/>
                  </a:lnTo>
                  <a:cubicBezTo>
                    <a:pt x="3008" y="832"/>
                    <a:pt x="2989" y="831"/>
                    <a:pt x="2971" y="829"/>
                  </a:cubicBezTo>
                  <a:lnTo>
                    <a:pt x="2711" y="1180"/>
                  </a:lnTo>
                  <a:close/>
                  <a:moveTo>
                    <a:pt x="981" y="1838"/>
                  </a:moveTo>
                  <a:lnTo>
                    <a:pt x="568" y="2396"/>
                  </a:lnTo>
                  <a:cubicBezTo>
                    <a:pt x="588" y="2398"/>
                    <a:pt x="608" y="2398"/>
                    <a:pt x="629" y="2398"/>
                  </a:cubicBezTo>
                  <a:lnTo>
                    <a:pt x="995" y="1902"/>
                  </a:lnTo>
                  <a:cubicBezTo>
                    <a:pt x="990" y="1881"/>
                    <a:pt x="987" y="1859"/>
                    <a:pt x="981" y="1838"/>
                  </a:cubicBezTo>
                  <a:close/>
                  <a:moveTo>
                    <a:pt x="1778" y="0"/>
                  </a:moveTo>
                  <a:lnTo>
                    <a:pt x="1315" y="623"/>
                  </a:lnTo>
                  <a:lnTo>
                    <a:pt x="1315" y="628"/>
                  </a:lnTo>
                  <a:cubicBezTo>
                    <a:pt x="1309" y="672"/>
                    <a:pt x="1297" y="713"/>
                    <a:pt x="1283" y="751"/>
                  </a:cubicBezTo>
                  <a:lnTo>
                    <a:pt x="1800" y="54"/>
                  </a:lnTo>
                  <a:cubicBezTo>
                    <a:pt x="1790" y="29"/>
                    <a:pt x="1780" y="11"/>
                    <a:pt x="1778" y="0"/>
                  </a:cubicBezTo>
                  <a:close/>
                  <a:moveTo>
                    <a:pt x="1171" y="512"/>
                  </a:moveTo>
                  <a:lnTo>
                    <a:pt x="903" y="875"/>
                  </a:lnTo>
                  <a:cubicBezTo>
                    <a:pt x="895" y="914"/>
                    <a:pt x="888" y="952"/>
                    <a:pt x="883" y="984"/>
                  </a:cubicBezTo>
                  <a:lnTo>
                    <a:pt x="1185" y="579"/>
                  </a:lnTo>
                  <a:cubicBezTo>
                    <a:pt x="1183" y="558"/>
                    <a:pt x="1178" y="535"/>
                    <a:pt x="1171" y="512"/>
                  </a:cubicBezTo>
                  <a:close/>
                  <a:moveTo>
                    <a:pt x="2867" y="1580"/>
                  </a:moveTo>
                  <a:cubicBezTo>
                    <a:pt x="2871" y="1605"/>
                    <a:pt x="2872" y="1629"/>
                    <a:pt x="2874" y="1653"/>
                  </a:cubicBezTo>
                  <a:lnTo>
                    <a:pt x="3181" y="1240"/>
                  </a:lnTo>
                  <a:cubicBezTo>
                    <a:pt x="3163" y="1234"/>
                    <a:pt x="3148" y="1227"/>
                    <a:pt x="3133" y="1220"/>
                  </a:cubicBezTo>
                  <a:lnTo>
                    <a:pt x="2867" y="1580"/>
                  </a:lnTo>
                  <a:close/>
                  <a:moveTo>
                    <a:pt x="1009" y="1953"/>
                  </a:moveTo>
                  <a:lnTo>
                    <a:pt x="681" y="2398"/>
                  </a:lnTo>
                  <a:cubicBezTo>
                    <a:pt x="701" y="2398"/>
                    <a:pt x="722" y="2396"/>
                    <a:pt x="742" y="2396"/>
                  </a:cubicBezTo>
                  <a:lnTo>
                    <a:pt x="1029" y="2010"/>
                  </a:lnTo>
                  <a:cubicBezTo>
                    <a:pt x="1022" y="1992"/>
                    <a:pt x="1015" y="1973"/>
                    <a:pt x="1009" y="1953"/>
                  </a:cubicBezTo>
                  <a:close/>
                  <a:moveTo>
                    <a:pt x="1359" y="954"/>
                  </a:moveTo>
                  <a:lnTo>
                    <a:pt x="1720" y="465"/>
                  </a:lnTo>
                  <a:cubicBezTo>
                    <a:pt x="1717" y="439"/>
                    <a:pt x="1720" y="407"/>
                    <a:pt x="1737" y="373"/>
                  </a:cubicBezTo>
                  <a:cubicBezTo>
                    <a:pt x="1747" y="354"/>
                    <a:pt x="1756" y="337"/>
                    <a:pt x="1764" y="322"/>
                  </a:cubicBezTo>
                  <a:lnTo>
                    <a:pt x="753" y="1689"/>
                  </a:lnTo>
                  <a:cubicBezTo>
                    <a:pt x="758" y="1699"/>
                    <a:pt x="760" y="1711"/>
                    <a:pt x="761" y="1719"/>
                  </a:cubicBezTo>
                  <a:cubicBezTo>
                    <a:pt x="763" y="1733"/>
                    <a:pt x="765" y="1745"/>
                    <a:pt x="766" y="1755"/>
                  </a:cubicBezTo>
                  <a:lnTo>
                    <a:pt x="1014" y="1420"/>
                  </a:lnTo>
                  <a:cubicBezTo>
                    <a:pt x="1075" y="1232"/>
                    <a:pt x="1197" y="1068"/>
                    <a:pt x="1359" y="954"/>
                  </a:cubicBezTo>
                  <a:close/>
                  <a:moveTo>
                    <a:pt x="2787" y="1312"/>
                  </a:moveTo>
                  <a:lnTo>
                    <a:pt x="3136" y="841"/>
                  </a:lnTo>
                  <a:lnTo>
                    <a:pt x="3113" y="841"/>
                  </a:lnTo>
                  <a:cubicBezTo>
                    <a:pt x="3101" y="839"/>
                    <a:pt x="3089" y="839"/>
                    <a:pt x="3077" y="838"/>
                  </a:cubicBezTo>
                  <a:lnTo>
                    <a:pt x="2764" y="1263"/>
                  </a:lnTo>
                  <a:cubicBezTo>
                    <a:pt x="2772" y="1279"/>
                    <a:pt x="2780" y="1295"/>
                    <a:pt x="2787" y="1312"/>
                  </a:cubicBezTo>
                  <a:close/>
                  <a:moveTo>
                    <a:pt x="1178" y="658"/>
                  </a:moveTo>
                  <a:cubicBezTo>
                    <a:pt x="1178" y="658"/>
                    <a:pt x="1178" y="658"/>
                    <a:pt x="1178" y="658"/>
                  </a:cubicBezTo>
                  <a:lnTo>
                    <a:pt x="1180" y="656"/>
                  </a:lnTo>
                  <a:cubicBezTo>
                    <a:pt x="1180" y="656"/>
                    <a:pt x="1180" y="658"/>
                    <a:pt x="1178" y="658"/>
                  </a:cubicBezTo>
                  <a:close/>
                  <a:moveTo>
                    <a:pt x="612" y="1422"/>
                  </a:moveTo>
                  <a:cubicBezTo>
                    <a:pt x="620" y="1439"/>
                    <a:pt x="629" y="1456"/>
                    <a:pt x="638" y="1471"/>
                  </a:cubicBezTo>
                  <a:lnTo>
                    <a:pt x="1168" y="754"/>
                  </a:lnTo>
                  <a:cubicBezTo>
                    <a:pt x="1168" y="722"/>
                    <a:pt x="1170" y="688"/>
                    <a:pt x="1178" y="658"/>
                  </a:cubicBezTo>
                  <a:lnTo>
                    <a:pt x="878" y="1064"/>
                  </a:lnTo>
                  <a:cubicBezTo>
                    <a:pt x="878" y="1076"/>
                    <a:pt x="878" y="1088"/>
                    <a:pt x="880" y="1099"/>
                  </a:cubicBezTo>
                  <a:cubicBezTo>
                    <a:pt x="885" y="1128"/>
                    <a:pt x="885" y="1128"/>
                    <a:pt x="885" y="1128"/>
                  </a:cubicBezTo>
                  <a:cubicBezTo>
                    <a:pt x="885" y="1128"/>
                    <a:pt x="866" y="1124"/>
                    <a:pt x="841" y="1114"/>
                  </a:cubicBezTo>
                  <a:lnTo>
                    <a:pt x="612" y="1422"/>
                  </a:lnTo>
                  <a:close/>
                  <a:moveTo>
                    <a:pt x="732" y="1645"/>
                  </a:moveTo>
                  <a:lnTo>
                    <a:pt x="1820" y="177"/>
                  </a:lnTo>
                  <a:lnTo>
                    <a:pt x="1820" y="165"/>
                  </a:lnTo>
                  <a:cubicBezTo>
                    <a:pt x="1820" y="142"/>
                    <a:pt x="1819" y="121"/>
                    <a:pt x="1814" y="103"/>
                  </a:cubicBezTo>
                  <a:lnTo>
                    <a:pt x="707" y="1598"/>
                  </a:lnTo>
                  <a:cubicBezTo>
                    <a:pt x="717" y="1616"/>
                    <a:pt x="726" y="1632"/>
                    <a:pt x="732" y="1645"/>
                  </a:cubicBezTo>
                  <a:close/>
                  <a:moveTo>
                    <a:pt x="2828" y="1410"/>
                  </a:moveTo>
                  <a:lnTo>
                    <a:pt x="3242" y="851"/>
                  </a:lnTo>
                  <a:cubicBezTo>
                    <a:pt x="3225" y="849"/>
                    <a:pt x="3206" y="847"/>
                    <a:pt x="3186" y="846"/>
                  </a:cubicBezTo>
                  <a:lnTo>
                    <a:pt x="2808" y="1354"/>
                  </a:lnTo>
                  <a:cubicBezTo>
                    <a:pt x="2814" y="1372"/>
                    <a:pt x="2821" y="1392"/>
                    <a:pt x="2828" y="1410"/>
                  </a:cubicBezTo>
                  <a:close/>
                  <a:moveTo>
                    <a:pt x="2731" y="694"/>
                  </a:moveTo>
                  <a:lnTo>
                    <a:pt x="2522" y="980"/>
                  </a:lnTo>
                  <a:cubicBezTo>
                    <a:pt x="2533" y="990"/>
                    <a:pt x="2547" y="999"/>
                    <a:pt x="2558" y="1011"/>
                  </a:cubicBezTo>
                  <a:lnTo>
                    <a:pt x="2791" y="697"/>
                  </a:lnTo>
                  <a:cubicBezTo>
                    <a:pt x="2769" y="694"/>
                    <a:pt x="2748" y="692"/>
                    <a:pt x="2731" y="694"/>
                  </a:cubicBezTo>
                  <a:close/>
                  <a:moveTo>
                    <a:pt x="554" y="1279"/>
                  </a:moveTo>
                  <a:lnTo>
                    <a:pt x="729" y="1042"/>
                  </a:lnTo>
                  <a:cubicBezTo>
                    <a:pt x="717" y="1029"/>
                    <a:pt x="707" y="1014"/>
                    <a:pt x="700" y="998"/>
                  </a:cubicBezTo>
                  <a:lnTo>
                    <a:pt x="535" y="1220"/>
                  </a:lnTo>
                  <a:cubicBezTo>
                    <a:pt x="540" y="1240"/>
                    <a:pt x="547" y="1260"/>
                    <a:pt x="554" y="1279"/>
                  </a:cubicBezTo>
                  <a:close/>
                  <a:moveTo>
                    <a:pt x="2242" y="828"/>
                  </a:moveTo>
                  <a:lnTo>
                    <a:pt x="2494" y="487"/>
                  </a:lnTo>
                  <a:cubicBezTo>
                    <a:pt x="2465" y="496"/>
                    <a:pt x="2436" y="507"/>
                    <a:pt x="2409" y="520"/>
                  </a:cubicBezTo>
                  <a:lnTo>
                    <a:pt x="2193" y="813"/>
                  </a:lnTo>
                  <a:cubicBezTo>
                    <a:pt x="2209" y="818"/>
                    <a:pt x="2225" y="823"/>
                    <a:pt x="2242" y="828"/>
                  </a:cubicBezTo>
                  <a:close/>
                  <a:moveTo>
                    <a:pt x="685" y="949"/>
                  </a:moveTo>
                  <a:cubicBezTo>
                    <a:pt x="678" y="923"/>
                    <a:pt x="673" y="905"/>
                    <a:pt x="668" y="888"/>
                  </a:cubicBezTo>
                  <a:lnTo>
                    <a:pt x="522" y="1084"/>
                  </a:lnTo>
                  <a:cubicBezTo>
                    <a:pt x="520" y="1110"/>
                    <a:pt x="520" y="1139"/>
                    <a:pt x="524" y="1167"/>
                  </a:cubicBezTo>
                  <a:lnTo>
                    <a:pt x="685" y="949"/>
                  </a:lnTo>
                  <a:close/>
                  <a:moveTo>
                    <a:pt x="1003" y="518"/>
                  </a:moveTo>
                  <a:lnTo>
                    <a:pt x="1105" y="381"/>
                  </a:lnTo>
                  <a:cubicBezTo>
                    <a:pt x="1093" y="370"/>
                    <a:pt x="1082" y="358"/>
                    <a:pt x="1068" y="348"/>
                  </a:cubicBezTo>
                  <a:lnTo>
                    <a:pt x="1007" y="430"/>
                  </a:lnTo>
                  <a:cubicBezTo>
                    <a:pt x="1009" y="457"/>
                    <a:pt x="1009" y="486"/>
                    <a:pt x="1003" y="518"/>
                  </a:cubicBezTo>
                  <a:close/>
                  <a:moveTo>
                    <a:pt x="3213" y="1500"/>
                  </a:moveTo>
                  <a:cubicBezTo>
                    <a:pt x="3201" y="1490"/>
                    <a:pt x="3187" y="1482"/>
                    <a:pt x="3172" y="1472"/>
                  </a:cubicBezTo>
                  <a:lnTo>
                    <a:pt x="2849" y="1910"/>
                  </a:lnTo>
                  <a:cubicBezTo>
                    <a:pt x="2835" y="1966"/>
                    <a:pt x="2814" y="2018"/>
                    <a:pt x="2792" y="2069"/>
                  </a:cubicBezTo>
                  <a:lnTo>
                    <a:pt x="3213" y="1500"/>
                  </a:lnTo>
                  <a:close/>
                  <a:moveTo>
                    <a:pt x="3240" y="1158"/>
                  </a:moveTo>
                  <a:lnTo>
                    <a:pt x="3465" y="855"/>
                  </a:lnTo>
                  <a:cubicBezTo>
                    <a:pt x="3457" y="855"/>
                    <a:pt x="3450" y="855"/>
                    <a:pt x="3443" y="857"/>
                  </a:cubicBezTo>
                  <a:cubicBezTo>
                    <a:pt x="3428" y="859"/>
                    <a:pt x="3415" y="861"/>
                    <a:pt x="3399" y="861"/>
                  </a:cubicBezTo>
                  <a:lnTo>
                    <a:pt x="3175" y="1163"/>
                  </a:lnTo>
                  <a:cubicBezTo>
                    <a:pt x="3199" y="1163"/>
                    <a:pt x="3223" y="1161"/>
                    <a:pt x="3240" y="1158"/>
                  </a:cubicBezTo>
                  <a:close/>
                  <a:moveTo>
                    <a:pt x="2488" y="954"/>
                  </a:moveTo>
                  <a:lnTo>
                    <a:pt x="2645" y="741"/>
                  </a:lnTo>
                  <a:cubicBezTo>
                    <a:pt x="2635" y="725"/>
                    <a:pt x="2628" y="702"/>
                    <a:pt x="2647" y="670"/>
                  </a:cubicBezTo>
                  <a:cubicBezTo>
                    <a:pt x="2676" y="622"/>
                    <a:pt x="2711" y="607"/>
                    <a:pt x="2760" y="587"/>
                  </a:cubicBezTo>
                  <a:lnTo>
                    <a:pt x="2943" y="339"/>
                  </a:lnTo>
                  <a:cubicBezTo>
                    <a:pt x="2945" y="327"/>
                    <a:pt x="2945" y="327"/>
                    <a:pt x="2945" y="327"/>
                  </a:cubicBezTo>
                  <a:cubicBezTo>
                    <a:pt x="2945" y="327"/>
                    <a:pt x="2898" y="394"/>
                    <a:pt x="2837" y="415"/>
                  </a:cubicBezTo>
                  <a:cubicBezTo>
                    <a:pt x="2832" y="417"/>
                    <a:pt x="2826" y="418"/>
                    <a:pt x="2821" y="420"/>
                  </a:cubicBezTo>
                  <a:lnTo>
                    <a:pt x="2447" y="928"/>
                  </a:lnTo>
                  <a:cubicBezTo>
                    <a:pt x="2460" y="936"/>
                    <a:pt x="2474" y="946"/>
                    <a:pt x="2488" y="954"/>
                  </a:cubicBezTo>
                  <a:close/>
                  <a:moveTo>
                    <a:pt x="2330" y="864"/>
                  </a:moveTo>
                  <a:lnTo>
                    <a:pt x="2630" y="457"/>
                  </a:lnTo>
                  <a:cubicBezTo>
                    <a:pt x="2606" y="461"/>
                    <a:pt x="2582" y="465"/>
                    <a:pt x="2558" y="469"/>
                  </a:cubicBezTo>
                  <a:lnTo>
                    <a:pt x="2282" y="844"/>
                  </a:lnTo>
                  <a:cubicBezTo>
                    <a:pt x="2297" y="849"/>
                    <a:pt x="2315" y="855"/>
                    <a:pt x="2330" y="864"/>
                  </a:cubicBezTo>
                  <a:close/>
                  <a:moveTo>
                    <a:pt x="3377" y="1073"/>
                  </a:moveTo>
                  <a:cubicBezTo>
                    <a:pt x="3397" y="1027"/>
                    <a:pt x="3424" y="993"/>
                    <a:pt x="3485" y="982"/>
                  </a:cubicBezTo>
                  <a:lnTo>
                    <a:pt x="3567" y="869"/>
                  </a:lnTo>
                  <a:cubicBezTo>
                    <a:pt x="3550" y="864"/>
                    <a:pt x="3531" y="861"/>
                    <a:pt x="3515" y="859"/>
                  </a:cubicBezTo>
                  <a:lnTo>
                    <a:pt x="3302" y="1143"/>
                  </a:lnTo>
                  <a:cubicBezTo>
                    <a:pt x="3335" y="1132"/>
                    <a:pt x="3361" y="1110"/>
                    <a:pt x="3377" y="1073"/>
                  </a:cubicBezTo>
                  <a:close/>
                  <a:moveTo>
                    <a:pt x="2411" y="905"/>
                  </a:moveTo>
                  <a:lnTo>
                    <a:pt x="2758" y="435"/>
                  </a:lnTo>
                  <a:cubicBezTo>
                    <a:pt x="2737" y="439"/>
                    <a:pt x="2713" y="443"/>
                    <a:pt x="2689" y="447"/>
                  </a:cubicBezTo>
                  <a:lnTo>
                    <a:pt x="2367" y="882"/>
                  </a:lnTo>
                  <a:cubicBezTo>
                    <a:pt x="2382" y="890"/>
                    <a:pt x="2396" y="897"/>
                    <a:pt x="2411" y="905"/>
                  </a:cubicBezTo>
                  <a:close/>
                  <a:moveTo>
                    <a:pt x="3716" y="973"/>
                  </a:moveTo>
                  <a:lnTo>
                    <a:pt x="3743" y="938"/>
                  </a:lnTo>
                  <a:cubicBezTo>
                    <a:pt x="3735" y="934"/>
                    <a:pt x="3726" y="929"/>
                    <a:pt x="3714" y="926"/>
                  </a:cubicBezTo>
                  <a:cubicBezTo>
                    <a:pt x="3710" y="923"/>
                    <a:pt x="3703" y="919"/>
                    <a:pt x="3698" y="918"/>
                  </a:cubicBezTo>
                  <a:lnTo>
                    <a:pt x="3653" y="975"/>
                  </a:lnTo>
                  <a:cubicBezTo>
                    <a:pt x="3676" y="975"/>
                    <a:pt x="3698" y="975"/>
                    <a:pt x="3716" y="973"/>
                  </a:cubicBezTo>
                  <a:close/>
                  <a:moveTo>
                    <a:pt x="1827" y="780"/>
                  </a:moveTo>
                  <a:lnTo>
                    <a:pt x="2143" y="351"/>
                  </a:lnTo>
                  <a:cubicBezTo>
                    <a:pt x="2118" y="357"/>
                    <a:pt x="2093" y="363"/>
                    <a:pt x="2067" y="372"/>
                  </a:cubicBezTo>
                  <a:lnTo>
                    <a:pt x="1758" y="788"/>
                  </a:lnTo>
                  <a:cubicBezTo>
                    <a:pt x="1781" y="785"/>
                    <a:pt x="1803" y="782"/>
                    <a:pt x="1827" y="780"/>
                  </a:cubicBezTo>
                  <a:close/>
                  <a:moveTo>
                    <a:pt x="15" y="2075"/>
                  </a:moveTo>
                  <a:cubicBezTo>
                    <a:pt x="5" y="2069"/>
                    <a:pt x="0" y="2066"/>
                    <a:pt x="0" y="2066"/>
                  </a:cubicBezTo>
                  <a:cubicBezTo>
                    <a:pt x="0" y="2066"/>
                    <a:pt x="3" y="2072"/>
                    <a:pt x="9" y="2084"/>
                  </a:cubicBezTo>
                  <a:cubicBezTo>
                    <a:pt x="14" y="2095"/>
                    <a:pt x="24" y="2111"/>
                    <a:pt x="34" y="2131"/>
                  </a:cubicBezTo>
                  <a:lnTo>
                    <a:pt x="59" y="2096"/>
                  </a:lnTo>
                  <a:cubicBezTo>
                    <a:pt x="39" y="2087"/>
                    <a:pt x="26" y="2080"/>
                    <a:pt x="15" y="2075"/>
                  </a:cubicBezTo>
                  <a:close/>
                  <a:moveTo>
                    <a:pt x="3601" y="975"/>
                  </a:moveTo>
                  <a:lnTo>
                    <a:pt x="3657" y="901"/>
                  </a:lnTo>
                  <a:cubicBezTo>
                    <a:pt x="3642" y="895"/>
                    <a:pt x="3625" y="888"/>
                    <a:pt x="3610" y="882"/>
                  </a:cubicBezTo>
                  <a:lnTo>
                    <a:pt x="3540" y="976"/>
                  </a:lnTo>
                  <a:cubicBezTo>
                    <a:pt x="3558" y="976"/>
                    <a:pt x="3580" y="976"/>
                    <a:pt x="3601" y="975"/>
                  </a:cubicBezTo>
                  <a:close/>
                  <a:moveTo>
                    <a:pt x="724" y="2033"/>
                  </a:moveTo>
                  <a:lnTo>
                    <a:pt x="458" y="2393"/>
                  </a:lnTo>
                  <a:cubicBezTo>
                    <a:pt x="478" y="2395"/>
                    <a:pt x="497" y="2395"/>
                    <a:pt x="517" y="2396"/>
                  </a:cubicBezTo>
                  <a:lnTo>
                    <a:pt x="781" y="2040"/>
                  </a:lnTo>
                  <a:cubicBezTo>
                    <a:pt x="768" y="2036"/>
                    <a:pt x="747" y="2033"/>
                    <a:pt x="724" y="2033"/>
                  </a:cubicBezTo>
                  <a:close/>
                  <a:moveTo>
                    <a:pt x="2048" y="784"/>
                  </a:moveTo>
                  <a:lnTo>
                    <a:pt x="2270" y="486"/>
                  </a:lnTo>
                  <a:cubicBezTo>
                    <a:pt x="2274" y="476"/>
                    <a:pt x="2279" y="468"/>
                    <a:pt x="2286" y="458"/>
                  </a:cubicBezTo>
                  <a:cubicBezTo>
                    <a:pt x="2357" y="360"/>
                    <a:pt x="2393" y="327"/>
                    <a:pt x="2401" y="272"/>
                  </a:cubicBezTo>
                  <a:cubicBezTo>
                    <a:pt x="2401" y="272"/>
                    <a:pt x="2388" y="276"/>
                    <a:pt x="2354" y="289"/>
                  </a:cubicBezTo>
                  <a:lnTo>
                    <a:pt x="1993" y="777"/>
                  </a:lnTo>
                  <a:cubicBezTo>
                    <a:pt x="2011" y="779"/>
                    <a:pt x="2030" y="780"/>
                    <a:pt x="2048" y="784"/>
                  </a:cubicBezTo>
                  <a:close/>
                  <a:moveTo>
                    <a:pt x="3338" y="1331"/>
                  </a:moveTo>
                  <a:cubicBezTo>
                    <a:pt x="3328" y="1322"/>
                    <a:pt x="3315" y="1312"/>
                    <a:pt x="3299" y="1301"/>
                  </a:cubicBezTo>
                  <a:lnTo>
                    <a:pt x="3240" y="1380"/>
                  </a:lnTo>
                  <a:cubicBezTo>
                    <a:pt x="3270" y="1374"/>
                    <a:pt x="3294" y="1369"/>
                    <a:pt x="3313" y="1366"/>
                  </a:cubicBezTo>
                  <a:lnTo>
                    <a:pt x="3338" y="1331"/>
                  </a:lnTo>
                  <a:close/>
                  <a:moveTo>
                    <a:pt x="3123" y="1163"/>
                  </a:moveTo>
                  <a:lnTo>
                    <a:pt x="3348" y="861"/>
                  </a:lnTo>
                  <a:cubicBezTo>
                    <a:pt x="3330" y="859"/>
                    <a:pt x="3311" y="857"/>
                    <a:pt x="3290" y="855"/>
                  </a:cubicBezTo>
                  <a:lnTo>
                    <a:pt x="3062" y="1163"/>
                  </a:lnTo>
                  <a:cubicBezTo>
                    <a:pt x="3077" y="1163"/>
                    <a:pt x="3099" y="1165"/>
                    <a:pt x="3123" y="1163"/>
                  </a:cubicBezTo>
                  <a:close/>
                  <a:moveTo>
                    <a:pt x="2920" y="747"/>
                  </a:moveTo>
                  <a:cubicBezTo>
                    <a:pt x="2950" y="738"/>
                    <a:pt x="2975" y="735"/>
                    <a:pt x="2991" y="733"/>
                  </a:cubicBezTo>
                  <a:cubicBezTo>
                    <a:pt x="3008" y="729"/>
                    <a:pt x="3016" y="729"/>
                    <a:pt x="3016" y="729"/>
                  </a:cubicBezTo>
                  <a:cubicBezTo>
                    <a:pt x="3016" y="729"/>
                    <a:pt x="3009" y="728"/>
                    <a:pt x="2996" y="725"/>
                  </a:cubicBezTo>
                  <a:cubicBezTo>
                    <a:pt x="2984" y="721"/>
                    <a:pt x="2965" y="717"/>
                    <a:pt x="2943" y="713"/>
                  </a:cubicBezTo>
                  <a:lnTo>
                    <a:pt x="2920" y="747"/>
                  </a:lnTo>
                  <a:close/>
                  <a:moveTo>
                    <a:pt x="1941" y="775"/>
                  </a:moveTo>
                  <a:lnTo>
                    <a:pt x="2282" y="314"/>
                  </a:lnTo>
                  <a:cubicBezTo>
                    <a:pt x="2281" y="316"/>
                    <a:pt x="2277" y="317"/>
                    <a:pt x="2274" y="319"/>
                  </a:cubicBezTo>
                  <a:cubicBezTo>
                    <a:pt x="2250" y="325"/>
                    <a:pt x="2228" y="332"/>
                    <a:pt x="2204" y="337"/>
                  </a:cubicBezTo>
                  <a:lnTo>
                    <a:pt x="1881" y="775"/>
                  </a:lnTo>
                  <a:lnTo>
                    <a:pt x="1941" y="775"/>
                  </a:lnTo>
                  <a:close/>
                  <a:moveTo>
                    <a:pt x="190" y="2145"/>
                  </a:moveTo>
                  <a:lnTo>
                    <a:pt x="117" y="2243"/>
                  </a:lnTo>
                  <a:cubicBezTo>
                    <a:pt x="127" y="2255"/>
                    <a:pt x="139" y="2267"/>
                    <a:pt x="152" y="2278"/>
                  </a:cubicBezTo>
                  <a:lnTo>
                    <a:pt x="244" y="2155"/>
                  </a:lnTo>
                  <a:cubicBezTo>
                    <a:pt x="225" y="2152"/>
                    <a:pt x="209" y="2149"/>
                    <a:pt x="190" y="2145"/>
                  </a:cubicBezTo>
                  <a:close/>
                  <a:moveTo>
                    <a:pt x="2843" y="1459"/>
                  </a:moveTo>
                  <a:cubicBezTo>
                    <a:pt x="2849" y="1480"/>
                    <a:pt x="2853" y="1502"/>
                    <a:pt x="2859" y="1523"/>
                  </a:cubicBezTo>
                  <a:lnTo>
                    <a:pt x="3096" y="1202"/>
                  </a:lnTo>
                  <a:cubicBezTo>
                    <a:pt x="3072" y="1191"/>
                    <a:pt x="3057" y="1183"/>
                    <a:pt x="3052" y="1178"/>
                  </a:cubicBezTo>
                  <a:lnTo>
                    <a:pt x="2843" y="1459"/>
                  </a:lnTo>
                  <a:close/>
                  <a:moveTo>
                    <a:pt x="2316" y="574"/>
                  </a:moveTo>
                  <a:cubicBezTo>
                    <a:pt x="2301" y="587"/>
                    <a:pt x="2288" y="602"/>
                    <a:pt x="2282" y="615"/>
                  </a:cubicBezTo>
                  <a:cubicBezTo>
                    <a:pt x="2282" y="615"/>
                    <a:pt x="2265" y="600"/>
                    <a:pt x="2257" y="573"/>
                  </a:cubicBezTo>
                  <a:lnTo>
                    <a:pt x="2096" y="790"/>
                  </a:lnTo>
                  <a:cubicBezTo>
                    <a:pt x="2113" y="794"/>
                    <a:pt x="2132" y="797"/>
                    <a:pt x="2148" y="802"/>
                  </a:cubicBezTo>
                  <a:lnTo>
                    <a:pt x="2316" y="574"/>
                  </a:lnTo>
                  <a:close/>
                  <a:moveTo>
                    <a:pt x="583" y="2070"/>
                  </a:moveTo>
                  <a:lnTo>
                    <a:pt x="351" y="2385"/>
                  </a:lnTo>
                  <a:cubicBezTo>
                    <a:pt x="363" y="2387"/>
                    <a:pt x="375" y="2388"/>
                    <a:pt x="386" y="2389"/>
                  </a:cubicBezTo>
                  <a:cubicBezTo>
                    <a:pt x="395" y="2389"/>
                    <a:pt x="402" y="2389"/>
                    <a:pt x="409" y="2391"/>
                  </a:cubicBezTo>
                  <a:lnTo>
                    <a:pt x="669" y="2036"/>
                  </a:lnTo>
                  <a:cubicBezTo>
                    <a:pt x="631" y="2043"/>
                    <a:pt x="607" y="2056"/>
                    <a:pt x="583" y="2070"/>
                  </a:cubicBezTo>
                  <a:close/>
                  <a:moveTo>
                    <a:pt x="98" y="2115"/>
                  </a:moveTo>
                  <a:lnTo>
                    <a:pt x="59" y="2169"/>
                  </a:lnTo>
                  <a:cubicBezTo>
                    <a:pt x="68" y="2182"/>
                    <a:pt x="78" y="2196"/>
                    <a:pt x="90" y="2211"/>
                  </a:cubicBezTo>
                  <a:lnTo>
                    <a:pt x="146" y="2133"/>
                  </a:lnTo>
                  <a:cubicBezTo>
                    <a:pt x="130" y="2128"/>
                    <a:pt x="115" y="2123"/>
                    <a:pt x="98" y="2115"/>
                  </a:cubicBezTo>
                  <a:close/>
                  <a:moveTo>
                    <a:pt x="2840" y="702"/>
                  </a:moveTo>
                  <a:lnTo>
                    <a:pt x="2589" y="1039"/>
                  </a:lnTo>
                  <a:cubicBezTo>
                    <a:pt x="2603" y="1050"/>
                    <a:pt x="2613" y="1062"/>
                    <a:pt x="2625" y="1073"/>
                  </a:cubicBezTo>
                  <a:lnTo>
                    <a:pt x="2819" y="812"/>
                  </a:lnTo>
                  <a:cubicBezTo>
                    <a:pt x="2813" y="805"/>
                    <a:pt x="2804" y="788"/>
                    <a:pt x="2852" y="769"/>
                  </a:cubicBezTo>
                  <a:lnTo>
                    <a:pt x="2898" y="706"/>
                  </a:lnTo>
                  <a:cubicBezTo>
                    <a:pt x="2889" y="705"/>
                    <a:pt x="2880" y="705"/>
                    <a:pt x="2871" y="705"/>
                  </a:cubicBezTo>
                  <a:cubicBezTo>
                    <a:pt x="2860" y="703"/>
                    <a:pt x="2850" y="703"/>
                    <a:pt x="2840" y="702"/>
                  </a:cubicBezTo>
                  <a:close/>
                  <a:moveTo>
                    <a:pt x="293" y="2159"/>
                  </a:moveTo>
                  <a:lnTo>
                    <a:pt x="183" y="2306"/>
                  </a:lnTo>
                  <a:cubicBezTo>
                    <a:pt x="197" y="2316"/>
                    <a:pt x="210" y="2324"/>
                    <a:pt x="224" y="2334"/>
                  </a:cubicBezTo>
                  <a:lnTo>
                    <a:pt x="356" y="2155"/>
                  </a:lnTo>
                  <a:cubicBezTo>
                    <a:pt x="336" y="2157"/>
                    <a:pt x="316" y="2159"/>
                    <a:pt x="293" y="2159"/>
                  </a:cubicBezTo>
                  <a:close/>
                  <a:moveTo>
                    <a:pt x="415" y="2145"/>
                  </a:moveTo>
                  <a:lnTo>
                    <a:pt x="261" y="2354"/>
                  </a:lnTo>
                  <a:cubicBezTo>
                    <a:pt x="276" y="2362"/>
                    <a:pt x="291" y="2368"/>
                    <a:pt x="309" y="2373"/>
                  </a:cubicBezTo>
                  <a:lnTo>
                    <a:pt x="495" y="2119"/>
                  </a:lnTo>
                  <a:cubicBezTo>
                    <a:pt x="474" y="2128"/>
                    <a:pt x="447" y="2137"/>
                    <a:pt x="415" y="2145"/>
                  </a:cubicBezTo>
                  <a:close/>
                  <a:moveTo>
                    <a:pt x="2865" y="820"/>
                  </a:moveTo>
                  <a:lnTo>
                    <a:pt x="2653" y="1106"/>
                  </a:lnTo>
                  <a:cubicBezTo>
                    <a:pt x="2665" y="1119"/>
                    <a:pt x="2676" y="1132"/>
                    <a:pt x="2685" y="1145"/>
                  </a:cubicBezTo>
                  <a:lnTo>
                    <a:pt x="2921" y="826"/>
                  </a:lnTo>
                  <a:cubicBezTo>
                    <a:pt x="2899" y="823"/>
                    <a:pt x="2880" y="821"/>
                    <a:pt x="2865" y="820"/>
                  </a:cubicBezTo>
                  <a:close/>
                  <a:moveTo>
                    <a:pt x="692" y="1703"/>
                  </a:moveTo>
                  <a:cubicBezTo>
                    <a:pt x="678" y="1697"/>
                    <a:pt x="659" y="1693"/>
                    <a:pt x="639" y="1691"/>
                  </a:cubicBezTo>
                  <a:lnTo>
                    <a:pt x="497" y="1882"/>
                  </a:lnTo>
                  <a:cubicBezTo>
                    <a:pt x="515" y="1887"/>
                    <a:pt x="532" y="1890"/>
                    <a:pt x="549" y="1893"/>
                  </a:cubicBezTo>
                  <a:lnTo>
                    <a:pt x="692" y="1703"/>
                  </a:lnTo>
                  <a:close/>
                  <a:moveTo>
                    <a:pt x="758" y="1766"/>
                  </a:moveTo>
                  <a:cubicBezTo>
                    <a:pt x="751" y="1753"/>
                    <a:pt x="741" y="1737"/>
                    <a:pt x="727" y="1723"/>
                  </a:cubicBezTo>
                  <a:lnTo>
                    <a:pt x="593" y="1905"/>
                  </a:lnTo>
                  <a:cubicBezTo>
                    <a:pt x="611" y="1908"/>
                    <a:pt x="627" y="1914"/>
                    <a:pt x="644" y="1920"/>
                  </a:cubicBezTo>
                  <a:lnTo>
                    <a:pt x="758" y="1766"/>
                  </a:lnTo>
                  <a:close/>
                  <a:moveTo>
                    <a:pt x="3780" y="957"/>
                  </a:moveTo>
                  <a:lnTo>
                    <a:pt x="3768" y="973"/>
                  </a:lnTo>
                  <a:cubicBezTo>
                    <a:pt x="3787" y="972"/>
                    <a:pt x="3799" y="972"/>
                    <a:pt x="3799" y="972"/>
                  </a:cubicBezTo>
                  <a:cubicBezTo>
                    <a:pt x="3799" y="972"/>
                    <a:pt x="3801" y="968"/>
                    <a:pt x="3780" y="957"/>
                  </a:cubicBezTo>
                  <a:close/>
                  <a:moveTo>
                    <a:pt x="683" y="1936"/>
                  </a:moveTo>
                  <a:cubicBezTo>
                    <a:pt x="695" y="1941"/>
                    <a:pt x="707" y="1948"/>
                    <a:pt x="717" y="1956"/>
                  </a:cubicBezTo>
                  <a:cubicBezTo>
                    <a:pt x="720" y="1958"/>
                    <a:pt x="722" y="1959"/>
                    <a:pt x="726" y="1962"/>
                  </a:cubicBezTo>
                  <a:lnTo>
                    <a:pt x="973" y="1627"/>
                  </a:lnTo>
                  <a:cubicBezTo>
                    <a:pt x="976" y="1593"/>
                    <a:pt x="980" y="1559"/>
                    <a:pt x="987" y="1526"/>
                  </a:cubicBezTo>
                  <a:lnTo>
                    <a:pt x="683" y="1936"/>
                  </a:lnTo>
                  <a:close/>
                  <a:moveTo>
                    <a:pt x="1170" y="821"/>
                  </a:moveTo>
                  <a:lnTo>
                    <a:pt x="659" y="1512"/>
                  </a:lnTo>
                  <a:cubicBezTo>
                    <a:pt x="668" y="1528"/>
                    <a:pt x="676" y="1544"/>
                    <a:pt x="685" y="1559"/>
                  </a:cubicBezTo>
                  <a:lnTo>
                    <a:pt x="1180" y="891"/>
                  </a:lnTo>
                  <a:cubicBezTo>
                    <a:pt x="1176" y="872"/>
                    <a:pt x="1173" y="847"/>
                    <a:pt x="1170" y="821"/>
                  </a:cubicBezTo>
                  <a:close/>
                  <a:moveTo>
                    <a:pt x="3136" y="2437"/>
                  </a:moveTo>
                  <a:lnTo>
                    <a:pt x="2989" y="2635"/>
                  </a:lnTo>
                  <a:cubicBezTo>
                    <a:pt x="2999" y="2650"/>
                    <a:pt x="3009" y="2665"/>
                    <a:pt x="3018" y="2679"/>
                  </a:cubicBezTo>
                  <a:lnTo>
                    <a:pt x="3145" y="2509"/>
                  </a:lnTo>
                  <a:cubicBezTo>
                    <a:pt x="3141" y="2484"/>
                    <a:pt x="3140" y="2462"/>
                    <a:pt x="3136" y="2437"/>
                  </a:cubicBezTo>
                  <a:close/>
                  <a:moveTo>
                    <a:pt x="371" y="1830"/>
                  </a:moveTo>
                  <a:lnTo>
                    <a:pt x="470" y="1697"/>
                  </a:lnTo>
                  <a:cubicBezTo>
                    <a:pt x="465" y="1697"/>
                    <a:pt x="458" y="1699"/>
                    <a:pt x="452" y="1701"/>
                  </a:cubicBezTo>
                  <a:cubicBezTo>
                    <a:pt x="425" y="1711"/>
                    <a:pt x="407" y="1717"/>
                    <a:pt x="390" y="1722"/>
                  </a:cubicBezTo>
                  <a:lnTo>
                    <a:pt x="336" y="1796"/>
                  </a:lnTo>
                  <a:cubicBezTo>
                    <a:pt x="346" y="1807"/>
                    <a:pt x="358" y="1818"/>
                    <a:pt x="371" y="1830"/>
                  </a:cubicBezTo>
                  <a:close/>
                  <a:moveTo>
                    <a:pt x="405" y="1853"/>
                  </a:moveTo>
                  <a:cubicBezTo>
                    <a:pt x="419" y="1861"/>
                    <a:pt x="434" y="1867"/>
                    <a:pt x="449" y="1871"/>
                  </a:cubicBezTo>
                  <a:cubicBezTo>
                    <a:pt x="451" y="1871"/>
                    <a:pt x="451" y="1871"/>
                    <a:pt x="452" y="1873"/>
                  </a:cubicBezTo>
                  <a:lnTo>
                    <a:pt x="590" y="1686"/>
                  </a:lnTo>
                  <a:cubicBezTo>
                    <a:pt x="570" y="1686"/>
                    <a:pt x="549" y="1686"/>
                    <a:pt x="529" y="1688"/>
                  </a:cubicBezTo>
                  <a:lnTo>
                    <a:pt x="405" y="1853"/>
                  </a:lnTo>
                  <a:close/>
                  <a:moveTo>
                    <a:pt x="593" y="1379"/>
                  </a:moveTo>
                  <a:lnTo>
                    <a:pt x="802" y="1096"/>
                  </a:lnTo>
                  <a:cubicBezTo>
                    <a:pt x="788" y="1088"/>
                    <a:pt x="773" y="1080"/>
                    <a:pt x="760" y="1070"/>
                  </a:cubicBezTo>
                  <a:lnTo>
                    <a:pt x="571" y="1325"/>
                  </a:lnTo>
                  <a:cubicBezTo>
                    <a:pt x="578" y="1343"/>
                    <a:pt x="585" y="1361"/>
                    <a:pt x="593" y="1379"/>
                  </a:cubicBezTo>
                  <a:close/>
                  <a:moveTo>
                    <a:pt x="3154" y="1956"/>
                  </a:moveTo>
                  <a:lnTo>
                    <a:pt x="3075" y="2060"/>
                  </a:lnTo>
                  <a:cubicBezTo>
                    <a:pt x="3087" y="2062"/>
                    <a:pt x="3104" y="2069"/>
                    <a:pt x="3123" y="2080"/>
                  </a:cubicBezTo>
                  <a:lnTo>
                    <a:pt x="3174" y="2010"/>
                  </a:lnTo>
                  <a:cubicBezTo>
                    <a:pt x="3170" y="2002"/>
                    <a:pt x="3167" y="1995"/>
                    <a:pt x="3166" y="1990"/>
                  </a:cubicBezTo>
                  <a:cubicBezTo>
                    <a:pt x="3162" y="1981"/>
                    <a:pt x="3157" y="1967"/>
                    <a:pt x="3154" y="1956"/>
                  </a:cubicBezTo>
                  <a:close/>
                  <a:moveTo>
                    <a:pt x="3055" y="2088"/>
                  </a:moveTo>
                  <a:lnTo>
                    <a:pt x="2791" y="2445"/>
                  </a:lnTo>
                  <a:cubicBezTo>
                    <a:pt x="2804" y="2447"/>
                    <a:pt x="2819" y="2450"/>
                    <a:pt x="2840" y="2463"/>
                  </a:cubicBezTo>
                  <a:lnTo>
                    <a:pt x="3079" y="2139"/>
                  </a:lnTo>
                  <a:cubicBezTo>
                    <a:pt x="3072" y="2119"/>
                    <a:pt x="3064" y="2105"/>
                    <a:pt x="3055" y="2088"/>
                  </a:cubicBezTo>
                  <a:close/>
                  <a:moveTo>
                    <a:pt x="3096" y="2187"/>
                  </a:moveTo>
                  <a:lnTo>
                    <a:pt x="2872" y="2488"/>
                  </a:lnTo>
                  <a:cubicBezTo>
                    <a:pt x="2884" y="2499"/>
                    <a:pt x="2896" y="2510"/>
                    <a:pt x="2907" y="2524"/>
                  </a:cubicBezTo>
                  <a:lnTo>
                    <a:pt x="3109" y="2251"/>
                  </a:lnTo>
                  <a:cubicBezTo>
                    <a:pt x="3104" y="2226"/>
                    <a:pt x="3099" y="2204"/>
                    <a:pt x="3096" y="2187"/>
                  </a:cubicBezTo>
                  <a:close/>
                  <a:moveTo>
                    <a:pt x="2718" y="2750"/>
                  </a:moveTo>
                  <a:cubicBezTo>
                    <a:pt x="2719" y="2759"/>
                    <a:pt x="2721" y="2766"/>
                    <a:pt x="2723" y="2774"/>
                  </a:cubicBezTo>
                  <a:lnTo>
                    <a:pt x="2765" y="2715"/>
                  </a:lnTo>
                  <a:cubicBezTo>
                    <a:pt x="2773" y="2683"/>
                    <a:pt x="2779" y="2646"/>
                    <a:pt x="2779" y="2615"/>
                  </a:cubicBezTo>
                  <a:lnTo>
                    <a:pt x="2704" y="2715"/>
                  </a:lnTo>
                  <a:cubicBezTo>
                    <a:pt x="2710" y="2727"/>
                    <a:pt x="2714" y="2738"/>
                    <a:pt x="2718" y="2750"/>
                  </a:cubicBezTo>
                  <a:close/>
                  <a:moveTo>
                    <a:pt x="2769" y="2476"/>
                  </a:moveTo>
                  <a:lnTo>
                    <a:pt x="2649" y="2638"/>
                  </a:lnTo>
                  <a:cubicBezTo>
                    <a:pt x="2658" y="2650"/>
                    <a:pt x="2670" y="2663"/>
                    <a:pt x="2680" y="2677"/>
                  </a:cubicBezTo>
                  <a:lnTo>
                    <a:pt x="2776" y="2550"/>
                  </a:lnTo>
                  <a:cubicBezTo>
                    <a:pt x="2773" y="2518"/>
                    <a:pt x="2771" y="2492"/>
                    <a:pt x="2769" y="2476"/>
                  </a:cubicBezTo>
                  <a:close/>
                  <a:moveTo>
                    <a:pt x="3121" y="2325"/>
                  </a:moveTo>
                  <a:cubicBezTo>
                    <a:pt x="3121" y="2319"/>
                    <a:pt x="3120" y="2314"/>
                    <a:pt x="3120" y="2308"/>
                  </a:cubicBezTo>
                  <a:lnTo>
                    <a:pt x="2934" y="2558"/>
                  </a:lnTo>
                  <a:cubicBezTo>
                    <a:pt x="2945" y="2571"/>
                    <a:pt x="2955" y="2584"/>
                    <a:pt x="2965" y="2599"/>
                  </a:cubicBezTo>
                  <a:lnTo>
                    <a:pt x="3130" y="2376"/>
                  </a:lnTo>
                  <a:cubicBezTo>
                    <a:pt x="3126" y="2360"/>
                    <a:pt x="3125" y="2342"/>
                    <a:pt x="3121" y="2325"/>
                  </a:cubicBezTo>
                  <a:close/>
                  <a:moveTo>
                    <a:pt x="3152" y="2569"/>
                  </a:moveTo>
                  <a:lnTo>
                    <a:pt x="3041" y="2717"/>
                  </a:lnTo>
                  <a:cubicBezTo>
                    <a:pt x="3050" y="2730"/>
                    <a:pt x="3057" y="2743"/>
                    <a:pt x="3064" y="2754"/>
                  </a:cubicBezTo>
                  <a:cubicBezTo>
                    <a:pt x="3067" y="2758"/>
                    <a:pt x="3068" y="2759"/>
                    <a:pt x="3070" y="2762"/>
                  </a:cubicBezTo>
                  <a:lnTo>
                    <a:pt x="3160" y="2638"/>
                  </a:lnTo>
                  <a:cubicBezTo>
                    <a:pt x="3157" y="2615"/>
                    <a:pt x="3155" y="2592"/>
                    <a:pt x="3152" y="2569"/>
                  </a:cubicBezTo>
                  <a:close/>
                  <a:moveTo>
                    <a:pt x="2420" y="3489"/>
                  </a:moveTo>
                  <a:cubicBezTo>
                    <a:pt x="2443" y="3499"/>
                    <a:pt x="2449" y="3502"/>
                    <a:pt x="2449" y="3502"/>
                  </a:cubicBezTo>
                  <a:cubicBezTo>
                    <a:pt x="2449" y="3502"/>
                    <a:pt x="2450" y="3478"/>
                    <a:pt x="2452" y="3443"/>
                  </a:cubicBezTo>
                  <a:cubicBezTo>
                    <a:pt x="2454" y="3419"/>
                    <a:pt x="2455" y="3389"/>
                    <a:pt x="2455" y="3358"/>
                  </a:cubicBezTo>
                  <a:lnTo>
                    <a:pt x="2370" y="3471"/>
                  </a:lnTo>
                  <a:cubicBezTo>
                    <a:pt x="2393" y="3479"/>
                    <a:pt x="2408" y="3484"/>
                    <a:pt x="2420" y="3489"/>
                  </a:cubicBezTo>
                  <a:close/>
                  <a:moveTo>
                    <a:pt x="2330" y="3458"/>
                  </a:moveTo>
                  <a:lnTo>
                    <a:pt x="2454" y="3289"/>
                  </a:lnTo>
                  <a:cubicBezTo>
                    <a:pt x="2452" y="3260"/>
                    <a:pt x="2457" y="3224"/>
                    <a:pt x="2467" y="3188"/>
                  </a:cubicBezTo>
                  <a:lnTo>
                    <a:pt x="2286" y="3435"/>
                  </a:lnTo>
                  <a:cubicBezTo>
                    <a:pt x="2300" y="3443"/>
                    <a:pt x="2313" y="3451"/>
                    <a:pt x="2330" y="3458"/>
                  </a:cubicBezTo>
                  <a:close/>
                  <a:moveTo>
                    <a:pt x="673" y="772"/>
                  </a:moveTo>
                  <a:cubicBezTo>
                    <a:pt x="681" y="747"/>
                    <a:pt x="681" y="747"/>
                    <a:pt x="681" y="747"/>
                  </a:cubicBezTo>
                  <a:cubicBezTo>
                    <a:pt x="681" y="747"/>
                    <a:pt x="585" y="849"/>
                    <a:pt x="540" y="990"/>
                  </a:cubicBezTo>
                  <a:lnTo>
                    <a:pt x="659" y="831"/>
                  </a:lnTo>
                  <a:cubicBezTo>
                    <a:pt x="659" y="816"/>
                    <a:pt x="665" y="798"/>
                    <a:pt x="673" y="772"/>
                  </a:cubicBezTo>
                  <a:close/>
                  <a:moveTo>
                    <a:pt x="309" y="1762"/>
                  </a:moveTo>
                  <a:lnTo>
                    <a:pt x="332" y="1729"/>
                  </a:lnTo>
                  <a:cubicBezTo>
                    <a:pt x="325" y="1727"/>
                    <a:pt x="320" y="1725"/>
                    <a:pt x="312" y="1722"/>
                  </a:cubicBezTo>
                  <a:cubicBezTo>
                    <a:pt x="300" y="1717"/>
                    <a:pt x="291" y="1714"/>
                    <a:pt x="285" y="1711"/>
                  </a:cubicBezTo>
                  <a:cubicBezTo>
                    <a:pt x="273" y="1705"/>
                    <a:pt x="273" y="1705"/>
                    <a:pt x="273" y="1705"/>
                  </a:cubicBezTo>
                  <a:cubicBezTo>
                    <a:pt x="273" y="1705"/>
                    <a:pt x="275" y="1711"/>
                    <a:pt x="279" y="1717"/>
                  </a:cubicBezTo>
                  <a:cubicBezTo>
                    <a:pt x="285" y="1729"/>
                    <a:pt x="295" y="1745"/>
                    <a:pt x="309" y="1762"/>
                  </a:cubicBezTo>
                  <a:close/>
                  <a:moveTo>
                    <a:pt x="3209" y="2795"/>
                  </a:moveTo>
                  <a:lnTo>
                    <a:pt x="3167" y="2854"/>
                  </a:lnTo>
                  <a:cubicBezTo>
                    <a:pt x="3174" y="2856"/>
                    <a:pt x="3182" y="2856"/>
                    <a:pt x="3193" y="2856"/>
                  </a:cubicBezTo>
                  <a:lnTo>
                    <a:pt x="3227" y="2856"/>
                  </a:lnTo>
                  <a:cubicBezTo>
                    <a:pt x="3259" y="2854"/>
                    <a:pt x="3270" y="2851"/>
                    <a:pt x="3270" y="2851"/>
                  </a:cubicBezTo>
                  <a:cubicBezTo>
                    <a:pt x="3270" y="2851"/>
                    <a:pt x="3259" y="2846"/>
                    <a:pt x="3243" y="2833"/>
                  </a:cubicBezTo>
                  <a:cubicBezTo>
                    <a:pt x="3233" y="2825"/>
                    <a:pt x="3221" y="2812"/>
                    <a:pt x="3209" y="2795"/>
                  </a:cubicBezTo>
                  <a:close/>
                  <a:moveTo>
                    <a:pt x="3170" y="2697"/>
                  </a:moveTo>
                  <a:lnTo>
                    <a:pt x="3094" y="2798"/>
                  </a:lnTo>
                  <a:cubicBezTo>
                    <a:pt x="3106" y="2817"/>
                    <a:pt x="3116" y="2828"/>
                    <a:pt x="3128" y="2838"/>
                  </a:cubicBezTo>
                  <a:lnTo>
                    <a:pt x="3187" y="2756"/>
                  </a:lnTo>
                  <a:cubicBezTo>
                    <a:pt x="3181" y="2738"/>
                    <a:pt x="3174" y="2718"/>
                    <a:pt x="3170" y="2697"/>
                  </a:cubicBezTo>
                  <a:close/>
                  <a:moveTo>
                    <a:pt x="875" y="3134"/>
                  </a:moveTo>
                  <a:lnTo>
                    <a:pt x="888" y="3116"/>
                  </a:lnTo>
                  <a:cubicBezTo>
                    <a:pt x="851" y="3119"/>
                    <a:pt x="835" y="3119"/>
                    <a:pt x="835" y="3119"/>
                  </a:cubicBezTo>
                  <a:cubicBezTo>
                    <a:pt x="835" y="3119"/>
                    <a:pt x="851" y="3125"/>
                    <a:pt x="875" y="3134"/>
                  </a:cubicBezTo>
                  <a:close/>
                  <a:moveTo>
                    <a:pt x="1029" y="330"/>
                  </a:moveTo>
                  <a:cubicBezTo>
                    <a:pt x="1012" y="327"/>
                    <a:pt x="995" y="324"/>
                    <a:pt x="976" y="327"/>
                  </a:cubicBezTo>
                  <a:cubicBezTo>
                    <a:pt x="976" y="327"/>
                    <a:pt x="987" y="345"/>
                    <a:pt x="996" y="374"/>
                  </a:cubicBezTo>
                  <a:lnTo>
                    <a:pt x="1029" y="330"/>
                  </a:lnTo>
                  <a:close/>
                  <a:moveTo>
                    <a:pt x="2202" y="3324"/>
                  </a:moveTo>
                  <a:lnTo>
                    <a:pt x="2611" y="2770"/>
                  </a:lnTo>
                  <a:cubicBezTo>
                    <a:pt x="2618" y="2732"/>
                    <a:pt x="2622" y="2697"/>
                    <a:pt x="2622" y="2674"/>
                  </a:cubicBezTo>
                  <a:lnTo>
                    <a:pt x="2186" y="3263"/>
                  </a:lnTo>
                  <a:cubicBezTo>
                    <a:pt x="2189" y="3284"/>
                    <a:pt x="2194" y="3304"/>
                    <a:pt x="2202" y="3324"/>
                  </a:cubicBezTo>
                  <a:close/>
                  <a:moveTo>
                    <a:pt x="3533" y="1748"/>
                  </a:moveTo>
                  <a:lnTo>
                    <a:pt x="3369" y="1971"/>
                  </a:lnTo>
                  <a:cubicBezTo>
                    <a:pt x="3388" y="1973"/>
                    <a:pt x="3406" y="1975"/>
                    <a:pt x="3424" y="1977"/>
                  </a:cubicBezTo>
                  <a:lnTo>
                    <a:pt x="3577" y="1773"/>
                  </a:lnTo>
                  <a:cubicBezTo>
                    <a:pt x="3562" y="1764"/>
                    <a:pt x="3549" y="1756"/>
                    <a:pt x="3533" y="1748"/>
                  </a:cubicBezTo>
                  <a:close/>
                  <a:moveTo>
                    <a:pt x="3451" y="1705"/>
                  </a:moveTo>
                  <a:lnTo>
                    <a:pt x="3272" y="1949"/>
                  </a:lnTo>
                  <a:cubicBezTo>
                    <a:pt x="3289" y="1954"/>
                    <a:pt x="3308" y="1959"/>
                    <a:pt x="3323" y="1962"/>
                  </a:cubicBezTo>
                  <a:lnTo>
                    <a:pt x="3496" y="1729"/>
                  </a:lnTo>
                  <a:cubicBezTo>
                    <a:pt x="3481" y="1722"/>
                    <a:pt x="3467" y="1714"/>
                    <a:pt x="3451" y="1705"/>
                  </a:cubicBezTo>
                  <a:close/>
                  <a:moveTo>
                    <a:pt x="3691" y="1841"/>
                  </a:moveTo>
                  <a:lnTo>
                    <a:pt x="3580" y="1989"/>
                  </a:lnTo>
                  <a:cubicBezTo>
                    <a:pt x="3584" y="1989"/>
                    <a:pt x="3589" y="1990"/>
                    <a:pt x="3592" y="1990"/>
                  </a:cubicBezTo>
                  <a:lnTo>
                    <a:pt x="3642" y="1990"/>
                  </a:lnTo>
                  <a:lnTo>
                    <a:pt x="3731" y="1869"/>
                  </a:lnTo>
                  <a:cubicBezTo>
                    <a:pt x="3718" y="1859"/>
                    <a:pt x="3704" y="1849"/>
                    <a:pt x="3691" y="1841"/>
                  </a:cubicBezTo>
                  <a:close/>
                  <a:moveTo>
                    <a:pt x="2254" y="3407"/>
                  </a:moveTo>
                  <a:lnTo>
                    <a:pt x="2518" y="3049"/>
                  </a:lnTo>
                  <a:cubicBezTo>
                    <a:pt x="2526" y="3034"/>
                    <a:pt x="2533" y="3018"/>
                    <a:pt x="2542" y="3005"/>
                  </a:cubicBezTo>
                  <a:cubicBezTo>
                    <a:pt x="2560" y="2970"/>
                    <a:pt x="2577" y="2921"/>
                    <a:pt x="2591" y="2869"/>
                  </a:cubicBezTo>
                  <a:lnTo>
                    <a:pt x="2223" y="3366"/>
                  </a:lnTo>
                  <a:cubicBezTo>
                    <a:pt x="2232" y="3381"/>
                    <a:pt x="2242" y="3394"/>
                    <a:pt x="2254" y="3407"/>
                  </a:cubicBezTo>
                  <a:close/>
                  <a:moveTo>
                    <a:pt x="3612" y="1792"/>
                  </a:moveTo>
                  <a:lnTo>
                    <a:pt x="3474" y="1982"/>
                  </a:lnTo>
                  <a:cubicBezTo>
                    <a:pt x="3492" y="1984"/>
                    <a:pt x="3513" y="1985"/>
                    <a:pt x="3531" y="1987"/>
                  </a:cubicBezTo>
                  <a:lnTo>
                    <a:pt x="3655" y="1818"/>
                  </a:lnTo>
                  <a:cubicBezTo>
                    <a:pt x="3642" y="1808"/>
                    <a:pt x="3628" y="1800"/>
                    <a:pt x="3612" y="1792"/>
                  </a:cubicBezTo>
                  <a:close/>
                  <a:moveTo>
                    <a:pt x="3415" y="1686"/>
                  </a:moveTo>
                  <a:cubicBezTo>
                    <a:pt x="3399" y="1678"/>
                    <a:pt x="3386" y="1670"/>
                    <a:pt x="3372" y="1660"/>
                  </a:cubicBezTo>
                  <a:lnTo>
                    <a:pt x="3182" y="1917"/>
                  </a:lnTo>
                  <a:cubicBezTo>
                    <a:pt x="3196" y="1923"/>
                    <a:pt x="3213" y="1930"/>
                    <a:pt x="3229" y="1934"/>
                  </a:cubicBezTo>
                  <a:lnTo>
                    <a:pt x="3415" y="1686"/>
                  </a:lnTo>
                  <a:close/>
                  <a:moveTo>
                    <a:pt x="3768" y="1900"/>
                  </a:moveTo>
                  <a:cubicBezTo>
                    <a:pt x="3767" y="1899"/>
                    <a:pt x="3764" y="1897"/>
                    <a:pt x="3762" y="1896"/>
                  </a:cubicBezTo>
                  <a:lnTo>
                    <a:pt x="3692" y="1992"/>
                  </a:lnTo>
                  <a:cubicBezTo>
                    <a:pt x="3710" y="1993"/>
                    <a:pt x="3725" y="1997"/>
                    <a:pt x="3743" y="2005"/>
                  </a:cubicBezTo>
                  <a:lnTo>
                    <a:pt x="3798" y="1933"/>
                  </a:lnTo>
                  <a:cubicBezTo>
                    <a:pt x="3789" y="1922"/>
                    <a:pt x="3779" y="1910"/>
                    <a:pt x="3768" y="1900"/>
                  </a:cubicBezTo>
                  <a:close/>
                  <a:moveTo>
                    <a:pt x="1388" y="455"/>
                  </a:moveTo>
                  <a:lnTo>
                    <a:pt x="1486" y="324"/>
                  </a:lnTo>
                  <a:cubicBezTo>
                    <a:pt x="1444" y="357"/>
                    <a:pt x="1413" y="383"/>
                    <a:pt x="1388" y="455"/>
                  </a:cubicBezTo>
                  <a:close/>
                  <a:moveTo>
                    <a:pt x="2611" y="2606"/>
                  </a:moveTo>
                  <a:cubicBezTo>
                    <a:pt x="2611" y="2606"/>
                    <a:pt x="2615" y="2607"/>
                    <a:pt x="2618" y="2610"/>
                  </a:cubicBezTo>
                  <a:lnTo>
                    <a:pt x="3140" y="1904"/>
                  </a:lnTo>
                  <a:cubicBezTo>
                    <a:pt x="3140" y="1902"/>
                    <a:pt x="3140" y="1900"/>
                    <a:pt x="3140" y="1900"/>
                  </a:cubicBezTo>
                  <a:cubicBezTo>
                    <a:pt x="3140" y="1900"/>
                    <a:pt x="3140" y="1902"/>
                    <a:pt x="3141" y="1902"/>
                  </a:cubicBezTo>
                  <a:lnTo>
                    <a:pt x="3340" y="1635"/>
                  </a:lnTo>
                  <a:cubicBezTo>
                    <a:pt x="3327" y="1624"/>
                    <a:pt x="3315" y="1613"/>
                    <a:pt x="3302" y="1602"/>
                  </a:cubicBezTo>
                  <a:lnTo>
                    <a:pt x="2187" y="3108"/>
                  </a:lnTo>
                  <a:cubicBezTo>
                    <a:pt x="2182" y="3137"/>
                    <a:pt x="2179" y="3168"/>
                    <a:pt x="2181" y="3201"/>
                  </a:cubicBezTo>
                  <a:lnTo>
                    <a:pt x="2613" y="2615"/>
                  </a:lnTo>
                  <a:cubicBezTo>
                    <a:pt x="2611" y="2606"/>
                    <a:pt x="2611" y="2606"/>
                    <a:pt x="2611" y="2606"/>
                  </a:cubicBezTo>
                  <a:close/>
                  <a:moveTo>
                    <a:pt x="1381" y="2450"/>
                  </a:moveTo>
                  <a:cubicBezTo>
                    <a:pt x="1368" y="2440"/>
                    <a:pt x="1354" y="2430"/>
                    <a:pt x="1340" y="2421"/>
                  </a:cubicBezTo>
                  <a:lnTo>
                    <a:pt x="1114" y="2728"/>
                  </a:lnTo>
                  <a:cubicBezTo>
                    <a:pt x="1137" y="2725"/>
                    <a:pt x="1161" y="2720"/>
                    <a:pt x="1185" y="2713"/>
                  </a:cubicBezTo>
                  <a:lnTo>
                    <a:pt x="1381" y="2450"/>
                  </a:lnTo>
                  <a:close/>
                  <a:moveTo>
                    <a:pt x="1923" y="2614"/>
                  </a:moveTo>
                  <a:cubicBezTo>
                    <a:pt x="1907" y="2614"/>
                    <a:pt x="1893" y="2614"/>
                    <a:pt x="1878" y="2612"/>
                  </a:cubicBezTo>
                  <a:lnTo>
                    <a:pt x="1598" y="2990"/>
                  </a:lnTo>
                  <a:cubicBezTo>
                    <a:pt x="1676" y="2921"/>
                    <a:pt x="1735" y="2859"/>
                    <a:pt x="1788" y="2815"/>
                  </a:cubicBezTo>
                  <a:lnTo>
                    <a:pt x="1937" y="2614"/>
                  </a:lnTo>
                  <a:lnTo>
                    <a:pt x="1923" y="2614"/>
                  </a:lnTo>
                  <a:close/>
                  <a:moveTo>
                    <a:pt x="1773" y="2602"/>
                  </a:moveTo>
                  <a:lnTo>
                    <a:pt x="1393" y="3114"/>
                  </a:lnTo>
                  <a:cubicBezTo>
                    <a:pt x="1424" y="3103"/>
                    <a:pt x="1456" y="3088"/>
                    <a:pt x="1486" y="3072"/>
                  </a:cubicBezTo>
                  <a:lnTo>
                    <a:pt x="1829" y="2609"/>
                  </a:lnTo>
                  <a:cubicBezTo>
                    <a:pt x="1810" y="2607"/>
                    <a:pt x="1790" y="2606"/>
                    <a:pt x="1773" y="2602"/>
                  </a:cubicBezTo>
                  <a:close/>
                  <a:moveTo>
                    <a:pt x="1674" y="2581"/>
                  </a:moveTo>
                  <a:lnTo>
                    <a:pt x="1248" y="3158"/>
                  </a:lnTo>
                  <a:cubicBezTo>
                    <a:pt x="1271" y="3152"/>
                    <a:pt x="1297" y="3147"/>
                    <a:pt x="1324" y="3139"/>
                  </a:cubicBezTo>
                  <a:lnTo>
                    <a:pt x="1727" y="2594"/>
                  </a:lnTo>
                  <a:cubicBezTo>
                    <a:pt x="1708" y="2591"/>
                    <a:pt x="1692" y="2585"/>
                    <a:pt x="1674" y="2581"/>
                  </a:cubicBezTo>
                  <a:close/>
                  <a:moveTo>
                    <a:pt x="2191" y="2576"/>
                  </a:moveTo>
                  <a:cubicBezTo>
                    <a:pt x="2166" y="2583"/>
                    <a:pt x="2141" y="2589"/>
                    <a:pt x="2116" y="2594"/>
                  </a:cubicBezTo>
                  <a:lnTo>
                    <a:pt x="2001" y="2750"/>
                  </a:lnTo>
                  <a:cubicBezTo>
                    <a:pt x="2020" y="2751"/>
                    <a:pt x="2032" y="2754"/>
                    <a:pt x="2032" y="2754"/>
                  </a:cubicBezTo>
                  <a:cubicBezTo>
                    <a:pt x="2032" y="2754"/>
                    <a:pt x="1984" y="2803"/>
                    <a:pt x="1957" y="2892"/>
                  </a:cubicBezTo>
                  <a:lnTo>
                    <a:pt x="2191" y="2576"/>
                  </a:lnTo>
                  <a:close/>
                  <a:moveTo>
                    <a:pt x="2057" y="2604"/>
                  </a:moveTo>
                  <a:cubicBezTo>
                    <a:pt x="2035" y="2607"/>
                    <a:pt x="2013" y="2609"/>
                    <a:pt x="1991" y="2610"/>
                  </a:cubicBezTo>
                  <a:lnTo>
                    <a:pt x="1880" y="2761"/>
                  </a:lnTo>
                  <a:cubicBezTo>
                    <a:pt x="1885" y="2759"/>
                    <a:pt x="1888" y="2759"/>
                    <a:pt x="1891" y="2758"/>
                  </a:cubicBezTo>
                  <a:cubicBezTo>
                    <a:pt x="1913" y="2754"/>
                    <a:pt x="1932" y="2751"/>
                    <a:pt x="1948" y="2751"/>
                  </a:cubicBezTo>
                  <a:lnTo>
                    <a:pt x="2057" y="2604"/>
                  </a:lnTo>
                  <a:close/>
                  <a:moveTo>
                    <a:pt x="2259" y="2555"/>
                  </a:moveTo>
                  <a:lnTo>
                    <a:pt x="1925" y="3006"/>
                  </a:lnTo>
                  <a:cubicBezTo>
                    <a:pt x="1920" y="3029"/>
                    <a:pt x="1916" y="3050"/>
                    <a:pt x="1916" y="3076"/>
                  </a:cubicBezTo>
                  <a:lnTo>
                    <a:pt x="1916" y="3099"/>
                  </a:lnTo>
                  <a:lnTo>
                    <a:pt x="2348" y="2517"/>
                  </a:lnTo>
                  <a:cubicBezTo>
                    <a:pt x="2320" y="2530"/>
                    <a:pt x="2289" y="2543"/>
                    <a:pt x="2259" y="2555"/>
                  </a:cubicBezTo>
                  <a:close/>
                  <a:moveTo>
                    <a:pt x="1583" y="2553"/>
                  </a:moveTo>
                  <a:lnTo>
                    <a:pt x="1513" y="2646"/>
                  </a:lnTo>
                  <a:cubicBezTo>
                    <a:pt x="1536" y="2650"/>
                    <a:pt x="1547" y="2656"/>
                    <a:pt x="1547" y="2656"/>
                  </a:cubicBezTo>
                  <a:cubicBezTo>
                    <a:pt x="1547" y="2656"/>
                    <a:pt x="1519" y="2672"/>
                    <a:pt x="1474" y="2699"/>
                  </a:cubicBezTo>
                  <a:lnTo>
                    <a:pt x="1118" y="3180"/>
                  </a:lnTo>
                  <a:cubicBezTo>
                    <a:pt x="1137" y="3178"/>
                    <a:pt x="1161" y="3175"/>
                    <a:pt x="1186" y="3170"/>
                  </a:cubicBezTo>
                  <a:lnTo>
                    <a:pt x="1632" y="2569"/>
                  </a:lnTo>
                  <a:cubicBezTo>
                    <a:pt x="1615" y="2565"/>
                    <a:pt x="1598" y="2558"/>
                    <a:pt x="1583" y="2553"/>
                  </a:cubicBezTo>
                  <a:close/>
                  <a:moveTo>
                    <a:pt x="1241" y="2336"/>
                  </a:moveTo>
                  <a:cubicBezTo>
                    <a:pt x="1229" y="2322"/>
                    <a:pt x="1217" y="2311"/>
                    <a:pt x="1205" y="2298"/>
                  </a:cubicBezTo>
                  <a:lnTo>
                    <a:pt x="1114" y="2424"/>
                  </a:lnTo>
                  <a:cubicBezTo>
                    <a:pt x="1132" y="2429"/>
                    <a:pt x="1149" y="2433"/>
                    <a:pt x="1163" y="2440"/>
                  </a:cubicBezTo>
                  <a:lnTo>
                    <a:pt x="1241" y="2336"/>
                  </a:lnTo>
                  <a:close/>
                  <a:moveTo>
                    <a:pt x="1459" y="2498"/>
                  </a:moveTo>
                  <a:cubicBezTo>
                    <a:pt x="1444" y="2489"/>
                    <a:pt x="1431" y="2481"/>
                    <a:pt x="1415" y="2473"/>
                  </a:cubicBezTo>
                  <a:lnTo>
                    <a:pt x="1249" y="2697"/>
                  </a:lnTo>
                  <a:cubicBezTo>
                    <a:pt x="1278" y="2689"/>
                    <a:pt x="1305" y="2681"/>
                    <a:pt x="1329" y="2672"/>
                  </a:cubicBezTo>
                  <a:lnTo>
                    <a:pt x="1459" y="2498"/>
                  </a:lnTo>
                  <a:close/>
                  <a:moveTo>
                    <a:pt x="1051" y="2736"/>
                  </a:moveTo>
                  <a:lnTo>
                    <a:pt x="1056" y="2736"/>
                  </a:lnTo>
                  <a:lnTo>
                    <a:pt x="1309" y="2396"/>
                  </a:lnTo>
                  <a:cubicBezTo>
                    <a:pt x="1295" y="2385"/>
                    <a:pt x="1283" y="2374"/>
                    <a:pt x="1271" y="2363"/>
                  </a:cubicBezTo>
                  <a:lnTo>
                    <a:pt x="1202" y="2458"/>
                  </a:lnTo>
                  <a:lnTo>
                    <a:pt x="1173" y="2496"/>
                  </a:lnTo>
                  <a:lnTo>
                    <a:pt x="994" y="2738"/>
                  </a:lnTo>
                  <a:cubicBezTo>
                    <a:pt x="1012" y="2740"/>
                    <a:pt x="1030" y="2738"/>
                    <a:pt x="1051" y="2736"/>
                  </a:cubicBezTo>
                  <a:close/>
                  <a:moveTo>
                    <a:pt x="1080" y="2551"/>
                  </a:moveTo>
                  <a:cubicBezTo>
                    <a:pt x="1024" y="2596"/>
                    <a:pt x="988" y="2628"/>
                    <a:pt x="946" y="2648"/>
                  </a:cubicBezTo>
                  <a:lnTo>
                    <a:pt x="891" y="2722"/>
                  </a:lnTo>
                  <a:cubicBezTo>
                    <a:pt x="908" y="2727"/>
                    <a:pt x="926" y="2730"/>
                    <a:pt x="946" y="2733"/>
                  </a:cubicBezTo>
                  <a:lnTo>
                    <a:pt x="1080" y="2551"/>
                  </a:lnTo>
                  <a:close/>
                  <a:moveTo>
                    <a:pt x="880" y="2669"/>
                  </a:moveTo>
                  <a:cubicBezTo>
                    <a:pt x="842" y="2674"/>
                    <a:pt x="822" y="2677"/>
                    <a:pt x="810" y="2679"/>
                  </a:cubicBezTo>
                  <a:cubicBezTo>
                    <a:pt x="796" y="2683"/>
                    <a:pt x="796" y="2683"/>
                    <a:pt x="796" y="2683"/>
                  </a:cubicBezTo>
                  <a:cubicBezTo>
                    <a:pt x="796" y="2683"/>
                    <a:pt x="800" y="2684"/>
                    <a:pt x="805" y="2687"/>
                  </a:cubicBezTo>
                  <a:cubicBezTo>
                    <a:pt x="814" y="2692"/>
                    <a:pt x="829" y="2700"/>
                    <a:pt x="851" y="2709"/>
                  </a:cubicBezTo>
                  <a:lnTo>
                    <a:pt x="880" y="2669"/>
                  </a:lnTo>
                  <a:close/>
                  <a:moveTo>
                    <a:pt x="981" y="3106"/>
                  </a:moveTo>
                  <a:cubicBezTo>
                    <a:pt x="968" y="3108"/>
                    <a:pt x="954" y="3109"/>
                    <a:pt x="944" y="3111"/>
                  </a:cubicBezTo>
                  <a:lnTo>
                    <a:pt x="917" y="3147"/>
                  </a:lnTo>
                  <a:cubicBezTo>
                    <a:pt x="932" y="3153"/>
                    <a:pt x="949" y="3158"/>
                    <a:pt x="966" y="3164"/>
                  </a:cubicBezTo>
                  <a:lnTo>
                    <a:pt x="1012" y="3101"/>
                  </a:lnTo>
                  <a:cubicBezTo>
                    <a:pt x="1002" y="3103"/>
                    <a:pt x="991" y="3105"/>
                    <a:pt x="981" y="3106"/>
                  </a:cubicBezTo>
                  <a:close/>
                  <a:moveTo>
                    <a:pt x="1200" y="2965"/>
                  </a:moveTo>
                  <a:cubicBezTo>
                    <a:pt x="1151" y="3010"/>
                    <a:pt x="1122" y="3042"/>
                    <a:pt x="1090" y="3067"/>
                  </a:cubicBezTo>
                  <a:lnTo>
                    <a:pt x="1010" y="3173"/>
                  </a:lnTo>
                  <a:cubicBezTo>
                    <a:pt x="1029" y="3178"/>
                    <a:pt x="1048" y="3181"/>
                    <a:pt x="1064" y="3183"/>
                  </a:cubicBezTo>
                  <a:lnTo>
                    <a:pt x="1373" y="2766"/>
                  </a:lnTo>
                  <a:cubicBezTo>
                    <a:pt x="1306" y="2820"/>
                    <a:pt x="1285" y="2894"/>
                    <a:pt x="1200" y="2965"/>
                  </a:cubicBezTo>
                  <a:close/>
                  <a:moveTo>
                    <a:pt x="1465" y="2642"/>
                  </a:moveTo>
                  <a:lnTo>
                    <a:pt x="1543" y="2537"/>
                  </a:lnTo>
                  <a:cubicBezTo>
                    <a:pt x="1527" y="2530"/>
                    <a:pt x="1512" y="2524"/>
                    <a:pt x="1497" y="2515"/>
                  </a:cubicBezTo>
                  <a:lnTo>
                    <a:pt x="1395" y="2653"/>
                  </a:lnTo>
                  <a:cubicBezTo>
                    <a:pt x="1412" y="2648"/>
                    <a:pt x="1427" y="2644"/>
                    <a:pt x="1439" y="2643"/>
                  </a:cubicBezTo>
                  <a:cubicBezTo>
                    <a:pt x="1447" y="2643"/>
                    <a:pt x="1456" y="2642"/>
                    <a:pt x="1465" y="2642"/>
                  </a:cubicBezTo>
                  <a:close/>
                  <a:moveTo>
                    <a:pt x="966" y="2399"/>
                  </a:moveTo>
                  <a:lnTo>
                    <a:pt x="1122" y="2190"/>
                  </a:lnTo>
                  <a:cubicBezTo>
                    <a:pt x="1112" y="2175"/>
                    <a:pt x="1102" y="2160"/>
                    <a:pt x="1093" y="2145"/>
                  </a:cubicBezTo>
                  <a:lnTo>
                    <a:pt x="907" y="2396"/>
                  </a:lnTo>
                  <a:cubicBezTo>
                    <a:pt x="927" y="2398"/>
                    <a:pt x="948" y="2398"/>
                    <a:pt x="966" y="2399"/>
                  </a:cubicBezTo>
                  <a:close/>
                  <a:moveTo>
                    <a:pt x="2252" y="2800"/>
                  </a:moveTo>
                  <a:lnTo>
                    <a:pt x="2572" y="2365"/>
                  </a:lnTo>
                  <a:cubicBezTo>
                    <a:pt x="2530" y="2404"/>
                    <a:pt x="2484" y="2439"/>
                    <a:pt x="2435" y="2468"/>
                  </a:cubicBezTo>
                  <a:lnTo>
                    <a:pt x="2141" y="2864"/>
                  </a:lnTo>
                  <a:cubicBezTo>
                    <a:pt x="2208" y="2813"/>
                    <a:pt x="2233" y="2790"/>
                    <a:pt x="2252" y="2800"/>
                  </a:cubicBezTo>
                  <a:close/>
                  <a:moveTo>
                    <a:pt x="1069" y="2413"/>
                  </a:moveTo>
                  <a:lnTo>
                    <a:pt x="1178" y="2267"/>
                  </a:lnTo>
                  <a:cubicBezTo>
                    <a:pt x="1166" y="2254"/>
                    <a:pt x="1156" y="2239"/>
                    <a:pt x="1146" y="2226"/>
                  </a:cubicBezTo>
                  <a:lnTo>
                    <a:pt x="1015" y="2403"/>
                  </a:lnTo>
                  <a:cubicBezTo>
                    <a:pt x="1030" y="2404"/>
                    <a:pt x="1046" y="2407"/>
                    <a:pt x="1059" y="2411"/>
                  </a:cubicBezTo>
                  <a:cubicBezTo>
                    <a:pt x="1063" y="2411"/>
                    <a:pt x="1066" y="2411"/>
                    <a:pt x="1069" y="2413"/>
                  </a:cubicBezTo>
                  <a:close/>
                  <a:moveTo>
                    <a:pt x="758" y="1987"/>
                  </a:moveTo>
                  <a:cubicBezTo>
                    <a:pt x="775" y="2002"/>
                    <a:pt x="785" y="2015"/>
                    <a:pt x="792" y="2023"/>
                  </a:cubicBezTo>
                  <a:lnTo>
                    <a:pt x="975" y="1778"/>
                  </a:lnTo>
                  <a:cubicBezTo>
                    <a:pt x="973" y="1752"/>
                    <a:pt x="971" y="1727"/>
                    <a:pt x="971" y="1701"/>
                  </a:cubicBezTo>
                  <a:lnTo>
                    <a:pt x="758" y="1987"/>
                  </a:lnTo>
                  <a:close/>
                  <a:moveTo>
                    <a:pt x="2236" y="2973"/>
                  </a:moveTo>
                  <a:lnTo>
                    <a:pt x="3275" y="1569"/>
                  </a:lnTo>
                  <a:cubicBezTo>
                    <a:pt x="3263" y="1554"/>
                    <a:pt x="3254" y="1539"/>
                    <a:pt x="3243" y="1530"/>
                  </a:cubicBezTo>
                  <a:lnTo>
                    <a:pt x="2273" y="2841"/>
                  </a:lnTo>
                  <a:cubicBezTo>
                    <a:pt x="2274" y="2870"/>
                    <a:pt x="2260" y="2913"/>
                    <a:pt x="2236" y="2973"/>
                  </a:cubicBezTo>
                  <a:close/>
                  <a:moveTo>
                    <a:pt x="1724" y="1473"/>
                  </a:moveTo>
                  <a:cubicBezTo>
                    <a:pt x="1549" y="1522"/>
                    <a:pt x="1264" y="1602"/>
                    <a:pt x="1073" y="1656"/>
                  </a:cubicBezTo>
                  <a:cubicBezTo>
                    <a:pt x="1072" y="1671"/>
                    <a:pt x="1071" y="1686"/>
                    <a:pt x="1071" y="1702"/>
                  </a:cubicBezTo>
                  <a:cubicBezTo>
                    <a:pt x="1071" y="1757"/>
                    <a:pt x="1077" y="1812"/>
                    <a:pt x="1087" y="1864"/>
                  </a:cubicBezTo>
                  <a:cubicBezTo>
                    <a:pt x="1310" y="1727"/>
                    <a:pt x="1579" y="1562"/>
                    <a:pt x="1724" y="1473"/>
                  </a:cubicBezTo>
                  <a:close/>
                  <a:moveTo>
                    <a:pt x="1374" y="1066"/>
                  </a:moveTo>
                  <a:cubicBezTo>
                    <a:pt x="1340" y="1094"/>
                    <a:pt x="1308" y="1125"/>
                    <a:pt x="1279" y="1158"/>
                  </a:cubicBezTo>
                  <a:cubicBezTo>
                    <a:pt x="1403" y="1193"/>
                    <a:pt x="1585" y="1245"/>
                    <a:pt x="1726" y="1285"/>
                  </a:cubicBezTo>
                  <a:cubicBezTo>
                    <a:pt x="1617" y="1217"/>
                    <a:pt x="1479" y="1132"/>
                    <a:pt x="1374" y="1066"/>
                  </a:cubicBezTo>
                  <a:close/>
                  <a:moveTo>
                    <a:pt x="1080" y="1587"/>
                  </a:moveTo>
                  <a:cubicBezTo>
                    <a:pt x="1270" y="1533"/>
                    <a:pt x="1538" y="1458"/>
                    <a:pt x="1705" y="1411"/>
                  </a:cubicBezTo>
                  <a:lnTo>
                    <a:pt x="1126" y="1411"/>
                  </a:lnTo>
                  <a:cubicBezTo>
                    <a:pt x="1104" y="1467"/>
                    <a:pt x="1089" y="1526"/>
                    <a:pt x="1080" y="1587"/>
                  </a:cubicBezTo>
                  <a:close/>
                  <a:moveTo>
                    <a:pt x="1235" y="1213"/>
                  </a:moveTo>
                  <a:cubicBezTo>
                    <a:pt x="1203" y="1255"/>
                    <a:pt x="1176" y="1299"/>
                    <a:pt x="1153" y="1347"/>
                  </a:cubicBezTo>
                  <a:lnTo>
                    <a:pt x="1707" y="1347"/>
                  </a:lnTo>
                  <a:cubicBezTo>
                    <a:pt x="1557" y="1304"/>
                    <a:pt x="1358" y="1248"/>
                    <a:pt x="1235" y="1213"/>
                  </a:cubicBezTo>
                  <a:close/>
                  <a:moveTo>
                    <a:pt x="2638" y="2199"/>
                  </a:moveTo>
                  <a:cubicBezTo>
                    <a:pt x="2469" y="2013"/>
                    <a:pt x="2200" y="1716"/>
                    <a:pt x="2065" y="1566"/>
                  </a:cubicBezTo>
                  <a:cubicBezTo>
                    <a:pt x="2155" y="1757"/>
                    <a:pt x="2342" y="2152"/>
                    <a:pt x="2449" y="2381"/>
                  </a:cubicBezTo>
                  <a:cubicBezTo>
                    <a:pt x="2522" y="2330"/>
                    <a:pt x="2585" y="2269"/>
                    <a:pt x="2638" y="2199"/>
                  </a:cubicBezTo>
                  <a:close/>
                  <a:moveTo>
                    <a:pt x="2074" y="2530"/>
                  </a:moveTo>
                  <a:cubicBezTo>
                    <a:pt x="2036" y="2269"/>
                    <a:pt x="1970" y="1816"/>
                    <a:pt x="1939" y="1604"/>
                  </a:cubicBezTo>
                  <a:cubicBezTo>
                    <a:pt x="1908" y="1803"/>
                    <a:pt x="1841" y="2235"/>
                    <a:pt x="1796" y="2529"/>
                  </a:cubicBezTo>
                  <a:cubicBezTo>
                    <a:pt x="1843" y="2536"/>
                    <a:pt x="1890" y="2541"/>
                    <a:pt x="1940" y="2541"/>
                  </a:cubicBezTo>
                  <a:cubicBezTo>
                    <a:pt x="1985" y="2541"/>
                    <a:pt x="2030" y="2537"/>
                    <a:pt x="2074" y="2530"/>
                  </a:cubicBezTo>
                  <a:close/>
                  <a:moveTo>
                    <a:pt x="1872" y="1600"/>
                  </a:moveTo>
                  <a:cubicBezTo>
                    <a:pt x="1781" y="1792"/>
                    <a:pt x="1596" y="2182"/>
                    <a:pt x="1485" y="2416"/>
                  </a:cubicBezTo>
                  <a:cubicBezTo>
                    <a:pt x="1560" y="2461"/>
                    <a:pt x="1642" y="2495"/>
                    <a:pt x="1730" y="2516"/>
                  </a:cubicBezTo>
                  <a:cubicBezTo>
                    <a:pt x="1775" y="2225"/>
                    <a:pt x="1841" y="1801"/>
                    <a:pt x="1872" y="1600"/>
                  </a:cubicBezTo>
                  <a:close/>
                  <a:moveTo>
                    <a:pt x="1429" y="2380"/>
                  </a:moveTo>
                  <a:cubicBezTo>
                    <a:pt x="1541" y="2143"/>
                    <a:pt x="1724" y="1757"/>
                    <a:pt x="1813" y="1569"/>
                  </a:cubicBezTo>
                  <a:cubicBezTo>
                    <a:pt x="1676" y="1722"/>
                    <a:pt x="1407" y="2020"/>
                    <a:pt x="1243" y="2202"/>
                  </a:cubicBezTo>
                  <a:cubicBezTo>
                    <a:pt x="1295" y="2270"/>
                    <a:pt x="1358" y="2330"/>
                    <a:pt x="1429" y="2380"/>
                  </a:cubicBezTo>
                  <a:close/>
                  <a:moveTo>
                    <a:pt x="2174" y="1411"/>
                  </a:moveTo>
                  <a:cubicBezTo>
                    <a:pt x="2338" y="1458"/>
                    <a:pt x="2603" y="1532"/>
                    <a:pt x="2799" y="1588"/>
                  </a:cubicBezTo>
                  <a:cubicBezTo>
                    <a:pt x="2791" y="1526"/>
                    <a:pt x="2775" y="1468"/>
                    <a:pt x="2754" y="1411"/>
                  </a:cubicBezTo>
                  <a:lnTo>
                    <a:pt x="2174" y="1411"/>
                  </a:lnTo>
                  <a:close/>
                  <a:moveTo>
                    <a:pt x="2150" y="1472"/>
                  </a:moveTo>
                  <a:cubicBezTo>
                    <a:pt x="2317" y="1576"/>
                    <a:pt x="2613" y="1760"/>
                    <a:pt x="2791" y="1871"/>
                  </a:cubicBezTo>
                  <a:cubicBezTo>
                    <a:pt x="2802" y="1817"/>
                    <a:pt x="2808" y="1760"/>
                    <a:pt x="2808" y="1702"/>
                  </a:cubicBezTo>
                  <a:cubicBezTo>
                    <a:pt x="2808" y="1687"/>
                    <a:pt x="2807" y="1672"/>
                    <a:pt x="2806" y="1657"/>
                  </a:cubicBezTo>
                  <a:cubicBezTo>
                    <a:pt x="2606" y="1600"/>
                    <a:pt x="2320" y="1520"/>
                    <a:pt x="2150" y="1472"/>
                  </a:cubicBezTo>
                  <a:close/>
                  <a:moveTo>
                    <a:pt x="1830" y="870"/>
                  </a:moveTo>
                  <a:cubicBezTo>
                    <a:pt x="1801" y="874"/>
                    <a:pt x="1771" y="879"/>
                    <a:pt x="1743" y="885"/>
                  </a:cubicBezTo>
                  <a:cubicBezTo>
                    <a:pt x="1786" y="977"/>
                    <a:pt x="1834" y="1077"/>
                    <a:pt x="1874" y="1161"/>
                  </a:cubicBezTo>
                  <a:cubicBezTo>
                    <a:pt x="1860" y="1073"/>
                    <a:pt x="1845" y="967"/>
                    <a:pt x="1830" y="870"/>
                  </a:cubicBezTo>
                  <a:close/>
                  <a:moveTo>
                    <a:pt x="2677" y="2144"/>
                  </a:moveTo>
                  <a:cubicBezTo>
                    <a:pt x="2718" y="2080"/>
                    <a:pt x="2751" y="2011"/>
                    <a:pt x="2773" y="1937"/>
                  </a:cubicBezTo>
                  <a:cubicBezTo>
                    <a:pt x="2601" y="1830"/>
                    <a:pt x="2296" y="1640"/>
                    <a:pt x="2122" y="1531"/>
                  </a:cubicBezTo>
                  <a:cubicBezTo>
                    <a:pt x="2256" y="1680"/>
                    <a:pt x="2510" y="1960"/>
                    <a:pt x="2677" y="2144"/>
                  </a:cubicBezTo>
                  <a:close/>
                  <a:moveTo>
                    <a:pt x="2117" y="1230"/>
                  </a:moveTo>
                  <a:cubicBezTo>
                    <a:pt x="2219" y="1167"/>
                    <a:pt x="2347" y="1087"/>
                    <a:pt x="2450" y="1024"/>
                  </a:cubicBezTo>
                  <a:cubicBezTo>
                    <a:pt x="2420" y="1003"/>
                    <a:pt x="2388" y="982"/>
                    <a:pt x="2355" y="965"/>
                  </a:cubicBezTo>
                  <a:cubicBezTo>
                    <a:pt x="2279" y="1050"/>
                    <a:pt x="2190" y="1149"/>
                    <a:pt x="2117" y="1230"/>
                  </a:cubicBezTo>
                  <a:close/>
                  <a:moveTo>
                    <a:pt x="2005" y="1595"/>
                  </a:moveTo>
                  <a:cubicBezTo>
                    <a:pt x="2036" y="1806"/>
                    <a:pt x="2101" y="2256"/>
                    <a:pt x="2139" y="2518"/>
                  </a:cubicBezTo>
                  <a:cubicBezTo>
                    <a:pt x="2230" y="2497"/>
                    <a:pt x="2316" y="2463"/>
                    <a:pt x="2393" y="2417"/>
                  </a:cubicBezTo>
                  <a:cubicBezTo>
                    <a:pt x="2286" y="2191"/>
                    <a:pt x="2097" y="1789"/>
                    <a:pt x="2005" y="1595"/>
                  </a:cubicBezTo>
                  <a:close/>
                  <a:moveTo>
                    <a:pt x="2067" y="1188"/>
                  </a:moveTo>
                  <a:cubicBezTo>
                    <a:pt x="2136" y="1111"/>
                    <a:pt x="2220" y="1017"/>
                    <a:pt x="2293" y="936"/>
                  </a:cubicBezTo>
                  <a:cubicBezTo>
                    <a:pt x="2263" y="923"/>
                    <a:pt x="2233" y="911"/>
                    <a:pt x="2202" y="902"/>
                  </a:cubicBezTo>
                  <a:cubicBezTo>
                    <a:pt x="2158" y="996"/>
                    <a:pt x="2108" y="1101"/>
                    <a:pt x="2067" y="1188"/>
                  </a:cubicBezTo>
                  <a:close/>
                  <a:moveTo>
                    <a:pt x="2006" y="1161"/>
                  </a:moveTo>
                  <a:cubicBezTo>
                    <a:pt x="2046" y="1077"/>
                    <a:pt x="2093" y="977"/>
                    <a:pt x="2136" y="885"/>
                  </a:cubicBezTo>
                  <a:cubicBezTo>
                    <a:pt x="2108" y="879"/>
                    <a:pt x="2079" y="874"/>
                    <a:pt x="2049" y="870"/>
                  </a:cubicBezTo>
                  <a:cubicBezTo>
                    <a:pt x="2035" y="967"/>
                    <a:pt x="2019" y="1073"/>
                    <a:pt x="2006" y="1161"/>
                  </a:cubicBezTo>
                  <a:close/>
                  <a:moveTo>
                    <a:pt x="2172" y="1347"/>
                  </a:moveTo>
                  <a:lnTo>
                    <a:pt x="2726" y="1347"/>
                  </a:lnTo>
                  <a:cubicBezTo>
                    <a:pt x="2703" y="1299"/>
                    <a:pt x="2676" y="1255"/>
                    <a:pt x="2644" y="1213"/>
                  </a:cubicBezTo>
                  <a:cubicBezTo>
                    <a:pt x="2522" y="1248"/>
                    <a:pt x="2323" y="1304"/>
                    <a:pt x="2172" y="1347"/>
                  </a:cubicBezTo>
                  <a:close/>
                  <a:moveTo>
                    <a:pt x="1586" y="936"/>
                  </a:moveTo>
                  <a:cubicBezTo>
                    <a:pt x="1659" y="1017"/>
                    <a:pt x="1744" y="1111"/>
                    <a:pt x="1813" y="1188"/>
                  </a:cubicBezTo>
                  <a:cubicBezTo>
                    <a:pt x="1771" y="1101"/>
                    <a:pt x="1722" y="996"/>
                    <a:pt x="1677" y="902"/>
                  </a:cubicBezTo>
                  <a:cubicBezTo>
                    <a:pt x="1646" y="911"/>
                    <a:pt x="1616" y="923"/>
                    <a:pt x="1586" y="936"/>
                  </a:cubicBezTo>
                  <a:close/>
                  <a:moveTo>
                    <a:pt x="1524" y="965"/>
                  </a:moveTo>
                  <a:cubicBezTo>
                    <a:pt x="1491" y="982"/>
                    <a:pt x="1460" y="1002"/>
                    <a:pt x="1429" y="1024"/>
                  </a:cubicBezTo>
                  <a:cubicBezTo>
                    <a:pt x="1532" y="1087"/>
                    <a:pt x="1660" y="1167"/>
                    <a:pt x="1762" y="1230"/>
                  </a:cubicBezTo>
                  <a:cubicBezTo>
                    <a:pt x="1689" y="1149"/>
                    <a:pt x="1600" y="1049"/>
                    <a:pt x="1524" y="965"/>
                  </a:cubicBezTo>
                  <a:close/>
                  <a:moveTo>
                    <a:pt x="1982" y="865"/>
                  </a:moveTo>
                  <a:cubicBezTo>
                    <a:pt x="1968" y="864"/>
                    <a:pt x="1954" y="863"/>
                    <a:pt x="1940" y="863"/>
                  </a:cubicBezTo>
                  <a:cubicBezTo>
                    <a:pt x="1925" y="863"/>
                    <a:pt x="1911" y="864"/>
                    <a:pt x="1897" y="865"/>
                  </a:cubicBezTo>
                  <a:cubicBezTo>
                    <a:pt x="1911" y="961"/>
                    <a:pt x="1927" y="1065"/>
                    <a:pt x="1940" y="1152"/>
                  </a:cubicBezTo>
                  <a:cubicBezTo>
                    <a:pt x="1953" y="1065"/>
                    <a:pt x="1968" y="961"/>
                    <a:pt x="1982" y="865"/>
                  </a:cubicBezTo>
                  <a:close/>
                  <a:moveTo>
                    <a:pt x="1204" y="2147"/>
                  </a:moveTo>
                  <a:cubicBezTo>
                    <a:pt x="1369" y="1963"/>
                    <a:pt x="1630" y="1674"/>
                    <a:pt x="1763" y="1525"/>
                  </a:cubicBezTo>
                  <a:cubicBezTo>
                    <a:pt x="1616" y="1616"/>
                    <a:pt x="1332" y="1790"/>
                    <a:pt x="1104" y="1930"/>
                  </a:cubicBezTo>
                  <a:cubicBezTo>
                    <a:pt x="1127" y="2008"/>
                    <a:pt x="1161" y="2080"/>
                    <a:pt x="1204" y="2147"/>
                  </a:cubicBezTo>
                  <a:close/>
                  <a:moveTo>
                    <a:pt x="2153" y="1285"/>
                  </a:moveTo>
                  <a:cubicBezTo>
                    <a:pt x="2294" y="1245"/>
                    <a:pt x="2477" y="1193"/>
                    <a:pt x="2600" y="1158"/>
                  </a:cubicBezTo>
                  <a:cubicBezTo>
                    <a:pt x="2571" y="1125"/>
                    <a:pt x="2539" y="1094"/>
                    <a:pt x="2506" y="1066"/>
                  </a:cubicBezTo>
                  <a:cubicBezTo>
                    <a:pt x="2400" y="1132"/>
                    <a:pt x="2262" y="1217"/>
                    <a:pt x="2153" y="1285"/>
                  </a:cubicBezTo>
                  <a:close/>
                </a:path>
              </a:pathLst>
            </a:custGeom>
            <a:solidFill>
              <a:srgbClr val="B4937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8375" y="-1511"/>
            <a:ext cx="376238" cy="8444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defRPr sz="1200" b="1" spc="30">
                <a:solidFill>
                  <a:schemeClr val="accent2"/>
                </a:solidFill>
                <a:latin typeface="Liberation Sans"/>
              </a:defRPr>
            </a:lvl1pPr>
          </a:lstStyle>
          <a:p>
            <a:pPr>
              <a:defRPr/>
            </a:pPr>
            <a:fld id="{97295267-F98D-45D9-ABB7-DCC0B0F7008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>
        <a:spcBef>
          <a:spcPts val="0"/>
        </a:spcBef>
        <a:spcAft>
          <a:spcPts val="0"/>
        </a:spcAft>
        <a:defRPr sz="2000" b="0" cap="all">
          <a:solidFill>
            <a:schemeClr val="accent2">
              <a:lumMod val="75000"/>
            </a:schemeClr>
          </a:solidFill>
          <a:latin typeface="Liberation Sans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2000" b="1">
          <a:solidFill>
            <a:srgbClr val="003CA0"/>
          </a:solidFill>
          <a:latin typeface="Arial"/>
        </a:defRPr>
      </a:lvl2pPr>
      <a:lvl3pPr algn="ctr">
        <a:spcBef>
          <a:spcPts val="0"/>
        </a:spcBef>
        <a:spcAft>
          <a:spcPts val="0"/>
        </a:spcAft>
        <a:defRPr sz="2000" b="1">
          <a:solidFill>
            <a:srgbClr val="003CA0"/>
          </a:solidFill>
          <a:latin typeface="Arial"/>
        </a:defRPr>
      </a:lvl3pPr>
      <a:lvl4pPr algn="ctr">
        <a:spcBef>
          <a:spcPts val="0"/>
        </a:spcBef>
        <a:spcAft>
          <a:spcPts val="0"/>
        </a:spcAft>
        <a:defRPr sz="2000" b="1">
          <a:solidFill>
            <a:srgbClr val="003CA0"/>
          </a:solidFill>
          <a:latin typeface="Arial"/>
        </a:defRPr>
      </a:lvl4pPr>
      <a:lvl5pPr algn="ctr">
        <a:spcBef>
          <a:spcPts val="0"/>
        </a:spcBef>
        <a:spcAft>
          <a:spcPts val="0"/>
        </a:spcAft>
        <a:defRPr sz="2000" b="1">
          <a:solidFill>
            <a:srgbClr val="003CA0"/>
          </a:solidFill>
          <a:latin typeface="Arial"/>
        </a:defRPr>
      </a:lvl5pPr>
      <a:lvl6pPr marL="457189" algn="ctr">
        <a:spcBef>
          <a:spcPts val="0"/>
        </a:spcBef>
        <a:spcAft>
          <a:spcPts val="0"/>
        </a:spcAft>
        <a:defRPr sz="2000" b="1">
          <a:solidFill>
            <a:srgbClr val="003CA0"/>
          </a:solidFill>
          <a:latin typeface="Arial"/>
        </a:defRPr>
      </a:lvl6pPr>
      <a:lvl7pPr marL="914378" algn="ctr">
        <a:spcBef>
          <a:spcPts val="0"/>
        </a:spcBef>
        <a:spcAft>
          <a:spcPts val="0"/>
        </a:spcAft>
        <a:defRPr sz="2000" b="1">
          <a:solidFill>
            <a:srgbClr val="003CA0"/>
          </a:solidFill>
          <a:latin typeface="Arial"/>
        </a:defRPr>
      </a:lvl7pPr>
      <a:lvl8pPr marL="1371566" algn="ctr">
        <a:spcBef>
          <a:spcPts val="0"/>
        </a:spcBef>
        <a:spcAft>
          <a:spcPts val="0"/>
        </a:spcAft>
        <a:defRPr sz="2000" b="1">
          <a:solidFill>
            <a:srgbClr val="003CA0"/>
          </a:solidFill>
          <a:latin typeface="Arial"/>
        </a:defRPr>
      </a:lvl8pPr>
      <a:lvl9pPr marL="1828754" algn="ctr">
        <a:spcBef>
          <a:spcPts val="0"/>
        </a:spcBef>
        <a:spcAft>
          <a:spcPts val="0"/>
        </a:spcAft>
        <a:defRPr sz="2000" b="1">
          <a:solidFill>
            <a:srgbClr val="003CA0"/>
          </a:solidFill>
          <a:latin typeface="Arial"/>
        </a:defRPr>
      </a:lvl9pPr>
    </p:titleStyle>
    <p:bodyStyle>
      <a:lvl1pPr marL="269868" indent="-269868" algn="l">
        <a:spcBef>
          <a:spcPts val="600"/>
        </a:spcBef>
        <a:spcAft>
          <a:spcPts val="0"/>
        </a:spcAft>
        <a:buClr>
          <a:schemeClr val="accent2"/>
        </a:buClr>
        <a:buFont typeface="Wingdings"/>
        <a:buChar char="Ü"/>
        <a:defRPr sz="1600" b="0">
          <a:solidFill>
            <a:schemeClr val="tx1"/>
          </a:solidFill>
          <a:latin typeface="Liberation Sans"/>
          <a:ea typeface="+mn-ea"/>
          <a:cs typeface="+mn-cs"/>
        </a:defRPr>
      </a:lvl1pPr>
      <a:lvl2pPr marL="449263" indent="-179388" algn="l">
        <a:spcBef>
          <a:spcPts val="600"/>
        </a:spcBef>
        <a:spcAft>
          <a:spcPts val="0"/>
        </a:spcAft>
        <a:buClr>
          <a:schemeClr val="accent2"/>
        </a:buClr>
        <a:buSzPct val="100000"/>
        <a:buFont typeface="Wingdings"/>
        <a:buChar char="§"/>
        <a:defRPr sz="1400" b="0">
          <a:solidFill>
            <a:schemeClr val="tx1"/>
          </a:solidFill>
          <a:latin typeface="Liberation Sans"/>
        </a:defRPr>
      </a:lvl2pPr>
      <a:lvl3pPr marL="630238" indent="-180975" algn="l">
        <a:spcBef>
          <a:spcPts val="600"/>
        </a:spcBef>
        <a:spcAft>
          <a:spcPts val="0"/>
        </a:spcAft>
        <a:buClr>
          <a:schemeClr val="accent2"/>
        </a:buClr>
        <a:buFont typeface="Liberation Sans"/>
        <a:buChar char="▫"/>
        <a:defRPr sz="1200" b="0">
          <a:solidFill>
            <a:schemeClr val="tx1"/>
          </a:solidFill>
          <a:latin typeface="Liberation Sans"/>
        </a:defRPr>
      </a:lvl3pPr>
      <a:lvl4pPr marL="809625" indent="-179388" algn="l">
        <a:spcBef>
          <a:spcPts val="600"/>
        </a:spcBef>
        <a:spcAft>
          <a:spcPts val="0"/>
        </a:spcAft>
        <a:buClr>
          <a:schemeClr val="accent2"/>
        </a:buClr>
        <a:buFont typeface="Liberation Sans"/>
        <a:buChar char="▫"/>
        <a:defRPr sz="1200" b="0">
          <a:solidFill>
            <a:schemeClr val="tx1"/>
          </a:solidFill>
          <a:latin typeface="Liberation Sans"/>
        </a:defRPr>
      </a:lvl4pPr>
      <a:lvl5pPr marL="1795418" indent="-179384" algn="l">
        <a:spcBef>
          <a:spcPts val="0"/>
        </a:spcBef>
        <a:spcAft>
          <a:spcPts val="0"/>
        </a:spcAft>
        <a:buClr>
          <a:schemeClr val="accent2"/>
        </a:buClr>
        <a:buFont typeface="Wingdings"/>
        <a:buChar char="§"/>
        <a:defRPr sz="1000" b="0">
          <a:solidFill>
            <a:schemeClr val="tx1"/>
          </a:solidFill>
          <a:latin typeface="Liberation Sans"/>
        </a:defRPr>
      </a:lvl5pPr>
      <a:lvl6pPr marL="2252607" indent="-179384" algn="just">
        <a:spcBef>
          <a:spcPts val="0"/>
        </a:spcBef>
        <a:spcAft>
          <a:spcPts val="0"/>
        </a:spcAft>
        <a:buClr>
          <a:srgbClr val="003CA0"/>
        </a:buClr>
        <a:buFont typeface="Wingdings"/>
        <a:buChar char="§"/>
        <a:defRPr sz="1000" b="1">
          <a:solidFill>
            <a:schemeClr val="tx1"/>
          </a:solidFill>
          <a:latin typeface="+mn-lt"/>
        </a:defRPr>
      </a:lvl6pPr>
      <a:lvl7pPr marL="2709795" indent="-179384" algn="just">
        <a:spcBef>
          <a:spcPts val="0"/>
        </a:spcBef>
        <a:spcAft>
          <a:spcPts val="0"/>
        </a:spcAft>
        <a:buClr>
          <a:srgbClr val="003CA0"/>
        </a:buClr>
        <a:buFont typeface="Wingdings"/>
        <a:buChar char="§"/>
        <a:defRPr sz="1000" b="1">
          <a:solidFill>
            <a:schemeClr val="tx1"/>
          </a:solidFill>
          <a:latin typeface="+mn-lt"/>
        </a:defRPr>
      </a:lvl7pPr>
      <a:lvl8pPr marL="3166984" indent="-179384" algn="just">
        <a:spcBef>
          <a:spcPts val="0"/>
        </a:spcBef>
        <a:spcAft>
          <a:spcPts val="0"/>
        </a:spcAft>
        <a:buClr>
          <a:srgbClr val="003CA0"/>
        </a:buClr>
        <a:buFont typeface="Wingdings"/>
        <a:buChar char="§"/>
        <a:defRPr sz="1000" b="1">
          <a:solidFill>
            <a:schemeClr val="tx1"/>
          </a:solidFill>
          <a:latin typeface="+mn-lt"/>
        </a:defRPr>
      </a:lvl8pPr>
      <a:lvl9pPr marL="3624173" indent="-179384" algn="just">
        <a:spcBef>
          <a:spcPts val="0"/>
        </a:spcBef>
        <a:spcAft>
          <a:spcPts val="0"/>
        </a:spcAft>
        <a:buClr>
          <a:srgbClr val="003CA0"/>
        </a:buClr>
        <a:buFont typeface="Wingdings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322455" y="1049609"/>
            <a:ext cx="8484267" cy="2347006"/>
          </a:xfrm>
        </p:spPr>
        <p:txBody>
          <a:bodyPr/>
          <a:lstStyle/>
          <a:p>
            <a:pPr>
              <a:defRPr/>
            </a:pPr>
            <a:r>
              <a:rPr lang="ru-RU" dirty="0"/>
              <a:t>Актуальные вопросы информационного обмена</a:t>
            </a:r>
            <a:br>
              <a:rPr lang="ru-RU" dirty="0"/>
            </a:br>
            <a:r>
              <a:rPr lang="ru-RU" dirty="0"/>
              <a:t>с ДЦ СО ЕЭС</a:t>
            </a:r>
            <a:endParaRPr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r>
              <a:rPr lang="ru-RU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Бердяев Дмитрий Валерьевич</a:t>
            </a:r>
          </a:p>
          <a:p>
            <a:r>
              <a:rPr lang="ru-RU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Начальник Службы телекоммуникаций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921657" y="3165783"/>
            <a:ext cx="780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A4E9E"/>
              </a:buClr>
              <a:buSzPct val="100000"/>
              <a:defRPr/>
            </a:pPr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Liberation Sans"/>
              </a:rPr>
              <a:t>Объединённая конференция ИТ-служб</a:t>
            </a:r>
          </a:p>
          <a:p>
            <a:pPr>
              <a:buClr>
                <a:srgbClr val="2A4E9E"/>
              </a:buClr>
              <a:buSzPct val="100000"/>
              <a:defRPr/>
            </a:pPr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Liberation Sans"/>
              </a:rPr>
              <a:t>г. Переславль-Залесский,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:w="http://schemas.openxmlformats.org/wordprocessingml/2006/main" xmlns:m="http://schemas.openxmlformats.org/officeDocument/2006/math" xmlns="">
      <p:transition spd="slow" advClick="1">
        <p:split orient="vert" dir="ou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F1935-1366-4F14-81BD-7E6E03B0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79" y="68892"/>
            <a:ext cx="7688490" cy="750745"/>
          </a:xfrm>
        </p:spPr>
        <p:txBody>
          <a:bodyPr/>
          <a:lstStyle/>
          <a:p>
            <a:r>
              <a:rPr lang="ru-RU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схемы организации информационного обмена при осуществлении ДУ. защита трафика 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0684AD-7D8C-4EF2-9272-5AB50770C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12" y="1030093"/>
            <a:ext cx="8774401" cy="4323864"/>
          </a:xfrm>
        </p:spPr>
        <p:txBody>
          <a:bodyPr/>
          <a:lstStyle/>
          <a:p>
            <a:pPr algn="just"/>
            <a:r>
              <a:rPr lang="ru-RU" sz="1400" b="1" u="sng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Технические условия на защиту трафика дистанционного управления с диспетчерским центром: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dirty="0"/>
              <a:t>Передача команд ДУ из ДЦ (РДУ, ОДУ, ГДЦ) должна осуществляться по организованным каналам для передачи телеметрической информации между объектом электроэнергетики и соответствующим РДУ, в операционной зоне которого находится объект электроэнергетики. </a:t>
            </a:r>
            <a:r>
              <a:rPr lang="ru-RU" sz="1400" b="1" dirty="0"/>
              <a:t>Если ДУ осуществляется </a:t>
            </a:r>
            <a:r>
              <a:rPr lang="ru-RU" sz="1400" dirty="0"/>
              <a:t>(будет осуществляться) </a:t>
            </a:r>
            <a:r>
              <a:rPr lang="ru-RU" sz="1400" b="1" dirty="0"/>
              <a:t>из нескольких ДЦ</a:t>
            </a:r>
            <a:r>
              <a:rPr lang="ru-RU" sz="1400" dirty="0"/>
              <a:t>, в технических условиях на защиту трафика ДУ указывается перечень соответствующих ДЦ, </a:t>
            </a:r>
            <a:r>
              <a:rPr lang="ru-RU" sz="1400" b="1" dirty="0"/>
              <a:t>сводные технические условия выдаются вышестоящим ДЦ</a:t>
            </a:r>
            <a:r>
              <a:rPr lang="ru-RU" sz="1400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Технические решения </a:t>
            </a: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по защите трафика дистанционного управления с ДЦ </a:t>
            </a:r>
            <a:r>
              <a:rPr lang="ru-RU" sz="14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согласовываются с </a:t>
            </a:r>
            <a:r>
              <a:rPr lang="ru-RU" sz="1400" b="1" dirty="0"/>
              <a:t>соответствующим РДУ</a:t>
            </a:r>
            <a:r>
              <a:rPr lang="ru-RU" sz="1400" dirty="0"/>
              <a:t>, в операционной зоне которого находится объект электроэнергетики. При этом согласование с другими ДЦ осуществляется РДУ в соответствии с ЛНА АО «СО ЕЭС».</a:t>
            </a:r>
            <a:endParaRPr lang="ru-RU" sz="14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1542BE-0964-49FD-9DC1-CF8289757C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E2E4256-2F8F-4FCA-8808-FD95F8ACCE97}"/>
              </a:ext>
            </a:extLst>
          </p:cNvPr>
          <p:cNvSpPr txBox="1">
            <a:spLocks/>
          </p:cNvSpPr>
          <p:nvPr/>
        </p:nvSpPr>
        <p:spPr bwMode="auto">
          <a:xfrm>
            <a:off x="106378" y="4627984"/>
            <a:ext cx="8847410" cy="44787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9pPr>
          </a:lstStyle>
          <a:p>
            <a:pPr algn="just"/>
            <a:r>
              <a:rPr lang="ru-RU" sz="1200" kern="1200" dirty="0">
                <a:solidFill>
                  <a:srgbClr val="00577A"/>
                </a:solidFill>
                <a:ea typeface="+mn-ea"/>
                <a:cs typeface="+mn-cs"/>
              </a:rPr>
              <a:t>Сохраняется проблема совместимости отечественных СКЗИ между собой при реализации защиты ДУ в соответствии с требованиями ГОСТ Р 71077-2023.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538482E-A4BE-49BB-9563-E6024DD8B2C1}"/>
              </a:ext>
            </a:extLst>
          </p:cNvPr>
          <p:cNvCxnSpPr>
            <a:cxnSpLocks/>
          </p:cNvCxnSpPr>
          <p:nvPr/>
        </p:nvCxnSpPr>
        <p:spPr bwMode="auto">
          <a:xfrm>
            <a:off x="0" y="4565605"/>
            <a:ext cx="9144000" cy="0"/>
          </a:xfrm>
          <a:prstGeom prst="line">
            <a:avLst/>
          </a:prstGeom>
          <a:noFill/>
          <a:ln w="38100" cap="rnd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4498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F1935-1366-4F14-81BD-7E6E03B0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79" y="68892"/>
            <a:ext cx="7688490" cy="750745"/>
          </a:xfrm>
        </p:spPr>
        <p:txBody>
          <a:bodyPr/>
          <a:lstStyle/>
          <a:p>
            <a:r>
              <a:rPr lang="ru-RU" dirty="0"/>
              <a:t>Совместная работа с ПАО «Россети» по разработке типовых </a:t>
            </a:r>
            <a:r>
              <a:rPr lang="ru-RU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схем защиты ДУ.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1542BE-0964-49FD-9DC1-CF8289757C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11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416C43-1557-48F2-BF38-DAB8AA89479C}"/>
              </a:ext>
            </a:extLst>
          </p:cNvPr>
          <p:cNvSpPr txBox="1"/>
          <p:nvPr/>
        </p:nvSpPr>
        <p:spPr>
          <a:xfrm>
            <a:off x="2202024" y="891877"/>
            <a:ext cx="6708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>
              <a:spcBef>
                <a:spcPct val="20000"/>
              </a:spcBef>
              <a:buClr>
                <a:srgbClr val="003CA0"/>
              </a:buClr>
            </a:pPr>
            <a:r>
              <a:rPr lang="ru-RU" sz="1200" b="0" dirty="0">
                <a:latin typeface="Liberation Sans"/>
              </a:rPr>
              <a:t>Протоколом совещания АО «СО ЕЭС» и ПАО «Россети» от 25.12.2024 создана рабочая группа по разработке типовых схем по защите ДУ, включая схемы организации информационного обмена при осуществлении ДУ между объектам электроэнергетики Группы «</a:t>
            </a:r>
            <a:r>
              <a:rPr lang="ru-RU" sz="1200" b="0" dirty="0" err="1">
                <a:latin typeface="Liberation Sans"/>
              </a:rPr>
              <a:t>Россети</a:t>
            </a:r>
            <a:r>
              <a:rPr lang="ru-RU" sz="1200" b="0" dirty="0">
                <a:latin typeface="Liberation Sans"/>
              </a:rPr>
              <a:t>» и ДЦ АО «СО ЕЭС»</a:t>
            </a:r>
          </a:p>
        </p:txBody>
      </p:sp>
      <p:sp>
        <p:nvSpPr>
          <p:cNvPr id="8" name="Двойные фигурные скобки 7">
            <a:extLst>
              <a:ext uri="{FF2B5EF4-FFF2-40B4-BE49-F238E27FC236}">
                <a16:creationId xmlns:a16="http://schemas.microsoft.com/office/drawing/2014/main" id="{7072AE05-F160-4DFA-AA8E-533D53CB3F3E}"/>
              </a:ext>
            </a:extLst>
          </p:cNvPr>
          <p:cNvSpPr/>
          <p:nvPr/>
        </p:nvSpPr>
        <p:spPr bwMode="auto">
          <a:xfrm>
            <a:off x="249394" y="1078585"/>
            <a:ext cx="628650" cy="352425"/>
          </a:xfrm>
          <a:prstGeom prst="bracePai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: штриховая вправо 9">
            <a:extLst>
              <a:ext uri="{FF2B5EF4-FFF2-40B4-BE49-F238E27FC236}">
                <a16:creationId xmlns:a16="http://schemas.microsoft.com/office/drawing/2014/main" id="{D50C1480-3F23-4CE8-B758-9B6884623F80}"/>
              </a:ext>
            </a:extLst>
          </p:cNvPr>
          <p:cNvSpPr/>
          <p:nvPr/>
        </p:nvSpPr>
        <p:spPr bwMode="auto">
          <a:xfrm>
            <a:off x="1887227" y="986006"/>
            <a:ext cx="406630" cy="436705"/>
          </a:xfrm>
          <a:prstGeom prst="stripedRightArrow">
            <a:avLst/>
          </a:pr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2" name="Стрелка: штриховая вправо 11">
            <a:extLst>
              <a:ext uri="{FF2B5EF4-FFF2-40B4-BE49-F238E27FC236}">
                <a16:creationId xmlns:a16="http://schemas.microsoft.com/office/drawing/2014/main" id="{483917EF-959D-4AD3-994D-ADCF8839B874}"/>
              </a:ext>
            </a:extLst>
          </p:cNvPr>
          <p:cNvSpPr/>
          <p:nvPr/>
        </p:nvSpPr>
        <p:spPr bwMode="auto">
          <a:xfrm rot="5400000">
            <a:off x="3372432" y="1716416"/>
            <a:ext cx="406630" cy="436705"/>
          </a:xfrm>
          <a:prstGeom prst="stripedRightArrow">
            <a:avLst/>
          </a:pr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9875" indent="-269875" algn="just">
              <a:spcBef>
                <a:spcPts val="0"/>
              </a:spcBef>
              <a:buClr>
                <a:srgbClr val="2A4E9E"/>
              </a:buClr>
              <a:buSzPct val="100000"/>
            </a:pPr>
            <a:endParaRPr lang="ru-RU" sz="1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327CC7B-56EE-4FFB-836A-281D69B421EA}"/>
              </a:ext>
            </a:extLst>
          </p:cNvPr>
          <p:cNvSpPr/>
          <p:nvPr/>
        </p:nvSpPr>
        <p:spPr>
          <a:xfrm>
            <a:off x="1996751" y="2132019"/>
            <a:ext cx="2932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>
                <a:latin typeface="Liberation Sans"/>
              </a:rPr>
              <a:t>Разработаны типовые схемы по защите ДУ, включая схемы организации информационного обмена при осуществлении ДУ между объектами электроэнергетики Группы «Россети» и ДЦ АО «СО ЕЭС», в том числе при осуществлении ДУ из нескольких ДЦ.</a:t>
            </a:r>
          </a:p>
          <a:p>
            <a:r>
              <a:rPr lang="ru-RU" sz="1200" b="0" dirty="0">
                <a:latin typeface="Liberation Sans"/>
              </a:rPr>
              <a:t>В настоящее время осуществляется согласование разработанных схем.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702BF98-CE08-4006-91AA-4B4ACF0F3C4E}"/>
              </a:ext>
            </a:extLst>
          </p:cNvPr>
          <p:cNvSpPr txBox="1">
            <a:spLocks/>
          </p:cNvSpPr>
          <p:nvPr/>
        </p:nvSpPr>
        <p:spPr bwMode="auto">
          <a:xfrm>
            <a:off x="106378" y="4627984"/>
            <a:ext cx="8847410" cy="44787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CA0"/>
                </a:solidFill>
                <a:latin typeface="Arial" charset="0"/>
              </a:defRPr>
            </a:lvl9pPr>
          </a:lstStyle>
          <a:p>
            <a:pPr algn="just"/>
            <a:r>
              <a:rPr lang="ru-RU" sz="1200" kern="1200" dirty="0">
                <a:solidFill>
                  <a:srgbClr val="00577A"/>
                </a:solidFill>
                <a:ea typeface="+mn-ea"/>
                <a:cs typeface="+mn-cs"/>
              </a:rPr>
              <a:t>Целесообразно разработать типовые схемы по защите ДУ с объектов электроэнергетики в ДЦ с крупными субъектами электроэнергетики с учетом специфики организации технологических сетей связи субъектов электроэнергетики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11A3B4-4CE3-4C16-AAAA-91ABEB1B5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3" y="974836"/>
            <a:ext cx="1817876" cy="2793625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345329F-9F11-405F-A855-7F5093A64121}"/>
              </a:ext>
            </a:extLst>
          </p:cNvPr>
          <p:cNvCxnSpPr>
            <a:cxnSpLocks/>
          </p:cNvCxnSpPr>
          <p:nvPr/>
        </p:nvCxnSpPr>
        <p:spPr bwMode="auto">
          <a:xfrm>
            <a:off x="0" y="4565605"/>
            <a:ext cx="9144000" cy="0"/>
          </a:xfrm>
          <a:prstGeom prst="line">
            <a:avLst/>
          </a:prstGeom>
          <a:noFill/>
          <a:ln w="38100" cap="rnd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488D2A-7771-4F17-B2FE-9788ABB9E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32" y="1676591"/>
            <a:ext cx="4261121" cy="28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8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  <a:endParaRPr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r>
              <a:rPr lang="ru-RU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Бердяев Дмитрий Валерьевич</a:t>
            </a:r>
          </a:p>
          <a:p>
            <a:r>
              <a:rPr lang="ru-RU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Начальник Службы телекоммуникаций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:w="http://schemas.openxmlformats.org/wordprocessingml/2006/main" xmlns:m="http://schemas.openxmlformats.org/officeDocument/2006/math" xmlns="">
      <p:transition spd="slow" advClick="1">
        <p:split orient="vert" dir="ou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C53D8E-4E82-4908-8060-7B3B80E2C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237" y="887716"/>
            <a:ext cx="7961587" cy="3565910"/>
          </a:xfrm>
        </p:spPr>
        <p:txBody>
          <a:bodyPr/>
          <a:lstStyle/>
          <a:p>
            <a:pPr marL="0" indent="0" algn="l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ru-RU" b="1" cap="all" dirty="0" err="1">
                <a:solidFill>
                  <a:schemeClr val="accent3"/>
                </a:solidFill>
                <a:latin typeface="Liberation Sans"/>
              </a:rPr>
              <a:t>МинЭнерго</a:t>
            </a:r>
            <a:r>
              <a:rPr lang="ru-RU" b="1" cap="all" dirty="0">
                <a:solidFill>
                  <a:schemeClr val="accent3"/>
                </a:solidFill>
                <a:latin typeface="Liberation Sans"/>
              </a:rPr>
              <a:t>: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Приказ МЭ от 15.01.2024 №7 (Правила ввода в работу объектов электроэнергетики); 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Приказ МЭ от 13.02.2019 №97 (Требования к каналам связи РЗА);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Приказ МЭ от 26.12.2023 №1215 (Дополнительные требования к защите ДУ ЗОКИИ); 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Приказ МЭ от 20.12.2022 №1340 (Правила предоставления информации в ДЦ).</a:t>
            </a:r>
          </a:p>
          <a:p>
            <a:pPr marL="0" indent="0" algn="l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ru-RU" b="1" cap="all" dirty="0">
                <a:solidFill>
                  <a:schemeClr val="accent3"/>
                </a:solidFill>
                <a:latin typeface="Liberation Sans"/>
              </a:rPr>
              <a:t>АО «СО ЕЭС»: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Распоряжение от 20.01.2025 №6-р (Методические рекомендации по подготовке ТУ);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Приказ от 04.09.2019 №258 (Типовой регламент взаимодействия при </a:t>
            </a:r>
            <a:r>
              <a:rPr lang="ru-RU" sz="1400" dirty="0" err="1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ТОиР</a:t>
            </a: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СДТУ).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Приказ от 25.03.2022 №89 СТО 59012820.35.110.002-2022 (Требования к организации каналов связи в сетях с коммутацией пакетов).</a:t>
            </a:r>
          </a:p>
          <a:p>
            <a:pPr marL="0" indent="0" algn="l">
              <a:spcAft>
                <a:spcPts val="0"/>
              </a:spcAft>
              <a:buClr>
                <a:schemeClr val="accent2"/>
              </a:buClr>
              <a:buNone/>
              <a:defRPr/>
            </a:pPr>
            <a:endParaRPr lang="en-US" b="1" cap="all" dirty="0">
              <a:solidFill>
                <a:schemeClr val="accent3"/>
              </a:solidFill>
              <a:latin typeface="Liberation Sans"/>
            </a:endParaRPr>
          </a:p>
          <a:p>
            <a:pPr marL="0" indent="0" algn="l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ru-RU" b="1" cap="all" dirty="0">
                <a:solidFill>
                  <a:schemeClr val="accent3"/>
                </a:solidFill>
                <a:latin typeface="Liberation Sans"/>
              </a:rPr>
              <a:t>Двусторонние документы: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Требования к схемам связи в договорах ОДУ, соглашениях о технологическом взаимодействии.</a:t>
            </a:r>
            <a:endParaRPr lang="ru-RU" sz="1400" dirty="0"/>
          </a:p>
          <a:p>
            <a:pPr marL="0" lvl="0" indent="0">
              <a:buNone/>
            </a:pPr>
            <a:endParaRPr lang="ru-RU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E0153-92C2-4E34-B901-59198090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78" y="68892"/>
            <a:ext cx="7619351" cy="763777"/>
          </a:xfrm>
        </p:spPr>
        <p:txBody>
          <a:bodyPr/>
          <a:lstStyle/>
          <a:p>
            <a:r>
              <a:rPr lang="ru-RU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Действующие НПА, ЛНА в отношении схем информационного обмена с </a:t>
            </a:r>
            <a:r>
              <a:rPr lang="ru-RU" dirty="0" err="1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дц</a:t>
            </a:r>
            <a:endParaRPr lang="ru-RU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7B36DA-F1B3-46A0-8E53-1BB6241432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2</a:t>
            </a:fld>
            <a:endParaRPr lang="ru-RU"/>
          </a:p>
        </p:txBody>
      </p:sp>
      <p:sp>
        <p:nvSpPr>
          <p:cNvPr id="21" name="Freeform 959">
            <a:extLst>
              <a:ext uri="{FF2B5EF4-FFF2-40B4-BE49-F238E27FC236}">
                <a16:creationId xmlns:a16="http://schemas.microsoft.com/office/drawing/2014/main" id="{971A1DFF-5849-4847-AA1D-5A69F2DB45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110" y="886582"/>
            <a:ext cx="484729" cy="529084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 extrusionOk="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Liberation Sans"/>
            </a:endParaRPr>
          </a:p>
        </p:txBody>
      </p:sp>
      <p:sp>
        <p:nvSpPr>
          <p:cNvPr id="23" name="Freeform: Shape 856">
            <a:extLst>
              <a:ext uri="{FF2B5EF4-FFF2-40B4-BE49-F238E27FC236}">
                <a16:creationId xmlns:a16="http://schemas.microsoft.com/office/drawing/2014/main" id="{FAAACF6A-C79E-499A-842F-202C33DE7F21}"/>
              </a:ext>
            </a:extLst>
          </p:cNvPr>
          <p:cNvSpPr>
            <a:spLocks noChangeAspect="1"/>
          </p:cNvSpPr>
          <p:nvPr/>
        </p:nvSpPr>
        <p:spPr bwMode="auto">
          <a:xfrm>
            <a:off x="362594" y="3651501"/>
            <a:ext cx="458727" cy="392354"/>
          </a:xfrm>
          <a:custGeom>
            <a:avLst/>
            <a:gdLst>
              <a:gd name="connsiteX0" fmla="*/ 777070 w 1805266"/>
              <a:gd name="connsiteY0" fmla="*/ 1429458 h 1544067"/>
              <a:gd name="connsiteX1" fmla="*/ 769762 w 1805266"/>
              <a:gd name="connsiteY1" fmla="*/ 1434331 h 1544067"/>
              <a:gd name="connsiteX2" fmla="*/ 768544 w 1805266"/>
              <a:gd name="connsiteY2" fmla="*/ 1466002 h 1544067"/>
              <a:gd name="connsiteX3" fmla="*/ 773416 w 1805266"/>
              <a:gd name="connsiteY3" fmla="*/ 1473310 h 1544067"/>
              <a:gd name="connsiteX4" fmla="*/ 805087 w 1805266"/>
              <a:gd name="connsiteY4" fmla="*/ 1480619 h 1544067"/>
              <a:gd name="connsiteX5" fmla="*/ 818486 w 1805266"/>
              <a:gd name="connsiteY5" fmla="*/ 1470874 h 1544067"/>
              <a:gd name="connsiteX6" fmla="*/ 781943 w 1805266"/>
              <a:gd name="connsiteY6" fmla="*/ 1433113 h 1544067"/>
              <a:gd name="connsiteX7" fmla="*/ 703411 w 1805266"/>
              <a:gd name="connsiteY7" fmla="*/ 1354710 h 1544067"/>
              <a:gd name="connsiteX8" fmla="*/ 685070 w 1805266"/>
              <a:gd name="connsiteY8" fmla="*/ 1368150 h 1544067"/>
              <a:gd name="connsiteX9" fmla="*/ 678957 w 1805266"/>
              <a:gd name="connsiteY9" fmla="*/ 1381590 h 1544067"/>
              <a:gd name="connsiteX10" fmla="*/ 685070 w 1805266"/>
              <a:gd name="connsiteY10" fmla="*/ 1401139 h 1544067"/>
              <a:gd name="connsiteX11" fmla="*/ 688739 w 1805266"/>
              <a:gd name="connsiteY11" fmla="*/ 1406026 h 1544067"/>
              <a:gd name="connsiteX12" fmla="*/ 705857 w 1805266"/>
              <a:gd name="connsiteY12" fmla="*/ 1417023 h 1544067"/>
              <a:gd name="connsiteX13" fmla="*/ 721752 w 1805266"/>
              <a:gd name="connsiteY13" fmla="*/ 1414579 h 1544067"/>
              <a:gd name="connsiteX14" fmla="*/ 742538 w 1805266"/>
              <a:gd name="connsiteY14" fmla="*/ 1398696 h 1544067"/>
              <a:gd name="connsiteX15" fmla="*/ 742538 w 1805266"/>
              <a:gd name="connsiteY15" fmla="*/ 1397474 h 1544067"/>
              <a:gd name="connsiteX16" fmla="*/ 744984 w 1805266"/>
              <a:gd name="connsiteY16" fmla="*/ 1396252 h 1544067"/>
              <a:gd name="connsiteX17" fmla="*/ 629822 w 1805266"/>
              <a:gd name="connsiteY17" fmla="*/ 1279963 h 1544067"/>
              <a:gd name="connsiteX18" fmla="*/ 606553 w 1805266"/>
              <a:gd name="connsiteY18" fmla="*/ 1297093 h 1544067"/>
              <a:gd name="connsiteX19" fmla="*/ 597980 w 1805266"/>
              <a:gd name="connsiteY19" fmla="*/ 1312999 h 1544067"/>
              <a:gd name="connsiteX20" fmla="*/ 602879 w 1805266"/>
              <a:gd name="connsiteY20" fmla="*/ 1332576 h 1544067"/>
              <a:gd name="connsiteX21" fmla="*/ 606553 w 1805266"/>
              <a:gd name="connsiteY21" fmla="*/ 1337470 h 1544067"/>
              <a:gd name="connsiteX22" fmla="*/ 623698 w 1805266"/>
              <a:gd name="connsiteY22" fmla="*/ 1347258 h 1544067"/>
              <a:gd name="connsiteX23" fmla="*/ 642068 w 1805266"/>
              <a:gd name="connsiteY23" fmla="*/ 1343588 h 1544067"/>
              <a:gd name="connsiteX24" fmla="*/ 670236 w 1805266"/>
              <a:gd name="connsiteY24" fmla="*/ 1321564 h 1544067"/>
              <a:gd name="connsiteX25" fmla="*/ 573064 w 1805266"/>
              <a:gd name="connsiteY25" fmla="*/ 1223902 h 1544067"/>
              <a:gd name="connsiteX26" fmla="*/ 574214 w 1805266"/>
              <a:gd name="connsiteY26" fmla="*/ 1225044 h 1544067"/>
              <a:gd name="connsiteX27" fmla="*/ 577664 w 1805266"/>
              <a:gd name="connsiteY27" fmla="*/ 1228470 h 1544067"/>
              <a:gd name="connsiteX28" fmla="*/ 588014 w 1805266"/>
              <a:gd name="connsiteY28" fmla="*/ 1237606 h 1544067"/>
              <a:gd name="connsiteX29" fmla="*/ 681090 w 1805266"/>
              <a:gd name="connsiteY29" fmla="*/ 742403 h 1544067"/>
              <a:gd name="connsiteX30" fmla="*/ 641284 w 1805266"/>
              <a:gd name="connsiteY30" fmla="*/ 754219 h 1544067"/>
              <a:gd name="connsiteX31" fmla="*/ 459674 w 1805266"/>
              <a:gd name="connsiteY31" fmla="*/ 934562 h 1544067"/>
              <a:gd name="connsiteX32" fmla="*/ 470869 w 1805266"/>
              <a:gd name="connsiteY32" fmla="*/ 1058937 h 1544067"/>
              <a:gd name="connsiteX33" fmla="*/ 728358 w 1805266"/>
              <a:gd name="connsiteY33" fmla="*/ 1315150 h 1544067"/>
              <a:gd name="connsiteX34" fmla="*/ 814188 w 1805266"/>
              <a:gd name="connsiteY34" fmla="*/ 1400968 h 1544067"/>
              <a:gd name="connsiteX35" fmla="*/ 903749 w 1805266"/>
              <a:gd name="connsiteY35" fmla="*/ 1490518 h 1544067"/>
              <a:gd name="connsiteX36" fmla="*/ 949774 w 1805266"/>
              <a:gd name="connsiteY36" fmla="*/ 1490518 h 1544067"/>
              <a:gd name="connsiteX37" fmla="*/ 957237 w 1805266"/>
              <a:gd name="connsiteY37" fmla="*/ 1483056 h 1544067"/>
              <a:gd name="connsiteX38" fmla="*/ 967188 w 1805266"/>
              <a:gd name="connsiteY38" fmla="*/ 1459424 h 1544067"/>
              <a:gd name="connsiteX39" fmla="*/ 957237 w 1805266"/>
              <a:gd name="connsiteY39" fmla="*/ 1435793 h 1544067"/>
              <a:gd name="connsiteX40" fmla="*/ 783090 w 1805266"/>
              <a:gd name="connsiteY40" fmla="*/ 1261668 h 1544067"/>
              <a:gd name="connsiteX41" fmla="*/ 783090 w 1805266"/>
              <a:gd name="connsiteY41" fmla="*/ 1230575 h 1544067"/>
              <a:gd name="connsiteX42" fmla="*/ 814188 w 1805266"/>
              <a:gd name="connsiteY42" fmla="*/ 1230575 h 1544067"/>
              <a:gd name="connsiteX43" fmla="*/ 1030628 w 1805266"/>
              <a:gd name="connsiteY43" fmla="*/ 1445743 h 1544067"/>
              <a:gd name="connsiteX44" fmla="*/ 1080384 w 1805266"/>
              <a:gd name="connsiteY44" fmla="*/ 1445743 h 1544067"/>
              <a:gd name="connsiteX45" fmla="*/ 1084116 w 1805266"/>
              <a:gd name="connsiteY45" fmla="*/ 1442012 h 1544067"/>
              <a:gd name="connsiteX46" fmla="*/ 1094067 w 1805266"/>
              <a:gd name="connsiteY46" fmla="*/ 1415893 h 1544067"/>
              <a:gd name="connsiteX47" fmla="*/ 1084116 w 1805266"/>
              <a:gd name="connsiteY47" fmla="*/ 1392262 h 1544067"/>
              <a:gd name="connsiteX48" fmla="*/ 868920 w 1805266"/>
              <a:gd name="connsiteY48" fmla="*/ 1175850 h 1544067"/>
              <a:gd name="connsiteX49" fmla="*/ 868920 w 1805266"/>
              <a:gd name="connsiteY49" fmla="*/ 1144756 h 1544067"/>
              <a:gd name="connsiteX50" fmla="*/ 900017 w 1805266"/>
              <a:gd name="connsiteY50" fmla="*/ 1144756 h 1544067"/>
              <a:gd name="connsiteX51" fmla="*/ 1115213 w 1805266"/>
              <a:gd name="connsiteY51" fmla="*/ 1359925 h 1544067"/>
              <a:gd name="connsiteX52" fmla="*/ 1151287 w 1805266"/>
              <a:gd name="connsiteY52" fmla="*/ 1395993 h 1544067"/>
              <a:gd name="connsiteX53" fmla="*/ 1207262 w 1805266"/>
              <a:gd name="connsiteY53" fmla="*/ 1403456 h 1544067"/>
              <a:gd name="connsiteX54" fmla="*/ 1212238 w 1805266"/>
              <a:gd name="connsiteY54" fmla="*/ 1398481 h 1544067"/>
              <a:gd name="connsiteX55" fmla="*/ 1206019 w 1805266"/>
              <a:gd name="connsiteY55" fmla="*/ 1342512 h 1544067"/>
              <a:gd name="connsiteX56" fmla="*/ 953505 w 1805266"/>
              <a:gd name="connsiteY56" fmla="*/ 1091275 h 1544067"/>
              <a:gd name="connsiteX57" fmla="*/ 953505 w 1805266"/>
              <a:gd name="connsiteY57" fmla="*/ 1058937 h 1544067"/>
              <a:gd name="connsiteX58" fmla="*/ 984603 w 1805266"/>
              <a:gd name="connsiteY58" fmla="*/ 1058937 h 1544067"/>
              <a:gd name="connsiteX59" fmla="*/ 1201043 w 1805266"/>
              <a:gd name="connsiteY59" fmla="*/ 1275350 h 1544067"/>
              <a:gd name="connsiteX60" fmla="*/ 1250799 w 1805266"/>
              <a:gd name="connsiteY60" fmla="*/ 1275350 h 1544067"/>
              <a:gd name="connsiteX61" fmla="*/ 1255775 w 1805266"/>
              <a:gd name="connsiteY61" fmla="*/ 1270375 h 1544067"/>
              <a:gd name="connsiteX62" fmla="*/ 1265726 w 1805266"/>
              <a:gd name="connsiteY62" fmla="*/ 1245500 h 1544067"/>
              <a:gd name="connsiteX63" fmla="*/ 1255775 w 1805266"/>
              <a:gd name="connsiteY63" fmla="*/ 1220625 h 1544067"/>
              <a:gd name="connsiteX64" fmla="*/ 1125165 w 1805266"/>
              <a:gd name="connsiteY64" fmla="*/ 1091275 h 1544067"/>
              <a:gd name="connsiteX65" fmla="*/ 1101530 w 1805266"/>
              <a:gd name="connsiteY65" fmla="*/ 1067644 h 1544067"/>
              <a:gd name="connsiteX66" fmla="*/ 1086603 w 1805266"/>
              <a:gd name="connsiteY66" fmla="*/ 1052719 h 1544067"/>
              <a:gd name="connsiteX67" fmla="*/ 880115 w 1805266"/>
              <a:gd name="connsiteY67" fmla="*/ 965656 h 1544067"/>
              <a:gd name="connsiteX68" fmla="*/ 875139 w 1805266"/>
              <a:gd name="connsiteY68" fmla="*/ 965656 h 1544067"/>
              <a:gd name="connsiteX69" fmla="*/ 815432 w 1805266"/>
              <a:gd name="connsiteY69" fmla="*/ 1036550 h 1544067"/>
              <a:gd name="connsiteX70" fmla="*/ 724626 w 1805266"/>
              <a:gd name="connsiteY70" fmla="*/ 1099981 h 1544067"/>
              <a:gd name="connsiteX71" fmla="*/ 692285 w 1805266"/>
              <a:gd name="connsiteY71" fmla="*/ 1095006 h 1544067"/>
              <a:gd name="connsiteX72" fmla="*/ 647504 w 1805266"/>
              <a:gd name="connsiteY72" fmla="*/ 1061425 h 1544067"/>
              <a:gd name="connsiteX73" fmla="*/ 633821 w 1805266"/>
              <a:gd name="connsiteY73" fmla="*/ 971875 h 1544067"/>
              <a:gd name="connsiteX74" fmla="*/ 766919 w 1805266"/>
              <a:gd name="connsiteY74" fmla="*/ 789044 h 1544067"/>
              <a:gd name="connsiteX75" fmla="*/ 720895 w 1805266"/>
              <a:gd name="connsiteY75" fmla="*/ 756706 h 1544067"/>
              <a:gd name="connsiteX76" fmla="*/ 681090 w 1805266"/>
              <a:gd name="connsiteY76" fmla="*/ 742403 h 1544067"/>
              <a:gd name="connsiteX77" fmla="*/ 993558 w 1805266"/>
              <a:gd name="connsiteY77" fmla="*/ 708775 h 1544067"/>
              <a:gd name="connsiteX78" fmla="*/ 871694 w 1805266"/>
              <a:gd name="connsiteY78" fmla="*/ 754108 h 1544067"/>
              <a:gd name="connsiteX79" fmla="*/ 869207 w 1805266"/>
              <a:gd name="connsiteY79" fmla="*/ 755350 h 1544067"/>
              <a:gd name="connsiteX80" fmla="*/ 867963 w 1805266"/>
              <a:gd name="connsiteY80" fmla="*/ 757835 h 1544067"/>
              <a:gd name="connsiteX81" fmla="*/ 675215 w 1805266"/>
              <a:gd name="connsiteY81" fmla="*/ 987654 h 1544067"/>
              <a:gd name="connsiteX82" fmla="*/ 683920 w 1805266"/>
              <a:gd name="connsiteY82" fmla="*/ 1036102 h 1544067"/>
              <a:gd name="connsiteX83" fmla="*/ 707547 w 1805266"/>
              <a:gd name="connsiteY83" fmla="*/ 1053493 h 1544067"/>
              <a:gd name="connsiteX84" fmla="*/ 773454 w 1805266"/>
              <a:gd name="connsiteY84" fmla="*/ 1021195 h 1544067"/>
              <a:gd name="connsiteX85" fmla="*/ 849310 w 1805266"/>
              <a:gd name="connsiteY85" fmla="*/ 930509 h 1544067"/>
              <a:gd name="connsiteX86" fmla="*/ 913974 w 1805266"/>
              <a:gd name="connsiteY86" fmla="*/ 936721 h 1544067"/>
              <a:gd name="connsiteX87" fmla="*/ 1211179 w 1805266"/>
              <a:gd name="connsiteY87" fmla="*/ 962808 h 1544067"/>
              <a:gd name="connsiteX88" fmla="*/ 1242267 w 1805266"/>
              <a:gd name="connsiteY88" fmla="*/ 966535 h 1544067"/>
              <a:gd name="connsiteX89" fmla="*/ 1238536 w 1805266"/>
              <a:gd name="connsiteY89" fmla="*/ 997592 h 1544067"/>
              <a:gd name="connsiteX90" fmla="*/ 1141541 w 1805266"/>
              <a:gd name="connsiteY90" fmla="*/ 1044798 h 1544067"/>
              <a:gd name="connsiteX91" fmla="*/ 1243510 w 1805266"/>
              <a:gd name="connsiteY91" fmla="*/ 1146663 h 1544067"/>
              <a:gd name="connsiteX92" fmla="*/ 1344237 w 1805266"/>
              <a:gd name="connsiteY92" fmla="*/ 1069643 h 1544067"/>
              <a:gd name="connsiteX93" fmla="*/ 1359159 w 1805266"/>
              <a:gd name="connsiteY93" fmla="*/ 1044798 h 1544067"/>
              <a:gd name="connsiteX94" fmla="*/ 1351698 w 1805266"/>
              <a:gd name="connsiteY94" fmla="*/ 1016226 h 1544067"/>
              <a:gd name="connsiteX95" fmla="*/ 1196256 w 1805266"/>
              <a:gd name="connsiteY95" fmla="*/ 812494 h 1544067"/>
              <a:gd name="connsiteX96" fmla="*/ 1191282 w 1805266"/>
              <a:gd name="connsiteY96" fmla="*/ 806283 h 1544067"/>
              <a:gd name="connsiteX97" fmla="*/ 1183821 w 1805266"/>
              <a:gd name="connsiteY97" fmla="*/ 796345 h 1544067"/>
              <a:gd name="connsiteX98" fmla="*/ 1182577 w 1805266"/>
              <a:gd name="connsiteY98" fmla="*/ 795103 h 1544067"/>
              <a:gd name="connsiteX99" fmla="*/ 993558 w 1805266"/>
              <a:gd name="connsiteY99" fmla="*/ 708775 h 1544067"/>
              <a:gd name="connsiteX100" fmla="*/ 1321173 w 1805266"/>
              <a:gd name="connsiteY100" fmla="*/ 703776 h 1544067"/>
              <a:gd name="connsiteX101" fmla="*/ 1328696 w 1805266"/>
              <a:gd name="connsiteY101" fmla="*/ 708079 h 1544067"/>
              <a:gd name="connsiteX102" fmla="*/ 1374141 w 1805266"/>
              <a:gd name="connsiteY102" fmla="*/ 762172 h 1544067"/>
              <a:gd name="connsiteX103" fmla="*/ 1371684 w 1805266"/>
              <a:gd name="connsiteY103" fmla="*/ 778154 h 1544067"/>
              <a:gd name="connsiteX104" fmla="*/ 1353261 w 1805266"/>
              <a:gd name="connsiteY104" fmla="*/ 794136 h 1544067"/>
              <a:gd name="connsiteX105" fmla="*/ 1337293 w 1805266"/>
              <a:gd name="connsiteY105" fmla="*/ 792907 h 1544067"/>
              <a:gd name="connsiteX106" fmla="*/ 1293077 w 1805266"/>
              <a:gd name="connsiteY106" fmla="*/ 737584 h 1544067"/>
              <a:gd name="connsiteX107" fmla="*/ 1294305 w 1805266"/>
              <a:gd name="connsiteY107" fmla="*/ 721602 h 1544067"/>
              <a:gd name="connsiteX108" fmla="*/ 1312729 w 1805266"/>
              <a:gd name="connsiteY108" fmla="*/ 706849 h 1544067"/>
              <a:gd name="connsiteX109" fmla="*/ 1321173 w 1805266"/>
              <a:gd name="connsiteY109" fmla="*/ 703776 h 1544067"/>
              <a:gd name="connsiteX110" fmla="*/ 557375 w 1805266"/>
              <a:gd name="connsiteY110" fmla="*/ 638330 h 1544067"/>
              <a:gd name="connsiteX111" fmla="*/ 573352 w 1805266"/>
              <a:gd name="connsiteY111" fmla="*/ 638330 h 1544067"/>
              <a:gd name="connsiteX112" fmla="*/ 590557 w 1805266"/>
              <a:gd name="connsiteY112" fmla="*/ 655535 h 1544067"/>
              <a:gd name="connsiteX113" fmla="*/ 590557 w 1805266"/>
              <a:gd name="connsiteY113" fmla="*/ 670283 h 1544067"/>
              <a:gd name="connsiteX114" fmla="*/ 540170 w 1805266"/>
              <a:gd name="connsiteY114" fmla="*/ 721899 h 1544067"/>
              <a:gd name="connsiteX115" fmla="*/ 524193 w 1805266"/>
              <a:gd name="connsiteY115" fmla="*/ 721899 h 1544067"/>
              <a:gd name="connsiteX116" fmla="*/ 506988 w 1805266"/>
              <a:gd name="connsiteY116" fmla="*/ 704694 h 1544067"/>
              <a:gd name="connsiteX117" fmla="*/ 506988 w 1805266"/>
              <a:gd name="connsiteY117" fmla="*/ 688717 h 1544067"/>
              <a:gd name="connsiteX118" fmla="*/ 1253954 w 1805266"/>
              <a:gd name="connsiteY118" fmla="*/ 629634 h 1544067"/>
              <a:gd name="connsiteX119" fmla="*/ 1263717 w 1805266"/>
              <a:gd name="connsiteY119" fmla="*/ 630853 h 1544067"/>
              <a:gd name="connsiteX120" fmla="*/ 1284463 w 1805266"/>
              <a:gd name="connsiteY120" fmla="*/ 654030 h 1544067"/>
              <a:gd name="connsiteX121" fmla="*/ 1283243 w 1805266"/>
              <a:gd name="connsiteY121" fmla="*/ 665009 h 1544067"/>
              <a:gd name="connsiteX122" fmla="*/ 1258835 w 1805266"/>
              <a:gd name="connsiteY122" fmla="*/ 684526 h 1544067"/>
              <a:gd name="connsiteX123" fmla="*/ 1249072 w 1805266"/>
              <a:gd name="connsiteY123" fmla="*/ 684526 h 1544067"/>
              <a:gd name="connsiteX124" fmla="*/ 1228326 w 1805266"/>
              <a:gd name="connsiteY124" fmla="*/ 660129 h 1544067"/>
              <a:gd name="connsiteX125" fmla="*/ 1229547 w 1805266"/>
              <a:gd name="connsiteY125" fmla="*/ 649151 h 1544067"/>
              <a:gd name="connsiteX126" fmla="*/ 564625 w 1805266"/>
              <a:gd name="connsiteY126" fmla="*/ 561141 h 1544067"/>
              <a:gd name="connsiteX127" fmla="*/ 226735 w 1805266"/>
              <a:gd name="connsiteY127" fmla="*/ 897746 h 1544067"/>
              <a:gd name="connsiteX128" fmla="*/ 292574 w 1805266"/>
              <a:gd name="connsiteY128" fmla="*/ 963576 h 1544067"/>
              <a:gd name="connsiteX129" fmla="*/ 368351 w 1805266"/>
              <a:gd name="connsiteY129" fmla="*/ 963576 h 1544067"/>
              <a:gd name="connsiteX130" fmla="*/ 426736 w 1805266"/>
              <a:gd name="connsiteY130" fmla="*/ 905198 h 1544067"/>
              <a:gd name="connsiteX131" fmla="*/ 439159 w 1805266"/>
              <a:gd name="connsiteY131" fmla="*/ 890293 h 1544067"/>
              <a:gd name="connsiteX132" fmla="*/ 598166 w 1805266"/>
              <a:gd name="connsiteY132" fmla="*/ 731307 h 1544067"/>
              <a:gd name="connsiteX133" fmla="*/ 611830 w 1805266"/>
              <a:gd name="connsiteY133" fmla="*/ 718886 h 1544067"/>
              <a:gd name="connsiteX134" fmla="*/ 659035 w 1805266"/>
              <a:gd name="connsiteY134" fmla="*/ 671687 h 1544067"/>
              <a:gd name="connsiteX135" fmla="*/ 659035 w 1805266"/>
              <a:gd name="connsiteY135" fmla="*/ 655540 h 1544067"/>
              <a:gd name="connsiteX136" fmla="*/ 1266644 w 1805266"/>
              <a:gd name="connsiteY136" fmla="*/ 556158 h 1544067"/>
              <a:gd name="connsiteX137" fmla="*/ 1164797 w 1805266"/>
              <a:gd name="connsiteY137" fmla="*/ 641874 h 1544067"/>
              <a:gd name="connsiteX138" fmla="*/ 1159829 w 1805266"/>
              <a:gd name="connsiteY138" fmla="*/ 649328 h 1544067"/>
              <a:gd name="connsiteX139" fmla="*/ 1163555 w 1805266"/>
              <a:gd name="connsiteY139" fmla="*/ 658024 h 1544067"/>
              <a:gd name="connsiteX140" fmla="*/ 1425626 w 1805266"/>
              <a:gd name="connsiteY140" fmla="*/ 976046 h 1544067"/>
              <a:gd name="connsiteX141" fmla="*/ 1461645 w 1805266"/>
              <a:gd name="connsiteY141" fmla="*/ 995922 h 1544067"/>
              <a:gd name="connsiteX142" fmla="*/ 1501390 w 1805266"/>
              <a:gd name="connsiteY142" fmla="*/ 983500 h 1544067"/>
              <a:gd name="connsiteX143" fmla="*/ 1572186 w 1805266"/>
              <a:gd name="connsiteY143" fmla="*/ 925113 h 1544067"/>
              <a:gd name="connsiteX144" fmla="*/ 1760304 w 1805266"/>
              <a:gd name="connsiteY144" fmla="*/ 52858 h 1544067"/>
              <a:gd name="connsiteX145" fmla="*/ 1281907 w 1805266"/>
              <a:gd name="connsiteY145" fmla="*/ 482045 h 1544067"/>
              <a:gd name="connsiteX146" fmla="*/ 1279422 w 1805266"/>
              <a:gd name="connsiteY146" fmla="*/ 500705 h 1544067"/>
              <a:gd name="connsiteX147" fmla="*/ 1454627 w 1805266"/>
              <a:gd name="connsiteY147" fmla="*/ 710945 h 1544067"/>
              <a:gd name="connsiteX148" fmla="*/ 1629832 w 1805266"/>
              <a:gd name="connsiteY148" fmla="*/ 923672 h 1544067"/>
              <a:gd name="connsiteX149" fmla="*/ 1637288 w 1805266"/>
              <a:gd name="connsiteY149" fmla="*/ 927404 h 1544067"/>
              <a:gd name="connsiteX150" fmla="*/ 1644743 w 1805266"/>
              <a:gd name="connsiteY150" fmla="*/ 926160 h 1544067"/>
              <a:gd name="connsiteX151" fmla="*/ 1723027 w 1805266"/>
              <a:gd name="connsiteY151" fmla="*/ 834103 h 1544067"/>
              <a:gd name="connsiteX152" fmla="*/ 1760304 w 1805266"/>
              <a:gd name="connsiteY152" fmla="*/ 756973 h 1544067"/>
              <a:gd name="connsiteX153" fmla="*/ 43603 w 1805266"/>
              <a:gd name="connsiteY153" fmla="*/ 46629 h 1544067"/>
              <a:gd name="connsiteX154" fmla="*/ 43603 w 1805266"/>
              <a:gd name="connsiteY154" fmla="*/ 709662 h 1544067"/>
              <a:gd name="connsiteX155" fmla="*/ 72188 w 1805266"/>
              <a:gd name="connsiteY155" fmla="*/ 791764 h 1544067"/>
              <a:gd name="connsiteX156" fmla="*/ 154213 w 1805266"/>
              <a:gd name="connsiteY156" fmla="*/ 891281 h 1544067"/>
              <a:gd name="connsiteX157" fmla="*/ 170369 w 1805266"/>
              <a:gd name="connsiteY157" fmla="*/ 891281 h 1544067"/>
              <a:gd name="connsiteX158" fmla="*/ 558124 w 1805266"/>
              <a:gd name="connsiteY158" fmla="*/ 503164 h 1544067"/>
              <a:gd name="connsiteX159" fmla="*/ 561852 w 1805266"/>
              <a:gd name="connsiteY159" fmla="*/ 494457 h 1544067"/>
              <a:gd name="connsiteX160" fmla="*/ 558124 w 1805266"/>
              <a:gd name="connsiteY160" fmla="*/ 486993 h 1544067"/>
              <a:gd name="connsiteX161" fmla="*/ 49953 w 1805266"/>
              <a:gd name="connsiteY161" fmla="*/ 379 h 1544067"/>
              <a:gd name="connsiteX162" fmla="*/ 72206 w 1805266"/>
              <a:gd name="connsiteY162" fmla="*/ 10494 h 1544067"/>
              <a:gd name="connsiteX163" fmla="*/ 591342 w 1805266"/>
              <a:gd name="connsiteY163" fmla="*/ 453637 h 1544067"/>
              <a:gd name="connsiteX164" fmla="*/ 607526 w 1805266"/>
              <a:gd name="connsiteY164" fmla="*/ 493470 h 1544067"/>
              <a:gd name="connsiteX165" fmla="*/ 596322 w 1805266"/>
              <a:gd name="connsiteY165" fmla="*/ 525834 h 1544067"/>
              <a:gd name="connsiteX166" fmla="*/ 692181 w 1805266"/>
              <a:gd name="connsiteY166" fmla="*/ 621682 h 1544067"/>
              <a:gd name="connsiteX167" fmla="*/ 695916 w 1805266"/>
              <a:gd name="connsiteY167" fmla="*/ 697614 h 1544067"/>
              <a:gd name="connsiteX168" fmla="*/ 748203 w 1805266"/>
              <a:gd name="connsiteY168" fmla="*/ 717531 h 1544067"/>
              <a:gd name="connsiteX169" fmla="*/ 799245 w 1805266"/>
              <a:gd name="connsiteY169" fmla="*/ 756119 h 1544067"/>
              <a:gd name="connsiteX170" fmla="*/ 839083 w 1805266"/>
              <a:gd name="connsiteY170" fmla="*/ 721265 h 1544067"/>
              <a:gd name="connsiteX171" fmla="*/ 842818 w 1805266"/>
              <a:gd name="connsiteY171" fmla="*/ 718776 h 1544067"/>
              <a:gd name="connsiteX172" fmla="*/ 845308 w 1805266"/>
              <a:gd name="connsiteY172" fmla="*/ 716286 h 1544067"/>
              <a:gd name="connsiteX173" fmla="*/ 1137867 w 1805266"/>
              <a:gd name="connsiteY173" fmla="*/ 696369 h 1544067"/>
              <a:gd name="connsiteX174" fmla="*/ 1127907 w 1805266"/>
              <a:gd name="connsiteY174" fmla="*/ 685166 h 1544067"/>
              <a:gd name="connsiteX175" fmla="*/ 1115458 w 1805266"/>
              <a:gd name="connsiteY175" fmla="*/ 644088 h 1544067"/>
              <a:gd name="connsiteX176" fmla="*/ 1135377 w 1805266"/>
              <a:gd name="connsiteY176" fmla="*/ 605500 h 1544067"/>
              <a:gd name="connsiteX177" fmla="*/ 1239951 w 1805266"/>
              <a:gd name="connsiteY177" fmla="*/ 519610 h 1544067"/>
              <a:gd name="connsiteX178" fmla="*/ 1252400 w 1805266"/>
              <a:gd name="connsiteY178" fmla="*/ 447413 h 1544067"/>
              <a:gd name="connsiteX179" fmla="*/ 1735433 w 1805266"/>
              <a:gd name="connsiteY179" fmla="*/ 12983 h 1544067"/>
              <a:gd name="connsiteX180" fmla="*/ 1782740 w 1805266"/>
              <a:gd name="connsiteY180" fmla="*/ 11738 h 1544067"/>
              <a:gd name="connsiteX181" fmla="*/ 1805149 w 1805266"/>
              <a:gd name="connsiteY181" fmla="*/ 52816 h 1544067"/>
              <a:gd name="connsiteX182" fmla="*/ 1805149 w 1805266"/>
              <a:gd name="connsiteY182" fmla="*/ 758609 h 1544067"/>
              <a:gd name="connsiteX183" fmla="*/ 1756597 w 1805266"/>
              <a:gd name="connsiteY183" fmla="*/ 863170 h 1544067"/>
              <a:gd name="connsiteX184" fmla="*/ 1674432 w 1805266"/>
              <a:gd name="connsiteY184" fmla="*/ 959019 h 1544067"/>
              <a:gd name="connsiteX185" fmla="*/ 1638329 w 1805266"/>
              <a:gd name="connsiteY185" fmla="*/ 971467 h 1544067"/>
              <a:gd name="connsiteX186" fmla="*/ 1633349 w 1805266"/>
              <a:gd name="connsiteY186" fmla="*/ 971467 h 1544067"/>
              <a:gd name="connsiteX187" fmla="*/ 1600981 w 1805266"/>
              <a:gd name="connsiteY187" fmla="*/ 957774 h 1544067"/>
              <a:gd name="connsiteX188" fmla="*/ 1528775 w 1805266"/>
              <a:gd name="connsiteY188" fmla="*/ 1016279 h 1544067"/>
              <a:gd name="connsiteX189" fmla="*/ 1466528 w 1805266"/>
              <a:gd name="connsiteY189" fmla="*/ 1039930 h 1544067"/>
              <a:gd name="connsiteX190" fmla="*/ 1456569 w 1805266"/>
              <a:gd name="connsiteY190" fmla="*/ 1038685 h 1544067"/>
              <a:gd name="connsiteX191" fmla="*/ 1400547 w 1805266"/>
              <a:gd name="connsiteY191" fmla="*/ 1013789 h 1544067"/>
              <a:gd name="connsiteX192" fmla="*/ 1404282 w 1805266"/>
              <a:gd name="connsiteY192" fmla="*/ 1049888 h 1544067"/>
              <a:gd name="connsiteX193" fmla="*/ 1371913 w 1805266"/>
              <a:gd name="connsiteY193" fmla="*/ 1104658 h 1544067"/>
              <a:gd name="connsiteX194" fmla="*/ 1276054 w 1805266"/>
              <a:gd name="connsiteY194" fmla="*/ 1178101 h 1544067"/>
              <a:gd name="connsiteX195" fmla="*/ 1287258 w 1805266"/>
              <a:gd name="connsiteY195" fmla="*/ 1189304 h 1544067"/>
              <a:gd name="connsiteX196" fmla="*/ 1287258 w 1805266"/>
              <a:gd name="connsiteY196" fmla="*/ 1302579 h 1544067"/>
              <a:gd name="connsiteX197" fmla="*/ 1282278 w 1805266"/>
              <a:gd name="connsiteY197" fmla="*/ 1306313 h 1544067"/>
              <a:gd name="connsiteX198" fmla="*/ 1249910 w 1805266"/>
              <a:gd name="connsiteY198" fmla="*/ 1326230 h 1544067"/>
              <a:gd name="connsiteX199" fmla="*/ 1264849 w 1805266"/>
              <a:gd name="connsiteY199" fmla="*/ 1369797 h 1544067"/>
              <a:gd name="connsiteX200" fmla="*/ 1243686 w 1805266"/>
              <a:gd name="connsiteY200" fmla="*/ 1430792 h 1544067"/>
              <a:gd name="connsiteX201" fmla="*/ 1239951 w 1805266"/>
              <a:gd name="connsiteY201" fmla="*/ 1434526 h 1544067"/>
              <a:gd name="connsiteX202" fmla="*/ 1186419 w 1805266"/>
              <a:gd name="connsiteY202" fmla="*/ 1455688 h 1544067"/>
              <a:gd name="connsiteX203" fmla="*/ 1180194 w 1805266"/>
              <a:gd name="connsiteY203" fmla="*/ 1455688 h 1544067"/>
              <a:gd name="connsiteX204" fmla="*/ 1135377 w 1805266"/>
              <a:gd name="connsiteY204" fmla="*/ 1439505 h 1544067"/>
              <a:gd name="connsiteX205" fmla="*/ 1115458 w 1805266"/>
              <a:gd name="connsiteY205" fmla="*/ 1473115 h 1544067"/>
              <a:gd name="connsiteX206" fmla="*/ 1111723 w 1805266"/>
              <a:gd name="connsiteY206" fmla="*/ 1476849 h 1544067"/>
              <a:gd name="connsiteX207" fmla="*/ 1055701 w 1805266"/>
              <a:gd name="connsiteY207" fmla="*/ 1500500 h 1544067"/>
              <a:gd name="connsiteX208" fmla="*/ 1008394 w 1805266"/>
              <a:gd name="connsiteY208" fmla="*/ 1484318 h 1544067"/>
              <a:gd name="connsiteX209" fmla="*/ 989720 w 1805266"/>
              <a:gd name="connsiteY209" fmla="*/ 1514192 h 1544067"/>
              <a:gd name="connsiteX210" fmla="*/ 981005 w 1805266"/>
              <a:gd name="connsiteY210" fmla="*/ 1522906 h 1544067"/>
              <a:gd name="connsiteX211" fmla="*/ 927473 w 1805266"/>
              <a:gd name="connsiteY211" fmla="*/ 1544067 h 1544067"/>
              <a:gd name="connsiteX212" fmla="*/ 872696 w 1805266"/>
              <a:gd name="connsiteY212" fmla="*/ 1522906 h 1544067"/>
              <a:gd name="connsiteX213" fmla="*/ 852777 w 1805266"/>
              <a:gd name="connsiteY213" fmla="*/ 1501745 h 1544067"/>
              <a:gd name="connsiteX214" fmla="*/ 834103 w 1805266"/>
              <a:gd name="connsiteY214" fmla="*/ 1516682 h 1544067"/>
              <a:gd name="connsiteX215" fmla="*/ 795511 w 1805266"/>
              <a:gd name="connsiteY215" fmla="*/ 1529130 h 1544067"/>
              <a:gd name="connsiteX216" fmla="*/ 739489 w 1805266"/>
              <a:gd name="connsiteY216" fmla="*/ 1500500 h 1544067"/>
              <a:gd name="connsiteX217" fmla="*/ 734509 w 1805266"/>
              <a:gd name="connsiteY217" fmla="*/ 1493031 h 1544067"/>
              <a:gd name="connsiteX218" fmla="*/ 720815 w 1805266"/>
              <a:gd name="connsiteY218" fmla="*/ 1461911 h 1544067"/>
              <a:gd name="connsiteX219" fmla="*/ 710855 w 1805266"/>
              <a:gd name="connsiteY219" fmla="*/ 1463156 h 1544067"/>
              <a:gd name="connsiteX220" fmla="*/ 697161 w 1805266"/>
              <a:gd name="connsiteY220" fmla="*/ 1460667 h 1544067"/>
              <a:gd name="connsiteX221" fmla="*/ 653589 w 1805266"/>
              <a:gd name="connsiteY221" fmla="*/ 1433281 h 1544067"/>
              <a:gd name="connsiteX222" fmla="*/ 649854 w 1805266"/>
              <a:gd name="connsiteY222" fmla="*/ 1428302 h 1544067"/>
              <a:gd name="connsiteX223" fmla="*/ 634915 w 1805266"/>
              <a:gd name="connsiteY223" fmla="*/ 1393448 h 1544067"/>
              <a:gd name="connsiteX224" fmla="*/ 627445 w 1805266"/>
              <a:gd name="connsiteY224" fmla="*/ 1393448 h 1544067"/>
              <a:gd name="connsiteX225" fmla="*/ 617486 w 1805266"/>
              <a:gd name="connsiteY225" fmla="*/ 1392204 h 1544067"/>
              <a:gd name="connsiteX226" fmla="*/ 571423 w 1805266"/>
              <a:gd name="connsiteY226" fmla="*/ 1364818 h 1544067"/>
              <a:gd name="connsiteX227" fmla="*/ 567688 w 1805266"/>
              <a:gd name="connsiteY227" fmla="*/ 1359839 h 1544067"/>
              <a:gd name="connsiteX228" fmla="*/ 552749 w 1805266"/>
              <a:gd name="connsiteY228" fmla="*/ 1307558 h 1544067"/>
              <a:gd name="connsiteX229" fmla="*/ 565199 w 1805266"/>
              <a:gd name="connsiteY229" fmla="*/ 1276439 h 1544067"/>
              <a:gd name="connsiteX230" fmla="*/ 541545 w 1805266"/>
              <a:gd name="connsiteY230" fmla="*/ 1255277 h 1544067"/>
              <a:gd name="connsiteX231" fmla="*/ 537810 w 1805266"/>
              <a:gd name="connsiteY231" fmla="*/ 1251543 h 1544067"/>
              <a:gd name="connsiteX232" fmla="*/ 521626 w 1805266"/>
              <a:gd name="connsiteY232" fmla="*/ 1201752 h 1544067"/>
              <a:gd name="connsiteX233" fmla="*/ 527851 w 1805266"/>
              <a:gd name="connsiteY233" fmla="*/ 1176856 h 1544067"/>
              <a:gd name="connsiteX234" fmla="*/ 439461 w 1805266"/>
              <a:gd name="connsiteY234" fmla="*/ 1088476 h 1544067"/>
              <a:gd name="connsiteX235" fmla="*/ 398378 w 1805266"/>
              <a:gd name="connsiteY235" fmla="*/ 995118 h 1544067"/>
              <a:gd name="connsiteX236" fmla="*/ 329907 w 1805266"/>
              <a:gd name="connsiteY236" fmla="*/ 1022503 h 1544067"/>
              <a:gd name="connsiteX237" fmla="*/ 260191 w 1805266"/>
              <a:gd name="connsiteY237" fmla="*/ 993873 h 1544067"/>
              <a:gd name="connsiteX238" fmla="*/ 194209 w 1805266"/>
              <a:gd name="connsiteY238" fmla="*/ 929144 h 1544067"/>
              <a:gd name="connsiteX239" fmla="*/ 161841 w 1805266"/>
              <a:gd name="connsiteY239" fmla="*/ 939102 h 1544067"/>
              <a:gd name="connsiteX240" fmla="*/ 122003 w 1805266"/>
              <a:gd name="connsiteY240" fmla="*/ 922920 h 1544067"/>
              <a:gd name="connsiteX241" fmla="*/ 120758 w 1805266"/>
              <a:gd name="connsiteY241" fmla="*/ 920430 h 1544067"/>
              <a:gd name="connsiteX242" fmla="*/ 37348 w 1805266"/>
              <a:gd name="connsiteY242" fmla="*/ 818358 h 1544067"/>
              <a:gd name="connsiteX243" fmla="*/ 0 w 1805266"/>
              <a:gd name="connsiteY243" fmla="*/ 708817 h 1544067"/>
              <a:gd name="connsiteX244" fmla="*/ 0 w 1805266"/>
              <a:gd name="connsiteY244" fmla="*/ 44103 h 1544067"/>
              <a:gd name="connsiteX245" fmla="*/ 24899 w 1805266"/>
              <a:gd name="connsiteY245" fmla="*/ 4270 h 1544067"/>
              <a:gd name="connsiteX246" fmla="*/ 49953 w 1805266"/>
              <a:gd name="connsiteY246" fmla="*/ 379 h 154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1805266" h="1544067" extrusionOk="0">
                <a:moveTo>
                  <a:pt x="777070" y="1429458"/>
                </a:moveTo>
                <a:lnTo>
                  <a:pt x="769762" y="1434331"/>
                </a:lnTo>
                <a:cubicBezTo>
                  <a:pt x="761235" y="1440421"/>
                  <a:pt x="761235" y="1455039"/>
                  <a:pt x="768544" y="1466002"/>
                </a:cubicBezTo>
                <a:lnTo>
                  <a:pt x="773416" y="1473310"/>
                </a:lnTo>
                <a:cubicBezTo>
                  <a:pt x="781943" y="1484273"/>
                  <a:pt x="796560" y="1486709"/>
                  <a:pt x="805087" y="1480619"/>
                </a:cubicBezTo>
                <a:lnTo>
                  <a:pt x="818486" y="1470874"/>
                </a:lnTo>
                <a:lnTo>
                  <a:pt x="781943" y="1433113"/>
                </a:lnTo>
                <a:close/>
                <a:moveTo>
                  <a:pt x="703411" y="1354710"/>
                </a:moveTo>
                <a:lnTo>
                  <a:pt x="685070" y="1368150"/>
                </a:lnTo>
                <a:cubicBezTo>
                  <a:pt x="680180" y="1371815"/>
                  <a:pt x="678957" y="1377924"/>
                  <a:pt x="678957" y="1381590"/>
                </a:cubicBezTo>
                <a:cubicBezTo>
                  <a:pt x="678957" y="1387699"/>
                  <a:pt x="681402" y="1395030"/>
                  <a:pt x="685070" y="1401139"/>
                </a:cubicBezTo>
                <a:lnTo>
                  <a:pt x="688739" y="1406026"/>
                </a:lnTo>
                <a:cubicBezTo>
                  <a:pt x="693630" y="1412136"/>
                  <a:pt x="699743" y="1415801"/>
                  <a:pt x="705857" y="1417023"/>
                </a:cubicBezTo>
                <a:cubicBezTo>
                  <a:pt x="709525" y="1418245"/>
                  <a:pt x="715639" y="1418245"/>
                  <a:pt x="721752" y="1414579"/>
                </a:cubicBezTo>
                <a:lnTo>
                  <a:pt x="742538" y="1398696"/>
                </a:lnTo>
                <a:cubicBezTo>
                  <a:pt x="742538" y="1398696"/>
                  <a:pt x="742538" y="1398696"/>
                  <a:pt x="742538" y="1397474"/>
                </a:cubicBezTo>
                <a:lnTo>
                  <a:pt x="744984" y="1396252"/>
                </a:lnTo>
                <a:close/>
                <a:moveTo>
                  <a:pt x="629822" y="1279963"/>
                </a:moveTo>
                <a:lnTo>
                  <a:pt x="606553" y="1297093"/>
                </a:lnTo>
                <a:cubicBezTo>
                  <a:pt x="601654" y="1300763"/>
                  <a:pt x="599205" y="1306881"/>
                  <a:pt x="597980" y="1312999"/>
                </a:cubicBezTo>
                <a:cubicBezTo>
                  <a:pt x="596755" y="1320340"/>
                  <a:pt x="599205" y="1327681"/>
                  <a:pt x="602879" y="1332576"/>
                </a:cubicBezTo>
                <a:lnTo>
                  <a:pt x="606553" y="1337470"/>
                </a:lnTo>
                <a:cubicBezTo>
                  <a:pt x="610227" y="1343588"/>
                  <a:pt x="617575" y="1347258"/>
                  <a:pt x="623698" y="1347258"/>
                </a:cubicBezTo>
                <a:cubicBezTo>
                  <a:pt x="631046" y="1349705"/>
                  <a:pt x="637170" y="1347258"/>
                  <a:pt x="642068" y="1343588"/>
                </a:cubicBezTo>
                <a:lnTo>
                  <a:pt x="670236" y="1321564"/>
                </a:lnTo>
                <a:close/>
                <a:moveTo>
                  <a:pt x="573064" y="1223902"/>
                </a:moveTo>
                <a:cubicBezTo>
                  <a:pt x="573064" y="1223902"/>
                  <a:pt x="573064" y="1225044"/>
                  <a:pt x="574214" y="1225044"/>
                </a:cubicBezTo>
                <a:lnTo>
                  <a:pt x="577664" y="1228470"/>
                </a:lnTo>
                <a:cubicBezTo>
                  <a:pt x="579964" y="1231896"/>
                  <a:pt x="583414" y="1236464"/>
                  <a:pt x="588014" y="1237606"/>
                </a:cubicBezTo>
                <a:close/>
                <a:moveTo>
                  <a:pt x="681090" y="742403"/>
                </a:moveTo>
                <a:cubicBezTo>
                  <a:pt x="667096" y="742092"/>
                  <a:pt x="653102" y="746135"/>
                  <a:pt x="641284" y="754219"/>
                </a:cubicBezTo>
                <a:lnTo>
                  <a:pt x="459674" y="934562"/>
                </a:lnTo>
                <a:cubicBezTo>
                  <a:pt x="434796" y="971875"/>
                  <a:pt x="437284" y="1024112"/>
                  <a:pt x="470869" y="1058937"/>
                </a:cubicBezTo>
                <a:lnTo>
                  <a:pt x="728358" y="1315150"/>
                </a:lnTo>
                <a:lnTo>
                  <a:pt x="814188" y="1400968"/>
                </a:lnTo>
                <a:lnTo>
                  <a:pt x="903749" y="1490518"/>
                </a:lnTo>
                <a:cubicBezTo>
                  <a:pt x="916188" y="1502956"/>
                  <a:pt x="937335" y="1502956"/>
                  <a:pt x="949774" y="1490518"/>
                </a:cubicBezTo>
                <a:lnTo>
                  <a:pt x="957237" y="1483056"/>
                </a:lnTo>
                <a:cubicBezTo>
                  <a:pt x="963457" y="1476837"/>
                  <a:pt x="967188" y="1468131"/>
                  <a:pt x="967188" y="1459424"/>
                </a:cubicBezTo>
                <a:cubicBezTo>
                  <a:pt x="967188" y="1450718"/>
                  <a:pt x="963457" y="1442012"/>
                  <a:pt x="957237" y="1435793"/>
                </a:cubicBezTo>
                <a:lnTo>
                  <a:pt x="783090" y="1261668"/>
                </a:lnTo>
                <a:cubicBezTo>
                  <a:pt x="774383" y="1252962"/>
                  <a:pt x="774383" y="1238037"/>
                  <a:pt x="783090" y="1230575"/>
                </a:cubicBezTo>
                <a:cubicBezTo>
                  <a:pt x="791797" y="1221868"/>
                  <a:pt x="805480" y="1221868"/>
                  <a:pt x="814188" y="1230575"/>
                </a:cubicBezTo>
                <a:lnTo>
                  <a:pt x="1030628" y="1445743"/>
                </a:lnTo>
                <a:cubicBezTo>
                  <a:pt x="1043067" y="1459424"/>
                  <a:pt x="1066701" y="1459424"/>
                  <a:pt x="1080384" y="1445743"/>
                </a:cubicBezTo>
                <a:lnTo>
                  <a:pt x="1084116" y="1442012"/>
                </a:lnTo>
                <a:cubicBezTo>
                  <a:pt x="1090335" y="1434550"/>
                  <a:pt x="1094067" y="1425843"/>
                  <a:pt x="1094067" y="1415893"/>
                </a:cubicBezTo>
                <a:cubicBezTo>
                  <a:pt x="1094067" y="1407187"/>
                  <a:pt x="1090335" y="1398481"/>
                  <a:pt x="1084116" y="1392262"/>
                </a:cubicBezTo>
                <a:lnTo>
                  <a:pt x="868920" y="1175850"/>
                </a:lnTo>
                <a:cubicBezTo>
                  <a:pt x="858968" y="1167143"/>
                  <a:pt x="858968" y="1153462"/>
                  <a:pt x="868920" y="1144756"/>
                </a:cubicBezTo>
                <a:cubicBezTo>
                  <a:pt x="877627" y="1136050"/>
                  <a:pt x="891310" y="1136050"/>
                  <a:pt x="900017" y="1144756"/>
                </a:cubicBezTo>
                <a:lnTo>
                  <a:pt x="1115213" y="1359925"/>
                </a:lnTo>
                <a:lnTo>
                  <a:pt x="1151287" y="1395993"/>
                </a:lnTo>
                <a:cubicBezTo>
                  <a:pt x="1168701" y="1414650"/>
                  <a:pt x="1193580" y="1417137"/>
                  <a:pt x="1207262" y="1403456"/>
                </a:cubicBezTo>
                <a:lnTo>
                  <a:pt x="1212238" y="1398481"/>
                </a:lnTo>
                <a:cubicBezTo>
                  <a:pt x="1225921" y="1384800"/>
                  <a:pt x="1223433" y="1359925"/>
                  <a:pt x="1206019" y="1342512"/>
                </a:cubicBezTo>
                <a:lnTo>
                  <a:pt x="953505" y="1091275"/>
                </a:lnTo>
                <a:cubicBezTo>
                  <a:pt x="944798" y="1081325"/>
                  <a:pt x="944798" y="1067644"/>
                  <a:pt x="953505" y="1058937"/>
                </a:cubicBezTo>
                <a:cubicBezTo>
                  <a:pt x="962213" y="1050231"/>
                  <a:pt x="977140" y="1050231"/>
                  <a:pt x="984603" y="1058937"/>
                </a:cubicBezTo>
                <a:lnTo>
                  <a:pt x="1201043" y="1275350"/>
                </a:lnTo>
                <a:cubicBezTo>
                  <a:pt x="1214726" y="1287787"/>
                  <a:pt x="1237116" y="1287787"/>
                  <a:pt x="1250799" y="1275350"/>
                </a:cubicBezTo>
                <a:lnTo>
                  <a:pt x="1255775" y="1270375"/>
                </a:lnTo>
                <a:cubicBezTo>
                  <a:pt x="1261994" y="1264156"/>
                  <a:pt x="1265726" y="1255450"/>
                  <a:pt x="1265726" y="1245500"/>
                </a:cubicBezTo>
                <a:cubicBezTo>
                  <a:pt x="1265726" y="1236793"/>
                  <a:pt x="1261994" y="1228087"/>
                  <a:pt x="1255775" y="1220625"/>
                </a:cubicBezTo>
                <a:lnTo>
                  <a:pt x="1125165" y="1091275"/>
                </a:lnTo>
                <a:lnTo>
                  <a:pt x="1101530" y="1067644"/>
                </a:lnTo>
                <a:lnTo>
                  <a:pt x="1086603" y="1052719"/>
                </a:lnTo>
                <a:cubicBezTo>
                  <a:pt x="1010725" y="1055206"/>
                  <a:pt x="936091" y="1025356"/>
                  <a:pt x="880115" y="965656"/>
                </a:cubicBezTo>
                <a:cubicBezTo>
                  <a:pt x="878871" y="964412"/>
                  <a:pt x="877627" y="964412"/>
                  <a:pt x="875139" y="965656"/>
                </a:cubicBezTo>
                <a:cubicBezTo>
                  <a:pt x="858968" y="978094"/>
                  <a:pt x="827871" y="1002969"/>
                  <a:pt x="815432" y="1036550"/>
                </a:cubicBezTo>
                <a:cubicBezTo>
                  <a:pt x="801749" y="1075106"/>
                  <a:pt x="764431" y="1099981"/>
                  <a:pt x="724626" y="1099981"/>
                </a:cubicBezTo>
                <a:cubicBezTo>
                  <a:pt x="714675" y="1099981"/>
                  <a:pt x="702236" y="1098737"/>
                  <a:pt x="692285" y="1095006"/>
                </a:cubicBezTo>
                <a:cubicBezTo>
                  <a:pt x="674870" y="1088787"/>
                  <a:pt x="658699" y="1077594"/>
                  <a:pt x="647504" y="1061425"/>
                </a:cubicBezTo>
                <a:cubicBezTo>
                  <a:pt x="627601" y="1036550"/>
                  <a:pt x="622626" y="1002969"/>
                  <a:pt x="633821" y="971875"/>
                </a:cubicBezTo>
                <a:cubicBezTo>
                  <a:pt x="656211" y="908444"/>
                  <a:pt x="715919" y="840037"/>
                  <a:pt x="766919" y="789044"/>
                </a:cubicBezTo>
                <a:lnTo>
                  <a:pt x="720895" y="756706"/>
                </a:lnTo>
                <a:cubicBezTo>
                  <a:pt x="709078" y="747378"/>
                  <a:pt x="695084" y="742714"/>
                  <a:pt x="681090" y="742403"/>
                </a:cubicBezTo>
                <a:close/>
                <a:moveTo>
                  <a:pt x="993558" y="708775"/>
                </a:moveTo>
                <a:cubicBezTo>
                  <a:pt x="950969" y="711308"/>
                  <a:pt x="908533" y="726157"/>
                  <a:pt x="871694" y="754108"/>
                </a:cubicBezTo>
                <a:cubicBezTo>
                  <a:pt x="871694" y="755350"/>
                  <a:pt x="870450" y="755350"/>
                  <a:pt x="869207" y="755350"/>
                </a:cubicBezTo>
                <a:cubicBezTo>
                  <a:pt x="869207" y="756593"/>
                  <a:pt x="867963" y="757835"/>
                  <a:pt x="867963" y="757835"/>
                </a:cubicBezTo>
                <a:cubicBezTo>
                  <a:pt x="841849" y="778953"/>
                  <a:pt x="708791" y="891999"/>
                  <a:pt x="675215" y="987654"/>
                </a:cubicBezTo>
                <a:cubicBezTo>
                  <a:pt x="670241" y="1003803"/>
                  <a:pt x="672728" y="1021195"/>
                  <a:pt x="683920" y="1036102"/>
                </a:cubicBezTo>
                <a:cubicBezTo>
                  <a:pt x="688894" y="1043555"/>
                  <a:pt x="697599" y="1049767"/>
                  <a:pt x="707547" y="1053493"/>
                </a:cubicBezTo>
                <a:cubicBezTo>
                  <a:pt x="734905" y="1062189"/>
                  <a:pt x="764750" y="1048524"/>
                  <a:pt x="773454" y="1021195"/>
                </a:cubicBezTo>
                <a:cubicBezTo>
                  <a:pt x="790864" y="978958"/>
                  <a:pt x="824439" y="947901"/>
                  <a:pt x="849310" y="930509"/>
                </a:cubicBezTo>
                <a:cubicBezTo>
                  <a:pt x="869207" y="915602"/>
                  <a:pt x="896564" y="918087"/>
                  <a:pt x="913974" y="936721"/>
                </a:cubicBezTo>
                <a:cubicBezTo>
                  <a:pt x="991073" y="1019952"/>
                  <a:pt x="1121644" y="1031133"/>
                  <a:pt x="1211179" y="962808"/>
                </a:cubicBezTo>
                <a:cubicBezTo>
                  <a:pt x="1221127" y="955355"/>
                  <a:pt x="1234806" y="956597"/>
                  <a:pt x="1242267" y="966535"/>
                </a:cubicBezTo>
                <a:cubicBezTo>
                  <a:pt x="1249728" y="976473"/>
                  <a:pt x="1248485" y="990138"/>
                  <a:pt x="1238536" y="997592"/>
                </a:cubicBezTo>
                <a:cubicBezTo>
                  <a:pt x="1208691" y="1021195"/>
                  <a:pt x="1175116" y="1036102"/>
                  <a:pt x="1141541" y="1044798"/>
                </a:cubicBezTo>
                <a:lnTo>
                  <a:pt x="1243510" y="1146663"/>
                </a:lnTo>
                <a:lnTo>
                  <a:pt x="1344237" y="1069643"/>
                </a:lnTo>
                <a:cubicBezTo>
                  <a:pt x="1352941" y="1063432"/>
                  <a:pt x="1357916" y="1054736"/>
                  <a:pt x="1359159" y="1044798"/>
                </a:cubicBezTo>
                <a:cubicBezTo>
                  <a:pt x="1360403" y="1034860"/>
                  <a:pt x="1357916" y="1024921"/>
                  <a:pt x="1351698" y="1016226"/>
                </a:cubicBezTo>
                <a:lnTo>
                  <a:pt x="1196256" y="812494"/>
                </a:lnTo>
                <a:cubicBezTo>
                  <a:pt x="1193769" y="810010"/>
                  <a:pt x="1192526" y="808768"/>
                  <a:pt x="1191282" y="806283"/>
                </a:cubicBezTo>
                <a:cubicBezTo>
                  <a:pt x="1187551" y="803799"/>
                  <a:pt x="1186308" y="801314"/>
                  <a:pt x="1183821" y="796345"/>
                </a:cubicBezTo>
                <a:cubicBezTo>
                  <a:pt x="1183821" y="796345"/>
                  <a:pt x="1182577" y="796345"/>
                  <a:pt x="1182577" y="795103"/>
                </a:cubicBezTo>
                <a:cubicBezTo>
                  <a:pt x="1135945" y="734542"/>
                  <a:pt x="1064539" y="704553"/>
                  <a:pt x="993558" y="708775"/>
                </a:cubicBezTo>
                <a:close/>
                <a:moveTo>
                  <a:pt x="1321173" y="703776"/>
                </a:moveTo>
                <a:cubicBezTo>
                  <a:pt x="1324090" y="704083"/>
                  <a:pt x="1326853" y="705620"/>
                  <a:pt x="1328696" y="708079"/>
                </a:cubicBezTo>
                <a:lnTo>
                  <a:pt x="1374141" y="762172"/>
                </a:lnTo>
                <a:cubicBezTo>
                  <a:pt x="1377825" y="767090"/>
                  <a:pt x="1377825" y="774466"/>
                  <a:pt x="1371684" y="778154"/>
                </a:cubicBezTo>
                <a:lnTo>
                  <a:pt x="1353261" y="794136"/>
                </a:lnTo>
                <a:cubicBezTo>
                  <a:pt x="1349576" y="797825"/>
                  <a:pt x="1342206" y="797825"/>
                  <a:pt x="1337293" y="792907"/>
                </a:cubicBezTo>
                <a:lnTo>
                  <a:pt x="1293077" y="737584"/>
                </a:lnTo>
                <a:cubicBezTo>
                  <a:pt x="1288164" y="732667"/>
                  <a:pt x="1289392" y="725290"/>
                  <a:pt x="1294305" y="721602"/>
                </a:cubicBezTo>
                <a:lnTo>
                  <a:pt x="1312729" y="706849"/>
                </a:lnTo>
                <a:cubicBezTo>
                  <a:pt x="1315185" y="704391"/>
                  <a:pt x="1318256" y="703469"/>
                  <a:pt x="1321173" y="703776"/>
                </a:cubicBezTo>
                <a:close/>
                <a:moveTo>
                  <a:pt x="557375" y="638330"/>
                </a:moveTo>
                <a:cubicBezTo>
                  <a:pt x="561062" y="633414"/>
                  <a:pt x="568436" y="633414"/>
                  <a:pt x="573352" y="638330"/>
                </a:cubicBezTo>
                <a:lnTo>
                  <a:pt x="590557" y="655535"/>
                </a:lnTo>
                <a:cubicBezTo>
                  <a:pt x="595473" y="659222"/>
                  <a:pt x="595473" y="666596"/>
                  <a:pt x="590557" y="670283"/>
                </a:cubicBezTo>
                <a:lnTo>
                  <a:pt x="540170" y="721899"/>
                </a:lnTo>
                <a:cubicBezTo>
                  <a:pt x="535254" y="726815"/>
                  <a:pt x="527880" y="726815"/>
                  <a:pt x="524193" y="721899"/>
                </a:cubicBezTo>
                <a:lnTo>
                  <a:pt x="506988" y="704694"/>
                </a:lnTo>
                <a:cubicBezTo>
                  <a:pt x="502072" y="699778"/>
                  <a:pt x="502072" y="692404"/>
                  <a:pt x="506988" y="688717"/>
                </a:cubicBezTo>
                <a:close/>
                <a:moveTo>
                  <a:pt x="1253954" y="629634"/>
                </a:moveTo>
                <a:cubicBezTo>
                  <a:pt x="1256395" y="627194"/>
                  <a:pt x="1262497" y="627194"/>
                  <a:pt x="1263717" y="630853"/>
                </a:cubicBezTo>
                <a:lnTo>
                  <a:pt x="1284463" y="654030"/>
                </a:lnTo>
                <a:cubicBezTo>
                  <a:pt x="1286904" y="657690"/>
                  <a:pt x="1286904" y="662569"/>
                  <a:pt x="1283243" y="665009"/>
                </a:cubicBezTo>
                <a:lnTo>
                  <a:pt x="1258835" y="684526"/>
                </a:lnTo>
                <a:cubicBezTo>
                  <a:pt x="1256395" y="688186"/>
                  <a:pt x="1250293" y="686966"/>
                  <a:pt x="1249072" y="684526"/>
                </a:cubicBezTo>
                <a:lnTo>
                  <a:pt x="1228326" y="660129"/>
                </a:lnTo>
                <a:cubicBezTo>
                  <a:pt x="1225886" y="656470"/>
                  <a:pt x="1225886" y="651591"/>
                  <a:pt x="1229547" y="649151"/>
                </a:cubicBezTo>
                <a:close/>
                <a:moveTo>
                  <a:pt x="564625" y="561141"/>
                </a:moveTo>
                <a:lnTo>
                  <a:pt x="226735" y="897746"/>
                </a:lnTo>
                <a:lnTo>
                  <a:pt x="292574" y="963576"/>
                </a:lnTo>
                <a:cubicBezTo>
                  <a:pt x="312450" y="983450"/>
                  <a:pt x="347233" y="983450"/>
                  <a:pt x="368351" y="963576"/>
                </a:cubicBezTo>
                <a:lnTo>
                  <a:pt x="426736" y="905198"/>
                </a:lnTo>
                <a:cubicBezTo>
                  <a:pt x="429221" y="900230"/>
                  <a:pt x="434190" y="895262"/>
                  <a:pt x="439159" y="890293"/>
                </a:cubicBezTo>
                <a:lnTo>
                  <a:pt x="598166" y="731307"/>
                </a:lnTo>
                <a:cubicBezTo>
                  <a:pt x="601892" y="727580"/>
                  <a:pt x="606861" y="722612"/>
                  <a:pt x="611830" y="718886"/>
                </a:cubicBezTo>
                <a:lnTo>
                  <a:pt x="659035" y="671687"/>
                </a:lnTo>
                <a:cubicBezTo>
                  <a:pt x="664004" y="666718"/>
                  <a:pt x="664004" y="659266"/>
                  <a:pt x="659035" y="655540"/>
                </a:cubicBezTo>
                <a:close/>
                <a:moveTo>
                  <a:pt x="1266644" y="556158"/>
                </a:moveTo>
                <a:lnTo>
                  <a:pt x="1164797" y="641874"/>
                </a:lnTo>
                <a:cubicBezTo>
                  <a:pt x="1162313" y="643117"/>
                  <a:pt x="1161071" y="645601"/>
                  <a:pt x="1159829" y="649328"/>
                </a:cubicBezTo>
                <a:cubicBezTo>
                  <a:pt x="1159829" y="653055"/>
                  <a:pt x="1161071" y="655539"/>
                  <a:pt x="1163555" y="658024"/>
                </a:cubicBezTo>
                <a:lnTo>
                  <a:pt x="1425626" y="976046"/>
                </a:lnTo>
                <a:cubicBezTo>
                  <a:pt x="1434320" y="987226"/>
                  <a:pt x="1447982" y="994680"/>
                  <a:pt x="1461645" y="995922"/>
                </a:cubicBezTo>
                <a:cubicBezTo>
                  <a:pt x="1476549" y="995922"/>
                  <a:pt x="1490212" y="992195"/>
                  <a:pt x="1501390" y="983500"/>
                </a:cubicBezTo>
                <a:lnTo>
                  <a:pt x="1572186" y="925113"/>
                </a:lnTo>
                <a:close/>
                <a:moveTo>
                  <a:pt x="1760304" y="52858"/>
                </a:moveTo>
                <a:lnTo>
                  <a:pt x="1281907" y="482045"/>
                </a:lnTo>
                <a:cubicBezTo>
                  <a:pt x="1275695" y="487021"/>
                  <a:pt x="1275695" y="494485"/>
                  <a:pt x="1279422" y="500705"/>
                </a:cubicBezTo>
                <a:lnTo>
                  <a:pt x="1454627" y="710945"/>
                </a:lnTo>
                <a:lnTo>
                  <a:pt x="1629832" y="923672"/>
                </a:lnTo>
                <a:cubicBezTo>
                  <a:pt x="1631075" y="926160"/>
                  <a:pt x="1633560" y="927404"/>
                  <a:pt x="1637288" y="927404"/>
                </a:cubicBezTo>
                <a:cubicBezTo>
                  <a:pt x="1639773" y="928648"/>
                  <a:pt x="1643501" y="927404"/>
                  <a:pt x="1644743" y="926160"/>
                </a:cubicBezTo>
                <a:lnTo>
                  <a:pt x="1723027" y="834103"/>
                </a:lnTo>
                <a:cubicBezTo>
                  <a:pt x="1744151" y="811710"/>
                  <a:pt x="1756576" y="785586"/>
                  <a:pt x="1760304" y="756973"/>
                </a:cubicBezTo>
                <a:close/>
                <a:moveTo>
                  <a:pt x="43603" y="46629"/>
                </a:moveTo>
                <a:lnTo>
                  <a:pt x="43603" y="709662"/>
                </a:lnTo>
                <a:cubicBezTo>
                  <a:pt x="43603" y="739518"/>
                  <a:pt x="54788" y="768129"/>
                  <a:pt x="72188" y="791764"/>
                </a:cubicBezTo>
                <a:lnTo>
                  <a:pt x="154213" y="891281"/>
                </a:lnTo>
                <a:cubicBezTo>
                  <a:pt x="159184" y="896257"/>
                  <a:pt x="165398" y="896257"/>
                  <a:pt x="170369" y="891281"/>
                </a:cubicBezTo>
                <a:lnTo>
                  <a:pt x="558124" y="503164"/>
                </a:lnTo>
                <a:cubicBezTo>
                  <a:pt x="560609" y="500676"/>
                  <a:pt x="561852" y="498188"/>
                  <a:pt x="561852" y="494457"/>
                </a:cubicBezTo>
                <a:cubicBezTo>
                  <a:pt x="561852" y="491969"/>
                  <a:pt x="560609" y="488237"/>
                  <a:pt x="558124" y="486993"/>
                </a:cubicBezTo>
                <a:close/>
                <a:moveTo>
                  <a:pt x="49953" y="379"/>
                </a:moveTo>
                <a:cubicBezTo>
                  <a:pt x="58201" y="1469"/>
                  <a:pt x="65982" y="4892"/>
                  <a:pt x="72206" y="10494"/>
                </a:cubicBezTo>
                <a:lnTo>
                  <a:pt x="591342" y="453637"/>
                </a:lnTo>
                <a:cubicBezTo>
                  <a:pt x="601302" y="464840"/>
                  <a:pt x="607526" y="478532"/>
                  <a:pt x="607526" y="493470"/>
                </a:cubicBezTo>
                <a:cubicBezTo>
                  <a:pt x="607526" y="504673"/>
                  <a:pt x="603791" y="517121"/>
                  <a:pt x="596322" y="525834"/>
                </a:cubicBezTo>
                <a:lnTo>
                  <a:pt x="692181" y="621682"/>
                </a:lnTo>
                <a:cubicBezTo>
                  <a:pt x="712100" y="642844"/>
                  <a:pt x="713345" y="675208"/>
                  <a:pt x="695916" y="697614"/>
                </a:cubicBezTo>
                <a:cubicBezTo>
                  <a:pt x="714590" y="700104"/>
                  <a:pt x="732019" y="707572"/>
                  <a:pt x="748203" y="717531"/>
                </a:cubicBezTo>
                <a:lnTo>
                  <a:pt x="799245" y="756119"/>
                </a:lnTo>
                <a:cubicBezTo>
                  <a:pt x="817919" y="739937"/>
                  <a:pt x="831614" y="727489"/>
                  <a:pt x="839083" y="721265"/>
                </a:cubicBezTo>
                <a:cubicBezTo>
                  <a:pt x="840328" y="721265"/>
                  <a:pt x="841573" y="720020"/>
                  <a:pt x="842818" y="718776"/>
                </a:cubicBezTo>
                <a:cubicBezTo>
                  <a:pt x="842818" y="717531"/>
                  <a:pt x="844063" y="717531"/>
                  <a:pt x="845308" y="716286"/>
                </a:cubicBezTo>
                <a:cubicBezTo>
                  <a:pt x="931208" y="650312"/>
                  <a:pt x="1048232" y="645333"/>
                  <a:pt x="1137867" y="696369"/>
                </a:cubicBezTo>
                <a:lnTo>
                  <a:pt x="1127907" y="685166"/>
                </a:lnTo>
                <a:cubicBezTo>
                  <a:pt x="1117948" y="673963"/>
                  <a:pt x="1114213" y="659026"/>
                  <a:pt x="1115458" y="644088"/>
                </a:cubicBezTo>
                <a:cubicBezTo>
                  <a:pt x="1116703" y="629151"/>
                  <a:pt x="1122927" y="615458"/>
                  <a:pt x="1135377" y="605500"/>
                </a:cubicBezTo>
                <a:lnTo>
                  <a:pt x="1239951" y="519610"/>
                </a:lnTo>
                <a:cubicBezTo>
                  <a:pt x="1226257" y="495959"/>
                  <a:pt x="1229991" y="466084"/>
                  <a:pt x="1252400" y="447413"/>
                </a:cubicBezTo>
                <a:lnTo>
                  <a:pt x="1735433" y="12983"/>
                </a:lnTo>
                <a:cubicBezTo>
                  <a:pt x="1749127" y="3025"/>
                  <a:pt x="1767801" y="3025"/>
                  <a:pt x="1782740" y="11738"/>
                </a:cubicBezTo>
                <a:cubicBezTo>
                  <a:pt x="1797680" y="20452"/>
                  <a:pt x="1806394" y="35389"/>
                  <a:pt x="1805149" y="52816"/>
                </a:cubicBezTo>
                <a:lnTo>
                  <a:pt x="1805149" y="758609"/>
                </a:lnTo>
                <a:cubicBezTo>
                  <a:pt x="1801414" y="798442"/>
                  <a:pt x="1783985" y="834540"/>
                  <a:pt x="1756597" y="863170"/>
                </a:cubicBezTo>
                <a:lnTo>
                  <a:pt x="1674432" y="959019"/>
                </a:lnTo>
                <a:cubicBezTo>
                  <a:pt x="1664472" y="967732"/>
                  <a:pt x="1650778" y="971467"/>
                  <a:pt x="1638329" y="971467"/>
                </a:cubicBezTo>
                <a:cubicBezTo>
                  <a:pt x="1637084" y="971467"/>
                  <a:pt x="1634594" y="971467"/>
                  <a:pt x="1633349" y="971467"/>
                </a:cubicBezTo>
                <a:cubicBezTo>
                  <a:pt x="1620899" y="970222"/>
                  <a:pt x="1609695" y="965243"/>
                  <a:pt x="1600981" y="957774"/>
                </a:cubicBezTo>
                <a:lnTo>
                  <a:pt x="1528775" y="1016279"/>
                </a:lnTo>
                <a:cubicBezTo>
                  <a:pt x="1512591" y="1031216"/>
                  <a:pt x="1490182" y="1039930"/>
                  <a:pt x="1466528" y="1039930"/>
                </a:cubicBezTo>
                <a:cubicBezTo>
                  <a:pt x="1464038" y="1039930"/>
                  <a:pt x="1461548" y="1038685"/>
                  <a:pt x="1456569" y="1038685"/>
                </a:cubicBezTo>
                <a:cubicBezTo>
                  <a:pt x="1435405" y="1036195"/>
                  <a:pt x="1415486" y="1028727"/>
                  <a:pt x="1400547" y="1013789"/>
                </a:cubicBezTo>
                <a:cubicBezTo>
                  <a:pt x="1404282" y="1024992"/>
                  <a:pt x="1405527" y="1037440"/>
                  <a:pt x="1404282" y="1049888"/>
                </a:cubicBezTo>
                <a:cubicBezTo>
                  <a:pt x="1400547" y="1072294"/>
                  <a:pt x="1390587" y="1090966"/>
                  <a:pt x="1371913" y="1104658"/>
                </a:cubicBezTo>
                <a:lnTo>
                  <a:pt x="1276054" y="1178101"/>
                </a:lnTo>
                <a:lnTo>
                  <a:pt x="1287258" y="1189304"/>
                </a:lnTo>
                <a:cubicBezTo>
                  <a:pt x="1318381" y="1220423"/>
                  <a:pt x="1318381" y="1271460"/>
                  <a:pt x="1287258" y="1302579"/>
                </a:cubicBezTo>
                <a:lnTo>
                  <a:pt x="1282278" y="1306313"/>
                </a:lnTo>
                <a:cubicBezTo>
                  <a:pt x="1272319" y="1316272"/>
                  <a:pt x="1261115" y="1322496"/>
                  <a:pt x="1249910" y="1326230"/>
                </a:cubicBezTo>
                <a:cubicBezTo>
                  <a:pt x="1258625" y="1339923"/>
                  <a:pt x="1264849" y="1354860"/>
                  <a:pt x="1264849" y="1369797"/>
                </a:cubicBezTo>
                <a:cubicBezTo>
                  <a:pt x="1267339" y="1393448"/>
                  <a:pt x="1259870" y="1414610"/>
                  <a:pt x="1243686" y="1430792"/>
                </a:cubicBezTo>
                <a:lnTo>
                  <a:pt x="1239951" y="1434526"/>
                </a:lnTo>
                <a:cubicBezTo>
                  <a:pt x="1226257" y="1448219"/>
                  <a:pt x="1206338" y="1455688"/>
                  <a:pt x="1186419" y="1455688"/>
                </a:cubicBezTo>
                <a:cubicBezTo>
                  <a:pt x="1185174" y="1455688"/>
                  <a:pt x="1182684" y="1455688"/>
                  <a:pt x="1180194" y="1455688"/>
                </a:cubicBezTo>
                <a:cubicBezTo>
                  <a:pt x="1164010" y="1454443"/>
                  <a:pt x="1149071" y="1449464"/>
                  <a:pt x="1135377" y="1439505"/>
                </a:cubicBezTo>
                <a:cubicBezTo>
                  <a:pt x="1131642" y="1451953"/>
                  <a:pt x="1125417" y="1463156"/>
                  <a:pt x="1115458" y="1473115"/>
                </a:cubicBezTo>
                <a:lnTo>
                  <a:pt x="1111723" y="1476849"/>
                </a:lnTo>
                <a:cubicBezTo>
                  <a:pt x="1096784" y="1493031"/>
                  <a:pt x="1075620" y="1500500"/>
                  <a:pt x="1055701" y="1500500"/>
                </a:cubicBezTo>
                <a:cubicBezTo>
                  <a:pt x="1038272" y="1500500"/>
                  <a:pt x="1022088" y="1495521"/>
                  <a:pt x="1008394" y="1484318"/>
                </a:cubicBezTo>
                <a:cubicBezTo>
                  <a:pt x="1004659" y="1495521"/>
                  <a:pt x="998434" y="1505479"/>
                  <a:pt x="989720" y="1514192"/>
                </a:cubicBezTo>
                <a:lnTo>
                  <a:pt x="981005" y="1522906"/>
                </a:lnTo>
                <a:cubicBezTo>
                  <a:pt x="966066" y="1536598"/>
                  <a:pt x="947392" y="1544067"/>
                  <a:pt x="927473" y="1544067"/>
                </a:cubicBezTo>
                <a:cubicBezTo>
                  <a:pt x="907554" y="1544067"/>
                  <a:pt x="887635" y="1536598"/>
                  <a:pt x="872696" y="1522906"/>
                </a:cubicBezTo>
                <a:lnTo>
                  <a:pt x="852777" y="1501745"/>
                </a:lnTo>
                <a:lnTo>
                  <a:pt x="834103" y="1516682"/>
                </a:lnTo>
                <a:cubicBezTo>
                  <a:pt x="822899" y="1524151"/>
                  <a:pt x="809205" y="1529130"/>
                  <a:pt x="795511" y="1529130"/>
                </a:cubicBezTo>
                <a:cubicBezTo>
                  <a:pt x="774347" y="1529130"/>
                  <a:pt x="753183" y="1519172"/>
                  <a:pt x="739489" y="1500500"/>
                </a:cubicBezTo>
                <a:lnTo>
                  <a:pt x="734509" y="1493031"/>
                </a:lnTo>
                <a:cubicBezTo>
                  <a:pt x="725795" y="1483073"/>
                  <a:pt x="722060" y="1473115"/>
                  <a:pt x="720815" y="1461911"/>
                </a:cubicBezTo>
                <a:cubicBezTo>
                  <a:pt x="717080" y="1461911"/>
                  <a:pt x="714590" y="1463156"/>
                  <a:pt x="710855" y="1463156"/>
                </a:cubicBezTo>
                <a:cubicBezTo>
                  <a:pt x="705876" y="1463156"/>
                  <a:pt x="702141" y="1461911"/>
                  <a:pt x="697161" y="1460667"/>
                </a:cubicBezTo>
                <a:cubicBezTo>
                  <a:pt x="679732" y="1458177"/>
                  <a:pt x="664793" y="1446974"/>
                  <a:pt x="653589" y="1433281"/>
                </a:cubicBezTo>
                <a:lnTo>
                  <a:pt x="649854" y="1428302"/>
                </a:lnTo>
                <a:cubicBezTo>
                  <a:pt x="642384" y="1418344"/>
                  <a:pt x="636160" y="1404651"/>
                  <a:pt x="634915" y="1393448"/>
                </a:cubicBezTo>
                <a:cubicBezTo>
                  <a:pt x="632425" y="1393448"/>
                  <a:pt x="629935" y="1393448"/>
                  <a:pt x="627445" y="1393448"/>
                </a:cubicBezTo>
                <a:cubicBezTo>
                  <a:pt x="624955" y="1393448"/>
                  <a:pt x="621220" y="1393448"/>
                  <a:pt x="617486" y="1392204"/>
                </a:cubicBezTo>
                <a:cubicBezTo>
                  <a:pt x="598812" y="1389714"/>
                  <a:pt x="582628" y="1379756"/>
                  <a:pt x="571423" y="1364818"/>
                </a:cubicBezTo>
                <a:lnTo>
                  <a:pt x="567688" y="1359839"/>
                </a:lnTo>
                <a:cubicBezTo>
                  <a:pt x="555239" y="1344902"/>
                  <a:pt x="551504" y="1326230"/>
                  <a:pt x="552749" y="1307558"/>
                </a:cubicBezTo>
                <a:cubicBezTo>
                  <a:pt x="553994" y="1296355"/>
                  <a:pt x="558974" y="1285152"/>
                  <a:pt x="565199" y="1276439"/>
                </a:cubicBezTo>
                <a:cubicBezTo>
                  <a:pt x="556484" y="1271460"/>
                  <a:pt x="547770" y="1263991"/>
                  <a:pt x="541545" y="1255277"/>
                </a:cubicBezTo>
                <a:lnTo>
                  <a:pt x="537810" y="1251543"/>
                </a:lnTo>
                <a:cubicBezTo>
                  <a:pt x="527851" y="1236606"/>
                  <a:pt x="521626" y="1219179"/>
                  <a:pt x="521626" y="1201752"/>
                </a:cubicBezTo>
                <a:cubicBezTo>
                  <a:pt x="521626" y="1193038"/>
                  <a:pt x="524116" y="1185569"/>
                  <a:pt x="527851" y="1176856"/>
                </a:cubicBezTo>
                <a:lnTo>
                  <a:pt x="439461" y="1088476"/>
                </a:lnTo>
                <a:cubicBezTo>
                  <a:pt x="413317" y="1063581"/>
                  <a:pt x="399623" y="1029971"/>
                  <a:pt x="398378" y="995118"/>
                </a:cubicBezTo>
                <a:cubicBezTo>
                  <a:pt x="379704" y="1012545"/>
                  <a:pt x="356050" y="1022503"/>
                  <a:pt x="329907" y="1022503"/>
                </a:cubicBezTo>
                <a:cubicBezTo>
                  <a:pt x="303763" y="1022503"/>
                  <a:pt x="278865" y="1012545"/>
                  <a:pt x="260191" y="993873"/>
                </a:cubicBezTo>
                <a:lnTo>
                  <a:pt x="194209" y="929144"/>
                </a:lnTo>
                <a:cubicBezTo>
                  <a:pt x="185495" y="935368"/>
                  <a:pt x="173045" y="939102"/>
                  <a:pt x="161841" y="939102"/>
                </a:cubicBezTo>
                <a:cubicBezTo>
                  <a:pt x="148147" y="939102"/>
                  <a:pt x="133208" y="932878"/>
                  <a:pt x="122003" y="922920"/>
                </a:cubicBezTo>
                <a:lnTo>
                  <a:pt x="120758" y="920430"/>
                </a:lnTo>
                <a:lnTo>
                  <a:pt x="37348" y="818358"/>
                </a:lnTo>
                <a:cubicBezTo>
                  <a:pt x="13694" y="787239"/>
                  <a:pt x="0" y="748650"/>
                  <a:pt x="0" y="708817"/>
                </a:cubicBezTo>
                <a:lnTo>
                  <a:pt x="0" y="44103"/>
                </a:lnTo>
                <a:cubicBezTo>
                  <a:pt x="0" y="26676"/>
                  <a:pt x="9960" y="11738"/>
                  <a:pt x="24899" y="4270"/>
                </a:cubicBezTo>
                <a:cubicBezTo>
                  <a:pt x="32991" y="535"/>
                  <a:pt x="41705" y="-710"/>
                  <a:pt x="49953" y="379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b="0" i="0" u="none" strike="noStrike">
              <a:ln>
                <a:noFill/>
              </a:ln>
              <a:latin typeface="Arial"/>
              <a:ea typeface="Microsoft YaHei"/>
              <a:cs typeface="Lucida Sans"/>
            </a:endParaRPr>
          </a:p>
        </p:txBody>
      </p:sp>
      <p:sp>
        <p:nvSpPr>
          <p:cNvPr id="14" name="Freeform 959">
            <a:extLst>
              <a:ext uri="{FF2B5EF4-FFF2-40B4-BE49-F238E27FC236}">
                <a16:creationId xmlns:a16="http://schemas.microsoft.com/office/drawing/2014/main" id="{0948A984-98D1-40E7-80A3-4CBAA10321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620" y="2047975"/>
            <a:ext cx="484729" cy="529084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 extrusionOk="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Liberation Sans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80CAE77-5DBD-47DE-86C9-15A70E1D5C82}"/>
              </a:ext>
            </a:extLst>
          </p:cNvPr>
          <p:cNvCxnSpPr>
            <a:cxnSpLocks/>
          </p:cNvCxnSpPr>
          <p:nvPr/>
        </p:nvCxnSpPr>
        <p:spPr bwMode="auto">
          <a:xfrm>
            <a:off x="0" y="4385978"/>
            <a:ext cx="9144000" cy="0"/>
          </a:xfrm>
          <a:prstGeom prst="line">
            <a:avLst/>
          </a:prstGeom>
          <a:noFill/>
          <a:ln w="38100" cap="rnd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7CA03A-6E0C-4649-9394-2638327C00D8}"/>
              </a:ext>
            </a:extLst>
          </p:cNvPr>
          <p:cNvSpPr/>
          <p:nvPr/>
        </p:nvSpPr>
        <p:spPr>
          <a:xfrm>
            <a:off x="141888" y="4383979"/>
            <a:ext cx="89232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88704A"/>
              </a:buClr>
              <a:buSzPct val="100000"/>
              <a:defRPr/>
            </a:pPr>
            <a:r>
              <a:rPr lang="ru-RU" sz="1400" dirty="0">
                <a:solidFill>
                  <a:schemeClr val="accent3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 01.04.2025 вступил в силу ГОСТ Р 71692-2025. Исполнительные схемы организации информационного обмена с диспетчерскими центрами субъекта оперативно-диспетчерского управления в электроэнергетике. Нормы и 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179044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F1935-1366-4F14-81BD-7E6E03B0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79" y="68892"/>
            <a:ext cx="7688490" cy="750745"/>
          </a:xfrm>
        </p:spPr>
        <p:txBody>
          <a:bodyPr/>
          <a:lstStyle/>
          <a:p>
            <a:r>
              <a:rPr lang="ru-RU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ГОСТ Р 71692-2025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0684AD-7D8C-4EF2-9272-5AB50770C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04" y="819636"/>
            <a:ext cx="8855386" cy="4185501"/>
          </a:xfrm>
        </p:spPr>
        <p:txBody>
          <a:bodyPr/>
          <a:lstStyle/>
          <a:p>
            <a:r>
              <a:rPr lang="ru-RU" sz="12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Стандарт устанавливает требования </a:t>
            </a:r>
            <a:r>
              <a:rPr lang="ru-RU" sz="12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к составу, содержанию и выполнению исполнительных схем организации информационного взаимодействия на физическом, канальном и сетевых уровнях сетевой модели стека сетевых протоколов OSI/ISO (</a:t>
            </a:r>
            <a:r>
              <a:rPr lang="ru-RU" sz="12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включая каналы связи в сетях связи с коммутацией каналов и каналы передачи данных в сетях связи с коммутацией пакетов</a:t>
            </a:r>
            <a:r>
              <a:rPr lang="ru-RU" sz="12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) </a:t>
            </a:r>
            <a:r>
              <a:rPr lang="ru-RU" sz="12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для передачи технологической информации между ДЦ и объектами электроэнергетики</a:t>
            </a:r>
            <a:r>
              <a:rPr lang="ru-RU" sz="12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, оборудование и устройства которых относятся к объектам диспетчеризации, центрами управления сетями сетевых организаций, центрами управления ветровыми (солнечными) электростанциями, структурными подразделениями потребителей электрической энергии, которые осуществляют функции технологического управления и ведения в отношении принадлежащих таким потребителям линий электропередачи, оборудования и устройств объектов электросетевого хозяйства.</a:t>
            </a:r>
          </a:p>
          <a:p>
            <a:r>
              <a:rPr lang="ru-RU" sz="1200" b="1" dirty="0"/>
              <a:t>Требования стандарта не распространяются </a:t>
            </a:r>
            <a:r>
              <a:rPr lang="ru-RU" sz="1200" dirty="0"/>
              <a:t>на проектную и иную документацию на телекоммуникационную инфраструктуру субъектов электроэнергетики, не участвующую в обеспечении информационного обмена с диспетчерскими центрами.</a:t>
            </a:r>
          </a:p>
          <a:p>
            <a:r>
              <a:rPr lang="ru-RU" sz="12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На исполнительной схеме организации информационного обмена </a:t>
            </a:r>
            <a:r>
              <a:rPr lang="ru-RU" sz="12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должны быть отображены все объекты электроэнергетики, центры управления, узлы доступа к сетям операторов связи (в том числе спутниковой) и иных участников информационного обмена, телекоммуникационное оборудование и линейные тракты которых образуют канал информационного обмена*.</a:t>
            </a:r>
          </a:p>
          <a:p>
            <a:endParaRPr lang="ru-RU" sz="9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100" i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* </a:t>
            </a:r>
            <a:r>
              <a:rPr lang="ru-RU" sz="1100" b="1" i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Не применяются для участков каналов связи, арендованных у операторов связи. </a:t>
            </a:r>
            <a:r>
              <a:rPr lang="ru-RU" sz="1100" i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Для указанных участков должно содержаться описание используемых каналов (ресурсов) связи операторов связи. При использовании каналов виртуальной частной сети должны быть отражены параметры качества предоставляемой услуги и описана организация каналов до узлов подключения к этой услуге.</a:t>
            </a:r>
          </a:p>
          <a:p>
            <a:endParaRPr lang="ru-RU" sz="12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1542BE-0964-49FD-9DC1-CF8289757C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0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F1935-1366-4F14-81BD-7E6E03B0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79" y="68892"/>
            <a:ext cx="7688490" cy="750745"/>
          </a:xfrm>
        </p:spPr>
        <p:txBody>
          <a:bodyPr/>
          <a:lstStyle/>
          <a:p>
            <a:r>
              <a:rPr lang="ru-RU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исполнительная схема И Паспорт информационного обмена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0684AD-7D8C-4EF2-9272-5AB50770C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04" y="819637"/>
            <a:ext cx="8762709" cy="3555294"/>
          </a:xfrm>
        </p:spPr>
        <p:txBody>
          <a:bodyPr/>
          <a:lstStyle/>
          <a:p>
            <a:r>
              <a:rPr lang="ru-RU" sz="1400" b="1" u="sng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ГОСТ Р 71692-2025:</a:t>
            </a:r>
          </a:p>
          <a:p>
            <a:pPr marL="0" indent="0" algn="just">
              <a:buNone/>
            </a:pPr>
            <a:r>
              <a:rPr lang="ru-RU" sz="14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Исполнительная схема информационного обмена </a:t>
            </a: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– документ, отражающий в виде условных изображений структуру, состав, функциональное назначение и взаимосвязи оборудования (в том числе протоколы информационного обмена, интерфейсов, параметров линейных трактов и трактов передачи данных), участвующего в информационном обмене между объектом электроэнергетики (ЦУ) и ДЦ*.</a:t>
            </a:r>
          </a:p>
          <a:p>
            <a:pPr marL="0" indent="0">
              <a:buNone/>
            </a:pPr>
            <a:r>
              <a:rPr lang="ru-RU" sz="1200" i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*Требования стандарта распространяются на исполнительные схемы организации информационного обмена с ДЦ, разрабатываемые в составе </a:t>
            </a:r>
            <a:r>
              <a:rPr lang="ru-RU" sz="1200" b="1" i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рабочей и исполнительной документации, а также в составе эксплуатационной документации</a:t>
            </a: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.</a:t>
            </a:r>
          </a:p>
          <a:p>
            <a:r>
              <a:rPr lang="ru-RU" sz="1400" b="1" u="sng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СТО 59012820.35.110.002-2022:</a:t>
            </a:r>
          </a:p>
          <a:p>
            <a:pPr marL="0" indent="0" algn="just">
              <a:buNone/>
            </a:pPr>
            <a:r>
              <a:rPr lang="ru-RU" sz="14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Паспорт информационного обмена </a:t>
            </a: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– документ, содержащий формализованное описание информационного обмена в виде исполнительных схем информационного обмена на физическом, канальном и сетевом уровнях модели </a:t>
            </a:r>
            <a:r>
              <a:rPr lang="en-US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OSI</a:t>
            </a: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, перечня видов информационного обмена, таблиц со сводной информацией о сетевых настройках, отчета о тестировании каналов связи с результатами измерений, акта готовности к вводу каналов связи в промышленную эксплуатацию</a:t>
            </a:r>
            <a:r>
              <a:rPr lang="ru-RU" sz="12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14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1542BE-0964-49FD-9DC1-CF8289757C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4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110D705-1988-4387-A400-C88BCA96A6B7}"/>
              </a:ext>
            </a:extLst>
          </p:cNvPr>
          <p:cNvCxnSpPr>
            <a:cxnSpLocks/>
          </p:cNvCxnSpPr>
          <p:nvPr/>
        </p:nvCxnSpPr>
        <p:spPr bwMode="auto">
          <a:xfrm>
            <a:off x="0" y="4385978"/>
            <a:ext cx="9144000" cy="0"/>
          </a:xfrm>
          <a:prstGeom prst="line">
            <a:avLst/>
          </a:prstGeom>
          <a:noFill/>
          <a:ln w="38100" cap="rnd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5D9C84-6599-42A4-AB2A-34780A5986BF}"/>
              </a:ext>
            </a:extLst>
          </p:cNvPr>
          <p:cNvSpPr/>
          <p:nvPr/>
        </p:nvSpPr>
        <p:spPr>
          <a:xfrm>
            <a:off x="173419" y="4466734"/>
            <a:ext cx="8852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88704A"/>
              </a:buClr>
              <a:buSzPct val="100000"/>
              <a:defRPr/>
            </a:pPr>
            <a:r>
              <a:rPr lang="ru-RU" sz="1400" dirty="0">
                <a:solidFill>
                  <a:schemeClr val="accent3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Паспорт информационного обмена = исполнительные схемы информационного обмена + отчет о тестировании + акт готовности к вводу в промышленную эксплуатацию</a:t>
            </a:r>
          </a:p>
        </p:txBody>
      </p:sp>
    </p:spTree>
    <p:extLst>
      <p:ext uri="{BB962C8B-B14F-4D97-AF65-F5344CB8AC3E}">
        <p14:creationId xmlns:p14="http://schemas.microsoft.com/office/powerpoint/2010/main" val="365227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EB35F-0B79-400B-B3EE-A1C45A991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0" y="124965"/>
            <a:ext cx="7670222" cy="569343"/>
          </a:xfrm>
        </p:spPr>
        <p:txBody>
          <a:bodyPr/>
          <a:lstStyle/>
          <a:p>
            <a:r>
              <a:rPr lang="ru-RU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Этапы разработки исполнительных схем и паспорта информационного обмена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39AD0A-860F-4F1A-A84A-C4CEE07C3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43F22-0AD9-46BC-8189-A8BBDFB12A28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A88C5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A88C5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623ECCA-86BF-48BE-8DB1-46F2AB4F0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156645"/>
              </p:ext>
            </p:extLst>
          </p:nvPr>
        </p:nvGraphicFramePr>
        <p:xfrm>
          <a:off x="97758" y="886044"/>
          <a:ext cx="8936239" cy="30446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4273">
                  <a:extLst>
                    <a:ext uri="{9D8B030D-6E8A-4147-A177-3AD203B41FA5}">
                      <a16:colId xmlns:a16="http://schemas.microsoft.com/office/drawing/2014/main" val="567995660"/>
                    </a:ext>
                  </a:extLst>
                </a:gridCol>
                <a:gridCol w="8181966">
                  <a:extLst>
                    <a:ext uri="{9D8B030D-6E8A-4147-A177-3AD203B41FA5}">
                      <a16:colId xmlns:a16="http://schemas.microsoft.com/office/drawing/2014/main" val="1791614520"/>
                    </a:ext>
                  </a:extLst>
                </a:gridCol>
              </a:tblGrid>
              <a:tr h="201686">
                <a:tc>
                  <a:txBody>
                    <a:bodyPr/>
                    <a:lstStyle/>
                    <a:p>
                      <a:pPr marL="179388" lvl="1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00000"/>
                        <a:buFont typeface="Wingdings"/>
                        <a:buNone/>
                        <a:defRPr/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iberation Sans"/>
                        </a:rPr>
                        <a:t>Этап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lvl="1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00000"/>
                        <a:buFont typeface="Wingdings"/>
                        <a:buNone/>
                        <a:defRPr/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iberation Sans"/>
                        </a:rPr>
                        <a:t>Мероприятия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C99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564502"/>
                  </a:ext>
                </a:extLst>
              </a:tr>
              <a:tr h="676960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ПД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B78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378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A88C5E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Разрабатываются структурные схемы*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организации основных и резервных каналов уровня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L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1,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L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2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с отображением маршрутов прохождения основного и резервного каналов связи, включая каналообразующее и сетевое оборудование, средства защиты информации, интерфейсы сопряжения и используемые протоколы обмена для всех видов передаваемой технологической информации с указанием пропускной способности а также схемы организации передачи команд ДУ, технологической информации и телефонной связи для оперативных переговоров по технологии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VoIP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 на сетевом уровне (L3).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C99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88C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B78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523796"/>
                  </a:ext>
                </a:extLst>
              </a:tr>
              <a:tr h="408844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РД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B78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B78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378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A88C5E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Разрабатываются проекты схем организации каналов ИО в соответствии с требованиями ГОСТ Р 71962-2025 в составе проекта паспорта ИО. Проект паспорта ИО не содержит разделов с отчетом об измерениях и акта ввода каналов в ПЭ.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C99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B78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B78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09127"/>
                  </a:ext>
                </a:extLst>
              </a:tr>
              <a:tr h="779108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ИД</a:t>
                      </a:r>
                    </a:p>
                    <a:p>
                      <a:pPr marL="0" marR="0" lvl="0" indent="0" algn="ctr" defTabSz="9143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Ввод каналов в ПЭ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B78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B78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378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A88C5E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Утверждается Паспорт информационного обмена, содержащий в том числе отчет об измерениях каналов информационного обмена и Акт ввода каналов в промышленную эксплуатацию.</a:t>
                      </a:r>
                    </a:p>
                    <a:p>
                      <a:pPr marL="171450" marR="0" lvl="0" indent="-171450" algn="l" defTabSz="914378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A88C5E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В Акт разграничения зон эксплуатационной ответственности (в составе Регламента взаимодействия при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ТОиР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 СДТУ) включаются исполнительные схемы организации информационного обмена на физическом и канальном уровнях.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C99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B78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B78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385155"/>
                  </a:ext>
                </a:extLst>
              </a:tr>
              <a:tr h="779108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ЭД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B78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B78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378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A88C5E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Поддерживаются в актуальном состоянии исполнительные схемы в составе Паспорта информационного обмена, в том числе при внесении изменений в организацию каналов информационного обмена или состав оборудования на этапе промышленной эксплуатации;</a:t>
                      </a:r>
                    </a:p>
                    <a:p>
                      <a:pPr marL="171450" marR="0" lvl="0" indent="-171450" algn="l" defTabSz="914378" rtl="0" eaLnBrk="1" fontAlgn="base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A88C5E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Ежегодно субъектом электроэнергетики направляются в ДЦ исполнительные схемы каналов информационного обмена в составе Паспорта информационного обмена.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C99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B78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B78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26540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7F7382-A939-4B80-B3C2-96C9F3E020B9}"/>
              </a:ext>
            </a:extLst>
          </p:cNvPr>
          <p:cNvSpPr/>
          <p:nvPr/>
        </p:nvSpPr>
        <p:spPr>
          <a:xfrm>
            <a:off x="535176" y="3945607"/>
            <a:ext cx="905256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Clr>
                <a:srgbClr val="A88C5E"/>
              </a:buClr>
              <a:defRPr/>
            </a:pPr>
            <a:r>
              <a:rPr lang="ru-RU" sz="1000" i="1" dirty="0">
                <a:solidFill>
                  <a:srgbClr val="000000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*на этапе ПД разрабатываются структурные схемы с общим описанием проектируемых решений, исполнительные схемы разрабатываются на стадии РД.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533B835-1CC0-4DF5-B3FE-1D796D576864}"/>
              </a:ext>
            </a:extLst>
          </p:cNvPr>
          <p:cNvCxnSpPr>
            <a:cxnSpLocks/>
          </p:cNvCxnSpPr>
          <p:nvPr/>
        </p:nvCxnSpPr>
        <p:spPr bwMode="auto">
          <a:xfrm>
            <a:off x="0" y="4385978"/>
            <a:ext cx="9144000" cy="0"/>
          </a:xfrm>
          <a:prstGeom prst="line">
            <a:avLst/>
          </a:prstGeom>
          <a:noFill/>
          <a:ln w="38100" cap="rnd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C1BFDC2-0C7D-44E8-947A-2DE3CD304527}"/>
              </a:ext>
            </a:extLst>
          </p:cNvPr>
          <p:cNvSpPr/>
          <p:nvPr/>
        </p:nvSpPr>
        <p:spPr>
          <a:xfrm>
            <a:off x="181658" y="4371108"/>
            <a:ext cx="88523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88704A"/>
              </a:buClr>
              <a:buSzPct val="100000"/>
              <a:defRPr/>
            </a:pPr>
            <a:r>
              <a:rPr lang="ru-RU" sz="1400" dirty="0">
                <a:solidFill>
                  <a:schemeClr val="accent3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Целесообразно применение требований ГОСТ Р 71692-2025 при разработке, актуализации и направлении схем связи в ДЦ по Приказам Минэнерго №7 и №1340</a:t>
            </a:r>
            <a:r>
              <a:rPr lang="ru-RU" sz="1400">
                <a:solidFill>
                  <a:schemeClr val="accent3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, Регламенту </a:t>
            </a:r>
            <a:r>
              <a:rPr lang="ru-RU" sz="1400" dirty="0">
                <a:solidFill>
                  <a:schemeClr val="accent3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взаимодействия при </a:t>
            </a:r>
            <a:r>
              <a:rPr lang="ru-RU" sz="1400" dirty="0" err="1">
                <a:solidFill>
                  <a:schemeClr val="accent3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ТОиР</a:t>
            </a:r>
            <a:r>
              <a:rPr lang="ru-RU" sz="1400" dirty="0">
                <a:solidFill>
                  <a:schemeClr val="accent3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СДТУ.</a:t>
            </a:r>
          </a:p>
        </p:txBody>
      </p:sp>
    </p:spTree>
    <p:extLst>
      <p:ext uri="{BB962C8B-B14F-4D97-AF65-F5344CB8AC3E}">
        <p14:creationId xmlns:p14="http://schemas.microsoft.com/office/powerpoint/2010/main" val="216055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C53D8E-4E82-4908-8060-7B3B80E2C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103" y="832668"/>
            <a:ext cx="7961587" cy="4073161"/>
          </a:xfrm>
        </p:spPr>
        <p:txBody>
          <a:bodyPr/>
          <a:lstStyle/>
          <a:p>
            <a:pPr marL="0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ru-RU" b="1" cap="all" dirty="0">
                <a:solidFill>
                  <a:schemeClr val="accent3"/>
                </a:solidFill>
              </a:rPr>
              <a:t>ПП </a:t>
            </a:r>
            <a:r>
              <a:rPr lang="ru-RU" b="1" cap="all" dirty="0" err="1">
                <a:solidFill>
                  <a:schemeClr val="accent3"/>
                </a:solidFill>
              </a:rPr>
              <a:t>Рф</a:t>
            </a:r>
            <a:r>
              <a:rPr lang="ru-RU" b="1" cap="all" dirty="0">
                <a:solidFill>
                  <a:schemeClr val="accent3"/>
                </a:solidFill>
              </a:rPr>
              <a:t>: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Постановление от 13.08.2018 №</a:t>
            </a:r>
            <a:r>
              <a:rPr lang="en-US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937</a:t>
            </a: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. Правила технологического функционирования электроэнергетических систем; </a:t>
            </a:r>
          </a:p>
          <a:p>
            <a:pPr marL="0" indent="0" algn="l">
              <a:spcAft>
                <a:spcPts val="0"/>
              </a:spcAft>
              <a:buClr>
                <a:schemeClr val="accent2"/>
              </a:buClr>
              <a:buNone/>
              <a:defRPr/>
            </a:pPr>
            <a:endParaRPr lang="ru-RU" b="1" cap="all" dirty="0">
              <a:solidFill>
                <a:schemeClr val="accent3"/>
              </a:solidFill>
            </a:endParaRPr>
          </a:p>
          <a:p>
            <a:pPr marL="0" indent="0" algn="l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ru-RU" b="1" cap="all" dirty="0" err="1">
                <a:solidFill>
                  <a:schemeClr val="accent3"/>
                </a:solidFill>
                <a:latin typeface="Liberation Sans"/>
              </a:rPr>
              <a:t>МинЭнерго</a:t>
            </a:r>
            <a:r>
              <a:rPr lang="ru-RU" b="1" cap="all" dirty="0">
                <a:solidFill>
                  <a:schemeClr val="accent3"/>
                </a:solidFill>
                <a:latin typeface="Liberation Sans"/>
              </a:rPr>
              <a:t>: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Приказ МЭ от 26.12.2023 №1215. Дополнительные требования к защите ДУ ЗОКИИ; </a:t>
            </a:r>
          </a:p>
          <a:p>
            <a:pPr marL="0" indent="0" algn="l">
              <a:spcAft>
                <a:spcPts val="0"/>
              </a:spcAft>
              <a:buClr>
                <a:schemeClr val="accent2"/>
              </a:buClr>
              <a:buNone/>
              <a:defRPr/>
            </a:pPr>
            <a:endParaRPr lang="ru-RU" b="1" cap="all" dirty="0">
              <a:solidFill>
                <a:schemeClr val="accent3"/>
              </a:solidFill>
              <a:latin typeface="Liberation Sans"/>
            </a:endParaRPr>
          </a:p>
          <a:p>
            <a:pPr marL="0" indent="0" algn="l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ru-RU" b="1" cap="all" dirty="0">
                <a:solidFill>
                  <a:schemeClr val="accent3"/>
                </a:solidFill>
                <a:latin typeface="Liberation Sans"/>
              </a:rPr>
              <a:t>ГОСТ: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ГОСТ Р 59947-2021. Дистанционное управление. Требования к информационному обмену при организации и осуществлении дистанционного управления;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ГОСТ Р 71077-2023. Дистанционное управление. Правила применения защищённых протоколов при организации информационного обмена.</a:t>
            </a:r>
          </a:p>
          <a:p>
            <a:pPr marL="0" indent="0" algn="l">
              <a:spcAft>
                <a:spcPts val="0"/>
              </a:spcAft>
              <a:buClr>
                <a:schemeClr val="accent2"/>
              </a:buClr>
              <a:buNone/>
              <a:defRPr/>
            </a:pPr>
            <a:endParaRPr lang="en-US" b="1" cap="all" dirty="0">
              <a:solidFill>
                <a:schemeClr val="accent3"/>
              </a:solidFill>
              <a:latin typeface="Liberation Sans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cap="all" dirty="0">
                <a:solidFill>
                  <a:schemeClr val="accent3"/>
                </a:solidFill>
              </a:rPr>
              <a:t>АО «СО ЕЭС»: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Технические условия на защиту трафика дистанционного управления с диспетчерским центром.</a:t>
            </a:r>
            <a:endParaRPr lang="ru-RU" sz="1400" b="1" cap="all" dirty="0">
              <a:solidFill>
                <a:schemeClr val="accent3"/>
              </a:solidFill>
            </a:endParaRPr>
          </a:p>
          <a:p>
            <a:pPr marL="0" lvl="0" indent="0">
              <a:buNone/>
            </a:pPr>
            <a:endParaRPr lang="ru-RU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E0153-92C2-4E34-B901-59198090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78" y="68892"/>
            <a:ext cx="7619351" cy="763777"/>
          </a:xfrm>
        </p:spPr>
        <p:txBody>
          <a:bodyPr/>
          <a:lstStyle/>
          <a:p>
            <a:r>
              <a:rPr lang="ru-RU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схемы организации информационного обмена при осуществлении ДУ. защита трафика ДУ.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7B36DA-F1B3-46A0-8E53-1BB6241432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6</a:t>
            </a:fld>
            <a:endParaRPr lang="ru-RU"/>
          </a:p>
        </p:txBody>
      </p:sp>
      <p:sp>
        <p:nvSpPr>
          <p:cNvPr id="21" name="Freeform 959">
            <a:extLst>
              <a:ext uri="{FF2B5EF4-FFF2-40B4-BE49-F238E27FC236}">
                <a16:creationId xmlns:a16="http://schemas.microsoft.com/office/drawing/2014/main" id="{971A1DFF-5849-4847-AA1D-5A69F2DB45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110" y="1855986"/>
            <a:ext cx="484729" cy="529084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 extrusionOk="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Liberation Sans"/>
            </a:endParaRPr>
          </a:p>
        </p:txBody>
      </p:sp>
      <p:sp>
        <p:nvSpPr>
          <p:cNvPr id="14" name="Freeform 959">
            <a:extLst>
              <a:ext uri="{FF2B5EF4-FFF2-40B4-BE49-F238E27FC236}">
                <a16:creationId xmlns:a16="http://schemas.microsoft.com/office/drawing/2014/main" id="{0948A984-98D1-40E7-80A3-4CBAA10321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620" y="2804254"/>
            <a:ext cx="484729" cy="529084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 extrusionOk="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Liberation Sans"/>
            </a:endParaRPr>
          </a:p>
        </p:txBody>
      </p:sp>
      <p:sp>
        <p:nvSpPr>
          <p:cNvPr id="10" name="Freeform 959">
            <a:extLst>
              <a:ext uri="{FF2B5EF4-FFF2-40B4-BE49-F238E27FC236}">
                <a16:creationId xmlns:a16="http://schemas.microsoft.com/office/drawing/2014/main" id="{F721119F-D307-4F4E-8AFC-F059BAA0C3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9639" y="887223"/>
            <a:ext cx="484729" cy="529084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 extrusionOk="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Liberation Sans"/>
            </a:endParaRPr>
          </a:p>
        </p:txBody>
      </p:sp>
      <p:sp>
        <p:nvSpPr>
          <p:cNvPr id="11" name="Freeform: Shape 856">
            <a:extLst>
              <a:ext uri="{FF2B5EF4-FFF2-40B4-BE49-F238E27FC236}">
                <a16:creationId xmlns:a16="http://schemas.microsoft.com/office/drawing/2014/main" id="{C3A45035-4E9A-4860-92B2-4437319BD287}"/>
              </a:ext>
            </a:extLst>
          </p:cNvPr>
          <p:cNvSpPr>
            <a:spLocks noChangeAspect="1"/>
          </p:cNvSpPr>
          <p:nvPr/>
        </p:nvSpPr>
        <p:spPr bwMode="auto">
          <a:xfrm>
            <a:off x="341968" y="4325269"/>
            <a:ext cx="458727" cy="392354"/>
          </a:xfrm>
          <a:custGeom>
            <a:avLst/>
            <a:gdLst>
              <a:gd name="connsiteX0" fmla="*/ 777070 w 1805266"/>
              <a:gd name="connsiteY0" fmla="*/ 1429458 h 1544067"/>
              <a:gd name="connsiteX1" fmla="*/ 769762 w 1805266"/>
              <a:gd name="connsiteY1" fmla="*/ 1434331 h 1544067"/>
              <a:gd name="connsiteX2" fmla="*/ 768544 w 1805266"/>
              <a:gd name="connsiteY2" fmla="*/ 1466002 h 1544067"/>
              <a:gd name="connsiteX3" fmla="*/ 773416 w 1805266"/>
              <a:gd name="connsiteY3" fmla="*/ 1473310 h 1544067"/>
              <a:gd name="connsiteX4" fmla="*/ 805087 w 1805266"/>
              <a:gd name="connsiteY4" fmla="*/ 1480619 h 1544067"/>
              <a:gd name="connsiteX5" fmla="*/ 818486 w 1805266"/>
              <a:gd name="connsiteY5" fmla="*/ 1470874 h 1544067"/>
              <a:gd name="connsiteX6" fmla="*/ 781943 w 1805266"/>
              <a:gd name="connsiteY6" fmla="*/ 1433113 h 1544067"/>
              <a:gd name="connsiteX7" fmla="*/ 703411 w 1805266"/>
              <a:gd name="connsiteY7" fmla="*/ 1354710 h 1544067"/>
              <a:gd name="connsiteX8" fmla="*/ 685070 w 1805266"/>
              <a:gd name="connsiteY8" fmla="*/ 1368150 h 1544067"/>
              <a:gd name="connsiteX9" fmla="*/ 678957 w 1805266"/>
              <a:gd name="connsiteY9" fmla="*/ 1381590 h 1544067"/>
              <a:gd name="connsiteX10" fmla="*/ 685070 w 1805266"/>
              <a:gd name="connsiteY10" fmla="*/ 1401139 h 1544067"/>
              <a:gd name="connsiteX11" fmla="*/ 688739 w 1805266"/>
              <a:gd name="connsiteY11" fmla="*/ 1406026 h 1544067"/>
              <a:gd name="connsiteX12" fmla="*/ 705857 w 1805266"/>
              <a:gd name="connsiteY12" fmla="*/ 1417023 h 1544067"/>
              <a:gd name="connsiteX13" fmla="*/ 721752 w 1805266"/>
              <a:gd name="connsiteY13" fmla="*/ 1414579 h 1544067"/>
              <a:gd name="connsiteX14" fmla="*/ 742538 w 1805266"/>
              <a:gd name="connsiteY14" fmla="*/ 1398696 h 1544067"/>
              <a:gd name="connsiteX15" fmla="*/ 742538 w 1805266"/>
              <a:gd name="connsiteY15" fmla="*/ 1397474 h 1544067"/>
              <a:gd name="connsiteX16" fmla="*/ 744984 w 1805266"/>
              <a:gd name="connsiteY16" fmla="*/ 1396252 h 1544067"/>
              <a:gd name="connsiteX17" fmla="*/ 629822 w 1805266"/>
              <a:gd name="connsiteY17" fmla="*/ 1279963 h 1544067"/>
              <a:gd name="connsiteX18" fmla="*/ 606553 w 1805266"/>
              <a:gd name="connsiteY18" fmla="*/ 1297093 h 1544067"/>
              <a:gd name="connsiteX19" fmla="*/ 597980 w 1805266"/>
              <a:gd name="connsiteY19" fmla="*/ 1312999 h 1544067"/>
              <a:gd name="connsiteX20" fmla="*/ 602879 w 1805266"/>
              <a:gd name="connsiteY20" fmla="*/ 1332576 h 1544067"/>
              <a:gd name="connsiteX21" fmla="*/ 606553 w 1805266"/>
              <a:gd name="connsiteY21" fmla="*/ 1337470 h 1544067"/>
              <a:gd name="connsiteX22" fmla="*/ 623698 w 1805266"/>
              <a:gd name="connsiteY22" fmla="*/ 1347258 h 1544067"/>
              <a:gd name="connsiteX23" fmla="*/ 642068 w 1805266"/>
              <a:gd name="connsiteY23" fmla="*/ 1343588 h 1544067"/>
              <a:gd name="connsiteX24" fmla="*/ 670236 w 1805266"/>
              <a:gd name="connsiteY24" fmla="*/ 1321564 h 1544067"/>
              <a:gd name="connsiteX25" fmla="*/ 573064 w 1805266"/>
              <a:gd name="connsiteY25" fmla="*/ 1223902 h 1544067"/>
              <a:gd name="connsiteX26" fmla="*/ 574214 w 1805266"/>
              <a:gd name="connsiteY26" fmla="*/ 1225044 h 1544067"/>
              <a:gd name="connsiteX27" fmla="*/ 577664 w 1805266"/>
              <a:gd name="connsiteY27" fmla="*/ 1228470 h 1544067"/>
              <a:gd name="connsiteX28" fmla="*/ 588014 w 1805266"/>
              <a:gd name="connsiteY28" fmla="*/ 1237606 h 1544067"/>
              <a:gd name="connsiteX29" fmla="*/ 681090 w 1805266"/>
              <a:gd name="connsiteY29" fmla="*/ 742403 h 1544067"/>
              <a:gd name="connsiteX30" fmla="*/ 641284 w 1805266"/>
              <a:gd name="connsiteY30" fmla="*/ 754219 h 1544067"/>
              <a:gd name="connsiteX31" fmla="*/ 459674 w 1805266"/>
              <a:gd name="connsiteY31" fmla="*/ 934562 h 1544067"/>
              <a:gd name="connsiteX32" fmla="*/ 470869 w 1805266"/>
              <a:gd name="connsiteY32" fmla="*/ 1058937 h 1544067"/>
              <a:gd name="connsiteX33" fmla="*/ 728358 w 1805266"/>
              <a:gd name="connsiteY33" fmla="*/ 1315150 h 1544067"/>
              <a:gd name="connsiteX34" fmla="*/ 814188 w 1805266"/>
              <a:gd name="connsiteY34" fmla="*/ 1400968 h 1544067"/>
              <a:gd name="connsiteX35" fmla="*/ 903749 w 1805266"/>
              <a:gd name="connsiteY35" fmla="*/ 1490518 h 1544067"/>
              <a:gd name="connsiteX36" fmla="*/ 949774 w 1805266"/>
              <a:gd name="connsiteY36" fmla="*/ 1490518 h 1544067"/>
              <a:gd name="connsiteX37" fmla="*/ 957237 w 1805266"/>
              <a:gd name="connsiteY37" fmla="*/ 1483056 h 1544067"/>
              <a:gd name="connsiteX38" fmla="*/ 967188 w 1805266"/>
              <a:gd name="connsiteY38" fmla="*/ 1459424 h 1544067"/>
              <a:gd name="connsiteX39" fmla="*/ 957237 w 1805266"/>
              <a:gd name="connsiteY39" fmla="*/ 1435793 h 1544067"/>
              <a:gd name="connsiteX40" fmla="*/ 783090 w 1805266"/>
              <a:gd name="connsiteY40" fmla="*/ 1261668 h 1544067"/>
              <a:gd name="connsiteX41" fmla="*/ 783090 w 1805266"/>
              <a:gd name="connsiteY41" fmla="*/ 1230575 h 1544067"/>
              <a:gd name="connsiteX42" fmla="*/ 814188 w 1805266"/>
              <a:gd name="connsiteY42" fmla="*/ 1230575 h 1544067"/>
              <a:gd name="connsiteX43" fmla="*/ 1030628 w 1805266"/>
              <a:gd name="connsiteY43" fmla="*/ 1445743 h 1544067"/>
              <a:gd name="connsiteX44" fmla="*/ 1080384 w 1805266"/>
              <a:gd name="connsiteY44" fmla="*/ 1445743 h 1544067"/>
              <a:gd name="connsiteX45" fmla="*/ 1084116 w 1805266"/>
              <a:gd name="connsiteY45" fmla="*/ 1442012 h 1544067"/>
              <a:gd name="connsiteX46" fmla="*/ 1094067 w 1805266"/>
              <a:gd name="connsiteY46" fmla="*/ 1415893 h 1544067"/>
              <a:gd name="connsiteX47" fmla="*/ 1084116 w 1805266"/>
              <a:gd name="connsiteY47" fmla="*/ 1392262 h 1544067"/>
              <a:gd name="connsiteX48" fmla="*/ 868920 w 1805266"/>
              <a:gd name="connsiteY48" fmla="*/ 1175850 h 1544067"/>
              <a:gd name="connsiteX49" fmla="*/ 868920 w 1805266"/>
              <a:gd name="connsiteY49" fmla="*/ 1144756 h 1544067"/>
              <a:gd name="connsiteX50" fmla="*/ 900017 w 1805266"/>
              <a:gd name="connsiteY50" fmla="*/ 1144756 h 1544067"/>
              <a:gd name="connsiteX51" fmla="*/ 1115213 w 1805266"/>
              <a:gd name="connsiteY51" fmla="*/ 1359925 h 1544067"/>
              <a:gd name="connsiteX52" fmla="*/ 1151287 w 1805266"/>
              <a:gd name="connsiteY52" fmla="*/ 1395993 h 1544067"/>
              <a:gd name="connsiteX53" fmla="*/ 1207262 w 1805266"/>
              <a:gd name="connsiteY53" fmla="*/ 1403456 h 1544067"/>
              <a:gd name="connsiteX54" fmla="*/ 1212238 w 1805266"/>
              <a:gd name="connsiteY54" fmla="*/ 1398481 h 1544067"/>
              <a:gd name="connsiteX55" fmla="*/ 1206019 w 1805266"/>
              <a:gd name="connsiteY55" fmla="*/ 1342512 h 1544067"/>
              <a:gd name="connsiteX56" fmla="*/ 953505 w 1805266"/>
              <a:gd name="connsiteY56" fmla="*/ 1091275 h 1544067"/>
              <a:gd name="connsiteX57" fmla="*/ 953505 w 1805266"/>
              <a:gd name="connsiteY57" fmla="*/ 1058937 h 1544067"/>
              <a:gd name="connsiteX58" fmla="*/ 984603 w 1805266"/>
              <a:gd name="connsiteY58" fmla="*/ 1058937 h 1544067"/>
              <a:gd name="connsiteX59" fmla="*/ 1201043 w 1805266"/>
              <a:gd name="connsiteY59" fmla="*/ 1275350 h 1544067"/>
              <a:gd name="connsiteX60" fmla="*/ 1250799 w 1805266"/>
              <a:gd name="connsiteY60" fmla="*/ 1275350 h 1544067"/>
              <a:gd name="connsiteX61" fmla="*/ 1255775 w 1805266"/>
              <a:gd name="connsiteY61" fmla="*/ 1270375 h 1544067"/>
              <a:gd name="connsiteX62" fmla="*/ 1265726 w 1805266"/>
              <a:gd name="connsiteY62" fmla="*/ 1245500 h 1544067"/>
              <a:gd name="connsiteX63" fmla="*/ 1255775 w 1805266"/>
              <a:gd name="connsiteY63" fmla="*/ 1220625 h 1544067"/>
              <a:gd name="connsiteX64" fmla="*/ 1125165 w 1805266"/>
              <a:gd name="connsiteY64" fmla="*/ 1091275 h 1544067"/>
              <a:gd name="connsiteX65" fmla="*/ 1101530 w 1805266"/>
              <a:gd name="connsiteY65" fmla="*/ 1067644 h 1544067"/>
              <a:gd name="connsiteX66" fmla="*/ 1086603 w 1805266"/>
              <a:gd name="connsiteY66" fmla="*/ 1052719 h 1544067"/>
              <a:gd name="connsiteX67" fmla="*/ 880115 w 1805266"/>
              <a:gd name="connsiteY67" fmla="*/ 965656 h 1544067"/>
              <a:gd name="connsiteX68" fmla="*/ 875139 w 1805266"/>
              <a:gd name="connsiteY68" fmla="*/ 965656 h 1544067"/>
              <a:gd name="connsiteX69" fmla="*/ 815432 w 1805266"/>
              <a:gd name="connsiteY69" fmla="*/ 1036550 h 1544067"/>
              <a:gd name="connsiteX70" fmla="*/ 724626 w 1805266"/>
              <a:gd name="connsiteY70" fmla="*/ 1099981 h 1544067"/>
              <a:gd name="connsiteX71" fmla="*/ 692285 w 1805266"/>
              <a:gd name="connsiteY71" fmla="*/ 1095006 h 1544067"/>
              <a:gd name="connsiteX72" fmla="*/ 647504 w 1805266"/>
              <a:gd name="connsiteY72" fmla="*/ 1061425 h 1544067"/>
              <a:gd name="connsiteX73" fmla="*/ 633821 w 1805266"/>
              <a:gd name="connsiteY73" fmla="*/ 971875 h 1544067"/>
              <a:gd name="connsiteX74" fmla="*/ 766919 w 1805266"/>
              <a:gd name="connsiteY74" fmla="*/ 789044 h 1544067"/>
              <a:gd name="connsiteX75" fmla="*/ 720895 w 1805266"/>
              <a:gd name="connsiteY75" fmla="*/ 756706 h 1544067"/>
              <a:gd name="connsiteX76" fmla="*/ 681090 w 1805266"/>
              <a:gd name="connsiteY76" fmla="*/ 742403 h 1544067"/>
              <a:gd name="connsiteX77" fmla="*/ 993558 w 1805266"/>
              <a:gd name="connsiteY77" fmla="*/ 708775 h 1544067"/>
              <a:gd name="connsiteX78" fmla="*/ 871694 w 1805266"/>
              <a:gd name="connsiteY78" fmla="*/ 754108 h 1544067"/>
              <a:gd name="connsiteX79" fmla="*/ 869207 w 1805266"/>
              <a:gd name="connsiteY79" fmla="*/ 755350 h 1544067"/>
              <a:gd name="connsiteX80" fmla="*/ 867963 w 1805266"/>
              <a:gd name="connsiteY80" fmla="*/ 757835 h 1544067"/>
              <a:gd name="connsiteX81" fmla="*/ 675215 w 1805266"/>
              <a:gd name="connsiteY81" fmla="*/ 987654 h 1544067"/>
              <a:gd name="connsiteX82" fmla="*/ 683920 w 1805266"/>
              <a:gd name="connsiteY82" fmla="*/ 1036102 h 1544067"/>
              <a:gd name="connsiteX83" fmla="*/ 707547 w 1805266"/>
              <a:gd name="connsiteY83" fmla="*/ 1053493 h 1544067"/>
              <a:gd name="connsiteX84" fmla="*/ 773454 w 1805266"/>
              <a:gd name="connsiteY84" fmla="*/ 1021195 h 1544067"/>
              <a:gd name="connsiteX85" fmla="*/ 849310 w 1805266"/>
              <a:gd name="connsiteY85" fmla="*/ 930509 h 1544067"/>
              <a:gd name="connsiteX86" fmla="*/ 913974 w 1805266"/>
              <a:gd name="connsiteY86" fmla="*/ 936721 h 1544067"/>
              <a:gd name="connsiteX87" fmla="*/ 1211179 w 1805266"/>
              <a:gd name="connsiteY87" fmla="*/ 962808 h 1544067"/>
              <a:gd name="connsiteX88" fmla="*/ 1242267 w 1805266"/>
              <a:gd name="connsiteY88" fmla="*/ 966535 h 1544067"/>
              <a:gd name="connsiteX89" fmla="*/ 1238536 w 1805266"/>
              <a:gd name="connsiteY89" fmla="*/ 997592 h 1544067"/>
              <a:gd name="connsiteX90" fmla="*/ 1141541 w 1805266"/>
              <a:gd name="connsiteY90" fmla="*/ 1044798 h 1544067"/>
              <a:gd name="connsiteX91" fmla="*/ 1243510 w 1805266"/>
              <a:gd name="connsiteY91" fmla="*/ 1146663 h 1544067"/>
              <a:gd name="connsiteX92" fmla="*/ 1344237 w 1805266"/>
              <a:gd name="connsiteY92" fmla="*/ 1069643 h 1544067"/>
              <a:gd name="connsiteX93" fmla="*/ 1359159 w 1805266"/>
              <a:gd name="connsiteY93" fmla="*/ 1044798 h 1544067"/>
              <a:gd name="connsiteX94" fmla="*/ 1351698 w 1805266"/>
              <a:gd name="connsiteY94" fmla="*/ 1016226 h 1544067"/>
              <a:gd name="connsiteX95" fmla="*/ 1196256 w 1805266"/>
              <a:gd name="connsiteY95" fmla="*/ 812494 h 1544067"/>
              <a:gd name="connsiteX96" fmla="*/ 1191282 w 1805266"/>
              <a:gd name="connsiteY96" fmla="*/ 806283 h 1544067"/>
              <a:gd name="connsiteX97" fmla="*/ 1183821 w 1805266"/>
              <a:gd name="connsiteY97" fmla="*/ 796345 h 1544067"/>
              <a:gd name="connsiteX98" fmla="*/ 1182577 w 1805266"/>
              <a:gd name="connsiteY98" fmla="*/ 795103 h 1544067"/>
              <a:gd name="connsiteX99" fmla="*/ 993558 w 1805266"/>
              <a:gd name="connsiteY99" fmla="*/ 708775 h 1544067"/>
              <a:gd name="connsiteX100" fmla="*/ 1321173 w 1805266"/>
              <a:gd name="connsiteY100" fmla="*/ 703776 h 1544067"/>
              <a:gd name="connsiteX101" fmla="*/ 1328696 w 1805266"/>
              <a:gd name="connsiteY101" fmla="*/ 708079 h 1544067"/>
              <a:gd name="connsiteX102" fmla="*/ 1374141 w 1805266"/>
              <a:gd name="connsiteY102" fmla="*/ 762172 h 1544067"/>
              <a:gd name="connsiteX103" fmla="*/ 1371684 w 1805266"/>
              <a:gd name="connsiteY103" fmla="*/ 778154 h 1544067"/>
              <a:gd name="connsiteX104" fmla="*/ 1353261 w 1805266"/>
              <a:gd name="connsiteY104" fmla="*/ 794136 h 1544067"/>
              <a:gd name="connsiteX105" fmla="*/ 1337293 w 1805266"/>
              <a:gd name="connsiteY105" fmla="*/ 792907 h 1544067"/>
              <a:gd name="connsiteX106" fmla="*/ 1293077 w 1805266"/>
              <a:gd name="connsiteY106" fmla="*/ 737584 h 1544067"/>
              <a:gd name="connsiteX107" fmla="*/ 1294305 w 1805266"/>
              <a:gd name="connsiteY107" fmla="*/ 721602 h 1544067"/>
              <a:gd name="connsiteX108" fmla="*/ 1312729 w 1805266"/>
              <a:gd name="connsiteY108" fmla="*/ 706849 h 1544067"/>
              <a:gd name="connsiteX109" fmla="*/ 1321173 w 1805266"/>
              <a:gd name="connsiteY109" fmla="*/ 703776 h 1544067"/>
              <a:gd name="connsiteX110" fmla="*/ 557375 w 1805266"/>
              <a:gd name="connsiteY110" fmla="*/ 638330 h 1544067"/>
              <a:gd name="connsiteX111" fmla="*/ 573352 w 1805266"/>
              <a:gd name="connsiteY111" fmla="*/ 638330 h 1544067"/>
              <a:gd name="connsiteX112" fmla="*/ 590557 w 1805266"/>
              <a:gd name="connsiteY112" fmla="*/ 655535 h 1544067"/>
              <a:gd name="connsiteX113" fmla="*/ 590557 w 1805266"/>
              <a:gd name="connsiteY113" fmla="*/ 670283 h 1544067"/>
              <a:gd name="connsiteX114" fmla="*/ 540170 w 1805266"/>
              <a:gd name="connsiteY114" fmla="*/ 721899 h 1544067"/>
              <a:gd name="connsiteX115" fmla="*/ 524193 w 1805266"/>
              <a:gd name="connsiteY115" fmla="*/ 721899 h 1544067"/>
              <a:gd name="connsiteX116" fmla="*/ 506988 w 1805266"/>
              <a:gd name="connsiteY116" fmla="*/ 704694 h 1544067"/>
              <a:gd name="connsiteX117" fmla="*/ 506988 w 1805266"/>
              <a:gd name="connsiteY117" fmla="*/ 688717 h 1544067"/>
              <a:gd name="connsiteX118" fmla="*/ 1253954 w 1805266"/>
              <a:gd name="connsiteY118" fmla="*/ 629634 h 1544067"/>
              <a:gd name="connsiteX119" fmla="*/ 1263717 w 1805266"/>
              <a:gd name="connsiteY119" fmla="*/ 630853 h 1544067"/>
              <a:gd name="connsiteX120" fmla="*/ 1284463 w 1805266"/>
              <a:gd name="connsiteY120" fmla="*/ 654030 h 1544067"/>
              <a:gd name="connsiteX121" fmla="*/ 1283243 w 1805266"/>
              <a:gd name="connsiteY121" fmla="*/ 665009 h 1544067"/>
              <a:gd name="connsiteX122" fmla="*/ 1258835 w 1805266"/>
              <a:gd name="connsiteY122" fmla="*/ 684526 h 1544067"/>
              <a:gd name="connsiteX123" fmla="*/ 1249072 w 1805266"/>
              <a:gd name="connsiteY123" fmla="*/ 684526 h 1544067"/>
              <a:gd name="connsiteX124" fmla="*/ 1228326 w 1805266"/>
              <a:gd name="connsiteY124" fmla="*/ 660129 h 1544067"/>
              <a:gd name="connsiteX125" fmla="*/ 1229547 w 1805266"/>
              <a:gd name="connsiteY125" fmla="*/ 649151 h 1544067"/>
              <a:gd name="connsiteX126" fmla="*/ 564625 w 1805266"/>
              <a:gd name="connsiteY126" fmla="*/ 561141 h 1544067"/>
              <a:gd name="connsiteX127" fmla="*/ 226735 w 1805266"/>
              <a:gd name="connsiteY127" fmla="*/ 897746 h 1544067"/>
              <a:gd name="connsiteX128" fmla="*/ 292574 w 1805266"/>
              <a:gd name="connsiteY128" fmla="*/ 963576 h 1544067"/>
              <a:gd name="connsiteX129" fmla="*/ 368351 w 1805266"/>
              <a:gd name="connsiteY129" fmla="*/ 963576 h 1544067"/>
              <a:gd name="connsiteX130" fmla="*/ 426736 w 1805266"/>
              <a:gd name="connsiteY130" fmla="*/ 905198 h 1544067"/>
              <a:gd name="connsiteX131" fmla="*/ 439159 w 1805266"/>
              <a:gd name="connsiteY131" fmla="*/ 890293 h 1544067"/>
              <a:gd name="connsiteX132" fmla="*/ 598166 w 1805266"/>
              <a:gd name="connsiteY132" fmla="*/ 731307 h 1544067"/>
              <a:gd name="connsiteX133" fmla="*/ 611830 w 1805266"/>
              <a:gd name="connsiteY133" fmla="*/ 718886 h 1544067"/>
              <a:gd name="connsiteX134" fmla="*/ 659035 w 1805266"/>
              <a:gd name="connsiteY134" fmla="*/ 671687 h 1544067"/>
              <a:gd name="connsiteX135" fmla="*/ 659035 w 1805266"/>
              <a:gd name="connsiteY135" fmla="*/ 655540 h 1544067"/>
              <a:gd name="connsiteX136" fmla="*/ 1266644 w 1805266"/>
              <a:gd name="connsiteY136" fmla="*/ 556158 h 1544067"/>
              <a:gd name="connsiteX137" fmla="*/ 1164797 w 1805266"/>
              <a:gd name="connsiteY137" fmla="*/ 641874 h 1544067"/>
              <a:gd name="connsiteX138" fmla="*/ 1159829 w 1805266"/>
              <a:gd name="connsiteY138" fmla="*/ 649328 h 1544067"/>
              <a:gd name="connsiteX139" fmla="*/ 1163555 w 1805266"/>
              <a:gd name="connsiteY139" fmla="*/ 658024 h 1544067"/>
              <a:gd name="connsiteX140" fmla="*/ 1425626 w 1805266"/>
              <a:gd name="connsiteY140" fmla="*/ 976046 h 1544067"/>
              <a:gd name="connsiteX141" fmla="*/ 1461645 w 1805266"/>
              <a:gd name="connsiteY141" fmla="*/ 995922 h 1544067"/>
              <a:gd name="connsiteX142" fmla="*/ 1501390 w 1805266"/>
              <a:gd name="connsiteY142" fmla="*/ 983500 h 1544067"/>
              <a:gd name="connsiteX143" fmla="*/ 1572186 w 1805266"/>
              <a:gd name="connsiteY143" fmla="*/ 925113 h 1544067"/>
              <a:gd name="connsiteX144" fmla="*/ 1760304 w 1805266"/>
              <a:gd name="connsiteY144" fmla="*/ 52858 h 1544067"/>
              <a:gd name="connsiteX145" fmla="*/ 1281907 w 1805266"/>
              <a:gd name="connsiteY145" fmla="*/ 482045 h 1544067"/>
              <a:gd name="connsiteX146" fmla="*/ 1279422 w 1805266"/>
              <a:gd name="connsiteY146" fmla="*/ 500705 h 1544067"/>
              <a:gd name="connsiteX147" fmla="*/ 1454627 w 1805266"/>
              <a:gd name="connsiteY147" fmla="*/ 710945 h 1544067"/>
              <a:gd name="connsiteX148" fmla="*/ 1629832 w 1805266"/>
              <a:gd name="connsiteY148" fmla="*/ 923672 h 1544067"/>
              <a:gd name="connsiteX149" fmla="*/ 1637288 w 1805266"/>
              <a:gd name="connsiteY149" fmla="*/ 927404 h 1544067"/>
              <a:gd name="connsiteX150" fmla="*/ 1644743 w 1805266"/>
              <a:gd name="connsiteY150" fmla="*/ 926160 h 1544067"/>
              <a:gd name="connsiteX151" fmla="*/ 1723027 w 1805266"/>
              <a:gd name="connsiteY151" fmla="*/ 834103 h 1544067"/>
              <a:gd name="connsiteX152" fmla="*/ 1760304 w 1805266"/>
              <a:gd name="connsiteY152" fmla="*/ 756973 h 1544067"/>
              <a:gd name="connsiteX153" fmla="*/ 43603 w 1805266"/>
              <a:gd name="connsiteY153" fmla="*/ 46629 h 1544067"/>
              <a:gd name="connsiteX154" fmla="*/ 43603 w 1805266"/>
              <a:gd name="connsiteY154" fmla="*/ 709662 h 1544067"/>
              <a:gd name="connsiteX155" fmla="*/ 72188 w 1805266"/>
              <a:gd name="connsiteY155" fmla="*/ 791764 h 1544067"/>
              <a:gd name="connsiteX156" fmla="*/ 154213 w 1805266"/>
              <a:gd name="connsiteY156" fmla="*/ 891281 h 1544067"/>
              <a:gd name="connsiteX157" fmla="*/ 170369 w 1805266"/>
              <a:gd name="connsiteY157" fmla="*/ 891281 h 1544067"/>
              <a:gd name="connsiteX158" fmla="*/ 558124 w 1805266"/>
              <a:gd name="connsiteY158" fmla="*/ 503164 h 1544067"/>
              <a:gd name="connsiteX159" fmla="*/ 561852 w 1805266"/>
              <a:gd name="connsiteY159" fmla="*/ 494457 h 1544067"/>
              <a:gd name="connsiteX160" fmla="*/ 558124 w 1805266"/>
              <a:gd name="connsiteY160" fmla="*/ 486993 h 1544067"/>
              <a:gd name="connsiteX161" fmla="*/ 49953 w 1805266"/>
              <a:gd name="connsiteY161" fmla="*/ 379 h 1544067"/>
              <a:gd name="connsiteX162" fmla="*/ 72206 w 1805266"/>
              <a:gd name="connsiteY162" fmla="*/ 10494 h 1544067"/>
              <a:gd name="connsiteX163" fmla="*/ 591342 w 1805266"/>
              <a:gd name="connsiteY163" fmla="*/ 453637 h 1544067"/>
              <a:gd name="connsiteX164" fmla="*/ 607526 w 1805266"/>
              <a:gd name="connsiteY164" fmla="*/ 493470 h 1544067"/>
              <a:gd name="connsiteX165" fmla="*/ 596322 w 1805266"/>
              <a:gd name="connsiteY165" fmla="*/ 525834 h 1544067"/>
              <a:gd name="connsiteX166" fmla="*/ 692181 w 1805266"/>
              <a:gd name="connsiteY166" fmla="*/ 621682 h 1544067"/>
              <a:gd name="connsiteX167" fmla="*/ 695916 w 1805266"/>
              <a:gd name="connsiteY167" fmla="*/ 697614 h 1544067"/>
              <a:gd name="connsiteX168" fmla="*/ 748203 w 1805266"/>
              <a:gd name="connsiteY168" fmla="*/ 717531 h 1544067"/>
              <a:gd name="connsiteX169" fmla="*/ 799245 w 1805266"/>
              <a:gd name="connsiteY169" fmla="*/ 756119 h 1544067"/>
              <a:gd name="connsiteX170" fmla="*/ 839083 w 1805266"/>
              <a:gd name="connsiteY170" fmla="*/ 721265 h 1544067"/>
              <a:gd name="connsiteX171" fmla="*/ 842818 w 1805266"/>
              <a:gd name="connsiteY171" fmla="*/ 718776 h 1544067"/>
              <a:gd name="connsiteX172" fmla="*/ 845308 w 1805266"/>
              <a:gd name="connsiteY172" fmla="*/ 716286 h 1544067"/>
              <a:gd name="connsiteX173" fmla="*/ 1137867 w 1805266"/>
              <a:gd name="connsiteY173" fmla="*/ 696369 h 1544067"/>
              <a:gd name="connsiteX174" fmla="*/ 1127907 w 1805266"/>
              <a:gd name="connsiteY174" fmla="*/ 685166 h 1544067"/>
              <a:gd name="connsiteX175" fmla="*/ 1115458 w 1805266"/>
              <a:gd name="connsiteY175" fmla="*/ 644088 h 1544067"/>
              <a:gd name="connsiteX176" fmla="*/ 1135377 w 1805266"/>
              <a:gd name="connsiteY176" fmla="*/ 605500 h 1544067"/>
              <a:gd name="connsiteX177" fmla="*/ 1239951 w 1805266"/>
              <a:gd name="connsiteY177" fmla="*/ 519610 h 1544067"/>
              <a:gd name="connsiteX178" fmla="*/ 1252400 w 1805266"/>
              <a:gd name="connsiteY178" fmla="*/ 447413 h 1544067"/>
              <a:gd name="connsiteX179" fmla="*/ 1735433 w 1805266"/>
              <a:gd name="connsiteY179" fmla="*/ 12983 h 1544067"/>
              <a:gd name="connsiteX180" fmla="*/ 1782740 w 1805266"/>
              <a:gd name="connsiteY180" fmla="*/ 11738 h 1544067"/>
              <a:gd name="connsiteX181" fmla="*/ 1805149 w 1805266"/>
              <a:gd name="connsiteY181" fmla="*/ 52816 h 1544067"/>
              <a:gd name="connsiteX182" fmla="*/ 1805149 w 1805266"/>
              <a:gd name="connsiteY182" fmla="*/ 758609 h 1544067"/>
              <a:gd name="connsiteX183" fmla="*/ 1756597 w 1805266"/>
              <a:gd name="connsiteY183" fmla="*/ 863170 h 1544067"/>
              <a:gd name="connsiteX184" fmla="*/ 1674432 w 1805266"/>
              <a:gd name="connsiteY184" fmla="*/ 959019 h 1544067"/>
              <a:gd name="connsiteX185" fmla="*/ 1638329 w 1805266"/>
              <a:gd name="connsiteY185" fmla="*/ 971467 h 1544067"/>
              <a:gd name="connsiteX186" fmla="*/ 1633349 w 1805266"/>
              <a:gd name="connsiteY186" fmla="*/ 971467 h 1544067"/>
              <a:gd name="connsiteX187" fmla="*/ 1600981 w 1805266"/>
              <a:gd name="connsiteY187" fmla="*/ 957774 h 1544067"/>
              <a:gd name="connsiteX188" fmla="*/ 1528775 w 1805266"/>
              <a:gd name="connsiteY188" fmla="*/ 1016279 h 1544067"/>
              <a:gd name="connsiteX189" fmla="*/ 1466528 w 1805266"/>
              <a:gd name="connsiteY189" fmla="*/ 1039930 h 1544067"/>
              <a:gd name="connsiteX190" fmla="*/ 1456569 w 1805266"/>
              <a:gd name="connsiteY190" fmla="*/ 1038685 h 1544067"/>
              <a:gd name="connsiteX191" fmla="*/ 1400547 w 1805266"/>
              <a:gd name="connsiteY191" fmla="*/ 1013789 h 1544067"/>
              <a:gd name="connsiteX192" fmla="*/ 1404282 w 1805266"/>
              <a:gd name="connsiteY192" fmla="*/ 1049888 h 1544067"/>
              <a:gd name="connsiteX193" fmla="*/ 1371913 w 1805266"/>
              <a:gd name="connsiteY193" fmla="*/ 1104658 h 1544067"/>
              <a:gd name="connsiteX194" fmla="*/ 1276054 w 1805266"/>
              <a:gd name="connsiteY194" fmla="*/ 1178101 h 1544067"/>
              <a:gd name="connsiteX195" fmla="*/ 1287258 w 1805266"/>
              <a:gd name="connsiteY195" fmla="*/ 1189304 h 1544067"/>
              <a:gd name="connsiteX196" fmla="*/ 1287258 w 1805266"/>
              <a:gd name="connsiteY196" fmla="*/ 1302579 h 1544067"/>
              <a:gd name="connsiteX197" fmla="*/ 1282278 w 1805266"/>
              <a:gd name="connsiteY197" fmla="*/ 1306313 h 1544067"/>
              <a:gd name="connsiteX198" fmla="*/ 1249910 w 1805266"/>
              <a:gd name="connsiteY198" fmla="*/ 1326230 h 1544067"/>
              <a:gd name="connsiteX199" fmla="*/ 1264849 w 1805266"/>
              <a:gd name="connsiteY199" fmla="*/ 1369797 h 1544067"/>
              <a:gd name="connsiteX200" fmla="*/ 1243686 w 1805266"/>
              <a:gd name="connsiteY200" fmla="*/ 1430792 h 1544067"/>
              <a:gd name="connsiteX201" fmla="*/ 1239951 w 1805266"/>
              <a:gd name="connsiteY201" fmla="*/ 1434526 h 1544067"/>
              <a:gd name="connsiteX202" fmla="*/ 1186419 w 1805266"/>
              <a:gd name="connsiteY202" fmla="*/ 1455688 h 1544067"/>
              <a:gd name="connsiteX203" fmla="*/ 1180194 w 1805266"/>
              <a:gd name="connsiteY203" fmla="*/ 1455688 h 1544067"/>
              <a:gd name="connsiteX204" fmla="*/ 1135377 w 1805266"/>
              <a:gd name="connsiteY204" fmla="*/ 1439505 h 1544067"/>
              <a:gd name="connsiteX205" fmla="*/ 1115458 w 1805266"/>
              <a:gd name="connsiteY205" fmla="*/ 1473115 h 1544067"/>
              <a:gd name="connsiteX206" fmla="*/ 1111723 w 1805266"/>
              <a:gd name="connsiteY206" fmla="*/ 1476849 h 1544067"/>
              <a:gd name="connsiteX207" fmla="*/ 1055701 w 1805266"/>
              <a:gd name="connsiteY207" fmla="*/ 1500500 h 1544067"/>
              <a:gd name="connsiteX208" fmla="*/ 1008394 w 1805266"/>
              <a:gd name="connsiteY208" fmla="*/ 1484318 h 1544067"/>
              <a:gd name="connsiteX209" fmla="*/ 989720 w 1805266"/>
              <a:gd name="connsiteY209" fmla="*/ 1514192 h 1544067"/>
              <a:gd name="connsiteX210" fmla="*/ 981005 w 1805266"/>
              <a:gd name="connsiteY210" fmla="*/ 1522906 h 1544067"/>
              <a:gd name="connsiteX211" fmla="*/ 927473 w 1805266"/>
              <a:gd name="connsiteY211" fmla="*/ 1544067 h 1544067"/>
              <a:gd name="connsiteX212" fmla="*/ 872696 w 1805266"/>
              <a:gd name="connsiteY212" fmla="*/ 1522906 h 1544067"/>
              <a:gd name="connsiteX213" fmla="*/ 852777 w 1805266"/>
              <a:gd name="connsiteY213" fmla="*/ 1501745 h 1544067"/>
              <a:gd name="connsiteX214" fmla="*/ 834103 w 1805266"/>
              <a:gd name="connsiteY214" fmla="*/ 1516682 h 1544067"/>
              <a:gd name="connsiteX215" fmla="*/ 795511 w 1805266"/>
              <a:gd name="connsiteY215" fmla="*/ 1529130 h 1544067"/>
              <a:gd name="connsiteX216" fmla="*/ 739489 w 1805266"/>
              <a:gd name="connsiteY216" fmla="*/ 1500500 h 1544067"/>
              <a:gd name="connsiteX217" fmla="*/ 734509 w 1805266"/>
              <a:gd name="connsiteY217" fmla="*/ 1493031 h 1544067"/>
              <a:gd name="connsiteX218" fmla="*/ 720815 w 1805266"/>
              <a:gd name="connsiteY218" fmla="*/ 1461911 h 1544067"/>
              <a:gd name="connsiteX219" fmla="*/ 710855 w 1805266"/>
              <a:gd name="connsiteY219" fmla="*/ 1463156 h 1544067"/>
              <a:gd name="connsiteX220" fmla="*/ 697161 w 1805266"/>
              <a:gd name="connsiteY220" fmla="*/ 1460667 h 1544067"/>
              <a:gd name="connsiteX221" fmla="*/ 653589 w 1805266"/>
              <a:gd name="connsiteY221" fmla="*/ 1433281 h 1544067"/>
              <a:gd name="connsiteX222" fmla="*/ 649854 w 1805266"/>
              <a:gd name="connsiteY222" fmla="*/ 1428302 h 1544067"/>
              <a:gd name="connsiteX223" fmla="*/ 634915 w 1805266"/>
              <a:gd name="connsiteY223" fmla="*/ 1393448 h 1544067"/>
              <a:gd name="connsiteX224" fmla="*/ 627445 w 1805266"/>
              <a:gd name="connsiteY224" fmla="*/ 1393448 h 1544067"/>
              <a:gd name="connsiteX225" fmla="*/ 617486 w 1805266"/>
              <a:gd name="connsiteY225" fmla="*/ 1392204 h 1544067"/>
              <a:gd name="connsiteX226" fmla="*/ 571423 w 1805266"/>
              <a:gd name="connsiteY226" fmla="*/ 1364818 h 1544067"/>
              <a:gd name="connsiteX227" fmla="*/ 567688 w 1805266"/>
              <a:gd name="connsiteY227" fmla="*/ 1359839 h 1544067"/>
              <a:gd name="connsiteX228" fmla="*/ 552749 w 1805266"/>
              <a:gd name="connsiteY228" fmla="*/ 1307558 h 1544067"/>
              <a:gd name="connsiteX229" fmla="*/ 565199 w 1805266"/>
              <a:gd name="connsiteY229" fmla="*/ 1276439 h 1544067"/>
              <a:gd name="connsiteX230" fmla="*/ 541545 w 1805266"/>
              <a:gd name="connsiteY230" fmla="*/ 1255277 h 1544067"/>
              <a:gd name="connsiteX231" fmla="*/ 537810 w 1805266"/>
              <a:gd name="connsiteY231" fmla="*/ 1251543 h 1544067"/>
              <a:gd name="connsiteX232" fmla="*/ 521626 w 1805266"/>
              <a:gd name="connsiteY232" fmla="*/ 1201752 h 1544067"/>
              <a:gd name="connsiteX233" fmla="*/ 527851 w 1805266"/>
              <a:gd name="connsiteY233" fmla="*/ 1176856 h 1544067"/>
              <a:gd name="connsiteX234" fmla="*/ 439461 w 1805266"/>
              <a:gd name="connsiteY234" fmla="*/ 1088476 h 1544067"/>
              <a:gd name="connsiteX235" fmla="*/ 398378 w 1805266"/>
              <a:gd name="connsiteY235" fmla="*/ 995118 h 1544067"/>
              <a:gd name="connsiteX236" fmla="*/ 329907 w 1805266"/>
              <a:gd name="connsiteY236" fmla="*/ 1022503 h 1544067"/>
              <a:gd name="connsiteX237" fmla="*/ 260191 w 1805266"/>
              <a:gd name="connsiteY237" fmla="*/ 993873 h 1544067"/>
              <a:gd name="connsiteX238" fmla="*/ 194209 w 1805266"/>
              <a:gd name="connsiteY238" fmla="*/ 929144 h 1544067"/>
              <a:gd name="connsiteX239" fmla="*/ 161841 w 1805266"/>
              <a:gd name="connsiteY239" fmla="*/ 939102 h 1544067"/>
              <a:gd name="connsiteX240" fmla="*/ 122003 w 1805266"/>
              <a:gd name="connsiteY240" fmla="*/ 922920 h 1544067"/>
              <a:gd name="connsiteX241" fmla="*/ 120758 w 1805266"/>
              <a:gd name="connsiteY241" fmla="*/ 920430 h 1544067"/>
              <a:gd name="connsiteX242" fmla="*/ 37348 w 1805266"/>
              <a:gd name="connsiteY242" fmla="*/ 818358 h 1544067"/>
              <a:gd name="connsiteX243" fmla="*/ 0 w 1805266"/>
              <a:gd name="connsiteY243" fmla="*/ 708817 h 1544067"/>
              <a:gd name="connsiteX244" fmla="*/ 0 w 1805266"/>
              <a:gd name="connsiteY244" fmla="*/ 44103 h 1544067"/>
              <a:gd name="connsiteX245" fmla="*/ 24899 w 1805266"/>
              <a:gd name="connsiteY245" fmla="*/ 4270 h 1544067"/>
              <a:gd name="connsiteX246" fmla="*/ 49953 w 1805266"/>
              <a:gd name="connsiteY246" fmla="*/ 379 h 154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1805266" h="1544067" extrusionOk="0">
                <a:moveTo>
                  <a:pt x="777070" y="1429458"/>
                </a:moveTo>
                <a:lnTo>
                  <a:pt x="769762" y="1434331"/>
                </a:lnTo>
                <a:cubicBezTo>
                  <a:pt x="761235" y="1440421"/>
                  <a:pt x="761235" y="1455039"/>
                  <a:pt x="768544" y="1466002"/>
                </a:cubicBezTo>
                <a:lnTo>
                  <a:pt x="773416" y="1473310"/>
                </a:lnTo>
                <a:cubicBezTo>
                  <a:pt x="781943" y="1484273"/>
                  <a:pt x="796560" y="1486709"/>
                  <a:pt x="805087" y="1480619"/>
                </a:cubicBezTo>
                <a:lnTo>
                  <a:pt x="818486" y="1470874"/>
                </a:lnTo>
                <a:lnTo>
                  <a:pt x="781943" y="1433113"/>
                </a:lnTo>
                <a:close/>
                <a:moveTo>
                  <a:pt x="703411" y="1354710"/>
                </a:moveTo>
                <a:lnTo>
                  <a:pt x="685070" y="1368150"/>
                </a:lnTo>
                <a:cubicBezTo>
                  <a:pt x="680180" y="1371815"/>
                  <a:pt x="678957" y="1377924"/>
                  <a:pt x="678957" y="1381590"/>
                </a:cubicBezTo>
                <a:cubicBezTo>
                  <a:pt x="678957" y="1387699"/>
                  <a:pt x="681402" y="1395030"/>
                  <a:pt x="685070" y="1401139"/>
                </a:cubicBezTo>
                <a:lnTo>
                  <a:pt x="688739" y="1406026"/>
                </a:lnTo>
                <a:cubicBezTo>
                  <a:pt x="693630" y="1412136"/>
                  <a:pt x="699743" y="1415801"/>
                  <a:pt x="705857" y="1417023"/>
                </a:cubicBezTo>
                <a:cubicBezTo>
                  <a:pt x="709525" y="1418245"/>
                  <a:pt x="715639" y="1418245"/>
                  <a:pt x="721752" y="1414579"/>
                </a:cubicBezTo>
                <a:lnTo>
                  <a:pt x="742538" y="1398696"/>
                </a:lnTo>
                <a:cubicBezTo>
                  <a:pt x="742538" y="1398696"/>
                  <a:pt x="742538" y="1398696"/>
                  <a:pt x="742538" y="1397474"/>
                </a:cubicBezTo>
                <a:lnTo>
                  <a:pt x="744984" y="1396252"/>
                </a:lnTo>
                <a:close/>
                <a:moveTo>
                  <a:pt x="629822" y="1279963"/>
                </a:moveTo>
                <a:lnTo>
                  <a:pt x="606553" y="1297093"/>
                </a:lnTo>
                <a:cubicBezTo>
                  <a:pt x="601654" y="1300763"/>
                  <a:pt x="599205" y="1306881"/>
                  <a:pt x="597980" y="1312999"/>
                </a:cubicBezTo>
                <a:cubicBezTo>
                  <a:pt x="596755" y="1320340"/>
                  <a:pt x="599205" y="1327681"/>
                  <a:pt x="602879" y="1332576"/>
                </a:cubicBezTo>
                <a:lnTo>
                  <a:pt x="606553" y="1337470"/>
                </a:lnTo>
                <a:cubicBezTo>
                  <a:pt x="610227" y="1343588"/>
                  <a:pt x="617575" y="1347258"/>
                  <a:pt x="623698" y="1347258"/>
                </a:cubicBezTo>
                <a:cubicBezTo>
                  <a:pt x="631046" y="1349705"/>
                  <a:pt x="637170" y="1347258"/>
                  <a:pt x="642068" y="1343588"/>
                </a:cubicBezTo>
                <a:lnTo>
                  <a:pt x="670236" y="1321564"/>
                </a:lnTo>
                <a:close/>
                <a:moveTo>
                  <a:pt x="573064" y="1223902"/>
                </a:moveTo>
                <a:cubicBezTo>
                  <a:pt x="573064" y="1223902"/>
                  <a:pt x="573064" y="1225044"/>
                  <a:pt x="574214" y="1225044"/>
                </a:cubicBezTo>
                <a:lnTo>
                  <a:pt x="577664" y="1228470"/>
                </a:lnTo>
                <a:cubicBezTo>
                  <a:pt x="579964" y="1231896"/>
                  <a:pt x="583414" y="1236464"/>
                  <a:pt x="588014" y="1237606"/>
                </a:cubicBezTo>
                <a:close/>
                <a:moveTo>
                  <a:pt x="681090" y="742403"/>
                </a:moveTo>
                <a:cubicBezTo>
                  <a:pt x="667096" y="742092"/>
                  <a:pt x="653102" y="746135"/>
                  <a:pt x="641284" y="754219"/>
                </a:cubicBezTo>
                <a:lnTo>
                  <a:pt x="459674" y="934562"/>
                </a:lnTo>
                <a:cubicBezTo>
                  <a:pt x="434796" y="971875"/>
                  <a:pt x="437284" y="1024112"/>
                  <a:pt x="470869" y="1058937"/>
                </a:cubicBezTo>
                <a:lnTo>
                  <a:pt x="728358" y="1315150"/>
                </a:lnTo>
                <a:lnTo>
                  <a:pt x="814188" y="1400968"/>
                </a:lnTo>
                <a:lnTo>
                  <a:pt x="903749" y="1490518"/>
                </a:lnTo>
                <a:cubicBezTo>
                  <a:pt x="916188" y="1502956"/>
                  <a:pt x="937335" y="1502956"/>
                  <a:pt x="949774" y="1490518"/>
                </a:cubicBezTo>
                <a:lnTo>
                  <a:pt x="957237" y="1483056"/>
                </a:lnTo>
                <a:cubicBezTo>
                  <a:pt x="963457" y="1476837"/>
                  <a:pt x="967188" y="1468131"/>
                  <a:pt x="967188" y="1459424"/>
                </a:cubicBezTo>
                <a:cubicBezTo>
                  <a:pt x="967188" y="1450718"/>
                  <a:pt x="963457" y="1442012"/>
                  <a:pt x="957237" y="1435793"/>
                </a:cubicBezTo>
                <a:lnTo>
                  <a:pt x="783090" y="1261668"/>
                </a:lnTo>
                <a:cubicBezTo>
                  <a:pt x="774383" y="1252962"/>
                  <a:pt x="774383" y="1238037"/>
                  <a:pt x="783090" y="1230575"/>
                </a:cubicBezTo>
                <a:cubicBezTo>
                  <a:pt x="791797" y="1221868"/>
                  <a:pt x="805480" y="1221868"/>
                  <a:pt x="814188" y="1230575"/>
                </a:cubicBezTo>
                <a:lnTo>
                  <a:pt x="1030628" y="1445743"/>
                </a:lnTo>
                <a:cubicBezTo>
                  <a:pt x="1043067" y="1459424"/>
                  <a:pt x="1066701" y="1459424"/>
                  <a:pt x="1080384" y="1445743"/>
                </a:cubicBezTo>
                <a:lnTo>
                  <a:pt x="1084116" y="1442012"/>
                </a:lnTo>
                <a:cubicBezTo>
                  <a:pt x="1090335" y="1434550"/>
                  <a:pt x="1094067" y="1425843"/>
                  <a:pt x="1094067" y="1415893"/>
                </a:cubicBezTo>
                <a:cubicBezTo>
                  <a:pt x="1094067" y="1407187"/>
                  <a:pt x="1090335" y="1398481"/>
                  <a:pt x="1084116" y="1392262"/>
                </a:cubicBezTo>
                <a:lnTo>
                  <a:pt x="868920" y="1175850"/>
                </a:lnTo>
                <a:cubicBezTo>
                  <a:pt x="858968" y="1167143"/>
                  <a:pt x="858968" y="1153462"/>
                  <a:pt x="868920" y="1144756"/>
                </a:cubicBezTo>
                <a:cubicBezTo>
                  <a:pt x="877627" y="1136050"/>
                  <a:pt x="891310" y="1136050"/>
                  <a:pt x="900017" y="1144756"/>
                </a:cubicBezTo>
                <a:lnTo>
                  <a:pt x="1115213" y="1359925"/>
                </a:lnTo>
                <a:lnTo>
                  <a:pt x="1151287" y="1395993"/>
                </a:lnTo>
                <a:cubicBezTo>
                  <a:pt x="1168701" y="1414650"/>
                  <a:pt x="1193580" y="1417137"/>
                  <a:pt x="1207262" y="1403456"/>
                </a:cubicBezTo>
                <a:lnTo>
                  <a:pt x="1212238" y="1398481"/>
                </a:lnTo>
                <a:cubicBezTo>
                  <a:pt x="1225921" y="1384800"/>
                  <a:pt x="1223433" y="1359925"/>
                  <a:pt x="1206019" y="1342512"/>
                </a:cubicBezTo>
                <a:lnTo>
                  <a:pt x="953505" y="1091275"/>
                </a:lnTo>
                <a:cubicBezTo>
                  <a:pt x="944798" y="1081325"/>
                  <a:pt x="944798" y="1067644"/>
                  <a:pt x="953505" y="1058937"/>
                </a:cubicBezTo>
                <a:cubicBezTo>
                  <a:pt x="962213" y="1050231"/>
                  <a:pt x="977140" y="1050231"/>
                  <a:pt x="984603" y="1058937"/>
                </a:cubicBezTo>
                <a:lnTo>
                  <a:pt x="1201043" y="1275350"/>
                </a:lnTo>
                <a:cubicBezTo>
                  <a:pt x="1214726" y="1287787"/>
                  <a:pt x="1237116" y="1287787"/>
                  <a:pt x="1250799" y="1275350"/>
                </a:cubicBezTo>
                <a:lnTo>
                  <a:pt x="1255775" y="1270375"/>
                </a:lnTo>
                <a:cubicBezTo>
                  <a:pt x="1261994" y="1264156"/>
                  <a:pt x="1265726" y="1255450"/>
                  <a:pt x="1265726" y="1245500"/>
                </a:cubicBezTo>
                <a:cubicBezTo>
                  <a:pt x="1265726" y="1236793"/>
                  <a:pt x="1261994" y="1228087"/>
                  <a:pt x="1255775" y="1220625"/>
                </a:cubicBezTo>
                <a:lnTo>
                  <a:pt x="1125165" y="1091275"/>
                </a:lnTo>
                <a:lnTo>
                  <a:pt x="1101530" y="1067644"/>
                </a:lnTo>
                <a:lnTo>
                  <a:pt x="1086603" y="1052719"/>
                </a:lnTo>
                <a:cubicBezTo>
                  <a:pt x="1010725" y="1055206"/>
                  <a:pt x="936091" y="1025356"/>
                  <a:pt x="880115" y="965656"/>
                </a:cubicBezTo>
                <a:cubicBezTo>
                  <a:pt x="878871" y="964412"/>
                  <a:pt x="877627" y="964412"/>
                  <a:pt x="875139" y="965656"/>
                </a:cubicBezTo>
                <a:cubicBezTo>
                  <a:pt x="858968" y="978094"/>
                  <a:pt x="827871" y="1002969"/>
                  <a:pt x="815432" y="1036550"/>
                </a:cubicBezTo>
                <a:cubicBezTo>
                  <a:pt x="801749" y="1075106"/>
                  <a:pt x="764431" y="1099981"/>
                  <a:pt x="724626" y="1099981"/>
                </a:cubicBezTo>
                <a:cubicBezTo>
                  <a:pt x="714675" y="1099981"/>
                  <a:pt x="702236" y="1098737"/>
                  <a:pt x="692285" y="1095006"/>
                </a:cubicBezTo>
                <a:cubicBezTo>
                  <a:pt x="674870" y="1088787"/>
                  <a:pt x="658699" y="1077594"/>
                  <a:pt x="647504" y="1061425"/>
                </a:cubicBezTo>
                <a:cubicBezTo>
                  <a:pt x="627601" y="1036550"/>
                  <a:pt x="622626" y="1002969"/>
                  <a:pt x="633821" y="971875"/>
                </a:cubicBezTo>
                <a:cubicBezTo>
                  <a:pt x="656211" y="908444"/>
                  <a:pt x="715919" y="840037"/>
                  <a:pt x="766919" y="789044"/>
                </a:cubicBezTo>
                <a:lnTo>
                  <a:pt x="720895" y="756706"/>
                </a:lnTo>
                <a:cubicBezTo>
                  <a:pt x="709078" y="747378"/>
                  <a:pt x="695084" y="742714"/>
                  <a:pt x="681090" y="742403"/>
                </a:cubicBezTo>
                <a:close/>
                <a:moveTo>
                  <a:pt x="993558" y="708775"/>
                </a:moveTo>
                <a:cubicBezTo>
                  <a:pt x="950969" y="711308"/>
                  <a:pt x="908533" y="726157"/>
                  <a:pt x="871694" y="754108"/>
                </a:cubicBezTo>
                <a:cubicBezTo>
                  <a:pt x="871694" y="755350"/>
                  <a:pt x="870450" y="755350"/>
                  <a:pt x="869207" y="755350"/>
                </a:cubicBezTo>
                <a:cubicBezTo>
                  <a:pt x="869207" y="756593"/>
                  <a:pt x="867963" y="757835"/>
                  <a:pt x="867963" y="757835"/>
                </a:cubicBezTo>
                <a:cubicBezTo>
                  <a:pt x="841849" y="778953"/>
                  <a:pt x="708791" y="891999"/>
                  <a:pt x="675215" y="987654"/>
                </a:cubicBezTo>
                <a:cubicBezTo>
                  <a:pt x="670241" y="1003803"/>
                  <a:pt x="672728" y="1021195"/>
                  <a:pt x="683920" y="1036102"/>
                </a:cubicBezTo>
                <a:cubicBezTo>
                  <a:pt x="688894" y="1043555"/>
                  <a:pt x="697599" y="1049767"/>
                  <a:pt x="707547" y="1053493"/>
                </a:cubicBezTo>
                <a:cubicBezTo>
                  <a:pt x="734905" y="1062189"/>
                  <a:pt x="764750" y="1048524"/>
                  <a:pt x="773454" y="1021195"/>
                </a:cubicBezTo>
                <a:cubicBezTo>
                  <a:pt x="790864" y="978958"/>
                  <a:pt x="824439" y="947901"/>
                  <a:pt x="849310" y="930509"/>
                </a:cubicBezTo>
                <a:cubicBezTo>
                  <a:pt x="869207" y="915602"/>
                  <a:pt x="896564" y="918087"/>
                  <a:pt x="913974" y="936721"/>
                </a:cubicBezTo>
                <a:cubicBezTo>
                  <a:pt x="991073" y="1019952"/>
                  <a:pt x="1121644" y="1031133"/>
                  <a:pt x="1211179" y="962808"/>
                </a:cubicBezTo>
                <a:cubicBezTo>
                  <a:pt x="1221127" y="955355"/>
                  <a:pt x="1234806" y="956597"/>
                  <a:pt x="1242267" y="966535"/>
                </a:cubicBezTo>
                <a:cubicBezTo>
                  <a:pt x="1249728" y="976473"/>
                  <a:pt x="1248485" y="990138"/>
                  <a:pt x="1238536" y="997592"/>
                </a:cubicBezTo>
                <a:cubicBezTo>
                  <a:pt x="1208691" y="1021195"/>
                  <a:pt x="1175116" y="1036102"/>
                  <a:pt x="1141541" y="1044798"/>
                </a:cubicBezTo>
                <a:lnTo>
                  <a:pt x="1243510" y="1146663"/>
                </a:lnTo>
                <a:lnTo>
                  <a:pt x="1344237" y="1069643"/>
                </a:lnTo>
                <a:cubicBezTo>
                  <a:pt x="1352941" y="1063432"/>
                  <a:pt x="1357916" y="1054736"/>
                  <a:pt x="1359159" y="1044798"/>
                </a:cubicBezTo>
                <a:cubicBezTo>
                  <a:pt x="1360403" y="1034860"/>
                  <a:pt x="1357916" y="1024921"/>
                  <a:pt x="1351698" y="1016226"/>
                </a:cubicBezTo>
                <a:lnTo>
                  <a:pt x="1196256" y="812494"/>
                </a:lnTo>
                <a:cubicBezTo>
                  <a:pt x="1193769" y="810010"/>
                  <a:pt x="1192526" y="808768"/>
                  <a:pt x="1191282" y="806283"/>
                </a:cubicBezTo>
                <a:cubicBezTo>
                  <a:pt x="1187551" y="803799"/>
                  <a:pt x="1186308" y="801314"/>
                  <a:pt x="1183821" y="796345"/>
                </a:cubicBezTo>
                <a:cubicBezTo>
                  <a:pt x="1183821" y="796345"/>
                  <a:pt x="1182577" y="796345"/>
                  <a:pt x="1182577" y="795103"/>
                </a:cubicBezTo>
                <a:cubicBezTo>
                  <a:pt x="1135945" y="734542"/>
                  <a:pt x="1064539" y="704553"/>
                  <a:pt x="993558" y="708775"/>
                </a:cubicBezTo>
                <a:close/>
                <a:moveTo>
                  <a:pt x="1321173" y="703776"/>
                </a:moveTo>
                <a:cubicBezTo>
                  <a:pt x="1324090" y="704083"/>
                  <a:pt x="1326853" y="705620"/>
                  <a:pt x="1328696" y="708079"/>
                </a:cubicBezTo>
                <a:lnTo>
                  <a:pt x="1374141" y="762172"/>
                </a:lnTo>
                <a:cubicBezTo>
                  <a:pt x="1377825" y="767090"/>
                  <a:pt x="1377825" y="774466"/>
                  <a:pt x="1371684" y="778154"/>
                </a:cubicBezTo>
                <a:lnTo>
                  <a:pt x="1353261" y="794136"/>
                </a:lnTo>
                <a:cubicBezTo>
                  <a:pt x="1349576" y="797825"/>
                  <a:pt x="1342206" y="797825"/>
                  <a:pt x="1337293" y="792907"/>
                </a:cubicBezTo>
                <a:lnTo>
                  <a:pt x="1293077" y="737584"/>
                </a:lnTo>
                <a:cubicBezTo>
                  <a:pt x="1288164" y="732667"/>
                  <a:pt x="1289392" y="725290"/>
                  <a:pt x="1294305" y="721602"/>
                </a:cubicBezTo>
                <a:lnTo>
                  <a:pt x="1312729" y="706849"/>
                </a:lnTo>
                <a:cubicBezTo>
                  <a:pt x="1315185" y="704391"/>
                  <a:pt x="1318256" y="703469"/>
                  <a:pt x="1321173" y="703776"/>
                </a:cubicBezTo>
                <a:close/>
                <a:moveTo>
                  <a:pt x="557375" y="638330"/>
                </a:moveTo>
                <a:cubicBezTo>
                  <a:pt x="561062" y="633414"/>
                  <a:pt x="568436" y="633414"/>
                  <a:pt x="573352" y="638330"/>
                </a:cubicBezTo>
                <a:lnTo>
                  <a:pt x="590557" y="655535"/>
                </a:lnTo>
                <a:cubicBezTo>
                  <a:pt x="595473" y="659222"/>
                  <a:pt x="595473" y="666596"/>
                  <a:pt x="590557" y="670283"/>
                </a:cubicBezTo>
                <a:lnTo>
                  <a:pt x="540170" y="721899"/>
                </a:lnTo>
                <a:cubicBezTo>
                  <a:pt x="535254" y="726815"/>
                  <a:pt x="527880" y="726815"/>
                  <a:pt x="524193" y="721899"/>
                </a:cubicBezTo>
                <a:lnTo>
                  <a:pt x="506988" y="704694"/>
                </a:lnTo>
                <a:cubicBezTo>
                  <a:pt x="502072" y="699778"/>
                  <a:pt x="502072" y="692404"/>
                  <a:pt x="506988" y="688717"/>
                </a:cubicBezTo>
                <a:close/>
                <a:moveTo>
                  <a:pt x="1253954" y="629634"/>
                </a:moveTo>
                <a:cubicBezTo>
                  <a:pt x="1256395" y="627194"/>
                  <a:pt x="1262497" y="627194"/>
                  <a:pt x="1263717" y="630853"/>
                </a:cubicBezTo>
                <a:lnTo>
                  <a:pt x="1284463" y="654030"/>
                </a:lnTo>
                <a:cubicBezTo>
                  <a:pt x="1286904" y="657690"/>
                  <a:pt x="1286904" y="662569"/>
                  <a:pt x="1283243" y="665009"/>
                </a:cubicBezTo>
                <a:lnTo>
                  <a:pt x="1258835" y="684526"/>
                </a:lnTo>
                <a:cubicBezTo>
                  <a:pt x="1256395" y="688186"/>
                  <a:pt x="1250293" y="686966"/>
                  <a:pt x="1249072" y="684526"/>
                </a:cubicBezTo>
                <a:lnTo>
                  <a:pt x="1228326" y="660129"/>
                </a:lnTo>
                <a:cubicBezTo>
                  <a:pt x="1225886" y="656470"/>
                  <a:pt x="1225886" y="651591"/>
                  <a:pt x="1229547" y="649151"/>
                </a:cubicBezTo>
                <a:close/>
                <a:moveTo>
                  <a:pt x="564625" y="561141"/>
                </a:moveTo>
                <a:lnTo>
                  <a:pt x="226735" y="897746"/>
                </a:lnTo>
                <a:lnTo>
                  <a:pt x="292574" y="963576"/>
                </a:lnTo>
                <a:cubicBezTo>
                  <a:pt x="312450" y="983450"/>
                  <a:pt x="347233" y="983450"/>
                  <a:pt x="368351" y="963576"/>
                </a:cubicBezTo>
                <a:lnTo>
                  <a:pt x="426736" y="905198"/>
                </a:lnTo>
                <a:cubicBezTo>
                  <a:pt x="429221" y="900230"/>
                  <a:pt x="434190" y="895262"/>
                  <a:pt x="439159" y="890293"/>
                </a:cubicBezTo>
                <a:lnTo>
                  <a:pt x="598166" y="731307"/>
                </a:lnTo>
                <a:cubicBezTo>
                  <a:pt x="601892" y="727580"/>
                  <a:pt x="606861" y="722612"/>
                  <a:pt x="611830" y="718886"/>
                </a:cubicBezTo>
                <a:lnTo>
                  <a:pt x="659035" y="671687"/>
                </a:lnTo>
                <a:cubicBezTo>
                  <a:pt x="664004" y="666718"/>
                  <a:pt x="664004" y="659266"/>
                  <a:pt x="659035" y="655540"/>
                </a:cubicBezTo>
                <a:close/>
                <a:moveTo>
                  <a:pt x="1266644" y="556158"/>
                </a:moveTo>
                <a:lnTo>
                  <a:pt x="1164797" y="641874"/>
                </a:lnTo>
                <a:cubicBezTo>
                  <a:pt x="1162313" y="643117"/>
                  <a:pt x="1161071" y="645601"/>
                  <a:pt x="1159829" y="649328"/>
                </a:cubicBezTo>
                <a:cubicBezTo>
                  <a:pt x="1159829" y="653055"/>
                  <a:pt x="1161071" y="655539"/>
                  <a:pt x="1163555" y="658024"/>
                </a:cubicBezTo>
                <a:lnTo>
                  <a:pt x="1425626" y="976046"/>
                </a:lnTo>
                <a:cubicBezTo>
                  <a:pt x="1434320" y="987226"/>
                  <a:pt x="1447982" y="994680"/>
                  <a:pt x="1461645" y="995922"/>
                </a:cubicBezTo>
                <a:cubicBezTo>
                  <a:pt x="1476549" y="995922"/>
                  <a:pt x="1490212" y="992195"/>
                  <a:pt x="1501390" y="983500"/>
                </a:cubicBezTo>
                <a:lnTo>
                  <a:pt x="1572186" y="925113"/>
                </a:lnTo>
                <a:close/>
                <a:moveTo>
                  <a:pt x="1760304" y="52858"/>
                </a:moveTo>
                <a:lnTo>
                  <a:pt x="1281907" y="482045"/>
                </a:lnTo>
                <a:cubicBezTo>
                  <a:pt x="1275695" y="487021"/>
                  <a:pt x="1275695" y="494485"/>
                  <a:pt x="1279422" y="500705"/>
                </a:cubicBezTo>
                <a:lnTo>
                  <a:pt x="1454627" y="710945"/>
                </a:lnTo>
                <a:lnTo>
                  <a:pt x="1629832" y="923672"/>
                </a:lnTo>
                <a:cubicBezTo>
                  <a:pt x="1631075" y="926160"/>
                  <a:pt x="1633560" y="927404"/>
                  <a:pt x="1637288" y="927404"/>
                </a:cubicBezTo>
                <a:cubicBezTo>
                  <a:pt x="1639773" y="928648"/>
                  <a:pt x="1643501" y="927404"/>
                  <a:pt x="1644743" y="926160"/>
                </a:cubicBezTo>
                <a:lnTo>
                  <a:pt x="1723027" y="834103"/>
                </a:lnTo>
                <a:cubicBezTo>
                  <a:pt x="1744151" y="811710"/>
                  <a:pt x="1756576" y="785586"/>
                  <a:pt x="1760304" y="756973"/>
                </a:cubicBezTo>
                <a:close/>
                <a:moveTo>
                  <a:pt x="43603" y="46629"/>
                </a:moveTo>
                <a:lnTo>
                  <a:pt x="43603" y="709662"/>
                </a:lnTo>
                <a:cubicBezTo>
                  <a:pt x="43603" y="739518"/>
                  <a:pt x="54788" y="768129"/>
                  <a:pt x="72188" y="791764"/>
                </a:cubicBezTo>
                <a:lnTo>
                  <a:pt x="154213" y="891281"/>
                </a:lnTo>
                <a:cubicBezTo>
                  <a:pt x="159184" y="896257"/>
                  <a:pt x="165398" y="896257"/>
                  <a:pt x="170369" y="891281"/>
                </a:cubicBezTo>
                <a:lnTo>
                  <a:pt x="558124" y="503164"/>
                </a:lnTo>
                <a:cubicBezTo>
                  <a:pt x="560609" y="500676"/>
                  <a:pt x="561852" y="498188"/>
                  <a:pt x="561852" y="494457"/>
                </a:cubicBezTo>
                <a:cubicBezTo>
                  <a:pt x="561852" y="491969"/>
                  <a:pt x="560609" y="488237"/>
                  <a:pt x="558124" y="486993"/>
                </a:cubicBezTo>
                <a:close/>
                <a:moveTo>
                  <a:pt x="49953" y="379"/>
                </a:moveTo>
                <a:cubicBezTo>
                  <a:pt x="58201" y="1469"/>
                  <a:pt x="65982" y="4892"/>
                  <a:pt x="72206" y="10494"/>
                </a:cubicBezTo>
                <a:lnTo>
                  <a:pt x="591342" y="453637"/>
                </a:lnTo>
                <a:cubicBezTo>
                  <a:pt x="601302" y="464840"/>
                  <a:pt x="607526" y="478532"/>
                  <a:pt x="607526" y="493470"/>
                </a:cubicBezTo>
                <a:cubicBezTo>
                  <a:pt x="607526" y="504673"/>
                  <a:pt x="603791" y="517121"/>
                  <a:pt x="596322" y="525834"/>
                </a:cubicBezTo>
                <a:lnTo>
                  <a:pt x="692181" y="621682"/>
                </a:lnTo>
                <a:cubicBezTo>
                  <a:pt x="712100" y="642844"/>
                  <a:pt x="713345" y="675208"/>
                  <a:pt x="695916" y="697614"/>
                </a:cubicBezTo>
                <a:cubicBezTo>
                  <a:pt x="714590" y="700104"/>
                  <a:pt x="732019" y="707572"/>
                  <a:pt x="748203" y="717531"/>
                </a:cubicBezTo>
                <a:lnTo>
                  <a:pt x="799245" y="756119"/>
                </a:lnTo>
                <a:cubicBezTo>
                  <a:pt x="817919" y="739937"/>
                  <a:pt x="831614" y="727489"/>
                  <a:pt x="839083" y="721265"/>
                </a:cubicBezTo>
                <a:cubicBezTo>
                  <a:pt x="840328" y="721265"/>
                  <a:pt x="841573" y="720020"/>
                  <a:pt x="842818" y="718776"/>
                </a:cubicBezTo>
                <a:cubicBezTo>
                  <a:pt x="842818" y="717531"/>
                  <a:pt x="844063" y="717531"/>
                  <a:pt x="845308" y="716286"/>
                </a:cubicBezTo>
                <a:cubicBezTo>
                  <a:pt x="931208" y="650312"/>
                  <a:pt x="1048232" y="645333"/>
                  <a:pt x="1137867" y="696369"/>
                </a:cubicBezTo>
                <a:lnTo>
                  <a:pt x="1127907" y="685166"/>
                </a:lnTo>
                <a:cubicBezTo>
                  <a:pt x="1117948" y="673963"/>
                  <a:pt x="1114213" y="659026"/>
                  <a:pt x="1115458" y="644088"/>
                </a:cubicBezTo>
                <a:cubicBezTo>
                  <a:pt x="1116703" y="629151"/>
                  <a:pt x="1122927" y="615458"/>
                  <a:pt x="1135377" y="605500"/>
                </a:cubicBezTo>
                <a:lnTo>
                  <a:pt x="1239951" y="519610"/>
                </a:lnTo>
                <a:cubicBezTo>
                  <a:pt x="1226257" y="495959"/>
                  <a:pt x="1229991" y="466084"/>
                  <a:pt x="1252400" y="447413"/>
                </a:cubicBezTo>
                <a:lnTo>
                  <a:pt x="1735433" y="12983"/>
                </a:lnTo>
                <a:cubicBezTo>
                  <a:pt x="1749127" y="3025"/>
                  <a:pt x="1767801" y="3025"/>
                  <a:pt x="1782740" y="11738"/>
                </a:cubicBezTo>
                <a:cubicBezTo>
                  <a:pt x="1797680" y="20452"/>
                  <a:pt x="1806394" y="35389"/>
                  <a:pt x="1805149" y="52816"/>
                </a:cubicBezTo>
                <a:lnTo>
                  <a:pt x="1805149" y="758609"/>
                </a:lnTo>
                <a:cubicBezTo>
                  <a:pt x="1801414" y="798442"/>
                  <a:pt x="1783985" y="834540"/>
                  <a:pt x="1756597" y="863170"/>
                </a:cubicBezTo>
                <a:lnTo>
                  <a:pt x="1674432" y="959019"/>
                </a:lnTo>
                <a:cubicBezTo>
                  <a:pt x="1664472" y="967732"/>
                  <a:pt x="1650778" y="971467"/>
                  <a:pt x="1638329" y="971467"/>
                </a:cubicBezTo>
                <a:cubicBezTo>
                  <a:pt x="1637084" y="971467"/>
                  <a:pt x="1634594" y="971467"/>
                  <a:pt x="1633349" y="971467"/>
                </a:cubicBezTo>
                <a:cubicBezTo>
                  <a:pt x="1620899" y="970222"/>
                  <a:pt x="1609695" y="965243"/>
                  <a:pt x="1600981" y="957774"/>
                </a:cubicBezTo>
                <a:lnTo>
                  <a:pt x="1528775" y="1016279"/>
                </a:lnTo>
                <a:cubicBezTo>
                  <a:pt x="1512591" y="1031216"/>
                  <a:pt x="1490182" y="1039930"/>
                  <a:pt x="1466528" y="1039930"/>
                </a:cubicBezTo>
                <a:cubicBezTo>
                  <a:pt x="1464038" y="1039930"/>
                  <a:pt x="1461548" y="1038685"/>
                  <a:pt x="1456569" y="1038685"/>
                </a:cubicBezTo>
                <a:cubicBezTo>
                  <a:pt x="1435405" y="1036195"/>
                  <a:pt x="1415486" y="1028727"/>
                  <a:pt x="1400547" y="1013789"/>
                </a:cubicBezTo>
                <a:cubicBezTo>
                  <a:pt x="1404282" y="1024992"/>
                  <a:pt x="1405527" y="1037440"/>
                  <a:pt x="1404282" y="1049888"/>
                </a:cubicBezTo>
                <a:cubicBezTo>
                  <a:pt x="1400547" y="1072294"/>
                  <a:pt x="1390587" y="1090966"/>
                  <a:pt x="1371913" y="1104658"/>
                </a:cubicBezTo>
                <a:lnTo>
                  <a:pt x="1276054" y="1178101"/>
                </a:lnTo>
                <a:lnTo>
                  <a:pt x="1287258" y="1189304"/>
                </a:lnTo>
                <a:cubicBezTo>
                  <a:pt x="1318381" y="1220423"/>
                  <a:pt x="1318381" y="1271460"/>
                  <a:pt x="1287258" y="1302579"/>
                </a:cubicBezTo>
                <a:lnTo>
                  <a:pt x="1282278" y="1306313"/>
                </a:lnTo>
                <a:cubicBezTo>
                  <a:pt x="1272319" y="1316272"/>
                  <a:pt x="1261115" y="1322496"/>
                  <a:pt x="1249910" y="1326230"/>
                </a:cubicBezTo>
                <a:cubicBezTo>
                  <a:pt x="1258625" y="1339923"/>
                  <a:pt x="1264849" y="1354860"/>
                  <a:pt x="1264849" y="1369797"/>
                </a:cubicBezTo>
                <a:cubicBezTo>
                  <a:pt x="1267339" y="1393448"/>
                  <a:pt x="1259870" y="1414610"/>
                  <a:pt x="1243686" y="1430792"/>
                </a:cubicBezTo>
                <a:lnTo>
                  <a:pt x="1239951" y="1434526"/>
                </a:lnTo>
                <a:cubicBezTo>
                  <a:pt x="1226257" y="1448219"/>
                  <a:pt x="1206338" y="1455688"/>
                  <a:pt x="1186419" y="1455688"/>
                </a:cubicBezTo>
                <a:cubicBezTo>
                  <a:pt x="1185174" y="1455688"/>
                  <a:pt x="1182684" y="1455688"/>
                  <a:pt x="1180194" y="1455688"/>
                </a:cubicBezTo>
                <a:cubicBezTo>
                  <a:pt x="1164010" y="1454443"/>
                  <a:pt x="1149071" y="1449464"/>
                  <a:pt x="1135377" y="1439505"/>
                </a:cubicBezTo>
                <a:cubicBezTo>
                  <a:pt x="1131642" y="1451953"/>
                  <a:pt x="1125417" y="1463156"/>
                  <a:pt x="1115458" y="1473115"/>
                </a:cubicBezTo>
                <a:lnTo>
                  <a:pt x="1111723" y="1476849"/>
                </a:lnTo>
                <a:cubicBezTo>
                  <a:pt x="1096784" y="1493031"/>
                  <a:pt x="1075620" y="1500500"/>
                  <a:pt x="1055701" y="1500500"/>
                </a:cubicBezTo>
                <a:cubicBezTo>
                  <a:pt x="1038272" y="1500500"/>
                  <a:pt x="1022088" y="1495521"/>
                  <a:pt x="1008394" y="1484318"/>
                </a:cubicBezTo>
                <a:cubicBezTo>
                  <a:pt x="1004659" y="1495521"/>
                  <a:pt x="998434" y="1505479"/>
                  <a:pt x="989720" y="1514192"/>
                </a:cubicBezTo>
                <a:lnTo>
                  <a:pt x="981005" y="1522906"/>
                </a:lnTo>
                <a:cubicBezTo>
                  <a:pt x="966066" y="1536598"/>
                  <a:pt x="947392" y="1544067"/>
                  <a:pt x="927473" y="1544067"/>
                </a:cubicBezTo>
                <a:cubicBezTo>
                  <a:pt x="907554" y="1544067"/>
                  <a:pt x="887635" y="1536598"/>
                  <a:pt x="872696" y="1522906"/>
                </a:cubicBezTo>
                <a:lnTo>
                  <a:pt x="852777" y="1501745"/>
                </a:lnTo>
                <a:lnTo>
                  <a:pt x="834103" y="1516682"/>
                </a:lnTo>
                <a:cubicBezTo>
                  <a:pt x="822899" y="1524151"/>
                  <a:pt x="809205" y="1529130"/>
                  <a:pt x="795511" y="1529130"/>
                </a:cubicBezTo>
                <a:cubicBezTo>
                  <a:pt x="774347" y="1529130"/>
                  <a:pt x="753183" y="1519172"/>
                  <a:pt x="739489" y="1500500"/>
                </a:cubicBezTo>
                <a:lnTo>
                  <a:pt x="734509" y="1493031"/>
                </a:lnTo>
                <a:cubicBezTo>
                  <a:pt x="725795" y="1483073"/>
                  <a:pt x="722060" y="1473115"/>
                  <a:pt x="720815" y="1461911"/>
                </a:cubicBezTo>
                <a:cubicBezTo>
                  <a:pt x="717080" y="1461911"/>
                  <a:pt x="714590" y="1463156"/>
                  <a:pt x="710855" y="1463156"/>
                </a:cubicBezTo>
                <a:cubicBezTo>
                  <a:pt x="705876" y="1463156"/>
                  <a:pt x="702141" y="1461911"/>
                  <a:pt x="697161" y="1460667"/>
                </a:cubicBezTo>
                <a:cubicBezTo>
                  <a:pt x="679732" y="1458177"/>
                  <a:pt x="664793" y="1446974"/>
                  <a:pt x="653589" y="1433281"/>
                </a:cubicBezTo>
                <a:lnTo>
                  <a:pt x="649854" y="1428302"/>
                </a:lnTo>
                <a:cubicBezTo>
                  <a:pt x="642384" y="1418344"/>
                  <a:pt x="636160" y="1404651"/>
                  <a:pt x="634915" y="1393448"/>
                </a:cubicBezTo>
                <a:cubicBezTo>
                  <a:pt x="632425" y="1393448"/>
                  <a:pt x="629935" y="1393448"/>
                  <a:pt x="627445" y="1393448"/>
                </a:cubicBezTo>
                <a:cubicBezTo>
                  <a:pt x="624955" y="1393448"/>
                  <a:pt x="621220" y="1393448"/>
                  <a:pt x="617486" y="1392204"/>
                </a:cubicBezTo>
                <a:cubicBezTo>
                  <a:pt x="598812" y="1389714"/>
                  <a:pt x="582628" y="1379756"/>
                  <a:pt x="571423" y="1364818"/>
                </a:cubicBezTo>
                <a:lnTo>
                  <a:pt x="567688" y="1359839"/>
                </a:lnTo>
                <a:cubicBezTo>
                  <a:pt x="555239" y="1344902"/>
                  <a:pt x="551504" y="1326230"/>
                  <a:pt x="552749" y="1307558"/>
                </a:cubicBezTo>
                <a:cubicBezTo>
                  <a:pt x="553994" y="1296355"/>
                  <a:pt x="558974" y="1285152"/>
                  <a:pt x="565199" y="1276439"/>
                </a:cubicBezTo>
                <a:cubicBezTo>
                  <a:pt x="556484" y="1271460"/>
                  <a:pt x="547770" y="1263991"/>
                  <a:pt x="541545" y="1255277"/>
                </a:cubicBezTo>
                <a:lnTo>
                  <a:pt x="537810" y="1251543"/>
                </a:lnTo>
                <a:cubicBezTo>
                  <a:pt x="527851" y="1236606"/>
                  <a:pt x="521626" y="1219179"/>
                  <a:pt x="521626" y="1201752"/>
                </a:cubicBezTo>
                <a:cubicBezTo>
                  <a:pt x="521626" y="1193038"/>
                  <a:pt x="524116" y="1185569"/>
                  <a:pt x="527851" y="1176856"/>
                </a:cubicBezTo>
                <a:lnTo>
                  <a:pt x="439461" y="1088476"/>
                </a:lnTo>
                <a:cubicBezTo>
                  <a:pt x="413317" y="1063581"/>
                  <a:pt x="399623" y="1029971"/>
                  <a:pt x="398378" y="995118"/>
                </a:cubicBezTo>
                <a:cubicBezTo>
                  <a:pt x="379704" y="1012545"/>
                  <a:pt x="356050" y="1022503"/>
                  <a:pt x="329907" y="1022503"/>
                </a:cubicBezTo>
                <a:cubicBezTo>
                  <a:pt x="303763" y="1022503"/>
                  <a:pt x="278865" y="1012545"/>
                  <a:pt x="260191" y="993873"/>
                </a:cubicBezTo>
                <a:lnTo>
                  <a:pt x="194209" y="929144"/>
                </a:lnTo>
                <a:cubicBezTo>
                  <a:pt x="185495" y="935368"/>
                  <a:pt x="173045" y="939102"/>
                  <a:pt x="161841" y="939102"/>
                </a:cubicBezTo>
                <a:cubicBezTo>
                  <a:pt x="148147" y="939102"/>
                  <a:pt x="133208" y="932878"/>
                  <a:pt x="122003" y="922920"/>
                </a:cubicBezTo>
                <a:lnTo>
                  <a:pt x="120758" y="920430"/>
                </a:lnTo>
                <a:lnTo>
                  <a:pt x="37348" y="818358"/>
                </a:lnTo>
                <a:cubicBezTo>
                  <a:pt x="13694" y="787239"/>
                  <a:pt x="0" y="748650"/>
                  <a:pt x="0" y="708817"/>
                </a:cubicBezTo>
                <a:lnTo>
                  <a:pt x="0" y="44103"/>
                </a:lnTo>
                <a:cubicBezTo>
                  <a:pt x="0" y="26676"/>
                  <a:pt x="9960" y="11738"/>
                  <a:pt x="24899" y="4270"/>
                </a:cubicBezTo>
                <a:cubicBezTo>
                  <a:pt x="32991" y="535"/>
                  <a:pt x="41705" y="-710"/>
                  <a:pt x="49953" y="379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b="0" i="0" u="none" strike="noStrike">
              <a:ln>
                <a:noFill/>
              </a:ln>
              <a:latin typeface="Arial"/>
              <a:ea typeface="Microsoft YaHei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88929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F1935-1366-4F14-81BD-7E6E03B0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79" y="68892"/>
            <a:ext cx="7688490" cy="750745"/>
          </a:xfrm>
        </p:spPr>
        <p:txBody>
          <a:bodyPr/>
          <a:lstStyle/>
          <a:p>
            <a:r>
              <a:rPr lang="ru-RU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схемы организации информационного обмена при осуществлении ДУ. защита трафика 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0684AD-7D8C-4EF2-9272-5AB50770C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31" y="1088151"/>
            <a:ext cx="8542783" cy="4323864"/>
          </a:xfrm>
        </p:spPr>
        <p:txBody>
          <a:bodyPr/>
          <a:lstStyle/>
          <a:p>
            <a:pPr algn="just"/>
            <a:r>
              <a:rPr lang="ru-RU" sz="1400" b="1" u="sng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ПП РФ от 13.08.2018 г. №937 (п.50):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    При организации дистанционного управления </a:t>
            </a:r>
            <a:r>
              <a:rPr lang="ru-RU" sz="14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владельцы объектов электроэнергетики обязаны обеспечить техническую возможность передачи команд дистанционного управления</a:t>
            </a: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на изменение технологического режима работы или эксплуатационного состояния объектов диспетчеризации, а также осуществления информационного обмена при реализации дистанционного управления </a:t>
            </a:r>
            <a:r>
              <a:rPr lang="ru-RU" sz="14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из соответствующего диспетчерского центра непосредственно на объекты электроэнергетики</a:t>
            </a: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    Технические требования по организации систем обмена технологической информацией </a:t>
            </a: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между объектами электроэнергетики (энергопринимающими установками), центрами управления и диспетчерскими центрами </a:t>
            </a:r>
            <a:r>
              <a:rPr lang="ru-RU" sz="14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определяются субъектом оперативно-диспетчерского управления</a:t>
            </a:r>
            <a:r>
              <a:rPr lang="ru-RU" sz="1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с учетом требований Правил.</a:t>
            </a:r>
          </a:p>
          <a:p>
            <a:pPr marL="0" indent="0" algn="just">
              <a:buNone/>
            </a:pPr>
            <a:endParaRPr lang="ru-RU" sz="14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marL="0" indent="0" algn="just">
              <a:buNone/>
            </a:pPr>
            <a:endParaRPr lang="ru-RU" sz="14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1542BE-0964-49FD-9DC1-CF8289757C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00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F1935-1366-4F14-81BD-7E6E03B0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79" y="68892"/>
            <a:ext cx="7688490" cy="750745"/>
          </a:xfrm>
        </p:spPr>
        <p:txBody>
          <a:bodyPr/>
          <a:lstStyle/>
          <a:p>
            <a:r>
              <a:rPr lang="ru-RU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схемы организации информационного обмена при осуществлении ДУ. защита трафика ДУ.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0684AD-7D8C-4EF2-9272-5AB50770C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53" y="1022836"/>
            <a:ext cx="8734944" cy="4323864"/>
          </a:xfrm>
        </p:spPr>
        <p:txBody>
          <a:bodyPr/>
          <a:lstStyle/>
          <a:p>
            <a:pPr algn="just"/>
            <a:r>
              <a:rPr lang="ru-RU" sz="1200" b="1" u="sng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Приказ Минэнерго РФ от 26.12.2023 №1215: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    Защищенное</a:t>
            </a:r>
            <a:r>
              <a:rPr lang="ru-RU" sz="12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ru-RU" sz="12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соединение</a:t>
            </a:r>
            <a:r>
              <a:rPr lang="ru-RU" sz="12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с использованием криптографической защиты </a:t>
            </a:r>
            <a:r>
              <a:rPr lang="ru-RU" sz="12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должно устанавливаться между устройствами телемеханики или серверами (контроллерами) обработки команд дистанционного управления объектов электроэнергетики (ЦУ) и устройствами (шлюзами) передачи команд дистанционного управления диспетчерского центра, -</a:t>
            </a:r>
            <a:r>
              <a:rPr lang="ru-RU" sz="12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либо </a:t>
            </a:r>
            <a:r>
              <a:rPr lang="ru-RU" sz="12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между сетевым оборудованием локальной вычислительной сети (маршрутизатор, межсетевой экран) объекта электроэнергетики (ЦУ) и </a:t>
            </a:r>
            <a:r>
              <a:rPr lang="ru-RU" sz="1200" b="1" dirty="0" err="1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криптошлюзами</a:t>
            </a:r>
            <a:r>
              <a:rPr lang="ru-RU" sz="12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диспетчерского центра</a:t>
            </a:r>
            <a:r>
              <a:rPr lang="ru-RU" sz="12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     Перечень допустимых протоколов криптографической защиты</a:t>
            </a:r>
            <a:r>
              <a:rPr lang="ru-RU" sz="12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, идентификаторы криптографических алгоритмов с указанием схем допустимых протоколов, способов аутентификации и вид ключевой системы </a:t>
            </a:r>
            <a:r>
              <a:rPr lang="ru-RU" sz="12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определяет диспетчерский центр и направляет в технических условиях </a:t>
            </a:r>
            <a:r>
              <a:rPr lang="ru-RU" sz="12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по запросу собственника или иного законного владельца объекта электроэнергетики.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    Технические решения по защите трафика дистанционного управления с диспетчерским центром</a:t>
            </a:r>
            <a:r>
              <a:rPr lang="ru-RU" sz="12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, включая технические настройки защищенного соединения с использованием криптографической защиты, </a:t>
            </a:r>
            <a:r>
              <a:rPr lang="ru-RU" sz="12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разрабатываются владельцем объекта электроэнергетики </a:t>
            </a:r>
            <a:r>
              <a:rPr lang="ru-RU" sz="12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(сетевой организацией) на основании технических условий от диспетчерского центра и </a:t>
            </a:r>
            <a:r>
              <a:rPr lang="ru-RU" sz="12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должны быть согласовано с диспетчерским центром</a:t>
            </a:r>
            <a:r>
              <a:rPr lang="ru-RU" sz="12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12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marL="0" indent="0" algn="just">
              <a:buNone/>
            </a:pPr>
            <a:endParaRPr lang="ru-RU" sz="12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1542BE-0964-49FD-9DC1-CF8289757C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8</a:t>
            </a:fld>
            <a:endParaRPr lang="ru-RU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D2731DBA-F601-4155-AF31-F95B1EF6CD83}"/>
              </a:ext>
            </a:extLst>
          </p:cNvPr>
          <p:cNvSpPr txBox="1"/>
          <p:nvPr/>
        </p:nvSpPr>
        <p:spPr>
          <a:xfrm>
            <a:off x="307895" y="4264735"/>
            <a:ext cx="873494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05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88704A"/>
              </a:buClr>
              <a:buSzPct val="100000"/>
            </a:pPr>
            <a:r>
              <a:rPr lang="ru-RU" sz="1200" dirty="0">
                <a:solidFill>
                  <a:srgbClr val="00577A"/>
                </a:solidFill>
                <a:latin typeface="+mj-lt"/>
              </a:rPr>
              <a:t>После выхода Приказа Минэнерго от 26.12.2023 №1215 к реализации допустима только схема с использованием СКЗИ, по Объектам, где реализована временная схема (без СКЗИ, без ГОСТ) обеспечивается Владельцем </a:t>
            </a:r>
            <a:r>
              <a:rPr lang="ru-RU" sz="1200" dirty="0">
                <a:solidFill>
                  <a:srgbClr val="FF0000"/>
                </a:solidFill>
                <a:latin typeface="+mj-lt"/>
              </a:rPr>
              <a:t>плановый</a:t>
            </a:r>
            <a:r>
              <a:rPr lang="ru-RU" sz="1200" dirty="0">
                <a:solidFill>
                  <a:srgbClr val="00577A"/>
                </a:solidFill>
                <a:latin typeface="+mj-lt"/>
              </a:rPr>
              <a:t> переход к схеме с СКЗИ. При этом ДУ до выполнения требований осуществляется в соответствии с п.14 </a:t>
            </a:r>
            <a:r>
              <a:rPr lang="ru-RU" sz="1200" dirty="0">
                <a:solidFill>
                  <a:srgbClr val="00577A"/>
                </a:solidFill>
              </a:rPr>
              <a:t>Приказа Минэнерго от 26.12.2023 №1215 </a:t>
            </a:r>
            <a:r>
              <a:rPr lang="ru-RU" sz="1200" dirty="0">
                <a:solidFill>
                  <a:srgbClr val="00577A"/>
                </a:solidFill>
                <a:latin typeface="+mj-lt"/>
              </a:rPr>
              <a:t>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F0B887A-D49D-4C54-A6F8-3A0EFD62B2D5}"/>
              </a:ext>
            </a:extLst>
          </p:cNvPr>
          <p:cNvCxnSpPr>
            <a:cxnSpLocks/>
          </p:cNvCxnSpPr>
          <p:nvPr/>
        </p:nvCxnSpPr>
        <p:spPr bwMode="auto">
          <a:xfrm>
            <a:off x="0" y="4249346"/>
            <a:ext cx="9144000" cy="0"/>
          </a:xfrm>
          <a:prstGeom prst="line">
            <a:avLst/>
          </a:prstGeom>
          <a:noFill/>
          <a:ln w="38100" cap="rnd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8788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F1935-1366-4F14-81BD-7E6E03B0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79" y="68892"/>
            <a:ext cx="7688490" cy="750745"/>
          </a:xfrm>
        </p:spPr>
        <p:txBody>
          <a:bodyPr/>
          <a:lstStyle/>
          <a:p>
            <a:r>
              <a:rPr lang="ru-RU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схемы организации информационного обмена при осуществлении ДУ. защита трафика ДУ.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0684AD-7D8C-4EF2-9272-5AB50770C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04" y="819636"/>
            <a:ext cx="8762709" cy="4323864"/>
          </a:xfrm>
        </p:spPr>
        <p:txBody>
          <a:bodyPr/>
          <a:lstStyle/>
          <a:p>
            <a:r>
              <a:rPr lang="ru-RU" sz="1100" b="1" u="sng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ГОСТ Р 59947-2021 (п. 4.10):</a:t>
            </a:r>
          </a:p>
          <a:p>
            <a:pPr marL="0" indent="0" algn="just">
              <a:buNone/>
            </a:pPr>
            <a:r>
              <a:rPr lang="ru-RU" sz="11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     Обеспечение безопасности </a:t>
            </a:r>
            <a:r>
              <a:rPr lang="ru-RU" sz="11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информационного обмена при осуществлении ДУ из ДЦ должно выполняться в соответствии со </a:t>
            </a:r>
            <a:r>
              <a:rPr lang="ru-RU" sz="11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стандартом</a:t>
            </a:r>
            <a:r>
              <a:rPr lang="ru-RU" sz="11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, определяющим использование защищенных протоколов при организации информационного обмена </a:t>
            </a:r>
            <a:r>
              <a:rPr lang="ru-RU" sz="11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 электроэнергетике Российской Федерации</a:t>
            </a:r>
            <a:r>
              <a:rPr lang="ru-RU" sz="11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.</a:t>
            </a:r>
          </a:p>
          <a:p>
            <a:r>
              <a:rPr lang="ru-RU" sz="1100" b="1" u="sng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ГОСТ Р 71077-2023 (п. 4.2):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Для обеспечения безопасности передачи команд ДУ необходимо использовать </a:t>
            </a:r>
            <a:r>
              <a:rPr lang="ru-RU" sz="11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протоколы криптографической защиты </a:t>
            </a:r>
            <a:r>
              <a:rPr lang="ru-RU" sz="1100" b="1" dirty="0" err="1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IPsec</a:t>
            </a:r>
            <a:r>
              <a:rPr lang="ru-RU" sz="11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или TLS</a:t>
            </a:r>
            <a:r>
              <a:rPr lang="ru-RU" sz="11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. Выбор используемого протокола должен учитывать возможности сетевого оборудования, через которое будет проходить передача команд ДУ, а также способы реализации и рекомендации субъекта оперативно-диспетчерского управления в электроэнергетике.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Протокол </a:t>
            </a:r>
            <a:r>
              <a:rPr lang="ru-RU" sz="1100" dirty="0" err="1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IPsec</a:t>
            </a:r>
            <a:r>
              <a:rPr lang="ru-RU" sz="11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или TLS может быть реализован в программной среде сервера (контроллера) ТМ, межсетевых экранах, маршрутизаторах или </a:t>
            </a:r>
            <a:r>
              <a:rPr lang="ru-RU" sz="1100" dirty="0" err="1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криптошлюзах</a:t>
            </a:r>
            <a:r>
              <a:rPr lang="ru-RU" sz="11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Безопасное соединение для передачи защищаемой информации с использованием протокола криптографической защиты может устанавливаться между сервером (контроллером) ТМ, телекоммуникационным оборудованием объекта электроэнергетики (маршрутизатор, межсетевой экран, </a:t>
            </a:r>
            <a:r>
              <a:rPr lang="ru-RU" sz="1100" b="1" dirty="0" err="1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криптошлюз</a:t>
            </a:r>
            <a:r>
              <a:rPr lang="ru-RU" sz="11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) и сервером ДЦ или </a:t>
            </a:r>
            <a:r>
              <a:rPr lang="ru-RU" sz="1100" b="1" dirty="0" err="1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криптошлюзом</a:t>
            </a:r>
            <a:r>
              <a:rPr lang="ru-RU" sz="11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ДЦ.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 случае необходимости определения роли сервера и клиента защищенного соединения соотношение ролей должно соответствовать ГОСТ Р МЭК 60870-5-104, согласно которому сервером защищенного соединения считается объект электроэнергетики, а клиентом защищенного соединения считается ДЦ.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Применение конкретных криптографических алгоритмов и протоколов для защиты ДУ должно быть согласовано собственником или иным законным владельцем объекта электроэнергетики, в отношении объекта электроэнергетики которого организуется ДУ, с соответствующим ДЦ, из которого планируется осуществлять ДУ.</a:t>
            </a:r>
          </a:p>
          <a:p>
            <a:pPr marL="0" indent="0" algn="just">
              <a:buNone/>
            </a:pPr>
            <a:endParaRPr lang="ru-RU" sz="11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marL="0" indent="0">
              <a:buNone/>
            </a:pPr>
            <a:endParaRPr lang="ru-RU" sz="11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1542BE-0964-49FD-9DC1-CF8289757C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95267-F98D-45D9-ABB7-DCC0B0F7008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465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СО">
  <a:themeElements>
    <a:clrScheme name="СО ЕЭС Нормальная">
      <a:dk1>
        <a:srgbClr val="000000"/>
      </a:dk1>
      <a:lt1>
        <a:srgbClr val="FFFFFF"/>
      </a:lt1>
      <a:dk2>
        <a:srgbClr val="001CA8"/>
      </a:dk2>
      <a:lt2>
        <a:srgbClr val="FFFFFF"/>
      </a:lt2>
      <a:accent1>
        <a:srgbClr val="001CA8"/>
      </a:accent1>
      <a:accent2>
        <a:srgbClr val="837041"/>
      </a:accent2>
      <a:accent3>
        <a:srgbClr val="00577A"/>
      </a:accent3>
      <a:accent4>
        <a:srgbClr val="00928F"/>
      </a:accent4>
      <a:accent5>
        <a:srgbClr val="E43E28"/>
      </a:accent5>
      <a:accent6>
        <a:srgbClr val="EECC00"/>
      </a:accent6>
      <a:hlink>
        <a:srgbClr val="9F884F"/>
      </a:hlink>
      <a:folHlink>
        <a:srgbClr val="6A5B34"/>
      </a:folHlink>
    </a:clrScheme>
    <a:fontScheme name="СО ЕЭС">
      <a:majorFont>
        <a:latin typeface="Liberation Sans"/>
        <a:ea typeface="Arial"/>
        <a:cs typeface="Arial"/>
      </a:majorFont>
      <a:minorFont>
        <a:latin typeface="Liberation Sans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E8E1D0"/>
        </a:solidFill>
        <a:ln w="9525">
          <a:solidFill>
            <a:srgbClr val="A88C5E"/>
          </a:solidFill>
          <a:prstDash val="solid"/>
        </a:ln>
      </a:spPr>
      <a:bodyPr/>
      <a:lstStyle/>
    </a:spDef>
    <a:lnDef>
      <a:spPr bwMode="auto">
        <a:prstGeom prst="rect">
          <a:avLst/>
        </a:prstGeom>
        <a:noFill/>
        <a:ln w="12700" cap="flat" cmpd="sng" algn="ctr">
          <a:solidFill>
            <a:srgbClr val="A88C5E"/>
          </a:solidFill>
          <a:prstDash val="solid"/>
          <a:round/>
          <a:headEnd type="none" w="med" len="med"/>
          <a:tailEnd type="triangle" w="lg" len="sm"/>
        </a:ln>
      </a:spPr>
      <a:bodyPr/>
      <a:lstStyle/>
    </a:lnDef>
    <a:txDef>
      <a:spPr bwMode="auto"/>
      <a:bodyPr/>
      <a:lstStyle/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2704</TotalTime>
  <Words>1822</Words>
  <Application>Microsoft Office PowerPoint</Application>
  <DocSecurity>0</DocSecurity>
  <PresentationFormat>Экран (16:9)</PresentationFormat>
  <Paragraphs>105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Microsoft YaHei</vt:lpstr>
      <vt:lpstr>Arial</vt:lpstr>
      <vt:lpstr>Calibri</vt:lpstr>
      <vt:lpstr>Century Gothic</vt:lpstr>
      <vt:lpstr>Liberation Sans</vt:lpstr>
      <vt:lpstr>Lucida Sans</vt:lpstr>
      <vt:lpstr>Wingdings</vt:lpstr>
      <vt:lpstr>Тема СО</vt:lpstr>
      <vt:lpstr>Актуальные вопросы информационного обмена с ДЦ СО ЕЭС</vt:lpstr>
      <vt:lpstr>Действующие НПА, ЛНА в отношении схем информационного обмена с дц</vt:lpstr>
      <vt:lpstr>ГОСТ Р 71692-2025</vt:lpstr>
      <vt:lpstr>исполнительная схема И Паспорт информационного обмена</vt:lpstr>
      <vt:lpstr>Этапы разработки исполнительных схем и паспорта информационного обмена</vt:lpstr>
      <vt:lpstr>схемы организации информационного обмена при осуществлении ДУ. защита трафика ДУ.</vt:lpstr>
      <vt:lpstr>схемы организации информационного обмена при осуществлении ДУ. защита трафика ДУ</vt:lpstr>
      <vt:lpstr>схемы организации информационного обмена при осуществлении ДУ. защита трафика ДУ.</vt:lpstr>
      <vt:lpstr>схемы организации информационного обмена при осуществлении ДУ. защита трафика ДУ.</vt:lpstr>
      <vt:lpstr>схемы организации информационного обмена при осуществлении ДУ. защита трафика ДУ</vt:lpstr>
      <vt:lpstr>Совместная работа с ПАО «Россети» по разработке типовых схем защиты ДУ. </vt:lpstr>
      <vt:lpstr>Спасибо за внимание!</vt:lpstr>
    </vt:vector>
  </TitlesOfParts>
  <Manager/>
  <Company>Системный оператор Единой энергетической системы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 "СО ЕЭС"</dc:title>
  <dc:subject>Системный оператор Единой энергетической системы</dc:subject>
  <dc:creator>Системный оператор Единой энергетической системы</dc:creator>
  <cp:keywords/>
  <dc:description/>
  <cp:lastModifiedBy>Бердяев Дмитрий Валерьевич</cp:lastModifiedBy>
  <cp:revision>577</cp:revision>
  <dcterms:created xsi:type="dcterms:W3CDTF">2023-03-22T05:01:27Z</dcterms:created>
  <dcterms:modified xsi:type="dcterms:W3CDTF">2025-07-14T14:50:07Z</dcterms:modified>
  <cp:category/>
  <dc:identifier/>
  <cp:contentStatus/>
  <dc:language/>
  <cp:version/>
</cp:coreProperties>
</file>