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9" r:id="rId1"/>
  </p:sldMasterIdLst>
  <p:notesMasterIdLst>
    <p:notesMasterId r:id="rId16"/>
  </p:notesMasterIdLst>
  <p:handoutMasterIdLst>
    <p:handoutMasterId r:id="rId17"/>
  </p:handoutMasterIdLst>
  <p:sldIdLst>
    <p:sldId id="256" r:id="rId2"/>
    <p:sldId id="299" r:id="rId3"/>
    <p:sldId id="305" r:id="rId4"/>
    <p:sldId id="306" r:id="rId5"/>
    <p:sldId id="307" r:id="rId6"/>
    <p:sldId id="308" r:id="rId7"/>
    <p:sldId id="310" r:id="rId8"/>
    <p:sldId id="312" r:id="rId9"/>
    <p:sldId id="314" r:id="rId10"/>
    <p:sldId id="315" r:id="rId11"/>
    <p:sldId id="316" r:id="rId12"/>
    <p:sldId id="317" r:id="rId13"/>
    <p:sldId id="319" r:id="rId14"/>
    <p:sldId id="320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  <a:srgbClr val="FF00FF"/>
    <a:srgbClr val="FFCCCC"/>
    <a:srgbClr val="FF7C80"/>
    <a:srgbClr val="FFFF00"/>
    <a:srgbClr val="CC6600"/>
    <a:srgbClr val="FFFFCC"/>
    <a:srgbClr val="FFFF99"/>
    <a:srgbClr val="DDDDDD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37" autoAdjust="0"/>
    <p:restoredTop sz="84757" autoAdjust="0"/>
  </p:normalViewPr>
  <p:slideViewPr>
    <p:cSldViewPr>
      <p:cViewPr varScale="1">
        <p:scale>
          <a:sx n="114" d="100"/>
          <a:sy n="114" d="100"/>
        </p:scale>
        <p:origin x="-107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250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/>
            </a:lvl1pPr>
          </a:lstStyle>
          <a:p>
            <a:pPr>
              <a:defRPr/>
            </a:pPr>
            <a:fld id="{96725C60-2C4D-4E55-891A-6A568433DEDE}" type="datetimeFigureOut">
              <a:rPr lang="ru-RU"/>
              <a:pPr>
                <a:defRPr/>
              </a:pPr>
              <a:t>20.08.2013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/>
            </a:lvl1pPr>
          </a:lstStyle>
          <a:p>
            <a:pPr>
              <a:defRPr/>
            </a:pPr>
            <a:fld id="{22AB4CEE-0DE2-470E-9B21-56A8CF5363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45474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64247CB8-00AE-47A5-8FBC-13B388E109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92920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0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7171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4CAF0B-EC67-4D62-94D2-E7444D9B2890}" type="slidenum">
              <a:rPr lang="ru-RU" smtClean="0"/>
              <a:pPr/>
              <a:t>1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ru-RU"/>
          </a:p>
        </p:txBody>
      </p:sp>
      <p:sp>
        <p:nvSpPr>
          <p:cNvPr id="5" name="Freeform 4"/>
          <p:cNvSpPr>
            <a:spLocks/>
          </p:cNvSpPr>
          <p:nvPr/>
        </p:nvSpPr>
        <p:spPr bwMode="blackWhite">
          <a:xfrm>
            <a:off x="328613" y="333375"/>
            <a:ext cx="8405812" cy="4462463"/>
          </a:xfrm>
          <a:custGeom>
            <a:avLst/>
            <a:gdLst/>
            <a:ahLst/>
            <a:cxnLst>
              <a:cxn ang="0">
                <a:pos x="33" y="0"/>
              </a:cxn>
              <a:cxn ang="0">
                <a:pos x="0" y="33"/>
              </a:cxn>
              <a:cxn ang="0">
                <a:pos x="0" y="793"/>
              </a:cxn>
              <a:cxn ang="0">
                <a:pos x="1556" y="793"/>
              </a:cxn>
              <a:cxn ang="0">
                <a:pos x="1589" y="760"/>
              </a:cxn>
              <a:cxn ang="0">
                <a:pos x="1589" y="0"/>
              </a:cxn>
              <a:cxn ang="0">
                <a:pos x="33" y="0"/>
              </a:cxn>
            </a:cxnLst>
            <a:rect l="0" t="0" r="r" b="b"/>
            <a:pathLst>
              <a:path w="1589" h="793">
                <a:moveTo>
                  <a:pt x="33" y="0"/>
                </a:moveTo>
                <a:cubicBezTo>
                  <a:pt x="15" y="0"/>
                  <a:pt x="0" y="15"/>
                  <a:pt x="0" y="33"/>
                </a:cubicBezTo>
                <a:cubicBezTo>
                  <a:pt x="0" y="793"/>
                  <a:pt x="0" y="793"/>
                  <a:pt x="0" y="793"/>
                </a:cubicBezTo>
                <a:cubicBezTo>
                  <a:pt x="1556" y="793"/>
                  <a:pt x="1556" y="793"/>
                  <a:pt x="1556" y="793"/>
                </a:cubicBezTo>
                <a:cubicBezTo>
                  <a:pt x="1574" y="793"/>
                  <a:pt x="1589" y="778"/>
                  <a:pt x="1589" y="760"/>
                </a:cubicBezTo>
                <a:cubicBezTo>
                  <a:pt x="1589" y="0"/>
                  <a:pt x="1589" y="0"/>
                  <a:pt x="1589" y="0"/>
                </a:cubicBezTo>
                <a:lnTo>
                  <a:pt x="33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endParaRPr lang="ru-RU"/>
          </a:p>
        </p:txBody>
      </p:sp>
      <p:sp>
        <p:nvSpPr>
          <p:cNvPr id="6" name="Freeform 10"/>
          <p:cNvSpPr>
            <a:spLocks/>
          </p:cNvSpPr>
          <p:nvPr/>
        </p:nvSpPr>
        <p:spPr bwMode="hidden">
          <a:xfrm flipH="1" flipV="1">
            <a:off x="8683625" y="6430963"/>
            <a:ext cx="460375" cy="427037"/>
          </a:xfrm>
          <a:custGeom>
            <a:avLst/>
            <a:gdLst/>
            <a:ahLst/>
            <a:cxnLst>
              <a:cxn ang="0">
                <a:pos x="112" y="0"/>
              </a:cxn>
              <a:cxn ang="0">
                <a:pos x="116" y="0"/>
              </a:cxn>
              <a:cxn ang="0">
                <a:pos x="116" y="0"/>
              </a:cxn>
              <a:cxn ang="0">
                <a:pos x="0" y="0"/>
              </a:cxn>
              <a:cxn ang="0">
                <a:pos x="0" y="101"/>
              </a:cxn>
              <a:cxn ang="0">
                <a:pos x="112" y="0"/>
              </a:cxn>
            </a:cxnLst>
            <a:rect l="0" t="0" r="r" b="b"/>
            <a:pathLst>
              <a:path w="116" h="101">
                <a:moveTo>
                  <a:pt x="112" y="0"/>
                </a:moveTo>
                <a:cubicBezTo>
                  <a:pt x="116" y="0"/>
                  <a:pt x="116" y="0"/>
                  <a:pt x="116" y="0"/>
                </a:cubicBezTo>
                <a:cubicBezTo>
                  <a:pt x="116" y="0"/>
                  <a:pt x="116" y="0"/>
                  <a:pt x="116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01"/>
                  <a:pt x="0" y="101"/>
                  <a:pt x="0" y="101"/>
                </a:cubicBezTo>
                <a:cubicBezTo>
                  <a:pt x="6" y="44"/>
                  <a:pt x="54" y="0"/>
                  <a:pt x="112" y="0"/>
                </a:cubicBez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endParaRPr lang="ru-RU"/>
          </a:p>
        </p:txBody>
      </p:sp>
      <p:sp>
        <p:nvSpPr>
          <p:cNvPr id="7" name="Freeform 11"/>
          <p:cNvSpPr>
            <a:spLocks/>
          </p:cNvSpPr>
          <p:nvPr/>
        </p:nvSpPr>
        <p:spPr bwMode="hidden">
          <a:xfrm>
            <a:off x="-3175" y="-3175"/>
            <a:ext cx="542925" cy="504825"/>
          </a:xfrm>
          <a:custGeom>
            <a:avLst/>
            <a:gdLst/>
            <a:ahLst/>
            <a:cxnLst>
              <a:cxn ang="0">
                <a:pos x="112" y="0"/>
              </a:cxn>
              <a:cxn ang="0">
                <a:pos x="116" y="0"/>
              </a:cxn>
              <a:cxn ang="0">
                <a:pos x="116" y="0"/>
              </a:cxn>
              <a:cxn ang="0">
                <a:pos x="0" y="0"/>
              </a:cxn>
              <a:cxn ang="0">
                <a:pos x="0" y="101"/>
              </a:cxn>
              <a:cxn ang="0">
                <a:pos x="112" y="0"/>
              </a:cxn>
            </a:cxnLst>
            <a:rect l="0" t="0" r="r" b="b"/>
            <a:pathLst>
              <a:path w="116" h="101">
                <a:moveTo>
                  <a:pt x="112" y="0"/>
                </a:moveTo>
                <a:cubicBezTo>
                  <a:pt x="116" y="0"/>
                  <a:pt x="116" y="0"/>
                  <a:pt x="116" y="0"/>
                </a:cubicBezTo>
                <a:cubicBezTo>
                  <a:pt x="116" y="0"/>
                  <a:pt x="116" y="0"/>
                  <a:pt x="116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01"/>
                  <a:pt x="0" y="101"/>
                  <a:pt x="0" y="101"/>
                </a:cubicBezTo>
                <a:cubicBezTo>
                  <a:pt x="6" y="44"/>
                  <a:pt x="54" y="0"/>
                  <a:pt x="112" y="0"/>
                </a:cubicBez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endParaRPr lang="ru-RU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33413" y="2971800"/>
            <a:ext cx="7069137" cy="457200"/>
          </a:xfrm>
        </p:spPr>
        <p:txBody>
          <a:bodyPr/>
          <a:lstStyle>
            <a:lvl1pPr>
              <a:lnSpc>
                <a:spcPct val="10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633413" y="3603625"/>
            <a:ext cx="7069137" cy="914400"/>
          </a:xfrm>
        </p:spPr>
        <p:txBody>
          <a:bodyPr rIns="0"/>
          <a:lstStyle>
            <a:lvl1pPr marL="0" indent="0">
              <a:buFontTx/>
              <a:buNone/>
              <a:defRPr sz="1600" b="1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0"/>
            <a:ext cx="1173163" cy="228600"/>
          </a:xfrm>
        </p:spPr>
        <p:txBody>
          <a:bodyPr lIns="91440" tIns="45720" rIns="91440" bIns="45720"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3276600" y="0"/>
            <a:ext cx="2895600" cy="247650"/>
          </a:xfrm>
        </p:spPr>
        <p:txBody>
          <a:bodyPr lIns="91440" tIns="45720" rIns="91440" bIns="45720"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" name="Rectangle 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1827213" y="0"/>
            <a:ext cx="1250950" cy="228600"/>
          </a:xfrm>
        </p:spPr>
        <p:txBody>
          <a:bodyPr lIns="91440" tIns="45720" rIns="91440" bIns="45720"/>
          <a:lstStyle>
            <a:lvl1pPr>
              <a:defRPr/>
            </a:lvl1pPr>
          </a:lstStyle>
          <a:p>
            <a:pPr>
              <a:defRPr/>
            </a:pPr>
            <a:fld id="{B88AB6AA-5341-4AD5-B2A4-3A2CD0C0806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white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ru-RU"/>
          </a:p>
        </p:txBody>
      </p:sp>
      <p:sp>
        <p:nvSpPr>
          <p:cNvPr id="5" name="Freeform 3"/>
          <p:cNvSpPr>
            <a:spLocks/>
          </p:cNvSpPr>
          <p:nvPr/>
        </p:nvSpPr>
        <p:spPr bwMode="auto">
          <a:xfrm>
            <a:off x="1692275" y="333375"/>
            <a:ext cx="7104063" cy="1019175"/>
          </a:xfrm>
          <a:custGeom>
            <a:avLst/>
            <a:gdLst/>
            <a:ahLst/>
            <a:cxnLst>
              <a:cxn ang="0">
                <a:pos x="33" y="0"/>
              </a:cxn>
              <a:cxn ang="0">
                <a:pos x="0" y="33"/>
              </a:cxn>
              <a:cxn ang="0">
                <a:pos x="0" y="163"/>
              </a:cxn>
              <a:cxn ang="0">
                <a:pos x="1556" y="163"/>
              </a:cxn>
              <a:cxn ang="0">
                <a:pos x="1589" y="130"/>
              </a:cxn>
              <a:cxn ang="0">
                <a:pos x="1589" y="0"/>
              </a:cxn>
              <a:cxn ang="0">
                <a:pos x="33" y="0"/>
              </a:cxn>
            </a:cxnLst>
            <a:rect l="0" t="0" r="r" b="b"/>
            <a:pathLst>
              <a:path w="1589" h="163">
                <a:moveTo>
                  <a:pt x="33" y="0"/>
                </a:moveTo>
                <a:cubicBezTo>
                  <a:pt x="15" y="0"/>
                  <a:pt x="0" y="15"/>
                  <a:pt x="0" y="33"/>
                </a:cubicBezTo>
                <a:cubicBezTo>
                  <a:pt x="0" y="163"/>
                  <a:pt x="0" y="163"/>
                  <a:pt x="0" y="163"/>
                </a:cubicBezTo>
                <a:cubicBezTo>
                  <a:pt x="1556" y="163"/>
                  <a:pt x="1556" y="163"/>
                  <a:pt x="1556" y="163"/>
                </a:cubicBezTo>
                <a:cubicBezTo>
                  <a:pt x="1574" y="163"/>
                  <a:pt x="1589" y="148"/>
                  <a:pt x="1589" y="130"/>
                </a:cubicBezTo>
                <a:cubicBezTo>
                  <a:pt x="1589" y="0"/>
                  <a:pt x="1589" y="0"/>
                  <a:pt x="1589" y="0"/>
                </a:cubicBezTo>
                <a:lnTo>
                  <a:pt x="33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 w="9525" cap="flat" cmpd="sng">
            <a:noFill/>
            <a:prstDash val="solid"/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endParaRPr lang="ru-RU"/>
          </a:p>
        </p:txBody>
      </p:sp>
      <p:sp>
        <p:nvSpPr>
          <p:cNvPr id="6" name="Freeform 9"/>
          <p:cNvSpPr>
            <a:spLocks/>
          </p:cNvSpPr>
          <p:nvPr/>
        </p:nvSpPr>
        <p:spPr bwMode="hidden">
          <a:xfrm>
            <a:off x="-3175" y="-3175"/>
            <a:ext cx="542925" cy="504825"/>
          </a:xfrm>
          <a:custGeom>
            <a:avLst/>
            <a:gdLst/>
            <a:ahLst/>
            <a:cxnLst>
              <a:cxn ang="0">
                <a:pos x="112" y="0"/>
              </a:cxn>
              <a:cxn ang="0">
                <a:pos x="116" y="0"/>
              </a:cxn>
              <a:cxn ang="0">
                <a:pos x="116" y="0"/>
              </a:cxn>
              <a:cxn ang="0">
                <a:pos x="0" y="0"/>
              </a:cxn>
              <a:cxn ang="0">
                <a:pos x="0" y="101"/>
              </a:cxn>
              <a:cxn ang="0">
                <a:pos x="112" y="0"/>
              </a:cxn>
            </a:cxnLst>
            <a:rect l="0" t="0" r="r" b="b"/>
            <a:pathLst>
              <a:path w="116" h="101">
                <a:moveTo>
                  <a:pt x="112" y="0"/>
                </a:moveTo>
                <a:cubicBezTo>
                  <a:pt x="116" y="0"/>
                  <a:pt x="116" y="0"/>
                  <a:pt x="116" y="0"/>
                </a:cubicBezTo>
                <a:cubicBezTo>
                  <a:pt x="116" y="0"/>
                  <a:pt x="116" y="0"/>
                  <a:pt x="116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01"/>
                  <a:pt x="0" y="101"/>
                  <a:pt x="0" y="101"/>
                </a:cubicBezTo>
                <a:cubicBezTo>
                  <a:pt x="6" y="44"/>
                  <a:pt x="54" y="0"/>
                  <a:pt x="112" y="0"/>
                </a:cubicBez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endParaRPr lang="ru-RU"/>
          </a:p>
        </p:txBody>
      </p:sp>
      <p:sp>
        <p:nvSpPr>
          <p:cNvPr id="7" name="Freeform 10"/>
          <p:cNvSpPr>
            <a:spLocks/>
          </p:cNvSpPr>
          <p:nvPr/>
        </p:nvSpPr>
        <p:spPr bwMode="hidden">
          <a:xfrm flipH="1" flipV="1">
            <a:off x="8683625" y="6430963"/>
            <a:ext cx="460375" cy="427037"/>
          </a:xfrm>
          <a:custGeom>
            <a:avLst/>
            <a:gdLst/>
            <a:ahLst/>
            <a:cxnLst>
              <a:cxn ang="0">
                <a:pos x="112" y="0"/>
              </a:cxn>
              <a:cxn ang="0">
                <a:pos x="116" y="0"/>
              </a:cxn>
              <a:cxn ang="0">
                <a:pos x="116" y="0"/>
              </a:cxn>
              <a:cxn ang="0">
                <a:pos x="0" y="0"/>
              </a:cxn>
              <a:cxn ang="0">
                <a:pos x="0" y="101"/>
              </a:cxn>
              <a:cxn ang="0">
                <a:pos x="112" y="0"/>
              </a:cxn>
            </a:cxnLst>
            <a:rect l="0" t="0" r="r" b="b"/>
            <a:pathLst>
              <a:path w="116" h="101">
                <a:moveTo>
                  <a:pt x="112" y="0"/>
                </a:moveTo>
                <a:cubicBezTo>
                  <a:pt x="116" y="0"/>
                  <a:pt x="116" y="0"/>
                  <a:pt x="116" y="0"/>
                </a:cubicBezTo>
                <a:cubicBezTo>
                  <a:pt x="116" y="0"/>
                  <a:pt x="116" y="0"/>
                  <a:pt x="116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01"/>
                  <a:pt x="0" y="101"/>
                  <a:pt x="0" y="101"/>
                </a:cubicBezTo>
                <a:cubicBezTo>
                  <a:pt x="6" y="44"/>
                  <a:pt x="54" y="0"/>
                  <a:pt x="112" y="0"/>
                </a:cubicBez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endParaRPr lang="ru-RU"/>
          </a:p>
        </p:txBody>
      </p:sp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523875"/>
            <a:ext cx="1620837" cy="74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715250" y="6557963"/>
            <a:ext cx="1252538" cy="228600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6E11BB78-1586-47AE-AF68-F04323C0ECF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white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ru-RU"/>
          </a:p>
        </p:txBody>
      </p:sp>
      <p:sp>
        <p:nvSpPr>
          <p:cNvPr id="4099" name="Freeform 3"/>
          <p:cNvSpPr>
            <a:spLocks/>
          </p:cNvSpPr>
          <p:nvPr/>
        </p:nvSpPr>
        <p:spPr bwMode="auto">
          <a:xfrm>
            <a:off x="1692275" y="333375"/>
            <a:ext cx="7104063" cy="1019175"/>
          </a:xfrm>
          <a:custGeom>
            <a:avLst/>
            <a:gdLst/>
            <a:ahLst/>
            <a:cxnLst>
              <a:cxn ang="0">
                <a:pos x="33" y="0"/>
              </a:cxn>
              <a:cxn ang="0">
                <a:pos x="0" y="33"/>
              </a:cxn>
              <a:cxn ang="0">
                <a:pos x="0" y="163"/>
              </a:cxn>
              <a:cxn ang="0">
                <a:pos x="1556" y="163"/>
              </a:cxn>
              <a:cxn ang="0">
                <a:pos x="1589" y="130"/>
              </a:cxn>
              <a:cxn ang="0">
                <a:pos x="1589" y="0"/>
              </a:cxn>
              <a:cxn ang="0">
                <a:pos x="33" y="0"/>
              </a:cxn>
            </a:cxnLst>
            <a:rect l="0" t="0" r="r" b="b"/>
            <a:pathLst>
              <a:path w="1589" h="163">
                <a:moveTo>
                  <a:pt x="33" y="0"/>
                </a:moveTo>
                <a:cubicBezTo>
                  <a:pt x="15" y="0"/>
                  <a:pt x="0" y="15"/>
                  <a:pt x="0" y="33"/>
                </a:cubicBezTo>
                <a:cubicBezTo>
                  <a:pt x="0" y="163"/>
                  <a:pt x="0" y="163"/>
                  <a:pt x="0" y="163"/>
                </a:cubicBezTo>
                <a:cubicBezTo>
                  <a:pt x="1556" y="163"/>
                  <a:pt x="1556" y="163"/>
                  <a:pt x="1556" y="163"/>
                </a:cubicBezTo>
                <a:cubicBezTo>
                  <a:pt x="1574" y="163"/>
                  <a:pt x="1589" y="148"/>
                  <a:pt x="1589" y="130"/>
                </a:cubicBezTo>
                <a:cubicBezTo>
                  <a:pt x="1589" y="0"/>
                  <a:pt x="1589" y="0"/>
                  <a:pt x="1589" y="0"/>
                </a:cubicBezTo>
                <a:lnTo>
                  <a:pt x="33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 w="9525" cap="flat" cmpd="sng">
            <a:noFill/>
            <a:prstDash val="solid"/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endParaRPr lang="ru-RU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7538" y="1674813"/>
            <a:ext cx="8091487" cy="494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22860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0"/>
            <a:ext cx="125253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80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854200" y="0"/>
            <a:ext cx="125253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80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fld id="{C093368F-9E60-4655-AB3B-6140A88AFD4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1835150" y="882650"/>
            <a:ext cx="6553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4105" name="Freeform 9"/>
          <p:cNvSpPr>
            <a:spLocks/>
          </p:cNvSpPr>
          <p:nvPr/>
        </p:nvSpPr>
        <p:spPr bwMode="hidden">
          <a:xfrm>
            <a:off x="-3175" y="-3175"/>
            <a:ext cx="542925" cy="504825"/>
          </a:xfrm>
          <a:custGeom>
            <a:avLst/>
            <a:gdLst/>
            <a:ahLst/>
            <a:cxnLst>
              <a:cxn ang="0">
                <a:pos x="112" y="0"/>
              </a:cxn>
              <a:cxn ang="0">
                <a:pos x="116" y="0"/>
              </a:cxn>
              <a:cxn ang="0">
                <a:pos x="116" y="0"/>
              </a:cxn>
              <a:cxn ang="0">
                <a:pos x="0" y="0"/>
              </a:cxn>
              <a:cxn ang="0">
                <a:pos x="0" y="101"/>
              </a:cxn>
              <a:cxn ang="0">
                <a:pos x="112" y="0"/>
              </a:cxn>
            </a:cxnLst>
            <a:rect l="0" t="0" r="r" b="b"/>
            <a:pathLst>
              <a:path w="116" h="101">
                <a:moveTo>
                  <a:pt x="112" y="0"/>
                </a:moveTo>
                <a:cubicBezTo>
                  <a:pt x="116" y="0"/>
                  <a:pt x="116" y="0"/>
                  <a:pt x="116" y="0"/>
                </a:cubicBezTo>
                <a:cubicBezTo>
                  <a:pt x="116" y="0"/>
                  <a:pt x="116" y="0"/>
                  <a:pt x="116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01"/>
                  <a:pt x="0" y="101"/>
                  <a:pt x="0" y="101"/>
                </a:cubicBezTo>
                <a:cubicBezTo>
                  <a:pt x="6" y="44"/>
                  <a:pt x="54" y="0"/>
                  <a:pt x="112" y="0"/>
                </a:cubicBez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endParaRPr lang="ru-RU"/>
          </a:p>
        </p:txBody>
      </p:sp>
      <p:sp>
        <p:nvSpPr>
          <p:cNvPr id="4106" name="Freeform 10"/>
          <p:cNvSpPr>
            <a:spLocks/>
          </p:cNvSpPr>
          <p:nvPr/>
        </p:nvSpPr>
        <p:spPr bwMode="hidden">
          <a:xfrm flipH="1" flipV="1">
            <a:off x="8683625" y="6430963"/>
            <a:ext cx="460375" cy="427037"/>
          </a:xfrm>
          <a:custGeom>
            <a:avLst/>
            <a:gdLst/>
            <a:ahLst/>
            <a:cxnLst>
              <a:cxn ang="0">
                <a:pos x="112" y="0"/>
              </a:cxn>
              <a:cxn ang="0">
                <a:pos x="116" y="0"/>
              </a:cxn>
              <a:cxn ang="0">
                <a:pos x="116" y="0"/>
              </a:cxn>
              <a:cxn ang="0">
                <a:pos x="0" y="0"/>
              </a:cxn>
              <a:cxn ang="0">
                <a:pos x="0" y="101"/>
              </a:cxn>
              <a:cxn ang="0">
                <a:pos x="112" y="0"/>
              </a:cxn>
            </a:cxnLst>
            <a:rect l="0" t="0" r="r" b="b"/>
            <a:pathLst>
              <a:path w="116" h="101">
                <a:moveTo>
                  <a:pt x="112" y="0"/>
                </a:moveTo>
                <a:cubicBezTo>
                  <a:pt x="116" y="0"/>
                  <a:pt x="116" y="0"/>
                  <a:pt x="116" y="0"/>
                </a:cubicBezTo>
                <a:cubicBezTo>
                  <a:pt x="116" y="0"/>
                  <a:pt x="116" y="0"/>
                  <a:pt x="116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01"/>
                  <a:pt x="0" y="101"/>
                  <a:pt x="0" y="101"/>
                </a:cubicBezTo>
                <a:cubicBezTo>
                  <a:pt x="6" y="44"/>
                  <a:pt x="54" y="0"/>
                  <a:pt x="112" y="0"/>
                </a:cubicBez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endParaRPr lang="ru-RU"/>
          </a:p>
        </p:txBody>
      </p:sp>
      <p:pic>
        <p:nvPicPr>
          <p:cNvPr id="1035" name="Picture 2" descr="C:\Users\palferov\Documents\6. ITValue.RU\Logo4 (logoyescom).pn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88" y="523875"/>
            <a:ext cx="17192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</p:sldLayoutIdLst>
  <p:hf hdr="0" ftr="0" dt="0"/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5pPr>
      <a:lvl6pPr marL="457200"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6pPr>
      <a:lvl7pPr marL="914400"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7pPr>
      <a:lvl8pPr marL="1371600"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8pPr>
      <a:lvl9pPr marL="1828800"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4000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0"/>
        </a:spcBef>
        <a:spcAft>
          <a:spcPct val="4000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0"/>
        </a:spcBef>
        <a:spcAft>
          <a:spcPct val="4000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560" y="764704"/>
            <a:ext cx="7069137" cy="1846659"/>
          </a:xfrm>
        </p:spPr>
        <p:txBody>
          <a:bodyPr/>
          <a:lstStyle/>
          <a:p>
            <a:r>
              <a:rPr lang="ru-RU" sz="3200" dirty="0" smtClean="0"/>
              <a:t>Проблемы измерения эффекта от инвестиций в ИТ.</a:t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2400" dirty="0" smtClean="0"/>
              <a:t>Научно исследовательский проект </a:t>
            </a:r>
            <a:r>
              <a:rPr lang="en-US" sz="2400" dirty="0" smtClean="0"/>
              <a:t>IT-VALUE.RU</a:t>
            </a:r>
            <a:endParaRPr lang="ru-RU" sz="2400" dirty="0" smtClean="0"/>
          </a:p>
        </p:txBody>
      </p:sp>
      <p:sp>
        <p:nvSpPr>
          <p:cNvPr id="614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560" y="2928934"/>
            <a:ext cx="7200800" cy="1702498"/>
          </a:xfrm>
        </p:spPr>
        <p:txBody>
          <a:bodyPr/>
          <a:lstStyle/>
          <a:p>
            <a:pPr marL="342900" indent="-342900">
              <a:lnSpc>
                <a:spcPct val="80000"/>
              </a:lnSpc>
            </a:pPr>
            <a:r>
              <a:rPr lang="ru-RU" sz="1400" i="1" dirty="0" smtClean="0"/>
              <a:t>Алферов П. </a:t>
            </a:r>
            <a:r>
              <a:rPr lang="en-US" sz="1400" i="1" dirty="0" smtClean="0"/>
              <a:t>	</a:t>
            </a:r>
            <a:r>
              <a:rPr lang="ru-RU" sz="1400" b="0" i="1" dirty="0" smtClean="0"/>
              <a:t>Заместитель </a:t>
            </a:r>
            <a:r>
              <a:rPr lang="ru-RU" sz="1400" b="0" i="1" dirty="0"/>
              <a:t>Генерального директора по управлению проектами и информационным сервисам НИПК «Электрон»</a:t>
            </a:r>
            <a:endParaRPr lang="ru-RU" sz="1400" i="1" dirty="0" smtClean="0"/>
          </a:p>
          <a:p>
            <a:pPr marL="342900" indent="-342900">
              <a:lnSpc>
                <a:spcPct val="80000"/>
              </a:lnSpc>
            </a:pPr>
            <a:r>
              <a:rPr lang="ru-RU" sz="1400" i="1" dirty="0" smtClean="0"/>
              <a:t>Ананьин В. </a:t>
            </a:r>
            <a:r>
              <a:rPr lang="en-US" sz="1400" i="1" dirty="0" smtClean="0"/>
              <a:t>	</a:t>
            </a:r>
            <a:r>
              <a:rPr lang="ru-RU" sz="1400" b="0" i="1" dirty="0" smtClean="0"/>
              <a:t>Школа </a:t>
            </a:r>
            <a:r>
              <a:rPr lang="ru-RU" sz="1400" b="0" i="1" dirty="0" smtClean="0"/>
              <a:t>ИТ менеджмента </a:t>
            </a:r>
            <a:r>
              <a:rPr lang="ru-RU" sz="1400" b="0" i="1" dirty="0" err="1" smtClean="0"/>
              <a:t>РАНХиГС</a:t>
            </a:r>
            <a:r>
              <a:rPr lang="ru-RU" sz="1400" b="0" i="1" dirty="0" smtClean="0"/>
              <a:t> при правительстве РФ</a:t>
            </a:r>
            <a:endParaRPr lang="ru-RU" sz="1400" i="1" dirty="0" smtClean="0"/>
          </a:p>
          <a:p>
            <a:pPr marL="342900" indent="-342900">
              <a:lnSpc>
                <a:spcPct val="80000"/>
              </a:lnSpc>
            </a:pPr>
            <a:r>
              <a:rPr lang="ru-RU" sz="1400" i="1" dirty="0" smtClean="0"/>
              <a:t>Зимин  К. </a:t>
            </a:r>
            <a:r>
              <a:rPr lang="en-US" sz="1400" i="1" dirty="0" smtClean="0"/>
              <a:t>		</a:t>
            </a:r>
            <a:r>
              <a:rPr lang="ru-RU" sz="1400" b="0" i="1" dirty="0" smtClean="0"/>
              <a:t>Член </a:t>
            </a:r>
            <a:r>
              <a:rPr lang="ru-RU" sz="1400" b="0" i="1" dirty="0" smtClean="0"/>
              <a:t>правления </a:t>
            </a:r>
            <a:r>
              <a:rPr lang="ru-RU" sz="1400" b="0" i="1" dirty="0" err="1" smtClean="0"/>
              <a:t>СоДИТ</a:t>
            </a:r>
            <a:r>
              <a:rPr lang="ru-RU" sz="1400" b="0" i="1" dirty="0" smtClean="0"/>
              <a:t>, руководитель комитета по исследованиям </a:t>
            </a:r>
            <a:r>
              <a:rPr lang="ru-RU" sz="1400" b="0" i="1" dirty="0" err="1" smtClean="0"/>
              <a:t>СоДИТ</a:t>
            </a:r>
            <a:r>
              <a:rPr lang="ru-RU" sz="1400" b="0" i="1" dirty="0" smtClean="0"/>
              <a:t>, главный редактор </a:t>
            </a:r>
            <a:r>
              <a:rPr lang="en-US" sz="1400" b="0" i="1" dirty="0" smtClean="0"/>
              <a:t>Information Management</a:t>
            </a:r>
            <a:endParaRPr lang="ru-RU" sz="1400" b="0" i="1" dirty="0" smtClean="0"/>
          </a:p>
          <a:p>
            <a:pPr marL="342900" indent="-342900">
              <a:lnSpc>
                <a:spcPct val="80000"/>
              </a:lnSpc>
            </a:pPr>
            <a:r>
              <a:rPr lang="ru-RU" sz="1400" i="1" dirty="0" smtClean="0"/>
              <a:t>Скрипкин К</a:t>
            </a:r>
            <a:r>
              <a:rPr lang="ru-RU" sz="1400" i="1" dirty="0" smtClean="0"/>
              <a:t>.</a:t>
            </a:r>
            <a:r>
              <a:rPr lang="en-US" sz="1400" i="1" dirty="0" smtClean="0"/>
              <a:t> 	</a:t>
            </a:r>
            <a:r>
              <a:rPr lang="ru-RU" sz="1400" b="0" i="1" dirty="0" smtClean="0"/>
              <a:t>кандидат </a:t>
            </a:r>
            <a:r>
              <a:rPr lang="ru-RU" sz="1400" b="0" i="1" dirty="0"/>
              <a:t>экономических наук, доцент кафедры экономической информатики экономического факультета МГУ им. М.В. Ломоносова</a:t>
            </a:r>
            <a:endParaRPr lang="ru-RU" sz="1400" b="0" i="1" dirty="0" smtClean="0"/>
          </a:p>
        </p:txBody>
      </p:sp>
      <p:sp>
        <p:nvSpPr>
          <p:cNvPr id="6147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FCAF3E-A03C-40F9-BB61-42AFF151F86F}" type="slidenum">
              <a:rPr lang="en-GB" smtClean="0"/>
              <a:pPr/>
              <a:t>1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150" y="1012588"/>
            <a:ext cx="6553200" cy="344710"/>
          </a:xfrm>
        </p:spPr>
        <p:txBody>
          <a:bodyPr/>
          <a:lstStyle/>
          <a:p>
            <a:r>
              <a:rPr lang="ru-RU" sz="2800" dirty="0" smtClean="0"/>
              <a:t>5 этапов методики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918397"/>
            <a:ext cx="8496944" cy="4822971"/>
          </a:xfrm>
        </p:spPr>
        <p:txBody>
          <a:bodyPr>
            <a:normAutofit fontScale="700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ru-RU" sz="2800" dirty="0" smtClean="0"/>
              <a:t>Анализ цепочек создания ценности и выявление их целевых показателей</a:t>
            </a:r>
            <a:r>
              <a:rPr lang="en-US" sz="2800" dirty="0" smtClean="0"/>
              <a:t> </a:t>
            </a:r>
            <a:r>
              <a:rPr lang="ru-RU" sz="2800" dirty="0" smtClean="0"/>
              <a:t>на основе ценностных предложений (потенциальные локальные эффекты). Выявление бизнес проблем, выраженных через целевые показатели</a:t>
            </a:r>
            <a:r>
              <a:rPr lang="en-US" sz="2800" dirty="0" smtClean="0"/>
              <a:t> </a:t>
            </a:r>
            <a:r>
              <a:rPr lang="ru-RU" sz="2800" dirty="0" smtClean="0"/>
              <a:t>цепочек. Учет истории бизнес проблем и эффектов.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800" dirty="0" smtClean="0"/>
              <a:t>Построение модели комплементарных активов </a:t>
            </a:r>
            <a:r>
              <a:rPr lang="ru-RU" sz="2800" dirty="0"/>
              <a:t>цепочки</a:t>
            </a:r>
            <a:r>
              <a:rPr lang="ru-RU" sz="2800" dirty="0" smtClean="0"/>
              <a:t>. Причинно-следственный анализ </a:t>
            </a:r>
            <a:r>
              <a:rPr lang="ru-RU" sz="2800" dirty="0"/>
              <a:t>цепочек </a:t>
            </a:r>
            <a:r>
              <a:rPr lang="ru-RU" sz="2800" dirty="0" smtClean="0"/>
              <a:t>(бизнес проблемы и причины их формирования, связанные с комплементарными активами).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800" dirty="0" smtClean="0"/>
              <a:t>Комплементарный анализ влияния ИТ-проекта (изменения в активах цепочки).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/>
              <a:t>Комплементарный анализ влияния </a:t>
            </a:r>
            <a:r>
              <a:rPr lang="ru-RU" sz="2800" dirty="0" smtClean="0"/>
              <a:t>существенных событий организации, не связанных с проектом </a:t>
            </a:r>
            <a:r>
              <a:rPr lang="ru-RU" sz="2800" dirty="0"/>
              <a:t>(изменения в активах </a:t>
            </a:r>
            <a:r>
              <a:rPr lang="ru-RU" sz="2800" dirty="0" smtClean="0"/>
              <a:t>цепочки).</a:t>
            </a:r>
            <a:endParaRPr lang="ru-RU" sz="2800" dirty="0"/>
          </a:p>
          <a:p>
            <a:pPr marL="514350" lvl="0" indent="-514350">
              <a:buFont typeface="+mj-lt"/>
              <a:buAutoNum type="arabicPeriod"/>
            </a:pPr>
            <a:r>
              <a:rPr lang="ru-RU" sz="2800" dirty="0" smtClean="0"/>
              <a:t>Построение </a:t>
            </a:r>
            <a:r>
              <a:rPr lang="ru-RU" sz="2800" dirty="0"/>
              <a:t>карты ИТ и не ИТ-факторов </a:t>
            </a:r>
            <a:r>
              <a:rPr lang="ru-RU" sz="2800" dirty="0" smtClean="0"/>
              <a:t>влияния </a:t>
            </a:r>
            <a:r>
              <a:rPr lang="ru-RU" sz="2800" dirty="0"/>
              <a:t>на целевые показатели </a:t>
            </a:r>
            <a:r>
              <a:rPr lang="ru-RU" sz="2800" dirty="0" smtClean="0"/>
              <a:t>цепочки. Ранжирование факторов формирования эффекта.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11BB78-1586-47AE-AF68-F04323C0ECF9}" type="slidenum">
              <a:rPr lang="en-GB" smtClean="0"/>
              <a:pPr>
                <a:defRPr/>
              </a:pPr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53925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Стрелка вправо 48"/>
          <p:cNvSpPr/>
          <p:nvPr/>
        </p:nvSpPr>
        <p:spPr bwMode="auto">
          <a:xfrm rot="185115">
            <a:off x="7071093" y="3507160"/>
            <a:ext cx="524533" cy="360040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6" name="Стрелка вправо 65"/>
          <p:cNvSpPr/>
          <p:nvPr/>
        </p:nvSpPr>
        <p:spPr bwMode="auto">
          <a:xfrm rot="798859">
            <a:off x="7043305" y="3839453"/>
            <a:ext cx="268748" cy="360040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7" name="Стрелка вправо 66"/>
          <p:cNvSpPr/>
          <p:nvPr/>
        </p:nvSpPr>
        <p:spPr bwMode="auto">
          <a:xfrm rot="19163905">
            <a:off x="6617343" y="2331420"/>
            <a:ext cx="731357" cy="360040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8" name="Стрелка вправо 67"/>
          <p:cNvSpPr/>
          <p:nvPr/>
        </p:nvSpPr>
        <p:spPr bwMode="auto">
          <a:xfrm rot="19836820">
            <a:off x="6860729" y="2730061"/>
            <a:ext cx="504056" cy="360040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9" name="Стрелка вправо 68"/>
          <p:cNvSpPr/>
          <p:nvPr/>
        </p:nvSpPr>
        <p:spPr bwMode="auto">
          <a:xfrm rot="20760003">
            <a:off x="7012430" y="3125933"/>
            <a:ext cx="297547" cy="360040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0" name="Стрелка вправо 69"/>
          <p:cNvSpPr/>
          <p:nvPr/>
        </p:nvSpPr>
        <p:spPr bwMode="auto">
          <a:xfrm rot="18716870">
            <a:off x="6281680" y="1922321"/>
            <a:ext cx="1062736" cy="360040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1" name="Стрелка вправо 70"/>
          <p:cNvSpPr/>
          <p:nvPr/>
        </p:nvSpPr>
        <p:spPr bwMode="auto">
          <a:xfrm rot="18098934">
            <a:off x="6033834" y="1900577"/>
            <a:ext cx="504056" cy="360040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Овал 5"/>
          <p:cNvSpPr/>
          <p:nvPr/>
        </p:nvSpPr>
        <p:spPr bwMode="auto">
          <a:xfrm>
            <a:off x="2339752" y="1916832"/>
            <a:ext cx="4752528" cy="3456384"/>
          </a:xfrm>
          <a:prstGeom prst="ellipse">
            <a:avLst/>
          </a:prstGeom>
          <a:solidFill>
            <a:schemeClr val="bg2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827584" y="3376636"/>
            <a:ext cx="3610789" cy="2775686"/>
          </a:xfrm>
          <a:custGeom>
            <a:avLst/>
            <a:gdLst>
              <a:gd name="connsiteX0" fmla="*/ 0 w 792088"/>
              <a:gd name="connsiteY0" fmla="*/ 0 h 792088"/>
              <a:gd name="connsiteX1" fmla="*/ 792088 w 792088"/>
              <a:gd name="connsiteY1" fmla="*/ 0 h 792088"/>
              <a:gd name="connsiteX2" fmla="*/ 792088 w 792088"/>
              <a:gd name="connsiteY2" fmla="*/ 792088 h 792088"/>
              <a:gd name="connsiteX3" fmla="*/ 0 w 792088"/>
              <a:gd name="connsiteY3" fmla="*/ 792088 h 792088"/>
              <a:gd name="connsiteX4" fmla="*/ 0 w 792088"/>
              <a:gd name="connsiteY4" fmla="*/ 0 h 792088"/>
              <a:gd name="connsiteX0" fmla="*/ 0 w 792088"/>
              <a:gd name="connsiteY0" fmla="*/ 0 h 792088"/>
              <a:gd name="connsiteX1" fmla="*/ 481696 w 792088"/>
              <a:gd name="connsiteY1" fmla="*/ 184558 h 792088"/>
              <a:gd name="connsiteX2" fmla="*/ 792088 w 792088"/>
              <a:gd name="connsiteY2" fmla="*/ 792088 h 792088"/>
              <a:gd name="connsiteX3" fmla="*/ 0 w 792088"/>
              <a:gd name="connsiteY3" fmla="*/ 792088 h 792088"/>
              <a:gd name="connsiteX4" fmla="*/ 0 w 792088"/>
              <a:gd name="connsiteY4" fmla="*/ 0 h 792088"/>
              <a:gd name="connsiteX0" fmla="*/ 0 w 1597432"/>
              <a:gd name="connsiteY0" fmla="*/ 117446 h 909534"/>
              <a:gd name="connsiteX1" fmla="*/ 1597432 w 1597432"/>
              <a:gd name="connsiteY1" fmla="*/ 0 h 909534"/>
              <a:gd name="connsiteX2" fmla="*/ 792088 w 1597432"/>
              <a:gd name="connsiteY2" fmla="*/ 909534 h 909534"/>
              <a:gd name="connsiteX3" fmla="*/ 0 w 1597432"/>
              <a:gd name="connsiteY3" fmla="*/ 909534 h 909534"/>
              <a:gd name="connsiteX4" fmla="*/ 0 w 1597432"/>
              <a:gd name="connsiteY4" fmla="*/ 117446 h 909534"/>
              <a:gd name="connsiteX0" fmla="*/ 746620 w 1597432"/>
              <a:gd name="connsiteY0" fmla="*/ 0 h 1152815"/>
              <a:gd name="connsiteX1" fmla="*/ 1597432 w 1597432"/>
              <a:gd name="connsiteY1" fmla="*/ 243281 h 1152815"/>
              <a:gd name="connsiteX2" fmla="*/ 792088 w 1597432"/>
              <a:gd name="connsiteY2" fmla="*/ 1152815 h 1152815"/>
              <a:gd name="connsiteX3" fmla="*/ 0 w 1597432"/>
              <a:gd name="connsiteY3" fmla="*/ 1152815 h 1152815"/>
              <a:gd name="connsiteX4" fmla="*/ 746620 w 1597432"/>
              <a:gd name="connsiteY4" fmla="*/ 0 h 1152815"/>
              <a:gd name="connsiteX0" fmla="*/ 394282 w 1245094"/>
              <a:gd name="connsiteY0" fmla="*/ 0 h 1169593"/>
              <a:gd name="connsiteX1" fmla="*/ 1245094 w 1245094"/>
              <a:gd name="connsiteY1" fmla="*/ 243281 h 1169593"/>
              <a:gd name="connsiteX2" fmla="*/ 439750 w 1245094"/>
              <a:gd name="connsiteY2" fmla="*/ 1152815 h 1169593"/>
              <a:gd name="connsiteX3" fmla="*/ 0 w 1245094"/>
              <a:gd name="connsiteY3" fmla="*/ 1169593 h 1169593"/>
              <a:gd name="connsiteX4" fmla="*/ 394282 w 1245094"/>
              <a:gd name="connsiteY4" fmla="*/ 0 h 1169593"/>
              <a:gd name="connsiteX0" fmla="*/ 394282 w 3602400"/>
              <a:gd name="connsiteY0" fmla="*/ 964733 h 2134326"/>
              <a:gd name="connsiteX1" fmla="*/ 3602400 w 3602400"/>
              <a:gd name="connsiteY1" fmla="*/ 0 h 2134326"/>
              <a:gd name="connsiteX2" fmla="*/ 439750 w 3602400"/>
              <a:gd name="connsiteY2" fmla="*/ 2117548 h 2134326"/>
              <a:gd name="connsiteX3" fmla="*/ 0 w 3602400"/>
              <a:gd name="connsiteY3" fmla="*/ 2134326 h 2134326"/>
              <a:gd name="connsiteX4" fmla="*/ 394282 w 3602400"/>
              <a:gd name="connsiteY4" fmla="*/ 964733 h 2134326"/>
              <a:gd name="connsiteX0" fmla="*/ 1644241 w 3602400"/>
              <a:gd name="connsiteY0" fmla="*/ 0 h 2797058"/>
              <a:gd name="connsiteX1" fmla="*/ 3602400 w 3602400"/>
              <a:gd name="connsiteY1" fmla="*/ 662732 h 2797058"/>
              <a:gd name="connsiteX2" fmla="*/ 439750 w 3602400"/>
              <a:gd name="connsiteY2" fmla="*/ 2780280 h 2797058"/>
              <a:gd name="connsiteX3" fmla="*/ 0 w 3602400"/>
              <a:gd name="connsiteY3" fmla="*/ 2797058 h 2797058"/>
              <a:gd name="connsiteX4" fmla="*/ 1644241 w 3602400"/>
              <a:gd name="connsiteY4" fmla="*/ 0 h 2797058"/>
              <a:gd name="connsiteX0" fmla="*/ 1778465 w 3736624"/>
              <a:gd name="connsiteY0" fmla="*/ 0 h 2780280"/>
              <a:gd name="connsiteX1" fmla="*/ 3736624 w 3736624"/>
              <a:gd name="connsiteY1" fmla="*/ 662732 h 2780280"/>
              <a:gd name="connsiteX2" fmla="*/ 573974 w 3736624"/>
              <a:gd name="connsiteY2" fmla="*/ 2780280 h 2780280"/>
              <a:gd name="connsiteX3" fmla="*/ 0 w 3736624"/>
              <a:gd name="connsiteY3" fmla="*/ 2780280 h 2780280"/>
              <a:gd name="connsiteX4" fmla="*/ 1778465 w 3736624"/>
              <a:gd name="connsiteY4" fmla="*/ 0 h 2780280"/>
              <a:gd name="connsiteX0" fmla="*/ 1778465 w 3736624"/>
              <a:gd name="connsiteY0" fmla="*/ 0 h 2788669"/>
              <a:gd name="connsiteX1" fmla="*/ 3736624 w 3736624"/>
              <a:gd name="connsiteY1" fmla="*/ 662732 h 2788669"/>
              <a:gd name="connsiteX2" fmla="*/ 397806 w 3736624"/>
              <a:gd name="connsiteY2" fmla="*/ 2788669 h 2788669"/>
              <a:gd name="connsiteX3" fmla="*/ 0 w 3736624"/>
              <a:gd name="connsiteY3" fmla="*/ 2780280 h 2788669"/>
              <a:gd name="connsiteX4" fmla="*/ 1778465 w 3736624"/>
              <a:gd name="connsiteY4" fmla="*/ 0 h 2788669"/>
              <a:gd name="connsiteX0" fmla="*/ 1778465 w 3610789"/>
              <a:gd name="connsiteY0" fmla="*/ 0 h 2788669"/>
              <a:gd name="connsiteX1" fmla="*/ 3610789 w 3610789"/>
              <a:gd name="connsiteY1" fmla="*/ 771788 h 2788669"/>
              <a:gd name="connsiteX2" fmla="*/ 397806 w 3610789"/>
              <a:gd name="connsiteY2" fmla="*/ 2788669 h 2788669"/>
              <a:gd name="connsiteX3" fmla="*/ 0 w 3610789"/>
              <a:gd name="connsiteY3" fmla="*/ 2780280 h 2788669"/>
              <a:gd name="connsiteX4" fmla="*/ 1778465 w 3610789"/>
              <a:gd name="connsiteY4" fmla="*/ 0 h 2788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10789" h="2788669">
                <a:moveTo>
                  <a:pt x="1778465" y="0"/>
                </a:moveTo>
                <a:lnTo>
                  <a:pt x="3610789" y="771788"/>
                </a:lnTo>
                <a:lnTo>
                  <a:pt x="397806" y="2788669"/>
                </a:lnTo>
                <a:lnTo>
                  <a:pt x="0" y="2780280"/>
                </a:lnTo>
                <a:lnTo>
                  <a:pt x="1778465" y="0"/>
                </a:lnTo>
                <a:close/>
              </a:path>
            </a:pathLst>
          </a:custGeom>
          <a:solidFill>
            <a:srgbClr val="FFFF00">
              <a:alpha val="55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" name="Прямоугольник 4"/>
          <p:cNvSpPr/>
          <p:nvPr/>
        </p:nvSpPr>
        <p:spPr bwMode="auto">
          <a:xfrm flipH="1">
            <a:off x="2782213" y="3310801"/>
            <a:ext cx="3594011" cy="2788669"/>
          </a:xfrm>
          <a:custGeom>
            <a:avLst/>
            <a:gdLst>
              <a:gd name="connsiteX0" fmla="*/ 0 w 792088"/>
              <a:gd name="connsiteY0" fmla="*/ 0 h 792088"/>
              <a:gd name="connsiteX1" fmla="*/ 792088 w 792088"/>
              <a:gd name="connsiteY1" fmla="*/ 0 h 792088"/>
              <a:gd name="connsiteX2" fmla="*/ 792088 w 792088"/>
              <a:gd name="connsiteY2" fmla="*/ 792088 h 792088"/>
              <a:gd name="connsiteX3" fmla="*/ 0 w 792088"/>
              <a:gd name="connsiteY3" fmla="*/ 792088 h 792088"/>
              <a:gd name="connsiteX4" fmla="*/ 0 w 792088"/>
              <a:gd name="connsiteY4" fmla="*/ 0 h 792088"/>
              <a:gd name="connsiteX0" fmla="*/ 0 w 792088"/>
              <a:gd name="connsiteY0" fmla="*/ 0 h 792088"/>
              <a:gd name="connsiteX1" fmla="*/ 481696 w 792088"/>
              <a:gd name="connsiteY1" fmla="*/ 184558 h 792088"/>
              <a:gd name="connsiteX2" fmla="*/ 792088 w 792088"/>
              <a:gd name="connsiteY2" fmla="*/ 792088 h 792088"/>
              <a:gd name="connsiteX3" fmla="*/ 0 w 792088"/>
              <a:gd name="connsiteY3" fmla="*/ 792088 h 792088"/>
              <a:gd name="connsiteX4" fmla="*/ 0 w 792088"/>
              <a:gd name="connsiteY4" fmla="*/ 0 h 792088"/>
              <a:gd name="connsiteX0" fmla="*/ 0 w 1597432"/>
              <a:gd name="connsiteY0" fmla="*/ 117446 h 909534"/>
              <a:gd name="connsiteX1" fmla="*/ 1597432 w 1597432"/>
              <a:gd name="connsiteY1" fmla="*/ 0 h 909534"/>
              <a:gd name="connsiteX2" fmla="*/ 792088 w 1597432"/>
              <a:gd name="connsiteY2" fmla="*/ 909534 h 909534"/>
              <a:gd name="connsiteX3" fmla="*/ 0 w 1597432"/>
              <a:gd name="connsiteY3" fmla="*/ 909534 h 909534"/>
              <a:gd name="connsiteX4" fmla="*/ 0 w 1597432"/>
              <a:gd name="connsiteY4" fmla="*/ 117446 h 909534"/>
              <a:gd name="connsiteX0" fmla="*/ 746620 w 1597432"/>
              <a:gd name="connsiteY0" fmla="*/ 0 h 1152815"/>
              <a:gd name="connsiteX1" fmla="*/ 1597432 w 1597432"/>
              <a:gd name="connsiteY1" fmla="*/ 243281 h 1152815"/>
              <a:gd name="connsiteX2" fmla="*/ 792088 w 1597432"/>
              <a:gd name="connsiteY2" fmla="*/ 1152815 h 1152815"/>
              <a:gd name="connsiteX3" fmla="*/ 0 w 1597432"/>
              <a:gd name="connsiteY3" fmla="*/ 1152815 h 1152815"/>
              <a:gd name="connsiteX4" fmla="*/ 746620 w 1597432"/>
              <a:gd name="connsiteY4" fmla="*/ 0 h 1152815"/>
              <a:gd name="connsiteX0" fmla="*/ 394282 w 1245094"/>
              <a:gd name="connsiteY0" fmla="*/ 0 h 1169593"/>
              <a:gd name="connsiteX1" fmla="*/ 1245094 w 1245094"/>
              <a:gd name="connsiteY1" fmla="*/ 243281 h 1169593"/>
              <a:gd name="connsiteX2" fmla="*/ 439750 w 1245094"/>
              <a:gd name="connsiteY2" fmla="*/ 1152815 h 1169593"/>
              <a:gd name="connsiteX3" fmla="*/ 0 w 1245094"/>
              <a:gd name="connsiteY3" fmla="*/ 1169593 h 1169593"/>
              <a:gd name="connsiteX4" fmla="*/ 394282 w 1245094"/>
              <a:gd name="connsiteY4" fmla="*/ 0 h 1169593"/>
              <a:gd name="connsiteX0" fmla="*/ 394282 w 3602400"/>
              <a:gd name="connsiteY0" fmla="*/ 964733 h 2134326"/>
              <a:gd name="connsiteX1" fmla="*/ 3602400 w 3602400"/>
              <a:gd name="connsiteY1" fmla="*/ 0 h 2134326"/>
              <a:gd name="connsiteX2" fmla="*/ 439750 w 3602400"/>
              <a:gd name="connsiteY2" fmla="*/ 2117548 h 2134326"/>
              <a:gd name="connsiteX3" fmla="*/ 0 w 3602400"/>
              <a:gd name="connsiteY3" fmla="*/ 2134326 h 2134326"/>
              <a:gd name="connsiteX4" fmla="*/ 394282 w 3602400"/>
              <a:gd name="connsiteY4" fmla="*/ 964733 h 2134326"/>
              <a:gd name="connsiteX0" fmla="*/ 1644241 w 3602400"/>
              <a:gd name="connsiteY0" fmla="*/ 0 h 2797058"/>
              <a:gd name="connsiteX1" fmla="*/ 3602400 w 3602400"/>
              <a:gd name="connsiteY1" fmla="*/ 662732 h 2797058"/>
              <a:gd name="connsiteX2" fmla="*/ 439750 w 3602400"/>
              <a:gd name="connsiteY2" fmla="*/ 2780280 h 2797058"/>
              <a:gd name="connsiteX3" fmla="*/ 0 w 3602400"/>
              <a:gd name="connsiteY3" fmla="*/ 2797058 h 2797058"/>
              <a:gd name="connsiteX4" fmla="*/ 1644241 w 3602400"/>
              <a:gd name="connsiteY4" fmla="*/ 0 h 2797058"/>
              <a:gd name="connsiteX0" fmla="*/ 1778465 w 3736624"/>
              <a:gd name="connsiteY0" fmla="*/ 0 h 2780280"/>
              <a:gd name="connsiteX1" fmla="*/ 3736624 w 3736624"/>
              <a:gd name="connsiteY1" fmla="*/ 662732 h 2780280"/>
              <a:gd name="connsiteX2" fmla="*/ 573974 w 3736624"/>
              <a:gd name="connsiteY2" fmla="*/ 2780280 h 2780280"/>
              <a:gd name="connsiteX3" fmla="*/ 0 w 3736624"/>
              <a:gd name="connsiteY3" fmla="*/ 2780280 h 2780280"/>
              <a:gd name="connsiteX4" fmla="*/ 1778465 w 3736624"/>
              <a:gd name="connsiteY4" fmla="*/ 0 h 2780280"/>
              <a:gd name="connsiteX0" fmla="*/ 1778465 w 3736624"/>
              <a:gd name="connsiteY0" fmla="*/ 0 h 2788669"/>
              <a:gd name="connsiteX1" fmla="*/ 3736624 w 3736624"/>
              <a:gd name="connsiteY1" fmla="*/ 662732 h 2788669"/>
              <a:gd name="connsiteX2" fmla="*/ 397806 w 3736624"/>
              <a:gd name="connsiteY2" fmla="*/ 2788669 h 2788669"/>
              <a:gd name="connsiteX3" fmla="*/ 0 w 3736624"/>
              <a:gd name="connsiteY3" fmla="*/ 2780280 h 2788669"/>
              <a:gd name="connsiteX4" fmla="*/ 1778465 w 3736624"/>
              <a:gd name="connsiteY4" fmla="*/ 0 h 2788669"/>
              <a:gd name="connsiteX0" fmla="*/ 1778465 w 3610789"/>
              <a:gd name="connsiteY0" fmla="*/ 0 h 2788669"/>
              <a:gd name="connsiteX1" fmla="*/ 3610789 w 3610789"/>
              <a:gd name="connsiteY1" fmla="*/ 771788 h 2788669"/>
              <a:gd name="connsiteX2" fmla="*/ 397806 w 3610789"/>
              <a:gd name="connsiteY2" fmla="*/ 2788669 h 2788669"/>
              <a:gd name="connsiteX3" fmla="*/ 0 w 3610789"/>
              <a:gd name="connsiteY3" fmla="*/ 2780280 h 2788669"/>
              <a:gd name="connsiteX4" fmla="*/ 1778465 w 3610789"/>
              <a:gd name="connsiteY4" fmla="*/ 0 h 2788669"/>
              <a:gd name="connsiteX0" fmla="*/ 1778465 w 3594011"/>
              <a:gd name="connsiteY0" fmla="*/ 0 h 2788669"/>
              <a:gd name="connsiteX1" fmla="*/ 3594011 w 3594011"/>
              <a:gd name="connsiteY1" fmla="*/ 796954 h 2788669"/>
              <a:gd name="connsiteX2" fmla="*/ 397806 w 3594011"/>
              <a:gd name="connsiteY2" fmla="*/ 2788669 h 2788669"/>
              <a:gd name="connsiteX3" fmla="*/ 0 w 3594011"/>
              <a:gd name="connsiteY3" fmla="*/ 2780280 h 2788669"/>
              <a:gd name="connsiteX4" fmla="*/ 1778465 w 3594011"/>
              <a:gd name="connsiteY4" fmla="*/ 0 h 2788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94011" h="2788669">
                <a:moveTo>
                  <a:pt x="1778465" y="0"/>
                </a:moveTo>
                <a:lnTo>
                  <a:pt x="3594011" y="796954"/>
                </a:lnTo>
                <a:lnTo>
                  <a:pt x="397806" y="2788669"/>
                </a:lnTo>
                <a:lnTo>
                  <a:pt x="0" y="2780280"/>
                </a:lnTo>
                <a:lnTo>
                  <a:pt x="1778465" y="0"/>
                </a:lnTo>
                <a:close/>
              </a:path>
            </a:pathLst>
          </a:custGeom>
          <a:solidFill>
            <a:srgbClr val="FFFF00">
              <a:alpha val="53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4" name="Скругленный прямоугольник 53"/>
          <p:cNvSpPr/>
          <p:nvPr/>
        </p:nvSpPr>
        <p:spPr bwMode="auto">
          <a:xfrm>
            <a:off x="205276" y="6021289"/>
            <a:ext cx="6887004" cy="648071"/>
          </a:xfrm>
          <a:prstGeom prst="round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150" y="1012588"/>
            <a:ext cx="6553200" cy="344710"/>
          </a:xfrm>
        </p:spPr>
        <p:txBody>
          <a:bodyPr/>
          <a:lstStyle/>
          <a:p>
            <a:r>
              <a:rPr lang="ru-RU" sz="2800" dirty="0" smtClean="0"/>
              <a:t>Этап 1</a:t>
            </a:r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11BB78-1586-47AE-AF68-F04323C0ECF9}" type="slidenum">
              <a:rPr lang="en-GB" smtClean="0"/>
              <a:pPr>
                <a:defRPr/>
              </a:pPr>
              <a:t>11</a:t>
            </a:fld>
            <a:endParaRPr lang="en-GB" dirty="0"/>
          </a:p>
        </p:txBody>
      </p:sp>
      <p:sp>
        <p:nvSpPr>
          <p:cNvPr id="9" name="Овал 8"/>
          <p:cNvSpPr/>
          <p:nvPr/>
        </p:nvSpPr>
        <p:spPr bwMode="auto">
          <a:xfrm>
            <a:off x="971600" y="5877272"/>
            <a:ext cx="318782" cy="262065"/>
          </a:xfrm>
          <a:prstGeom prst="ellipse">
            <a:avLst/>
          </a:prstGeom>
          <a:solidFill>
            <a:schemeClr val="bg1"/>
          </a:solidFill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" name="Овал 27"/>
          <p:cNvSpPr/>
          <p:nvPr/>
        </p:nvSpPr>
        <p:spPr bwMode="auto">
          <a:xfrm>
            <a:off x="5932450" y="5892843"/>
            <a:ext cx="318782" cy="262065"/>
          </a:xfrm>
          <a:prstGeom prst="ellipse">
            <a:avLst/>
          </a:prstGeom>
          <a:solidFill>
            <a:schemeClr val="bg1"/>
          </a:solidFill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107504" y="6207695"/>
            <a:ext cx="20437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smtClean="0"/>
              <a:t>Практика построения Бизнес Моделей</a:t>
            </a:r>
            <a:endParaRPr lang="ru-RU" sz="1200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5250568" y="6207695"/>
            <a:ext cx="16976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smtClean="0"/>
              <a:t>Теория Бизнес Конфигураций</a:t>
            </a:r>
            <a:endParaRPr lang="ru-RU" sz="1200" dirty="0"/>
          </a:p>
        </p:txBody>
      </p:sp>
      <p:sp>
        <p:nvSpPr>
          <p:cNvPr id="43" name="Стрелка вправо 42"/>
          <p:cNvSpPr/>
          <p:nvPr/>
        </p:nvSpPr>
        <p:spPr bwMode="auto">
          <a:xfrm>
            <a:off x="4644008" y="3452570"/>
            <a:ext cx="576064" cy="360040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4" name="Стрелка вправо 43"/>
          <p:cNvSpPr/>
          <p:nvPr/>
        </p:nvSpPr>
        <p:spPr bwMode="auto">
          <a:xfrm rot="1844182">
            <a:off x="4585354" y="3757938"/>
            <a:ext cx="313921" cy="360040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5" name="Стрелка вправо 44"/>
          <p:cNvSpPr/>
          <p:nvPr/>
        </p:nvSpPr>
        <p:spPr bwMode="auto">
          <a:xfrm rot="19755818" flipV="1">
            <a:off x="4571442" y="3122253"/>
            <a:ext cx="423368" cy="360040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8" name="Скругленная прямоугольная выноска 47"/>
          <p:cNvSpPr/>
          <p:nvPr/>
        </p:nvSpPr>
        <p:spPr bwMode="auto">
          <a:xfrm>
            <a:off x="4298837" y="1771591"/>
            <a:ext cx="1340792" cy="381526"/>
          </a:xfrm>
          <a:prstGeom prst="wedgeRoundRectCallout">
            <a:avLst>
              <a:gd name="adj1" fmla="val 43110"/>
              <a:gd name="adj2" fmla="val 161306"/>
              <a:gd name="adj3" fmla="val 16667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ru-RU" sz="1400" dirty="0" smtClean="0"/>
              <a:t>Организация</a:t>
            </a:r>
            <a:endParaRPr kumimoji="0" lang="ru-RU" sz="1400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7573709" y="2629554"/>
            <a:ext cx="108725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smtClean="0"/>
              <a:t>Эффекты на уровне организации</a:t>
            </a:r>
            <a:endParaRPr lang="ru-RU" sz="1200" dirty="0"/>
          </a:p>
        </p:txBody>
      </p:sp>
      <p:sp>
        <p:nvSpPr>
          <p:cNvPr id="56" name="Прямоугольник 55"/>
          <p:cNvSpPr/>
          <p:nvPr/>
        </p:nvSpPr>
        <p:spPr>
          <a:xfrm>
            <a:off x="5087293" y="3334362"/>
            <a:ext cx="11558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</a:rPr>
              <a:t>Локальные эффекты</a:t>
            </a:r>
            <a:endParaRPr lang="ru-RU" sz="1200" b="1" dirty="0">
              <a:solidFill>
                <a:schemeClr val="bg1"/>
              </a:solidFill>
            </a:endParaRPr>
          </a:p>
        </p:txBody>
      </p:sp>
      <p:sp>
        <p:nvSpPr>
          <p:cNvPr id="7" name="Овал 6"/>
          <p:cNvSpPr/>
          <p:nvPr/>
        </p:nvSpPr>
        <p:spPr bwMode="auto">
          <a:xfrm>
            <a:off x="2527116" y="2924944"/>
            <a:ext cx="2188900" cy="1440160"/>
          </a:xfrm>
          <a:prstGeom prst="ellipse">
            <a:avLst/>
          </a:prstGeom>
          <a:solidFill>
            <a:srgbClr val="FFFF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82181" y="4869160"/>
            <a:ext cx="133363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dirty="0"/>
              <a:t>Бизнес Модели 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4860032" y="5379099"/>
            <a:ext cx="128412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smtClean="0"/>
              <a:t>Конфигурации</a:t>
            </a:r>
            <a:endParaRPr lang="ru-RU" sz="1200" dirty="0"/>
          </a:p>
        </p:txBody>
      </p:sp>
      <p:sp>
        <p:nvSpPr>
          <p:cNvPr id="10" name="Пятиугольник 9"/>
          <p:cNvSpPr/>
          <p:nvPr/>
        </p:nvSpPr>
        <p:spPr bwMode="auto">
          <a:xfrm>
            <a:off x="2843808" y="3479483"/>
            <a:ext cx="1594565" cy="401571"/>
          </a:xfrm>
          <a:prstGeom prst="homePlate">
            <a:avLst/>
          </a:prstGeom>
          <a:solidFill>
            <a:schemeClr val="tx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Цепочка создания ценности</a:t>
            </a:r>
          </a:p>
        </p:txBody>
      </p:sp>
      <p:sp>
        <p:nvSpPr>
          <p:cNvPr id="72" name="Скругленная прямоугольная выноска 71"/>
          <p:cNvSpPr/>
          <p:nvPr/>
        </p:nvSpPr>
        <p:spPr bwMode="auto">
          <a:xfrm>
            <a:off x="2059064" y="2432428"/>
            <a:ext cx="936104" cy="595753"/>
          </a:xfrm>
          <a:prstGeom prst="wedgeRoundRectCallout">
            <a:avLst>
              <a:gd name="adj1" fmla="val 108427"/>
              <a:gd name="adj2" fmla="val 88605"/>
              <a:gd name="adj3" fmla="val 16667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ru-RU" sz="1400" dirty="0" smtClean="0"/>
              <a:t>Объект анализа</a:t>
            </a:r>
            <a:endParaRPr kumimoji="0" lang="ru-RU" sz="1400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grpSp>
        <p:nvGrpSpPr>
          <p:cNvPr id="73" name="Группа 72"/>
          <p:cNvGrpSpPr/>
          <p:nvPr/>
        </p:nvGrpSpPr>
        <p:grpSpPr>
          <a:xfrm>
            <a:off x="7144772" y="4683590"/>
            <a:ext cx="1516190" cy="928205"/>
            <a:chOff x="4578457" y="4771959"/>
            <a:chExt cx="1516190" cy="928205"/>
          </a:xfrm>
        </p:grpSpPr>
        <p:sp>
          <p:nvSpPr>
            <p:cNvPr id="74" name="Прямоугольник 73"/>
            <p:cNvSpPr/>
            <p:nvPr/>
          </p:nvSpPr>
          <p:spPr bwMode="auto">
            <a:xfrm>
              <a:off x="4578457" y="4771959"/>
              <a:ext cx="1455622" cy="928205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75" name="Прямая со стрелкой 74"/>
            <p:cNvCxnSpPr/>
            <p:nvPr/>
          </p:nvCxnSpPr>
          <p:spPr bwMode="auto">
            <a:xfrm>
              <a:off x="4706215" y="5236062"/>
              <a:ext cx="638954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76" name="Прямоугольник 75"/>
            <p:cNvSpPr/>
            <p:nvPr/>
          </p:nvSpPr>
          <p:spPr>
            <a:xfrm>
              <a:off x="5230551" y="5029954"/>
              <a:ext cx="864096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900" dirty="0" smtClean="0"/>
                <a:t>Локальные эффекты</a:t>
              </a:r>
              <a:endParaRPr lang="ru-RU" sz="900" dirty="0"/>
            </a:p>
          </p:txBody>
        </p:sp>
      </p:grpSp>
    </p:spTree>
    <p:extLst>
      <p:ext uri="{BB962C8B-B14F-4D97-AF65-F5344CB8AC3E}">
        <p14:creationId xmlns:p14="http://schemas.microsoft.com/office/powerpoint/2010/main" val="19009028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вал 5"/>
          <p:cNvSpPr/>
          <p:nvPr/>
        </p:nvSpPr>
        <p:spPr bwMode="auto">
          <a:xfrm>
            <a:off x="2339752" y="1916832"/>
            <a:ext cx="4752528" cy="3456384"/>
          </a:xfrm>
          <a:prstGeom prst="ellipse">
            <a:avLst/>
          </a:prstGeom>
          <a:solidFill>
            <a:schemeClr val="bg2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827584" y="3376636"/>
            <a:ext cx="3610789" cy="2775686"/>
          </a:xfrm>
          <a:custGeom>
            <a:avLst/>
            <a:gdLst>
              <a:gd name="connsiteX0" fmla="*/ 0 w 792088"/>
              <a:gd name="connsiteY0" fmla="*/ 0 h 792088"/>
              <a:gd name="connsiteX1" fmla="*/ 792088 w 792088"/>
              <a:gd name="connsiteY1" fmla="*/ 0 h 792088"/>
              <a:gd name="connsiteX2" fmla="*/ 792088 w 792088"/>
              <a:gd name="connsiteY2" fmla="*/ 792088 h 792088"/>
              <a:gd name="connsiteX3" fmla="*/ 0 w 792088"/>
              <a:gd name="connsiteY3" fmla="*/ 792088 h 792088"/>
              <a:gd name="connsiteX4" fmla="*/ 0 w 792088"/>
              <a:gd name="connsiteY4" fmla="*/ 0 h 792088"/>
              <a:gd name="connsiteX0" fmla="*/ 0 w 792088"/>
              <a:gd name="connsiteY0" fmla="*/ 0 h 792088"/>
              <a:gd name="connsiteX1" fmla="*/ 481696 w 792088"/>
              <a:gd name="connsiteY1" fmla="*/ 184558 h 792088"/>
              <a:gd name="connsiteX2" fmla="*/ 792088 w 792088"/>
              <a:gd name="connsiteY2" fmla="*/ 792088 h 792088"/>
              <a:gd name="connsiteX3" fmla="*/ 0 w 792088"/>
              <a:gd name="connsiteY3" fmla="*/ 792088 h 792088"/>
              <a:gd name="connsiteX4" fmla="*/ 0 w 792088"/>
              <a:gd name="connsiteY4" fmla="*/ 0 h 792088"/>
              <a:gd name="connsiteX0" fmla="*/ 0 w 1597432"/>
              <a:gd name="connsiteY0" fmla="*/ 117446 h 909534"/>
              <a:gd name="connsiteX1" fmla="*/ 1597432 w 1597432"/>
              <a:gd name="connsiteY1" fmla="*/ 0 h 909534"/>
              <a:gd name="connsiteX2" fmla="*/ 792088 w 1597432"/>
              <a:gd name="connsiteY2" fmla="*/ 909534 h 909534"/>
              <a:gd name="connsiteX3" fmla="*/ 0 w 1597432"/>
              <a:gd name="connsiteY3" fmla="*/ 909534 h 909534"/>
              <a:gd name="connsiteX4" fmla="*/ 0 w 1597432"/>
              <a:gd name="connsiteY4" fmla="*/ 117446 h 909534"/>
              <a:gd name="connsiteX0" fmla="*/ 746620 w 1597432"/>
              <a:gd name="connsiteY0" fmla="*/ 0 h 1152815"/>
              <a:gd name="connsiteX1" fmla="*/ 1597432 w 1597432"/>
              <a:gd name="connsiteY1" fmla="*/ 243281 h 1152815"/>
              <a:gd name="connsiteX2" fmla="*/ 792088 w 1597432"/>
              <a:gd name="connsiteY2" fmla="*/ 1152815 h 1152815"/>
              <a:gd name="connsiteX3" fmla="*/ 0 w 1597432"/>
              <a:gd name="connsiteY3" fmla="*/ 1152815 h 1152815"/>
              <a:gd name="connsiteX4" fmla="*/ 746620 w 1597432"/>
              <a:gd name="connsiteY4" fmla="*/ 0 h 1152815"/>
              <a:gd name="connsiteX0" fmla="*/ 394282 w 1245094"/>
              <a:gd name="connsiteY0" fmla="*/ 0 h 1169593"/>
              <a:gd name="connsiteX1" fmla="*/ 1245094 w 1245094"/>
              <a:gd name="connsiteY1" fmla="*/ 243281 h 1169593"/>
              <a:gd name="connsiteX2" fmla="*/ 439750 w 1245094"/>
              <a:gd name="connsiteY2" fmla="*/ 1152815 h 1169593"/>
              <a:gd name="connsiteX3" fmla="*/ 0 w 1245094"/>
              <a:gd name="connsiteY3" fmla="*/ 1169593 h 1169593"/>
              <a:gd name="connsiteX4" fmla="*/ 394282 w 1245094"/>
              <a:gd name="connsiteY4" fmla="*/ 0 h 1169593"/>
              <a:gd name="connsiteX0" fmla="*/ 394282 w 3602400"/>
              <a:gd name="connsiteY0" fmla="*/ 964733 h 2134326"/>
              <a:gd name="connsiteX1" fmla="*/ 3602400 w 3602400"/>
              <a:gd name="connsiteY1" fmla="*/ 0 h 2134326"/>
              <a:gd name="connsiteX2" fmla="*/ 439750 w 3602400"/>
              <a:gd name="connsiteY2" fmla="*/ 2117548 h 2134326"/>
              <a:gd name="connsiteX3" fmla="*/ 0 w 3602400"/>
              <a:gd name="connsiteY3" fmla="*/ 2134326 h 2134326"/>
              <a:gd name="connsiteX4" fmla="*/ 394282 w 3602400"/>
              <a:gd name="connsiteY4" fmla="*/ 964733 h 2134326"/>
              <a:gd name="connsiteX0" fmla="*/ 1644241 w 3602400"/>
              <a:gd name="connsiteY0" fmla="*/ 0 h 2797058"/>
              <a:gd name="connsiteX1" fmla="*/ 3602400 w 3602400"/>
              <a:gd name="connsiteY1" fmla="*/ 662732 h 2797058"/>
              <a:gd name="connsiteX2" fmla="*/ 439750 w 3602400"/>
              <a:gd name="connsiteY2" fmla="*/ 2780280 h 2797058"/>
              <a:gd name="connsiteX3" fmla="*/ 0 w 3602400"/>
              <a:gd name="connsiteY3" fmla="*/ 2797058 h 2797058"/>
              <a:gd name="connsiteX4" fmla="*/ 1644241 w 3602400"/>
              <a:gd name="connsiteY4" fmla="*/ 0 h 2797058"/>
              <a:gd name="connsiteX0" fmla="*/ 1778465 w 3736624"/>
              <a:gd name="connsiteY0" fmla="*/ 0 h 2780280"/>
              <a:gd name="connsiteX1" fmla="*/ 3736624 w 3736624"/>
              <a:gd name="connsiteY1" fmla="*/ 662732 h 2780280"/>
              <a:gd name="connsiteX2" fmla="*/ 573974 w 3736624"/>
              <a:gd name="connsiteY2" fmla="*/ 2780280 h 2780280"/>
              <a:gd name="connsiteX3" fmla="*/ 0 w 3736624"/>
              <a:gd name="connsiteY3" fmla="*/ 2780280 h 2780280"/>
              <a:gd name="connsiteX4" fmla="*/ 1778465 w 3736624"/>
              <a:gd name="connsiteY4" fmla="*/ 0 h 2780280"/>
              <a:gd name="connsiteX0" fmla="*/ 1778465 w 3736624"/>
              <a:gd name="connsiteY0" fmla="*/ 0 h 2788669"/>
              <a:gd name="connsiteX1" fmla="*/ 3736624 w 3736624"/>
              <a:gd name="connsiteY1" fmla="*/ 662732 h 2788669"/>
              <a:gd name="connsiteX2" fmla="*/ 397806 w 3736624"/>
              <a:gd name="connsiteY2" fmla="*/ 2788669 h 2788669"/>
              <a:gd name="connsiteX3" fmla="*/ 0 w 3736624"/>
              <a:gd name="connsiteY3" fmla="*/ 2780280 h 2788669"/>
              <a:gd name="connsiteX4" fmla="*/ 1778465 w 3736624"/>
              <a:gd name="connsiteY4" fmla="*/ 0 h 2788669"/>
              <a:gd name="connsiteX0" fmla="*/ 1778465 w 3610789"/>
              <a:gd name="connsiteY0" fmla="*/ 0 h 2788669"/>
              <a:gd name="connsiteX1" fmla="*/ 3610789 w 3610789"/>
              <a:gd name="connsiteY1" fmla="*/ 771788 h 2788669"/>
              <a:gd name="connsiteX2" fmla="*/ 397806 w 3610789"/>
              <a:gd name="connsiteY2" fmla="*/ 2788669 h 2788669"/>
              <a:gd name="connsiteX3" fmla="*/ 0 w 3610789"/>
              <a:gd name="connsiteY3" fmla="*/ 2780280 h 2788669"/>
              <a:gd name="connsiteX4" fmla="*/ 1778465 w 3610789"/>
              <a:gd name="connsiteY4" fmla="*/ 0 h 2788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10789" h="2788669">
                <a:moveTo>
                  <a:pt x="1778465" y="0"/>
                </a:moveTo>
                <a:lnTo>
                  <a:pt x="3610789" y="771788"/>
                </a:lnTo>
                <a:lnTo>
                  <a:pt x="397806" y="2788669"/>
                </a:lnTo>
                <a:lnTo>
                  <a:pt x="0" y="2780280"/>
                </a:lnTo>
                <a:lnTo>
                  <a:pt x="1778465" y="0"/>
                </a:lnTo>
                <a:close/>
              </a:path>
            </a:pathLst>
          </a:custGeom>
          <a:solidFill>
            <a:srgbClr val="FFFF00">
              <a:alpha val="55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" name="Прямоугольник 4"/>
          <p:cNvSpPr/>
          <p:nvPr/>
        </p:nvSpPr>
        <p:spPr bwMode="auto">
          <a:xfrm flipH="1">
            <a:off x="2782213" y="3310801"/>
            <a:ext cx="3594011" cy="2788669"/>
          </a:xfrm>
          <a:custGeom>
            <a:avLst/>
            <a:gdLst>
              <a:gd name="connsiteX0" fmla="*/ 0 w 792088"/>
              <a:gd name="connsiteY0" fmla="*/ 0 h 792088"/>
              <a:gd name="connsiteX1" fmla="*/ 792088 w 792088"/>
              <a:gd name="connsiteY1" fmla="*/ 0 h 792088"/>
              <a:gd name="connsiteX2" fmla="*/ 792088 w 792088"/>
              <a:gd name="connsiteY2" fmla="*/ 792088 h 792088"/>
              <a:gd name="connsiteX3" fmla="*/ 0 w 792088"/>
              <a:gd name="connsiteY3" fmla="*/ 792088 h 792088"/>
              <a:gd name="connsiteX4" fmla="*/ 0 w 792088"/>
              <a:gd name="connsiteY4" fmla="*/ 0 h 792088"/>
              <a:gd name="connsiteX0" fmla="*/ 0 w 792088"/>
              <a:gd name="connsiteY0" fmla="*/ 0 h 792088"/>
              <a:gd name="connsiteX1" fmla="*/ 481696 w 792088"/>
              <a:gd name="connsiteY1" fmla="*/ 184558 h 792088"/>
              <a:gd name="connsiteX2" fmla="*/ 792088 w 792088"/>
              <a:gd name="connsiteY2" fmla="*/ 792088 h 792088"/>
              <a:gd name="connsiteX3" fmla="*/ 0 w 792088"/>
              <a:gd name="connsiteY3" fmla="*/ 792088 h 792088"/>
              <a:gd name="connsiteX4" fmla="*/ 0 w 792088"/>
              <a:gd name="connsiteY4" fmla="*/ 0 h 792088"/>
              <a:gd name="connsiteX0" fmla="*/ 0 w 1597432"/>
              <a:gd name="connsiteY0" fmla="*/ 117446 h 909534"/>
              <a:gd name="connsiteX1" fmla="*/ 1597432 w 1597432"/>
              <a:gd name="connsiteY1" fmla="*/ 0 h 909534"/>
              <a:gd name="connsiteX2" fmla="*/ 792088 w 1597432"/>
              <a:gd name="connsiteY2" fmla="*/ 909534 h 909534"/>
              <a:gd name="connsiteX3" fmla="*/ 0 w 1597432"/>
              <a:gd name="connsiteY3" fmla="*/ 909534 h 909534"/>
              <a:gd name="connsiteX4" fmla="*/ 0 w 1597432"/>
              <a:gd name="connsiteY4" fmla="*/ 117446 h 909534"/>
              <a:gd name="connsiteX0" fmla="*/ 746620 w 1597432"/>
              <a:gd name="connsiteY0" fmla="*/ 0 h 1152815"/>
              <a:gd name="connsiteX1" fmla="*/ 1597432 w 1597432"/>
              <a:gd name="connsiteY1" fmla="*/ 243281 h 1152815"/>
              <a:gd name="connsiteX2" fmla="*/ 792088 w 1597432"/>
              <a:gd name="connsiteY2" fmla="*/ 1152815 h 1152815"/>
              <a:gd name="connsiteX3" fmla="*/ 0 w 1597432"/>
              <a:gd name="connsiteY3" fmla="*/ 1152815 h 1152815"/>
              <a:gd name="connsiteX4" fmla="*/ 746620 w 1597432"/>
              <a:gd name="connsiteY4" fmla="*/ 0 h 1152815"/>
              <a:gd name="connsiteX0" fmla="*/ 394282 w 1245094"/>
              <a:gd name="connsiteY0" fmla="*/ 0 h 1169593"/>
              <a:gd name="connsiteX1" fmla="*/ 1245094 w 1245094"/>
              <a:gd name="connsiteY1" fmla="*/ 243281 h 1169593"/>
              <a:gd name="connsiteX2" fmla="*/ 439750 w 1245094"/>
              <a:gd name="connsiteY2" fmla="*/ 1152815 h 1169593"/>
              <a:gd name="connsiteX3" fmla="*/ 0 w 1245094"/>
              <a:gd name="connsiteY3" fmla="*/ 1169593 h 1169593"/>
              <a:gd name="connsiteX4" fmla="*/ 394282 w 1245094"/>
              <a:gd name="connsiteY4" fmla="*/ 0 h 1169593"/>
              <a:gd name="connsiteX0" fmla="*/ 394282 w 3602400"/>
              <a:gd name="connsiteY0" fmla="*/ 964733 h 2134326"/>
              <a:gd name="connsiteX1" fmla="*/ 3602400 w 3602400"/>
              <a:gd name="connsiteY1" fmla="*/ 0 h 2134326"/>
              <a:gd name="connsiteX2" fmla="*/ 439750 w 3602400"/>
              <a:gd name="connsiteY2" fmla="*/ 2117548 h 2134326"/>
              <a:gd name="connsiteX3" fmla="*/ 0 w 3602400"/>
              <a:gd name="connsiteY3" fmla="*/ 2134326 h 2134326"/>
              <a:gd name="connsiteX4" fmla="*/ 394282 w 3602400"/>
              <a:gd name="connsiteY4" fmla="*/ 964733 h 2134326"/>
              <a:gd name="connsiteX0" fmla="*/ 1644241 w 3602400"/>
              <a:gd name="connsiteY0" fmla="*/ 0 h 2797058"/>
              <a:gd name="connsiteX1" fmla="*/ 3602400 w 3602400"/>
              <a:gd name="connsiteY1" fmla="*/ 662732 h 2797058"/>
              <a:gd name="connsiteX2" fmla="*/ 439750 w 3602400"/>
              <a:gd name="connsiteY2" fmla="*/ 2780280 h 2797058"/>
              <a:gd name="connsiteX3" fmla="*/ 0 w 3602400"/>
              <a:gd name="connsiteY3" fmla="*/ 2797058 h 2797058"/>
              <a:gd name="connsiteX4" fmla="*/ 1644241 w 3602400"/>
              <a:gd name="connsiteY4" fmla="*/ 0 h 2797058"/>
              <a:gd name="connsiteX0" fmla="*/ 1778465 w 3736624"/>
              <a:gd name="connsiteY0" fmla="*/ 0 h 2780280"/>
              <a:gd name="connsiteX1" fmla="*/ 3736624 w 3736624"/>
              <a:gd name="connsiteY1" fmla="*/ 662732 h 2780280"/>
              <a:gd name="connsiteX2" fmla="*/ 573974 w 3736624"/>
              <a:gd name="connsiteY2" fmla="*/ 2780280 h 2780280"/>
              <a:gd name="connsiteX3" fmla="*/ 0 w 3736624"/>
              <a:gd name="connsiteY3" fmla="*/ 2780280 h 2780280"/>
              <a:gd name="connsiteX4" fmla="*/ 1778465 w 3736624"/>
              <a:gd name="connsiteY4" fmla="*/ 0 h 2780280"/>
              <a:gd name="connsiteX0" fmla="*/ 1778465 w 3736624"/>
              <a:gd name="connsiteY0" fmla="*/ 0 h 2788669"/>
              <a:gd name="connsiteX1" fmla="*/ 3736624 w 3736624"/>
              <a:gd name="connsiteY1" fmla="*/ 662732 h 2788669"/>
              <a:gd name="connsiteX2" fmla="*/ 397806 w 3736624"/>
              <a:gd name="connsiteY2" fmla="*/ 2788669 h 2788669"/>
              <a:gd name="connsiteX3" fmla="*/ 0 w 3736624"/>
              <a:gd name="connsiteY3" fmla="*/ 2780280 h 2788669"/>
              <a:gd name="connsiteX4" fmla="*/ 1778465 w 3736624"/>
              <a:gd name="connsiteY4" fmla="*/ 0 h 2788669"/>
              <a:gd name="connsiteX0" fmla="*/ 1778465 w 3610789"/>
              <a:gd name="connsiteY0" fmla="*/ 0 h 2788669"/>
              <a:gd name="connsiteX1" fmla="*/ 3610789 w 3610789"/>
              <a:gd name="connsiteY1" fmla="*/ 771788 h 2788669"/>
              <a:gd name="connsiteX2" fmla="*/ 397806 w 3610789"/>
              <a:gd name="connsiteY2" fmla="*/ 2788669 h 2788669"/>
              <a:gd name="connsiteX3" fmla="*/ 0 w 3610789"/>
              <a:gd name="connsiteY3" fmla="*/ 2780280 h 2788669"/>
              <a:gd name="connsiteX4" fmla="*/ 1778465 w 3610789"/>
              <a:gd name="connsiteY4" fmla="*/ 0 h 2788669"/>
              <a:gd name="connsiteX0" fmla="*/ 1778465 w 3594011"/>
              <a:gd name="connsiteY0" fmla="*/ 0 h 2788669"/>
              <a:gd name="connsiteX1" fmla="*/ 3594011 w 3594011"/>
              <a:gd name="connsiteY1" fmla="*/ 796954 h 2788669"/>
              <a:gd name="connsiteX2" fmla="*/ 397806 w 3594011"/>
              <a:gd name="connsiteY2" fmla="*/ 2788669 h 2788669"/>
              <a:gd name="connsiteX3" fmla="*/ 0 w 3594011"/>
              <a:gd name="connsiteY3" fmla="*/ 2780280 h 2788669"/>
              <a:gd name="connsiteX4" fmla="*/ 1778465 w 3594011"/>
              <a:gd name="connsiteY4" fmla="*/ 0 h 2788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94011" h="2788669">
                <a:moveTo>
                  <a:pt x="1778465" y="0"/>
                </a:moveTo>
                <a:lnTo>
                  <a:pt x="3594011" y="796954"/>
                </a:lnTo>
                <a:lnTo>
                  <a:pt x="397806" y="2788669"/>
                </a:lnTo>
                <a:lnTo>
                  <a:pt x="0" y="2780280"/>
                </a:lnTo>
                <a:lnTo>
                  <a:pt x="1778465" y="0"/>
                </a:lnTo>
                <a:close/>
              </a:path>
            </a:pathLst>
          </a:custGeom>
          <a:solidFill>
            <a:srgbClr val="FFFF00">
              <a:alpha val="53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Трапеция 7"/>
          <p:cNvSpPr/>
          <p:nvPr/>
        </p:nvSpPr>
        <p:spPr bwMode="auto">
          <a:xfrm flipV="1">
            <a:off x="2527116" y="3789039"/>
            <a:ext cx="2188900" cy="2288187"/>
          </a:xfrm>
          <a:prstGeom prst="trapezoid">
            <a:avLst>
              <a:gd name="adj" fmla="val 41480"/>
            </a:avLst>
          </a:prstGeom>
          <a:solidFill>
            <a:srgbClr val="FFFF00">
              <a:alpha val="53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4" name="Скругленный прямоугольник 53"/>
          <p:cNvSpPr/>
          <p:nvPr/>
        </p:nvSpPr>
        <p:spPr bwMode="auto">
          <a:xfrm>
            <a:off x="205276" y="6021289"/>
            <a:ext cx="6887004" cy="648071"/>
          </a:xfrm>
          <a:prstGeom prst="round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150" y="1012588"/>
            <a:ext cx="6553200" cy="344710"/>
          </a:xfrm>
        </p:spPr>
        <p:txBody>
          <a:bodyPr/>
          <a:lstStyle/>
          <a:p>
            <a:r>
              <a:rPr lang="ru-RU" sz="2800" dirty="0" smtClean="0"/>
              <a:t>Этап 2</a:t>
            </a:r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11BB78-1586-47AE-AF68-F04323C0ECF9}" type="slidenum">
              <a:rPr lang="en-GB" smtClean="0"/>
              <a:pPr>
                <a:defRPr/>
              </a:pPr>
              <a:t>12</a:t>
            </a:fld>
            <a:endParaRPr lang="en-GB" dirty="0"/>
          </a:p>
        </p:txBody>
      </p:sp>
      <p:sp>
        <p:nvSpPr>
          <p:cNvPr id="9" name="Овал 8"/>
          <p:cNvSpPr/>
          <p:nvPr/>
        </p:nvSpPr>
        <p:spPr bwMode="auto">
          <a:xfrm>
            <a:off x="971600" y="5877272"/>
            <a:ext cx="318782" cy="262065"/>
          </a:xfrm>
          <a:prstGeom prst="ellipse">
            <a:avLst/>
          </a:prstGeom>
          <a:solidFill>
            <a:schemeClr val="bg1"/>
          </a:solidFill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6" name="Овал 25"/>
          <p:cNvSpPr/>
          <p:nvPr/>
        </p:nvSpPr>
        <p:spPr bwMode="auto">
          <a:xfrm>
            <a:off x="3462175" y="5903239"/>
            <a:ext cx="318782" cy="262065"/>
          </a:xfrm>
          <a:prstGeom prst="ellipse">
            <a:avLst/>
          </a:prstGeom>
          <a:solidFill>
            <a:schemeClr val="bg1"/>
          </a:solidFill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" name="Овал 27"/>
          <p:cNvSpPr/>
          <p:nvPr/>
        </p:nvSpPr>
        <p:spPr bwMode="auto">
          <a:xfrm>
            <a:off x="5932450" y="5892843"/>
            <a:ext cx="318782" cy="262065"/>
          </a:xfrm>
          <a:prstGeom prst="ellipse">
            <a:avLst/>
          </a:prstGeom>
          <a:solidFill>
            <a:schemeClr val="bg1"/>
          </a:solidFill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107504" y="6207695"/>
            <a:ext cx="20437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smtClean="0"/>
              <a:t>Практика построения Бизнес Моделей</a:t>
            </a:r>
            <a:endParaRPr lang="ru-RU" sz="1200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60674" y="6207695"/>
            <a:ext cx="21553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smtClean="0"/>
              <a:t>Теория Комплементарных Активов</a:t>
            </a:r>
            <a:endParaRPr lang="ru-RU" sz="1200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5250568" y="6207695"/>
            <a:ext cx="16976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smtClean="0"/>
              <a:t>Теория Бизнес Конфигураций</a:t>
            </a:r>
            <a:endParaRPr lang="ru-RU" sz="1200" dirty="0"/>
          </a:p>
        </p:txBody>
      </p:sp>
      <p:sp>
        <p:nvSpPr>
          <p:cNvPr id="43" name="Стрелка вправо 42"/>
          <p:cNvSpPr/>
          <p:nvPr/>
        </p:nvSpPr>
        <p:spPr bwMode="auto">
          <a:xfrm>
            <a:off x="4644008" y="3452570"/>
            <a:ext cx="576064" cy="360040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4" name="Стрелка вправо 43"/>
          <p:cNvSpPr/>
          <p:nvPr/>
        </p:nvSpPr>
        <p:spPr bwMode="auto">
          <a:xfrm rot="1844182">
            <a:off x="4585354" y="3757938"/>
            <a:ext cx="313921" cy="360040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5" name="Стрелка вправо 44"/>
          <p:cNvSpPr/>
          <p:nvPr/>
        </p:nvSpPr>
        <p:spPr bwMode="auto">
          <a:xfrm rot="19755818" flipV="1">
            <a:off x="4571442" y="3122253"/>
            <a:ext cx="423368" cy="360040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5087293" y="3334362"/>
            <a:ext cx="11558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</a:rPr>
              <a:t>Локальные эффекты</a:t>
            </a:r>
            <a:endParaRPr lang="ru-RU" sz="1200" b="1" dirty="0">
              <a:solidFill>
                <a:schemeClr val="bg1"/>
              </a:solidFill>
            </a:endParaRPr>
          </a:p>
        </p:txBody>
      </p:sp>
      <p:sp>
        <p:nvSpPr>
          <p:cNvPr id="7" name="Овал 6"/>
          <p:cNvSpPr/>
          <p:nvPr/>
        </p:nvSpPr>
        <p:spPr bwMode="auto">
          <a:xfrm>
            <a:off x="2527116" y="2924944"/>
            <a:ext cx="2188900" cy="1440160"/>
          </a:xfrm>
          <a:prstGeom prst="ellipse">
            <a:avLst/>
          </a:prstGeom>
          <a:solidFill>
            <a:srgbClr val="FFFF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82181" y="4869160"/>
            <a:ext cx="133363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dirty="0"/>
              <a:t>Бизнес Модели 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2987824" y="5301208"/>
            <a:ext cx="126199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err="1" smtClean="0"/>
              <a:t>Комплемы</a:t>
            </a:r>
            <a:endParaRPr lang="ru-RU" sz="1200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4860032" y="5379099"/>
            <a:ext cx="128412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smtClean="0"/>
              <a:t>Конфигурации</a:t>
            </a:r>
            <a:endParaRPr lang="ru-RU" sz="1200" dirty="0"/>
          </a:p>
        </p:txBody>
      </p:sp>
      <p:sp>
        <p:nvSpPr>
          <p:cNvPr id="49" name="Пятиугольник 48"/>
          <p:cNvSpPr/>
          <p:nvPr/>
        </p:nvSpPr>
        <p:spPr bwMode="auto">
          <a:xfrm>
            <a:off x="2843808" y="3479483"/>
            <a:ext cx="1594565" cy="401571"/>
          </a:xfrm>
          <a:prstGeom prst="homePlate">
            <a:avLst/>
          </a:prstGeom>
          <a:solidFill>
            <a:schemeClr val="tx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Цепочка создания ценности</a:t>
            </a:r>
          </a:p>
        </p:txBody>
      </p:sp>
      <p:grpSp>
        <p:nvGrpSpPr>
          <p:cNvPr id="13" name="Группа 12"/>
          <p:cNvGrpSpPr/>
          <p:nvPr/>
        </p:nvGrpSpPr>
        <p:grpSpPr>
          <a:xfrm>
            <a:off x="2884339" y="3140968"/>
            <a:ext cx="1354597" cy="992943"/>
            <a:chOff x="683613" y="1533536"/>
            <a:chExt cx="1704413" cy="802625"/>
          </a:xfrm>
        </p:grpSpPr>
        <p:sp>
          <p:nvSpPr>
            <p:cNvPr id="12" name="Полилиния 11"/>
            <p:cNvSpPr/>
            <p:nvPr/>
          </p:nvSpPr>
          <p:spPr>
            <a:xfrm>
              <a:off x="984470" y="1861166"/>
              <a:ext cx="690523" cy="469646"/>
            </a:xfrm>
            <a:custGeom>
              <a:avLst/>
              <a:gdLst>
                <a:gd name="connsiteX0" fmla="*/ 57150 w 804495"/>
                <a:gd name="connsiteY0" fmla="*/ 201570 h 485788"/>
                <a:gd name="connsiteX1" fmla="*/ 215900 w 804495"/>
                <a:gd name="connsiteY1" fmla="*/ 11070 h 485788"/>
                <a:gd name="connsiteX2" fmla="*/ 457200 w 804495"/>
                <a:gd name="connsiteY2" fmla="*/ 36470 h 485788"/>
                <a:gd name="connsiteX3" fmla="*/ 781050 w 804495"/>
                <a:gd name="connsiteY3" fmla="*/ 150770 h 485788"/>
                <a:gd name="connsiteX4" fmla="*/ 692150 w 804495"/>
                <a:gd name="connsiteY4" fmla="*/ 455570 h 485788"/>
                <a:gd name="connsiteX5" fmla="*/ 0 w 804495"/>
                <a:gd name="connsiteY5" fmla="*/ 468270 h 485788"/>
                <a:gd name="connsiteX0" fmla="*/ 0 w 744362"/>
                <a:gd name="connsiteY0" fmla="*/ 201570 h 455777"/>
                <a:gd name="connsiteX1" fmla="*/ 158750 w 744362"/>
                <a:gd name="connsiteY1" fmla="*/ 11070 h 455777"/>
                <a:gd name="connsiteX2" fmla="*/ 400050 w 744362"/>
                <a:gd name="connsiteY2" fmla="*/ 36470 h 455777"/>
                <a:gd name="connsiteX3" fmla="*/ 723900 w 744362"/>
                <a:gd name="connsiteY3" fmla="*/ 150770 h 455777"/>
                <a:gd name="connsiteX4" fmla="*/ 635000 w 744362"/>
                <a:gd name="connsiteY4" fmla="*/ 455570 h 455777"/>
                <a:gd name="connsiteX5" fmla="*/ 19050 w 744362"/>
                <a:gd name="connsiteY5" fmla="*/ 201570 h 455777"/>
                <a:gd name="connsiteX0" fmla="*/ 0 w 744362"/>
                <a:gd name="connsiteY0" fmla="*/ 201570 h 455885"/>
                <a:gd name="connsiteX1" fmla="*/ 158750 w 744362"/>
                <a:gd name="connsiteY1" fmla="*/ 11070 h 455885"/>
                <a:gd name="connsiteX2" fmla="*/ 400050 w 744362"/>
                <a:gd name="connsiteY2" fmla="*/ 36470 h 455885"/>
                <a:gd name="connsiteX3" fmla="*/ 723900 w 744362"/>
                <a:gd name="connsiteY3" fmla="*/ 150770 h 455885"/>
                <a:gd name="connsiteX4" fmla="*/ 635000 w 744362"/>
                <a:gd name="connsiteY4" fmla="*/ 455570 h 455885"/>
                <a:gd name="connsiteX5" fmla="*/ 19050 w 744362"/>
                <a:gd name="connsiteY5" fmla="*/ 201570 h 455885"/>
                <a:gd name="connsiteX0" fmla="*/ 0 w 727693"/>
                <a:gd name="connsiteY0" fmla="*/ 199017 h 455713"/>
                <a:gd name="connsiteX1" fmla="*/ 142081 w 727693"/>
                <a:gd name="connsiteY1" fmla="*/ 10898 h 455713"/>
                <a:gd name="connsiteX2" fmla="*/ 383381 w 727693"/>
                <a:gd name="connsiteY2" fmla="*/ 36298 h 455713"/>
                <a:gd name="connsiteX3" fmla="*/ 707231 w 727693"/>
                <a:gd name="connsiteY3" fmla="*/ 150598 h 455713"/>
                <a:gd name="connsiteX4" fmla="*/ 618331 w 727693"/>
                <a:gd name="connsiteY4" fmla="*/ 455398 h 455713"/>
                <a:gd name="connsiteX5" fmla="*/ 2381 w 727693"/>
                <a:gd name="connsiteY5" fmla="*/ 201398 h 455713"/>
                <a:gd name="connsiteX0" fmla="*/ 0 w 727693"/>
                <a:gd name="connsiteY0" fmla="*/ 199017 h 455713"/>
                <a:gd name="connsiteX1" fmla="*/ 142081 w 727693"/>
                <a:gd name="connsiteY1" fmla="*/ 10898 h 455713"/>
                <a:gd name="connsiteX2" fmla="*/ 383381 w 727693"/>
                <a:gd name="connsiteY2" fmla="*/ 36298 h 455713"/>
                <a:gd name="connsiteX3" fmla="*/ 707231 w 727693"/>
                <a:gd name="connsiteY3" fmla="*/ 150598 h 455713"/>
                <a:gd name="connsiteX4" fmla="*/ 618331 w 727693"/>
                <a:gd name="connsiteY4" fmla="*/ 455398 h 455713"/>
                <a:gd name="connsiteX5" fmla="*/ 2381 w 727693"/>
                <a:gd name="connsiteY5" fmla="*/ 201398 h 455713"/>
                <a:gd name="connsiteX6" fmla="*/ 0 w 727693"/>
                <a:gd name="connsiteY6" fmla="*/ 199017 h 455713"/>
                <a:gd name="connsiteX0" fmla="*/ 3930 w 731623"/>
                <a:gd name="connsiteY0" fmla="*/ 199017 h 455713"/>
                <a:gd name="connsiteX1" fmla="*/ 146011 w 731623"/>
                <a:gd name="connsiteY1" fmla="*/ 10898 h 455713"/>
                <a:gd name="connsiteX2" fmla="*/ 387311 w 731623"/>
                <a:gd name="connsiteY2" fmla="*/ 36298 h 455713"/>
                <a:gd name="connsiteX3" fmla="*/ 711161 w 731623"/>
                <a:gd name="connsiteY3" fmla="*/ 150598 h 455713"/>
                <a:gd name="connsiteX4" fmla="*/ 622261 w 731623"/>
                <a:gd name="connsiteY4" fmla="*/ 455398 h 455713"/>
                <a:gd name="connsiteX5" fmla="*/ 6311 w 731623"/>
                <a:gd name="connsiteY5" fmla="*/ 201398 h 455713"/>
                <a:gd name="connsiteX6" fmla="*/ 3930 w 731623"/>
                <a:gd name="connsiteY6" fmla="*/ 199017 h 455713"/>
                <a:gd name="connsiteX0" fmla="*/ 3749 w 734264"/>
                <a:gd name="connsiteY0" fmla="*/ 188205 h 444901"/>
                <a:gd name="connsiteX1" fmla="*/ 145830 w 734264"/>
                <a:gd name="connsiteY1" fmla="*/ 86 h 444901"/>
                <a:gd name="connsiteX2" fmla="*/ 349030 w 734264"/>
                <a:gd name="connsiteY2" fmla="*/ 163599 h 444901"/>
                <a:gd name="connsiteX3" fmla="*/ 710980 w 734264"/>
                <a:gd name="connsiteY3" fmla="*/ 139786 h 444901"/>
                <a:gd name="connsiteX4" fmla="*/ 622080 w 734264"/>
                <a:gd name="connsiteY4" fmla="*/ 444586 h 444901"/>
                <a:gd name="connsiteX5" fmla="*/ 6130 w 734264"/>
                <a:gd name="connsiteY5" fmla="*/ 190586 h 444901"/>
                <a:gd name="connsiteX6" fmla="*/ 3749 w 734264"/>
                <a:gd name="connsiteY6" fmla="*/ 188205 h 444901"/>
                <a:gd name="connsiteX0" fmla="*/ 3749 w 641217"/>
                <a:gd name="connsiteY0" fmla="*/ 218992 h 479786"/>
                <a:gd name="connsiteX1" fmla="*/ 145830 w 641217"/>
                <a:gd name="connsiteY1" fmla="*/ 30873 h 479786"/>
                <a:gd name="connsiteX2" fmla="*/ 349030 w 641217"/>
                <a:gd name="connsiteY2" fmla="*/ 194386 h 479786"/>
                <a:gd name="connsiteX3" fmla="*/ 472855 w 641217"/>
                <a:gd name="connsiteY3" fmla="*/ 6267 h 479786"/>
                <a:gd name="connsiteX4" fmla="*/ 622080 w 641217"/>
                <a:gd name="connsiteY4" fmla="*/ 475373 h 479786"/>
                <a:gd name="connsiteX5" fmla="*/ 6130 w 641217"/>
                <a:gd name="connsiteY5" fmla="*/ 221373 h 479786"/>
                <a:gd name="connsiteX6" fmla="*/ 3749 w 641217"/>
                <a:gd name="connsiteY6" fmla="*/ 218992 h 479786"/>
                <a:gd name="connsiteX0" fmla="*/ 3749 w 658013"/>
                <a:gd name="connsiteY0" fmla="*/ 212726 h 469210"/>
                <a:gd name="connsiteX1" fmla="*/ 145830 w 658013"/>
                <a:gd name="connsiteY1" fmla="*/ 24607 h 469210"/>
                <a:gd name="connsiteX2" fmla="*/ 349030 w 658013"/>
                <a:gd name="connsiteY2" fmla="*/ 188120 h 469210"/>
                <a:gd name="connsiteX3" fmla="*/ 472855 w 658013"/>
                <a:gd name="connsiteY3" fmla="*/ 1 h 469210"/>
                <a:gd name="connsiteX4" fmla="*/ 572868 w 658013"/>
                <a:gd name="connsiteY4" fmla="*/ 186533 h 469210"/>
                <a:gd name="connsiteX5" fmla="*/ 622080 w 658013"/>
                <a:gd name="connsiteY5" fmla="*/ 469107 h 469210"/>
                <a:gd name="connsiteX6" fmla="*/ 6130 w 658013"/>
                <a:gd name="connsiteY6" fmla="*/ 215107 h 469210"/>
                <a:gd name="connsiteX7" fmla="*/ 3749 w 658013"/>
                <a:gd name="connsiteY7" fmla="*/ 212726 h 469210"/>
                <a:gd name="connsiteX0" fmla="*/ 3749 w 690523"/>
                <a:gd name="connsiteY0" fmla="*/ 212902 h 469646"/>
                <a:gd name="connsiteX1" fmla="*/ 145830 w 690523"/>
                <a:gd name="connsiteY1" fmla="*/ 24783 h 469646"/>
                <a:gd name="connsiteX2" fmla="*/ 349030 w 690523"/>
                <a:gd name="connsiteY2" fmla="*/ 188296 h 469646"/>
                <a:gd name="connsiteX3" fmla="*/ 472855 w 690523"/>
                <a:gd name="connsiteY3" fmla="*/ 177 h 469646"/>
                <a:gd name="connsiteX4" fmla="*/ 658593 w 690523"/>
                <a:gd name="connsiteY4" fmla="*/ 160516 h 469646"/>
                <a:gd name="connsiteX5" fmla="*/ 622080 w 690523"/>
                <a:gd name="connsiteY5" fmla="*/ 469283 h 469646"/>
                <a:gd name="connsiteX6" fmla="*/ 6130 w 690523"/>
                <a:gd name="connsiteY6" fmla="*/ 215283 h 469646"/>
                <a:gd name="connsiteX7" fmla="*/ 3749 w 690523"/>
                <a:gd name="connsiteY7" fmla="*/ 212902 h 4696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90523" h="469646">
                  <a:moveTo>
                    <a:pt x="3749" y="212902"/>
                  </a:moveTo>
                  <a:cubicBezTo>
                    <a:pt x="-21652" y="126648"/>
                    <a:pt x="88283" y="28884"/>
                    <a:pt x="145830" y="24783"/>
                  </a:cubicBezTo>
                  <a:cubicBezTo>
                    <a:pt x="203377" y="20682"/>
                    <a:pt x="294526" y="192397"/>
                    <a:pt x="349030" y="188296"/>
                  </a:cubicBezTo>
                  <a:cubicBezTo>
                    <a:pt x="403534" y="184195"/>
                    <a:pt x="421261" y="4807"/>
                    <a:pt x="472855" y="177"/>
                  </a:cubicBezTo>
                  <a:cubicBezTo>
                    <a:pt x="524449" y="-4453"/>
                    <a:pt x="633722" y="82332"/>
                    <a:pt x="658593" y="160516"/>
                  </a:cubicBezTo>
                  <a:cubicBezTo>
                    <a:pt x="683464" y="238700"/>
                    <a:pt x="730824" y="460155"/>
                    <a:pt x="622080" y="469283"/>
                  </a:cubicBezTo>
                  <a:cubicBezTo>
                    <a:pt x="513336" y="478411"/>
                    <a:pt x="44230" y="313708"/>
                    <a:pt x="6130" y="215283"/>
                  </a:cubicBezTo>
                  <a:lnTo>
                    <a:pt x="3749" y="212902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6" name="Полилиния 65"/>
            <p:cNvSpPr/>
            <p:nvPr/>
          </p:nvSpPr>
          <p:spPr>
            <a:xfrm rot="19688340">
              <a:off x="1702579" y="1957056"/>
              <a:ext cx="685447" cy="378842"/>
            </a:xfrm>
            <a:custGeom>
              <a:avLst/>
              <a:gdLst>
                <a:gd name="connsiteX0" fmla="*/ 57150 w 804495"/>
                <a:gd name="connsiteY0" fmla="*/ 201570 h 485788"/>
                <a:gd name="connsiteX1" fmla="*/ 215900 w 804495"/>
                <a:gd name="connsiteY1" fmla="*/ 11070 h 485788"/>
                <a:gd name="connsiteX2" fmla="*/ 457200 w 804495"/>
                <a:gd name="connsiteY2" fmla="*/ 36470 h 485788"/>
                <a:gd name="connsiteX3" fmla="*/ 781050 w 804495"/>
                <a:gd name="connsiteY3" fmla="*/ 150770 h 485788"/>
                <a:gd name="connsiteX4" fmla="*/ 692150 w 804495"/>
                <a:gd name="connsiteY4" fmla="*/ 455570 h 485788"/>
                <a:gd name="connsiteX5" fmla="*/ 0 w 804495"/>
                <a:gd name="connsiteY5" fmla="*/ 468270 h 485788"/>
                <a:gd name="connsiteX0" fmla="*/ 0 w 744362"/>
                <a:gd name="connsiteY0" fmla="*/ 201570 h 455777"/>
                <a:gd name="connsiteX1" fmla="*/ 158750 w 744362"/>
                <a:gd name="connsiteY1" fmla="*/ 11070 h 455777"/>
                <a:gd name="connsiteX2" fmla="*/ 400050 w 744362"/>
                <a:gd name="connsiteY2" fmla="*/ 36470 h 455777"/>
                <a:gd name="connsiteX3" fmla="*/ 723900 w 744362"/>
                <a:gd name="connsiteY3" fmla="*/ 150770 h 455777"/>
                <a:gd name="connsiteX4" fmla="*/ 635000 w 744362"/>
                <a:gd name="connsiteY4" fmla="*/ 455570 h 455777"/>
                <a:gd name="connsiteX5" fmla="*/ 19050 w 744362"/>
                <a:gd name="connsiteY5" fmla="*/ 201570 h 455777"/>
                <a:gd name="connsiteX0" fmla="*/ 0 w 744362"/>
                <a:gd name="connsiteY0" fmla="*/ 201570 h 455885"/>
                <a:gd name="connsiteX1" fmla="*/ 158750 w 744362"/>
                <a:gd name="connsiteY1" fmla="*/ 11070 h 455885"/>
                <a:gd name="connsiteX2" fmla="*/ 400050 w 744362"/>
                <a:gd name="connsiteY2" fmla="*/ 36470 h 455885"/>
                <a:gd name="connsiteX3" fmla="*/ 723900 w 744362"/>
                <a:gd name="connsiteY3" fmla="*/ 150770 h 455885"/>
                <a:gd name="connsiteX4" fmla="*/ 635000 w 744362"/>
                <a:gd name="connsiteY4" fmla="*/ 455570 h 455885"/>
                <a:gd name="connsiteX5" fmla="*/ 19050 w 744362"/>
                <a:gd name="connsiteY5" fmla="*/ 201570 h 455885"/>
                <a:gd name="connsiteX0" fmla="*/ 0 w 727693"/>
                <a:gd name="connsiteY0" fmla="*/ 199017 h 455713"/>
                <a:gd name="connsiteX1" fmla="*/ 142081 w 727693"/>
                <a:gd name="connsiteY1" fmla="*/ 10898 h 455713"/>
                <a:gd name="connsiteX2" fmla="*/ 383381 w 727693"/>
                <a:gd name="connsiteY2" fmla="*/ 36298 h 455713"/>
                <a:gd name="connsiteX3" fmla="*/ 707231 w 727693"/>
                <a:gd name="connsiteY3" fmla="*/ 150598 h 455713"/>
                <a:gd name="connsiteX4" fmla="*/ 618331 w 727693"/>
                <a:gd name="connsiteY4" fmla="*/ 455398 h 455713"/>
                <a:gd name="connsiteX5" fmla="*/ 2381 w 727693"/>
                <a:gd name="connsiteY5" fmla="*/ 201398 h 455713"/>
                <a:gd name="connsiteX0" fmla="*/ 0 w 727693"/>
                <a:gd name="connsiteY0" fmla="*/ 199017 h 455713"/>
                <a:gd name="connsiteX1" fmla="*/ 142081 w 727693"/>
                <a:gd name="connsiteY1" fmla="*/ 10898 h 455713"/>
                <a:gd name="connsiteX2" fmla="*/ 383381 w 727693"/>
                <a:gd name="connsiteY2" fmla="*/ 36298 h 455713"/>
                <a:gd name="connsiteX3" fmla="*/ 707231 w 727693"/>
                <a:gd name="connsiteY3" fmla="*/ 150598 h 455713"/>
                <a:gd name="connsiteX4" fmla="*/ 618331 w 727693"/>
                <a:gd name="connsiteY4" fmla="*/ 455398 h 455713"/>
                <a:gd name="connsiteX5" fmla="*/ 2381 w 727693"/>
                <a:gd name="connsiteY5" fmla="*/ 201398 h 455713"/>
                <a:gd name="connsiteX6" fmla="*/ 0 w 727693"/>
                <a:gd name="connsiteY6" fmla="*/ 199017 h 455713"/>
                <a:gd name="connsiteX0" fmla="*/ 3930 w 731623"/>
                <a:gd name="connsiteY0" fmla="*/ 199017 h 455713"/>
                <a:gd name="connsiteX1" fmla="*/ 146011 w 731623"/>
                <a:gd name="connsiteY1" fmla="*/ 10898 h 455713"/>
                <a:gd name="connsiteX2" fmla="*/ 387311 w 731623"/>
                <a:gd name="connsiteY2" fmla="*/ 36298 h 455713"/>
                <a:gd name="connsiteX3" fmla="*/ 711161 w 731623"/>
                <a:gd name="connsiteY3" fmla="*/ 150598 h 455713"/>
                <a:gd name="connsiteX4" fmla="*/ 622261 w 731623"/>
                <a:gd name="connsiteY4" fmla="*/ 455398 h 455713"/>
                <a:gd name="connsiteX5" fmla="*/ 6311 w 731623"/>
                <a:gd name="connsiteY5" fmla="*/ 201398 h 455713"/>
                <a:gd name="connsiteX6" fmla="*/ 3930 w 731623"/>
                <a:gd name="connsiteY6" fmla="*/ 199017 h 455713"/>
                <a:gd name="connsiteX0" fmla="*/ 3749 w 734264"/>
                <a:gd name="connsiteY0" fmla="*/ 188205 h 444901"/>
                <a:gd name="connsiteX1" fmla="*/ 145830 w 734264"/>
                <a:gd name="connsiteY1" fmla="*/ 86 h 444901"/>
                <a:gd name="connsiteX2" fmla="*/ 349030 w 734264"/>
                <a:gd name="connsiteY2" fmla="*/ 163599 h 444901"/>
                <a:gd name="connsiteX3" fmla="*/ 710980 w 734264"/>
                <a:gd name="connsiteY3" fmla="*/ 139786 h 444901"/>
                <a:gd name="connsiteX4" fmla="*/ 622080 w 734264"/>
                <a:gd name="connsiteY4" fmla="*/ 444586 h 444901"/>
                <a:gd name="connsiteX5" fmla="*/ 6130 w 734264"/>
                <a:gd name="connsiteY5" fmla="*/ 190586 h 444901"/>
                <a:gd name="connsiteX6" fmla="*/ 3749 w 734264"/>
                <a:gd name="connsiteY6" fmla="*/ 188205 h 444901"/>
                <a:gd name="connsiteX0" fmla="*/ 3749 w 641217"/>
                <a:gd name="connsiteY0" fmla="*/ 218992 h 479786"/>
                <a:gd name="connsiteX1" fmla="*/ 145830 w 641217"/>
                <a:gd name="connsiteY1" fmla="*/ 30873 h 479786"/>
                <a:gd name="connsiteX2" fmla="*/ 349030 w 641217"/>
                <a:gd name="connsiteY2" fmla="*/ 194386 h 479786"/>
                <a:gd name="connsiteX3" fmla="*/ 472855 w 641217"/>
                <a:gd name="connsiteY3" fmla="*/ 6267 h 479786"/>
                <a:gd name="connsiteX4" fmla="*/ 622080 w 641217"/>
                <a:gd name="connsiteY4" fmla="*/ 475373 h 479786"/>
                <a:gd name="connsiteX5" fmla="*/ 6130 w 641217"/>
                <a:gd name="connsiteY5" fmla="*/ 221373 h 479786"/>
                <a:gd name="connsiteX6" fmla="*/ 3749 w 641217"/>
                <a:gd name="connsiteY6" fmla="*/ 218992 h 479786"/>
                <a:gd name="connsiteX0" fmla="*/ 3749 w 658013"/>
                <a:gd name="connsiteY0" fmla="*/ 212726 h 469210"/>
                <a:gd name="connsiteX1" fmla="*/ 145830 w 658013"/>
                <a:gd name="connsiteY1" fmla="*/ 24607 h 469210"/>
                <a:gd name="connsiteX2" fmla="*/ 349030 w 658013"/>
                <a:gd name="connsiteY2" fmla="*/ 188120 h 469210"/>
                <a:gd name="connsiteX3" fmla="*/ 472855 w 658013"/>
                <a:gd name="connsiteY3" fmla="*/ 1 h 469210"/>
                <a:gd name="connsiteX4" fmla="*/ 572868 w 658013"/>
                <a:gd name="connsiteY4" fmla="*/ 186533 h 469210"/>
                <a:gd name="connsiteX5" fmla="*/ 622080 w 658013"/>
                <a:gd name="connsiteY5" fmla="*/ 469107 h 469210"/>
                <a:gd name="connsiteX6" fmla="*/ 6130 w 658013"/>
                <a:gd name="connsiteY6" fmla="*/ 215107 h 469210"/>
                <a:gd name="connsiteX7" fmla="*/ 3749 w 658013"/>
                <a:gd name="connsiteY7" fmla="*/ 212726 h 469210"/>
                <a:gd name="connsiteX0" fmla="*/ 3749 w 690523"/>
                <a:gd name="connsiteY0" fmla="*/ 212902 h 469646"/>
                <a:gd name="connsiteX1" fmla="*/ 145830 w 690523"/>
                <a:gd name="connsiteY1" fmla="*/ 24783 h 469646"/>
                <a:gd name="connsiteX2" fmla="*/ 349030 w 690523"/>
                <a:gd name="connsiteY2" fmla="*/ 188296 h 469646"/>
                <a:gd name="connsiteX3" fmla="*/ 472855 w 690523"/>
                <a:gd name="connsiteY3" fmla="*/ 177 h 469646"/>
                <a:gd name="connsiteX4" fmla="*/ 658593 w 690523"/>
                <a:gd name="connsiteY4" fmla="*/ 160516 h 469646"/>
                <a:gd name="connsiteX5" fmla="*/ 622080 w 690523"/>
                <a:gd name="connsiteY5" fmla="*/ 469283 h 469646"/>
                <a:gd name="connsiteX6" fmla="*/ 6130 w 690523"/>
                <a:gd name="connsiteY6" fmla="*/ 215283 h 469646"/>
                <a:gd name="connsiteX7" fmla="*/ 3749 w 690523"/>
                <a:gd name="connsiteY7" fmla="*/ 212902 h 469646"/>
                <a:gd name="connsiteX0" fmla="*/ 3749 w 690523"/>
                <a:gd name="connsiteY0" fmla="*/ 188218 h 444962"/>
                <a:gd name="connsiteX1" fmla="*/ 145830 w 690523"/>
                <a:gd name="connsiteY1" fmla="*/ 99 h 444962"/>
                <a:gd name="connsiteX2" fmla="*/ 349030 w 690523"/>
                <a:gd name="connsiteY2" fmla="*/ 163612 h 444962"/>
                <a:gd name="connsiteX3" fmla="*/ 508574 w 690523"/>
                <a:gd name="connsiteY3" fmla="*/ 254100 h 444962"/>
                <a:gd name="connsiteX4" fmla="*/ 658593 w 690523"/>
                <a:gd name="connsiteY4" fmla="*/ 135832 h 444962"/>
                <a:gd name="connsiteX5" fmla="*/ 622080 w 690523"/>
                <a:gd name="connsiteY5" fmla="*/ 444599 h 444962"/>
                <a:gd name="connsiteX6" fmla="*/ 6130 w 690523"/>
                <a:gd name="connsiteY6" fmla="*/ 190599 h 444962"/>
                <a:gd name="connsiteX7" fmla="*/ 3749 w 690523"/>
                <a:gd name="connsiteY7" fmla="*/ 188218 h 444962"/>
                <a:gd name="connsiteX0" fmla="*/ 3749 w 698645"/>
                <a:gd name="connsiteY0" fmla="*/ 188218 h 447958"/>
                <a:gd name="connsiteX1" fmla="*/ 145830 w 698645"/>
                <a:gd name="connsiteY1" fmla="*/ 99 h 447958"/>
                <a:gd name="connsiteX2" fmla="*/ 349030 w 698645"/>
                <a:gd name="connsiteY2" fmla="*/ 163612 h 447958"/>
                <a:gd name="connsiteX3" fmla="*/ 508574 w 698645"/>
                <a:gd name="connsiteY3" fmla="*/ 254100 h 447958"/>
                <a:gd name="connsiteX4" fmla="*/ 672881 w 698645"/>
                <a:gd name="connsiteY4" fmla="*/ 312044 h 447958"/>
                <a:gd name="connsiteX5" fmla="*/ 622080 w 698645"/>
                <a:gd name="connsiteY5" fmla="*/ 444599 h 447958"/>
                <a:gd name="connsiteX6" fmla="*/ 6130 w 698645"/>
                <a:gd name="connsiteY6" fmla="*/ 190599 h 447958"/>
                <a:gd name="connsiteX7" fmla="*/ 3749 w 698645"/>
                <a:gd name="connsiteY7" fmla="*/ 188218 h 447958"/>
                <a:gd name="connsiteX0" fmla="*/ 3210 w 724300"/>
                <a:gd name="connsiteY0" fmla="*/ 86260 h 453156"/>
                <a:gd name="connsiteX1" fmla="*/ 171485 w 724300"/>
                <a:gd name="connsiteY1" fmla="*/ 5297 h 453156"/>
                <a:gd name="connsiteX2" fmla="*/ 374685 w 724300"/>
                <a:gd name="connsiteY2" fmla="*/ 168810 h 453156"/>
                <a:gd name="connsiteX3" fmla="*/ 534229 w 724300"/>
                <a:gd name="connsiteY3" fmla="*/ 259298 h 453156"/>
                <a:gd name="connsiteX4" fmla="*/ 698536 w 724300"/>
                <a:gd name="connsiteY4" fmla="*/ 317242 h 453156"/>
                <a:gd name="connsiteX5" fmla="*/ 647735 w 724300"/>
                <a:gd name="connsiteY5" fmla="*/ 449797 h 453156"/>
                <a:gd name="connsiteX6" fmla="*/ 31785 w 724300"/>
                <a:gd name="connsiteY6" fmla="*/ 195797 h 453156"/>
                <a:gd name="connsiteX7" fmla="*/ 3210 w 724300"/>
                <a:gd name="connsiteY7" fmla="*/ 86260 h 453156"/>
                <a:gd name="connsiteX0" fmla="*/ 3210 w 717219"/>
                <a:gd name="connsiteY0" fmla="*/ 86260 h 450814"/>
                <a:gd name="connsiteX1" fmla="*/ 171485 w 717219"/>
                <a:gd name="connsiteY1" fmla="*/ 5297 h 450814"/>
                <a:gd name="connsiteX2" fmla="*/ 374685 w 717219"/>
                <a:gd name="connsiteY2" fmla="*/ 168810 h 450814"/>
                <a:gd name="connsiteX3" fmla="*/ 534229 w 717219"/>
                <a:gd name="connsiteY3" fmla="*/ 259298 h 450814"/>
                <a:gd name="connsiteX4" fmla="*/ 698536 w 717219"/>
                <a:gd name="connsiteY4" fmla="*/ 317242 h 450814"/>
                <a:gd name="connsiteX5" fmla="*/ 647735 w 717219"/>
                <a:gd name="connsiteY5" fmla="*/ 449797 h 450814"/>
                <a:gd name="connsiteX6" fmla="*/ 161131 w 717219"/>
                <a:gd name="connsiteY6" fmla="*/ 368732 h 450814"/>
                <a:gd name="connsiteX7" fmla="*/ 31785 w 717219"/>
                <a:gd name="connsiteY7" fmla="*/ 195797 h 450814"/>
                <a:gd name="connsiteX8" fmla="*/ 3210 w 717219"/>
                <a:gd name="connsiteY8" fmla="*/ 86260 h 450814"/>
                <a:gd name="connsiteX0" fmla="*/ 0 w 685434"/>
                <a:gd name="connsiteY0" fmla="*/ 190500 h 445517"/>
                <a:gd name="connsiteX1" fmla="*/ 139700 w 685434"/>
                <a:gd name="connsiteY1" fmla="*/ 0 h 445517"/>
                <a:gd name="connsiteX2" fmla="*/ 342900 w 685434"/>
                <a:gd name="connsiteY2" fmla="*/ 163513 h 445517"/>
                <a:gd name="connsiteX3" fmla="*/ 502444 w 685434"/>
                <a:gd name="connsiteY3" fmla="*/ 254001 h 445517"/>
                <a:gd name="connsiteX4" fmla="*/ 666751 w 685434"/>
                <a:gd name="connsiteY4" fmla="*/ 311945 h 445517"/>
                <a:gd name="connsiteX5" fmla="*/ 615950 w 685434"/>
                <a:gd name="connsiteY5" fmla="*/ 444500 h 445517"/>
                <a:gd name="connsiteX6" fmla="*/ 129346 w 685434"/>
                <a:gd name="connsiteY6" fmla="*/ 363435 h 445517"/>
                <a:gd name="connsiteX7" fmla="*/ 0 w 685434"/>
                <a:gd name="connsiteY7" fmla="*/ 190500 h 445517"/>
                <a:gd name="connsiteX0" fmla="*/ 3449 w 688883"/>
                <a:gd name="connsiteY0" fmla="*/ 190500 h 445517"/>
                <a:gd name="connsiteX1" fmla="*/ 143149 w 688883"/>
                <a:gd name="connsiteY1" fmla="*/ 0 h 445517"/>
                <a:gd name="connsiteX2" fmla="*/ 346349 w 688883"/>
                <a:gd name="connsiteY2" fmla="*/ 163513 h 445517"/>
                <a:gd name="connsiteX3" fmla="*/ 505893 w 688883"/>
                <a:gd name="connsiteY3" fmla="*/ 254001 h 445517"/>
                <a:gd name="connsiteX4" fmla="*/ 670200 w 688883"/>
                <a:gd name="connsiteY4" fmla="*/ 311945 h 445517"/>
                <a:gd name="connsiteX5" fmla="*/ 619399 w 688883"/>
                <a:gd name="connsiteY5" fmla="*/ 444500 h 445517"/>
                <a:gd name="connsiteX6" fmla="*/ 132795 w 688883"/>
                <a:gd name="connsiteY6" fmla="*/ 363435 h 445517"/>
                <a:gd name="connsiteX7" fmla="*/ 3449 w 688883"/>
                <a:gd name="connsiteY7" fmla="*/ 190500 h 445517"/>
                <a:gd name="connsiteX0" fmla="*/ 1443 w 686877"/>
                <a:gd name="connsiteY0" fmla="*/ 190500 h 445517"/>
                <a:gd name="connsiteX1" fmla="*/ 141143 w 686877"/>
                <a:gd name="connsiteY1" fmla="*/ 0 h 445517"/>
                <a:gd name="connsiteX2" fmla="*/ 344343 w 686877"/>
                <a:gd name="connsiteY2" fmla="*/ 163513 h 445517"/>
                <a:gd name="connsiteX3" fmla="*/ 503887 w 686877"/>
                <a:gd name="connsiteY3" fmla="*/ 254001 h 445517"/>
                <a:gd name="connsiteX4" fmla="*/ 668194 w 686877"/>
                <a:gd name="connsiteY4" fmla="*/ 311945 h 445517"/>
                <a:gd name="connsiteX5" fmla="*/ 617393 w 686877"/>
                <a:gd name="connsiteY5" fmla="*/ 444500 h 445517"/>
                <a:gd name="connsiteX6" fmla="*/ 130789 w 686877"/>
                <a:gd name="connsiteY6" fmla="*/ 363435 h 445517"/>
                <a:gd name="connsiteX7" fmla="*/ 1443 w 686877"/>
                <a:gd name="connsiteY7" fmla="*/ 190500 h 445517"/>
                <a:gd name="connsiteX0" fmla="*/ 197 w 685631"/>
                <a:gd name="connsiteY0" fmla="*/ 190500 h 445517"/>
                <a:gd name="connsiteX1" fmla="*/ 139897 w 685631"/>
                <a:gd name="connsiteY1" fmla="*/ 0 h 445517"/>
                <a:gd name="connsiteX2" fmla="*/ 343097 w 685631"/>
                <a:gd name="connsiteY2" fmla="*/ 163513 h 445517"/>
                <a:gd name="connsiteX3" fmla="*/ 502641 w 685631"/>
                <a:gd name="connsiteY3" fmla="*/ 254001 h 445517"/>
                <a:gd name="connsiteX4" fmla="*/ 666948 w 685631"/>
                <a:gd name="connsiteY4" fmla="*/ 311945 h 445517"/>
                <a:gd name="connsiteX5" fmla="*/ 616147 w 685631"/>
                <a:gd name="connsiteY5" fmla="*/ 444500 h 445517"/>
                <a:gd name="connsiteX6" fmla="*/ 129543 w 685631"/>
                <a:gd name="connsiteY6" fmla="*/ 363435 h 445517"/>
                <a:gd name="connsiteX7" fmla="*/ 197 w 685631"/>
                <a:gd name="connsiteY7" fmla="*/ 190500 h 445517"/>
                <a:gd name="connsiteX0" fmla="*/ 13 w 685447"/>
                <a:gd name="connsiteY0" fmla="*/ 123825 h 378842"/>
                <a:gd name="connsiteX1" fmla="*/ 123044 w 685447"/>
                <a:gd name="connsiteY1" fmla="*/ 0 h 378842"/>
                <a:gd name="connsiteX2" fmla="*/ 342913 w 685447"/>
                <a:gd name="connsiteY2" fmla="*/ 96838 h 378842"/>
                <a:gd name="connsiteX3" fmla="*/ 502457 w 685447"/>
                <a:gd name="connsiteY3" fmla="*/ 187326 h 378842"/>
                <a:gd name="connsiteX4" fmla="*/ 666764 w 685447"/>
                <a:gd name="connsiteY4" fmla="*/ 245270 h 378842"/>
                <a:gd name="connsiteX5" fmla="*/ 615963 w 685447"/>
                <a:gd name="connsiteY5" fmla="*/ 377825 h 378842"/>
                <a:gd name="connsiteX6" fmla="*/ 129359 w 685447"/>
                <a:gd name="connsiteY6" fmla="*/ 296760 h 378842"/>
                <a:gd name="connsiteX7" fmla="*/ 13 w 685447"/>
                <a:gd name="connsiteY7" fmla="*/ 123825 h 378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85447" h="378842">
                  <a:moveTo>
                    <a:pt x="13" y="123825"/>
                  </a:moveTo>
                  <a:cubicBezTo>
                    <a:pt x="-1039" y="74365"/>
                    <a:pt x="65894" y="4498"/>
                    <a:pt x="123044" y="0"/>
                  </a:cubicBezTo>
                  <a:cubicBezTo>
                    <a:pt x="184956" y="13758"/>
                    <a:pt x="279677" y="65617"/>
                    <a:pt x="342913" y="96838"/>
                  </a:cubicBezTo>
                  <a:cubicBezTo>
                    <a:pt x="406149" y="128059"/>
                    <a:pt x="448482" y="162587"/>
                    <a:pt x="502457" y="187326"/>
                  </a:cubicBezTo>
                  <a:cubicBezTo>
                    <a:pt x="556432" y="212065"/>
                    <a:pt x="641893" y="167086"/>
                    <a:pt x="666764" y="245270"/>
                  </a:cubicBezTo>
                  <a:cubicBezTo>
                    <a:pt x="691635" y="323454"/>
                    <a:pt x="705530" y="369243"/>
                    <a:pt x="615963" y="377825"/>
                  </a:cubicBezTo>
                  <a:cubicBezTo>
                    <a:pt x="526396" y="386407"/>
                    <a:pt x="232017" y="339093"/>
                    <a:pt x="129359" y="296760"/>
                  </a:cubicBezTo>
                  <a:cubicBezTo>
                    <a:pt x="26701" y="254427"/>
                    <a:pt x="1065" y="173285"/>
                    <a:pt x="13" y="123825"/>
                  </a:cubicBezTo>
                  <a:close/>
                </a:path>
              </a:pathLst>
            </a:custGeom>
            <a:solidFill>
              <a:srgbClr val="FF00FF"/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7" name="Полилиния 66"/>
            <p:cNvSpPr/>
            <p:nvPr/>
          </p:nvSpPr>
          <p:spPr>
            <a:xfrm rot="19688340">
              <a:off x="1696907" y="1533536"/>
              <a:ext cx="688953" cy="568704"/>
            </a:xfrm>
            <a:custGeom>
              <a:avLst/>
              <a:gdLst>
                <a:gd name="connsiteX0" fmla="*/ 57150 w 804495"/>
                <a:gd name="connsiteY0" fmla="*/ 201570 h 485788"/>
                <a:gd name="connsiteX1" fmla="*/ 215900 w 804495"/>
                <a:gd name="connsiteY1" fmla="*/ 11070 h 485788"/>
                <a:gd name="connsiteX2" fmla="*/ 457200 w 804495"/>
                <a:gd name="connsiteY2" fmla="*/ 36470 h 485788"/>
                <a:gd name="connsiteX3" fmla="*/ 781050 w 804495"/>
                <a:gd name="connsiteY3" fmla="*/ 150770 h 485788"/>
                <a:gd name="connsiteX4" fmla="*/ 692150 w 804495"/>
                <a:gd name="connsiteY4" fmla="*/ 455570 h 485788"/>
                <a:gd name="connsiteX5" fmla="*/ 0 w 804495"/>
                <a:gd name="connsiteY5" fmla="*/ 468270 h 485788"/>
                <a:gd name="connsiteX0" fmla="*/ 0 w 744362"/>
                <a:gd name="connsiteY0" fmla="*/ 201570 h 455777"/>
                <a:gd name="connsiteX1" fmla="*/ 158750 w 744362"/>
                <a:gd name="connsiteY1" fmla="*/ 11070 h 455777"/>
                <a:gd name="connsiteX2" fmla="*/ 400050 w 744362"/>
                <a:gd name="connsiteY2" fmla="*/ 36470 h 455777"/>
                <a:gd name="connsiteX3" fmla="*/ 723900 w 744362"/>
                <a:gd name="connsiteY3" fmla="*/ 150770 h 455777"/>
                <a:gd name="connsiteX4" fmla="*/ 635000 w 744362"/>
                <a:gd name="connsiteY4" fmla="*/ 455570 h 455777"/>
                <a:gd name="connsiteX5" fmla="*/ 19050 w 744362"/>
                <a:gd name="connsiteY5" fmla="*/ 201570 h 455777"/>
                <a:gd name="connsiteX0" fmla="*/ 0 w 744362"/>
                <a:gd name="connsiteY0" fmla="*/ 201570 h 455885"/>
                <a:gd name="connsiteX1" fmla="*/ 158750 w 744362"/>
                <a:gd name="connsiteY1" fmla="*/ 11070 h 455885"/>
                <a:gd name="connsiteX2" fmla="*/ 400050 w 744362"/>
                <a:gd name="connsiteY2" fmla="*/ 36470 h 455885"/>
                <a:gd name="connsiteX3" fmla="*/ 723900 w 744362"/>
                <a:gd name="connsiteY3" fmla="*/ 150770 h 455885"/>
                <a:gd name="connsiteX4" fmla="*/ 635000 w 744362"/>
                <a:gd name="connsiteY4" fmla="*/ 455570 h 455885"/>
                <a:gd name="connsiteX5" fmla="*/ 19050 w 744362"/>
                <a:gd name="connsiteY5" fmla="*/ 201570 h 455885"/>
                <a:gd name="connsiteX0" fmla="*/ 0 w 727693"/>
                <a:gd name="connsiteY0" fmla="*/ 199017 h 455713"/>
                <a:gd name="connsiteX1" fmla="*/ 142081 w 727693"/>
                <a:gd name="connsiteY1" fmla="*/ 10898 h 455713"/>
                <a:gd name="connsiteX2" fmla="*/ 383381 w 727693"/>
                <a:gd name="connsiteY2" fmla="*/ 36298 h 455713"/>
                <a:gd name="connsiteX3" fmla="*/ 707231 w 727693"/>
                <a:gd name="connsiteY3" fmla="*/ 150598 h 455713"/>
                <a:gd name="connsiteX4" fmla="*/ 618331 w 727693"/>
                <a:gd name="connsiteY4" fmla="*/ 455398 h 455713"/>
                <a:gd name="connsiteX5" fmla="*/ 2381 w 727693"/>
                <a:gd name="connsiteY5" fmla="*/ 201398 h 455713"/>
                <a:gd name="connsiteX0" fmla="*/ 0 w 727693"/>
                <a:gd name="connsiteY0" fmla="*/ 199017 h 455713"/>
                <a:gd name="connsiteX1" fmla="*/ 142081 w 727693"/>
                <a:gd name="connsiteY1" fmla="*/ 10898 h 455713"/>
                <a:gd name="connsiteX2" fmla="*/ 383381 w 727693"/>
                <a:gd name="connsiteY2" fmla="*/ 36298 h 455713"/>
                <a:gd name="connsiteX3" fmla="*/ 707231 w 727693"/>
                <a:gd name="connsiteY3" fmla="*/ 150598 h 455713"/>
                <a:gd name="connsiteX4" fmla="*/ 618331 w 727693"/>
                <a:gd name="connsiteY4" fmla="*/ 455398 h 455713"/>
                <a:gd name="connsiteX5" fmla="*/ 2381 w 727693"/>
                <a:gd name="connsiteY5" fmla="*/ 201398 h 455713"/>
                <a:gd name="connsiteX6" fmla="*/ 0 w 727693"/>
                <a:gd name="connsiteY6" fmla="*/ 199017 h 455713"/>
                <a:gd name="connsiteX0" fmla="*/ 3930 w 731623"/>
                <a:gd name="connsiteY0" fmla="*/ 199017 h 455713"/>
                <a:gd name="connsiteX1" fmla="*/ 146011 w 731623"/>
                <a:gd name="connsiteY1" fmla="*/ 10898 h 455713"/>
                <a:gd name="connsiteX2" fmla="*/ 387311 w 731623"/>
                <a:gd name="connsiteY2" fmla="*/ 36298 h 455713"/>
                <a:gd name="connsiteX3" fmla="*/ 711161 w 731623"/>
                <a:gd name="connsiteY3" fmla="*/ 150598 h 455713"/>
                <a:gd name="connsiteX4" fmla="*/ 622261 w 731623"/>
                <a:gd name="connsiteY4" fmla="*/ 455398 h 455713"/>
                <a:gd name="connsiteX5" fmla="*/ 6311 w 731623"/>
                <a:gd name="connsiteY5" fmla="*/ 201398 h 455713"/>
                <a:gd name="connsiteX6" fmla="*/ 3930 w 731623"/>
                <a:gd name="connsiteY6" fmla="*/ 199017 h 455713"/>
                <a:gd name="connsiteX0" fmla="*/ 3749 w 734264"/>
                <a:gd name="connsiteY0" fmla="*/ 188205 h 444901"/>
                <a:gd name="connsiteX1" fmla="*/ 145830 w 734264"/>
                <a:gd name="connsiteY1" fmla="*/ 86 h 444901"/>
                <a:gd name="connsiteX2" fmla="*/ 349030 w 734264"/>
                <a:gd name="connsiteY2" fmla="*/ 163599 h 444901"/>
                <a:gd name="connsiteX3" fmla="*/ 710980 w 734264"/>
                <a:gd name="connsiteY3" fmla="*/ 139786 h 444901"/>
                <a:gd name="connsiteX4" fmla="*/ 622080 w 734264"/>
                <a:gd name="connsiteY4" fmla="*/ 444586 h 444901"/>
                <a:gd name="connsiteX5" fmla="*/ 6130 w 734264"/>
                <a:gd name="connsiteY5" fmla="*/ 190586 h 444901"/>
                <a:gd name="connsiteX6" fmla="*/ 3749 w 734264"/>
                <a:gd name="connsiteY6" fmla="*/ 188205 h 444901"/>
                <a:gd name="connsiteX0" fmla="*/ 3749 w 641217"/>
                <a:gd name="connsiteY0" fmla="*/ 218992 h 479786"/>
                <a:gd name="connsiteX1" fmla="*/ 145830 w 641217"/>
                <a:gd name="connsiteY1" fmla="*/ 30873 h 479786"/>
                <a:gd name="connsiteX2" fmla="*/ 349030 w 641217"/>
                <a:gd name="connsiteY2" fmla="*/ 194386 h 479786"/>
                <a:gd name="connsiteX3" fmla="*/ 472855 w 641217"/>
                <a:gd name="connsiteY3" fmla="*/ 6267 h 479786"/>
                <a:gd name="connsiteX4" fmla="*/ 622080 w 641217"/>
                <a:gd name="connsiteY4" fmla="*/ 475373 h 479786"/>
                <a:gd name="connsiteX5" fmla="*/ 6130 w 641217"/>
                <a:gd name="connsiteY5" fmla="*/ 221373 h 479786"/>
                <a:gd name="connsiteX6" fmla="*/ 3749 w 641217"/>
                <a:gd name="connsiteY6" fmla="*/ 218992 h 479786"/>
                <a:gd name="connsiteX0" fmla="*/ 3749 w 658013"/>
                <a:gd name="connsiteY0" fmla="*/ 212726 h 469210"/>
                <a:gd name="connsiteX1" fmla="*/ 145830 w 658013"/>
                <a:gd name="connsiteY1" fmla="*/ 24607 h 469210"/>
                <a:gd name="connsiteX2" fmla="*/ 349030 w 658013"/>
                <a:gd name="connsiteY2" fmla="*/ 188120 h 469210"/>
                <a:gd name="connsiteX3" fmla="*/ 472855 w 658013"/>
                <a:gd name="connsiteY3" fmla="*/ 1 h 469210"/>
                <a:gd name="connsiteX4" fmla="*/ 572868 w 658013"/>
                <a:gd name="connsiteY4" fmla="*/ 186533 h 469210"/>
                <a:gd name="connsiteX5" fmla="*/ 622080 w 658013"/>
                <a:gd name="connsiteY5" fmla="*/ 469107 h 469210"/>
                <a:gd name="connsiteX6" fmla="*/ 6130 w 658013"/>
                <a:gd name="connsiteY6" fmla="*/ 215107 h 469210"/>
                <a:gd name="connsiteX7" fmla="*/ 3749 w 658013"/>
                <a:gd name="connsiteY7" fmla="*/ 212726 h 469210"/>
                <a:gd name="connsiteX0" fmla="*/ 3749 w 690523"/>
                <a:gd name="connsiteY0" fmla="*/ 212902 h 469646"/>
                <a:gd name="connsiteX1" fmla="*/ 145830 w 690523"/>
                <a:gd name="connsiteY1" fmla="*/ 24783 h 469646"/>
                <a:gd name="connsiteX2" fmla="*/ 349030 w 690523"/>
                <a:gd name="connsiteY2" fmla="*/ 188296 h 469646"/>
                <a:gd name="connsiteX3" fmla="*/ 472855 w 690523"/>
                <a:gd name="connsiteY3" fmla="*/ 177 h 469646"/>
                <a:gd name="connsiteX4" fmla="*/ 658593 w 690523"/>
                <a:gd name="connsiteY4" fmla="*/ 160516 h 469646"/>
                <a:gd name="connsiteX5" fmla="*/ 622080 w 690523"/>
                <a:gd name="connsiteY5" fmla="*/ 469283 h 469646"/>
                <a:gd name="connsiteX6" fmla="*/ 6130 w 690523"/>
                <a:gd name="connsiteY6" fmla="*/ 215283 h 469646"/>
                <a:gd name="connsiteX7" fmla="*/ 3749 w 690523"/>
                <a:gd name="connsiteY7" fmla="*/ 212902 h 469646"/>
                <a:gd name="connsiteX0" fmla="*/ 3749 w 690523"/>
                <a:gd name="connsiteY0" fmla="*/ 188218 h 444962"/>
                <a:gd name="connsiteX1" fmla="*/ 145830 w 690523"/>
                <a:gd name="connsiteY1" fmla="*/ 99 h 444962"/>
                <a:gd name="connsiteX2" fmla="*/ 349030 w 690523"/>
                <a:gd name="connsiteY2" fmla="*/ 163612 h 444962"/>
                <a:gd name="connsiteX3" fmla="*/ 508574 w 690523"/>
                <a:gd name="connsiteY3" fmla="*/ 254100 h 444962"/>
                <a:gd name="connsiteX4" fmla="*/ 658593 w 690523"/>
                <a:gd name="connsiteY4" fmla="*/ 135832 h 444962"/>
                <a:gd name="connsiteX5" fmla="*/ 622080 w 690523"/>
                <a:gd name="connsiteY5" fmla="*/ 444599 h 444962"/>
                <a:gd name="connsiteX6" fmla="*/ 6130 w 690523"/>
                <a:gd name="connsiteY6" fmla="*/ 190599 h 444962"/>
                <a:gd name="connsiteX7" fmla="*/ 3749 w 690523"/>
                <a:gd name="connsiteY7" fmla="*/ 188218 h 444962"/>
                <a:gd name="connsiteX0" fmla="*/ 3749 w 698645"/>
                <a:gd name="connsiteY0" fmla="*/ 188218 h 447958"/>
                <a:gd name="connsiteX1" fmla="*/ 145830 w 698645"/>
                <a:gd name="connsiteY1" fmla="*/ 99 h 447958"/>
                <a:gd name="connsiteX2" fmla="*/ 349030 w 698645"/>
                <a:gd name="connsiteY2" fmla="*/ 163612 h 447958"/>
                <a:gd name="connsiteX3" fmla="*/ 508574 w 698645"/>
                <a:gd name="connsiteY3" fmla="*/ 254100 h 447958"/>
                <a:gd name="connsiteX4" fmla="*/ 672881 w 698645"/>
                <a:gd name="connsiteY4" fmla="*/ 312044 h 447958"/>
                <a:gd name="connsiteX5" fmla="*/ 622080 w 698645"/>
                <a:gd name="connsiteY5" fmla="*/ 444599 h 447958"/>
                <a:gd name="connsiteX6" fmla="*/ 6130 w 698645"/>
                <a:gd name="connsiteY6" fmla="*/ 190599 h 447958"/>
                <a:gd name="connsiteX7" fmla="*/ 3749 w 698645"/>
                <a:gd name="connsiteY7" fmla="*/ 188218 h 447958"/>
                <a:gd name="connsiteX0" fmla="*/ 3210 w 724300"/>
                <a:gd name="connsiteY0" fmla="*/ 86260 h 453156"/>
                <a:gd name="connsiteX1" fmla="*/ 171485 w 724300"/>
                <a:gd name="connsiteY1" fmla="*/ 5297 h 453156"/>
                <a:gd name="connsiteX2" fmla="*/ 374685 w 724300"/>
                <a:gd name="connsiteY2" fmla="*/ 168810 h 453156"/>
                <a:gd name="connsiteX3" fmla="*/ 534229 w 724300"/>
                <a:gd name="connsiteY3" fmla="*/ 259298 h 453156"/>
                <a:gd name="connsiteX4" fmla="*/ 698536 w 724300"/>
                <a:gd name="connsiteY4" fmla="*/ 317242 h 453156"/>
                <a:gd name="connsiteX5" fmla="*/ 647735 w 724300"/>
                <a:gd name="connsiteY5" fmla="*/ 449797 h 453156"/>
                <a:gd name="connsiteX6" fmla="*/ 31785 w 724300"/>
                <a:gd name="connsiteY6" fmla="*/ 195797 h 453156"/>
                <a:gd name="connsiteX7" fmla="*/ 3210 w 724300"/>
                <a:gd name="connsiteY7" fmla="*/ 86260 h 453156"/>
                <a:gd name="connsiteX0" fmla="*/ 3210 w 717219"/>
                <a:gd name="connsiteY0" fmla="*/ 86260 h 450814"/>
                <a:gd name="connsiteX1" fmla="*/ 171485 w 717219"/>
                <a:gd name="connsiteY1" fmla="*/ 5297 h 450814"/>
                <a:gd name="connsiteX2" fmla="*/ 374685 w 717219"/>
                <a:gd name="connsiteY2" fmla="*/ 168810 h 450814"/>
                <a:gd name="connsiteX3" fmla="*/ 534229 w 717219"/>
                <a:gd name="connsiteY3" fmla="*/ 259298 h 450814"/>
                <a:gd name="connsiteX4" fmla="*/ 698536 w 717219"/>
                <a:gd name="connsiteY4" fmla="*/ 317242 h 450814"/>
                <a:gd name="connsiteX5" fmla="*/ 647735 w 717219"/>
                <a:gd name="connsiteY5" fmla="*/ 449797 h 450814"/>
                <a:gd name="connsiteX6" fmla="*/ 161131 w 717219"/>
                <a:gd name="connsiteY6" fmla="*/ 368732 h 450814"/>
                <a:gd name="connsiteX7" fmla="*/ 31785 w 717219"/>
                <a:gd name="connsiteY7" fmla="*/ 195797 h 450814"/>
                <a:gd name="connsiteX8" fmla="*/ 3210 w 717219"/>
                <a:gd name="connsiteY8" fmla="*/ 86260 h 450814"/>
                <a:gd name="connsiteX0" fmla="*/ 0 w 685434"/>
                <a:gd name="connsiteY0" fmla="*/ 190500 h 445517"/>
                <a:gd name="connsiteX1" fmla="*/ 139700 w 685434"/>
                <a:gd name="connsiteY1" fmla="*/ 0 h 445517"/>
                <a:gd name="connsiteX2" fmla="*/ 342900 w 685434"/>
                <a:gd name="connsiteY2" fmla="*/ 163513 h 445517"/>
                <a:gd name="connsiteX3" fmla="*/ 502444 w 685434"/>
                <a:gd name="connsiteY3" fmla="*/ 254001 h 445517"/>
                <a:gd name="connsiteX4" fmla="*/ 666751 w 685434"/>
                <a:gd name="connsiteY4" fmla="*/ 311945 h 445517"/>
                <a:gd name="connsiteX5" fmla="*/ 615950 w 685434"/>
                <a:gd name="connsiteY5" fmla="*/ 444500 h 445517"/>
                <a:gd name="connsiteX6" fmla="*/ 129346 w 685434"/>
                <a:gd name="connsiteY6" fmla="*/ 363435 h 445517"/>
                <a:gd name="connsiteX7" fmla="*/ 0 w 685434"/>
                <a:gd name="connsiteY7" fmla="*/ 190500 h 445517"/>
                <a:gd name="connsiteX0" fmla="*/ 3449 w 688883"/>
                <a:gd name="connsiteY0" fmla="*/ 190500 h 445517"/>
                <a:gd name="connsiteX1" fmla="*/ 143149 w 688883"/>
                <a:gd name="connsiteY1" fmla="*/ 0 h 445517"/>
                <a:gd name="connsiteX2" fmla="*/ 346349 w 688883"/>
                <a:gd name="connsiteY2" fmla="*/ 163513 h 445517"/>
                <a:gd name="connsiteX3" fmla="*/ 505893 w 688883"/>
                <a:gd name="connsiteY3" fmla="*/ 254001 h 445517"/>
                <a:gd name="connsiteX4" fmla="*/ 670200 w 688883"/>
                <a:gd name="connsiteY4" fmla="*/ 311945 h 445517"/>
                <a:gd name="connsiteX5" fmla="*/ 619399 w 688883"/>
                <a:gd name="connsiteY5" fmla="*/ 444500 h 445517"/>
                <a:gd name="connsiteX6" fmla="*/ 132795 w 688883"/>
                <a:gd name="connsiteY6" fmla="*/ 363435 h 445517"/>
                <a:gd name="connsiteX7" fmla="*/ 3449 w 688883"/>
                <a:gd name="connsiteY7" fmla="*/ 190500 h 445517"/>
                <a:gd name="connsiteX0" fmla="*/ 1443 w 686877"/>
                <a:gd name="connsiteY0" fmla="*/ 190500 h 445517"/>
                <a:gd name="connsiteX1" fmla="*/ 141143 w 686877"/>
                <a:gd name="connsiteY1" fmla="*/ 0 h 445517"/>
                <a:gd name="connsiteX2" fmla="*/ 344343 w 686877"/>
                <a:gd name="connsiteY2" fmla="*/ 163513 h 445517"/>
                <a:gd name="connsiteX3" fmla="*/ 503887 w 686877"/>
                <a:gd name="connsiteY3" fmla="*/ 254001 h 445517"/>
                <a:gd name="connsiteX4" fmla="*/ 668194 w 686877"/>
                <a:gd name="connsiteY4" fmla="*/ 311945 h 445517"/>
                <a:gd name="connsiteX5" fmla="*/ 617393 w 686877"/>
                <a:gd name="connsiteY5" fmla="*/ 444500 h 445517"/>
                <a:gd name="connsiteX6" fmla="*/ 130789 w 686877"/>
                <a:gd name="connsiteY6" fmla="*/ 363435 h 445517"/>
                <a:gd name="connsiteX7" fmla="*/ 1443 w 686877"/>
                <a:gd name="connsiteY7" fmla="*/ 190500 h 445517"/>
                <a:gd name="connsiteX0" fmla="*/ 197 w 685631"/>
                <a:gd name="connsiteY0" fmla="*/ 190500 h 445517"/>
                <a:gd name="connsiteX1" fmla="*/ 139897 w 685631"/>
                <a:gd name="connsiteY1" fmla="*/ 0 h 445517"/>
                <a:gd name="connsiteX2" fmla="*/ 343097 w 685631"/>
                <a:gd name="connsiteY2" fmla="*/ 163513 h 445517"/>
                <a:gd name="connsiteX3" fmla="*/ 502641 w 685631"/>
                <a:gd name="connsiteY3" fmla="*/ 254001 h 445517"/>
                <a:gd name="connsiteX4" fmla="*/ 666948 w 685631"/>
                <a:gd name="connsiteY4" fmla="*/ 311945 h 445517"/>
                <a:gd name="connsiteX5" fmla="*/ 616147 w 685631"/>
                <a:gd name="connsiteY5" fmla="*/ 444500 h 445517"/>
                <a:gd name="connsiteX6" fmla="*/ 129543 w 685631"/>
                <a:gd name="connsiteY6" fmla="*/ 363435 h 445517"/>
                <a:gd name="connsiteX7" fmla="*/ 197 w 685631"/>
                <a:gd name="connsiteY7" fmla="*/ 190500 h 445517"/>
                <a:gd name="connsiteX0" fmla="*/ 13 w 685447"/>
                <a:gd name="connsiteY0" fmla="*/ 123825 h 378842"/>
                <a:gd name="connsiteX1" fmla="*/ 123044 w 685447"/>
                <a:gd name="connsiteY1" fmla="*/ 0 h 378842"/>
                <a:gd name="connsiteX2" fmla="*/ 342913 w 685447"/>
                <a:gd name="connsiteY2" fmla="*/ 96838 h 378842"/>
                <a:gd name="connsiteX3" fmla="*/ 502457 w 685447"/>
                <a:gd name="connsiteY3" fmla="*/ 187326 h 378842"/>
                <a:gd name="connsiteX4" fmla="*/ 666764 w 685447"/>
                <a:gd name="connsiteY4" fmla="*/ 245270 h 378842"/>
                <a:gd name="connsiteX5" fmla="*/ 615963 w 685447"/>
                <a:gd name="connsiteY5" fmla="*/ 377825 h 378842"/>
                <a:gd name="connsiteX6" fmla="*/ 129359 w 685447"/>
                <a:gd name="connsiteY6" fmla="*/ 296760 h 378842"/>
                <a:gd name="connsiteX7" fmla="*/ 13 w 685447"/>
                <a:gd name="connsiteY7" fmla="*/ 123825 h 378842"/>
                <a:gd name="connsiteX0" fmla="*/ 3294 w 690901"/>
                <a:gd name="connsiteY0" fmla="*/ 123825 h 482862"/>
                <a:gd name="connsiteX1" fmla="*/ 126325 w 690901"/>
                <a:gd name="connsiteY1" fmla="*/ 0 h 482862"/>
                <a:gd name="connsiteX2" fmla="*/ 346194 w 690901"/>
                <a:gd name="connsiteY2" fmla="*/ 96838 h 482862"/>
                <a:gd name="connsiteX3" fmla="*/ 505738 w 690901"/>
                <a:gd name="connsiteY3" fmla="*/ 187326 h 482862"/>
                <a:gd name="connsiteX4" fmla="*/ 670045 w 690901"/>
                <a:gd name="connsiteY4" fmla="*/ 245270 h 482862"/>
                <a:gd name="connsiteX5" fmla="*/ 619244 w 690901"/>
                <a:gd name="connsiteY5" fmla="*/ 377825 h 482862"/>
                <a:gd name="connsiteX6" fmla="*/ 90677 w 690901"/>
                <a:gd name="connsiteY6" fmla="*/ 472545 h 482862"/>
                <a:gd name="connsiteX7" fmla="*/ 3294 w 690901"/>
                <a:gd name="connsiteY7" fmla="*/ 123825 h 482862"/>
                <a:gd name="connsiteX0" fmla="*/ 3294 w 680535"/>
                <a:gd name="connsiteY0" fmla="*/ 123825 h 516463"/>
                <a:gd name="connsiteX1" fmla="*/ 126325 w 680535"/>
                <a:gd name="connsiteY1" fmla="*/ 0 h 516463"/>
                <a:gd name="connsiteX2" fmla="*/ 346194 w 680535"/>
                <a:gd name="connsiteY2" fmla="*/ 96838 h 516463"/>
                <a:gd name="connsiteX3" fmla="*/ 505738 w 680535"/>
                <a:gd name="connsiteY3" fmla="*/ 187326 h 516463"/>
                <a:gd name="connsiteX4" fmla="*/ 670045 w 680535"/>
                <a:gd name="connsiteY4" fmla="*/ 245270 h 516463"/>
                <a:gd name="connsiteX5" fmla="*/ 619244 w 680535"/>
                <a:gd name="connsiteY5" fmla="*/ 377825 h 516463"/>
                <a:gd name="connsiteX6" fmla="*/ 337840 w 680535"/>
                <a:gd name="connsiteY6" fmla="*/ 505125 h 516463"/>
                <a:gd name="connsiteX7" fmla="*/ 90677 w 680535"/>
                <a:gd name="connsiteY7" fmla="*/ 472545 h 516463"/>
                <a:gd name="connsiteX8" fmla="*/ 3294 w 680535"/>
                <a:gd name="connsiteY8" fmla="*/ 123825 h 516463"/>
                <a:gd name="connsiteX0" fmla="*/ 3294 w 679948"/>
                <a:gd name="connsiteY0" fmla="*/ 123825 h 568704"/>
                <a:gd name="connsiteX1" fmla="*/ 126325 w 679948"/>
                <a:gd name="connsiteY1" fmla="*/ 0 h 568704"/>
                <a:gd name="connsiteX2" fmla="*/ 346194 w 679948"/>
                <a:gd name="connsiteY2" fmla="*/ 96838 h 568704"/>
                <a:gd name="connsiteX3" fmla="*/ 505738 w 679948"/>
                <a:gd name="connsiteY3" fmla="*/ 187326 h 568704"/>
                <a:gd name="connsiteX4" fmla="*/ 670045 w 679948"/>
                <a:gd name="connsiteY4" fmla="*/ 245270 h 568704"/>
                <a:gd name="connsiteX5" fmla="*/ 619244 w 679948"/>
                <a:gd name="connsiteY5" fmla="*/ 377825 h 568704"/>
                <a:gd name="connsiteX6" fmla="*/ 358944 w 679948"/>
                <a:gd name="connsiteY6" fmla="*/ 565904 h 568704"/>
                <a:gd name="connsiteX7" fmla="*/ 90677 w 679948"/>
                <a:gd name="connsiteY7" fmla="*/ 472545 h 568704"/>
                <a:gd name="connsiteX8" fmla="*/ 3294 w 679948"/>
                <a:gd name="connsiteY8" fmla="*/ 123825 h 568704"/>
                <a:gd name="connsiteX0" fmla="*/ 3294 w 688953"/>
                <a:gd name="connsiteY0" fmla="*/ 123825 h 568704"/>
                <a:gd name="connsiteX1" fmla="*/ 126325 w 688953"/>
                <a:gd name="connsiteY1" fmla="*/ 0 h 568704"/>
                <a:gd name="connsiteX2" fmla="*/ 346194 w 688953"/>
                <a:gd name="connsiteY2" fmla="*/ 96838 h 568704"/>
                <a:gd name="connsiteX3" fmla="*/ 670045 w 688953"/>
                <a:gd name="connsiteY3" fmla="*/ 245270 h 568704"/>
                <a:gd name="connsiteX4" fmla="*/ 619244 w 688953"/>
                <a:gd name="connsiteY4" fmla="*/ 377825 h 568704"/>
                <a:gd name="connsiteX5" fmla="*/ 358944 w 688953"/>
                <a:gd name="connsiteY5" fmla="*/ 565904 h 568704"/>
                <a:gd name="connsiteX6" fmla="*/ 90677 w 688953"/>
                <a:gd name="connsiteY6" fmla="*/ 472545 h 568704"/>
                <a:gd name="connsiteX7" fmla="*/ 3294 w 688953"/>
                <a:gd name="connsiteY7" fmla="*/ 123825 h 5687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88953" h="568704">
                  <a:moveTo>
                    <a:pt x="3294" y="123825"/>
                  </a:moveTo>
                  <a:cubicBezTo>
                    <a:pt x="9235" y="45067"/>
                    <a:pt x="69175" y="4498"/>
                    <a:pt x="126325" y="0"/>
                  </a:cubicBezTo>
                  <a:cubicBezTo>
                    <a:pt x="188237" y="13758"/>
                    <a:pt x="255574" y="55960"/>
                    <a:pt x="346194" y="96838"/>
                  </a:cubicBezTo>
                  <a:cubicBezTo>
                    <a:pt x="436814" y="137716"/>
                    <a:pt x="624537" y="198439"/>
                    <a:pt x="670045" y="245270"/>
                  </a:cubicBezTo>
                  <a:cubicBezTo>
                    <a:pt x="715553" y="292101"/>
                    <a:pt x="671094" y="324386"/>
                    <a:pt x="619244" y="377825"/>
                  </a:cubicBezTo>
                  <a:cubicBezTo>
                    <a:pt x="567394" y="431264"/>
                    <a:pt x="447038" y="550117"/>
                    <a:pt x="358944" y="565904"/>
                  </a:cubicBezTo>
                  <a:cubicBezTo>
                    <a:pt x="270850" y="581691"/>
                    <a:pt x="150032" y="528051"/>
                    <a:pt x="90677" y="472545"/>
                  </a:cubicBezTo>
                  <a:cubicBezTo>
                    <a:pt x="-11981" y="430212"/>
                    <a:pt x="-2647" y="202583"/>
                    <a:pt x="3294" y="123825"/>
                  </a:cubicBezTo>
                  <a:close/>
                </a:path>
              </a:pathLst>
            </a:custGeom>
            <a:solidFill>
              <a:srgbClr val="FF99CC"/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8" name="Полилиния 67"/>
            <p:cNvSpPr/>
            <p:nvPr/>
          </p:nvSpPr>
          <p:spPr>
            <a:xfrm rot="315614" flipV="1">
              <a:off x="698449" y="1628491"/>
              <a:ext cx="725631" cy="347308"/>
            </a:xfrm>
            <a:custGeom>
              <a:avLst/>
              <a:gdLst>
                <a:gd name="connsiteX0" fmla="*/ 57150 w 804495"/>
                <a:gd name="connsiteY0" fmla="*/ 201570 h 485788"/>
                <a:gd name="connsiteX1" fmla="*/ 215900 w 804495"/>
                <a:gd name="connsiteY1" fmla="*/ 11070 h 485788"/>
                <a:gd name="connsiteX2" fmla="*/ 457200 w 804495"/>
                <a:gd name="connsiteY2" fmla="*/ 36470 h 485788"/>
                <a:gd name="connsiteX3" fmla="*/ 781050 w 804495"/>
                <a:gd name="connsiteY3" fmla="*/ 150770 h 485788"/>
                <a:gd name="connsiteX4" fmla="*/ 692150 w 804495"/>
                <a:gd name="connsiteY4" fmla="*/ 455570 h 485788"/>
                <a:gd name="connsiteX5" fmla="*/ 0 w 804495"/>
                <a:gd name="connsiteY5" fmla="*/ 468270 h 485788"/>
                <a:gd name="connsiteX0" fmla="*/ 0 w 744362"/>
                <a:gd name="connsiteY0" fmla="*/ 201570 h 455777"/>
                <a:gd name="connsiteX1" fmla="*/ 158750 w 744362"/>
                <a:gd name="connsiteY1" fmla="*/ 11070 h 455777"/>
                <a:gd name="connsiteX2" fmla="*/ 400050 w 744362"/>
                <a:gd name="connsiteY2" fmla="*/ 36470 h 455777"/>
                <a:gd name="connsiteX3" fmla="*/ 723900 w 744362"/>
                <a:gd name="connsiteY3" fmla="*/ 150770 h 455777"/>
                <a:gd name="connsiteX4" fmla="*/ 635000 w 744362"/>
                <a:gd name="connsiteY4" fmla="*/ 455570 h 455777"/>
                <a:gd name="connsiteX5" fmla="*/ 19050 w 744362"/>
                <a:gd name="connsiteY5" fmla="*/ 201570 h 455777"/>
                <a:gd name="connsiteX0" fmla="*/ 0 w 744362"/>
                <a:gd name="connsiteY0" fmla="*/ 201570 h 455885"/>
                <a:gd name="connsiteX1" fmla="*/ 158750 w 744362"/>
                <a:gd name="connsiteY1" fmla="*/ 11070 h 455885"/>
                <a:gd name="connsiteX2" fmla="*/ 400050 w 744362"/>
                <a:gd name="connsiteY2" fmla="*/ 36470 h 455885"/>
                <a:gd name="connsiteX3" fmla="*/ 723900 w 744362"/>
                <a:gd name="connsiteY3" fmla="*/ 150770 h 455885"/>
                <a:gd name="connsiteX4" fmla="*/ 635000 w 744362"/>
                <a:gd name="connsiteY4" fmla="*/ 455570 h 455885"/>
                <a:gd name="connsiteX5" fmla="*/ 19050 w 744362"/>
                <a:gd name="connsiteY5" fmla="*/ 201570 h 455885"/>
                <a:gd name="connsiteX0" fmla="*/ 0 w 727693"/>
                <a:gd name="connsiteY0" fmla="*/ 199017 h 455713"/>
                <a:gd name="connsiteX1" fmla="*/ 142081 w 727693"/>
                <a:gd name="connsiteY1" fmla="*/ 10898 h 455713"/>
                <a:gd name="connsiteX2" fmla="*/ 383381 w 727693"/>
                <a:gd name="connsiteY2" fmla="*/ 36298 h 455713"/>
                <a:gd name="connsiteX3" fmla="*/ 707231 w 727693"/>
                <a:gd name="connsiteY3" fmla="*/ 150598 h 455713"/>
                <a:gd name="connsiteX4" fmla="*/ 618331 w 727693"/>
                <a:gd name="connsiteY4" fmla="*/ 455398 h 455713"/>
                <a:gd name="connsiteX5" fmla="*/ 2381 w 727693"/>
                <a:gd name="connsiteY5" fmla="*/ 201398 h 455713"/>
                <a:gd name="connsiteX0" fmla="*/ 0 w 727693"/>
                <a:gd name="connsiteY0" fmla="*/ 199017 h 455713"/>
                <a:gd name="connsiteX1" fmla="*/ 142081 w 727693"/>
                <a:gd name="connsiteY1" fmla="*/ 10898 h 455713"/>
                <a:gd name="connsiteX2" fmla="*/ 383381 w 727693"/>
                <a:gd name="connsiteY2" fmla="*/ 36298 h 455713"/>
                <a:gd name="connsiteX3" fmla="*/ 707231 w 727693"/>
                <a:gd name="connsiteY3" fmla="*/ 150598 h 455713"/>
                <a:gd name="connsiteX4" fmla="*/ 618331 w 727693"/>
                <a:gd name="connsiteY4" fmla="*/ 455398 h 455713"/>
                <a:gd name="connsiteX5" fmla="*/ 2381 w 727693"/>
                <a:gd name="connsiteY5" fmla="*/ 201398 h 455713"/>
                <a:gd name="connsiteX6" fmla="*/ 0 w 727693"/>
                <a:gd name="connsiteY6" fmla="*/ 199017 h 455713"/>
                <a:gd name="connsiteX0" fmla="*/ 3930 w 731623"/>
                <a:gd name="connsiteY0" fmla="*/ 199017 h 455713"/>
                <a:gd name="connsiteX1" fmla="*/ 146011 w 731623"/>
                <a:gd name="connsiteY1" fmla="*/ 10898 h 455713"/>
                <a:gd name="connsiteX2" fmla="*/ 387311 w 731623"/>
                <a:gd name="connsiteY2" fmla="*/ 36298 h 455713"/>
                <a:gd name="connsiteX3" fmla="*/ 711161 w 731623"/>
                <a:gd name="connsiteY3" fmla="*/ 150598 h 455713"/>
                <a:gd name="connsiteX4" fmla="*/ 622261 w 731623"/>
                <a:gd name="connsiteY4" fmla="*/ 455398 h 455713"/>
                <a:gd name="connsiteX5" fmla="*/ 6311 w 731623"/>
                <a:gd name="connsiteY5" fmla="*/ 201398 h 455713"/>
                <a:gd name="connsiteX6" fmla="*/ 3930 w 731623"/>
                <a:gd name="connsiteY6" fmla="*/ 199017 h 455713"/>
                <a:gd name="connsiteX0" fmla="*/ 3749 w 734264"/>
                <a:gd name="connsiteY0" fmla="*/ 188205 h 444901"/>
                <a:gd name="connsiteX1" fmla="*/ 145830 w 734264"/>
                <a:gd name="connsiteY1" fmla="*/ 86 h 444901"/>
                <a:gd name="connsiteX2" fmla="*/ 349030 w 734264"/>
                <a:gd name="connsiteY2" fmla="*/ 163599 h 444901"/>
                <a:gd name="connsiteX3" fmla="*/ 710980 w 734264"/>
                <a:gd name="connsiteY3" fmla="*/ 139786 h 444901"/>
                <a:gd name="connsiteX4" fmla="*/ 622080 w 734264"/>
                <a:gd name="connsiteY4" fmla="*/ 444586 h 444901"/>
                <a:gd name="connsiteX5" fmla="*/ 6130 w 734264"/>
                <a:gd name="connsiteY5" fmla="*/ 190586 h 444901"/>
                <a:gd name="connsiteX6" fmla="*/ 3749 w 734264"/>
                <a:gd name="connsiteY6" fmla="*/ 188205 h 444901"/>
                <a:gd name="connsiteX0" fmla="*/ 3749 w 641217"/>
                <a:gd name="connsiteY0" fmla="*/ 218992 h 479786"/>
                <a:gd name="connsiteX1" fmla="*/ 145830 w 641217"/>
                <a:gd name="connsiteY1" fmla="*/ 30873 h 479786"/>
                <a:gd name="connsiteX2" fmla="*/ 349030 w 641217"/>
                <a:gd name="connsiteY2" fmla="*/ 194386 h 479786"/>
                <a:gd name="connsiteX3" fmla="*/ 472855 w 641217"/>
                <a:gd name="connsiteY3" fmla="*/ 6267 h 479786"/>
                <a:gd name="connsiteX4" fmla="*/ 622080 w 641217"/>
                <a:gd name="connsiteY4" fmla="*/ 475373 h 479786"/>
                <a:gd name="connsiteX5" fmla="*/ 6130 w 641217"/>
                <a:gd name="connsiteY5" fmla="*/ 221373 h 479786"/>
                <a:gd name="connsiteX6" fmla="*/ 3749 w 641217"/>
                <a:gd name="connsiteY6" fmla="*/ 218992 h 479786"/>
                <a:gd name="connsiteX0" fmla="*/ 3749 w 658013"/>
                <a:gd name="connsiteY0" fmla="*/ 212726 h 469210"/>
                <a:gd name="connsiteX1" fmla="*/ 145830 w 658013"/>
                <a:gd name="connsiteY1" fmla="*/ 24607 h 469210"/>
                <a:gd name="connsiteX2" fmla="*/ 349030 w 658013"/>
                <a:gd name="connsiteY2" fmla="*/ 188120 h 469210"/>
                <a:gd name="connsiteX3" fmla="*/ 472855 w 658013"/>
                <a:gd name="connsiteY3" fmla="*/ 1 h 469210"/>
                <a:gd name="connsiteX4" fmla="*/ 572868 w 658013"/>
                <a:gd name="connsiteY4" fmla="*/ 186533 h 469210"/>
                <a:gd name="connsiteX5" fmla="*/ 622080 w 658013"/>
                <a:gd name="connsiteY5" fmla="*/ 469107 h 469210"/>
                <a:gd name="connsiteX6" fmla="*/ 6130 w 658013"/>
                <a:gd name="connsiteY6" fmla="*/ 215107 h 469210"/>
                <a:gd name="connsiteX7" fmla="*/ 3749 w 658013"/>
                <a:gd name="connsiteY7" fmla="*/ 212726 h 469210"/>
                <a:gd name="connsiteX0" fmla="*/ 3749 w 690523"/>
                <a:gd name="connsiteY0" fmla="*/ 212902 h 469646"/>
                <a:gd name="connsiteX1" fmla="*/ 145830 w 690523"/>
                <a:gd name="connsiteY1" fmla="*/ 24783 h 469646"/>
                <a:gd name="connsiteX2" fmla="*/ 349030 w 690523"/>
                <a:gd name="connsiteY2" fmla="*/ 188296 h 469646"/>
                <a:gd name="connsiteX3" fmla="*/ 472855 w 690523"/>
                <a:gd name="connsiteY3" fmla="*/ 177 h 469646"/>
                <a:gd name="connsiteX4" fmla="*/ 658593 w 690523"/>
                <a:gd name="connsiteY4" fmla="*/ 160516 h 469646"/>
                <a:gd name="connsiteX5" fmla="*/ 622080 w 690523"/>
                <a:gd name="connsiteY5" fmla="*/ 469283 h 469646"/>
                <a:gd name="connsiteX6" fmla="*/ 6130 w 690523"/>
                <a:gd name="connsiteY6" fmla="*/ 215283 h 469646"/>
                <a:gd name="connsiteX7" fmla="*/ 3749 w 690523"/>
                <a:gd name="connsiteY7" fmla="*/ 212902 h 469646"/>
                <a:gd name="connsiteX0" fmla="*/ 3749 w 690523"/>
                <a:gd name="connsiteY0" fmla="*/ 188218 h 444962"/>
                <a:gd name="connsiteX1" fmla="*/ 145830 w 690523"/>
                <a:gd name="connsiteY1" fmla="*/ 99 h 444962"/>
                <a:gd name="connsiteX2" fmla="*/ 349030 w 690523"/>
                <a:gd name="connsiteY2" fmla="*/ 163612 h 444962"/>
                <a:gd name="connsiteX3" fmla="*/ 508574 w 690523"/>
                <a:gd name="connsiteY3" fmla="*/ 254100 h 444962"/>
                <a:gd name="connsiteX4" fmla="*/ 658593 w 690523"/>
                <a:gd name="connsiteY4" fmla="*/ 135832 h 444962"/>
                <a:gd name="connsiteX5" fmla="*/ 622080 w 690523"/>
                <a:gd name="connsiteY5" fmla="*/ 444599 h 444962"/>
                <a:gd name="connsiteX6" fmla="*/ 6130 w 690523"/>
                <a:gd name="connsiteY6" fmla="*/ 190599 h 444962"/>
                <a:gd name="connsiteX7" fmla="*/ 3749 w 690523"/>
                <a:gd name="connsiteY7" fmla="*/ 188218 h 444962"/>
                <a:gd name="connsiteX0" fmla="*/ 3749 w 698645"/>
                <a:gd name="connsiteY0" fmla="*/ 188218 h 447958"/>
                <a:gd name="connsiteX1" fmla="*/ 145830 w 698645"/>
                <a:gd name="connsiteY1" fmla="*/ 99 h 447958"/>
                <a:gd name="connsiteX2" fmla="*/ 349030 w 698645"/>
                <a:gd name="connsiteY2" fmla="*/ 163612 h 447958"/>
                <a:gd name="connsiteX3" fmla="*/ 508574 w 698645"/>
                <a:gd name="connsiteY3" fmla="*/ 254100 h 447958"/>
                <a:gd name="connsiteX4" fmla="*/ 672881 w 698645"/>
                <a:gd name="connsiteY4" fmla="*/ 312044 h 447958"/>
                <a:gd name="connsiteX5" fmla="*/ 622080 w 698645"/>
                <a:gd name="connsiteY5" fmla="*/ 444599 h 447958"/>
                <a:gd name="connsiteX6" fmla="*/ 6130 w 698645"/>
                <a:gd name="connsiteY6" fmla="*/ 190599 h 447958"/>
                <a:gd name="connsiteX7" fmla="*/ 3749 w 698645"/>
                <a:gd name="connsiteY7" fmla="*/ 188218 h 447958"/>
                <a:gd name="connsiteX0" fmla="*/ 3210 w 724300"/>
                <a:gd name="connsiteY0" fmla="*/ 86260 h 453156"/>
                <a:gd name="connsiteX1" fmla="*/ 171485 w 724300"/>
                <a:gd name="connsiteY1" fmla="*/ 5297 h 453156"/>
                <a:gd name="connsiteX2" fmla="*/ 374685 w 724300"/>
                <a:gd name="connsiteY2" fmla="*/ 168810 h 453156"/>
                <a:gd name="connsiteX3" fmla="*/ 534229 w 724300"/>
                <a:gd name="connsiteY3" fmla="*/ 259298 h 453156"/>
                <a:gd name="connsiteX4" fmla="*/ 698536 w 724300"/>
                <a:gd name="connsiteY4" fmla="*/ 317242 h 453156"/>
                <a:gd name="connsiteX5" fmla="*/ 647735 w 724300"/>
                <a:gd name="connsiteY5" fmla="*/ 449797 h 453156"/>
                <a:gd name="connsiteX6" fmla="*/ 31785 w 724300"/>
                <a:gd name="connsiteY6" fmla="*/ 195797 h 453156"/>
                <a:gd name="connsiteX7" fmla="*/ 3210 w 724300"/>
                <a:gd name="connsiteY7" fmla="*/ 86260 h 453156"/>
                <a:gd name="connsiteX0" fmla="*/ 3210 w 717219"/>
                <a:gd name="connsiteY0" fmla="*/ 86260 h 450814"/>
                <a:gd name="connsiteX1" fmla="*/ 171485 w 717219"/>
                <a:gd name="connsiteY1" fmla="*/ 5297 h 450814"/>
                <a:gd name="connsiteX2" fmla="*/ 374685 w 717219"/>
                <a:gd name="connsiteY2" fmla="*/ 168810 h 450814"/>
                <a:gd name="connsiteX3" fmla="*/ 534229 w 717219"/>
                <a:gd name="connsiteY3" fmla="*/ 259298 h 450814"/>
                <a:gd name="connsiteX4" fmla="*/ 698536 w 717219"/>
                <a:gd name="connsiteY4" fmla="*/ 317242 h 450814"/>
                <a:gd name="connsiteX5" fmla="*/ 647735 w 717219"/>
                <a:gd name="connsiteY5" fmla="*/ 449797 h 450814"/>
                <a:gd name="connsiteX6" fmla="*/ 161131 w 717219"/>
                <a:gd name="connsiteY6" fmla="*/ 368732 h 450814"/>
                <a:gd name="connsiteX7" fmla="*/ 31785 w 717219"/>
                <a:gd name="connsiteY7" fmla="*/ 195797 h 450814"/>
                <a:gd name="connsiteX8" fmla="*/ 3210 w 717219"/>
                <a:gd name="connsiteY8" fmla="*/ 86260 h 450814"/>
                <a:gd name="connsiteX0" fmla="*/ 0 w 685434"/>
                <a:gd name="connsiteY0" fmla="*/ 190500 h 445517"/>
                <a:gd name="connsiteX1" fmla="*/ 139700 w 685434"/>
                <a:gd name="connsiteY1" fmla="*/ 0 h 445517"/>
                <a:gd name="connsiteX2" fmla="*/ 342900 w 685434"/>
                <a:gd name="connsiteY2" fmla="*/ 163513 h 445517"/>
                <a:gd name="connsiteX3" fmla="*/ 502444 w 685434"/>
                <a:gd name="connsiteY3" fmla="*/ 254001 h 445517"/>
                <a:gd name="connsiteX4" fmla="*/ 666751 w 685434"/>
                <a:gd name="connsiteY4" fmla="*/ 311945 h 445517"/>
                <a:gd name="connsiteX5" fmla="*/ 615950 w 685434"/>
                <a:gd name="connsiteY5" fmla="*/ 444500 h 445517"/>
                <a:gd name="connsiteX6" fmla="*/ 129346 w 685434"/>
                <a:gd name="connsiteY6" fmla="*/ 363435 h 445517"/>
                <a:gd name="connsiteX7" fmla="*/ 0 w 685434"/>
                <a:gd name="connsiteY7" fmla="*/ 190500 h 445517"/>
                <a:gd name="connsiteX0" fmla="*/ 3449 w 688883"/>
                <a:gd name="connsiteY0" fmla="*/ 190500 h 445517"/>
                <a:gd name="connsiteX1" fmla="*/ 143149 w 688883"/>
                <a:gd name="connsiteY1" fmla="*/ 0 h 445517"/>
                <a:gd name="connsiteX2" fmla="*/ 346349 w 688883"/>
                <a:gd name="connsiteY2" fmla="*/ 163513 h 445517"/>
                <a:gd name="connsiteX3" fmla="*/ 505893 w 688883"/>
                <a:gd name="connsiteY3" fmla="*/ 254001 h 445517"/>
                <a:gd name="connsiteX4" fmla="*/ 670200 w 688883"/>
                <a:gd name="connsiteY4" fmla="*/ 311945 h 445517"/>
                <a:gd name="connsiteX5" fmla="*/ 619399 w 688883"/>
                <a:gd name="connsiteY5" fmla="*/ 444500 h 445517"/>
                <a:gd name="connsiteX6" fmla="*/ 132795 w 688883"/>
                <a:gd name="connsiteY6" fmla="*/ 363435 h 445517"/>
                <a:gd name="connsiteX7" fmla="*/ 3449 w 688883"/>
                <a:gd name="connsiteY7" fmla="*/ 190500 h 445517"/>
                <a:gd name="connsiteX0" fmla="*/ 1443 w 686877"/>
                <a:gd name="connsiteY0" fmla="*/ 190500 h 445517"/>
                <a:gd name="connsiteX1" fmla="*/ 141143 w 686877"/>
                <a:gd name="connsiteY1" fmla="*/ 0 h 445517"/>
                <a:gd name="connsiteX2" fmla="*/ 344343 w 686877"/>
                <a:gd name="connsiteY2" fmla="*/ 163513 h 445517"/>
                <a:gd name="connsiteX3" fmla="*/ 503887 w 686877"/>
                <a:gd name="connsiteY3" fmla="*/ 254001 h 445517"/>
                <a:gd name="connsiteX4" fmla="*/ 668194 w 686877"/>
                <a:gd name="connsiteY4" fmla="*/ 311945 h 445517"/>
                <a:gd name="connsiteX5" fmla="*/ 617393 w 686877"/>
                <a:gd name="connsiteY5" fmla="*/ 444500 h 445517"/>
                <a:gd name="connsiteX6" fmla="*/ 130789 w 686877"/>
                <a:gd name="connsiteY6" fmla="*/ 363435 h 445517"/>
                <a:gd name="connsiteX7" fmla="*/ 1443 w 686877"/>
                <a:gd name="connsiteY7" fmla="*/ 190500 h 445517"/>
                <a:gd name="connsiteX0" fmla="*/ 197 w 685631"/>
                <a:gd name="connsiteY0" fmla="*/ 190500 h 445517"/>
                <a:gd name="connsiteX1" fmla="*/ 139897 w 685631"/>
                <a:gd name="connsiteY1" fmla="*/ 0 h 445517"/>
                <a:gd name="connsiteX2" fmla="*/ 343097 w 685631"/>
                <a:gd name="connsiteY2" fmla="*/ 163513 h 445517"/>
                <a:gd name="connsiteX3" fmla="*/ 502641 w 685631"/>
                <a:gd name="connsiteY3" fmla="*/ 254001 h 445517"/>
                <a:gd name="connsiteX4" fmla="*/ 666948 w 685631"/>
                <a:gd name="connsiteY4" fmla="*/ 311945 h 445517"/>
                <a:gd name="connsiteX5" fmla="*/ 616147 w 685631"/>
                <a:gd name="connsiteY5" fmla="*/ 444500 h 445517"/>
                <a:gd name="connsiteX6" fmla="*/ 129543 w 685631"/>
                <a:gd name="connsiteY6" fmla="*/ 363435 h 445517"/>
                <a:gd name="connsiteX7" fmla="*/ 197 w 685631"/>
                <a:gd name="connsiteY7" fmla="*/ 190500 h 445517"/>
                <a:gd name="connsiteX0" fmla="*/ 13 w 685447"/>
                <a:gd name="connsiteY0" fmla="*/ 123825 h 378842"/>
                <a:gd name="connsiteX1" fmla="*/ 123044 w 685447"/>
                <a:gd name="connsiteY1" fmla="*/ 0 h 378842"/>
                <a:gd name="connsiteX2" fmla="*/ 342913 w 685447"/>
                <a:gd name="connsiteY2" fmla="*/ 96838 h 378842"/>
                <a:gd name="connsiteX3" fmla="*/ 502457 w 685447"/>
                <a:gd name="connsiteY3" fmla="*/ 187326 h 378842"/>
                <a:gd name="connsiteX4" fmla="*/ 666764 w 685447"/>
                <a:gd name="connsiteY4" fmla="*/ 245270 h 378842"/>
                <a:gd name="connsiteX5" fmla="*/ 615963 w 685447"/>
                <a:gd name="connsiteY5" fmla="*/ 377825 h 378842"/>
                <a:gd name="connsiteX6" fmla="*/ 129359 w 685447"/>
                <a:gd name="connsiteY6" fmla="*/ 296760 h 378842"/>
                <a:gd name="connsiteX7" fmla="*/ 13 w 685447"/>
                <a:gd name="connsiteY7" fmla="*/ 123825 h 378842"/>
                <a:gd name="connsiteX0" fmla="*/ 13 w 685447"/>
                <a:gd name="connsiteY0" fmla="*/ 123825 h 378842"/>
                <a:gd name="connsiteX1" fmla="*/ 123044 w 685447"/>
                <a:gd name="connsiteY1" fmla="*/ 0 h 378842"/>
                <a:gd name="connsiteX2" fmla="*/ 342913 w 685447"/>
                <a:gd name="connsiteY2" fmla="*/ 96838 h 378842"/>
                <a:gd name="connsiteX3" fmla="*/ 497714 w 685447"/>
                <a:gd name="connsiteY3" fmla="*/ 186889 h 378842"/>
                <a:gd name="connsiteX4" fmla="*/ 666764 w 685447"/>
                <a:gd name="connsiteY4" fmla="*/ 245270 h 378842"/>
                <a:gd name="connsiteX5" fmla="*/ 615963 w 685447"/>
                <a:gd name="connsiteY5" fmla="*/ 377825 h 378842"/>
                <a:gd name="connsiteX6" fmla="*/ 129359 w 685447"/>
                <a:gd name="connsiteY6" fmla="*/ 296760 h 378842"/>
                <a:gd name="connsiteX7" fmla="*/ 13 w 685447"/>
                <a:gd name="connsiteY7" fmla="*/ 123825 h 378842"/>
                <a:gd name="connsiteX0" fmla="*/ 13 w 679243"/>
                <a:gd name="connsiteY0" fmla="*/ 123825 h 378842"/>
                <a:gd name="connsiteX1" fmla="*/ 123044 w 679243"/>
                <a:gd name="connsiteY1" fmla="*/ 0 h 378842"/>
                <a:gd name="connsiteX2" fmla="*/ 342913 w 679243"/>
                <a:gd name="connsiteY2" fmla="*/ 96838 h 378842"/>
                <a:gd name="connsiteX3" fmla="*/ 497714 w 679243"/>
                <a:gd name="connsiteY3" fmla="*/ 186889 h 378842"/>
                <a:gd name="connsiteX4" fmla="*/ 666400 w 679243"/>
                <a:gd name="connsiteY4" fmla="*/ 136697 h 378842"/>
                <a:gd name="connsiteX5" fmla="*/ 666764 w 679243"/>
                <a:gd name="connsiteY5" fmla="*/ 245270 h 378842"/>
                <a:gd name="connsiteX6" fmla="*/ 615963 w 679243"/>
                <a:gd name="connsiteY6" fmla="*/ 377825 h 378842"/>
                <a:gd name="connsiteX7" fmla="*/ 129359 w 679243"/>
                <a:gd name="connsiteY7" fmla="*/ 296760 h 378842"/>
                <a:gd name="connsiteX8" fmla="*/ 13 w 679243"/>
                <a:gd name="connsiteY8" fmla="*/ 123825 h 378842"/>
                <a:gd name="connsiteX0" fmla="*/ 13 w 725630"/>
                <a:gd name="connsiteY0" fmla="*/ 123825 h 378518"/>
                <a:gd name="connsiteX1" fmla="*/ 123044 w 725630"/>
                <a:gd name="connsiteY1" fmla="*/ 0 h 378518"/>
                <a:gd name="connsiteX2" fmla="*/ 342913 w 725630"/>
                <a:gd name="connsiteY2" fmla="*/ 96838 h 378518"/>
                <a:gd name="connsiteX3" fmla="*/ 497714 w 725630"/>
                <a:gd name="connsiteY3" fmla="*/ 186889 h 378518"/>
                <a:gd name="connsiteX4" fmla="*/ 666400 w 725630"/>
                <a:gd name="connsiteY4" fmla="*/ 136697 h 378518"/>
                <a:gd name="connsiteX5" fmla="*/ 725608 w 725630"/>
                <a:gd name="connsiteY5" fmla="*/ 255469 h 378518"/>
                <a:gd name="connsiteX6" fmla="*/ 615963 w 725630"/>
                <a:gd name="connsiteY6" fmla="*/ 377825 h 378518"/>
                <a:gd name="connsiteX7" fmla="*/ 129359 w 725630"/>
                <a:gd name="connsiteY7" fmla="*/ 296760 h 378518"/>
                <a:gd name="connsiteX8" fmla="*/ 13 w 725630"/>
                <a:gd name="connsiteY8" fmla="*/ 123825 h 378518"/>
                <a:gd name="connsiteX0" fmla="*/ 13 w 725638"/>
                <a:gd name="connsiteY0" fmla="*/ 123825 h 378518"/>
                <a:gd name="connsiteX1" fmla="*/ 123044 w 725638"/>
                <a:gd name="connsiteY1" fmla="*/ 0 h 378518"/>
                <a:gd name="connsiteX2" fmla="*/ 342913 w 725638"/>
                <a:gd name="connsiteY2" fmla="*/ 96838 h 378518"/>
                <a:gd name="connsiteX3" fmla="*/ 497714 w 725638"/>
                <a:gd name="connsiteY3" fmla="*/ 186889 h 378518"/>
                <a:gd name="connsiteX4" fmla="*/ 675508 w 725638"/>
                <a:gd name="connsiteY4" fmla="*/ 89709 h 378518"/>
                <a:gd name="connsiteX5" fmla="*/ 725608 w 725638"/>
                <a:gd name="connsiteY5" fmla="*/ 255469 h 378518"/>
                <a:gd name="connsiteX6" fmla="*/ 615963 w 725638"/>
                <a:gd name="connsiteY6" fmla="*/ 377825 h 378518"/>
                <a:gd name="connsiteX7" fmla="*/ 129359 w 725638"/>
                <a:gd name="connsiteY7" fmla="*/ 296760 h 378518"/>
                <a:gd name="connsiteX8" fmla="*/ 13 w 725638"/>
                <a:gd name="connsiteY8" fmla="*/ 123825 h 378518"/>
                <a:gd name="connsiteX0" fmla="*/ 6 w 725631"/>
                <a:gd name="connsiteY0" fmla="*/ 92563 h 347256"/>
                <a:gd name="connsiteX1" fmla="*/ 124942 w 725631"/>
                <a:gd name="connsiteY1" fmla="*/ 0 h 347256"/>
                <a:gd name="connsiteX2" fmla="*/ 342906 w 725631"/>
                <a:gd name="connsiteY2" fmla="*/ 65576 h 347256"/>
                <a:gd name="connsiteX3" fmla="*/ 497707 w 725631"/>
                <a:gd name="connsiteY3" fmla="*/ 155627 h 347256"/>
                <a:gd name="connsiteX4" fmla="*/ 675501 w 725631"/>
                <a:gd name="connsiteY4" fmla="*/ 58447 h 347256"/>
                <a:gd name="connsiteX5" fmla="*/ 725601 w 725631"/>
                <a:gd name="connsiteY5" fmla="*/ 224207 h 347256"/>
                <a:gd name="connsiteX6" fmla="*/ 615956 w 725631"/>
                <a:gd name="connsiteY6" fmla="*/ 346563 h 347256"/>
                <a:gd name="connsiteX7" fmla="*/ 129352 w 725631"/>
                <a:gd name="connsiteY7" fmla="*/ 265498 h 347256"/>
                <a:gd name="connsiteX8" fmla="*/ 6 w 725631"/>
                <a:gd name="connsiteY8" fmla="*/ 92563 h 347256"/>
                <a:gd name="connsiteX0" fmla="*/ 6 w 725631"/>
                <a:gd name="connsiteY0" fmla="*/ 92615 h 347308"/>
                <a:gd name="connsiteX1" fmla="*/ 124942 w 725631"/>
                <a:gd name="connsiteY1" fmla="*/ 52 h 347308"/>
                <a:gd name="connsiteX2" fmla="*/ 342906 w 725631"/>
                <a:gd name="connsiteY2" fmla="*/ 65628 h 347308"/>
                <a:gd name="connsiteX3" fmla="*/ 497707 w 725631"/>
                <a:gd name="connsiteY3" fmla="*/ 155679 h 347308"/>
                <a:gd name="connsiteX4" fmla="*/ 675501 w 725631"/>
                <a:gd name="connsiteY4" fmla="*/ 58499 h 347308"/>
                <a:gd name="connsiteX5" fmla="*/ 725601 w 725631"/>
                <a:gd name="connsiteY5" fmla="*/ 224259 h 347308"/>
                <a:gd name="connsiteX6" fmla="*/ 615956 w 725631"/>
                <a:gd name="connsiteY6" fmla="*/ 346615 h 347308"/>
                <a:gd name="connsiteX7" fmla="*/ 129352 w 725631"/>
                <a:gd name="connsiteY7" fmla="*/ 265550 h 347308"/>
                <a:gd name="connsiteX8" fmla="*/ 6 w 725631"/>
                <a:gd name="connsiteY8" fmla="*/ 92615 h 3473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25631" h="347308">
                  <a:moveTo>
                    <a:pt x="6" y="92615"/>
                  </a:moveTo>
                  <a:cubicBezTo>
                    <a:pt x="-729" y="48365"/>
                    <a:pt x="61938" y="-1850"/>
                    <a:pt x="124942" y="52"/>
                  </a:cubicBezTo>
                  <a:cubicBezTo>
                    <a:pt x="187946" y="1954"/>
                    <a:pt x="280779" y="39690"/>
                    <a:pt x="342906" y="65628"/>
                  </a:cubicBezTo>
                  <a:cubicBezTo>
                    <a:pt x="405034" y="91566"/>
                    <a:pt x="442275" y="156867"/>
                    <a:pt x="497707" y="155679"/>
                  </a:cubicBezTo>
                  <a:cubicBezTo>
                    <a:pt x="553139" y="154491"/>
                    <a:pt x="647326" y="48769"/>
                    <a:pt x="675501" y="58499"/>
                  </a:cubicBezTo>
                  <a:cubicBezTo>
                    <a:pt x="703676" y="68229"/>
                    <a:pt x="726592" y="195345"/>
                    <a:pt x="725601" y="224259"/>
                  </a:cubicBezTo>
                  <a:cubicBezTo>
                    <a:pt x="724610" y="253173"/>
                    <a:pt x="715331" y="339733"/>
                    <a:pt x="615956" y="346615"/>
                  </a:cubicBezTo>
                  <a:cubicBezTo>
                    <a:pt x="516581" y="353497"/>
                    <a:pt x="232010" y="307883"/>
                    <a:pt x="129352" y="265550"/>
                  </a:cubicBezTo>
                  <a:cubicBezTo>
                    <a:pt x="26694" y="223217"/>
                    <a:pt x="741" y="136865"/>
                    <a:pt x="6" y="92615"/>
                  </a:cubicBezTo>
                  <a:close/>
                </a:path>
              </a:pathLst>
            </a:custGeom>
            <a:solidFill>
              <a:srgbClr val="92D050"/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9" name="Полилиния 68"/>
            <p:cNvSpPr/>
            <p:nvPr/>
          </p:nvSpPr>
          <p:spPr>
            <a:xfrm rot="1403713">
              <a:off x="683613" y="2038512"/>
              <a:ext cx="508450" cy="297649"/>
            </a:xfrm>
            <a:custGeom>
              <a:avLst/>
              <a:gdLst>
                <a:gd name="connsiteX0" fmla="*/ 57150 w 804495"/>
                <a:gd name="connsiteY0" fmla="*/ 201570 h 485788"/>
                <a:gd name="connsiteX1" fmla="*/ 215900 w 804495"/>
                <a:gd name="connsiteY1" fmla="*/ 11070 h 485788"/>
                <a:gd name="connsiteX2" fmla="*/ 457200 w 804495"/>
                <a:gd name="connsiteY2" fmla="*/ 36470 h 485788"/>
                <a:gd name="connsiteX3" fmla="*/ 781050 w 804495"/>
                <a:gd name="connsiteY3" fmla="*/ 150770 h 485788"/>
                <a:gd name="connsiteX4" fmla="*/ 692150 w 804495"/>
                <a:gd name="connsiteY4" fmla="*/ 455570 h 485788"/>
                <a:gd name="connsiteX5" fmla="*/ 0 w 804495"/>
                <a:gd name="connsiteY5" fmla="*/ 468270 h 485788"/>
                <a:gd name="connsiteX0" fmla="*/ 0 w 744362"/>
                <a:gd name="connsiteY0" fmla="*/ 201570 h 455777"/>
                <a:gd name="connsiteX1" fmla="*/ 158750 w 744362"/>
                <a:gd name="connsiteY1" fmla="*/ 11070 h 455777"/>
                <a:gd name="connsiteX2" fmla="*/ 400050 w 744362"/>
                <a:gd name="connsiteY2" fmla="*/ 36470 h 455777"/>
                <a:gd name="connsiteX3" fmla="*/ 723900 w 744362"/>
                <a:gd name="connsiteY3" fmla="*/ 150770 h 455777"/>
                <a:gd name="connsiteX4" fmla="*/ 635000 w 744362"/>
                <a:gd name="connsiteY4" fmla="*/ 455570 h 455777"/>
                <a:gd name="connsiteX5" fmla="*/ 19050 w 744362"/>
                <a:gd name="connsiteY5" fmla="*/ 201570 h 455777"/>
                <a:gd name="connsiteX0" fmla="*/ 0 w 744362"/>
                <a:gd name="connsiteY0" fmla="*/ 201570 h 455885"/>
                <a:gd name="connsiteX1" fmla="*/ 158750 w 744362"/>
                <a:gd name="connsiteY1" fmla="*/ 11070 h 455885"/>
                <a:gd name="connsiteX2" fmla="*/ 400050 w 744362"/>
                <a:gd name="connsiteY2" fmla="*/ 36470 h 455885"/>
                <a:gd name="connsiteX3" fmla="*/ 723900 w 744362"/>
                <a:gd name="connsiteY3" fmla="*/ 150770 h 455885"/>
                <a:gd name="connsiteX4" fmla="*/ 635000 w 744362"/>
                <a:gd name="connsiteY4" fmla="*/ 455570 h 455885"/>
                <a:gd name="connsiteX5" fmla="*/ 19050 w 744362"/>
                <a:gd name="connsiteY5" fmla="*/ 201570 h 455885"/>
                <a:gd name="connsiteX0" fmla="*/ 0 w 727693"/>
                <a:gd name="connsiteY0" fmla="*/ 199017 h 455713"/>
                <a:gd name="connsiteX1" fmla="*/ 142081 w 727693"/>
                <a:gd name="connsiteY1" fmla="*/ 10898 h 455713"/>
                <a:gd name="connsiteX2" fmla="*/ 383381 w 727693"/>
                <a:gd name="connsiteY2" fmla="*/ 36298 h 455713"/>
                <a:gd name="connsiteX3" fmla="*/ 707231 w 727693"/>
                <a:gd name="connsiteY3" fmla="*/ 150598 h 455713"/>
                <a:gd name="connsiteX4" fmla="*/ 618331 w 727693"/>
                <a:gd name="connsiteY4" fmla="*/ 455398 h 455713"/>
                <a:gd name="connsiteX5" fmla="*/ 2381 w 727693"/>
                <a:gd name="connsiteY5" fmla="*/ 201398 h 455713"/>
                <a:gd name="connsiteX0" fmla="*/ 0 w 727693"/>
                <a:gd name="connsiteY0" fmla="*/ 199017 h 455713"/>
                <a:gd name="connsiteX1" fmla="*/ 142081 w 727693"/>
                <a:gd name="connsiteY1" fmla="*/ 10898 h 455713"/>
                <a:gd name="connsiteX2" fmla="*/ 383381 w 727693"/>
                <a:gd name="connsiteY2" fmla="*/ 36298 h 455713"/>
                <a:gd name="connsiteX3" fmla="*/ 707231 w 727693"/>
                <a:gd name="connsiteY3" fmla="*/ 150598 h 455713"/>
                <a:gd name="connsiteX4" fmla="*/ 618331 w 727693"/>
                <a:gd name="connsiteY4" fmla="*/ 455398 h 455713"/>
                <a:gd name="connsiteX5" fmla="*/ 2381 w 727693"/>
                <a:gd name="connsiteY5" fmla="*/ 201398 h 455713"/>
                <a:gd name="connsiteX6" fmla="*/ 0 w 727693"/>
                <a:gd name="connsiteY6" fmla="*/ 199017 h 455713"/>
                <a:gd name="connsiteX0" fmla="*/ 3930 w 731623"/>
                <a:gd name="connsiteY0" fmla="*/ 199017 h 455713"/>
                <a:gd name="connsiteX1" fmla="*/ 146011 w 731623"/>
                <a:gd name="connsiteY1" fmla="*/ 10898 h 455713"/>
                <a:gd name="connsiteX2" fmla="*/ 387311 w 731623"/>
                <a:gd name="connsiteY2" fmla="*/ 36298 h 455713"/>
                <a:gd name="connsiteX3" fmla="*/ 711161 w 731623"/>
                <a:gd name="connsiteY3" fmla="*/ 150598 h 455713"/>
                <a:gd name="connsiteX4" fmla="*/ 622261 w 731623"/>
                <a:gd name="connsiteY4" fmla="*/ 455398 h 455713"/>
                <a:gd name="connsiteX5" fmla="*/ 6311 w 731623"/>
                <a:gd name="connsiteY5" fmla="*/ 201398 h 455713"/>
                <a:gd name="connsiteX6" fmla="*/ 3930 w 731623"/>
                <a:gd name="connsiteY6" fmla="*/ 199017 h 455713"/>
                <a:gd name="connsiteX0" fmla="*/ 3749 w 734264"/>
                <a:gd name="connsiteY0" fmla="*/ 188205 h 444901"/>
                <a:gd name="connsiteX1" fmla="*/ 145830 w 734264"/>
                <a:gd name="connsiteY1" fmla="*/ 86 h 444901"/>
                <a:gd name="connsiteX2" fmla="*/ 349030 w 734264"/>
                <a:gd name="connsiteY2" fmla="*/ 163599 h 444901"/>
                <a:gd name="connsiteX3" fmla="*/ 710980 w 734264"/>
                <a:gd name="connsiteY3" fmla="*/ 139786 h 444901"/>
                <a:gd name="connsiteX4" fmla="*/ 622080 w 734264"/>
                <a:gd name="connsiteY4" fmla="*/ 444586 h 444901"/>
                <a:gd name="connsiteX5" fmla="*/ 6130 w 734264"/>
                <a:gd name="connsiteY5" fmla="*/ 190586 h 444901"/>
                <a:gd name="connsiteX6" fmla="*/ 3749 w 734264"/>
                <a:gd name="connsiteY6" fmla="*/ 188205 h 444901"/>
                <a:gd name="connsiteX0" fmla="*/ 3749 w 641217"/>
                <a:gd name="connsiteY0" fmla="*/ 218992 h 479786"/>
                <a:gd name="connsiteX1" fmla="*/ 145830 w 641217"/>
                <a:gd name="connsiteY1" fmla="*/ 30873 h 479786"/>
                <a:gd name="connsiteX2" fmla="*/ 349030 w 641217"/>
                <a:gd name="connsiteY2" fmla="*/ 194386 h 479786"/>
                <a:gd name="connsiteX3" fmla="*/ 472855 w 641217"/>
                <a:gd name="connsiteY3" fmla="*/ 6267 h 479786"/>
                <a:gd name="connsiteX4" fmla="*/ 622080 w 641217"/>
                <a:gd name="connsiteY4" fmla="*/ 475373 h 479786"/>
                <a:gd name="connsiteX5" fmla="*/ 6130 w 641217"/>
                <a:gd name="connsiteY5" fmla="*/ 221373 h 479786"/>
                <a:gd name="connsiteX6" fmla="*/ 3749 w 641217"/>
                <a:gd name="connsiteY6" fmla="*/ 218992 h 479786"/>
                <a:gd name="connsiteX0" fmla="*/ 3749 w 658013"/>
                <a:gd name="connsiteY0" fmla="*/ 212726 h 469210"/>
                <a:gd name="connsiteX1" fmla="*/ 145830 w 658013"/>
                <a:gd name="connsiteY1" fmla="*/ 24607 h 469210"/>
                <a:gd name="connsiteX2" fmla="*/ 349030 w 658013"/>
                <a:gd name="connsiteY2" fmla="*/ 188120 h 469210"/>
                <a:gd name="connsiteX3" fmla="*/ 472855 w 658013"/>
                <a:gd name="connsiteY3" fmla="*/ 1 h 469210"/>
                <a:gd name="connsiteX4" fmla="*/ 572868 w 658013"/>
                <a:gd name="connsiteY4" fmla="*/ 186533 h 469210"/>
                <a:gd name="connsiteX5" fmla="*/ 622080 w 658013"/>
                <a:gd name="connsiteY5" fmla="*/ 469107 h 469210"/>
                <a:gd name="connsiteX6" fmla="*/ 6130 w 658013"/>
                <a:gd name="connsiteY6" fmla="*/ 215107 h 469210"/>
                <a:gd name="connsiteX7" fmla="*/ 3749 w 658013"/>
                <a:gd name="connsiteY7" fmla="*/ 212726 h 469210"/>
                <a:gd name="connsiteX0" fmla="*/ 3749 w 690523"/>
                <a:gd name="connsiteY0" fmla="*/ 212902 h 469646"/>
                <a:gd name="connsiteX1" fmla="*/ 145830 w 690523"/>
                <a:gd name="connsiteY1" fmla="*/ 24783 h 469646"/>
                <a:gd name="connsiteX2" fmla="*/ 349030 w 690523"/>
                <a:gd name="connsiteY2" fmla="*/ 188296 h 469646"/>
                <a:gd name="connsiteX3" fmla="*/ 472855 w 690523"/>
                <a:gd name="connsiteY3" fmla="*/ 177 h 469646"/>
                <a:gd name="connsiteX4" fmla="*/ 658593 w 690523"/>
                <a:gd name="connsiteY4" fmla="*/ 160516 h 469646"/>
                <a:gd name="connsiteX5" fmla="*/ 622080 w 690523"/>
                <a:gd name="connsiteY5" fmla="*/ 469283 h 469646"/>
                <a:gd name="connsiteX6" fmla="*/ 6130 w 690523"/>
                <a:gd name="connsiteY6" fmla="*/ 215283 h 469646"/>
                <a:gd name="connsiteX7" fmla="*/ 3749 w 690523"/>
                <a:gd name="connsiteY7" fmla="*/ 212902 h 469646"/>
                <a:gd name="connsiteX0" fmla="*/ 3749 w 690523"/>
                <a:gd name="connsiteY0" fmla="*/ 188218 h 444962"/>
                <a:gd name="connsiteX1" fmla="*/ 145830 w 690523"/>
                <a:gd name="connsiteY1" fmla="*/ 99 h 444962"/>
                <a:gd name="connsiteX2" fmla="*/ 349030 w 690523"/>
                <a:gd name="connsiteY2" fmla="*/ 163612 h 444962"/>
                <a:gd name="connsiteX3" fmla="*/ 508574 w 690523"/>
                <a:gd name="connsiteY3" fmla="*/ 254100 h 444962"/>
                <a:gd name="connsiteX4" fmla="*/ 658593 w 690523"/>
                <a:gd name="connsiteY4" fmla="*/ 135832 h 444962"/>
                <a:gd name="connsiteX5" fmla="*/ 622080 w 690523"/>
                <a:gd name="connsiteY5" fmla="*/ 444599 h 444962"/>
                <a:gd name="connsiteX6" fmla="*/ 6130 w 690523"/>
                <a:gd name="connsiteY6" fmla="*/ 190599 h 444962"/>
                <a:gd name="connsiteX7" fmla="*/ 3749 w 690523"/>
                <a:gd name="connsiteY7" fmla="*/ 188218 h 444962"/>
                <a:gd name="connsiteX0" fmla="*/ 3749 w 698645"/>
                <a:gd name="connsiteY0" fmla="*/ 188218 h 447958"/>
                <a:gd name="connsiteX1" fmla="*/ 145830 w 698645"/>
                <a:gd name="connsiteY1" fmla="*/ 99 h 447958"/>
                <a:gd name="connsiteX2" fmla="*/ 349030 w 698645"/>
                <a:gd name="connsiteY2" fmla="*/ 163612 h 447958"/>
                <a:gd name="connsiteX3" fmla="*/ 508574 w 698645"/>
                <a:gd name="connsiteY3" fmla="*/ 254100 h 447958"/>
                <a:gd name="connsiteX4" fmla="*/ 672881 w 698645"/>
                <a:gd name="connsiteY4" fmla="*/ 312044 h 447958"/>
                <a:gd name="connsiteX5" fmla="*/ 622080 w 698645"/>
                <a:gd name="connsiteY5" fmla="*/ 444599 h 447958"/>
                <a:gd name="connsiteX6" fmla="*/ 6130 w 698645"/>
                <a:gd name="connsiteY6" fmla="*/ 190599 h 447958"/>
                <a:gd name="connsiteX7" fmla="*/ 3749 w 698645"/>
                <a:gd name="connsiteY7" fmla="*/ 188218 h 447958"/>
                <a:gd name="connsiteX0" fmla="*/ 3210 w 724300"/>
                <a:gd name="connsiteY0" fmla="*/ 86260 h 453156"/>
                <a:gd name="connsiteX1" fmla="*/ 171485 w 724300"/>
                <a:gd name="connsiteY1" fmla="*/ 5297 h 453156"/>
                <a:gd name="connsiteX2" fmla="*/ 374685 w 724300"/>
                <a:gd name="connsiteY2" fmla="*/ 168810 h 453156"/>
                <a:gd name="connsiteX3" fmla="*/ 534229 w 724300"/>
                <a:gd name="connsiteY3" fmla="*/ 259298 h 453156"/>
                <a:gd name="connsiteX4" fmla="*/ 698536 w 724300"/>
                <a:gd name="connsiteY4" fmla="*/ 317242 h 453156"/>
                <a:gd name="connsiteX5" fmla="*/ 647735 w 724300"/>
                <a:gd name="connsiteY5" fmla="*/ 449797 h 453156"/>
                <a:gd name="connsiteX6" fmla="*/ 31785 w 724300"/>
                <a:gd name="connsiteY6" fmla="*/ 195797 h 453156"/>
                <a:gd name="connsiteX7" fmla="*/ 3210 w 724300"/>
                <a:gd name="connsiteY7" fmla="*/ 86260 h 453156"/>
                <a:gd name="connsiteX0" fmla="*/ 3210 w 717219"/>
                <a:gd name="connsiteY0" fmla="*/ 86260 h 450814"/>
                <a:gd name="connsiteX1" fmla="*/ 171485 w 717219"/>
                <a:gd name="connsiteY1" fmla="*/ 5297 h 450814"/>
                <a:gd name="connsiteX2" fmla="*/ 374685 w 717219"/>
                <a:gd name="connsiteY2" fmla="*/ 168810 h 450814"/>
                <a:gd name="connsiteX3" fmla="*/ 534229 w 717219"/>
                <a:gd name="connsiteY3" fmla="*/ 259298 h 450814"/>
                <a:gd name="connsiteX4" fmla="*/ 698536 w 717219"/>
                <a:gd name="connsiteY4" fmla="*/ 317242 h 450814"/>
                <a:gd name="connsiteX5" fmla="*/ 647735 w 717219"/>
                <a:gd name="connsiteY5" fmla="*/ 449797 h 450814"/>
                <a:gd name="connsiteX6" fmla="*/ 161131 w 717219"/>
                <a:gd name="connsiteY6" fmla="*/ 368732 h 450814"/>
                <a:gd name="connsiteX7" fmla="*/ 31785 w 717219"/>
                <a:gd name="connsiteY7" fmla="*/ 195797 h 450814"/>
                <a:gd name="connsiteX8" fmla="*/ 3210 w 717219"/>
                <a:gd name="connsiteY8" fmla="*/ 86260 h 450814"/>
                <a:gd name="connsiteX0" fmla="*/ 0 w 685434"/>
                <a:gd name="connsiteY0" fmla="*/ 190500 h 445517"/>
                <a:gd name="connsiteX1" fmla="*/ 139700 w 685434"/>
                <a:gd name="connsiteY1" fmla="*/ 0 h 445517"/>
                <a:gd name="connsiteX2" fmla="*/ 342900 w 685434"/>
                <a:gd name="connsiteY2" fmla="*/ 163513 h 445517"/>
                <a:gd name="connsiteX3" fmla="*/ 502444 w 685434"/>
                <a:gd name="connsiteY3" fmla="*/ 254001 h 445517"/>
                <a:gd name="connsiteX4" fmla="*/ 666751 w 685434"/>
                <a:gd name="connsiteY4" fmla="*/ 311945 h 445517"/>
                <a:gd name="connsiteX5" fmla="*/ 615950 w 685434"/>
                <a:gd name="connsiteY5" fmla="*/ 444500 h 445517"/>
                <a:gd name="connsiteX6" fmla="*/ 129346 w 685434"/>
                <a:gd name="connsiteY6" fmla="*/ 363435 h 445517"/>
                <a:gd name="connsiteX7" fmla="*/ 0 w 685434"/>
                <a:gd name="connsiteY7" fmla="*/ 190500 h 445517"/>
                <a:gd name="connsiteX0" fmla="*/ 3449 w 688883"/>
                <a:gd name="connsiteY0" fmla="*/ 190500 h 445517"/>
                <a:gd name="connsiteX1" fmla="*/ 143149 w 688883"/>
                <a:gd name="connsiteY1" fmla="*/ 0 h 445517"/>
                <a:gd name="connsiteX2" fmla="*/ 346349 w 688883"/>
                <a:gd name="connsiteY2" fmla="*/ 163513 h 445517"/>
                <a:gd name="connsiteX3" fmla="*/ 505893 w 688883"/>
                <a:gd name="connsiteY3" fmla="*/ 254001 h 445517"/>
                <a:gd name="connsiteX4" fmla="*/ 670200 w 688883"/>
                <a:gd name="connsiteY4" fmla="*/ 311945 h 445517"/>
                <a:gd name="connsiteX5" fmla="*/ 619399 w 688883"/>
                <a:gd name="connsiteY5" fmla="*/ 444500 h 445517"/>
                <a:gd name="connsiteX6" fmla="*/ 132795 w 688883"/>
                <a:gd name="connsiteY6" fmla="*/ 363435 h 445517"/>
                <a:gd name="connsiteX7" fmla="*/ 3449 w 688883"/>
                <a:gd name="connsiteY7" fmla="*/ 190500 h 445517"/>
                <a:gd name="connsiteX0" fmla="*/ 1443 w 686877"/>
                <a:gd name="connsiteY0" fmla="*/ 190500 h 445517"/>
                <a:gd name="connsiteX1" fmla="*/ 141143 w 686877"/>
                <a:gd name="connsiteY1" fmla="*/ 0 h 445517"/>
                <a:gd name="connsiteX2" fmla="*/ 344343 w 686877"/>
                <a:gd name="connsiteY2" fmla="*/ 163513 h 445517"/>
                <a:gd name="connsiteX3" fmla="*/ 503887 w 686877"/>
                <a:gd name="connsiteY3" fmla="*/ 254001 h 445517"/>
                <a:gd name="connsiteX4" fmla="*/ 668194 w 686877"/>
                <a:gd name="connsiteY4" fmla="*/ 311945 h 445517"/>
                <a:gd name="connsiteX5" fmla="*/ 617393 w 686877"/>
                <a:gd name="connsiteY5" fmla="*/ 444500 h 445517"/>
                <a:gd name="connsiteX6" fmla="*/ 130789 w 686877"/>
                <a:gd name="connsiteY6" fmla="*/ 363435 h 445517"/>
                <a:gd name="connsiteX7" fmla="*/ 1443 w 686877"/>
                <a:gd name="connsiteY7" fmla="*/ 190500 h 445517"/>
                <a:gd name="connsiteX0" fmla="*/ 197 w 685631"/>
                <a:gd name="connsiteY0" fmla="*/ 190500 h 445517"/>
                <a:gd name="connsiteX1" fmla="*/ 139897 w 685631"/>
                <a:gd name="connsiteY1" fmla="*/ 0 h 445517"/>
                <a:gd name="connsiteX2" fmla="*/ 343097 w 685631"/>
                <a:gd name="connsiteY2" fmla="*/ 163513 h 445517"/>
                <a:gd name="connsiteX3" fmla="*/ 502641 w 685631"/>
                <a:gd name="connsiteY3" fmla="*/ 254001 h 445517"/>
                <a:gd name="connsiteX4" fmla="*/ 666948 w 685631"/>
                <a:gd name="connsiteY4" fmla="*/ 311945 h 445517"/>
                <a:gd name="connsiteX5" fmla="*/ 616147 w 685631"/>
                <a:gd name="connsiteY5" fmla="*/ 444500 h 445517"/>
                <a:gd name="connsiteX6" fmla="*/ 129543 w 685631"/>
                <a:gd name="connsiteY6" fmla="*/ 363435 h 445517"/>
                <a:gd name="connsiteX7" fmla="*/ 197 w 685631"/>
                <a:gd name="connsiteY7" fmla="*/ 190500 h 445517"/>
                <a:gd name="connsiteX0" fmla="*/ 13 w 685447"/>
                <a:gd name="connsiteY0" fmla="*/ 123825 h 378842"/>
                <a:gd name="connsiteX1" fmla="*/ 123044 w 685447"/>
                <a:gd name="connsiteY1" fmla="*/ 0 h 378842"/>
                <a:gd name="connsiteX2" fmla="*/ 342913 w 685447"/>
                <a:gd name="connsiteY2" fmla="*/ 96838 h 378842"/>
                <a:gd name="connsiteX3" fmla="*/ 502457 w 685447"/>
                <a:gd name="connsiteY3" fmla="*/ 187326 h 378842"/>
                <a:gd name="connsiteX4" fmla="*/ 666764 w 685447"/>
                <a:gd name="connsiteY4" fmla="*/ 245270 h 378842"/>
                <a:gd name="connsiteX5" fmla="*/ 615963 w 685447"/>
                <a:gd name="connsiteY5" fmla="*/ 377825 h 378842"/>
                <a:gd name="connsiteX6" fmla="*/ 129359 w 685447"/>
                <a:gd name="connsiteY6" fmla="*/ 296760 h 378842"/>
                <a:gd name="connsiteX7" fmla="*/ 13 w 685447"/>
                <a:gd name="connsiteY7" fmla="*/ 123825 h 378842"/>
                <a:gd name="connsiteX0" fmla="*/ 13 w 632478"/>
                <a:gd name="connsiteY0" fmla="*/ 123825 h 381322"/>
                <a:gd name="connsiteX1" fmla="*/ 123044 w 632478"/>
                <a:gd name="connsiteY1" fmla="*/ 0 h 381322"/>
                <a:gd name="connsiteX2" fmla="*/ 342913 w 632478"/>
                <a:gd name="connsiteY2" fmla="*/ 96838 h 381322"/>
                <a:gd name="connsiteX3" fmla="*/ 502457 w 632478"/>
                <a:gd name="connsiteY3" fmla="*/ 187326 h 381322"/>
                <a:gd name="connsiteX4" fmla="*/ 615963 w 632478"/>
                <a:gd name="connsiteY4" fmla="*/ 377825 h 381322"/>
                <a:gd name="connsiteX5" fmla="*/ 129359 w 632478"/>
                <a:gd name="connsiteY5" fmla="*/ 296760 h 381322"/>
                <a:gd name="connsiteX6" fmla="*/ 13 w 632478"/>
                <a:gd name="connsiteY6" fmla="*/ 123825 h 381322"/>
                <a:gd name="connsiteX0" fmla="*/ 13 w 508450"/>
                <a:gd name="connsiteY0" fmla="*/ 123825 h 297649"/>
                <a:gd name="connsiteX1" fmla="*/ 123044 w 508450"/>
                <a:gd name="connsiteY1" fmla="*/ 0 h 297649"/>
                <a:gd name="connsiteX2" fmla="*/ 342913 w 508450"/>
                <a:gd name="connsiteY2" fmla="*/ 96838 h 297649"/>
                <a:gd name="connsiteX3" fmla="*/ 502457 w 508450"/>
                <a:gd name="connsiteY3" fmla="*/ 187326 h 297649"/>
                <a:gd name="connsiteX4" fmla="*/ 129359 w 508450"/>
                <a:gd name="connsiteY4" fmla="*/ 296760 h 297649"/>
                <a:gd name="connsiteX5" fmla="*/ 13 w 508450"/>
                <a:gd name="connsiteY5" fmla="*/ 123825 h 2976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08450" h="297649">
                  <a:moveTo>
                    <a:pt x="13" y="123825"/>
                  </a:moveTo>
                  <a:cubicBezTo>
                    <a:pt x="-1039" y="74365"/>
                    <a:pt x="65894" y="4498"/>
                    <a:pt x="123044" y="0"/>
                  </a:cubicBezTo>
                  <a:cubicBezTo>
                    <a:pt x="184956" y="13758"/>
                    <a:pt x="279677" y="65617"/>
                    <a:pt x="342913" y="96838"/>
                  </a:cubicBezTo>
                  <a:cubicBezTo>
                    <a:pt x="406149" y="128059"/>
                    <a:pt x="538049" y="154006"/>
                    <a:pt x="502457" y="187326"/>
                  </a:cubicBezTo>
                  <a:cubicBezTo>
                    <a:pt x="466865" y="220646"/>
                    <a:pt x="213100" y="307343"/>
                    <a:pt x="129359" y="296760"/>
                  </a:cubicBezTo>
                  <a:cubicBezTo>
                    <a:pt x="45618" y="286177"/>
                    <a:pt x="1065" y="173285"/>
                    <a:pt x="13" y="123825"/>
                  </a:cubicBezTo>
                  <a:close/>
                </a:path>
              </a:pathLst>
            </a:cu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74" name="Группа 73"/>
          <p:cNvGrpSpPr/>
          <p:nvPr/>
        </p:nvGrpSpPr>
        <p:grpSpPr>
          <a:xfrm>
            <a:off x="7167296" y="4682748"/>
            <a:ext cx="1455622" cy="928205"/>
            <a:chOff x="3916973" y="2836838"/>
            <a:chExt cx="1455622" cy="928205"/>
          </a:xfrm>
        </p:grpSpPr>
        <p:sp>
          <p:nvSpPr>
            <p:cNvPr id="75" name="Прямоугольник 74"/>
            <p:cNvSpPr/>
            <p:nvPr/>
          </p:nvSpPr>
          <p:spPr bwMode="auto">
            <a:xfrm>
              <a:off x="3916973" y="2836838"/>
              <a:ext cx="1455622" cy="928205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grpSp>
          <p:nvGrpSpPr>
            <p:cNvPr id="76" name="Группа 75"/>
            <p:cNvGrpSpPr/>
            <p:nvPr/>
          </p:nvGrpSpPr>
          <p:grpSpPr>
            <a:xfrm>
              <a:off x="3988088" y="2852936"/>
              <a:ext cx="1333390" cy="879052"/>
              <a:chOff x="480574" y="1864330"/>
              <a:chExt cx="7547810" cy="4939483"/>
            </a:xfrm>
          </p:grpSpPr>
          <p:cxnSp>
            <p:nvCxnSpPr>
              <p:cNvPr id="77" name="Прямая со стрелкой 76"/>
              <p:cNvCxnSpPr/>
              <p:nvPr/>
            </p:nvCxnSpPr>
            <p:spPr bwMode="auto">
              <a:xfrm>
                <a:off x="1331640" y="4471574"/>
                <a:ext cx="6696744" cy="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</p:cxnSp>
          <p:cxnSp>
            <p:nvCxnSpPr>
              <p:cNvPr id="78" name="Прямая со стрелкой 77"/>
              <p:cNvCxnSpPr/>
              <p:nvPr/>
            </p:nvCxnSpPr>
            <p:spPr bwMode="auto">
              <a:xfrm>
                <a:off x="2339752" y="2599366"/>
                <a:ext cx="1224136" cy="1872208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9" name="Прямая со стрелкой 78"/>
              <p:cNvCxnSpPr/>
              <p:nvPr/>
            </p:nvCxnSpPr>
            <p:spPr bwMode="auto">
              <a:xfrm>
                <a:off x="4932040" y="2599366"/>
                <a:ext cx="1224136" cy="1872208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0" name="Прямая со стрелкой 79"/>
              <p:cNvCxnSpPr/>
              <p:nvPr/>
            </p:nvCxnSpPr>
            <p:spPr bwMode="auto">
              <a:xfrm flipV="1">
                <a:off x="1043608" y="4471574"/>
                <a:ext cx="1224136" cy="1872208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1" name="Прямая со стрелкой 80"/>
              <p:cNvCxnSpPr/>
              <p:nvPr/>
            </p:nvCxnSpPr>
            <p:spPr bwMode="auto">
              <a:xfrm flipV="1">
                <a:off x="3635896" y="4471574"/>
                <a:ext cx="1224136" cy="1872208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2" name="Прямая со стрелкой 81"/>
              <p:cNvCxnSpPr/>
              <p:nvPr/>
            </p:nvCxnSpPr>
            <p:spPr bwMode="auto">
              <a:xfrm flipV="1">
                <a:off x="6300192" y="4471574"/>
                <a:ext cx="1224136" cy="1872208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83" name="Полилиния 82"/>
              <p:cNvSpPr/>
              <p:nvPr/>
            </p:nvSpPr>
            <p:spPr>
              <a:xfrm>
                <a:off x="3087097" y="6222805"/>
                <a:ext cx="548799" cy="581008"/>
              </a:xfrm>
              <a:custGeom>
                <a:avLst/>
                <a:gdLst>
                  <a:gd name="connsiteX0" fmla="*/ 57150 w 804495"/>
                  <a:gd name="connsiteY0" fmla="*/ 201570 h 485788"/>
                  <a:gd name="connsiteX1" fmla="*/ 215900 w 804495"/>
                  <a:gd name="connsiteY1" fmla="*/ 11070 h 485788"/>
                  <a:gd name="connsiteX2" fmla="*/ 457200 w 804495"/>
                  <a:gd name="connsiteY2" fmla="*/ 36470 h 485788"/>
                  <a:gd name="connsiteX3" fmla="*/ 781050 w 804495"/>
                  <a:gd name="connsiteY3" fmla="*/ 150770 h 485788"/>
                  <a:gd name="connsiteX4" fmla="*/ 692150 w 804495"/>
                  <a:gd name="connsiteY4" fmla="*/ 455570 h 485788"/>
                  <a:gd name="connsiteX5" fmla="*/ 0 w 804495"/>
                  <a:gd name="connsiteY5" fmla="*/ 468270 h 485788"/>
                  <a:gd name="connsiteX0" fmla="*/ 0 w 744362"/>
                  <a:gd name="connsiteY0" fmla="*/ 201570 h 455777"/>
                  <a:gd name="connsiteX1" fmla="*/ 158750 w 744362"/>
                  <a:gd name="connsiteY1" fmla="*/ 11070 h 455777"/>
                  <a:gd name="connsiteX2" fmla="*/ 400050 w 744362"/>
                  <a:gd name="connsiteY2" fmla="*/ 36470 h 455777"/>
                  <a:gd name="connsiteX3" fmla="*/ 723900 w 744362"/>
                  <a:gd name="connsiteY3" fmla="*/ 150770 h 455777"/>
                  <a:gd name="connsiteX4" fmla="*/ 635000 w 744362"/>
                  <a:gd name="connsiteY4" fmla="*/ 455570 h 455777"/>
                  <a:gd name="connsiteX5" fmla="*/ 19050 w 744362"/>
                  <a:gd name="connsiteY5" fmla="*/ 201570 h 455777"/>
                  <a:gd name="connsiteX0" fmla="*/ 0 w 744362"/>
                  <a:gd name="connsiteY0" fmla="*/ 201570 h 455885"/>
                  <a:gd name="connsiteX1" fmla="*/ 158750 w 744362"/>
                  <a:gd name="connsiteY1" fmla="*/ 11070 h 455885"/>
                  <a:gd name="connsiteX2" fmla="*/ 400050 w 744362"/>
                  <a:gd name="connsiteY2" fmla="*/ 36470 h 455885"/>
                  <a:gd name="connsiteX3" fmla="*/ 723900 w 744362"/>
                  <a:gd name="connsiteY3" fmla="*/ 150770 h 455885"/>
                  <a:gd name="connsiteX4" fmla="*/ 635000 w 744362"/>
                  <a:gd name="connsiteY4" fmla="*/ 455570 h 455885"/>
                  <a:gd name="connsiteX5" fmla="*/ 19050 w 744362"/>
                  <a:gd name="connsiteY5" fmla="*/ 201570 h 455885"/>
                  <a:gd name="connsiteX0" fmla="*/ 0 w 727693"/>
                  <a:gd name="connsiteY0" fmla="*/ 199017 h 455713"/>
                  <a:gd name="connsiteX1" fmla="*/ 142081 w 727693"/>
                  <a:gd name="connsiteY1" fmla="*/ 10898 h 455713"/>
                  <a:gd name="connsiteX2" fmla="*/ 383381 w 727693"/>
                  <a:gd name="connsiteY2" fmla="*/ 36298 h 455713"/>
                  <a:gd name="connsiteX3" fmla="*/ 707231 w 727693"/>
                  <a:gd name="connsiteY3" fmla="*/ 150598 h 455713"/>
                  <a:gd name="connsiteX4" fmla="*/ 618331 w 727693"/>
                  <a:gd name="connsiteY4" fmla="*/ 455398 h 455713"/>
                  <a:gd name="connsiteX5" fmla="*/ 2381 w 727693"/>
                  <a:gd name="connsiteY5" fmla="*/ 201398 h 455713"/>
                  <a:gd name="connsiteX0" fmla="*/ 0 w 727693"/>
                  <a:gd name="connsiteY0" fmla="*/ 199017 h 455713"/>
                  <a:gd name="connsiteX1" fmla="*/ 142081 w 727693"/>
                  <a:gd name="connsiteY1" fmla="*/ 10898 h 455713"/>
                  <a:gd name="connsiteX2" fmla="*/ 383381 w 727693"/>
                  <a:gd name="connsiteY2" fmla="*/ 36298 h 455713"/>
                  <a:gd name="connsiteX3" fmla="*/ 707231 w 727693"/>
                  <a:gd name="connsiteY3" fmla="*/ 150598 h 455713"/>
                  <a:gd name="connsiteX4" fmla="*/ 618331 w 727693"/>
                  <a:gd name="connsiteY4" fmla="*/ 455398 h 455713"/>
                  <a:gd name="connsiteX5" fmla="*/ 2381 w 727693"/>
                  <a:gd name="connsiteY5" fmla="*/ 201398 h 455713"/>
                  <a:gd name="connsiteX6" fmla="*/ 0 w 727693"/>
                  <a:gd name="connsiteY6" fmla="*/ 199017 h 455713"/>
                  <a:gd name="connsiteX0" fmla="*/ 3930 w 731623"/>
                  <a:gd name="connsiteY0" fmla="*/ 199017 h 455713"/>
                  <a:gd name="connsiteX1" fmla="*/ 146011 w 731623"/>
                  <a:gd name="connsiteY1" fmla="*/ 10898 h 455713"/>
                  <a:gd name="connsiteX2" fmla="*/ 387311 w 731623"/>
                  <a:gd name="connsiteY2" fmla="*/ 36298 h 455713"/>
                  <a:gd name="connsiteX3" fmla="*/ 711161 w 731623"/>
                  <a:gd name="connsiteY3" fmla="*/ 150598 h 455713"/>
                  <a:gd name="connsiteX4" fmla="*/ 622261 w 731623"/>
                  <a:gd name="connsiteY4" fmla="*/ 455398 h 455713"/>
                  <a:gd name="connsiteX5" fmla="*/ 6311 w 731623"/>
                  <a:gd name="connsiteY5" fmla="*/ 201398 h 455713"/>
                  <a:gd name="connsiteX6" fmla="*/ 3930 w 731623"/>
                  <a:gd name="connsiteY6" fmla="*/ 199017 h 455713"/>
                  <a:gd name="connsiteX0" fmla="*/ 3749 w 734264"/>
                  <a:gd name="connsiteY0" fmla="*/ 188205 h 444901"/>
                  <a:gd name="connsiteX1" fmla="*/ 145830 w 734264"/>
                  <a:gd name="connsiteY1" fmla="*/ 86 h 444901"/>
                  <a:gd name="connsiteX2" fmla="*/ 349030 w 734264"/>
                  <a:gd name="connsiteY2" fmla="*/ 163599 h 444901"/>
                  <a:gd name="connsiteX3" fmla="*/ 710980 w 734264"/>
                  <a:gd name="connsiteY3" fmla="*/ 139786 h 444901"/>
                  <a:gd name="connsiteX4" fmla="*/ 622080 w 734264"/>
                  <a:gd name="connsiteY4" fmla="*/ 444586 h 444901"/>
                  <a:gd name="connsiteX5" fmla="*/ 6130 w 734264"/>
                  <a:gd name="connsiteY5" fmla="*/ 190586 h 444901"/>
                  <a:gd name="connsiteX6" fmla="*/ 3749 w 734264"/>
                  <a:gd name="connsiteY6" fmla="*/ 188205 h 444901"/>
                  <a:gd name="connsiteX0" fmla="*/ 3749 w 641217"/>
                  <a:gd name="connsiteY0" fmla="*/ 218992 h 479786"/>
                  <a:gd name="connsiteX1" fmla="*/ 145830 w 641217"/>
                  <a:gd name="connsiteY1" fmla="*/ 30873 h 479786"/>
                  <a:gd name="connsiteX2" fmla="*/ 349030 w 641217"/>
                  <a:gd name="connsiteY2" fmla="*/ 194386 h 479786"/>
                  <a:gd name="connsiteX3" fmla="*/ 472855 w 641217"/>
                  <a:gd name="connsiteY3" fmla="*/ 6267 h 479786"/>
                  <a:gd name="connsiteX4" fmla="*/ 622080 w 641217"/>
                  <a:gd name="connsiteY4" fmla="*/ 475373 h 479786"/>
                  <a:gd name="connsiteX5" fmla="*/ 6130 w 641217"/>
                  <a:gd name="connsiteY5" fmla="*/ 221373 h 479786"/>
                  <a:gd name="connsiteX6" fmla="*/ 3749 w 641217"/>
                  <a:gd name="connsiteY6" fmla="*/ 218992 h 479786"/>
                  <a:gd name="connsiteX0" fmla="*/ 3749 w 658013"/>
                  <a:gd name="connsiteY0" fmla="*/ 212726 h 469210"/>
                  <a:gd name="connsiteX1" fmla="*/ 145830 w 658013"/>
                  <a:gd name="connsiteY1" fmla="*/ 24607 h 469210"/>
                  <a:gd name="connsiteX2" fmla="*/ 349030 w 658013"/>
                  <a:gd name="connsiteY2" fmla="*/ 188120 h 469210"/>
                  <a:gd name="connsiteX3" fmla="*/ 472855 w 658013"/>
                  <a:gd name="connsiteY3" fmla="*/ 1 h 469210"/>
                  <a:gd name="connsiteX4" fmla="*/ 572868 w 658013"/>
                  <a:gd name="connsiteY4" fmla="*/ 186533 h 469210"/>
                  <a:gd name="connsiteX5" fmla="*/ 622080 w 658013"/>
                  <a:gd name="connsiteY5" fmla="*/ 469107 h 469210"/>
                  <a:gd name="connsiteX6" fmla="*/ 6130 w 658013"/>
                  <a:gd name="connsiteY6" fmla="*/ 215107 h 469210"/>
                  <a:gd name="connsiteX7" fmla="*/ 3749 w 658013"/>
                  <a:gd name="connsiteY7" fmla="*/ 212726 h 469210"/>
                  <a:gd name="connsiteX0" fmla="*/ 3749 w 690523"/>
                  <a:gd name="connsiteY0" fmla="*/ 212902 h 469646"/>
                  <a:gd name="connsiteX1" fmla="*/ 145830 w 690523"/>
                  <a:gd name="connsiteY1" fmla="*/ 24783 h 469646"/>
                  <a:gd name="connsiteX2" fmla="*/ 349030 w 690523"/>
                  <a:gd name="connsiteY2" fmla="*/ 188296 h 469646"/>
                  <a:gd name="connsiteX3" fmla="*/ 472855 w 690523"/>
                  <a:gd name="connsiteY3" fmla="*/ 177 h 469646"/>
                  <a:gd name="connsiteX4" fmla="*/ 658593 w 690523"/>
                  <a:gd name="connsiteY4" fmla="*/ 160516 h 469646"/>
                  <a:gd name="connsiteX5" fmla="*/ 622080 w 690523"/>
                  <a:gd name="connsiteY5" fmla="*/ 469283 h 469646"/>
                  <a:gd name="connsiteX6" fmla="*/ 6130 w 690523"/>
                  <a:gd name="connsiteY6" fmla="*/ 215283 h 469646"/>
                  <a:gd name="connsiteX7" fmla="*/ 3749 w 690523"/>
                  <a:gd name="connsiteY7" fmla="*/ 212902 h 4696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690523" h="469646">
                    <a:moveTo>
                      <a:pt x="3749" y="212902"/>
                    </a:moveTo>
                    <a:cubicBezTo>
                      <a:pt x="-21652" y="126648"/>
                      <a:pt x="88283" y="28884"/>
                      <a:pt x="145830" y="24783"/>
                    </a:cubicBezTo>
                    <a:cubicBezTo>
                      <a:pt x="203377" y="20682"/>
                      <a:pt x="294526" y="192397"/>
                      <a:pt x="349030" y="188296"/>
                    </a:cubicBezTo>
                    <a:cubicBezTo>
                      <a:pt x="403534" y="184195"/>
                      <a:pt x="421261" y="4807"/>
                      <a:pt x="472855" y="177"/>
                    </a:cubicBezTo>
                    <a:cubicBezTo>
                      <a:pt x="524449" y="-4453"/>
                      <a:pt x="633722" y="82332"/>
                      <a:pt x="658593" y="160516"/>
                    </a:cubicBezTo>
                    <a:cubicBezTo>
                      <a:pt x="683464" y="238700"/>
                      <a:pt x="730824" y="460155"/>
                      <a:pt x="622080" y="469283"/>
                    </a:cubicBezTo>
                    <a:cubicBezTo>
                      <a:pt x="513336" y="478411"/>
                      <a:pt x="44230" y="313708"/>
                      <a:pt x="6130" y="215283"/>
                    </a:cubicBezTo>
                    <a:lnTo>
                      <a:pt x="3749" y="212902"/>
                    </a:lnTo>
                    <a:close/>
                  </a:path>
                </a:pathLst>
              </a:cu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84" name="Полилиния 83"/>
              <p:cNvSpPr/>
              <p:nvPr/>
            </p:nvSpPr>
            <p:spPr>
              <a:xfrm rot="19688340">
                <a:off x="6027808" y="6308238"/>
                <a:ext cx="544765" cy="468673"/>
              </a:xfrm>
              <a:custGeom>
                <a:avLst/>
                <a:gdLst>
                  <a:gd name="connsiteX0" fmla="*/ 57150 w 804495"/>
                  <a:gd name="connsiteY0" fmla="*/ 201570 h 485788"/>
                  <a:gd name="connsiteX1" fmla="*/ 215900 w 804495"/>
                  <a:gd name="connsiteY1" fmla="*/ 11070 h 485788"/>
                  <a:gd name="connsiteX2" fmla="*/ 457200 w 804495"/>
                  <a:gd name="connsiteY2" fmla="*/ 36470 h 485788"/>
                  <a:gd name="connsiteX3" fmla="*/ 781050 w 804495"/>
                  <a:gd name="connsiteY3" fmla="*/ 150770 h 485788"/>
                  <a:gd name="connsiteX4" fmla="*/ 692150 w 804495"/>
                  <a:gd name="connsiteY4" fmla="*/ 455570 h 485788"/>
                  <a:gd name="connsiteX5" fmla="*/ 0 w 804495"/>
                  <a:gd name="connsiteY5" fmla="*/ 468270 h 485788"/>
                  <a:gd name="connsiteX0" fmla="*/ 0 w 744362"/>
                  <a:gd name="connsiteY0" fmla="*/ 201570 h 455777"/>
                  <a:gd name="connsiteX1" fmla="*/ 158750 w 744362"/>
                  <a:gd name="connsiteY1" fmla="*/ 11070 h 455777"/>
                  <a:gd name="connsiteX2" fmla="*/ 400050 w 744362"/>
                  <a:gd name="connsiteY2" fmla="*/ 36470 h 455777"/>
                  <a:gd name="connsiteX3" fmla="*/ 723900 w 744362"/>
                  <a:gd name="connsiteY3" fmla="*/ 150770 h 455777"/>
                  <a:gd name="connsiteX4" fmla="*/ 635000 w 744362"/>
                  <a:gd name="connsiteY4" fmla="*/ 455570 h 455777"/>
                  <a:gd name="connsiteX5" fmla="*/ 19050 w 744362"/>
                  <a:gd name="connsiteY5" fmla="*/ 201570 h 455777"/>
                  <a:gd name="connsiteX0" fmla="*/ 0 w 744362"/>
                  <a:gd name="connsiteY0" fmla="*/ 201570 h 455885"/>
                  <a:gd name="connsiteX1" fmla="*/ 158750 w 744362"/>
                  <a:gd name="connsiteY1" fmla="*/ 11070 h 455885"/>
                  <a:gd name="connsiteX2" fmla="*/ 400050 w 744362"/>
                  <a:gd name="connsiteY2" fmla="*/ 36470 h 455885"/>
                  <a:gd name="connsiteX3" fmla="*/ 723900 w 744362"/>
                  <a:gd name="connsiteY3" fmla="*/ 150770 h 455885"/>
                  <a:gd name="connsiteX4" fmla="*/ 635000 w 744362"/>
                  <a:gd name="connsiteY4" fmla="*/ 455570 h 455885"/>
                  <a:gd name="connsiteX5" fmla="*/ 19050 w 744362"/>
                  <a:gd name="connsiteY5" fmla="*/ 201570 h 455885"/>
                  <a:gd name="connsiteX0" fmla="*/ 0 w 727693"/>
                  <a:gd name="connsiteY0" fmla="*/ 199017 h 455713"/>
                  <a:gd name="connsiteX1" fmla="*/ 142081 w 727693"/>
                  <a:gd name="connsiteY1" fmla="*/ 10898 h 455713"/>
                  <a:gd name="connsiteX2" fmla="*/ 383381 w 727693"/>
                  <a:gd name="connsiteY2" fmla="*/ 36298 h 455713"/>
                  <a:gd name="connsiteX3" fmla="*/ 707231 w 727693"/>
                  <a:gd name="connsiteY3" fmla="*/ 150598 h 455713"/>
                  <a:gd name="connsiteX4" fmla="*/ 618331 w 727693"/>
                  <a:gd name="connsiteY4" fmla="*/ 455398 h 455713"/>
                  <a:gd name="connsiteX5" fmla="*/ 2381 w 727693"/>
                  <a:gd name="connsiteY5" fmla="*/ 201398 h 455713"/>
                  <a:gd name="connsiteX0" fmla="*/ 0 w 727693"/>
                  <a:gd name="connsiteY0" fmla="*/ 199017 h 455713"/>
                  <a:gd name="connsiteX1" fmla="*/ 142081 w 727693"/>
                  <a:gd name="connsiteY1" fmla="*/ 10898 h 455713"/>
                  <a:gd name="connsiteX2" fmla="*/ 383381 w 727693"/>
                  <a:gd name="connsiteY2" fmla="*/ 36298 h 455713"/>
                  <a:gd name="connsiteX3" fmla="*/ 707231 w 727693"/>
                  <a:gd name="connsiteY3" fmla="*/ 150598 h 455713"/>
                  <a:gd name="connsiteX4" fmla="*/ 618331 w 727693"/>
                  <a:gd name="connsiteY4" fmla="*/ 455398 h 455713"/>
                  <a:gd name="connsiteX5" fmla="*/ 2381 w 727693"/>
                  <a:gd name="connsiteY5" fmla="*/ 201398 h 455713"/>
                  <a:gd name="connsiteX6" fmla="*/ 0 w 727693"/>
                  <a:gd name="connsiteY6" fmla="*/ 199017 h 455713"/>
                  <a:gd name="connsiteX0" fmla="*/ 3930 w 731623"/>
                  <a:gd name="connsiteY0" fmla="*/ 199017 h 455713"/>
                  <a:gd name="connsiteX1" fmla="*/ 146011 w 731623"/>
                  <a:gd name="connsiteY1" fmla="*/ 10898 h 455713"/>
                  <a:gd name="connsiteX2" fmla="*/ 387311 w 731623"/>
                  <a:gd name="connsiteY2" fmla="*/ 36298 h 455713"/>
                  <a:gd name="connsiteX3" fmla="*/ 711161 w 731623"/>
                  <a:gd name="connsiteY3" fmla="*/ 150598 h 455713"/>
                  <a:gd name="connsiteX4" fmla="*/ 622261 w 731623"/>
                  <a:gd name="connsiteY4" fmla="*/ 455398 h 455713"/>
                  <a:gd name="connsiteX5" fmla="*/ 6311 w 731623"/>
                  <a:gd name="connsiteY5" fmla="*/ 201398 h 455713"/>
                  <a:gd name="connsiteX6" fmla="*/ 3930 w 731623"/>
                  <a:gd name="connsiteY6" fmla="*/ 199017 h 455713"/>
                  <a:gd name="connsiteX0" fmla="*/ 3749 w 734264"/>
                  <a:gd name="connsiteY0" fmla="*/ 188205 h 444901"/>
                  <a:gd name="connsiteX1" fmla="*/ 145830 w 734264"/>
                  <a:gd name="connsiteY1" fmla="*/ 86 h 444901"/>
                  <a:gd name="connsiteX2" fmla="*/ 349030 w 734264"/>
                  <a:gd name="connsiteY2" fmla="*/ 163599 h 444901"/>
                  <a:gd name="connsiteX3" fmla="*/ 710980 w 734264"/>
                  <a:gd name="connsiteY3" fmla="*/ 139786 h 444901"/>
                  <a:gd name="connsiteX4" fmla="*/ 622080 w 734264"/>
                  <a:gd name="connsiteY4" fmla="*/ 444586 h 444901"/>
                  <a:gd name="connsiteX5" fmla="*/ 6130 w 734264"/>
                  <a:gd name="connsiteY5" fmla="*/ 190586 h 444901"/>
                  <a:gd name="connsiteX6" fmla="*/ 3749 w 734264"/>
                  <a:gd name="connsiteY6" fmla="*/ 188205 h 444901"/>
                  <a:gd name="connsiteX0" fmla="*/ 3749 w 641217"/>
                  <a:gd name="connsiteY0" fmla="*/ 218992 h 479786"/>
                  <a:gd name="connsiteX1" fmla="*/ 145830 w 641217"/>
                  <a:gd name="connsiteY1" fmla="*/ 30873 h 479786"/>
                  <a:gd name="connsiteX2" fmla="*/ 349030 w 641217"/>
                  <a:gd name="connsiteY2" fmla="*/ 194386 h 479786"/>
                  <a:gd name="connsiteX3" fmla="*/ 472855 w 641217"/>
                  <a:gd name="connsiteY3" fmla="*/ 6267 h 479786"/>
                  <a:gd name="connsiteX4" fmla="*/ 622080 w 641217"/>
                  <a:gd name="connsiteY4" fmla="*/ 475373 h 479786"/>
                  <a:gd name="connsiteX5" fmla="*/ 6130 w 641217"/>
                  <a:gd name="connsiteY5" fmla="*/ 221373 h 479786"/>
                  <a:gd name="connsiteX6" fmla="*/ 3749 w 641217"/>
                  <a:gd name="connsiteY6" fmla="*/ 218992 h 479786"/>
                  <a:gd name="connsiteX0" fmla="*/ 3749 w 658013"/>
                  <a:gd name="connsiteY0" fmla="*/ 212726 h 469210"/>
                  <a:gd name="connsiteX1" fmla="*/ 145830 w 658013"/>
                  <a:gd name="connsiteY1" fmla="*/ 24607 h 469210"/>
                  <a:gd name="connsiteX2" fmla="*/ 349030 w 658013"/>
                  <a:gd name="connsiteY2" fmla="*/ 188120 h 469210"/>
                  <a:gd name="connsiteX3" fmla="*/ 472855 w 658013"/>
                  <a:gd name="connsiteY3" fmla="*/ 1 h 469210"/>
                  <a:gd name="connsiteX4" fmla="*/ 572868 w 658013"/>
                  <a:gd name="connsiteY4" fmla="*/ 186533 h 469210"/>
                  <a:gd name="connsiteX5" fmla="*/ 622080 w 658013"/>
                  <a:gd name="connsiteY5" fmla="*/ 469107 h 469210"/>
                  <a:gd name="connsiteX6" fmla="*/ 6130 w 658013"/>
                  <a:gd name="connsiteY6" fmla="*/ 215107 h 469210"/>
                  <a:gd name="connsiteX7" fmla="*/ 3749 w 658013"/>
                  <a:gd name="connsiteY7" fmla="*/ 212726 h 469210"/>
                  <a:gd name="connsiteX0" fmla="*/ 3749 w 690523"/>
                  <a:gd name="connsiteY0" fmla="*/ 212902 h 469646"/>
                  <a:gd name="connsiteX1" fmla="*/ 145830 w 690523"/>
                  <a:gd name="connsiteY1" fmla="*/ 24783 h 469646"/>
                  <a:gd name="connsiteX2" fmla="*/ 349030 w 690523"/>
                  <a:gd name="connsiteY2" fmla="*/ 188296 h 469646"/>
                  <a:gd name="connsiteX3" fmla="*/ 472855 w 690523"/>
                  <a:gd name="connsiteY3" fmla="*/ 177 h 469646"/>
                  <a:gd name="connsiteX4" fmla="*/ 658593 w 690523"/>
                  <a:gd name="connsiteY4" fmla="*/ 160516 h 469646"/>
                  <a:gd name="connsiteX5" fmla="*/ 622080 w 690523"/>
                  <a:gd name="connsiteY5" fmla="*/ 469283 h 469646"/>
                  <a:gd name="connsiteX6" fmla="*/ 6130 w 690523"/>
                  <a:gd name="connsiteY6" fmla="*/ 215283 h 469646"/>
                  <a:gd name="connsiteX7" fmla="*/ 3749 w 690523"/>
                  <a:gd name="connsiteY7" fmla="*/ 212902 h 469646"/>
                  <a:gd name="connsiteX0" fmla="*/ 3749 w 690523"/>
                  <a:gd name="connsiteY0" fmla="*/ 188218 h 444962"/>
                  <a:gd name="connsiteX1" fmla="*/ 145830 w 690523"/>
                  <a:gd name="connsiteY1" fmla="*/ 99 h 444962"/>
                  <a:gd name="connsiteX2" fmla="*/ 349030 w 690523"/>
                  <a:gd name="connsiteY2" fmla="*/ 163612 h 444962"/>
                  <a:gd name="connsiteX3" fmla="*/ 508574 w 690523"/>
                  <a:gd name="connsiteY3" fmla="*/ 254100 h 444962"/>
                  <a:gd name="connsiteX4" fmla="*/ 658593 w 690523"/>
                  <a:gd name="connsiteY4" fmla="*/ 135832 h 444962"/>
                  <a:gd name="connsiteX5" fmla="*/ 622080 w 690523"/>
                  <a:gd name="connsiteY5" fmla="*/ 444599 h 444962"/>
                  <a:gd name="connsiteX6" fmla="*/ 6130 w 690523"/>
                  <a:gd name="connsiteY6" fmla="*/ 190599 h 444962"/>
                  <a:gd name="connsiteX7" fmla="*/ 3749 w 690523"/>
                  <a:gd name="connsiteY7" fmla="*/ 188218 h 444962"/>
                  <a:gd name="connsiteX0" fmla="*/ 3749 w 698645"/>
                  <a:gd name="connsiteY0" fmla="*/ 188218 h 447958"/>
                  <a:gd name="connsiteX1" fmla="*/ 145830 w 698645"/>
                  <a:gd name="connsiteY1" fmla="*/ 99 h 447958"/>
                  <a:gd name="connsiteX2" fmla="*/ 349030 w 698645"/>
                  <a:gd name="connsiteY2" fmla="*/ 163612 h 447958"/>
                  <a:gd name="connsiteX3" fmla="*/ 508574 w 698645"/>
                  <a:gd name="connsiteY3" fmla="*/ 254100 h 447958"/>
                  <a:gd name="connsiteX4" fmla="*/ 672881 w 698645"/>
                  <a:gd name="connsiteY4" fmla="*/ 312044 h 447958"/>
                  <a:gd name="connsiteX5" fmla="*/ 622080 w 698645"/>
                  <a:gd name="connsiteY5" fmla="*/ 444599 h 447958"/>
                  <a:gd name="connsiteX6" fmla="*/ 6130 w 698645"/>
                  <a:gd name="connsiteY6" fmla="*/ 190599 h 447958"/>
                  <a:gd name="connsiteX7" fmla="*/ 3749 w 698645"/>
                  <a:gd name="connsiteY7" fmla="*/ 188218 h 447958"/>
                  <a:gd name="connsiteX0" fmla="*/ 3210 w 724300"/>
                  <a:gd name="connsiteY0" fmla="*/ 86260 h 453156"/>
                  <a:gd name="connsiteX1" fmla="*/ 171485 w 724300"/>
                  <a:gd name="connsiteY1" fmla="*/ 5297 h 453156"/>
                  <a:gd name="connsiteX2" fmla="*/ 374685 w 724300"/>
                  <a:gd name="connsiteY2" fmla="*/ 168810 h 453156"/>
                  <a:gd name="connsiteX3" fmla="*/ 534229 w 724300"/>
                  <a:gd name="connsiteY3" fmla="*/ 259298 h 453156"/>
                  <a:gd name="connsiteX4" fmla="*/ 698536 w 724300"/>
                  <a:gd name="connsiteY4" fmla="*/ 317242 h 453156"/>
                  <a:gd name="connsiteX5" fmla="*/ 647735 w 724300"/>
                  <a:gd name="connsiteY5" fmla="*/ 449797 h 453156"/>
                  <a:gd name="connsiteX6" fmla="*/ 31785 w 724300"/>
                  <a:gd name="connsiteY6" fmla="*/ 195797 h 453156"/>
                  <a:gd name="connsiteX7" fmla="*/ 3210 w 724300"/>
                  <a:gd name="connsiteY7" fmla="*/ 86260 h 453156"/>
                  <a:gd name="connsiteX0" fmla="*/ 3210 w 717219"/>
                  <a:gd name="connsiteY0" fmla="*/ 86260 h 450814"/>
                  <a:gd name="connsiteX1" fmla="*/ 171485 w 717219"/>
                  <a:gd name="connsiteY1" fmla="*/ 5297 h 450814"/>
                  <a:gd name="connsiteX2" fmla="*/ 374685 w 717219"/>
                  <a:gd name="connsiteY2" fmla="*/ 168810 h 450814"/>
                  <a:gd name="connsiteX3" fmla="*/ 534229 w 717219"/>
                  <a:gd name="connsiteY3" fmla="*/ 259298 h 450814"/>
                  <a:gd name="connsiteX4" fmla="*/ 698536 w 717219"/>
                  <a:gd name="connsiteY4" fmla="*/ 317242 h 450814"/>
                  <a:gd name="connsiteX5" fmla="*/ 647735 w 717219"/>
                  <a:gd name="connsiteY5" fmla="*/ 449797 h 450814"/>
                  <a:gd name="connsiteX6" fmla="*/ 161131 w 717219"/>
                  <a:gd name="connsiteY6" fmla="*/ 368732 h 450814"/>
                  <a:gd name="connsiteX7" fmla="*/ 31785 w 717219"/>
                  <a:gd name="connsiteY7" fmla="*/ 195797 h 450814"/>
                  <a:gd name="connsiteX8" fmla="*/ 3210 w 717219"/>
                  <a:gd name="connsiteY8" fmla="*/ 86260 h 450814"/>
                  <a:gd name="connsiteX0" fmla="*/ 0 w 685434"/>
                  <a:gd name="connsiteY0" fmla="*/ 190500 h 445517"/>
                  <a:gd name="connsiteX1" fmla="*/ 139700 w 685434"/>
                  <a:gd name="connsiteY1" fmla="*/ 0 h 445517"/>
                  <a:gd name="connsiteX2" fmla="*/ 342900 w 685434"/>
                  <a:gd name="connsiteY2" fmla="*/ 163513 h 445517"/>
                  <a:gd name="connsiteX3" fmla="*/ 502444 w 685434"/>
                  <a:gd name="connsiteY3" fmla="*/ 254001 h 445517"/>
                  <a:gd name="connsiteX4" fmla="*/ 666751 w 685434"/>
                  <a:gd name="connsiteY4" fmla="*/ 311945 h 445517"/>
                  <a:gd name="connsiteX5" fmla="*/ 615950 w 685434"/>
                  <a:gd name="connsiteY5" fmla="*/ 444500 h 445517"/>
                  <a:gd name="connsiteX6" fmla="*/ 129346 w 685434"/>
                  <a:gd name="connsiteY6" fmla="*/ 363435 h 445517"/>
                  <a:gd name="connsiteX7" fmla="*/ 0 w 685434"/>
                  <a:gd name="connsiteY7" fmla="*/ 190500 h 445517"/>
                  <a:gd name="connsiteX0" fmla="*/ 3449 w 688883"/>
                  <a:gd name="connsiteY0" fmla="*/ 190500 h 445517"/>
                  <a:gd name="connsiteX1" fmla="*/ 143149 w 688883"/>
                  <a:gd name="connsiteY1" fmla="*/ 0 h 445517"/>
                  <a:gd name="connsiteX2" fmla="*/ 346349 w 688883"/>
                  <a:gd name="connsiteY2" fmla="*/ 163513 h 445517"/>
                  <a:gd name="connsiteX3" fmla="*/ 505893 w 688883"/>
                  <a:gd name="connsiteY3" fmla="*/ 254001 h 445517"/>
                  <a:gd name="connsiteX4" fmla="*/ 670200 w 688883"/>
                  <a:gd name="connsiteY4" fmla="*/ 311945 h 445517"/>
                  <a:gd name="connsiteX5" fmla="*/ 619399 w 688883"/>
                  <a:gd name="connsiteY5" fmla="*/ 444500 h 445517"/>
                  <a:gd name="connsiteX6" fmla="*/ 132795 w 688883"/>
                  <a:gd name="connsiteY6" fmla="*/ 363435 h 445517"/>
                  <a:gd name="connsiteX7" fmla="*/ 3449 w 688883"/>
                  <a:gd name="connsiteY7" fmla="*/ 190500 h 445517"/>
                  <a:gd name="connsiteX0" fmla="*/ 1443 w 686877"/>
                  <a:gd name="connsiteY0" fmla="*/ 190500 h 445517"/>
                  <a:gd name="connsiteX1" fmla="*/ 141143 w 686877"/>
                  <a:gd name="connsiteY1" fmla="*/ 0 h 445517"/>
                  <a:gd name="connsiteX2" fmla="*/ 344343 w 686877"/>
                  <a:gd name="connsiteY2" fmla="*/ 163513 h 445517"/>
                  <a:gd name="connsiteX3" fmla="*/ 503887 w 686877"/>
                  <a:gd name="connsiteY3" fmla="*/ 254001 h 445517"/>
                  <a:gd name="connsiteX4" fmla="*/ 668194 w 686877"/>
                  <a:gd name="connsiteY4" fmla="*/ 311945 h 445517"/>
                  <a:gd name="connsiteX5" fmla="*/ 617393 w 686877"/>
                  <a:gd name="connsiteY5" fmla="*/ 444500 h 445517"/>
                  <a:gd name="connsiteX6" fmla="*/ 130789 w 686877"/>
                  <a:gd name="connsiteY6" fmla="*/ 363435 h 445517"/>
                  <a:gd name="connsiteX7" fmla="*/ 1443 w 686877"/>
                  <a:gd name="connsiteY7" fmla="*/ 190500 h 445517"/>
                  <a:gd name="connsiteX0" fmla="*/ 197 w 685631"/>
                  <a:gd name="connsiteY0" fmla="*/ 190500 h 445517"/>
                  <a:gd name="connsiteX1" fmla="*/ 139897 w 685631"/>
                  <a:gd name="connsiteY1" fmla="*/ 0 h 445517"/>
                  <a:gd name="connsiteX2" fmla="*/ 343097 w 685631"/>
                  <a:gd name="connsiteY2" fmla="*/ 163513 h 445517"/>
                  <a:gd name="connsiteX3" fmla="*/ 502641 w 685631"/>
                  <a:gd name="connsiteY3" fmla="*/ 254001 h 445517"/>
                  <a:gd name="connsiteX4" fmla="*/ 666948 w 685631"/>
                  <a:gd name="connsiteY4" fmla="*/ 311945 h 445517"/>
                  <a:gd name="connsiteX5" fmla="*/ 616147 w 685631"/>
                  <a:gd name="connsiteY5" fmla="*/ 444500 h 445517"/>
                  <a:gd name="connsiteX6" fmla="*/ 129543 w 685631"/>
                  <a:gd name="connsiteY6" fmla="*/ 363435 h 445517"/>
                  <a:gd name="connsiteX7" fmla="*/ 197 w 685631"/>
                  <a:gd name="connsiteY7" fmla="*/ 190500 h 445517"/>
                  <a:gd name="connsiteX0" fmla="*/ 13 w 685447"/>
                  <a:gd name="connsiteY0" fmla="*/ 123825 h 378842"/>
                  <a:gd name="connsiteX1" fmla="*/ 123044 w 685447"/>
                  <a:gd name="connsiteY1" fmla="*/ 0 h 378842"/>
                  <a:gd name="connsiteX2" fmla="*/ 342913 w 685447"/>
                  <a:gd name="connsiteY2" fmla="*/ 96838 h 378842"/>
                  <a:gd name="connsiteX3" fmla="*/ 502457 w 685447"/>
                  <a:gd name="connsiteY3" fmla="*/ 187326 h 378842"/>
                  <a:gd name="connsiteX4" fmla="*/ 666764 w 685447"/>
                  <a:gd name="connsiteY4" fmla="*/ 245270 h 378842"/>
                  <a:gd name="connsiteX5" fmla="*/ 615963 w 685447"/>
                  <a:gd name="connsiteY5" fmla="*/ 377825 h 378842"/>
                  <a:gd name="connsiteX6" fmla="*/ 129359 w 685447"/>
                  <a:gd name="connsiteY6" fmla="*/ 296760 h 378842"/>
                  <a:gd name="connsiteX7" fmla="*/ 13 w 685447"/>
                  <a:gd name="connsiteY7" fmla="*/ 123825 h 378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685447" h="378842">
                    <a:moveTo>
                      <a:pt x="13" y="123825"/>
                    </a:moveTo>
                    <a:cubicBezTo>
                      <a:pt x="-1039" y="74365"/>
                      <a:pt x="65894" y="4498"/>
                      <a:pt x="123044" y="0"/>
                    </a:cubicBezTo>
                    <a:cubicBezTo>
                      <a:pt x="184956" y="13758"/>
                      <a:pt x="279677" y="65617"/>
                      <a:pt x="342913" y="96838"/>
                    </a:cubicBezTo>
                    <a:cubicBezTo>
                      <a:pt x="406149" y="128059"/>
                      <a:pt x="448482" y="162587"/>
                      <a:pt x="502457" y="187326"/>
                    </a:cubicBezTo>
                    <a:cubicBezTo>
                      <a:pt x="556432" y="212065"/>
                      <a:pt x="641893" y="167086"/>
                      <a:pt x="666764" y="245270"/>
                    </a:cubicBezTo>
                    <a:cubicBezTo>
                      <a:pt x="691635" y="323454"/>
                      <a:pt x="705530" y="369243"/>
                      <a:pt x="615963" y="377825"/>
                    </a:cubicBezTo>
                    <a:cubicBezTo>
                      <a:pt x="526396" y="386407"/>
                      <a:pt x="232017" y="339093"/>
                      <a:pt x="129359" y="296760"/>
                    </a:cubicBezTo>
                    <a:cubicBezTo>
                      <a:pt x="26701" y="254427"/>
                      <a:pt x="1065" y="173285"/>
                      <a:pt x="13" y="123825"/>
                    </a:cubicBezTo>
                    <a:close/>
                  </a:path>
                </a:pathLst>
              </a:custGeom>
              <a:solidFill>
                <a:srgbClr val="FF00FF"/>
              </a:solidFill>
              <a:ln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85" name="Полилиния 84"/>
              <p:cNvSpPr/>
              <p:nvPr/>
            </p:nvSpPr>
            <p:spPr>
              <a:xfrm rot="19688340">
                <a:off x="4586256" y="1864330"/>
                <a:ext cx="547551" cy="703555"/>
              </a:xfrm>
              <a:custGeom>
                <a:avLst/>
                <a:gdLst>
                  <a:gd name="connsiteX0" fmla="*/ 57150 w 804495"/>
                  <a:gd name="connsiteY0" fmla="*/ 201570 h 485788"/>
                  <a:gd name="connsiteX1" fmla="*/ 215900 w 804495"/>
                  <a:gd name="connsiteY1" fmla="*/ 11070 h 485788"/>
                  <a:gd name="connsiteX2" fmla="*/ 457200 w 804495"/>
                  <a:gd name="connsiteY2" fmla="*/ 36470 h 485788"/>
                  <a:gd name="connsiteX3" fmla="*/ 781050 w 804495"/>
                  <a:gd name="connsiteY3" fmla="*/ 150770 h 485788"/>
                  <a:gd name="connsiteX4" fmla="*/ 692150 w 804495"/>
                  <a:gd name="connsiteY4" fmla="*/ 455570 h 485788"/>
                  <a:gd name="connsiteX5" fmla="*/ 0 w 804495"/>
                  <a:gd name="connsiteY5" fmla="*/ 468270 h 485788"/>
                  <a:gd name="connsiteX0" fmla="*/ 0 w 744362"/>
                  <a:gd name="connsiteY0" fmla="*/ 201570 h 455777"/>
                  <a:gd name="connsiteX1" fmla="*/ 158750 w 744362"/>
                  <a:gd name="connsiteY1" fmla="*/ 11070 h 455777"/>
                  <a:gd name="connsiteX2" fmla="*/ 400050 w 744362"/>
                  <a:gd name="connsiteY2" fmla="*/ 36470 h 455777"/>
                  <a:gd name="connsiteX3" fmla="*/ 723900 w 744362"/>
                  <a:gd name="connsiteY3" fmla="*/ 150770 h 455777"/>
                  <a:gd name="connsiteX4" fmla="*/ 635000 w 744362"/>
                  <a:gd name="connsiteY4" fmla="*/ 455570 h 455777"/>
                  <a:gd name="connsiteX5" fmla="*/ 19050 w 744362"/>
                  <a:gd name="connsiteY5" fmla="*/ 201570 h 455777"/>
                  <a:gd name="connsiteX0" fmla="*/ 0 w 744362"/>
                  <a:gd name="connsiteY0" fmla="*/ 201570 h 455885"/>
                  <a:gd name="connsiteX1" fmla="*/ 158750 w 744362"/>
                  <a:gd name="connsiteY1" fmla="*/ 11070 h 455885"/>
                  <a:gd name="connsiteX2" fmla="*/ 400050 w 744362"/>
                  <a:gd name="connsiteY2" fmla="*/ 36470 h 455885"/>
                  <a:gd name="connsiteX3" fmla="*/ 723900 w 744362"/>
                  <a:gd name="connsiteY3" fmla="*/ 150770 h 455885"/>
                  <a:gd name="connsiteX4" fmla="*/ 635000 w 744362"/>
                  <a:gd name="connsiteY4" fmla="*/ 455570 h 455885"/>
                  <a:gd name="connsiteX5" fmla="*/ 19050 w 744362"/>
                  <a:gd name="connsiteY5" fmla="*/ 201570 h 455885"/>
                  <a:gd name="connsiteX0" fmla="*/ 0 w 727693"/>
                  <a:gd name="connsiteY0" fmla="*/ 199017 h 455713"/>
                  <a:gd name="connsiteX1" fmla="*/ 142081 w 727693"/>
                  <a:gd name="connsiteY1" fmla="*/ 10898 h 455713"/>
                  <a:gd name="connsiteX2" fmla="*/ 383381 w 727693"/>
                  <a:gd name="connsiteY2" fmla="*/ 36298 h 455713"/>
                  <a:gd name="connsiteX3" fmla="*/ 707231 w 727693"/>
                  <a:gd name="connsiteY3" fmla="*/ 150598 h 455713"/>
                  <a:gd name="connsiteX4" fmla="*/ 618331 w 727693"/>
                  <a:gd name="connsiteY4" fmla="*/ 455398 h 455713"/>
                  <a:gd name="connsiteX5" fmla="*/ 2381 w 727693"/>
                  <a:gd name="connsiteY5" fmla="*/ 201398 h 455713"/>
                  <a:gd name="connsiteX0" fmla="*/ 0 w 727693"/>
                  <a:gd name="connsiteY0" fmla="*/ 199017 h 455713"/>
                  <a:gd name="connsiteX1" fmla="*/ 142081 w 727693"/>
                  <a:gd name="connsiteY1" fmla="*/ 10898 h 455713"/>
                  <a:gd name="connsiteX2" fmla="*/ 383381 w 727693"/>
                  <a:gd name="connsiteY2" fmla="*/ 36298 h 455713"/>
                  <a:gd name="connsiteX3" fmla="*/ 707231 w 727693"/>
                  <a:gd name="connsiteY3" fmla="*/ 150598 h 455713"/>
                  <a:gd name="connsiteX4" fmla="*/ 618331 w 727693"/>
                  <a:gd name="connsiteY4" fmla="*/ 455398 h 455713"/>
                  <a:gd name="connsiteX5" fmla="*/ 2381 w 727693"/>
                  <a:gd name="connsiteY5" fmla="*/ 201398 h 455713"/>
                  <a:gd name="connsiteX6" fmla="*/ 0 w 727693"/>
                  <a:gd name="connsiteY6" fmla="*/ 199017 h 455713"/>
                  <a:gd name="connsiteX0" fmla="*/ 3930 w 731623"/>
                  <a:gd name="connsiteY0" fmla="*/ 199017 h 455713"/>
                  <a:gd name="connsiteX1" fmla="*/ 146011 w 731623"/>
                  <a:gd name="connsiteY1" fmla="*/ 10898 h 455713"/>
                  <a:gd name="connsiteX2" fmla="*/ 387311 w 731623"/>
                  <a:gd name="connsiteY2" fmla="*/ 36298 h 455713"/>
                  <a:gd name="connsiteX3" fmla="*/ 711161 w 731623"/>
                  <a:gd name="connsiteY3" fmla="*/ 150598 h 455713"/>
                  <a:gd name="connsiteX4" fmla="*/ 622261 w 731623"/>
                  <a:gd name="connsiteY4" fmla="*/ 455398 h 455713"/>
                  <a:gd name="connsiteX5" fmla="*/ 6311 w 731623"/>
                  <a:gd name="connsiteY5" fmla="*/ 201398 h 455713"/>
                  <a:gd name="connsiteX6" fmla="*/ 3930 w 731623"/>
                  <a:gd name="connsiteY6" fmla="*/ 199017 h 455713"/>
                  <a:gd name="connsiteX0" fmla="*/ 3749 w 734264"/>
                  <a:gd name="connsiteY0" fmla="*/ 188205 h 444901"/>
                  <a:gd name="connsiteX1" fmla="*/ 145830 w 734264"/>
                  <a:gd name="connsiteY1" fmla="*/ 86 h 444901"/>
                  <a:gd name="connsiteX2" fmla="*/ 349030 w 734264"/>
                  <a:gd name="connsiteY2" fmla="*/ 163599 h 444901"/>
                  <a:gd name="connsiteX3" fmla="*/ 710980 w 734264"/>
                  <a:gd name="connsiteY3" fmla="*/ 139786 h 444901"/>
                  <a:gd name="connsiteX4" fmla="*/ 622080 w 734264"/>
                  <a:gd name="connsiteY4" fmla="*/ 444586 h 444901"/>
                  <a:gd name="connsiteX5" fmla="*/ 6130 w 734264"/>
                  <a:gd name="connsiteY5" fmla="*/ 190586 h 444901"/>
                  <a:gd name="connsiteX6" fmla="*/ 3749 w 734264"/>
                  <a:gd name="connsiteY6" fmla="*/ 188205 h 444901"/>
                  <a:gd name="connsiteX0" fmla="*/ 3749 w 641217"/>
                  <a:gd name="connsiteY0" fmla="*/ 218992 h 479786"/>
                  <a:gd name="connsiteX1" fmla="*/ 145830 w 641217"/>
                  <a:gd name="connsiteY1" fmla="*/ 30873 h 479786"/>
                  <a:gd name="connsiteX2" fmla="*/ 349030 w 641217"/>
                  <a:gd name="connsiteY2" fmla="*/ 194386 h 479786"/>
                  <a:gd name="connsiteX3" fmla="*/ 472855 w 641217"/>
                  <a:gd name="connsiteY3" fmla="*/ 6267 h 479786"/>
                  <a:gd name="connsiteX4" fmla="*/ 622080 w 641217"/>
                  <a:gd name="connsiteY4" fmla="*/ 475373 h 479786"/>
                  <a:gd name="connsiteX5" fmla="*/ 6130 w 641217"/>
                  <a:gd name="connsiteY5" fmla="*/ 221373 h 479786"/>
                  <a:gd name="connsiteX6" fmla="*/ 3749 w 641217"/>
                  <a:gd name="connsiteY6" fmla="*/ 218992 h 479786"/>
                  <a:gd name="connsiteX0" fmla="*/ 3749 w 658013"/>
                  <a:gd name="connsiteY0" fmla="*/ 212726 h 469210"/>
                  <a:gd name="connsiteX1" fmla="*/ 145830 w 658013"/>
                  <a:gd name="connsiteY1" fmla="*/ 24607 h 469210"/>
                  <a:gd name="connsiteX2" fmla="*/ 349030 w 658013"/>
                  <a:gd name="connsiteY2" fmla="*/ 188120 h 469210"/>
                  <a:gd name="connsiteX3" fmla="*/ 472855 w 658013"/>
                  <a:gd name="connsiteY3" fmla="*/ 1 h 469210"/>
                  <a:gd name="connsiteX4" fmla="*/ 572868 w 658013"/>
                  <a:gd name="connsiteY4" fmla="*/ 186533 h 469210"/>
                  <a:gd name="connsiteX5" fmla="*/ 622080 w 658013"/>
                  <a:gd name="connsiteY5" fmla="*/ 469107 h 469210"/>
                  <a:gd name="connsiteX6" fmla="*/ 6130 w 658013"/>
                  <a:gd name="connsiteY6" fmla="*/ 215107 h 469210"/>
                  <a:gd name="connsiteX7" fmla="*/ 3749 w 658013"/>
                  <a:gd name="connsiteY7" fmla="*/ 212726 h 469210"/>
                  <a:gd name="connsiteX0" fmla="*/ 3749 w 690523"/>
                  <a:gd name="connsiteY0" fmla="*/ 212902 h 469646"/>
                  <a:gd name="connsiteX1" fmla="*/ 145830 w 690523"/>
                  <a:gd name="connsiteY1" fmla="*/ 24783 h 469646"/>
                  <a:gd name="connsiteX2" fmla="*/ 349030 w 690523"/>
                  <a:gd name="connsiteY2" fmla="*/ 188296 h 469646"/>
                  <a:gd name="connsiteX3" fmla="*/ 472855 w 690523"/>
                  <a:gd name="connsiteY3" fmla="*/ 177 h 469646"/>
                  <a:gd name="connsiteX4" fmla="*/ 658593 w 690523"/>
                  <a:gd name="connsiteY4" fmla="*/ 160516 h 469646"/>
                  <a:gd name="connsiteX5" fmla="*/ 622080 w 690523"/>
                  <a:gd name="connsiteY5" fmla="*/ 469283 h 469646"/>
                  <a:gd name="connsiteX6" fmla="*/ 6130 w 690523"/>
                  <a:gd name="connsiteY6" fmla="*/ 215283 h 469646"/>
                  <a:gd name="connsiteX7" fmla="*/ 3749 w 690523"/>
                  <a:gd name="connsiteY7" fmla="*/ 212902 h 469646"/>
                  <a:gd name="connsiteX0" fmla="*/ 3749 w 690523"/>
                  <a:gd name="connsiteY0" fmla="*/ 188218 h 444962"/>
                  <a:gd name="connsiteX1" fmla="*/ 145830 w 690523"/>
                  <a:gd name="connsiteY1" fmla="*/ 99 h 444962"/>
                  <a:gd name="connsiteX2" fmla="*/ 349030 w 690523"/>
                  <a:gd name="connsiteY2" fmla="*/ 163612 h 444962"/>
                  <a:gd name="connsiteX3" fmla="*/ 508574 w 690523"/>
                  <a:gd name="connsiteY3" fmla="*/ 254100 h 444962"/>
                  <a:gd name="connsiteX4" fmla="*/ 658593 w 690523"/>
                  <a:gd name="connsiteY4" fmla="*/ 135832 h 444962"/>
                  <a:gd name="connsiteX5" fmla="*/ 622080 w 690523"/>
                  <a:gd name="connsiteY5" fmla="*/ 444599 h 444962"/>
                  <a:gd name="connsiteX6" fmla="*/ 6130 w 690523"/>
                  <a:gd name="connsiteY6" fmla="*/ 190599 h 444962"/>
                  <a:gd name="connsiteX7" fmla="*/ 3749 w 690523"/>
                  <a:gd name="connsiteY7" fmla="*/ 188218 h 444962"/>
                  <a:gd name="connsiteX0" fmla="*/ 3749 w 698645"/>
                  <a:gd name="connsiteY0" fmla="*/ 188218 h 447958"/>
                  <a:gd name="connsiteX1" fmla="*/ 145830 w 698645"/>
                  <a:gd name="connsiteY1" fmla="*/ 99 h 447958"/>
                  <a:gd name="connsiteX2" fmla="*/ 349030 w 698645"/>
                  <a:gd name="connsiteY2" fmla="*/ 163612 h 447958"/>
                  <a:gd name="connsiteX3" fmla="*/ 508574 w 698645"/>
                  <a:gd name="connsiteY3" fmla="*/ 254100 h 447958"/>
                  <a:gd name="connsiteX4" fmla="*/ 672881 w 698645"/>
                  <a:gd name="connsiteY4" fmla="*/ 312044 h 447958"/>
                  <a:gd name="connsiteX5" fmla="*/ 622080 w 698645"/>
                  <a:gd name="connsiteY5" fmla="*/ 444599 h 447958"/>
                  <a:gd name="connsiteX6" fmla="*/ 6130 w 698645"/>
                  <a:gd name="connsiteY6" fmla="*/ 190599 h 447958"/>
                  <a:gd name="connsiteX7" fmla="*/ 3749 w 698645"/>
                  <a:gd name="connsiteY7" fmla="*/ 188218 h 447958"/>
                  <a:gd name="connsiteX0" fmla="*/ 3210 w 724300"/>
                  <a:gd name="connsiteY0" fmla="*/ 86260 h 453156"/>
                  <a:gd name="connsiteX1" fmla="*/ 171485 w 724300"/>
                  <a:gd name="connsiteY1" fmla="*/ 5297 h 453156"/>
                  <a:gd name="connsiteX2" fmla="*/ 374685 w 724300"/>
                  <a:gd name="connsiteY2" fmla="*/ 168810 h 453156"/>
                  <a:gd name="connsiteX3" fmla="*/ 534229 w 724300"/>
                  <a:gd name="connsiteY3" fmla="*/ 259298 h 453156"/>
                  <a:gd name="connsiteX4" fmla="*/ 698536 w 724300"/>
                  <a:gd name="connsiteY4" fmla="*/ 317242 h 453156"/>
                  <a:gd name="connsiteX5" fmla="*/ 647735 w 724300"/>
                  <a:gd name="connsiteY5" fmla="*/ 449797 h 453156"/>
                  <a:gd name="connsiteX6" fmla="*/ 31785 w 724300"/>
                  <a:gd name="connsiteY6" fmla="*/ 195797 h 453156"/>
                  <a:gd name="connsiteX7" fmla="*/ 3210 w 724300"/>
                  <a:gd name="connsiteY7" fmla="*/ 86260 h 453156"/>
                  <a:gd name="connsiteX0" fmla="*/ 3210 w 717219"/>
                  <a:gd name="connsiteY0" fmla="*/ 86260 h 450814"/>
                  <a:gd name="connsiteX1" fmla="*/ 171485 w 717219"/>
                  <a:gd name="connsiteY1" fmla="*/ 5297 h 450814"/>
                  <a:gd name="connsiteX2" fmla="*/ 374685 w 717219"/>
                  <a:gd name="connsiteY2" fmla="*/ 168810 h 450814"/>
                  <a:gd name="connsiteX3" fmla="*/ 534229 w 717219"/>
                  <a:gd name="connsiteY3" fmla="*/ 259298 h 450814"/>
                  <a:gd name="connsiteX4" fmla="*/ 698536 w 717219"/>
                  <a:gd name="connsiteY4" fmla="*/ 317242 h 450814"/>
                  <a:gd name="connsiteX5" fmla="*/ 647735 w 717219"/>
                  <a:gd name="connsiteY5" fmla="*/ 449797 h 450814"/>
                  <a:gd name="connsiteX6" fmla="*/ 161131 w 717219"/>
                  <a:gd name="connsiteY6" fmla="*/ 368732 h 450814"/>
                  <a:gd name="connsiteX7" fmla="*/ 31785 w 717219"/>
                  <a:gd name="connsiteY7" fmla="*/ 195797 h 450814"/>
                  <a:gd name="connsiteX8" fmla="*/ 3210 w 717219"/>
                  <a:gd name="connsiteY8" fmla="*/ 86260 h 450814"/>
                  <a:gd name="connsiteX0" fmla="*/ 0 w 685434"/>
                  <a:gd name="connsiteY0" fmla="*/ 190500 h 445517"/>
                  <a:gd name="connsiteX1" fmla="*/ 139700 w 685434"/>
                  <a:gd name="connsiteY1" fmla="*/ 0 h 445517"/>
                  <a:gd name="connsiteX2" fmla="*/ 342900 w 685434"/>
                  <a:gd name="connsiteY2" fmla="*/ 163513 h 445517"/>
                  <a:gd name="connsiteX3" fmla="*/ 502444 w 685434"/>
                  <a:gd name="connsiteY3" fmla="*/ 254001 h 445517"/>
                  <a:gd name="connsiteX4" fmla="*/ 666751 w 685434"/>
                  <a:gd name="connsiteY4" fmla="*/ 311945 h 445517"/>
                  <a:gd name="connsiteX5" fmla="*/ 615950 w 685434"/>
                  <a:gd name="connsiteY5" fmla="*/ 444500 h 445517"/>
                  <a:gd name="connsiteX6" fmla="*/ 129346 w 685434"/>
                  <a:gd name="connsiteY6" fmla="*/ 363435 h 445517"/>
                  <a:gd name="connsiteX7" fmla="*/ 0 w 685434"/>
                  <a:gd name="connsiteY7" fmla="*/ 190500 h 445517"/>
                  <a:gd name="connsiteX0" fmla="*/ 3449 w 688883"/>
                  <a:gd name="connsiteY0" fmla="*/ 190500 h 445517"/>
                  <a:gd name="connsiteX1" fmla="*/ 143149 w 688883"/>
                  <a:gd name="connsiteY1" fmla="*/ 0 h 445517"/>
                  <a:gd name="connsiteX2" fmla="*/ 346349 w 688883"/>
                  <a:gd name="connsiteY2" fmla="*/ 163513 h 445517"/>
                  <a:gd name="connsiteX3" fmla="*/ 505893 w 688883"/>
                  <a:gd name="connsiteY3" fmla="*/ 254001 h 445517"/>
                  <a:gd name="connsiteX4" fmla="*/ 670200 w 688883"/>
                  <a:gd name="connsiteY4" fmla="*/ 311945 h 445517"/>
                  <a:gd name="connsiteX5" fmla="*/ 619399 w 688883"/>
                  <a:gd name="connsiteY5" fmla="*/ 444500 h 445517"/>
                  <a:gd name="connsiteX6" fmla="*/ 132795 w 688883"/>
                  <a:gd name="connsiteY6" fmla="*/ 363435 h 445517"/>
                  <a:gd name="connsiteX7" fmla="*/ 3449 w 688883"/>
                  <a:gd name="connsiteY7" fmla="*/ 190500 h 445517"/>
                  <a:gd name="connsiteX0" fmla="*/ 1443 w 686877"/>
                  <a:gd name="connsiteY0" fmla="*/ 190500 h 445517"/>
                  <a:gd name="connsiteX1" fmla="*/ 141143 w 686877"/>
                  <a:gd name="connsiteY1" fmla="*/ 0 h 445517"/>
                  <a:gd name="connsiteX2" fmla="*/ 344343 w 686877"/>
                  <a:gd name="connsiteY2" fmla="*/ 163513 h 445517"/>
                  <a:gd name="connsiteX3" fmla="*/ 503887 w 686877"/>
                  <a:gd name="connsiteY3" fmla="*/ 254001 h 445517"/>
                  <a:gd name="connsiteX4" fmla="*/ 668194 w 686877"/>
                  <a:gd name="connsiteY4" fmla="*/ 311945 h 445517"/>
                  <a:gd name="connsiteX5" fmla="*/ 617393 w 686877"/>
                  <a:gd name="connsiteY5" fmla="*/ 444500 h 445517"/>
                  <a:gd name="connsiteX6" fmla="*/ 130789 w 686877"/>
                  <a:gd name="connsiteY6" fmla="*/ 363435 h 445517"/>
                  <a:gd name="connsiteX7" fmla="*/ 1443 w 686877"/>
                  <a:gd name="connsiteY7" fmla="*/ 190500 h 445517"/>
                  <a:gd name="connsiteX0" fmla="*/ 197 w 685631"/>
                  <a:gd name="connsiteY0" fmla="*/ 190500 h 445517"/>
                  <a:gd name="connsiteX1" fmla="*/ 139897 w 685631"/>
                  <a:gd name="connsiteY1" fmla="*/ 0 h 445517"/>
                  <a:gd name="connsiteX2" fmla="*/ 343097 w 685631"/>
                  <a:gd name="connsiteY2" fmla="*/ 163513 h 445517"/>
                  <a:gd name="connsiteX3" fmla="*/ 502641 w 685631"/>
                  <a:gd name="connsiteY3" fmla="*/ 254001 h 445517"/>
                  <a:gd name="connsiteX4" fmla="*/ 666948 w 685631"/>
                  <a:gd name="connsiteY4" fmla="*/ 311945 h 445517"/>
                  <a:gd name="connsiteX5" fmla="*/ 616147 w 685631"/>
                  <a:gd name="connsiteY5" fmla="*/ 444500 h 445517"/>
                  <a:gd name="connsiteX6" fmla="*/ 129543 w 685631"/>
                  <a:gd name="connsiteY6" fmla="*/ 363435 h 445517"/>
                  <a:gd name="connsiteX7" fmla="*/ 197 w 685631"/>
                  <a:gd name="connsiteY7" fmla="*/ 190500 h 445517"/>
                  <a:gd name="connsiteX0" fmla="*/ 13 w 685447"/>
                  <a:gd name="connsiteY0" fmla="*/ 123825 h 378842"/>
                  <a:gd name="connsiteX1" fmla="*/ 123044 w 685447"/>
                  <a:gd name="connsiteY1" fmla="*/ 0 h 378842"/>
                  <a:gd name="connsiteX2" fmla="*/ 342913 w 685447"/>
                  <a:gd name="connsiteY2" fmla="*/ 96838 h 378842"/>
                  <a:gd name="connsiteX3" fmla="*/ 502457 w 685447"/>
                  <a:gd name="connsiteY3" fmla="*/ 187326 h 378842"/>
                  <a:gd name="connsiteX4" fmla="*/ 666764 w 685447"/>
                  <a:gd name="connsiteY4" fmla="*/ 245270 h 378842"/>
                  <a:gd name="connsiteX5" fmla="*/ 615963 w 685447"/>
                  <a:gd name="connsiteY5" fmla="*/ 377825 h 378842"/>
                  <a:gd name="connsiteX6" fmla="*/ 129359 w 685447"/>
                  <a:gd name="connsiteY6" fmla="*/ 296760 h 378842"/>
                  <a:gd name="connsiteX7" fmla="*/ 13 w 685447"/>
                  <a:gd name="connsiteY7" fmla="*/ 123825 h 378842"/>
                  <a:gd name="connsiteX0" fmla="*/ 3294 w 690901"/>
                  <a:gd name="connsiteY0" fmla="*/ 123825 h 482862"/>
                  <a:gd name="connsiteX1" fmla="*/ 126325 w 690901"/>
                  <a:gd name="connsiteY1" fmla="*/ 0 h 482862"/>
                  <a:gd name="connsiteX2" fmla="*/ 346194 w 690901"/>
                  <a:gd name="connsiteY2" fmla="*/ 96838 h 482862"/>
                  <a:gd name="connsiteX3" fmla="*/ 505738 w 690901"/>
                  <a:gd name="connsiteY3" fmla="*/ 187326 h 482862"/>
                  <a:gd name="connsiteX4" fmla="*/ 670045 w 690901"/>
                  <a:gd name="connsiteY4" fmla="*/ 245270 h 482862"/>
                  <a:gd name="connsiteX5" fmla="*/ 619244 w 690901"/>
                  <a:gd name="connsiteY5" fmla="*/ 377825 h 482862"/>
                  <a:gd name="connsiteX6" fmla="*/ 90677 w 690901"/>
                  <a:gd name="connsiteY6" fmla="*/ 472545 h 482862"/>
                  <a:gd name="connsiteX7" fmla="*/ 3294 w 690901"/>
                  <a:gd name="connsiteY7" fmla="*/ 123825 h 482862"/>
                  <a:gd name="connsiteX0" fmla="*/ 3294 w 680535"/>
                  <a:gd name="connsiteY0" fmla="*/ 123825 h 516463"/>
                  <a:gd name="connsiteX1" fmla="*/ 126325 w 680535"/>
                  <a:gd name="connsiteY1" fmla="*/ 0 h 516463"/>
                  <a:gd name="connsiteX2" fmla="*/ 346194 w 680535"/>
                  <a:gd name="connsiteY2" fmla="*/ 96838 h 516463"/>
                  <a:gd name="connsiteX3" fmla="*/ 505738 w 680535"/>
                  <a:gd name="connsiteY3" fmla="*/ 187326 h 516463"/>
                  <a:gd name="connsiteX4" fmla="*/ 670045 w 680535"/>
                  <a:gd name="connsiteY4" fmla="*/ 245270 h 516463"/>
                  <a:gd name="connsiteX5" fmla="*/ 619244 w 680535"/>
                  <a:gd name="connsiteY5" fmla="*/ 377825 h 516463"/>
                  <a:gd name="connsiteX6" fmla="*/ 337840 w 680535"/>
                  <a:gd name="connsiteY6" fmla="*/ 505125 h 516463"/>
                  <a:gd name="connsiteX7" fmla="*/ 90677 w 680535"/>
                  <a:gd name="connsiteY7" fmla="*/ 472545 h 516463"/>
                  <a:gd name="connsiteX8" fmla="*/ 3294 w 680535"/>
                  <a:gd name="connsiteY8" fmla="*/ 123825 h 516463"/>
                  <a:gd name="connsiteX0" fmla="*/ 3294 w 679948"/>
                  <a:gd name="connsiteY0" fmla="*/ 123825 h 568704"/>
                  <a:gd name="connsiteX1" fmla="*/ 126325 w 679948"/>
                  <a:gd name="connsiteY1" fmla="*/ 0 h 568704"/>
                  <a:gd name="connsiteX2" fmla="*/ 346194 w 679948"/>
                  <a:gd name="connsiteY2" fmla="*/ 96838 h 568704"/>
                  <a:gd name="connsiteX3" fmla="*/ 505738 w 679948"/>
                  <a:gd name="connsiteY3" fmla="*/ 187326 h 568704"/>
                  <a:gd name="connsiteX4" fmla="*/ 670045 w 679948"/>
                  <a:gd name="connsiteY4" fmla="*/ 245270 h 568704"/>
                  <a:gd name="connsiteX5" fmla="*/ 619244 w 679948"/>
                  <a:gd name="connsiteY5" fmla="*/ 377825 h 568704"/>
                  <a:gd name="connsiteX6" fmla="*/ 358944 w 679948"/>
                  <a:gd name="connsiteY6" fmla="*/ 565904 h 568704"/>
                  <a:gd name="connsiteX7" fmla="*/ 90677 w 679948"/>
                  <a:gd name="connsiteY7" fmla="*/ 472545 h 568704"/>
                  <a:gd name="connsiteX8" fmla="*/ 3294 w 679948"/>
                  <a:gd name="connsiteY8" fmla="*/ 123825 h 568704"/>
                  <a:gd name="connsiteX0" fmla="*/ 3294 w 688953"/>
                  <a:gd name="connsiteY0" fmla="*/ 123825 h 568704"/>
                  <a:gd name="connsiteX1" fmla="*/ 126325 w 688953"/>
                  <a:gd name="connsiteY1" fmla="*/ 0 h 568704"/>
                  <a:gd name="connsiteX2" fmla="*/ 346194 w 688953"/>
                  <a:gd name="connsiteY2" fmla="*/ 96838 h 568704"/>
                  <a:gd name="connsiteX3" fmla="*/ 670045 w 688953"/>
                  <a:gd name="connsiteY3" fmla="*/ 245270 h 568704"/>
                  <a:gd name="connsiteX4" fmla="*/ 619244 w 688953"/>
                  <a:gd name="connsiteY4" fmla="*/ 377825 h 568704"/>
                  <a:gd name="connsiteX5" fmla="*/ 358944 w 688953"/>
                  <a:gd name="connsiteY5" fmla="*/ 565904 h 568704"/>
                  <a:gd name="connsiteX6" fmla="*/ 90677 w 688953"/>
                  <a:gd name="connsiteY6" fmla="*/ 472545 h 568704"/>
                  <a:gd name="connsiteX7" fmla="*/ 3294 w 688953"/>
                  <a:gd name="connsiteY7" fmla="*/ 123825 h 5687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688953" h="568704">
                    <a:moveTo>
                      <a:pt x="3294" y="123825"/>
                    </a:moveTo>
                    <a:cubicBezTo>
                      <a:pt x="9235" y="45067"/>
                      <a:pt x="69175" y="4498"/>
                      <a:pt x="126325" y="0"/>
                    </a:cubicBezTo>
                    <a:cubicBezTo>
                      <a:pt x="188237" y="13758"/>
                      <a:pt x="255574" y="55960"/>
                      <a:pt x="346194" y="96838"/>
                    </a:cubicBezTo>
                    <a:cubicBezTo>
                      <a:pt x="436814" y="137716"/>
                      <a:pt x="624537" y="198439"/>
                      <a:pt x="670045" y="245270"/>
                    </a:cubicBezTo>
                    <a:cubicBezTo>
                      <a:pt x="715553" y="292101"/>
                      <a:pt x="671094" y="324386"/>
                      <a:pt x="619244" y="377825"/>
                    </a:cubicBezTo>
                    <a:cubicBezTo>
                      <a:pt x="567394" y="431264"/>
                      <a:pt x="447038" y="550117"/>
                      <a:pt x="358944" y="565904"/>
                    </a:cubicBezTo>
                    <a:cubicBezTo>
                      <a:pt x="270850" y="581691"/>
                      <a:pt x="150032" y="528051"/>
                      <a:pt x="90677" y="472545"/>
                    </a:cubicBezTo>
                    <a:cubicBezTo>
                      <a:pt x="-11981" y="430212"/>
                      <a:pt x="-2647" y="202583"/>
                      <a:pt x="3294" y="123825"/>
                    </a:cubicBezTo>
                    <a:close/>
                  </a:path>
                </a:pathLst>
              </a:custGeom>
              <a:solidFill>
                <a:srgbClr val="FF99CC"/>
              </a:solidFill>
              <a:ln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86" name="Полилиния 85"/>
              <p:cNvSpPr/>
              <p:nvPr/>
            </p:nvSpPr>
            <p:spPr>
              <a:xfrm rot="315614" flipV="1">
                <a:off x="1979393" y="2238667"/>
                <a:ext cx="576702" cy="429661"/>
              </a:xfrm>
              <a:custGeom>
                <a:avLst/>
                <a:gdLst>
                  <a:gd name="connsiteX0" fmla="*/ 57150 w 804495"/>
                  <a:gd name="connsiteY0" fmla="*/ 201570 h 485788"/>
                  <a:gd name="connsiteX1" fmla="*/ 215900 w 804495"/>
                  <a:gd name="connsiteY1" fmla="*/ 11070 h 485788"/>
                  <a:gd name="connsiteX2" fmla="*/ 457200 w 804495"/>
                  <a:gd name="connsiteY2" fmla="*/ 36470 h 485788"/>
                  <a:gd name="connsiteX3" fmla="*/ 781050 w 804495"/>
                  <a:gd name="connsiteY3" fmla="*/ 150770 h 485788"/>
                  <a:gd name="connsiteX4" fmla="*/ 692150 w 804495"/>
                  <a:gd name="connsiteY4" fmla="*/ 455570 h 485788"/>
                  <a:gd name="connsiteX5" fmla="*/ 0 w 804495"/>
                  <a:gd name="connsiteY5" fmla="*/ 468270 h 485788"/>
                  <a:gd name="connsiteX0" fmla="*/ 0 w 744362"/>
                  <a:gd name="connsiteY0" fmla="*/ 201570 h 455777"/>
                  <a:gd name="connsiteX1" fmla="*/ 158750 w 744362"/>
                  <a:gd name="connsiteY1" fmla="*/ 11070 h 455777"/>
                  <a:gd name="connsiteX2" fmla="*/ 400050 w 744362"/>
                  <a:gd name="connsiteY2" fmla="*/ 36470 h 455777"/>
                  <a:gd name="connsiteX3" fmla="*/ 723900 w 744362"/>
                  <a:gd name="connsiteY3" fmla="*/ 150770 h 455777"/>
                  <a:gd name="connsiteX4" fmla="*/ 635000 w 744362"/>
                  <a:gd name="connsiteY4" fmla="*/ 455570 h 455777"/>
                  <a:gd name="connsiteX5" fmla="*/ 19050 w 744362"/>
                  <a:gd name="connsiteY5" fmla="*/ 201570 h 455777"/>
                  <a:gd name="connsiteX0" fmla="*/ 0 w 744362"/>
                  <a:gd name="connsiteY0" fmla="*/ 201570 h 455885"/>
                  <a:gd name="connsiteX1" fmla="*/ 158750 w 744362"/>
                  <a:gd name="connsiteY1" fmla="*/ 11070 h 455885"/>
                  <a:gd name="connsiteX2" fmla="*/ 400050 w 744362"/>
                  <a:gd name="connsiteY2" fmla="*/ 36470 h 455885"/>
                  <a:gd name="connsiteX3" fmla="*/ 723900 w 744362"/>
                  <a:gd name="connsiteY3" fmla="*/ 150770 h 455885"/>
                  <a:gd name="connsiteX4" fmla="*/ 635000 w 744362"/>
                  <a:gd name="connsiteY4" fmla="*/ 455570 h 455885"/>
                  <a:gd name="connsiteX5" fmla="*/ 19050 w 744362"/>
                  <a:gd name="connsiteY5" fmla="*/ 201570 h 455885"/>
                  <a:gd name="connsiteX0" fmla="*/ 0 w 727693"/>
                  <a:gd name="connsiteY0" fmla="*/ 199017 h 455713"/>
                  <a:gd name="connsiteX1" fmla="*/ 142081 w 727693"/>
                  <a:gd name="connsiteY1" fmla="*/ 10898 h 455713"/>
                  <a:gd name="connsiteX2" fmla="*/ 383381 w 727693"/>
                  <a:gd name="connsiteY2" fmla="*/ 36298 h 455713"/>
                  <a:gd name="connsiteX3" fmla="*/ 707231 w 727693"/>
                  <a:gd name="connsiteY3" fmla="*/ 150598 h 455713"/>
                  <a:gd name="connsiteX4" fmla="*/ 618331 w 727693"/>
                  <a:gd name="connsiteY4" fmla="*/ 455398 h 455713"/>
                  <a:gd name="connsiteX5" fmla="*/ 2381 w 727693"/>
                  <a:gd name="connsiteY5" fmla="*/ 201398 h 455713"/>
                  <a:gd name="connsiteX0" fmla="*/ 0 w 727693"/>
                  <a:gd name="connsiteY0" fmla="*/ 199017 h 455713"/>
                  <a:gd name="connsiteX1" fmla="*/ 142081 w 727693"/>
                  <a:gd name="connsiteY1" fmla="*/ 10898 h 455713"/>
                  <a:gd name="connsiteX2" fmla="*/ 383381 w 727693"/>
                  <a:gd name="connsiteY2" fmla="*/ 36298 h 455713"/>
                  <a:gd name="connsiteX3" fmla="*/ 707231 w 727693"/>
                  <a:gd name="connsiteY3" fmla="*/ 150598 h 455713"/>
                  <a:gd name="connsiteX4" fmla="*/ 618331 w 727693"/>
                  <a:gd name="connsiteY4" fmla="*/ 455398 h 455713"/>
                  <a:gd name="connsiteX5" fmla="*/ 2381 w 727693"/>
                  <a:gd name="connsiteY5" fmla="*/ 201398 h 455713"/>
                  <a:gd name="connsiteX6" fmla="*/ 0 w 727693"/>
                  <a:gd name="connsiteY6" fmla="*/ 199017 h 455713"/>
                  <a:gd name="connsiteX0" fmla="*/ 3930 w 731623"/>
                  <a:gd name="connsiteY0" fmla="*/ 199017 h 455713"/>
                  <a:gd name="connsiteX1" fmla="*/ 146011 w 731623"/>
                  <a:gd name="connsiteY1" fmla="*/ 10898 h 455713"/>
                  <a:gd name="connsiteX2" fmla="*/ 387311 w 731623"/>
                  <a:gd name="connsiteY2" fmla="*/ 36298 h 455713"/>
                  <a:gd name="connsiteX3" fmla="*/ 711161 w 731623"/>
                  <a:gd name="connsiteY3" fmla="*/ 150598 h 455713"/>
                  <a:gd name="connsiteX4" fmla="*/ 622261 w 731623"/>
                  <a:gd name="connsiteY4" fmla="*/ 455398 h 455713"/>
                  <a:gd name="connsiteX5" fmla="*/ 6311 w 731623"/>
                  <a:gd name="connsiteY5" fmla="*/ 201398 h 455713"/>
                  <a:gd name="connsiteX6" fmla="*/ 3930 w 731623"/>
                  <a:gd name="connsiteY6" fmla="*/ 199017 h 455713"/>
                  <a:gd name="connsiteX0" fmla="*/ 3749 w 734264"/>
                  <a:gd name="connsiteY0" fmla="*/ 188205 h 444901"/>
                  <a:gd name="connsiteX1" fmla="*/ 145830 w 734264"/>
                  <a:gd name="connsiteY1" fmla="*/ 86 h 444901"/>
                  <a:gd name="connsiteX2" fmla="*/ 349030 w 734264"/>
                  <a:gd name="connsiteY2" fmla="*/ 163599 h 444901"/>
                  <a:gd name="connsiteX3" fmla="*/ 710980 w 734264"/>
                  <a:gd name="connsiteY3" fmla="*/ 139786 h 444901"/>
                  <a:gd name="connsiteX4" fmla="*/ 622080 w 734264"/>
                  <a:gd name="connsiteY4" fmla="*/ 444586 h 444901"/>
                  <a:gd name="connsiteX5" fmla="*/ 6130 w 734264"/>
                  <a:gd name="connsiteY5" fmla="*/ 190586 h 444901"/>
                  <a:gd name="connsiteX6" fmla="*/ 3749 w 734264"/>
                  <a:gd name="connsiteY6" fmla="*/ 188205 h 444901"/>
                  <a:gd name="connsiteX0" fmla="*/ 3749 w 641217"/>
                  <a:gd name="connsiteY0" fmla="*/ 218992 h 479786"/>
                  <a:gd name="connsiteX1" fmla="*/ 145830 w 641217"/>
                  <a:gd name="connsiteY1" fmla="*/ 30873 h 479786"/>
                  <a:gd name="connsiteX2" fmla="*/ 349030 w 641217"/>
                  <a:gd name="connsiteY2" fmla="*/ 194386 h 479786"/>
                  <a:gd name="connsiteX3" fmla="*/ 472855 w 641217"/>
                  <a:gd name="connsiteY3" fmla="*/ 6267 h 479786"/>
                  <a:gd name="connsiteX4" fmla="*/ 622080 w 641217"/>
                  <a:gd name="connsiteY4" fmla="*/ 475373 h 479786"/>
                  <a:gd name="connsiteX5" fmla="*/ 6130 w 641217"/>
                  <a:gd name="connsiteY5" fmla="*/ 221373 h 479786"/>
                  <a:gd name="connsiteX6" fmla="*/ 3749 w 641217"/>
                  <a:gd name="connsiteY6" fmla="*/ 218992 h 479786"/>
                  <a:gd name="connsiteX0" fmla="*/ 3749 w 658013"/>
                  <a:gd name="connsiteY0" fmla="*/ 212726 h 469210"/>
                  <a:gd name="connsiteX1" fmla="*/ 145830 w 658013"/>
                  <a:gd name="connsiteY1" fmla="*/ 24607 h 469210"/>
                  <a:gd name="connsiteX2" fmla="*/ 349030 w 658013"/>
                  <a:gd name="connsiteY2" fmla="*/ 188120 h 469210"/>
                  <a:gd name="connsiteX3" fmla="*/ 472855 w 658013"/>
                  <a:gd name="connsiteY3" fmla="*/ 1 h 469210"/>
                  <a:gd name="connsiteX4" fmla="*/ 572868 w 658013"/>
                  <a:gd name="connsiteY4" fmla="*/ 186533 h 469210"/>
                  <a:gd name="connsiteX5" fmla="*/ 622080 w 658013"/>
                  <a:gd name="connsiteY5" fmla="*/ 469107 h 469210"/>
                  <a:gd name="connsiteX6" fmla="*/ 6130 w 658013"/>
                  <a:gd name="connsiteY6" fmla="*/ 215107 h 469210"/>
                  <a:gd name="connsiteX7" fmla="*/ 3749 w 658013"/>
                  <a:gd name="connsiteY7" fmla="*/ 212726 h 469210"/>
                  <a:gd name="connsiteX0" fmla="*/ 3749 w 690523"/>
                  <a:gd name="connsiteY0" fmla="*/ 212902 h 469646"/>
                  <a:gd name="connsiteX1" fmla="*/ 145830 w 690523"/>
                  <a:gd name="connsiteY1" fmla="*/ 24783 h 469646"/>
                  <a:gd name="connsiteX2" fmla="*/ 349030 w 690523"/>
                  <a:gd name="connsiteY2" fmla="*/ 188296 h 469646"/>
                  <a:gd name="connsiteX3" fmla="*/ 472855 w 690523"/>
                  <a:gd name="connsiteY3" fmla="*/ 177 h 469646"/>
                  <a:gd name="connsiteX4" fmla="*/ 658593 w 690523"/>
                  <a:gd name="connsiteY4" fmla="*/ 160516 h 469646"/>
                  <a:gd name="connsiteX5" fmla="*/ 622080 w 690523"/>
                  <a:gd name="connsiteY5" fmla="*/ 469283 h 469646"/>
                  <a:gd name="connsiteX6" fmla="*/ 6130 w 690523"/>
                  <a:gd name="connsiteY6" fmla="*/ 215283 h 469646"/>
                  <a:gd name="connsiteX7" fmla="*/ 3749 w 690523"/>
                  <a:gd name="connsiteY7" fmla="*/ 212902 h 469646"/>
                  <a:gd name="connsiteX0" fmla="*/ 3749 w 690523"/>
                  <a:gd name="connsiteY0" fmla="*/ 188218 h 444962"/>
                  <a:gd name="connsiteX1" fmla="*/ 145830 w 690523"/>
                  <a:gd name="connsiteY1" fmla="*/ 99 h 444962"/>
                  <a:gd name="connsiteX2" fmla="*/ 349030 w 690523"/>
                  <a:gd name="connsiteY2" fmla="*/ 163612 h 444962"/>
                  <a:gd name="connsiteX3" fmla="*/ 508574 w 690523"/>
                  <a:gd name="connsiteY3" fmla="*/ 254100 h 444962"/>
                  <a:gd name="connsiteX4" fmla="*/ 658593 w 690523"/>
                  <a:gd name="connsiteY4" fmla="*/ 135832 h 444962"/>
                  <a:gd name="connsiteX5" fmla="*/ 622080 w 690523"/>
                  <a:gd name="connsiteY5" fmla="*/ 444599 h 444962"/>
                  <a:gd name="connsiteX6" fmla="*/ 6130 w 690523"/>
                  <a:gd name="connsiteY6" fmla="*/ 190599 h 444962"/>
                  <a:gd name="connsiteX7" fmla="*/ 3749 w 690523"/>
                  <a:gd name="connsiteY7" fmla="*/ 188218 h 444962"/>
                  <a:gd name="connsiteX0" fmla="*/ 3749 w 698645"/>
                  <a:gd name="connsiteY0" fmla="*/ 188218 h 447958"/>
                  <a:gd name="connsiteX1" fmla="*/ 145830 w 698645"/>
                  <a:gd name="connsiteY1" fmla="*/ 99 h 447958"/>
                  <a:gd name="connsiteX2" fmla="*/ 349030 w 698645"/>
                  <a:gd name="connsiteY2" fmla="*/ 163612 h 447958"/>
                  <a:gd name="connsiteX3" fmla="*/ 508574 w 698645"/>
                  <a:gd name="connsiteY3" fmla="*/ 254100 h 447958"/>
                  <a:gd name="connsiteX4" fmla="*/ 672881 w 698645"/>
                  <a:gd name="connsiteY4" fmla="*/ 312044 h 447958"/>
                  <a:gd name="connsiteX5" fmla="*/ 622080 w 698645"/>
                  <a:gd name="connsiteY5" fmla="*/ 444599 h 447958"/>
                  <a:gd name="connsiteX6" fmla="*/ 6130 w 698645"/>
                  <a:gd name="connsiteY6" fmla="*/ 190599 h 447958"/>
                  <a:gd name="connsiteX7" fmla="*/ 3749 w 698645"/>
                  <a:gd name="connsiteY7" fmla="*/ 188218 h 447958"/>
                  <a:gd name="connsiteX0" fmla="*/ 3210 w 724300"/>
                  <a:gd name="connsiteY0" fmla="*/ 86260 h 453156"/>
                  <a:gd name="connsiteX1" fmla="*/ 171485 w 724300"/>
                  <a:gd name="connsiteY1" fmla="*/ 5297 h 453156"/>
                  <a:gd name="connsiteX2" fmla="*/ 374685 w 724300"/>
                  <a:gd name="connsiteY2" fmla="*/ 168810 h 453156"/>
                  <a:gd name="connsiteX3" fmla="*/ 534229 w 724300"/>
                  <a:gd name="connsiteY3" fmla="*/ 259298 h 453156"/>
                  <a:gd name="connsiteX4" fmla="*/ 698536 w 724300"/>
                  <a:gd name="connsiteY4" fmla="*/ 317242 h 453156"/>
                  <a:gd name="connsiteX5" fmla="*/ 647735 w 724300"/>
                  <a:gd name="connsiteY5" fmla="*/ 449797 h 453156"/>
                  <a:gd name="connsiteX6" fmla="*/ 31785 w 724300"/>
                  <a:gd name="connsiteY6" fmla="*/ 195797 h 453156"/>
                  <a:gd name="connsiteX7" fmla="*/ 3210 w 724300"/>
                  <a:gd name="connsiteY7" fmla="*/ 86260 h 453156"/>
                  <a:gd name="connsiteX0" fmla="*/ 3210 w 717219"/>
                  <a:gd name="connsiteY0" fmla="*/ 86260 h 450814"/>
                  <a:gd name="connsiteX1" fmla="*/ 171485 w 717219"/>
                  <a:gd name="connsiteY1" fmla="*/ 5297 h 450814"/>
                  <a:gd name="connsiteX2" fmla="*/ 374685 w 717219"/>
                  <a:gd name="connsiteY2" fmla="*/ 168810 h 450814"/>
                  <a:gd name="connsiteX3" fmla="*/ 534229 w 717219"/>
                  <a:gd name="connsiteY3" fmla="*/ 259298 h 450814"/>
                  <a:gd name="connsiteX4" fmla="*/ 698536 w 717219"/>
                  <a:gd name="connsiteY4" fmla="*/ 317242 h 450814"/>
                  <a:gd name="connsiteX5" fmla="*/ 647735 w 717219"/>
                  <a:gd name="connsiteY5" fmla="*/ 449797 h 450814"/>
                  <a:gd name="connsiteX6" fmla="*/ 161131 w 717219"/>
                  <a:gd name="connsiteY6" fmla="*/ 368732 h 450814"/>
                  <a:gd name="connsiteX7" fmla="*/ 31785 w 717219"/>
                  <a:gd name="connsiteY7" fmla="*/ 195797 h 450814"/>
                  <a:gd name="connsiteX8" fmla="*/ 3210 w 717219"/>
                  <a:gd name="connsiteY8" fmla="*/ 86260 h 450814"/>
                  <a:gd name="connsiteX0" fmla="*/ 0 w 685434"/>
                  <a:gd name="connsiteY0" fmla="*/ 190500 h 445517"/>
                  <a:gd name="connsiteX1" fmla="*/ 139700 w 685434"/>
                  <a:gd name="connsiteY1" fmla="*/ 0 h 445517"/>
                  <a:gd name="connsiteX2" fmla="*/ 342900 w 685434"/>
                  <a:gd name="connsiteY2" fmla="*/ 163513 h 445517"/>
                  <a:gd name="connsiteX3" fmla="*/ 502444 w 685434"/>
                  <a:gd name="connsiteY3" fmla="*/ 254001 h 445517"/>
                  <a:gd name="connsiteX4" fmla="*/ 666751 w 685434"/>
                  <a:gd name="connsiteY4" fmla="*/ 311945 h 445517"/>
                  <a:gd name="connsiteX5" fmla="*/ 615950 w 685434"/>
                  <a:gd name="connsiteY5" fmla="*/ 444500 h 445517"/>
                  <a:gd name="connsiteX6" fmla="*/ 129346 w 685434"/>
                  <a:gd name="connsiteY6" fmla="*/ 363435 h 445517"/>
                  <a:gd name="connsiteX7" fmla="*/ 0 w 685434"/>
                  <a:gd name="connsiteY7" fmla="*/ 190500 h 445517"/>
                  <a:gd name="connsiteX0" fmla="*/ 3449 w 688883"/>
                  <a:gd name="connsiteY0" fmla="*/ 190500 h 445517"/>
                  <a:gd name="connsiteX1" fmla="*/ 143149 w 688883"/>
                  <a:gd name="connsiteY1" fmla="*/ 0 h 445517"/>
                  <a:gd name="connsiteX2" fmla="*/ 346349 w 688883"/>
                  <a:gd name="connsiteY2" fmla="*/ 163513 h 445517"/>
                  <a:gd name="connsiteX3" fmla="*/ 505893 w 688883"/>
                  <a:gd name="connsiteY3" fmla="*/ 254001 h 445517"/>
                  <a:gd name="connsiteX4" fmla="*/ 670200 w 688883"/>
                  <a:gd name="connsiteY4" fmla="*/ 311945 h 445517"/>
                  <a:gd name="connsiteX5" fmla="*/ 619399 w 688883"/>
                  <a:gd name="connsiteY5" fmla="*/ 444500 h 445517"/>
                  <a:gd name="connsiteX6" fmla="*/ 132795 w 688883"/>
                  <a:gd name="connsiteY6" fmla="*/ 363435 h 445517"/>
                  <a:gd name="connsiteX7" fmla="*/ 3449 w 688883"/>
                  <a:gd name="connsiteY7" fmla="*/ 190500 h 445517"/>
                  <a:gd name="connsiteX0" fmla="*/ 1443 w 686877"/>
                  <a:gd name="connsiteY0" fmla="*/ 190500 h 445517"/>
                  <a:gd name="connsiteX1" fmla="*/ 141143 w 686877"/>
                  <a:gd name="connsiteY1" fmla="*/ 0 h 445517"/>
                  <a:gd name="connsiteX2" fmla="*/ 344343 w 686877"/>
                  <a:gd name="connsiteY2" fmla="*/ 163513 h 445517"/>
                  <a:gd name="connsiteX3" fmla="*/ 503887 w 686877"/>
                  <a:gd name="connsiteY3" fmla="*/ 254001 h 445517"/>
                  <a:gd name="connsiteX4" fmla="*/ 668194 w 686877"/>
                  <a:gd name="connsiteY4" fmla="*/ 311945 h 445517"/>
                  <a:gd name="connsiteX5" fmla="*/ 617393 w 686877"/>
                  <a:gd name="connsiteY5" fmla="*/ 444500 h 445517"/>
                  <a:gd name="connsiteX6" fmla="*/ 130789 w 686877"/>
                  <a:gd name="connsiteY6" fmla="*/ 363435 h 445517"/>
                  <a:gd name="connsiteX7" fmla="*/ 1443 w 686877"/>
                  <a:gd name="connsiteY7" fmla="*/ 190500 h 445517"/>
                  <a:gd name="connsiteX0" fmla="*/ 197 w 685631"/>
                  <a:gd name="connsiteY0" fmla="*/ 190500 h 445517"/>
                  <a:gd name="connsiteX1" fmla="*/ 139897 w 685631"/>
                  <a:gd name="connsiteY1" fmla="*/ 0 h 445517"/>
                  <a:gd name="connsiteX2" fmla="*/ 343097 w 685631"/>
                  <a:gd name="connsiteY2" fmla="*/ 163513 h 445517"/>
                  <a:gd name="connsiteX3" fmla="*/ 502641 w 685631"/>
                  <a:gd name="connsiteY3" fmla="*/ 254001 h 445517"/>
                  <a:gd name="connsiteX4" fmla="*/ 666948 w 685631"/>
                  <a:gd name="connsiteY4" fmla="*/ 311945 h 445517"/>
                  <a:gd name="connsiteX5" fmla="*/ 616147 w 685631"/>
                  <a:gd name="connsiteY5" fmla="*/ 444500 h 445517"/>
                  <a:gd name="connsiteX6" fmla="*/ 129543 w 685631"/>
                  <a:gd name="connsiteY6" fmla="*/ 363435 h 445517"/>
                  <a:gd name="connsiteX7" fmla="*/ 197 w 685631"/>
                  <a:gd name="connsiteY7" fmla="*/ 190500 h 445517"/>
                  <a:gd name="connsiteX0" fmla="*/ 13 w 685447"/>
                  <a:gd name="connsiteY0" fmla="*/ 123825 h 378842"/>
                  <a:gd name="connsiteX1" fmla="*/ 123044 w 685447"/>
                  <a:gd name="connsiteY1" fmla="*/ 0 h 378842"/>
                  <a:gd name="connsiteX2" fmla="*/ 342913 w 685447"/>
                  <a:gd name="connsiteY2" fmla="*/ 96838 h 378842"/>
                  <a:gd name="connsiteX3" fmla="*/ 502457 w 685447"/>
                  <a:gd name="connsiteY3" fmla="*/ 187326 h 378842"/>
                  <a:gd name="connsiteX4" fmla="*/ 666764 w 685447"/>
                  <a:gd name="connsiteY4" fmla="*/ 245270 h 378842"/>
                  <a:gd name="connsiteX5" fmla="*/ 615963 w 685447"/>
                  <a:gd name="connsiteY5" fmla="*/ 377825 h 378842"/>
                  <a:gd name="connsiteX6" fmla="*/ 129359 w 685447"/>
                  <a:gd name="connsiteY6" fmla="*/ 296760 h 378842"/>
                  <a:gd name="connsiteX7" fmla="*/ 13 w 685447"/>
                  <a:gd name="connsiteY7" fmla="*/ 123825 h 378842"/>
                  <a:gd name="connsiteX0" fmla="*/ 13 w 685447"/>
                  <a:gd name="connsiteY0" fmla="*/ 123825 h 378842"/>
                  <a:gd name="connsiteX1" fmla="*/ 123044 w 685447"/>
                  <a:gd name="connsiteY1" fmla="*/ 0 h 378842"/>
                  <a:gd name="connsiteX2" fmla="*/ 342913 w 685447"/>
                  <a:gd name="connsiteY2" fmla="*/ 96838 h 378842"/>
                  <a:gd name="connsiteX3" fmla="*/ 497714 w 685447"/>
                  <a:gd name="connsiteY3" fmla="*/ 186889 h 378842"/>
                  <a:gd name="connsiteX4" fmla="*/ 666764 w 685447"/>
                  <a:gd name="connsiteY4" fmla="*/ 245270 h 378842"/>
                  <a:gd name="connsiteX5" fmla="*/ 615963 w 685447"/>
                  <a:gd name="connsiteY5" fmla="*/ 377825 h 378842"/>
                  <a:gd name="connsiteX6" fmla="*/ 129359 w 685447"/>
                  <a:gd name="connsiteY6" fmla="*/ 296760 h 378842"/>
                  <a:gd name="connsiteX7" fmla="*/ 13 w 685447"/>
                  <a:gd name="connsiteY7" fmla="*/ 123825 h 378842"/>
                  <a:gd name="connsiteX0" fmla="*/ 13 w 679243"/>
                  <a:gd name="connsiteY0" fmla="*/ 123825 h 378842"/>
                  <a:gd name="connsiteX1" fmla="*/ 123044 w 679243"/>
                  <a:gd name="connsiteY1" fmla="*/ 0 h 378842"/>
                  <a:gd name="connsiteX2" fmla="*/ 342913 w 679243"/>
                  <a:gd name="connsiteY2" fmla="*/ 96838 h 378842"/>
                  <a:gd name="connsiteX3" fmla="*/ 497714 w 679243"/>
                  <a:gd name="connsiteY3" fmla="*/ 186889 h 378842"/>
                  <a:gd name="connsiteX4" fmla="*/ 666400 w 679243"/>
                  <a:gd name="connsiteY4" fmla="*/ 136697 h 378842"/>
                  <a:gd name="connsiteX5" fmla="*/ 666764 w 679243"/>
                  <a:gd name="connsiteY5" fmla="*/ 245270 h 378842"/>
                  <a:gd name="connsiteX6" fmla="*/ 615963 w 679243"/>
                  <a:gd name="connsiteY6" fmla="*/ 377825 h 378842"/>
                  <a:gd name="connsiteX7" fmla="*/ 129359 w 679243"/>
                  <a:gd name="connsiteY7" fmla="*/ 296760 h 378842"/>
                  <a:gd name="connsiteX8" fmla="*/ 13 w 679243"/>
                  <a:gd name="connsiteY8" fmla="*/ 123825 h 378842"/>
                  <a:gd name="connsiteX0" fmla="*/ 13 w 725630"/>
                  <a:gd name="connsiteY0" fmla="*/ 123825 h 378518"/>
                  <a:gd name="connsiteX1" fmla="*/ 123044 w 725630"/>
                  <a:gd name="connsiteY1" fmla="*/ 0 h 378518"/>
                  <a:gd name="connsiteX2" fmla="*/ 342913 w 725630"/>
                  <a:gd name="connsiteY2" fmla="*/ 96838 h 378518"/>
                  <a:gd name="connsiteX3" fmla="*/ 497714 w 725630"/>
                  <a:gd name="connsiteY3" fmla="*/ 186889 h 378518"/>
                  <a:gd name="connsiteX4" fmla="*/ 666400 w 725630"/>
                  <a:gd name="connsiteY4" fmla="*/ 136697 h 378518"/>
                  <a:gd name="connsiteX5" fmla="*/ 725608 w 725630"/>
                  <a:gd name="connsiteY5" fmla="*/ 255469 h 378518"/>
                  <a:gd name="connsiteX6" fmla="*/ 615963 w 725630"/>
                  <a:gd name="connsiteY6" fmla="*/ 377825 h 378518"/>
                  <a:gd name="connsiteX7" fmla="*/ 129359 w 725630"/>
                  <a:gd name="connsiteY7" fmla="*/ 296760 h 378518"/>
                  <a:gd name="connsiteX8" fmla="*/ 13 w 725630"/>
                  <a:gd name="connsiteY8" fmla="*/ 123825 h 378518"/>
                  <a:gd name="connsiteX0" fmla="*/ 13 w 725638"/>
                  <a:gd name="connsiteY0" fmla="*/ 123825 h 378518"/>
                  <a:gd name="connsiteX1" fmla="*/ 123044 w 725638"/>
                  <a:gd name="connsiteY1" fmla="*/ 0 h 378518"/>
                  <a:gd name="connsiteX2" fmla="*/ 342913 w 725638"/>
                  <a:gd name="connsiteY2" fmla="*/ 96838 h 378518"/>
                  <a:gd name="connsiteX3" fmla="*/ 497714 w 725638"/>
                  <a:gd name="connsiteY3" fmla="*/ 186889 h 378518"/>
                  <a:gd name="connsiteX4" fmla="*/ 675508 w 725638"/>
                  <a:gd name="connsiteY4" fmla="*/ 89709 h 378518"/>
                  <a:gd name="connsiteX5" fmla="*/ 725608 w 725638"/>
                  <a:gd name="connsiteY5" fmla="*/ 255469 h 378518"/>
                  <a:gd name="connsiteX6" fmla="*/ 615963 w 725638"/>
                  <a:gd name="connsiteY6" fmla="*/ 377825 h 378518"/>
                  <a:gd name="connsiteX7" fmla="*/ 129359 w 725638"/>
                  <a:gd name="connsiteY7" fmla="*/ 296760 h 378518"/>
                  <a:gd name="connsiteX8" fmla="*/ 13 w 725638"/>
                  <a:gd name="connsiteY8" fmla="*/ 123825 h 378518"/>
                  <a:gd name="connsiteX0" fmla="*/ 6 w 725631"/>
                  <a:gd name="connsiteY0" fmla="*/ 92563 h 347256"/>
                  <a:gd name="connsiteX1" fmla="*/ 124942 w 725631"/>
                  <a:gd name="connsiteY1" fmla="*/ 0 h 347256"/>
                  <a:gd name="connsiteX2" fmla="*/ 342906 w 725631"/>
                  <a:gd name="connsiteY2" fmla="*/ 65576 h 347256"/>
                  <a:gd name="connsiteX3" fmla="*/ 497707 w 725631"/>
                  <a:gd name="connsiteY3" fmla="*/ 155627 h 347256"/>
                  <a:gd name="connsiteX4" fmla="*/ 675501 w 725631"/>
                  <a:gd name="connsiteY4" fmla="*/ 58447 h 347256"/>
                  <a:gd name="connsiteX5" fmla="*/ 725601 w 725631"/>
                  <a:gd name="connsiteY5" fmla="*/ 224207 h 347256"/>
                  <a:gd name="connsiteX6" fmla="*/ 615956 w 725631"/>
                  <a:gd name="connsiteY6" fmla="*/ 346563 h 347256"/>
                  <a:gd name="connsiteX7" fmla="*/ 129352 w 725631"/>
                  <a:gd name="connsiteY7" fmla="*/ 265498 h 347256"/>
                  <a:gd name="connsiteX8" fmla="*/ 6 w 725631"/>
                  <a:gd name="connsiteY8" fmla="*/ 92563 h 347256"/>
                  <a:gd name="connsiteX0" fmla="*/ 6 w 725631"/>
                  <a:gd name="connsiteY0" fmla="*/ 92615 h 347308"/>
                  <a:gd name="connsiteX1" fmla="*/ 124942 w 725631"/>
                  <a:gd name="connsiteY1" fmla="*/ 52 h 347308"/>
                  <a:gd name="connsiteX2" fmla="*/ 342906 w 725631"/>
                  <a:gd name="connsiteY2" fmla="*/ 65628 h 347308"/>
                  <a:gd name="connsiteX3" fmla="*/ 497707 w 725631"/>
                  <a:gd name="connsiteY3" fmla="*/ 155679 h 347308"/>
                  <a:gd name="connsiteX4" fmla="*/ 675501 w 725631"/>
                  <a:gd name="connsiteY4" fmla="*/ 58499 h 347308"/>
                  <a:gd name="connsiteX5" fmla="*/ 725601 w 725631"/>
                  <a:gd name="connsiteY5" fmla="*/ 224259 h 347308"/>
                  <a:gd name="connsiteX6" fmla="*/ 615956 w 725631"/>
                  <a:gd name="connsiteY6" fmla="*/ 346615 h 347308"/>
                  <a:gd name="connsiteX7" fmla="*/ 129352 w 725631"/>
                  <a:gd name="connsiteY7" fmla="*/ 265550 h 347308"/>
                  <a:gd name="connsiteX8" fmla="*/ 6 w 725631"/>
                  <a:gd name="connsiteY8" fmla="*/ 92615 h 3473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725631" h="347308">
                    <a:moveTo>
                      <a:pt x="6" y="92615"/>
                    </a:moveTo>
                    <a:cubicBezTo>
                      <a:pt x="-729" y="48365"/>
                      <a:pt x="61938" y="-1850"/>
                      <a:pt x="124942" y="52"/>
                    </a:cubicBezTo>
                    <a:cubicBezTo>
                      <a:pt x="187946" y="1954"/>
                      <a:pt x="280779" y="39690"/>
                      <a:pt x="342906" y="65628"/>
                    </a:cubicBezTo>
                    <a:cubicBezTo>
                      <a:pt x="405034" y="91566"/>
                      <a:pt x="442275" y="156867"/>
                      <a:pt x="497707" y="155679"/>
                    </a:cubicBezTo>
                    <a:cubicBezTo>
                      <a:pt x="553139" y="154491"/>
                      <a:pt x="647326" y="48769"/>
                      <a:pt x="675501" y="58499"/>
                    </a:cubicBezTo>
                    <a:cubicBezTo>
                      <a:pt x="703676" y="68229"/>
                      <a:pt x="726592" y="195345"/>
                      <a:pt x="725601" y="224259"/>
                    </a:cubicBezTo>
                    <a:cubicBezTo>
                      <a:pt x="724610" y="253173"/>
                      <a:pt x="715331" y="339733"/>
                      <a:pt x="615956" y="346615"/>
                    </a:cubicBezTo>
                    <a:cubicBezTo>
                      <a:pt x="516581" y="353497"/>
                      <a:pt x="232010" y="307883"/>
                      <a:pt x="129352" y="265550"/>
                    </a:cubicBezTo>
                    <a:cubicBezTo>
                      <a:pt x="26694" y="223217"/>
                      <a:pt x="741" y="136865"/>
                      <a:pt x="6" y="92615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87" name="Полилиния 86"/>
              <p:cNvSpPr/>
              <p:nvPr/>
            </p:nvSpPr>
            <p:spPr>
              <a:xfrm rot="1403713">
                <a:off x="740063" y="6322817"/>
                <a:ext cx="404095" cy="368227"/>
              </a:xfrm>
              <a:custGeom>
                <a:avLst/>
                <a:gdLst>
                  <a:gd name="connsiteX0" fmla="*/ 57150 w 804495"/>
                  <a:gd name="connsiteY0" fmla="*/ 201570 h 485788"/>
                  <a:gd name="connsiteX1" fmla="*/ 215900 w 804495"/>
                  <a:gd name="connsiteY1" fmla="*/ 11070 h 485788"/>
                  <a:gd name="connsiteX2" fmla="*/ 457200 w 804495"/>
                  <a:gd name="connsiteY2" fmla="*/ 36470 h 485788"/>
                  <a:gd name="connsiteX3" fmla="*/ 781050 w 804495"/>
                  <a:gd name="connsiteY3" fmla="*/ 150770 h 485788"/>
                  <a:gd name="connsiteX4" fmla="*/ 692150 w 804495"/>
                  <a:gd name="connsiteY4" fmla="*/ 455570 h 485788"/>
                  <a:gd name="connsiteX5" fmla="*/ 0 w 804495"/>
                  <a:gd name="connsiteY5" fmla="*/ 468270 h 485788"/>
                  <a:gd name="connsiteX0" fmla="*/ 0 w 744362"/>
                  <a:gd name="connsiteY0" fmla="*/ 201570 h 455777"/>
                  <a:gd name="connsiteX1" fmla="*/ 158750 w 744362"/>
                  <a:gd name="connsiteY1" fmla="*/ 11070 h 455777"/>
                  <a:gd name="connsiteX2" fmla="*/ 400050 w 744362"/>
                  <a:gd name="connsiteY2" fmla="*/ 36470 h 455777"/>
                  <a:gd name="connsiteX3" fmla="*/ 723900 w 744362"/>
                  <a:gd name="connsiteY3" fmla="*/ 150770 h 455777"/>
                  <a:gd name="connsiteX4" fmla="*/ 635000 w 744362"/>
                  <a:gd name="connsiteY4" fmla="*/ 455570 h 455777"/>
                  <a:gd name="connsiteX5" fmla="*/ 19050 w 744362"/>
                  <a:gd name="connsiteY5" fmla="*/ 201570 h 455777"/>
                  <a:gd name="connsiteX0" fmla="*/ 0 w 744362"/>
                  <a:gd name="connsiteY0" fmla="*/ 201570 h 455885"/>
                  <a:gd name="connsiteX1" fmla="*/ 158750 w 744362"/>
                  <a:gd name="connsiteY1" fmla="*/ 11070 h 455885"/>
                  <a:gd name="connsiteX2" fmla="*/ 400050 w 744362"/>
                  <a:gd name="connsiteY2" fmla="*/ 36470 h 455885"/>
                  <a:gd name="connsiteX3" fmla="*/ 723900 w 744362"/>
                  <a:gd name="connsiteY3" fmla="*/ 150770 h 455885"/>
                  <a:gd name="connsiteX4" fmla="*/ 635000 w 744362"/>
                  <a:gd name="connsiteY4" fmla="*/ 455570 h 455885"/>
                  <a:gd name="connsiteX5" fmla="*/ 19050 w 744362"/>
                  <a:gd name="connsiteY5" fmla="*/ 201570 h 455885"/>
                  <a:gd name="connsiteX0" fmla="*/ 0 w 727693"/>
                  <a:gd name="connsiteY0" fmla="*/ 199017 h 455713"/>
                  <a:gd name="connsiteX1" fmla="*/ 142081 w 727693"/>
                  <a:gd name="connsiteY1" fmla="*/ 10898 h 455713"/>
                  <a:gd name="connsiteX2" fmla="*/ 383381 w 727693"/>
                  <a:gd name="connsiteY2" fmla="*/ 36298 h 455713"/>
                  <a:gd name="connsiteX3" fmla="*/ 707231 w 727693"/>
                  <a:gd name="connsiteY3" fmla="*/ 150598 h 455713"/>
                  <a:gd name="connsiteX4" fmla="*/ 618331 w 727693"/>
                  <a:gd name="connsiteY4" fmla="*/ 455398 h 455713"/>
                  <a:gd name="connsiteX5" fmla="*/ 2381 w 727693"/>
                  <a:gd name="connsiteY5" fmla="*/ 201398 h 455713"/>
                  <a:gd name="connsiteX0" fmla="*/ 0 w 727693"/>
                  <a:gd name="connsiteY0" fmla="*/ 199017 h 455713"/>
                  <a:gd name="connsiteX1" fmla="*/ 142081 w 727693"/>
                  <a:gd name="connsiteY1" fmla="*/ 10898 h 455713"/>
                  <a:gd name="connsiteX2" fmla="*/ 383381 w 727693"/>
                  <a:gd name="connsiteY2" fmla="*/ 36298 h 455713"/>
                  <a:gd name="connsiteX3" fmla="*/ 707231 w 727693"/>
                  <a:gd name="connsiteY3" fmla="*/ 150598 h 455713"/>
                  <a:gd name="connsiteX4" fmla="*/ 618331 w 727693"/>
                  <a:gd name="connsiteY4" fmla="*/ 455398 h 455713"/>
                  <a:gd name="connsiteX5" fmla="*/ 2381 w 727693"/>
                  <a:gd name="connsiteY5" fmla="*/ 201398 h 455713"/>
                  <a:gd name="connsiteX6" fmla="*/ 0 w 727693"/>
                  <a:gd name="connsiteY6" fmla="*/ 199017 h 455713"/>
                  <a:gd name="connsiteX0" fmla="*/ 3930 w 731623"/>
                  <a:gd name="connsiteY0" fmla="*/ 199017 h 455713"/>
                  <a:gd name="connsiteX1" fmla="*/ 146011 w 731623"/>
                  <a:gd name="connsiteY1" fmla="*/ 10898 h 455713"/>
                  <a:gd name="connsiteX2" fmla="*/ 387311 w 731623"/>
                  <a:gd name="connsiteY2" fmla="*/ 36298 h 455713"/>
                  <a:gd name="connsiteX3" fmla="*/ 711161 w 731623"/>
                  <a:gd name="connsiteY3" fmla="*/ 150598 h 455713"/>
                  <a:gd name="connsiteX4" fmla="*/ 622261 w 731623"/>
                  <a:gd name="connsiteY4" fmla="*/ 455398 h 455713"/>
                  <a:gd name="connsiteX5" fmla="*/ 6311 w 731623"/>
                  <a:gd name="connsiteY5" fmla="*/ 201398 h 455713"/>
                  <a:gd name="connsiteX6" fmla="*/ 3930 w 731623"/>
                  <a:gd name="connsiteY6" fmla="*/ 199017 h 455713"/>
                  <a:gd name="connsiteX0" fmla="*/ 3749 w 734264"/>
                  <a:gd name="connsiteY0" fmla="*/ 188205 h 444901"/>
                  <a:gd name="connsiteX1" fmla="*/ 145830 w 734264"/>
                  <a:gd name="connsiteY1" fmla="*/ 86 h 444901"/>
                  <a:gd name="connsiteX2" fmla="*/ 349030 w 734264"/>
                  <a:gd name="connsiteY2" fmla="*/ 163599 h 444901"/>
                  <a:gd name="connsiteX3" fmla="*/ 710980 w 734264"/>
                  <a:gd name="connsiteY3" fmla="*/ 139786 h 444901"/>
                  <a:gd name="connsiteX4" fmla="*/ 622080 w 734264"/>
                  <a:gd name="connsiteY4" fmla="*/ 444586 h 444901"/>
                  <a:gd name="connsiteX5" fmla="*/ 6130 w 734264"/>
                  <a:gd name="connsiteY5" fmla="*/ 190586 h 444901"/>
                  <a:gd name="connsiteX6" fmla="*/ 3749 w 734264"/>
                  <a:gd name="connsiteY6" fmla="*/ 188205 h 444901"/>
                  <a:gd name="connsiteX0" fmla="*/ 3749 w 641217"/>
                  <a:gd name="connsiteY0" fmla="*/ 218992 h 479786"/>
                  <a:gd name="connsiteX1" fmla="*/ 145830 w 641217"/>
                  <a:gd name="connsiteY1" fmla="*/ 30873 h 479786"/>
                  <a:gd name="connsiteX2" fmla="*/ 349030 w 641217"/>
                  <a:gd name="connsiteY2" fmla="*/ 194386 h 479786"/>
                  <a:gd name="connsiteX3" fmla="*/ 472855 w 641217"/>
                  <a:gd name="connsiteY3" fmla="*/ 6267 h 479786"/>
                  <a:gd name="connsiteX4" fmla="*/ 622080 w 641217"/>
                  <a:gd name="connsiteY4" fmla="*/ 475373 h 479786"/>
                  <a:gd name="connsiteX5" fmla="*/ 6130 w 641217"/>
                  <a:gd name="connsiteY5" fmla="*/ 221373 h 479786"/>
                  <a:gd name="connsiteX6" fmla="*/ 3749 w 641217"/>
                  <a:gd name="connsiteY6" fmla="*/ 218992 h 479786"/>
                  <a:gd name="connsiteX0" fmla="*/ 3749 w 658013"/>
                  <a:gd name="connsiteY0" fmla="*/ 212726 h 469210"/>
                  <a:gd name="connsiteX1" fmla="*/ 145830 w 658013"/>
                  <a:gd name="connsiteY1" fmla="*/ 24607 h 469210"/>
                  <a:gd name="connsiteX2" fmla="*/ 349030 w 658013"/>
                  <a:gd name="connsiteY2" fmla="*/ 188120 h 469210"/>
                  <a:gd name="connsiteX3" fmla="*/ 472855 w 658013"/>
                  <a:gd name="connsiteY3" fmla="*/ 1 h 469210"/>
                  <a:gd name="connsiteX4" fmla="*/ 572868 w 658013"/>
                  <a:gd name="connsiteY4" fmla="*/ 186533 h 469210"/>
                  <a:gd name="connsiteX5" fmla="*/ 622080 w 658013"/>
                  <a:gd name="connsiteY5" fmla="*/ 469107 h 469210"/>
                  <a:gd name="connsiteX6" fmla="*/ 6130 w 658013"/>
                  <a:gd name="connsiteY6" fmla="*/ 215107 h 469210"/>
                  <a:gd name="connsiteX7" fmla="*/ 3749 w 658013"/>
                  <a:gd name="connsiteY7" fmla="*/ 212726 h 469210"/>
                  <a:gd name="connsiteX0" fmla="*/ 3749 w 690523"/>
                  <a:gd name="connsiteY0" fmla="*/ 212902 h 469646"/>
                  <a:gd name="connsiteX1" fmla="*/ 145830 w 690523"/>
                  <a:gd name="connsiteY1" fmla="*/ 24783 h 469646"/>
                  <a:gd name="connsiteX2" fmla="*/ 349030 w 690523"/>
                  <a:gd name="connsiteY2" fmla="*/ 188296 h 469646"/>
                  <a:gd name="connsiteX3" fmla="*/ 472855 w 690523"/>
                  <a:gd name="connsiteY3" fmla="*/ 177 h 469646"/>
                  <a:gd name="connsiteX4" fmla="*/ 658593 w 690523"/>
                  <a:gd name="connsiteY4" fmla="*/ 160516 h 469646"/>
                  <a:gd name="connsiteX5" fmla="*/ 622080 w 690523"/>
                  <a:gd name="connsiteY5" fmla="*/ 469283 h 469646"/>
                  <a:gd name="connsiteX6" fmla="*/ 6130 w 690523"/>
                  <a:gd name="connsiteY6" fmla="*/ 215283 h 469646"/>
                  <a:gd name="connsiteX7" fmla="*/ 3749 w 690523"/>
                  <a:gd name="connsiteY7" fmla="*/ 212902 h 469646"/>
                  <a:gd name="connsiteX0" fmla="*/ 3749 w 690523"/>
                  <a:gd name="connsiteY0" fmla="*/ 188218 h 444962"/>
                  <a:gd name="connsiteX1" fmla="*/ 145830 w 690523"/>
                  <a:gd name="connsiteY1" fmla="*/ 99 h 444962"/>
                  <a:gd name="connsiteX2" fmla="*/ 349030 w 690523"/>
                  <a:gd name="connsiteY2" fmla="*/ 163612 h 444962"/>
                  <a:gd name="connsiteX3" fmla="*/ 508574 w 690523"/>
                  <a:gd name="connsiteY3" fmla="*/ 254100 h 444962"/>
                  <a:gd name="connsiteX4" fmla="*/ 658593 w 690523"/>
                  <a:gd name="connsiteY4" fmla="*/ 135832 h 444962"/>
                  <a:gd name="connsiteX5" fmla="*/ 622080 w 690523"/>
                  <a:gd name="connsiteY5" fmla="*/ 444599 h 444962"/>
                  <a:gd name="connsiteX6" fmla="*/ 6130 w 690523"/>
                  <a:gd name="connsiteY6" fmla="*/ 190599 h 444962"/>
                  <a:gd name="connsiteX7" fmla="*/ 3749 w 690523"/>
                  <a:gd name="connsiteY7" fmla="*/ 188218 h 444962"/>
                  <a:gd name="connsiteX0" fmla="*/ 3749 w 698645"/>
                  <a:gd name="connsiteY0" fmla="*/ 188218 h 447958"/>
                  <a:gd name="connsiteX1" fmla="*/ 145830 w 698645"/>
                  <a:gd name="connsiteY1" fmla="*/ 99 h 447958"/>
                  <a:gd name="connsiteX2" fmla="*/ 349030 w 698645"/>
                  <a:gd name="connsiteY2" fmla="*/ 163612 h 447958"/>
                  <a:gd name="connsiteX3" fmla="*/ 508574 w 698645"/>
                  <a:gd name="connsiteY3" fmla="*/ 254100 h 447958"/>
                  <a:gd name="connsiteX4" fmla="*/ 672881 w 698645"/>
                  <a:gd name="connsiteY4" fmla="*/ 312044 h 447958"/>
                  <a:gd name="connsiteX5" fmla="*/ 622080 w 698645"/>
                  <a:gd name="connsiteY5" fmla="*/ 444599 h 447958"/>
                  <a:gd name="connsiteX6" fmla="*/ 6130 w 698645"/>
                  <a:gd name="connsiteY6" fmla="*/ 190599 h 447958"/>
                  <a:gd name="connsiteX7" fmla="*/ 3749 w 698645"/>
                  <a:gd name="connsiteY7" fmla="*/ 188218 h 447958"/>
                  <a:gd name="connsiteX0" fmla="*/ 3210 w 724300"/>
                  <a:gd name="connsiteY0" fmla="*/ 86260 h 453156"/>
                  <a:gd name="connsiteX1" fmla="*/ 171485 w 724300"/>
                  <a:gd name="connsiteY1" fmla="*/ 5297 h 453156"/>
                  <a:gd name="connsiteX2" fmla="*/ 374685 w 724300"/>
                  <a:gd name="connsiteY2" fmla="*/ 168810 h 453156"/>
                  <a:gd name="connsiteX3" fmla="*/ 534229 w 724300"/>
                  <a:gd name="connsiteY3" fmla="*/ 259298 h 453156"/>
                  <a:gd name="connsiteX4" fmla="*/ 698536 w 724300"/>
                  <a:gd name="connsiteY4" fmla="*/ 317242 h 453156"/>
                  <a:gd name="connsiteX5" fmla="*/ 647735 w 724300"/>
                  <a:gd name="connsiteY5" fmla="*/ 449797 h 453156"/>
                  <a:gd name="connsiteX6" fmla="*/ 31785 w 724300"/>
                  <a:gd name="connsiteY6" fmla="*/ 195797 h 453156"/>
                  <a:gd name="connsiteX7" fmla="*/ 3210 w 724300"/>
                  <a:gd name="connsiteY7" fmla="*/ 86260 h 453156"/>
                  <a:gd name="connsiteX0" fmla="*/ 3210 w 717219"/>
                  <a:gd name="connsiteY0" fmla="*/ 86260 h 450814"/>
                  <a:gd name="connsiteX1" fmla="*/ 171485 w 717219"/>
                  <a:gd name="connsiteY1" fmla="*/ 5297 h 450814"/>
                  <a:gd name="connsiteX2" fmla="*/ 374685 w 717219"/>
                  <a:gd name="connsiteY2" fmla="*/ 168810 h 450814"/>
                  <a:gd name="connsiteX3" fmla="*/ 534229 w 717219"/>
                  <a:gd name="connsiteY3" fmla="*/ 259298 h 450814"/>
                  <a:gd name="connsiteX4" fmla="*/ 698536 w 717219"/>
                  <a:gd name="connsiteY4" fmla="*/ 317242 h 450814"/>
                  <a:gd name="connsiteX5" fmla="*/ 647735 w 717219"/>
                  <a:gd name="connsiteY5" fmla="*/ 449797 h 450814"/>
                  <a:gd name="connsiteX6" fmla="*/ 161131 w 717219"/>
                  <a:gd name="connsiteY6" fmla="*/ 368732 h 450814"/>
                  <a:gd name="connsiteX7" fmla="*/ 31785 w 717219"/>
                  <a:gd name="connsiteY7" fmla="*/ 195797 h 450814"/>
                  <a:gd name="connsiteX8" fmla="*/ 3210 w 717219"/>
                  <a:gd name="connsiteY8" fmla="*/ 86260 h 450814"/>
                  <a:gd name="connsiteX0" fmla="*/ 0 w 685434"/>
                  <a:gd name="connsiteY0" fmla="*/ 190500 h 445517"/>
                  <a:gd name="connsiteX1" fmla="*/ 139700 w 685434"/>
                  <a:gd name="connsiteY1" fmla="*/ 0 h 445517"/>
                  <a:gd name="connsiteX2" fmla="*/ 342900 w 685434"/>
                  <a:gd name="connsiteY2" fmla="*/ 163513 h 445517"/>
                  <a:gd name="connsiteX3" fmla="*/ 502444 w 685434"/>
                  <a:gd name="connsiteY3" fmla="*/ 254001 h 445517"/>
                  <a:gd name="connsiteX4" fmla="*/ 666751 w 685434"/>
                  <a:gd name="connsiteY4" fmla="*/ 311945 h 445517"/>
                  <a:gd name="connsiteX5" fmla="*/ 615950 w 685434"/>
                  <a:gd name="connsiteY5" fmla="*/ 444500 h 445517"/>
                  <a:gd name="connsiteX6" fmla="*/ 129346 w 685434"/>
                  <a:gd name="connsiteY6" fmla="*/ 363435 h 445517"/>
                  <a:gd name="connsiteX7" fmla="*/ 0 w 685434"/>
                  <a:gd name="connsiteY7" fmla="*/ 190500 h 445517"/>
                  <a:gd name="connsiteX0" fmla="*/ 3449 w 688883"/>
                  <a:gd name="connsiteY0" fmla="*/ 190500 h 445517"/>
                  <a:gd name="connsiteX1" fmla="*/ 143149 w 688883"/>
                  <a:gd name="connsiteY1" fmla="*/ 0 h 445517"/>
                  <a:gd name="connsiteX2" fmla="*/ 346349 w 688883"/>
                  <a:gd name="connsiteY2" fmla="*/ 163513 h 445517"/>
                  <a:gd name="connsiteX3" fmla="*/ 505893 w 688883"/>
                  <a:gd name="connsiteY3" fmla="*/ 254001 h 445517"/>
                  <a:gd name="connsiteX4" fmla="*/ 670200 w 688883"/>
                  <a:gd name="connsiteY4" fmla="*/ 311945 h 445517"/>
                  <a:gd name="connsiteX5" fmla="*/ 619399 w 688883"/>
                  <a:gd name="connsiteY5" fmla="*/ 444500 h 445517"/>
                  <a:gd name="connsiteX6" fmla="*/ 132795 w 688883"/>
                  <a:gd name="connsiteY6" fmla="*/ 363435 h 445517"/>
                  <a:gd name="connsiteX7" fmla="*/ 3449 w 688883"/>
                  <a:gd name="connsiteY7" fmla="*/ 190500 h 445517"/>
                  <a:gd name="connsiteX0" fmla="*/ 1443 w 686877"/>
                  <a:gd name="connsiteY0" fmla="*/ 190500 h 445517"/>
                  <a:gd name="connsiteX1" fmla="*/ 141143 w 686877"/>
                  <a:gd name="connsiteY1" fmla="*/ 0 h 445517"/>
                  <a:gd name="connsiteX2" fmla="*/ 344343 w 686877"/>
                  <a:gd name="connsiteY2" fmla="*/ 163513 h 445517"/>
                  <a:gd name="connsiteX3" fmla="*/ 503887 w 686877"/>
                  <a:gd name="connsiteY3" fmla="*/ 254001 h 445517"/>
                  <a:gd name="connsiteX4" fmla="*/ 668194 w 686877"/>
                  <a:gd name="connsiteY4" fmla="*/ 311945 h 445517"/>
                  <a:gd name="connsiteX5" fmla="*/ 617393 w 686877"/>
                  <a:gd name="connsiteY5" fmla="*/ 444500 h 445517"/>
                  <a:gd name="connsiteX6" fmla="*/ 130789 w 686877"/>
                  <a:gd name="connsiteY6" fmla="*/ 363435 h 445517"/>
                  <a:gd name="connsiteX7" fmla="*/ 1443 w 686877"/>
                  <a:gd name="connsiteY7" fmla="*/ 190500 h 445517"/>
                  <a:gd name="connsiteX0" fmla="*/ 197 w 685631"/>
                  <a:gd name="connsiteY0" fmla="*/ 190500 h 445517"/>
                  <a:gd name="connsiteX1" fmla="*/ 139897 w 685631"/>
                  <a:gd name="connsiteY1" fmla="*/ 0 h 445517"/>
                  <a:gd name="connsiteX2" fmla="*/ 343097 w 685631"/>
                  <a:gd name="connsiteY2" fmla="*/ 163513 h 445517"/>
                  <a:gd name="connsiteX3" fmla="*/ 502641 w 685631"/>
                  <a:gd name="connsiteY3" fmla="*/ 254001 h 445517"/>
                  <a:gd name="connsiteX4" fmla="*/ 666948 w 685631"/>
                  <a:gd name="connsiteY4" fmla="*/ 311945 h 445517"/>
                  <a:gd name="connsiteX5" fmla="*/ 616147 w 685631"/>
                  <a:gd name="connsiteY5" fmla="*/ 444500 h 445517"/>
                  <a:gd name="connsiteX6" fmla="*/ 129543 w 685631"/>
                  <a:gd name="connsiteY6" fmla="*/ 363435 h 445517"/>
                  <a:gd name="connsiteX7" fmla="*/ 197 w 685631"/>
                  <a:gd name="connsiteY7" fmla="*/ 190500 h 445517"/>
                  <a:gd name="connsiteX0" fmla="*/ 13 w 685447"/>
                  <a:gd name="connsiteY0" fmla="*/ 123825 h 378842"/>
                  <a:gd name="connsiteX1" fmla="*/ 123044 w 685447"/>
                  <a:gd name="connsiteY1" fmla="*/ 0 h 378842"/>
                  <a:gd name="connsiteX2" fmla="*/ 342913 w 685447"/>
                  <a:gd name="connsiteY2" fmla="*/ 96838 h 378842"/>
                  <a:gd name="connsiteX3" fmla="*/ 502457 w 685447"/>
                  <a:gd name="connsiteY3" fmla="*/ 187326 h 378842"/>
                  <a:gd name="connsiteX4" fmla="*/ 666764 w 685447"/>
                  <a:gd name="connsiteY4" fmla="*/ 245270 h 378842"/>
                  <a:gd name="connsiteX5" fmla="*/ 615963 w 685447"/>
                  <a:gd name="connsiteY5" fmla="*/ 377825 h 378842"/>
                  <a:gd name="connsiteX6" fmla="*/ 129359 w 685447"/>
                  <a:gd name="connsiteY6" fmla="*/ 296760 h 378842"/>
                  <a:gd name="connsiteX7" fmla="*/ 13 w 685447"/>
                  <a:gd name="connsiteY7" fmla="*/ 123825 h 378842"/>
                  <a:gd name="connsiteX0" fmla="*/ 13 w 632478"/>
                  <a:gd name="connsiteY0" fmla="*/ 123825 h 381322"/>
                  <a:gd name="connsiteX1" fmla="*/ 123044 w 632478"/>
                  <a:gd name="connsiteY1" fmla="*/ 0 h 381322"/>
                  <a:gd name="connsiteX2" fmla="*/ 342913 w 632478"/>
                  <a:gd name="connsiteY2" fmla="*/ 96838 h 381322"/>
                  <a:gd name="connsiteX3" fmla="*/ 502457 w 632478"/>
                  <a:gd name="connsiteY3" fmla="*/ 187326 h 381322"/>
                  <a:gd name="connsiteX4" fmla="*/ 615963 w 632478"/>
                  <a:gd name="connsiteY4" fmla="*/ 377825 h 381322"/>
                  <a:gd name="connsiteX5" fmla="*/ 129359 w 632478"/>
                  <a:gd name="connsiteY5" fmla="*/ 296760 h 381322"/>
                  <a:gd name="connsiteX6" fmla="*/ 13 w 632478"/>
                  <a:gd name="connsiteY6" fmla="*/ 123825 h 381322"/>
                  <a:gd name="connsiteX0" fmla="*/ 13 w 508450"/>
                  <a:gd name="connsiteY0" fmla="*/ 123825 h 297649"/>
                  <a:gd name="connsiteX1" fmla="*/ 123044 w 508450"/>
                  <a:gd name="connsiteY1" fmla="*/ 0 h 297649"/>
                  <a:gd name="connsiteX2" fmla="*/ 342913 w 508450"/>
                  <a:gd name="connsiteY2" fmla="*/ 96838 h 297649"/>
                  <a:gd name="connsiteX3" fmla="*/ 502457 w 508450"/>
                  <a:gd name="connsiteY3" fmla="*/ 187326 h 297649"/>
                  <a:gd name="connsiteX4" fmla="*/ 129359 w 508450"/>
                  <a:gd name="connsiteY4" fmla="*/ 296760 h 297649"/>
                  <a:gd name="connsiteX5" fmla="*/ 13 w 508450"/>
                  <a:gd name="connsiteY5" fmla="*/ 123825 h 2976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508450" h="297649">
                    <a:moveTo>
                      <a:pt x="13" y="123825"/>
                    </a:moveTo>
                    <a:cubicBezTo>
                      <a:pt x="-1039" y="74365"/>
                      <a:pt x="65894" y="4498"/>
                      <a:pt x="123044" y="0"/>
                    </a:cubicBezTo>
                    <a:cubicBezTo>
                      <a:pt x="184956" y="13758"/>
                      <a:pt x="279677" y="65617"/>
                      <a:pt x="342913" y="96838"/>
                    </a:cubicBezTo>
                    <a:cubicBezTo>
                      <a:pt x="406149" y="128059"/>
                      <a:pt x="538049" y="154006"/>
                      <a:pt x="502457" y="187326"/>
                    </a:cubicBezTo>
                    <a:cubicBezTo>
                      <a:pt x="466865" y="220646"/>
                      <a:pt x="213100" y="307343"/>
                      <a:pt x="129359" y="296760"/>
                    </a:cubicBezTo>
                    <a:cubicBezTo>
                      <a:pt x="45618" y="286177"/>
                      <a:pt x="1065" y="173285"/>
                      <a:pt x="13" y="123825"/>
                    </a:cubicBezTo>
                    <a:close/>
                  </a:path>
                </a:pathLst>
              </a:custGeom>
              <a:solidFill>
                <a:srgbClr val="FFFF00"/>
              </a:solidFill>
              <a:ln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88" name="Прямая со стрелкой 87"/>
              <p:cNvCxnSpPr/>
              <p:nvPr/>
            </p:nvCxnSpPr>
            <p:spPr bwMode="auto">
              <a:xfrm>
                <a:off x="1075439" y="2959406"/>
                <a:ext cx="1499138" cy="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9" name="Прямая со стрелкой 88"/>
              <p:cNvCxnSpPr/>
              <p:nvPr/>
            </p:nvCxnSpPr>
            <p:spPr bwMode="auto">
              <a:xfrm>
                <a:off x="1813964" y="4111534"/>
                <a:ext cx="1499138" cy="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0" name="Прямая со стрелкой 89"/>
              <p:cNvCxnSpPr/>
              <p:nvPr/>
            </p:nvCxnSpPr>
            <p:spPr bwMode="auto">
              <a:xfrm>
                <a:off x="2449492" y="3718611"/>
                <a:ext cx="250170" cy="390117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1" name="Прямая со стрелкой 90"/>
              <p:cNvCxnSpPr/>
              <p:nvPr/>
            </p:nvCxnSpPr>
            <p:spPr bwMode="auto">
              <a:xfrm>
                <a:off x="3635896" y="2959406"/>
                <a:ext cx="1499138" cy="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2" name="Прямая со стрелкой 91"/>
              <p:cNvCxnSpPr/>
              <p:nvPr/>
            </p:nvCxnSpPr>
            <p:spPr bwMode="auto">
              <a:xfrm>
                <a:off x="4013139" y="3535470"/>
                <a:ext cx="1499138" cy="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3" name="Прямая со стрелкой 92"/>
              <p:cNvCxnSpPr/>
              <p:nvPr/>
            </p:nvCxnSpPr>
            <p:spPr bwMode="auto">
              <a:xfrm>
                <a:off x="4578031" y="3145353"/>
                <a:ext cx="250170" cy="390117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4" name="Прямая со стрелкой 93"/>
              <p:cNvCxnSpPr/>
              <p:nvPr/>
            </p:nvCxnSpPr>
            <p:spPr bwMode="auto">
              <a:xfrm flipV="1">
                <a:off x="3964105" y="2959406"/>
                <a:ext cx="250170" cy="390117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5" name="Прямая со стрелкой 94"/>
              <p:cNvCxnSpPr/>
              <p:nvPr/>
            </p:nvCxnSpPr>
            <p:spPr bwMode="auto">
              <a:xfrm>
                <a:off x="4420532" y="2569289"/>
                <a:ext cx="250170" cy="390117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6" name="Прямая со стрелкой 95"/>
              <p:cNvCxnSpPr/>
              <p:nvPr/>
            </p:nvCxnSpPr>
            <p:spPr bwMode="auto">
              <a:xfrm>
                <a:off x="3434766" y="3247438"/>
                <a:ext cx="578373" cy="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7" name="Прямая со стрелкой 96"/>
              <p:cNvCxnSpPr/>
              <p:nvPr/>
            </p:nvCxnSpPr>
            <p:spPr bwMode="auto">
              <a:xfrm>
                <a:off x="541410" y="5665633"/>
                <a:ext cx="934246" cy="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8" name="Прямая со стрелкой 97"/>
              <p:cNvCxnSpPr/>
              <p:nvPr/>
            </p:nvCxnSpPr>
            <p:spPr bwMode="auto">
              <a:xfrm flipV="1">
                <a:off x="480574" y="4903622"/>
                <a:ext cx="1499138" cy="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9" name="Прямая со стрелкой 98"/>
              <p:cNvCxnSpPr/>
              <p:nvPr/>
            </p:nvCxnSpPr>
            <p:spPr bwMode="auto">
              <a:xfrm flipV="1">
                <a:off x="541410" y="5665633"/>
                <a:ext cx="250170" cy="390117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0" name="Прямая со стрелкой 99"/>
              <p:cNvCxnSpPr/>
              <p:nvPr/>
            </p:nvCxnSpPr>
            <p:spPr bwMode="auto">
              <a:xfrm flipV="1">
                <a:off x="3072862" y="4870739"/>
                <a:ext cx="1499138" cy="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1" name="Прямая со стрелкой 100"/>
              <p:cNvCxnSpPr/>
              <p:nvPr/>
            </p:nvCxnSpPr>
            <p:spPr bwMode="auto">
              <a:xfrm flipV="1">
                <a:off x="3708390" y="4873545"/>
                <a:ext cx="250170" cy="390117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2" name="Прямая со стрелкой 101"/>
              <p:cNvCxnSpPr/>
              <p:nvPr/>
            </p:nvCxnSpPr>
            <p:spPr bwMode="auto">
              <a:xfrm flipV="1">
                <a:off x="2699792" y="5446803"/>
                <a:ext cx="1499138" cy="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3" name="Прямая со стрелкой 102"/>
              <p:cNvCxnSpPr/>
              <p:nvPr/>
            </p:nvCxnSpPr>
            <p:spPr bwMode="auto">
              <a:xfrm flipV="1">
                <a:off x="2843808" y="5449609"/>
                <a:ext cx="250170" cy="390117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4" name="Прямая со стрелкой 103"/>
              <p:cNvCxnSpPr/>
              <p:nvPr/>
            </p:nvCxnSpPr>
            <p:spPr bwMode="auto">
              <a:xfrm>
                <a:off x="2868197" y="6055750"/>
                <a:ext cx="934246" cy="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5" name="Прямая со стрелкой 104"/>
              <p:cNvCxnSpPr/>
              <p:nvPr/>
            </p:nvCxnSpPr>
            <p:spPr bwMode="auto">
              <a:xfrm flipV="1">
                <a:off x="5637049" y="5068603"/>
                <a:ext cx="1499138" cy="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6" name="Прямая со стрелкой 105"/>
              <p:cNvCxnSpPr/>
              <p:nvPr/>
            </p:nvCxnSpPr>
            <p:spPr bwMode="auto">
              <a:xfrm flipV="1">
                <a:off x="6272577" y="5071409"/>
                <a:ext cx="250170" cy="390117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7" name="Прямая со стрелкой 106"/>
              <p:cNvCxnSpPr/>
              <p:nvPr/>
            </p:nvCxnSpPr>
            <p:spPr bwMode="auto">
              <a:xfrm flipV="1">
                <a:off x="5076056" y="5911734"/>
                <a:ext cx="1499138" cy="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8" name="Прямая со стрелкой 107"/>
              <p:cNvCxnSpPr/>
              <p:nvPr/>
            </p:nvCxnSpPr>
            <p:spPr bwMode="auto">
              <a:xfrm>
                <a:off x="5887710" y="4671926"/>
                <a:ext cx="250170" cy="390117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9" name="Прямая со стрелкой 108"/>
              <p:cNvCxnSpPr/>
              <p:nvPr/>
            </p:nvCxnSpPr>
            <p:spPr bwMode="auto">
              <a:xfrm>
                <a:off x="6050022" y="5521617"/>
                <a:ext cx="250170" cy="390117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</p:spTree>
    <p:extLst>
      <p:ext uri="{BB962C8B-B14F-4D97-AF65-F5344CB8AC3E}">
        <p14:creationId xmlns:p14="http://schemas.microsoft.com/office/powerpoint/2010/main" val="39979627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Группа 61"/>
          <p:cNvGrpSpPr/>
          <p:nvPr/>
        </p:nvGrpSpPr>
        <p:grpSpPr>
          <a:xfrm>
            <a:off x="7146647" y="4682056"/>
            <a:ext cx="1455622" cy="928205"/>
            <a:chOff x="3919196" y="3789040"/>
            <a:chExt cx="1455622" cy="928205"/>
          </a:xfrm>
        </p:grpSpPr>
        <p:sp>
          <p:nvSpPr>
            <p:cNvPr id="63" name="Прямоугольник 62"/>
            <p:cNvSpPr/>
            <p:nvPr/>
          </p:nvSpPr>
          <p:spPr bwMode="auto">
            <a:xfrm>
              <a:off x="3919196" y="3789040"/>
              <a:ext cx="1455622" cy="928205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grpSp>
          <p:nvGrpSpPr>
            <p:cNvPr id="64" name="Группа 63"/>
            <p:cNvGrpSpPr/>
            <p:nvPr/>
          </p:nvGrpSpPr>
          <p:grpSpPr>
            <a:xfrm>
              <a:off x="3991594" y="3840310"/>
              <a:ext cx="1302972" cy="805393"/>
              <a:chOff x="480574" y="1864330"/>
              <a:chExt cx="7547810" cy="4939483"/>
            </a:xfrm>
          </p:grpSpPr>
          <p:cxnSp>
            <p:nvCxnSpPr>
              <p:cNvPr id="65" name="Прямая со стрелкой 64"/>
              <p:cNvCxnSpPr/>
              <p:nvPr/>
            </p:nvCxnSpPr>
            <p:spPr bwMode="auto">
              <a:xfrm>
                <a:off x="1331640" y="4471574"/>
                <a:ext cx="6696744" cy="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</p:cxnSp>
          <p:cxnSp>
            <p:nvCxnSpPr>
              <p:cNvPr id="70" name="Прямая со стрелкой 69"/>
              <p:cNvCxnSpPr/>
              <p:nvPr/>
            </p:nvCxnSpPr>
            <p:spPr bwMode="auto">
              <a:xfrm>
                <a:off x="2339752" y="2599366"/>
                <a:ext cx="1224136" cy="1872208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1" name="Прямая со стрелкой 70"/>
              <p:cNvCxnSpPr/>
              <p:nvPr/>
            </p:nvCxnSpPr>
            <p:spPr bwMode="auto">
              <a:xfrm>
                <a:off x="4932040" y="2599366"/>
                <a:ext cx="1224136" cy="1872208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2" name="Прямая со стрелкой 71"/>
              <p:cNvCxnSpPr/>
              <p:nvPr/>
            </p:nvCxnSpPr>
            <p:spPr bwMode="auto">
              <a:xfrm flipV="1">
                <a:off x="1043608" y="4471574"/>
                <a:ext cx="1224136" cy="1872208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3" name="Прямая со стрелкой 72"/>
              <p:cNvCxnSpPr/>
              <p:nvPr/>
            </p:nvCxnSpPr>
            <p:spPr bwMode="auto">
              <a:xfrm flipV="1">
                <a:off x="3635896" y="4471574"/>
                <a:ext cx="1224136" cy="1872208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4" name="Прямая со стрелкой 73"/>
              <p:cNvCxnSpPr/>
              <p:nvPr/>
            </p:nvCxnSpPr>
            <p:spPr bwMode="auto">
              <a:xfrm flipV="1">
                <a:off x="6300192" y="4471574"/>
                <a:ext cx="1224136" cy="1872208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75" name="Полилиния 74"/>
              <p:cNvSpPr/>
              <p:nvPr/>
            </p:nvSpPr>
            <p:spPr>
              <a:xfrm>
                <a:off x="3087097" y="6222805"/>
                <a:ext cx="548799" cy="581008"/>
              </a:xfrm>
              <a:custGeom>
                <a:avLst/>
                <a:gdLst>
                  <a:gd name="connsiteX0" fmla="*/ 57150 w 804495"/>
                  <a:gd name="connsiteY0" fmla="*/ 201570 h 485788"/>
                  <a:gd name="connsiteX1" fmla="*/ 215900 w 804495"/>
                  <a:gd name="connsiteY1" fmla="*/ 11070 h 485788"/>
                  <a:gd name="connsiteX2" fmla="*/ 457200 w 804495"/>
                  <a:gd name="connsiteY2" fmla="*/ 36470 h 485788"/>
                  <a:gd name="connsiteX3" fmla="*/ 781050 w 804495"/>
                  <a:gd name="connsiteY3" fmla="*/ 150770 h 485788"/>
                  <a:gd name="connsiteX4" fmla="*/ 692150 w 804495"/>
                  <a:gd name="connsiteY4" fmla="*/ 455570 h 485788"/>
                  <a:gd name="connsiteX5" fmla="*/ 0 w 804495"/>
                  <a:gd name="connsiteY5" fmla="*/ 468270 h 485788"/>
                  <a:gd name="connsiteX0" fmla="*/ 0 w 744362"/>
                  <a:gd name="connsiteY0" fmla="*/ 201570 h 455777"/>
                  <a:gd name="connsiteX1" fmla="*/ 158750 w 744362"/>
                  <a:gd name="connsiteY1" fmla="*/ 11070 h 455777"/>
                  <a:gd name="connsiteX2" fmla="*/ 400050 w 744362"/>
                  <a:gd name="connsiteY2" fmla="*/ 36470 h 455777"/>
                  <a:gd name="connsiteX3" fmla="*/ 723900 w 744362"/>
                  <a:gd name="connsiteY3" fmla="*/ 150770 h 455777"/>
                  <a:gd name="connsiteX4" fmla="*/ 635000 w 744362"/>
                  <a:gd name="connsiteY4" fmla="*/ 455570 h 455777"/>
                  <a:gd name="connsiteX5" fmla="*/ 19050 w 744362"/>
                  <a:gd name="connsiteY5" fmla="*/ 201570 h 455777"/>
                  <a:gd name="connsiteX0" fmla="*/ 0 w 744362"/>
                  <a:gd name="connsiteY0" fmla="*/ 201570 h 455885"/>
                  <a:gd name="connsiteX1" fmla="*/ 158750 w 744362"/>
                  <a:gd name="connsiteY1" fmla="*/ 11070 h 455885"/>
                  <a:gd name="connsiteX2" fmla="*/ 400050 w 744362"/>
                  <a:gd name="connsiteY2" fmla="*/ 36470 h 455885"/>
                  <a:gd name="connsiteX3" fmla="*/ 723900 w 744362"/>
                  <a:gd name="connsiteY3" fmla="*/ 150770 h 455885"/>
                  <a:gd name="connsiteX4" fmla="*/ 635000 w 744362"/>
                  <a:gd name="connsiteY4" fmla="*/ 455570 h 455885"/>
                  <a:gd name="connsiteX5" fmla="*/ 19050 w 744362"/>
                  <a:gd name="connsiteY5" fmla="*/ 201570 h 455885"/>
                  <a:gd name="connsiteX0" fmla="*/ 0 w 727693"/>
                  <a:gd name="connsiteY0" fmla="*/ 199017 h 455713"/>
                  <a:gd name="connsiteX1" fmla="*/ 142081 w 727693"/>
                  <a:gd name="connsiteY1" fmla="*/ 10898 h 455713"/>
                  <a:gd name="connsiteX2" fmla="*/ 383381 w 727693"/>
                  <a:gd name="connsiteY2" fmla="*/ 36298 h 455713"/>
                  <a:gd name="connsiteX3" fmla="*/ 707231 w 727693"/>
                  <a:gd name="connsiteY3" fmla="*/ 150598 h 455713"/>
                  <a:gd name="connsiteX4" fmla="*/ 618331 w 727693"/>
                  <a:gd name="connsiteY4" fmla="*/ 455398 h 455713"/>
                  <a:gd name="connsiteX5" fmla="*/ 2381 w 727693"/>
                  <a:gd name="connsiteY5" fmla="*/ 201398 h 455713"/>
                  <a:gd name="connsiteX0" fmla="*/ 0 w 727693"/>
                  <a:gd name="connsiteY0" fmla="*/ 199017 h 455713"/>
                  <a:gd name="connsiteX1" fmla="*/ 142081 w 727693"/>
                  <a:gd name="connsiteY1" fmla="*/ 10898 h 455713"/>
                  <a:gd name="connsiteX2" fmla="*/ 383381 w 727693"/>
                  <a:gd name="connsiteY2" fmla="*/ 36298 h 455713"/>
                  <a:gd name="connsiteX3" fmla="*/ 707231 w 727693"/>
                  <a:gd name="connsiteY3" fmla="*/ 150598 h 455713"/>
                  <a:gd name="connsiteX4" fmla="*/ 618331 w 727693"/>
                  <a:gd name="connsiteY4" fmla="*/ 455398 h 455713"/>
                  <a:gd name="connsiteX5" fmla="*/ 2381 w 727693"/>
                  <a:gd name="connsiteY5" fmla="*/ 201398 h 455713"/>
                  <a:gd name="connsiteX6" fmla="*/ 0 w 727693"/>
                  <a:gd name="connsiteY6" fmla="*/ 199017 h 455713"/>
                  <a:gd name="connsiteX0" fmla="*/ 3930 w 731623"/>
                  <a:gd name="connsiteY0" fmla="*/ 199017 h 455713"/>
                  <a:gd name="connsiteX1" fmla="*/ 146011 w 731623"/>
                  <a:gd name="connsiteY1" fmla="*/ 10898 h 455713"/>
                  <a:gd name="connsiteX2" fmla="*/ 387311 w 731623"/>
                  <a:gd name="connsiteY2" fmla="*/ 36298 h 455713"/>
                  <a:gd name="connsiteX3" fmla="*/ 711161 w 731623"/>
                  <a:gd name="connsiteY3" fmla="*/ 150598 h 455713"/>
                  <a:gd name="connsiteX4" fmla="*/ 622261 w 731623"/>
                  <a:gd name="connsiteY4" fmla="*/ 455398 h 455713"/>
                  <a:gd name="connsiteX5" fmla="*/ 6311 w 731623"/>
                  <a:gd name="connsiteY5" fmla="*/ 201398 h 455713"/>
                  <a:gd name="connsiteX6" fmla="*/ 3930 w 731623"/>
                  <a:gd name="connsiteY6" fmla="*/ 199017 h 455713"/>
                  <a:gd name="connsiteX0" fmla="*/ 3749 w 734264"/>
                  <a:gd name="connsiteY0" fmla="*/ 188205 h 444901"/>
                  <a:gd name="connsiteX1" fmla="*/ 145830 w 734264"/>
                  <a:gd name="connsiteY1" fmla="*/ 86 h 444901"/>
                  <a:gd name="connsiteX2" fmla="*/ 349030 w 734264"/>
                  <a:gd name="connsiteY2" fmla="*/ 163599 h 444901"/>
                  <a:gd name="connsiteX3" fmla="*/ 710980 w 734264"/>
                  <a:gd name="connsiteY3" fmla="*/ 139786 h 444901"/>
                  <a:gd name="connsiteX4" fmla="*/ 622080 w 734264"/>
                  <a:gd name="connsiteY4" fmla="*/ 444586 h 444901"/>
                  <a:gd name="connsiteX5" fmla="*/ 6130 w 734264"/>
                  <a:gd name="connsiteY5" fmla="*/ 190586 h 444901"/>
                  <a:gd name="connsiteX6" fmla="*/ 3749 w 734264"/>
                  <a:gd name="connsiteY6" fmla="*/ 188205 h 444901"/>
                  <a:gd name="connsiteX0" fmla="*/ 3749 w 641217"/>
                  <a:gd name="connsiteY0" fmla="*/ 218992 h 479786"/>
                  <a:gd name="connsiteX1" fmla="*/ 145830 w 641217"/>
                  <a:gd name="connsiteY1" fmla="*/ 30873 h 479786"/>
                  <a:gd name="connsiteX2" fmla="*/ 349030 w 641217"/>
                  <a:gd name="connsiteY2" fmla="*/ 194386 h 479786"/>
                  <a:gd name="connsiteX3" fmla="*/ 472855 w 641217"/>
                  <a:gd name="connsiteY3" fmla="*/ 6267 h 479786"/>
                  <a:gd name="connsiteX4" fmla="*/ 622080 w 641217"/>
                  <a:gd name="connsiteY4" fmla="*/ 475373 h 479786"/>
                  <a:gd name="connsiteX5" fmla="*/ 6130 w 641217"/>
                  <a:gd name="connsiteY5" fmla="*/ 221373 h 479786"/>
                  <a:gd name="connsiteX6" fmla="*/ 3749 w 641217"/>
                  <a:gd name="connsiteY6" fmla="*/ 218992 h 479786"/>
                  <a:gd name="connsiteX0" fmla="*/ 3749 w 658013"/>
                  <a:gd name="connsiteY0" fmla="*/ 212726 h 469210"/>
                  <a:gd name="connsiteX1" fmla="*/ 145830 w 658013"/>
                  <a:gd name="connsiteY1" fmla="*/ 24607 h 469210"/>
                  <a:gd name="connsiteX2" fmla="*/ 349030 w 658013"/>
                  <a:gd name="connsiteY2" fmla="*/ 188120 h 469210"/>
                  <a:gd name="connsiteX3" fmla="*/ 472855 w 658013"/>
                  <a:gd name="connsiteY3" fmla="*/ 1 h 469210"/>
                  <a:gd name="connsiteX4" fmla="*/ 572868 w 658013"/>
                  <a:gd name="connsiteY4" fmla="*/ 186533 h 469210"/>
                  <a:gd name="connsiteX5" fmla="*/ 622080 w 658013"/>
                  <a:gd name="connsiteY5" fmla="*/ 469107 h 469210"/>
                  <a:gd name="connsiteX6" fmla="*/ 6130 w 658013"/>
                  <a:gd name="connsiteY6" fmla="*/ 215107 h 469210"/>
                  <a:gd name="connsiteX7" fmla="*/ 3749 w 658013"/>
                  <a:gd name="connsiteY7" fmla="*/ 212726 h 469210"/>
                  <a:gd name="connsiteX0" fmla="*/ 3749 w 690523"/>
                  <a:gd name="connsiteY0" fmla="*/ 212902 h 469646"/>
                  <a:gd name="connsiteX1" fmla="*/ 145830 w 690523"/>
                  <a:gd name="connsiteY1" fmla="*/ 24783 h 469646"/>
                  <a:gd name="connsiteX2" fmla="*/ 349030 w 690523"/>
                  <a:gd name="connsiteY2" fmla="*/ 188296 h 469646"/>
                  <a:gd name="connsiteX3" fmla="*/ 472855 w 690523"/>
                  <a:gd name="connsiteY3" fmla="*/ 177 h 469646"/>
                  <a:gd name="connsiteX4" fmla="*/ 658593 w 690523"/>
                  <a:gd name="connsiteY4" fmla="*/ 160516 h 469646"/>
                  <a:gd name="connsiteX5" fmla="*/ 622080 w 690523"/>
                  <a:gd name="connsiteY5" fmla="*/ 469283 h 469646"/>
                  <a:gd name="connsiteX6" fmla="*/ 6130 w 690523"/>
                  <a:gd name="connsiteY6" fmla="*/ 215283 h 469646"/>
                  <a:gd name="connsiteX7" fmla="*/ 3749 w 690523"/>
                  <a:gd name="connsiteY7" fmla="*/ 212902 h 4696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690523" h="469646">
                    <a:moveTo>
                      <a:pt x="3749" y="212902"/>
                    </a:moveTo>
                    <a:cubicBezTo>
                      <a:pt x="-21652" y="126648"/>
                      <a:pt x="88283" y="28884"/>
                      <a:pt x="145830" y="24783"/>
                    </a:cubicBezTo>
                    <a:cubicBezTo>
                      <a:pt x="203377" y="20682"/>
                      <a:pt x="294526" y="192397"/>
                      <a:pt x="349030" y="188296"/>
                    </a:cubicBezTo>
                    <a:cubicBezTo>
                      <a:pt x="403534" y="184195"/>
                      <a:pt x="421261" y="4807"/>
                      <a:pt x="472855" y="177"/>
                    </a:cubicBezTo>
                    <a:cubicBezTo>
                      <a:pt x="524449" y="-4453"/>
                      <a:pt x="633722" y="82332"/>
                      <a:pt x="658593" y="160516"/>
                    </a:cubicBezTo>
                    <a:cubicBezTo>
                      <a:pt x="683464" y="238700"/>
                      <a:pt x="730824" y="460155"/>
                      <a:pt x="622080" y="469283"/>
                    </a:cubicBezTo>
                    <a:cubicBezTo>
                      <a:pt x="513336" y="478411"/>
                      <a:pt x="44230" y="313708"/>
                      <a:pt x="6130" y="215283"/>
                    </a:cubicBezTo>
                    <a:lnTo>
                      <a:pt x="3749" y="212902"/>
                    </a:lnTo>
                    <a:close/>
                  </a:path>
                </a:pathLst>
              </a:cu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76" name="Полилиния 75"/>
              <p:cNvSpPr/>
              <p:nvPr/>
            </p:nvSpPr>
            <p:spPr>
              <a:xfrm rot="19688340">
                <a:off x="6027808" y="6308238"/>
                <a:ext cx="544765" cy="468673"/>
              </a:xfrm>
              <a:custGeom>
                <a:avLst/>
                <a:gdLst>
                  <a:gd name="connsiteX0" fmla="*/ 57150 w 804495"/>
                  <a:gd name="connsiteY0" fmla="*/ 201570 h 485788"/>
                  <a:gd name="connsiteX1" fmla="*/ 215900 w 804495"/>
                  <a:gd name="connsiteY1" fmla="*/ 11070 h 485788"/>
                  <a:gd name="connsiteX2" fmla="*/ 457200 w 804495"/>
                  <a:gd name="connsiteY2" fmla="*/ 36470 h 485788"/>
                  <a:gd name="connsiteX3" fmla="*/ 781050 w 804495"/>
                  <a:gd name="connsiteY3" fmla="*/ 150770 h 485788"/>
                  <a:gd name="connsiteX4" fmla="*/ 692150 w 804495"/>
                  <a:gd name="connsiteY4" fmla="*/ 455570 h 485788"/>
                  <a:gd name="connsiteX5" fmla="*/ 0 w 804495"/>
                  <a:gd name="connsiteY5" fmla="*/ 468270 h 485788"/>
                  <a:gd name="connsiteX0" fmla="*/ 0 w 744362"/>
                  <a:gd name="connsiteY0" fmla="*/ 201570 h 455777"/>
                  <a:gd name="connsiteX1" fmla="*/ 158750 w 744362"/>
                  <a:gd name="connsiteY1" fmla="*/ 11070 h 455777"/>
                  <a:gd name="connsiteX2" fmla="*/ 400050 w 744362"/>
                  <a:gd name="connsiteY2" fmla="*/ 36470 h 455777"/>
                  <a:gd name="connsiteX3" fmla="*/ 723900 w 744362"/>
                  <a:gd name="connsiteY3" fmla="*/ 150770 h 455777"/>
                  <a:gd name="connsiteX4" fmla="*/ 635000 w 744362"/>
                  <a:gd name="connsiteY4" fmla="*/ 455570 h 455777"/>
                  <a:gd name="connsiteX5" fmla="*/ 19050 w 744362"/>
                  <a:gd name="connsiteY5" fmla="*/ 201570 h 455777"/>
                  <a:gd name="connsiteX0" fmla="*/ 0 w 744362"/>
                  <a:gd name="connsiteY0" fmla="*/ 201570 h 455885"/>
                  <a:gd name="connsiteX1" fmla="*/ 158750 w 744362"/>
                  <a:gd name="connsiteY1" fmla="*/ 11070 h 455885"/>
                  <a:gd name="connsiteX2" fmla="*/ 400050 w 744362"/>
                  <a:gd name="connsiteY2" fmla="*/ 36470 h 455885"/>
                  <a:gd name="connsiteX3" fmla="*/ 723900 w 744362"/>
                  <a:gd name="connsiteY3" fmla="*/ 150770 h 455885"/>
                  <a:gd name="connsiteX4" fmla="*/ 635000 w 744362"/>
                  <a:gd name="connsiteY4" fmla="*/ 455570 h 455885"/>
                  <a:gd name="connsiteX5" fmla="*/ 19050 w 744362"/>
                  <a:gd name="connsiteY5" fmla="*/ 201570 h 455885"/>
                  <a:gd name="connsiteX0" fmla="*/ 0 w 727693"/>
                  <a:gd name="connsiteY0" fmla="*/ 199017 h 455713"/>
                  <a:gd name="connsiteX1" fmla="*/ 142081 w 727693"/>
                  <a:gd name="connsiteY1" fmla="*/ 10898 h 455713"/>
                  <a:gd name="connsiteX2" fmla="*/ 383381 w 727693"/>
                  <a:gd name="connsiteY2" fmla="*/ 36298 h 455713"/>
                  <a:gd name="connsiteX3" fmla="*/ 707231 w 727693"/>
                  <a:gd name="connsiteY3" fmla="*/ 150598 h 455713"/>
                  <a:gd name="connsiteX4" fmla="*/ 618331 w 727693"/>
                  <a:gd name="connsiteY4" fmla="*/ 455398 h 455713"/>
                  <a:gd name="connsiteX5" fmla="*/ 2381 w 727693"/>
                  <a:gd name="connsiteY5" fmla="*/ 201398 h 455713"/>
                  <a:gd name="connsiteX0" fmla="*/ 0 w 727693"/>
                  <a:gd name="connsiteY0" fmla="*/ 199017 h 455713"/>
                  <a:gd name="connsiteX1" fmla="*/ 142081 w 727693"/>
                  <a:gd name="connsiteY1" fmla="*/ 10898 h 455713"/>
                  <a:gd name="connsiteX2" fmla="*/ 383381 w 727693"/>
                  <a:gd name="connsiteY2" fmla="*/ 36298 h 455713"/>
                  <a:gd name="connsiteX3" fmla="*/ 707231 w 727693"/>
                  <a:gd name="connsiteY3" fmla="*/ 150598 h 455713"/>
                  <a:gd name="connsiteX4" fmla="*/ 618331 w 727693"/>
                  <a:gd name="connsiteY4" fmla="*/ 455398 h 455713"/>
                  <a:gd name="connsiteX5" fmla="*/ 2381 w 727693"/>
                  <a:gd name="connsiteY5" fmla="*/ 201398 h 455713"/>
                  <a:gd name="connsiteX6" fmla="*/ 0 w 727693"/>
                  <a:gd name="connsiteY6" fmla="*/ 199017 h 455713"/>
                  <a:gd name="connsiteX0" fmla="*/ 3930 w 731623"/>
                  <a:gd name="connsiteY0" fmla="*/ 199017 h 455713"/>
                  <a:gd name="connsiteX1" fmla="*/ 146011 w 731623"/>
                  <a:gd name="connsiteY1" fmla="*/ 10898 h 455713"/>
                  <a:gd name="connsiteX2" fmla="*/ 387311 w 731623"/>
                  <a:gd name="connsiteY2" fmla="*/ 36298 h 455713"/>
                  <a:gd name="connsiteX3" fmla="*/ 711161 w 731623"/>
                  <a:gd name="connsiteY3" fmla="*/ 150598 h 455713"/>
                  <a:gd name="connsiteX4" fmla="*/ 622261 w 731623"/>
                  <a:gd name="connsiteY4" fmla="*/ 455398 h 455713"/>
                  <a:gd name="connsiteX5" fmla="*/ 6311 w 731623"/>
                  <a:gd name="connsiteY5" fmla="*/ 201398 h 455713"/>
                  <a:gd name="connsiteX6" fmla="*/ 3930 w 731623"/>
                  <a:gd name="connsiteY6" fmla="*/ 199017 h 455713"/>
                  <a:gd name="connsiteX0" fmla="*/ 3749 w 734264"/>
                  <a:gd name="connsiteY0" fmla="*/ 188205 h 444901"/>
                  <a:gd name="connsiteX1" fmla="*/ 145830 w 734264"/>
                  <a:gd name="connsiteY1" fmla="*/ 86 h 444901"/>
                  <a:gd name="connsiteX2" fmla="*/ 349030 w 734264"/>
                  <a:gd name="connsiteY2" fmla="*/ 163599 h 444901"/>
                  <a:gd name="connsiteX3" fmla="*/ 710980 w 734264"/>
                  <a:gd name="connsiteY3" fmla="*/ 139786 h 444901"/>
                  <a:gd name="connsiteX4" fmla="*/ 622080 w 734264"/>
                  <a:gd name="connsiteY4" fmla="*/ 444586 h 444901"/>
                  <a:gd name="connsiteX5" fmla="*/ 6130 w 734264"/>
                  <a:gd name="connsiteY5" fmla="*/ 190586 h 444901"/>
                  <a:gd name="connsiteX6" fmla="*/ 3749 w 734264"/>
                  <a:gd name="connsiteY6" fmla="*/ 188205 h 444901"/>
                  <a:gd name="connsiteX0" fmla="*/ 3749 w 641217"/>
                  <a:gd name="connsiteY0" fmla="*/ 218992 h 479786"/>
                  <a:gd name="connsiteX1" fmla="*/ 145830 w 641217"/>
                  <a:gd name="connsiteY1" fmla="*/ 30873 h 479786"/>
                  <a:gd name="connsiteX2" fmla="*/ 349030 w 641217"/>
                  <a:gd name="connsiteY2" fmla="*/ 194386 h 479786"/>
                  <a:gd name="connsiteX3" fmla="*/ 472855 w 641217"/>
                  <a:gd name="connsiteY3" fmla="*/ 6267 h 479786"/>
                  <a:gd name="connsiteX4" fmla="*/ 622080 w 641217"/>
                  <a:gd name="connsiteY4" fmla="*/ 475373 h 479786"/>
                  <a:gd name="connsiteX5" fmla="*/ 6130 w 641217"/>
                  <a:gd name="connsiteY5" fmla="*/ 221373 h 479786"/>
                  <a:gd name="connsiteX6" fmla="*/ 3749 w 641217"/>
                  <a:gd name="connsiteY6" fmla="*/ 218992 h 479786"/>
                  <a:gd name="connsiteX0" fmla="*/ 3749 w 658013"/>
                  <a:gd name="connsiteY0" fmla="*/ 212726 h 469210"/>
                  <a:gd name="connsiteX1" fmla="*/ 145830 w 658013"/>
                  <a:gd name="connsiteY1" fmla="*/ 24607 h 469210"/>
                  <a:gd name="connsiteX2" fmla="*/ 349030 w 658013"/>
                  <a:gd name="connsiteY2" fmla="*/ 188120 h 469210"/>
                  <a:gd name="connsiteX3" fmla="*/ 472855 w 658013"/>
                  <a:gd name="connsiteY3" fmla="*/ 1 h 469210"/>
                  <a:gd name="connsiteX4" fmla="*/ 572868 w 658013"/>
                  <a:gd name="connsiteY4" fmla="*/ 186533 h 469210"/>
                  <a:gd name="connsiteX5" fmla="*/ 622080 w 658013"/>
                  <a:gd name="connsiteY5" fmla="*/ 469107 h 469210"/>
                  <a:gd name="connsiteX6" fmla="*/ 6130 w 658013"/>
                  <a:gd name="connsiteY6" fmla="*/ 215107 h 469210"/>
                  <a:gd name="connsiteX7" fmla="*/ 3749 w 658013"/>
                  <a:gd name="connsiteY7" fmla="*/ 212726 h 469210"/>
                  <a:gd name="connsiteX0" fmla="*/ 3749 w 690523"/>
                  <a:gd name="connsiteY0" fmla="*/ 212902 h 469646"/>
                  <a:gd name="connsiteX1" fmla="*/ 145830 w 690523"/>
                  <a:gd name="connsiteY1" fmla="*/ 24783 h 469646"/>
                  <a:gd name="connsiteX2" fmla="*/ 349030 w 690523"/>
                  <a:gd name="connsiteY2" fmla="*/ 188296 h 469646"/>
                  <a:gd name="connsiteX3" fmla="*/ 472855 w 690523"/>
                  <a:gd name="connsiteY3" fmla="*/ 177 h 469646"/>
                  <a:gd name="connsiteX4" fmla="*/ 658593 w 690523"/>
                  <a:gd name="connsiteY4" fmla="*/ 160516 h 469646"/>
                  <a:gd name="connsiteX5" fmla="*/ 622080 w 690523"/>
                  <a:gd name="connsiteY5" fmla="*/ 469283 h 469646"/>
                  <a:gd name="connsiteX6" fmla="*/ 6130 w 690523"/>
                  <a:gd name="connsiteY6" fmla="*/ 215283 h 469646"/>
                  <a:gd name="connsiteX7" fmla="*/ 3749 w 690523"/>
                  <a:gd name="connsiteY7" fmla="*/ 212902 h 469646"/>
                  <a:gd name="connsiteX0" fmla="*/ 3749 w 690523"/>
                  <a:gd name="connsiteY0" fmla="*/ 188218 h 444962"/>
                  <a:gd name="connsiteX1" fmla="*/ 145830 w 690523"/>
                  <a:gd name="connsiteY1" fmla="*/ 99 h 444962"/>
                  <a:gd name="connsiteX2" fmla="*/ 349030 w 690523"/>
                  <a:gd name="connsiteY2" fmla="*/ 163612 h 444962"/>
                  <a:gd name="connsiteX3" fmla="*/ 508574 w 690523"/>
                  <a:gd name="connsiteY3" fmla="*/ 254100 h 444962"/>
                  <a:gd name="connsiteX4" fmla="*/ 658593 w 690523"/>
                  <a:gd name="connsiteY4" fmla="*/ 135832 h 444962"/>
                  <a:gd name="connsiteX5" fmla="*/ 622080 w 690523"/>
                  <a:gd name="connsiteY5" fmla="*/ 444599 h 444962"/>
                  <a:gd name="connsiteX6" fmla="*/ 6130 w 690523"/>
                  <a:gd name="connsiteY6" fmla="*/ 190599 h 444962"/>
                  <a:gd name="connsiteX7" fmla="*/ 3749 w 690523"/>
                  <a:gd name="connsiteY7" fmla="*/ 188218 h 444962"/>
                  <a:gd name="connsiteX0" fmla="*/ 3749 w 698645"/>
                  <a:gd name="connsiteY0" fmla="*/ 188218 h 447958"/>
                  <a:gd name="connsiteX1" fmla="*/ 145830 w 698645"/>
                  <a:gd name="connsiteY1" fmla="*/ 99 h 447958"/>
                  <a:gd name="connsiteX2" fmla="*/ 349030 w 698645"/>
                  <a:gd name="connsiteY2" fmla="*/ 163612 h 447958"/>
                  <a:gd name="connsiteX3" fmla="*/ 508574 w 698645"/>
                  <a:gd name="connsiteY3" fmla="*/ 254100 h 447958"/>
                  <a:gd name="connsiteX4" fmla="*/ 672881 w 698645"/>
                  <a:gd name="connsiteY4" fmla="*/ 312044 h 447958"/>
                  <a:gd name="connsiteX5" fmla="*/ 622080 w 698645"/>
                  <a:gd name="connsiteY5" fmla="*/ 444599 h 447958"/>
                  <a:gd name="connsiteX6" fmla="*/ 6130 w 698645"/>
                  <a:gd name="connsiteY6" fmla="*/ 190599 h 447958"/>
                  <a:gd name="connsiteX7" fmla="*/ 3749 w 698645"/>
                  <a:gd name="connsiteY7" fmla="*/ 188218 h 447958"/>
                  <a:gd name="connsiteX0" fmla="*/ 3210 w 724300"/>
                  <a:gd name="connsiteY0" fmla="*/ 86260 h 453156"/>
                  <a:gd name="connsiteX1" fmla="*/ 171485 w 724300"/>
                  <a:gd name="connsiteY1" fmla="*/ 5297 h 453156"/>
                  <a:gd name="connsiteX2" fmla="*/ 374685 w 724300"/>
                  <a:gd name="connsiteY2" fmla="*/ 168810 h 453156"/>
                  <a:gd name="connsiteX3" fmla="*/ 534229 w 724300"/>
                  <a:gd name="connsiteY3" fmla="*/ 259298 h 453156"/>
                  <a:gd name="connsiteX4" fmla="*/ 698536 w 724300"/>
                  <a:gd name="connsiteY4" fmla="*/ 317242 h 453156"/>
                  <a:gd name="connsiteX5" fmla="*/ 647735 w 724300"/>
                  <a:gd name="connsiteY5" fmla="*/ 449797 h 453156"/>
                  <a:gd name="connsiteX6" fmla="*/ 31785 w 724300"/>
                  <a:gd name="connsiteY6" fmla="*/ 195797 h 453156"/>
                  <a:gd name="connsiteX7" fmla="*/ 3210 w 724300"/>
                  <a:gd name="connsiteY7" fmla="*/ 86260 h 453156"/>
                  <a:gd name="connsiteX0" fmla="*/ 3210 w 717219"/>
                  <a:gd name="connsiteY0" fmla="*/ 86260 h 450814"/>
                  <a:gd name="connsiteX1" fmla="*/ 171485 w 717219"/>
                  <a:gd name="connsiteY1" fmla="*/ 5297 h 450814"/>
                  <a:gd name="connsiteX2" fmla="*/ 374685 w 717219"/>
                  <a:gd name="connsiteY2" fmla="*/ 168810 h 450814"/>
                  <a:gd name="connsiteX3" fmla="*/ 534229 w 717219"/>
                  <a:gd name="connsiteY3" fmla="*/ 259298 h 450814"/>
                  <a:gd name="connsiteX4" fmla="*/ 698536 w 717219"/>
                  <a:gd name="connsiteY4" fmla="*/ 317242 h 450814"/>
                  <a:gd name="connsiteX5" fmla="*/ 647735 w 717219"/>
                  <a:gd name="connsiteY5" fmla="*/ 449797 h 450814"/>
                  <a:gd name="connsiteX6" fmla="*/ 161131 w 717219"/>
                  <a:gd name="connsiteY6" fmla="*/ 368732 h 450814"/>
                  <a:gd name="connsiteX7" fmla="*/ 31785 w 717219"/>
                  <a:gd name="connsiteY7" fmla="*/ 195797 h 450814"/>
                  <a:gd name="connsiteX8" fmla="*/ 3210 w 717219"/>
                  <a:gd name="connsiteY8" fmla="*/ 86260 h 450814"/>
                  <a:gd name="connsiteX0" fmla="*/ 0 w 685434"/>
                  <a:gd name="connsiteY0" fmla="*/ 190500 h 445517"/>
                  <a:gd name="connsiteX1" fmla="*/ 139700 w 685434"/>
                  <a:gd name="connsiteY1" fmla="*/ 0 h 445517"/>
                  <a:gd name="connsiteX2" fmla="*/ 342900 w 685434"/>
                  <a:gd name="connsiteY2" fmla="*/ 163513 h 445517"/>
                  <a:gd name="connsiteX3" fmla="*/ 502444 w 685434"/>
                  <a:gd name="connsiteY3" fmla="*/ 254001 h 445517"/>
                  <a:gd name="connsiteX4" fmla="*/ 666751 w 685434"/>
                  <a:gd name="connsiteY4" fmla="*/ 311945 h 445517"/>
                  <a:gd name="connsiteX5" fmla="*/ 615950 w 685434"/>
                  <a:gd name="connsiteY5" fmla="*/ 444500 h 445517"/>
                  <a:gd name="connsiteX6" fmla="*/ 129346 w 685434"/>
                  <a:gd name="connsiteY6" fmla="*/ 363435 h 445517"/>
                  <a:gd name="connsiteX7" fmla="*/ 0 w 685434"/>
                  <a:gd name="connsiteY7" fmla="*/ 190500 h 445517"/>
                  <a:gd name="connsiteX0" fmla="*/ 3449 w 688883"/>
                  <a:gd name="connsiteY0" fmla="*/ 190500 h 445517"/>
                  <a:gd name="connsiteX1" fmla="*/ 143149 w 688883"/>
                  <a:gd name="connsiteY1" fmla="*/ 0 h 445517"/>
                  <a:gd name="connsiteX2" fmla="*/ 346349 w 688883"/>
                  <a:gd name="connsiteY2" fmla="*/ 163513 h 445517"/>
                  <a:gd name="connsiteX3" fmla="*/ 505893 w 688883"/>
                  <a:gd name="connsiteY3" fmla="*/ 254001 h 445517"/>
                  <a:gd name="connsiteX4" fmla="*/ 670200 w 688883"/>
                  <a:gd name="connsiteY4" fmla="*/ 311945 h 445517"/>
                  <a:gd name="connsiteX5" fmla="*/ 619399 w 688883"/>
                  <a:gd name="connsiteY5" fmla="*/ 444500 h 445517"/>
                  <a:gd name="connsiteX6" fmla="*/ 132795 w 688883"/>
                  <a:gd name="connsiteY6" fmla="*/ 363435 h 445517"/>
                  <a:gd name="connsiteX7" fmla="*/ 3449 w 688883"/>
                  <a:gd name="connsiteY7" fmla="*/ 190500 h 445517"/>
                  <a:gd name="connsiteX0" fmla="*/ 1443 w 686877"/>
                  <a:gd name="connsiteY0" fmla="*/ 190500 h 445517"/>
                  <a:gd name="connsiteX1" fmla="*/ 141143 w 686877"/>
                  <a:gd name="connsiteY1" fmla="*/ 0 h 445517"/>
                  <a:gd name="connsiteX2" fmla="*/ 344343 w 686877"/>
                  <a:gd name="connsiteY2" fmla="*/ 163513 h 445517"/>
                  <a:gd name="connsiteX3" fmla="*/ 503887 w 686877"/>
                  <a:gd name="connsiteY3" fmla="*/ 254001 h 445517"/>
                  <a:gd name="connsiteX4" fmla="*/ 668194 w 686877"/>
                  <a:gd name="connsiteY4" fmla="*/ 311945 h 445517"/>
                  <a:gd name="connsiteX5" fmla="*/ 617393 w 686877"/>
                  <a:gd name="connsiteY5" fmla="*/ 444500 h 445517"/>
                  <a:gd name="connsiteX6" fmla="*/ 130789 w 686877"/>
                  <a:gd name="connsiteY6" fmla="*/ 363435 h 445517"/>
                  <a:gd name="connsiteX7" fmla="*/ 1443 w 686877"/>
                  <a:gd name="connsiteY7" fmla="*/ 190500 h 445517"/>
                  <a:gd name="connsiteX0" fmla="*/ 197 w 685631"/>
                  <a:gd name="connsiteY0" fmla="*/ 190500 h 445517"/>
                  <a:gd name="connsiteX1" fmla="*/ 139897 w 685631"/>
                  <a:gd name="connsiteY1" fmla="*/ 0 h 445517"/>
                  <a:gd name="connsiteX2" fmla="*/ 343097 w 685631"/>
                  <a:gd name="connsiteY2" fmla="*/ 163513 h 445517"/>
                  <a:gd name="connsiteX3" fmla="*/ 502641 w 685631"/>
                  <a:gd name="connsiteY3" fmla="*/ 254001 h 445517"/>
                  <a:gd name="connsiteX4" fmla="*/ 666948 w 685631"/>
                  <a:gd name="connsiteY4" fmla="*/ 311945 h 445517"/>
                  <a:gd name="connsiteX5" fmla="*/ 616147 w 685631"/>
                  <a:gd name="connsiteY5" fmla="*/ 444500 h 445517"/>
                  <a:gd name="connsiteX6" fmla="*/ 129543 w 685631"/>
                  <a:gd name="connsiteY6" fmla="*/ 363435 h 445517"/>
                  <a:gd name="connsiteX7" fmla="*/ 197 w 685631"/>
                  <a:gd name="connsiteY7" fmla="*/ 190500 h 445517"/>
                  <a:gd name="connsiteX0" fmla="*/ 13 w 685447"/>
                  <a:gd name="connsiteY0" fmla="*/ 123825 h 378842"/>
                  <a:gd name="connsiteX1" fmla="*/ 123044 w 685447"/>
                  <a:gd name="connsiteY1" fmla="*/ 0 h 378842"/>
                  <a:gd name="connsiteX2" fmla="*/ 342913 w 685447"/>
                  <a:gd name="connsiteY2" fmla="*/ 96838 h 378842"/>
                  <a:gd name="connsiteX3" fmla="*/ 502457 w 685447"/>
                  <a:gd name="connsiteY3" fmla="*/ 187326 h 378842"/>
                  <a:gd name="connsiteX4" fmla="*/ 666764 w 685447"/>
                  <a:gd name="connsiteY4" fmla="*/ 245270 h 378842"/>
                  <a:gd name="connsiteX5" fmla="*/ 615963 w 685447"/>
                  <a:gd name="connsiteY5" fmla="*/ 377825 h 378842"/>
                  <a:gd name="connsiteX6" fmla="*/ 129359 w 685447"/>
                  <a:gd name="connsiteY6" fmla="*/ 296760 h 378842"/>
                  <a:gd name="connsiteX7" fmla="*/ 13 w 685447"/>
                  <a:gd name="connsiteY7" fmla="*/ 123825 h 378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685447" h="378842">
                    <a:moveTo>
                      <a:pt x="13" y="123825"/>
                    </a:moveTo>
                    <a:cubicBezTo>
                      <a:pt x="-1039" y="74365"/>
                      <a:pt x="65894" y="4498"/>
                      <a:pt x="123044" y="0"/>
                    </a:cubicBezTo>
                    <a:cubicBezTo>
                      <a:pt x="184956" y="13758"/>
                      <a:pt x="279677" y="65617"/>
                      <a:pt x="342913" y="96838"/>
                    </a:cubicBezTo>
                    <a:cubicBezTo>
                      <a:pt x="406149" y="128059"/>
                      <a:pt x="448482" y="162587"/>
                      <a:pt x="502457" y="187326"/>
                    </a:cubicBezTo>
                    <a:cubicBezTo>
                      <a:pt x="556432" y="212065"/>
                      <a:pt x="641893" y="167086"/>
                      <a:pt x="666764" y="245270"/>
                    </a:cubicBezTo>
                    <a:cubicBezTo>
                      <a:pt x="691635" y="323454"/>
                      <a:pt x="705530" y="369243"/>
                      <a:pt x="615963" y="377825"/>
                    </a:cubicBezTo>
                    <a:cubicBezTo>
                      <a:pt x="526396" y="386407"/>
                      <a:pt x="232017" y="339093"/>
                      <a:pt x="129359" y="296760"/>
                    </a:cubicBezTo>
                    <a:cubicBezTo>
                      <a:pt x="26701" y="254427"/>
                      <a:pt x="1065" y="173285"/>
                      <a:pt x="13" y="123825"/>
                    </a:cubicBezTo>
                    <a:close/>
                  </a:path>
                </a:pathLst>
              </a:custGeom>
              <a:solidFill>
                <a:srgbClr val="FF00FF"/>
              </a:solidFill>
              <a:ln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77" name="Полилиния 76"/>
              <p:cNvSpPr/>
              <p:nvPr/>
            </p:nvSpPr>
            <p:spPr>
              <a:xfrm rot="19688340">
                <a:off x="4586256" y="1864330"/>
                <a:ext cx="547551" cy="703555"/>
              </a:xfrm>
              <a:custGeom>
                <a:avLst/>
                <a:gdLst>
                  <a:gd name="connsiteX0" fmla="*/ 57150 w 804495"/>
                  <a:gd name="connsiteY0" fmla="*/ 201570 h 485788"/>
                  <a:gd name="connsiteX1" fmla="*/ 215900 w 804495"/>
                  <a:gd name="connsiteY1" fmla="*/ 11070 h 485788"/>
                  <a:gd name="connsiteX2" fmla="*/ 457200 w 804495"/>
                  <a:gd name="connsiteY2" fmla="*/ 36470 h 485788"/>
                  <a:gd name="connsiteX3" fmla="*/ 781050 w 804495"/>
                  <a:gd name="connsiteY3" fmla="*/ 150770 h 485788"/>
                  <a:gd name="connsiteX4" fmla="*/ 692150 w 804495"/>
                  <a:gd name="connsiteY4" fmla="*/ 455570 h 485788"/>
                  <a:gd name="connsiteX5" fmla="*/ 0 w 804495"/>
                  <a:gd name="connsiteY5" fmla="*/ 468270 h 485788"/>
                  <a:gd name="connsiteX0" fmla="*/ 0 w 744362"/>
                  <a:gd name="connsiteY0" fmla="*/ 201570 h 455777"/>
                  <a:gd name="connsiteX1" fmla="*/ 158750 w 744362"/>
                  <a:gd name="connsiteY1" fmla="*/ 11070 h 455777"/>
                  <a:gd name="connsiteX2" fmla="*/ 400050 w 744362"/>
                  <a:gd name="connsiteY2" fmla="*/ 36470 h 455777"/>
                  <a:gd name="connsiteX3" fmla="*/ 723900 w 744362"/>
                  <a:gd name="connsiteY3" fmla="*/ 150770 h 455777"/>
                  <a:gd name="connsiteX4" fmla="*/ 635000 w 744362"/>
                  <a:gd name="connsiteY4" fmla="*/ 455570 h 455777"/>
                  <a:gd name="connsiteX5" fmla="*/ 19050 w 744362"/>
                  <a:gd name="connsiteY5" fmla="*/ 201570 h 455777"/>
                  <a:gd name="connsiteX0" fmla="*/ 0 w 744362"/>
                  <a:gd name="connsiteY0" fmla="*/ 201570 h 455885"/>
                  <a:gd name="connsiteX1" fmla="*/ 158750 w 744362"/>
                  <a:gd name="connsiteY1" fmla="*/ 11070 h 455885"/>
                  <a:gd name="connsiteX2" fmla="*/ 400050 w 744362"/>
                  <a:gd name="connsiteY2" fmla="*/ 36470 h 455885"/>
                  <a:gd name="connsiteX3" fmla="*/ 723900 w 744362"/>
                  <a:gd name="connsiteY3" fmla="*/ 150770 h 455885"/>
                  <a:gd name="connsiteX4" fmla="*/ 635000 w 744362"/>
                  <a:gd name="connsiteY4" fmla="*/ 455570 h 455885"/>
                  <a:gd name="connsiteX5" fmla="*/ 19050 w 744362"/>
                  <a:gd name="connsiteY5" fmla="*/ 201570 h 455885"/>
                  <a:gd name="connsiteX0" fmla="*/ 0 w 727693"/>
                  <a:gd name="connsiteY0" fmla="*/ 199017 h 455713"/>
                  <a:gd name="connsiteX1" fmla="*/ 142081 w 727693"/>
                  <a:gd name="connsiteY1" fmla="*/ 10898 h 455713"/>
                  <a:gd name="connsiteX2" fmla="*/ 383381 w 727693"/>
                  <a:gd name="connsiteY2" fmla="*/ 36298 h 455713"/>
                  <a:gd name="connsiteX3" fmla="*/ 707231 w 727693"/>
                  <a:gd name="connsiteY3" fmla="*/ 150598 h 455713"/>
                  <a:gd name="connsiteX4" fmla="*/ 618331 w 727693"/>
                  <a:gd name="connsiteY4" fmla="*/ 455398 h 455713"/>
                  <a:gd name="connsiteX5" fmla="*/ 2381 w 727693"/>
                  <a:gd name="connsiteY5" fmla="*/ 201398 h 455713"/>
                  <a:gd name="connsiteX0" fmla="*/ 0 w 727693"/>
                  <a:gd name="connsiteY0" fmla="*/ 199017 h 455713"/>
                  <a:gd name="connsiteX1" fmla="*/ 142081 w 727693"/>
                  <a:gd name="connsiteY1" fmla="*/ 10898 h 455713"/>
                  <a:gd name="connsiteX2" fmla="*/ 383381 w 727693"/>
                  <a:gd name="connsiteY2" fmla="*/ 36298 h 455713"/>
                  <a:gd name="connsiteX3" fmla="*/ 707231 w 727693"/>
                  <a:gd name="connsiteY3" fmla="*/ 150598 h 455713"/>
                  <a:gd name="connsiteX4" fmla="*/ 618331 w 727693"/>
                  <a:gd name="connsiteY4" fmla="*/ 455398 h 455713"/>
                  <a:gd name="connsiteX5" fmla="*/ 2381 w 727693"/>
                  <a:gd name="connsiteY5" fmla="*/ 201398 h 455713"/>
                  <a:gd name="connsiteX6" fmla="*/ 0 w 727693"/>
                  <a:gd name="connsiteY6" fmla="*/ 199017 h 455713"/>
                  <a:gd name="connsiteX0" fmla="*/ 3930 w 731623"/>
                  <a:gd name="connsiteY0" fmla="*/ 199017 h 455713"/>
                  <a:gd name="connsiteX1" fmla="*/ 146011 w 731623"/>
                  <a:gd name="connsiteY1" fmla="*/ 10898 h 455713"/>
                  <a:gd name="connsiteX2" fmla="*/ 387311 w 731623"/>
                  <a:gd name="connsiteY2" fmla="*/ 36298 h 455713"/>
                  <a:gd name="connsiteX3" fmla="*/ 711161 w 731623"/>
                  <a:gd name="connsiteY3" fmla="*/ 150598 h 455713"/>
                  <a:gd name="connsiteX4" fmla="*/ 622261 w 731623"/>
                  <a:gd name="connsiteY4" fmla="*/ 455398 h 455713"/>
                  <a:gd name="connsiteX5" fmla="*/ 6311 w 731623"/>
                  <a:gd name="connsiteY5" fmla="*/ 201398 h 455713"/>
                  <a:gd name="connsiteX6" fmla="*/ 3930 w 731623"/>
                  <a:gd name="connsiteY6" fmla="*/ 199017 h 455713"/>
                  <a:gd name="connsiteX0" fmla="*/ 3749 w 734264"/>
                  <a:gd name="connsiteY0" fmla="*/ 188205 h 444901"/>
                  <a:gd name="connsiteX1" fmla="*/ 145830 w 734264"/>
                  <a:gd name="connsiteY1" fmla="*/ 86 h 444901"/>
                  <a:gd name="connsiteX2" fmla="*/ 349030 w 734264"/>
                  <a:gd name="connsiteY2" fmla="*/ 163599 h 444901"/>
                  <a:gd name="connsiteX3" fmla="*/ 710980 w 734264"/>
                  <a:gd name="connsiteY3" fmla="*/ 139786 h 444901"/>
                  <a:gd name="connsiteX4" fmla="*/ 622080 w 734264"/>
                  <a:gd name="connsiteY4" fmla="*/ 444586 h 444901"/>
                  <a:gd name="connsiteX5" fmla="*/ 6130 w 734264"/>
                  <a:gd name="connsiteY5" fmla="*/ 190586 h 444901"/>
                  <a:gd name="connsiteX6" fmla="*/ 3749 w 734264"/>
                  <a:gd name="connsiteY6" fmla="*/ 188205 h 444901"/>
                  <a:gd name="connsiteX0" fmla="*/ 3749 w 641217"/>
                  <a:gd name="connsiteY0" fmla="*/ 218992 h 479786"/>
                  <a:gd name="connsiteX1" fmla="*/ 145830 w 641217"/>
                  <a:gd name="connsiteY1" fmla="*/ 30873 h 479786"/>
                  <a:gd name="connsiteX2" fmla="*/ 349030 w 641217"/>
                  <a:gd name="connsiteY2" fmla="*/ 194386 h 479786"/>
                  <a:gd name="connsiteX3" fmla="*/ 472855 w 641217"/>
                  <a:gd name="connsiteY3" fmla="*/ 6267 h 479786"/>
                  <a:gd name="connsiteX4" fmla="*/ 622080 w 641217"/>
                  <a:gd name="connsiteY4" fmla="*/ 475373 h 479786"/>
                  <a:gd name="connsiteX5" fmla="*/ 6130 w 641217"/>
                  <a:gd name="connsiteY5" fmla="*/ 221373 h 479786"/>
                  <a:gd name="connsiteX6" fmla="*/ 3749 w 641217"/>
                  <a:gd name="connsiteY6" fmla="*/ 218992 h 479786"/>
                  <a:gd name="connsiteX0" fmla="*/ 3749 w 658013"/>
                  <a:gd name="connsiteY0" fmla="*/ 212726 h 469210"/>
                  <a:gd name="connsiteX1" fmla="*/ 145830 w 658013"/>
                  <a:gd name="connsiteY1" fmla="*/ 24607 h 469210"/>
                  <a:gd name="connsiteX2" fmla="*/ 349030 w 658013"/>
                  <a:gd name="connsiteY2" fmla="*/ 188120 h 469210"/>
                  <a:gd name="connsiteX3" fmla="*/ 472855 w 658013"/>
                  <a:gd name="connsiteY3" fmla="*/ 1 h 469210"/>
                  <a:gd name="connsiteX4" fmla="*/ 572868 w 658013"/>
                  <a:gd name="connsiteY4" fmla="*/ 186533 h 469210"/>
                  <a:gd name="connsiteX5" fmla="*/ 622080 w 658013"/>
                  <a:gd name="connsiteY5" fmla="*/ 469107 h 469210"/>
                  <a:gd name="connsiteX6" fmla="*/ 6130 w 658013"/>
                  <a:gd name="connsiteY6" fmla="*/ 215107 h 469210"/>
                  <a:gd name="connsiteX7" fmla="*/ 3749 w 658013"/>
                  <a:gd name="connsiteY7" fmla="*/ 212726 h 469210"/>
                  <a:gd name="connsiteX0" fmla="*/ 3749 w 690523"/>
                  <a:gd name="connsiteY0" fmla="*/ 212902 h 469646"/>
                  <a:gd name="connsiteX1" fmla="*/ 145830 w 690523"/>
                  <a:gd name="connsiteY1" fmla="*/ 24783 h 469646"/>
                  <a:gd name="connsiteX2" fmla="*/ 349030 w 690523"/>
                  <a:gd name="connsiteY2" fmla="*/ 188296 h 469646"/>
                  <a:gd name="connsiteX3" fmla="*/ 472855 w 690523"/>
                  <a:gd name="connsiteY3" fmla="*/ 177 h 469646"/>
                  <a:gd name="connsiteX4" fmla="*/ 658593 w 690523"/>
                  <a:gd name="connsiteY4" fmla="*/ 160516 h 469646"/>
                  <a:gd name="connsiteX5" fmla="*/ 622080 w 690523"/>
                  <a:gd name="connsiteY5" fmla="*/ 469283 h 469646"/>
                  <a:gd name="connsiteX6" fmla="*/ 6130 w 690523"/>
                  <a:gd name="connsiteY6" fmla="*/ 215283 h 469646"/>
                  <a:gd name="connsiteX7" fmla="*/ 3749 w 690523"/>
                  <a:gd name="connsiteY7" fmla="*/ 212902 h 469646"/>
                  <a:gd name="connsiteX0" fmla="*/ 3749 w 690523"/>
                  <a:gd name="connsiteY0" fmla="*/ 188218 h 444962"/>
                  <a:gd name="connsiteX1" fmla="*/ 145830 w 690523"/>
                  <a:gd name="connsiteY1" fmla="*/ 99 h 444962"/>
                  <a:gd name="connsiteX2" fmla="*/ 349030 w 690523"/>
                  <a:gd name="connsiteY2" fmla="*/ 163612 h 444962"/>
                  <a:gd name="connsiteX3" fmla="*/ 508574 w 690523"/>
                  <a:gd name="connsiteY3" fmla="*/ 254100 h 444962"/>
                  <a:gd name="connsiteX4" fmla="*/ 658593 w 690523"/>
                  <a:gd name="connsiteY4" fmla="*/ 135832 h 444962"/>
                  <a:gd name="connsiteX5" fmla="*/ 622080 w 690523"/>
                  <a:gd name="connsiteY5" fmla="*/ 444599 h 444962"/>
                  <a:gd name="connsiteX6" fmla="*/ 6130 w 690523"/>
                  <a:gd name="connsiteY6" fmla="*/ 190599 h 444962"/>
                  <a:gd name="connsiteX7" fmla="*/ 3749 w 690523"/>
                  <a:gd name="connsiteY7" fmla="*/ 188218 h 444962"/>
                  <a:gd name="connsiteX0" fmla="*/ 3749 w 698645"/>
                  <a:gd name="connsiteY0" fmla="*/ 188218 h 447958"/>
                  <a:gd name="connsiteX1" fmla="*/ 145830 w 698645"/>
                  <a:gd name="connsiteY1" fmla="*/ 99 h 447958"/>
                  <a:gd name="connsiteX2" fmla="*/ 349030 w 698645"/>
                  <a:gd name="connsiteY2" fmla="*/ 163612 h 447958"/>
                  <a:gd name="connsiteX3" fmla="*/ 508574 w 698645"/>
                  <a:gd name="connsiteY3" fmla="*/ 254100 h 447958"/>
                  <a:gd name="connsiteX4" fmla="*/ 672881 w 698645"/>
                  <a:gd name="connsiteY4" fmla="*/ 312044 h 447958"/>
                  <a:gd name="connsiteX5" fmla="*/ 622080 w 698645"/>
                  <a:gd name="connsiteY5" fmla="*/ 444599 h 447958"/>
                  <a:gd name="connsiteX6" fmla="*/ 6130 w 698645"/>
                  <a:gd name="connsiteY6" fmla="*/ 190599 h 447958"/>
                  <a:gd name="connsiteX7" fmla="*/ 3749 w 698645"/>
                  <a:gd name="connsiteY7" fmla="*/ 188218 h 447958"/>
                  <a:gd name="connsiteX0" fmla="*/ 3210 w 724300"/>
                  <a:gd name="connsiteY0" fmla="*/ 86260 h 453156"/>
                  <a:gd name="connsiteX1" fmla="*/ 171485 w 724300"/>
                  <a:gd name="connsiteY1" fmla="*/ 5297 h 453156"/>
                  <a:gd name="connsiteX2" fmla="*/ 374685 w 724300"/>
                  <a:gd name="connsiteY2" fmla="*/ 168810 h 453156"/>
                  <a:gd name="connsiteX3" fmla="*/ 534229 w 724300"/>
                  <a:gd name="connsiteY3" fmla="*/ 259298 h 453156"/>
                  <a:gd name="connsiteX4" fmla="*/ 698536 w 724300"/>
                  <a:gd name="connsiteY4" fmla="*/ 317242 h 453156"/>
                  <a:gd name="connsiteX5" fmla="*/ 647735 w 724300"/>
                  <a:gd name="connsiteY5" fmla="*/ 449797 h 453156"/>
                  <a:gd name="connsiteX6" fmla="*/ 31785 w 724300"/>
                  <a:gd name="connsiteY6" fmla="*/ 195797 h 453156"/>
                  <a:gd name="connsiteX7" fmla="*/ 3210 w 724300"/>
                  <a:gd name="connsiteY7" fmla="*/ 86260 h 453156"/>
                  <a:gd name="connsiteX0" fmla="*/ 3210 w 717219"/>
                  <a:gd name="connsiteY0" fmla="*/ 86260 h 450814"/>
                  <a:gd name="connsiteX1" fmla="*/ 171485 w 717219"/>
                  <a:gd name="connsiteY1" fmla="*/ 5297 h 450814"/>
                  <a:gd name="connsiteX2" fmla="*/ 374685 w 717219"/>
                  <a:gd name="connsiteY2" fmla="*/ 168810 h 450814"/>
                  <a:gd name="connsiteX3" fmla="*/ 534229 w 717219"/>
                  <a:gd name="connsiteY3" fmla="*/ 259298 h 450814"/>
                  <a:gd name="connsiteX4" fmla="*/ 698536 w 717219"/>
                  <a:gd name="connsiteY4" fmla="*/ 317242 h 450814"/>
                  <a:gd name="connsiteX5" fmla="*/ 647735 w 717219"/>
                  <a:gd name="connsiteY5" fmla="*/ 449797 h 450814"/>
                  <a:gd name="connsiteX6" fmla="*/ 161131 w 717219"/>
                  <a:gd name="connsiteY6" fmla="*/ 368732 h 450814"/>
                  <a:gd name="connsiteX7" fmla="*/ 31785 w 717219"/>
                  <a:gd name="connsiteY7" fmla="*/ 195797 h 450814"/>
                  <a:gd name="connsiteX8" fmla="*/ 3210 w 717219"/>
                  <a:gd name="connsiteY8" fmla="*/ 86260 h 450814"/>
                  <a:gd name="connsiteX0" fmla="*/ 0 w 685434"/>
                  <a:gd name="connsiteY0" fmla="*/ 190500 h 445517"/>
                  <a:gd name="connsiteX1" fmla="*/ 139700 w 685434"/>
                  <a:gd name="connsiteY1" fmla="*/ 0 h 445517"/>
                  <a:gd name="connsiteX2" fmla="*/ 342900 w 685434"/>
                  <a:gd name="connsiteY2" fmla="*/ 163513 h 445517"/>
                  <a:gd name="connsiteX3" fmla="*/ 502444 w 685434"/>
                  <a:gd name="connsiteY3" fmla="*/ 254001 h 445517"/>
                  <a:gd name="connsiteX4" fmla="*/ 666751 w 685434"/>
                  <a:gd name="connsiteY4" fmla="*/ 311945 h 445517"/>
                  <a:gd name="connsiteX5" fmla="*/ 615950 w 685434"/>
                  <a:gd name="connsiteY5" fmla="*/ 444500 h 445517"/>
                  <a:gd name="connsiteX6" fmla="*/ 129346 w 685434"/>
                  <a:gd name="connsiteY6" fmla="*/ 363435 h 445517"/>
                  <a:gd name="connsiteX7" fmla="*/ 0 w 685434"/>
                  <a:gd name="connsiteY7" fmla="*/ 190500 h 445517"/>
                  <a:gd name="connsiteX0" fmla="*/ 3449 w 688883"/>
                  <a:gd name="connsiteY0" fmla="*/ 190500 h 445517"/>
                  <a:gd name="connsiteX1" fmla="*/ 143149 w 688883"/>
                  <a:gd name="connsiteY1" fmla="*/ 0 h 445517"/>
                  <a:gd name="connsiteX2" fmla="*/ 346349 w 688883"/>
                  <a:gd name="connsiteY2" fmla="*/ 163513 h 445517"/>
                  <a:gd name="connsiteX3" fmla="*/ 505893 w 688883"/>
                  <a:gd name="connsiteY3" fmla="*/ 254001 h 445517"/>
                  <a:gd name="connsiteX4" fmla="*/ 670200 w 688883"/>
                  <a:gd name="connsiteY4" fmla="*/ 311945 h 445517"/>
                  <a:gd name="connsiteX5" fmla="*/ 619399 w 688883"/>
                  <a:gd name="connsiteY5" fmla="*/ 444500 h 445517"/>
                  <a:gd name="connsiteX6" fmla="*/ 132795 w 688883"/>
                  <a:gd name="connsiteY6" fmla="*/ 363435 h 445517"/>
                  <a:gd name="connsiteX7" fmla="*/ 3449 w 688883"/>
                  <a:gd name="connsiteY7" fmla="*/ 190500 h 445517"/>
                  <a:gd name="connsiteX0" fmla="*/ 1443 w 686877"/>
                  <a:gd name="connsiteY0" fmla="*/ 190500 h 445517"/>
                  <a:gd name="connsiteX1" fmla="*/ 141143 w 686877"/>
                  <a:gd name="connsiteY1" fmla="*/ 0 h 445517"/>
                  <a:gd name="connsiteX2" fmla="*/ 344343 w 686877"/>
                  <a:gd name="connsiteY2" fmla="*/ 163513 h 445517"/>
                  <a:gd name="connsiteX3" fmla="*/ 503887 w 686877"/>
                  <a:gd name="connsiteY3" fmla="*/ 254001 h 445517"/>
                  <a:gd name="connsiteX4" fmla="*/ 668194 w 686877"/>
                  <a:gd name="connsiteY4" fmla="*/ 311945 h 445517"/>
                  <a:gd name="connsiteX5" fmla="*/ 617393 w 686877"/>
                  <a:gd name="connsiteY5" fmla="*/ 444500 h 445517"/>
                  <a:gd name="connsiteX6" fmla="*/ 130789 w 686877"/>
                  <a:gd name="connsiteY6" fmla="*/ 363435 h 445517"/>
                  <a:gd name="connsiteX7" fmla="*/ 1443 w 686877"/>
                  <a:gd name="connsiteY7" fmla="*/ 190500 h 445517"/>
                  <a:gd name="connsiteX0" fmla="*/ 197 w 685631"/>
                  <a:gd name="connsiteY0" fmla="*/ 190500 h 445517"/>
                  <a:gd name="connsiteX1" fmla="*/ 139897 w 685631"/>
                  <a:gd name="connsiteY1" fmla="*/ 0 h 445517"/>
                  <a:gd name="connsiteX2" fmla="*/ 343097 w 685631"/>
                  <a:gd name="connsiteY2" fmla="*/ 163513 h 445517"/>
                  <a:gd name="connsiteX3" fmla="*/ 502641 w 685631"/>
                  <a:gd name="connsiteY3" fmla="*/ 254001 h 445517"/>
                  <a:gd name="connsiteX4" fmla="*/ 666948 w 685631"/>
                  <a:gd name="connsiteY4" fmla="*/ 311945 h 445517"/>
                  <a:gd name="connsiteX5" fmla="*/ 616147 w 685631"/>
                  <a:gd name="connsiteY5" fmla="*/ 444500 h 445517"/>
                  <a:gd name="connsiteX6" fmla="*/ 129543 w 685631"/>
                  <a:gd name="connsiteY6" fmla="*/ 363435 h 445517"/>
                  <a:gd name="connsiteX7" fmla="*/ 197 w 685631"/>
                  <a:gd name="connsiteY7" fmla="*/ 190500 h 445517"/>
                  <a:gd name="connsiteX0" fmla="*/ 13 w 685447"/>
                  <a:gd name="connsiteY0" fmla="*/ 123825 h 378842"/>
                  <a:gd name="connsiteX1" fmla="*/ 123044 w 685447"/>
                  <a:gd name="connsiteY1" fmla="*/ 0 h 378842"/>
                  <a:gd name="connsiteX2" fmla="*/ 342913 w 685447"/>
                  <a:gd name="connsiteY2" fmla="*/ 96838 h 378842"/>
                  <a:gd name="connsiteX3" fmla="*/ 502457 w 685447"/>
                  <a:gd name="connsiteY3" fmla="*/ 187326 h 378842"/>
                  <a:gd name="connsiteX4" fmla="*/ 666764 w 685447"/>
                  <a:gd name="connsiteY4" fmla="*/ 245270 h 378842"/>
                  <a:gd name="connsiteX5" fmla="*/ 615963 w 685447"/>
                  <a:gd name="connsiteY5" fmla="*/ 377825 h 378842"/>
                  <a:gd name="connsiteX6" fmla="*/ 129359 w 685447"/>
                  <a:gd name="connsiteY6" fmla="*/ 296760 h 378842"/>
                  <a:gd name="connsiteX7" fmla="*/ 13 w 685447"/>
                  <a:gd name="connsiteY7" fmla="*/ 123825 h 378842"/>
                  <a:gd name="connsiteX0" fmla="*/ 3294 w 690901"/>
                  <a:gd name="connsiteY0" fmla="*/ 123825 h 482862"/>
                  <a:gd name="connsiteX1" fmla="*/ 126325 w 690901"/>
                  <a:gd name="connsiteY1" fmla="*/ 0 h 482862"/>
                  <a:gd name="connsiteX2" fmla="*/ 346194 w 690901"/>
                  <a:gd name="connsiteY2" fmla="*/ 96838 h 482862"/>
                  <a:gd name="connsiteX3" fmla="*/ 505738 w 690901"/>
                  <a:gd name="connsiteY3" fmla="*/ 187326 h 482862"/>
                  <a:gd name="connsiteX4" fmla="*/ 670045 w 690901"/>
                  <a:gd name="connsiteY4" fmla="*/ 245270 h 482862"/>
                  <a:gd name="connsiteX5" fmla="*/ 619244 w 690901"/>
                  <a:gd name="connsiteY5" fmla="*/ 377825 h 482862"/>
                  <a:gd name="connsiteX6" fmla="*/ 90677 w 690901"/>
                  <a:gd name="connsiteY6" fmla="*/ 472545 h 482862"/>
                  <a:gd name="connsiteX7" fmla="*/ 3294 w 690901"/>
                  <a:gd name="connsiteY7" fmla="*/ 123825 h 482862"/>
                  <a:gd name="connsiteX0" fmla="*/ 3294 w 680535"/>
                  <a:gd name="connsiteY0" fmla="*/ 123825 h 516463"/>
                  <a:gd name="connsiteX1" fmla="*/ 126325 w 680535"/>
                  <a:gd name="connsiteY1" fmla="*/ 0 h 516463"/>
                  <a:gd name="connsiteX2" fmla="*/ 346194 w 680535"/>
                  <a:gd name="connsiteY2" fmla="*/ 96838 h 516463"/>
                  <a:gd name="connsiteX3" fmla="*/ 505738 w 680535"/>
                  <a:gd name="connsiteY3" fmla="*/ 187326 h 516463"/>
                  <a:gd name="connsiteX4" fmla="*/ 670045 w 680535"/>
                  <a:gd name="connsiteY4" fmla="*/ 245270 h 516463"/>
                  <a:gd name="connsiteX5" fmla="*/ 619244 w 680535"/>
                  <a:gd name="connsiteY5" fmla="*/ 377825 h 516463"/>
                  <a:gd name="connsiteX6" fmla="*/ 337840 w 680535"/>
                  <a:gd name="connsiteY6" fmla="*/ 505125 h 516463"/>
                  <a:gd name="connsiteX7" fmla="*/ 90677 w 680535"/>
                  <a:gd name="connsiteY7" fmla="*/ 472545 h 516463"/>
                  <a:gd name="connsiteX8" fmla="*/ 3294 w 680535"/>
                  <a:gd name="connsiteY8" fmla="*/ 123825 h 516463"/>
                  <a:gd name="connsiteX0" fmla="*/ 3294 w 679948"/>
                  <a:gd name="connsiteY0" fmla="*/ 123825 h 568704"/>
                  <a:gd name="connsiteX1" fmla="*/ 126325 w 679948"/>
                  <a:gd name="connsiteY1" fmla="*/ 0 h 568704"/>
                  <a:gd name="connsiteX2" fmla="*/ 346194 w 679948"/>
                  <a:gd name="connsiteY2" fmla="*/ 96838 h 568704"/>
                  <a:gd name="connsiteX3" fmla="*/ 505738 w 679948"/>
                  <a:gd name="connsiteY3" fmla="*/ 187326 h 568704"/>
                  <a:gd name="connsiteX4" fmla="*/ 670045 w 679948"/>
                  <a:gd name="connsiteY4" fmla="*/ 245270 h 568704"/>
                  <a:gd name="connsiteX5" fmla="*/ 619244 w 679948"/>
                  <a:gd name="connsiteY5" fmla="*/ 377825 h 568704"/>
                  <a:gd name="connsiteX6" fmla="*/ 358944 w 679948"/>
                  <a:gd name="connsiteY6" fmla="*/ 565904 h 568704"/>
                  <a:gd name="connsiteX7" fmla="*/ 90677 w 679948"/>
                  <a:gd name="connsiteY7" fmla="*/ 472545 h 568704"/>
                  <a:gd name="connsiteX8" fmla="*/ 3294 w 679948"/>
                  <a:gd name="connsiteY8" fmla="*/ 123825 h 568704"/>
                  <a:gd name="connsiteX0" fmla="*/ 3294 w 688953"/>
                  <a:gd name="connsiteY0" fmla="*/ 123825 h 568704"/>
                  <a:gd name="connsiteX1" fmla="*/ 126325 w 688953"/>
                  <a:gd name="connsiteY1" fmla="*/ 0 h 568704"/>
                  <a:gd name="connsiteX2" fmla="*/ 346194 w 688953"/>
                  <a:gd name="connsiteY2" fmla="*/ 96838 h 568704"/>
                  <a:gd name="connsiteX3" fmla="*/ 670045 w 688953"/>
                  <a:gd name="connsiteY3" fmla="*/ 245270 h 568704"/>
                  <a:gd name="connsiteX4" fmla="*/ 619244 w 688953"/>
                  <a:gd name="connsiteY4" fmla="*/ 377825 h 568704"/>
                  <a:gd name="connsiteX5" fmla="*/ 358944 w 688953"/>
                  <a:gd name="connsiteY5" fmla="*/ 565904 h 568704"/>
                  <a:gd name="connsiteX6" fmla="*/ 90677 w 688953"/>
                  <a:gd name="connsiteY6" fmla="*/ 472545 h 568704"/>
                  <a:gd name="connsiteX7" fmla="*/ 3294 w 688953"/>
                  <a:gd name="connsiteY7" fmla="*/ 123825 h 5687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688953" h="568704">
                    <a:moveTo>
                      <a:pt x="3294" y="123825"/>
                    </a:moveTo>
                    <a:cubicBezTo>
                      <a:pt x="9235" y="45067"/>
                      <a:pt x="69175" y="4498"/>
                      <a:pt x="126325" y="0"/>
                    </a:cubicBezTo>
                    <a:cubicBezTo>
                      <a:pt x="188237" y="13758"/>
                      <a:pt x="255574" y="55960"/>
                      <a:pt x="346194" y="96838"/>
                    </a:cubicBezTo>
                    <a:cubicBezTo>
                      <a:pt x="436814" y="137716"/>
                      <a:pt x="624537" y="198439"/>
                      <a:pt x="670045" y="245270"/>
                    </a:cubicBezTo>
                    <a:cubicBezTo>
                      <a:pt x="715553" y="292101"/>
                      <a:pt x="671094" y="324386"/>
                      <a:pt x="619244" y="377825"/>
                    </a:cubicBezTo>
                    <a:cubicBezTo>
                      <a:pt x="567394" y="431264"/>
                      <a:pt x="447038" y="550117"/>
                      <a:pt x="358944" y="565904"/>
                    </a:cubicBezTo>
                    <a:cubicBezTo>
                      <a:pt x="270850" y="581691"/>
                      <a:pt x="150032" y="528051"/>
                      <a:pt x="90677" y="472545"/>
                    </a:cubicBezTo>
                    <a:cubicBezTo>
                      <a:pt x="-11981" y="430212"/>
                      <a:pt x="-2647" y="202583"/>
                      <a:pt x="3294" y="123825"/>
                    </a:cubicBezTo>
                    <a:close/>
                  </a:path>
                </a:pathLst>
              </a:custGeom>
              <a:solidFill>
                <a:srgbClr val="FF99CC"/>
              </a:solidFill>
              <a:ln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78" name="Полилиния 77"/>
              <p:cNvSpPr/>
              <p:nvPr/>
            </p:nvSpPr>
            <p:spPr>
              <a:xfrm rot="315614" flipV="1">
                <a:off x="1979393" y="2238667"/>
                <a:ext cx="576702" cy="429661"/>
              </a:xfrm>
              <a:custGeom>
                <a:avLst/>
                <a:gdLst>
                  <a:gd name="connsiteX0" fmla="*/ 57150 w 804495"/>
                  <a:gd name="connsiteY0" fmla="*/ 201570 h 485788"/>
                  <a:gd name="connsiteX1" fmla="*/ 215900 w 804495"/>
                  <a:gd name="connsiteY1" fmla="*/ 11070 h 485788"/>
                  <a:gd name="connsiteX2" fmla="*/ 457200 w 804495"/>
                  <a:gd name="connsiteY2" fmla="*/ 36470 h 485788"/>
                  <a:gd name="connsiteX3" fmla="*/ 781050 w 804495"/>
                  <a:gd name="connsiteY3" fmla="*/ 150770 h 485788"/>
                  <a:gd name="connsiteX4" fmla="*/ 692150 w 804495"/>
                  <a:gd name="connsiteY4" fmla="*/ 455570 h 485788"/>
                  <a:gd name="connsiteX5" fmla="*/ 0 w 804495"/>
                  <a:gd name="connsiteY5" fmla="*/ 468270 h 485788"/>
                  <a:gd name="connsiteX0" fmla="*/ 0 w 744362"/>
                  <a:gd name="connsiteY0" fmla="*/ 201570 h 455777"/>
                  <a:gd name="connsiteX1" fmla="*/ 158750 w 744362"/>
                  <a:gd name="connsiteY1" fmla="*/ 11070 h 455777"/>
                  <a:gd name="connsiteX2" fmla="*/ 400050 w 744362"/>
                  <a:gd name="connsiteY2" fmla="*/ 36470 h 455777"/>
                  <a:gd name="connsiteX3" fmla="*/ 723900 w 744362"/>
                  <a:gd name="connsiteY3" fmla="*/ 150770 h 455777"/>
                  <a:gd name="connsiteX4" fmla="*/ 635000 w 744362"/>
                  <a:gd name="connsiteY4" fmla="*/ 455570 h 455777"/>
                  <a:gd name="connsiteX5" fmla="*/ 19050 w 744362"/>
                  <a:gd name="connsiteY5" fmla="*/ 201570 h 455777"/>
                  <a:gd name="connsiteX0" fmla="*/ 0 w 744362"/>
                  <a:gd name="connsiteY0" fmla="*/ 201570 h 455885"/>
                  <a:gd name="connsiteX1" fmla="*/ 158750 w 744362"/>
                  <a:gd name="connsiteY1" fmla="*/ 11070 h 455885"/>
                  <a:gd name="connsiteX2" fmla="*/ 400050 w 744362"/>
                  <a:gd name="connsiteY2" fmla="*/ 36470 h 455885"/>
                  <a:gd name="connsiteX3" fmla="*/ 723900 w 744362"/>
                  <a:gd name="connsiteY3" fmla="*/ 150770 h 455885"/>
                  <a:gd name="connsiteX4" fmla="*/ 635000 w 744362"/>
                  <a:gd name="connsiteY4" fmla="*/ 455570 h 455885"/>
                  <a:gd name="connsiteX5" fmla="*/ 19050 w 744362"/>
                  <a:gd name="connsiteY5" fmla="*/ 201570 h 455885"/>
                  <a:gd name="connsiteX0" fmla="*/ 0 w 727693"/>
                  <a:gd name="connsiteY0" fmla="*/ 199017 h 455713"/>
                  <a:gd name="connsiteX1" fmla="*/ 142081 w 727693"/>
                  <a:gd name="connsiteY1" fmla="*/ 10898 h 455713"/>
                  <a:gd name="connsiteX2" fmla="*/ 383381 w 727693"/>
                  <a:gd name="connsiteY2" fmla="*/ 36298 h 455713"/>
                  <a:gd name="connsiteX3" fmla="*/ 707231 w 727693"/>
                  <a:gd name="connsiteY3" fmla="*/ 150598 h 455713"/>
                  <a:gd name="connsiteX4" fmla="*/ 618331 w 727693"/>
                  <a:gd name="connsiteY4" fmla="*/ 455398 h 455713"/>
                  <a:gd name="connsiteX5" fmla="*/ 2381 w 727693"/>
                  <a:gd name="connsiteY5" fmla="*/ 201398 h 455713"/>
                  <a:gd name="connsiteX0" fmla="*/ 0 w 727693"/>
                  <a:gd name="connsiteY0" fmla="*/ 199017 h 455713"/>
                  <a:gd name="connsiteX1" fmla="*/ 142081 w 727693"/>
                  <a:gd name="connsiteY1" fmla="*/ 10898 h 455713"/>
                  <a:gd name="connsiteX2" fmla="*/ 383381 w 727693"/>
                  <a:gd name="connsiteY2" fmla="*/ 36298 h 455713"/>
                  <a:gd name="connsiteX3" fmla="*/ 707231 w 727693"/>
                  <a:gd name="connsiteY3" fmla="*/ 150598 h 455713"/>
                  <a:gd name="connsiteX4" fmla="*/ 618331 w 727693"/>
                  <a:gd name="connsiteY4" fmla="*/ 455398 h 455713"/>
                  <a:gd name="connsiteX5" fmla="*/ 2381 w 727693"/>
                  <a:gd name="connsiteY5" fmla="*/ 201398 h 455713"/>
                  <a:gd name="connsiteX6" fmla="*/ 0 w 727693"/>
                  <a:gd name="connsiteY6" fmla="*/ 199017 h 455713"/>
                  <a:gd name="connsiteX0" fmla="*/ 3930 w 731623"/>
                  <a:gd name="connsiteY0" fmla="*/ 199017 h 455713"/>
                  <a:gd name="connsiteX1" fmla="*/ 146011 w 731623"/>
                  <a:gd name="connsiteY1" fmla="*/ 10898 h 455713"/>
                  <a:gd name="connsiteX2" fmla="*/ 387311 w 731623"/>
                  <a:gd name="connsiteY2" fmla="*/ 36298 h 455713"/>
                  <a:gd name="connsiteX3" fmla="*/ 711161 w 731623"/>
                  <a:gd name="connsiteY3" fmla="*/ 150598 h 455713"/>
                  <a:gd name="connsiteX4" fmla="*/ 622261 w 731623"/>
                  <a:gd name="connsiteY4" fmla="*/ 455398 h 455713"/>
                  <a:gd name="connsiteX5" fmla="*/ 6311 w 731623"/>
                  <a:gd name="connsiteY5" fmla="*/ 201398 h 455713"/>
                  <a:gd name="connsiteX6" fmla="*/ 3930 w 731623"/>
                  <a:gd name="connsiteY6" fmla="*/ 199017 h 455713"/>
                  <a:gd name="connsiteX0" fmla="*/ 3749 w 734264"/>
                  <a:gd name="connsiteY0" fmla="*/ 188205 h 444901"/>
                  <a:gd name="connsiteX1" fmla="*/ 145830 w 734264"/>
                  <a:gd name="connsiteY1" fmla="*/ 86 h 444901"/>
                  <a:gd name="connsiteX2" fmla="*/ 349030 w 734264"/>
                  <a:gd name="connsiteY2" fmla="*/ 163599 h 444901"/>
                  <a:gd name="connsiteX3" fmla="*/ 710980 w 734264"/>
                  <a:gd name="connsiteY3" fmla="*/ 139786 h 444901"/>
                  <a:gd name="connsiteX4" fmla="*/ 622080 w 734264"/>
                  <a:gd name="connsiteY4" fmla="*/ 444586 h 444901"/>
                  <a:gd name="connsiteX5" fmla="*/ 6130 w 734264"/>
                  <a:gd name="connsiteY5" fmla="*/ 190586 h 444901"/>
                  <a:gd name="connsiteX6" fmla="*/ 3749 w 734264"/>
                  <a:gd name="connsiteY6" fmla="*/ 188205 h 444901"/>
                  <a:gd name="connsiteX0" fmla="*/ 3749 w 641217"/>
                  <a:gd name="connsiteY0" fmla="*/ 218992 h 479786"/>
                  <a:gd name="connsiteX1" fmla="*/ 145830 w 641217"/>
                  <a:gd name="connsiteY1" fmla="*/ 30873 h 479786"/>
                  <a:gd name="connsiteX2" fmla="*/ 349030 w 641217"/>
                  <a:gd name="connsiteY2" fmla="*/ 194386 h 479786"/>
                  <a:gd name="connsiteX3" fmla="*/ 472855 w 641217"/>
                  <a:gd name="connsiteY3" fmla="*/ 6267 h 479786"/>
                  <a:gd name="connsiteX4" fmla="*/ 622080 w 641217"/>
                  <a:gd name="connsiteY4" fmla="*/ 475373 h 479786"/>
                  <a:gd name="connsiteX5" fmla="*/ 6130 w 641217"/>
                  <a:gd name="connsiteY5" fmla="*/ 221373 h 479786"/>
                  <a:gd name="connsiteX6" fmla="*/ 3749 w 641217"/>
                  <a:gd name="connsiteY6" fmla="*/ 218992 h 479786"/>
                  <a:gd name="connsiteX0" fmla="*/ 3749 w 658013"/>
                  <a:gd name="connsiteY0" fmla="*/ 212726 h 469210"/>
                  <a:gd name="connsiteX1" fmla="*/ 145830 w 658013"/>
                  <a:gd name="connsiteY1" fmla="*/ 24607 h 469210"/>
                  <a:gd name="connsiteX2" fmla="*/ 349030 w 658013"/>
                  <a:gd name="connsiteY2" fmla="*/ 188120 h 469210"/>
                  <a:gd name="connsiteX3" fmla="*/ 472855 w 658013"/>
                  <a:gd name="connsiteY3" fmla="*/ 1 h 469210"/>
                  <a:gd name="connsiteX4" fmla="*/ 572868 w 658013"/>
                  <a:gd name="connsiteY4" fmla="*/ 186533 h 469210"/>
                  <a:gd name="connsiteX5" fmla="*/ 622080 w 658013"/>
                  <a:gd name="connsiteY5" fmla="*/ 469107 h 469210"/>
                  <a:gd name="connsiteX6" fmla="*/ 6130 w 658013"/>
                  <a:gd name="connsiteY6" fmla="*/ 215107 h 469210"/>
                  <a:gd name="connsiteX7" fmla="*/ 3749 w 658013"/>
                  <a:gd name="connsiteY7" fmla="*/ 212726 h 469210"/>
                  <a:gd name="connsiteX0" fmla="*/ 3749 w 690523"/>
                  <a:gd name="connsiteY0" fmla="*/ 212902 h 469646"/>
                  <a:gd name="connsiteX1" fmla="*/ 145830 w 690523"/>
                  <a:gd name="connsiteY1" fmla="*/ 24783 h 469646"/>
                  <a:gd name="connsiteX2" fmla="*/ 349030 w 690523"/>
                  <a:gd name="connsiteY2" fmla="*/ 188296 h 469646"/>
                  <a:gd name="connsiteX3" fmla="*/ 472855 w 690523"/>
                  <a:gd name="connsiteY3" fmla="*/ 177 h 469646"/>
                  <a:gd name="connsiteX4" fmla="*/ 658593 w 690523"/>
                  <a:gd name="connsiteY4" fmla="*/ 160516 h 469646"/>
                  <a:gd name="connsiteX5" fmla="*/ 622080 w 690523"/>
                  <a:gd name="connsiteY5" fmla="*/ 469283 h 469646"/>
                  <a:gd name="connsiteX6" fmla="*/ 6130 w 690523"/>
                  <a:gd name="connsiteY6" fmla="*/ 215283 h 469646"/>
                  <a:gd name="connsiteX7" fmla="*/ 3749 w 690523"/>
                  <a:gd name="connsiteY7" fmla="*/ 212902 h 469646"/>
                  <a:gd name="connsiteX0" fmla="*/ 3749 w 690523"/>
                  <a:gd name="connsiteY0" fmla="*/ 188218 h 444962"/>
                  <a:gd name="connsiteX1" fmla="*/ 145830 w 690523"/>
                  <a:gd name="connsiteY1" fmla="*/ 99 h 444962"/>
                  <a:gd name="connsiteX2" fmla="*/ 349030 w 690523"/>
                  <a:gd name="connsiteY2" fmla="*/ 163612 h 444962"/>
                  <a:gd name="connsiteX3" fmla="*/ 508574 w 690523"/>
                  <a:gd name="connsiteY3" fmla="*/ 254100 h 444962"/>
                  <a:gd name="connsiteX4" fmla="*/ 658593 w 690523"/>
                  <a:gd name="connsiteY4" fmla="*/ 135832 h 444962"/>
                  <a:gd name="connsiteX5" fmla="*/ 622080 w 690523"/>
                  <a:gd name="connsiteY5" fmla="*/ 444599 h 444962"/>
                  <a:gd name="connsiteX6" fmla="*/ 6130 w 690523"/>
                  <a:gd name="connsiteY6" fmla="*/ 190599 h 444962"/>
                  <a:gd name="connsiteX7" fmla="*/ 3749 w 690523"/>
                  <a:gd name="connsiteY7" fmla="*/ 188218 h 444962"/>
                  <a:gd name="connsiteX0" fmla="*/ 3749 w 698645"/>
                  <a:gd name="connsiteY0" fmla="*/ 188218 h 447958"/>
                  <a:gd name="connsiteX1" fmla="*/ 145830 w 698645"/>
                  <a:gd name="connsiteY1" fmla="*/ 99 h 447958"/>
                  <a:gd name="connsiteX2" fmla="*/ 349030 w 698645"/>
                  <a:gd name="connsiteY2" fmla="*/ 163612 h 447958"/>
                  <a:gd name="connsiteX3" fmla="*/ 508574 w 698645"/>
                  <a:gd name="connsiteY3" fmla="*/ 254100 h 447958"/>
                  <a:gd name="connsiteX4" fmla="*/ 672881 w 698645"/>
                  <a:gd name="connsiteY4" fmla="*/ 312044 h 447958"/>
                  <a:gd name="connsiteX5" fmla="*/ 622080 w 698645"/>
                  <a:gd name="connsiteY5" fmla="*/ 444599 h 447958"/>
                  <a:gd name="connsiteX6" fmla="*/ 6130 w 698645"/>
                  <a:gd name="connsiteY6" fmla="*/ 190599 h 447958"/>
                  <a:gd name="connsiteX7" fmla="*/ 3749 w 698645"/>
                  <a:gd name="connsiteY7" fmla="*/ 188218 h 447958"/>
                  <a:gd name="connsiteX0" fmla="*/ 3210 w 724300"/>
                  <a:gd name="connsiteY0" fmla="*/ 86260 h 453156"/>
                  <a:gd name="connsiteX1" fmla="*/ 171485 w 724300"/>
                  <a:gd name="connsiteY1" fmla="*/ 5297 h 453156"/>
                  <a:gd name="connsiteX2" fmla="*/ 374685 w 724300"/>
                  <a:gd name="connsiteY2" fmla="*/ 168810 h 453156"/>
                  <a:gd name="connsiteX3" fmla="*/ 534229 w 724300"/>
                  <a:gd name="connsiteY3" fmla="*/ 259298 h 453156"/>
                  <a:gd name="connsiteX4" fmla="*/ 698536 w 724300"/>
                  <a:gd name="connsiteY4" fmla="*/ 317242 h 453156"/>
                  <a:gd name="connsiteX5" fmla="*/ 647735 w 724300"/>
                  <a:gd name="connsiteY5" fmla="*/ 449797 h 453156"/>
                  <a:gd name="connsiteX6" fmla="*/ 31785 w 724300"/>
                  <a:gd name="connsiteY6" fmla="*/ 195797 h 453156"/>
                  <a:gd name="connsiteX7" fmla="*/ 3210 w 724300"/>
                  <a:gd name="connsiteY7" fmla="*/ 86260 h 453156"/>
                  <a:gd name="connsiteX0" fmla="*/ 3210 w 717219"/>
                  <a:gd name="connsiteY0" fmla="*/ 86260 h 450814"/>
                  <a:gd name="connsiteX1" fmla="*/ 171485 w 717219"/>
                  <a:gd name="connsiteY1" fmla="*/ 5297 h 450814"/>
                  <a:gd name="connsiteX2" fmla="*/ 374685 w 717219"/>
                  <a:gd name="connsiteY2" fmla="*/ 168810 h 450814"/>
                  <a:gd name="connsiteX3" fmla="*/ 534229 w 717219"/>
                  <a:gd name="connsiteY3" fmla="*/ 259298 h 450814"/>
                  <a:gd name="connsiteX4" fmla="*/ 698536 w 717219"/>
                  <a:gd name="connsiteY4" fmla="*/ 317242 h 450814"/>
                  <a:gd name="connsiteX5" fmla="*/ 647735 w 717219"/>
                  <a:gd name="connsiteY5" fmla="*/ 449797 h 450814"/>
                  <a:gd name="connsiteX6" fmla="*/ 161131 w 717219"/>
                  <a:gd name="connsiteY6" fmla="*/ 368732 h 450814"/>
                  <a:gd name="connsiteX7" fmla="*/ 31785 w 717219"/>
                  <a:gd name="connsiteY7" fmla="*/ 195797 h 450814"/>
                  <a:gd name="connsiteX8" fmla="*/ 3210 w 717219"/>
                  <a:gd name="connsiteY8" fmla="*/ 86260 h 450814"/>
                  <a:gd name="connsiteX0" fmla="*/ 0 w 685434"/>
                  <a:gd name="connsiteY0" fmla="*/ 190500 h 445517"/>
                  <a:gd name="connsiteX1" fmla="*/ 139700 w 685434"/>
                  <a:gd name="connsiteY1" fmla="*/ 0 h 445517"/>
                  <a:gd name="connsiteX2" fmla="*/ 342900 w 685434"/>
                  <a:gd name="connsiteY2" fmla="*/ 163513 h 445517"/>
                  <a:gd name="connsiteX3" fmla="*/ 502444 w 685434"/>
                  <a:gd name="connsiteY3" fmla="*/ 254001 h 445517"/>
                  <a:gd name="connsiteX4" fmla="*/ 666751 w 685434"/>
                  <a:gd name="connsiteY4" fmla="*/ 311945 h 445517"/>
                  <a:gd name="connsiteX5" fmla="*/ 615950 w 685434"/>
                  <a:gd name="connsiteY5" fmla="*/ 444500 h 445517"/>
                  <a:gd name="connsiteX6" fmla="*/ 129346 w 685434"/>
                  <a:gd name="connsiteY6" fmla="*/ 363435 h 445517"/>
                  <a:gd name="connsiteX7" fmla="*/ 0 w 685434"/>
                  <a:gd name="connsiteY7" fmla="*/ 190500 h 445517"/>
                  <a:gd name="connsiteX0" fmla="*/ 3449 w 688883"/>
                  <a:gd name="connsiteY0" fmla="*/ 190500 h 445517"/>
                  <a:gd name="connsiteX1" fmla="*/ 143149 w 688883"/>
                  <a:gd name="connsiteY1" fmla="*/ 0 h 445517"/>
                  <a:gd name="connsiteX2" fmla="*/ 346349 w 688883"/>
                  <a:gd name="connsiteY2" fmla="*/ 163513 h 445517"/>
                  <a:gd name="connsiteX3" fmla="*/ 505893 w 688883"/>
                  <a:gd name="connsiteY3" fmla="*/ 254001 h 445517"/>
                  <a:gd name="connsiteX4" fmla="*/ 670200 w 688883"/>
                  <a:gd name="connsiteY4" fmla="*/ 311945 h 445517"/>
                  <a:gd name="connsiteX5" fmla="*/ 619399 w 688883"/>
                  <a:gd name="connsiteY5" fmla="*/ 444500 h 445517"/>
                  <a:gd name="connsiteX6" fmla="*/ 132795 w 688883"/>
                  <a:gd name="connsiteY6" fmla="*/ 363435 h 445517"/>
                  <a:gd name="connsiteX7" fmla="*/ 3449 w 688883"/>
                  <a:gd name="connsiteY7" fmla="*/ 190500 h 445517"/>
                  <a:gd name="connsiteX0" fmla="*/ 1443 w 686877"/>
                  <a:gd name="connsiteY0" fmla="*/ 190500 h 445517"/>
                  <a:gd name="connsiteX1" fmla="*/ 141143 w 686877"/>
                  <a:gd name="connsiteY1" fmla="*/ 0 h 445517"/>
                  <a:gd name="connsiteX2" fmla="*/ 344343 w 686877"/>
                  <a:gd name="connsiteY2" fmla="*/ 163513 h 445517"/>
                  <a:gd name="connsiteX3" fmla="*/ 503887 w 686877"/>
                  <a:gd name="connsiteY3" fmla="*/ 254001 h 445517"/>
                  <a:gd name="connsiteX4" fmla="*/ 668194 w 686877"/>
                  <a:gd name="connsiteY4" fmla="*/ 311945 h 445517"/>
                  <a:gd name="connsiteX5" fmla="*/ 617393 w 686877"/>
                  <a:gd name="connsiteY5" fmla="*/ 444500 h 445517"/>
                  <a:gd name="connsiteX6" fmla="*/ 130789 w 686877"/>
                  <a:gd name="connsiteY6" fmla="*/ 363435 h 445517"/>
                  <a:gd name="connsiteX7" fmla="*/ 1443 w 686877"/>
                  <a:gd name="connsiteY7" fmla="*/ 190500 h 445517"/>
                  <a:gd name="connsiteX0" fmla="*/ 197 w 685631"/>
                  <a:gd name="connsiteY0" fmla="*/ 190500 h 445517"/>
                  <a:gd name="connsiteX1" fmla="*/ 139897 w 685631"/>
                  <a:gd name="connsiteY1" fmla="*/ 0 h 445517"/>
                  <a:gd name="connsiteX2" fmla="*/ 343097 w 685631"/>
                  <a:gd name="connsiteY2" fmla="*/ 163513 h 445517"/>
                  <a:gd name="connsiteX3" fmla="*/ 502641 w 685631"/>
                  <a:gd name="connsiteY3" fmla="*/ 254001 h 445517"/>
                  <a:gd name="connsiteX4" fmla="*/ 666948 w 685631"/>
                  <a:gd name="connsiteY4" fmla="*/ 311945 h 445517"/>
                  <a:gd name="connsiteX5" fmla="*/ 616147 w 685631"/>
                  <a:gd name="connsiteY5" fmla="*/ 444500 h 445517"/>
                  <a:gd name="connsiteX6" fmla="*/ 129543 w 685631"/>
                  <a:gd name="connsiteY6" fmla="*/ 363435 h 445517"/>
                  <a:gd name="connsiteX7" fmla="*/ 197 w 685631"/>
                  <a:gd name="connsiteY7" fmla="*/ 190500 h 445517"/>
                  <a:gd name="connsiteX0" fmla="*/ 13 w 685447"/>
                  <a:gd name="connsiteY0" fmla="*/ 123825 h 378842"/>
                  <a:gd name="connsiteX1" fmla="*/ 123044 w 685447"/>
                  <a:gd name="connsiteY1" fmla="*/ 0 h 378842"/>
                  <a:gd name="connsiteX2" fmla="*/ 342913 w 685447"/>
                  <a:gd name="connsiteY2" fmla="*/ 96838 h 378842"/>
                  <a:gd name="connsiteX3" fmla="*/ 502457 w 685447"/>
                  <a:gd name="connsiteY3" fmla="*/ 187326 h 378842"/>
                  <a:gd name="connsiteX4" fmla="*/ 666764 w 685447"/>
                  <a:gd name="connsiteY4" fmla="*/ 245270 h 378842"/>
                  <a:gd name="connsiteX5" fmla="*/ 615963 w 685447"/>
                  <a:gd name="connsiteY5" fmla="*/ 377825 h 378842"/>
                  <a:gd name="connsiteX6" fmla="*/ 129359 w 685447"/>
                  <a:gd name="connsiteY6" fmla="*/ 296760 h 378842"/>
                  <a:gd name="connsiteX7" fmla="*/ 13 w 685447"/>
                  <a:gd name="connsiteY7" fmla="*/ 123825 h 378842"/>
                  <a:gd name="connsiteX0" fmla="*/ 13 w 685447"/>
                  <a:gd name="connsiteY0" fmla="*/ 123825 h 378842"/>
                  <a:gd name="connsiteX1" fmla="*/ 123044 w 685447"/>
                  <a:gd name="connsiteY1" fmla="*/ 0 h 378842"/>
                  <a:gd name="connsiteX2" fmla="*/ 342913 w 685447"/>
                  <a:gd name="connsiteY2" fmla="*/ 96838 h 378842"/>
                  <a:gd name="connsiteX3" fmla="*/ 497714 w 685447"/>
                  <a:gd name="connsiteY3" fmla="*/ 186889 h 378842"/>
                  <a:gd name="connsiteX4" fmla="*/ 666764 w 685447"/>
                  <a:gd name="connsiteY4" fmla="*/ 245270 h 378842"/>
                  <a:gd name="connsiteX5" fmla="*/ 615963 w 685447"/>
                  <a:gd name="connsiteY5" fmla="*/ 377825 h 378842"/>
                  <a:gd name="connsiteX6" fmla="*/ 129359 w 685447"/>
                  <a:gd name="connsiteY6" fmla="*/ 296760 h 378842"/>
                  <a:gd name="connsiteX7" fmla="*/ 13 w 685447"/>
                  <a:gd name="connsiteY7" fmla="*/ 123825 h 378842"/>
                  <a:gd name="connsiteX0" fmla="*/ 13 w 679243"/>
                  <a:gd name="connsiteY0" fmla="*/ 123825 h 378842"/>
                  <a:gd name="connsiteX1" fmla="*/ 123044 w 679243"/>
                  <a:gd name="connsiteY1" fmla="*/ 0 h 378842"/>
                  <a:gd name="connsiteX2" fmla="*/ 342913 w 679243"/>
                  <a:gd name="connsiteY2" fmla="*/ 96838 h 378842"/>
                  <a:gd name="connsiteX3" fmla="*/ 497714 w 679243"/>
                  <a:gd name="connsiteY3" fmla="*/ 186889 h 378842"/>
                  <a:gd name="connsiteX4" fmla="*/ 666400 w 679243"/>
                  <a:gd name="connsiteY4" fmla="*/ 136697 h 378842"/>
                  <a:gd name="connsiteX5" fmla="*/ 666764 w 679243"/>
                  <a:gd name="connsiteY5" fmla="*/ 245270 h 378842"/>
                  <a:gd name="connsiteX6" fmla="*/ 615963 w 679243"/>
                  <a:gd name="connsiteY6" fmla="*/ 377825 h 378842"/>
                  <a:gd name="connsiteX7" fmla="*/ 129359 w 679243"/>
                  <a:gd name="connsiteY7" fmla="*/ 296760 h 378842"/>
                  <a:gd name="connsiteX8" fmla="*/ 13 w 679243"/>
                  <a:gd name="connsiteY8" fmla="*/ 123825 h 378842"/>
                  <a:gd name="connsiteX0" fmla="*/ 13 w 725630"/>
                  <a:gd name="connsiteY0" fmla="*/ 123825 h 378518"/>
                  <a:gd name="connsiteX1" fmla="*/ 123044 w 725630"/>
                  <a:gd name="connsiteY1" fmla="*/ 0 h 378518"/>
                  <a:gd name="connsiteX2" fmla="*/ 342913 w 725630"/>
                  <a:gd name="connsiteY2" fmla="*/ 96838 h 378518"/>
                  <a:gd name="connsiteX3" fmla="*/ 497714 w 725630"/>
                  <a:gd name="connsiteY3" fmla="*/ 186889 h 378518"/>
                  <a:gd name="connsiteX4" fmla="*/ 666400 w 725630"/>
                  <a:gd name="connsiteY4" fmla="*/ 136697 h 378518"/>
                  <a:gd name="connsiteX5" fmla="*/ 725608 w 725630"/>
                  <a:gd name="connsiteY5" fmla="*/ 255469 h 378518"/>
                  <a:gd name="connsiteX6" fmla="*/ 615963 w 725630"/>
                  <a:gd name="connsiteY6" fmla="*/ 377825 h 378518"/>
                  <a:gd name="connsiteX7" fmla="*/ 129359 w 725630"/>
                  <a:gd name="connsiteY7" fmla="*/ 296760 h 378518"/>
                  <a:gd name="connsiteX8" fmla="*/ 13 w 725630"/>
                  <a:gd name="connsiteY8" fmla="*/ 123825 h 378518"/>
                  <a:gd name="connsiteX0" fmla="*/ 13 w 725638"/>
                  <a:gd name="connsiteY0" fmla="*/ 123825 h 378518"/>
                  <a:gd name="connsiteX1" fmla="*/ 123044 w 725638"/>
                  <a:gd name="connsiteY1" fmla="*/ 0 h 378518"/>
                  <a:gd name="connsiteX2" fmla="*/ 342913 w 725638"/>
                  <a:gd name="connsiteY2" fmla="*/ 96838 h 378518"/>
                  <a:gd name="connsiteX3" fmla="*/ 497714 w 725638"/>
                  <a:gd name="connsiteY3" fmla="*/ 186889 h 378518"/>
                  <a:gd name="connsiteX4" fmla="*/ 675508 w 725638"/>
                  <a:gd name="connsiteY4" fmla="*/ 89709 h 378518"/>
                  <a:gd name="connsiteX5" fmla="*/ 725608 w 725638"/>
                  <a:gd name="connsiteY5" fmla="*/ 255469 h 378518"/>
                  <a:gd name="connsiteX6" fmla="*/ 615963 w 725638"/>
                  <a:gd name="connsiteY6" fmla="*/ 377825 h 378518"/>
                  <a:gd name="connsiteX7" fmla="*/ 129359 w 725638"/>
                  <a:gd name="connsiteY7" fmla="*/ 296760 h 378518"/>
                  <a:gd name="connsiteX8" fmla="*/ 13 w 725638"/>
                  <a:gd name="connsiteY8" fmla="*/ 123825 h 378518"/>
                  <a:gd name="connsiteX0" fmla="*/ 6 w 725631"/>
                  <a:gd name="connsiteY0" fmla="*/ 92563 h 347256"/>
                  <a:gd name="connsiteX1" fmla="*/ 124942 w 725631"/>
                  <a:gd name="connsiteY1" fmla="*/ 0 h 347256"/>
                  <a:gd name="connsiteX2" fmla="*/ 342906 w 725631"/>
                  <a:gd name="connsiteY2" fmla="*/ 65576 h 347256"/>
                  <a:gd name="connsiteX3" fmla="*/ 497707 w 725631"/>
                  <a:gd name="connsiteY3" fmla="*/ 155627 h 347256"/>
                  <a:gd name="connsiteX4" fmla="*/ 675501 w 725631"/>
                  <a:gd name="connsiteY4" fmla="*/ 58447 h 347256"/>
                  <a:gd name="connsiteX5" fmla="*/ 725601 w 725631"/>
                  <a:gd name="connsiteY5" fmla="*/ 224207 h 347256"/>
                  <a:gd name="connsiteX6" fmla="*/ 615956 w 725631"/>
                  <a:gd name="connsiteY6" fmla="*/ 346563 h 347256"/>
                  <a:gd name="connsiteX7" fmla="*/ 129352 w 725631"/>
                  <a:gd name="connsiteY7" fmla="*/ 265498 h 347256"/>
                  <a:gd name="connsiteX8" fmla="*/ 6 w 725631"/>
                  <a:gd name="connsiteY8" fmla="*/ 92563 h 347256"/>
                  <a:gd name="connsiteX0" fmla="*/ 6 w 725631"/>
                  <a:gd name="connsiteY0" fmla="*/ 92615 h 347308"/>
                  <a:gd name="connsiteX1" fmla="*/ 124942 w 725631"/>
                  <a:gd name="connsiteY1" fmla="*/ 52 h 347308"/>
                  <a:gd name="connsiteX2" fmla="*/ 342906 w 725631"/>
                  <a:gd name="connsiteY2" fmla="*/ 65628 h 347308"/>
                  <a:gd name="connsiteX3" fmla="*/ 497707 w 725631"/>
                  <a:gd name="connsiteY3" fmla="*/ 155679 h 347308"/>
                  <a:gd name="connsiteX4" fmla="*/ 675501 w 725631"/>
                  <a:gd name="connsiteY4" fmla="*/ 58499 h 347308"/>
                  <a:gd name="connsiteX5" fmla="*/ 725601 w 725631"/>
                  <a:gd name="connsiteY5" fmla="*/ 224259 h 347308"/>
                  <a:gd name="connsiteX6" fmla="*/ 615956 w 725631"/>
                  <a:gd name="connsiteY6" fmla="*/ 346615 h 347308"/>
                  <a:gd name="connsiteX7" fmla="*/ 129352 w 725631"/>
                  <a:gd name="connsiteY7" fmla="*/ 265550 h 347308"/>
                  <a:gd name="connsiteX8" fmla="*/ 6 w 725631"/>
                  <a:gd name="connsiteY8" fmla="*/ 92615 h 3473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725631" h="347308">
                    <a:moveTo>
                      <a:pt x="6" y="92615"/>
                    </a:moveTo>
                    <a:cubicBezTo>
                      <a:pt x="-729" y="48365"/>
                      <a:pt x="61938" y="-1850"/>
                      <a:pt x="124942" y="52"/>
                    </a:cubicBezTo>
                    <a:cubicBezTo>
                      <a:pt x="187946" y="1954"/>
                      <a:pt x="280779" y="39690"/>
                      <a:pt x="342906" y="65628"/>
                    </a:cubicBezTo>
                    <a:cubicBezTo>
                      <a:pt x="405034" y="91566"/>
                      <a:pt x="442275" y="156867"/>
                      <a:pt x="497707" y="155679"/>
                    </a:cubicBezTo>
                    <a:cubicBezTo>
                      <a:pt x="553139" y="154491"/>
                      <a:pt x="647326" y="48769"/>
                      <a:pt x="675501" y="58499"/>
                    </a:cubicBezTo>
                    <a:cubicBezTo>
                      <a:pt x="703676" y="68229"/>
                      <a:pt x="726592" y="195345"/>
                      <a:pt x="725601" y="224259"/>
                    </a:cubicBezTo>
                    <a:cubicBezTo>
                      <a:pt x="724610" y="253173"/>
                      <a:pt x="715331" y="339733"/>
                      <a:pt x="615956" y="346615"/>
                    </a:cubicBezTo>
                    <a:cubicBezTo>
                      <a:pt x="516581" y="353497"/>
                      <a:pt x="232010" y="307883"/>
                      <a:pt x="129352" y="265550"/>
                    </a:cubicBezTo>
                    <a:cubicBezTo>
                      <a:pt x="26694" y="223217"/>
                      <a:pt x="741" y="136865"/>
                      <a:pt x="6" y="92615"/>
                    </a:cubicBezTo>
                    <a:close/>
                  </a:path>
                </a:pathLst>
              </a:custGeom>
              <a:solidFill>
                <a:srgbClr val="92D050"/>
              </a:solidFill>
              <a:ln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79" name="Полилиния 78"/>
              <p:cNvSpPr/>
              <p:nvPr/>
            </p:nvSpPr>
            <p:spPr>
              <a:xfrm rot="1403713">
                <a:off x="740063" y="6322817"/>
                <a:ext cx="404095" cy="368227"/>
              </a:xfrm>
              <a:custGeom>
                <a:avLst/>
                <a:gdLst>
                  <a:gd name="connsiteX0" fmla="*/ 57150 w 804495"/>
                  <a:gd name="connsiteY0" fmla="*/ 201570 h 485788"/>
                  <a:gd name="connsiteX1" fmla="*/ 215900 w 804495"/>
                  <a:gd name="connsiteY1" fmla="*/ 11070 h 485788"/>
                  <a:gd name="connsiteX2" fmla="*/ 457200 w 804495"/>
                  <a:gd name="connsiteY2" fmla="*/ 36470 h 485788"/>
                  <a:gd name="connsiteX3" fmla="*/ 781050 w 804495"/>
                  <a:gd name="connsiteY3" fmla="*/ 150770 h 485788"/>
                  <a:gd name="connsiteX4" fmla="*/ 692150 w 804495"/>
                  <a:gd name="connsiteY4" fmla="*/ 455570 h 485788"/>
                  <a:gd name="connsiteX5" fmla="*/ 0 w 804495"/>
                  <a:gd name="connsiteY5" fmla="*/ 468270 h 485788"/>
                  <a:gd name="connsiteX0" fmla="*/ 0 w 744362"/>
                  <a:gd name="connsiteY0" fmla="*/ 201570 h 455777"/>
                  <a:gd name="connsiteX1" fmla="*/ 158750 w 744362"/>
                  <a:gd name="connsiteY1" fmla="*/ 11070 h 455777"/>
                  <a:gd name="connsiteX2" fmla="*/ 400050 w 744362"/>
                  <a:gd name="connsiteY2" fmla="*/ 36470 h 455777"/>
                  <a:gd name="connsiteX3" fmla="*/ 723900 w 744362"/>
                  <a:gd name="connsiteY3" fmla="*/ 150770 h 455777"/>
                  <a:gd name="connsiteX4" fmla="*/ 635000 w 744362"/>
                  <a:gd name="connsiteY4" fmla="*/ 455570 h 455777"/>
                  <a:gd name="connsiteX5" fmla="*/ 19050 w 744362"/>
                  <a:gd name="connsiteY5" fmla="*/ 201570 h 455777"/>
                  <a:gd name="connsiteX0" fmla="*/ 0 w 744362"/>
                  <a:gd name="connsiteY0" fmla="*/ 201570 h 455885"/>
                  <a:gd name="connsiteX1" fmla="*/ 158750 w 744362"/>
                  <a:gd name="connsiteY1" fmla="*/ 11070 h 455885"/>
                  <a:gd name="connsiteX2" fmla="*/ 400050 w 744362"/>
                  <a:gd name="connsiteY2" fmla="*/ 36470 h 455885"/>
                  <a:gd name="connsiteX3" fmla="*/ 723900 w 744362"/>
                  <a:gd name="connsiteY3" fmla="*/ 150770 h 455885"/>
                  <a:gd name="connsiteX4" fmla="*/ 635000 w 744362"/>
                  <a:gd name="connsiteY4" fmla="*/ 455570 h 455885"/>
                  <a:gd name="connsiteX5" fmla="*/ 19050 w 744362"/>
                  <a:gd name="connsiteY5" fmla="*/ 201570 h 455885"/>
                  <a:gd name="connsiteX0" fmla="*/ 0 w 727693"/>
                  <a:gd name="connsiteY0" fmla="*/ 199017 h 455713"/>
                  <a:gd name="connsiteX1" fmla="*/ 142081 w 727693"/>
                  <a:gd name="connsiteY1" fmla="*/ 10898 h 455713"/>
                  <a:gd name="connsiteX2" fmla="*/ 383381 w 727693"/>
                  <a:gd name="connsiteY2" fmla="*/ 36298 h 455713"/>
                  <a:gd name="connsiteX3" fmla="*/ 707231 w 727693"/>
                  <a:gd name="connsiteY3" fmla="*/ 150598 h 455713"/>
                  <a:gd name="connsiteX4" fmla="*/ 618331 w 727693"/>
                  <a:gd name="connsiteY4" fmla="*/ 455398 h 455713"/>
                  <a:gd name="connsiteX5" fmla="*/ 2381 w 727693"/>
                  <a:gd name="connsiteY5" fmla="*/ 201398 h 455713"/>
                  <a:gd name="connsiteX0" fmla="*/ 0 w 727693"/>
                  <a:gd name="connsiteY0" fmla="*/ 199017 h 455713"/>
                  <a:gd name="connsiteX1" fmla="*/ 142081 w 727693"/>
                  <a:gd name="connsiteY1" fmla="*/ 10898 h 455713"/>
                  <a:gd name="connsiteX2" fmla="*/ 383381 w 727693"/>
                  <a:gd name="connsiteY2" fmla="*/ 36298 h 455713"/>
                  <a:gd name="connsiteX3" fmla="*/ 707231 w 727693"/>
                  <a:gd name="connsiteY3" fmla="*/ 150598 h 455713"/>
                  <a:gd name="connsiteX4" fmla="*/ 618331 w 727693"/>
                  <a:gd name="connsiteY4" fmla="*/ 455398 h 455713"/>
                  <a:gd name="connsiteX5" fmla="*/ 2381 w 727693"/>
                  <a:gd name="connsiteY5" fmla="*/ 201398 h 455713"/>
                  <a:gd name="connsiteX6" fmla="*/ 0 w 727693"/>
                  <a:gd name="connsiteY6" fmla="*/ 199017 h 455713"/>
                  <a:gd name="connsiteX0" fmla="*/ 3930 w 731623"/>
                  <a:gd name="connsiteY0" fmla="*/ 199017 h 455713"/>
                  <a:gd name="connsiteX1" fmla="*/ 146011 w 731623"/>
                  <a:gd name="connsiteY1" fmla="*/ 10898 h 455713"/>
                  <a:gd name="connsiteX2" fmla="*/ 387311 w 731623"/>
                  <a:gd name="connsiteY2" fmla="*/ 36298 h 455713"/>
                  <a:gd name="connsiteX3" fmla="*/ 711161 w 731623"/>
                  <a:gd name="connsiteY3" fmla="*/ 150598 h 455713"/>
                  <a:gd name="connsiteX4" fmla="*/ 622261 w 731623"/>
                  <a:gd name="connsiteY4" fmla="*/ 455398 h 455713"/>
                  <a:gd name="connsiteX5" fmla="*/ 6311 w 731623"/>
                  <a:gd name="connsiteY5" fmla="*/ 201398 h 455713"/>
                  <a:gd name="connsiteX6" fmla="*/ 3930 w 731623"/>
                  <a:gd name="connsiteY6" fmla="*/ 199017 h 455713"/>
                  <a:gd name="connsiteX0" fmla="*/ 3749 w 734264"/>
                  <a:gd name="connsiteY0" fmla="*/ 188205 h 444901"/>
                  <a:gd name="connsiteX1" fmla="*/ 145830 w 734264"/>
                  <a:gd name="connsiteY1" fmla="*/ 86 h 444901"/>
                  <a:gd name="connsiteX2" fmla="*/ 349030 w 734264"/>
                  <a:gd name="connsiteY2" fmla="*/ 163599 h 444901"/>
                  <a:gd name="connsiteX3" fmla="*/ 710980 w 734264"/>
                  <a:gd name="connsiteY3" fmla="*/ 139786 h 444901"/>
                  <a:gd name="connsiteX4" fmla="*/ 622080 w 734264"/>
                  <a:gd name="connsiteY4" fmla="*/ 444586 h 444901"/>
                  <a:gd name="connsiteX5" fmla="*/ 6130 w 734264"/>
                  <a:gd name="connsiteY5" fmla="*/ 190586 h 444901"/>
                  <a:gd name="connsiteX6" fmla="*/ 3749 w 734264"/>
                  <a:gd name="connsiteY6" fmla="*/ 188205 h 444901"/>
                  <a:gd name="connsiteX0" fmla="*/ 3749 w 641217"/>
                  <a:gd name="connsiteY0" fmla="*/ 218992 h 479786"/>
                  <a:gd name="connsiteX1" fmla="*/ 145830 w 641217"/>
                  <a:gd name="connsiteY1" fmla="*/ 30873 h 479786"/>
                  <a:gd name="connsiteX2" fmla="*/ 349030 w 641217"/>
                  <a:gd name="connsiteY2" fmla="*/ 194386 h 479786"/>
                  <a:gd name="connsiteX3" fmla="*/ 472855 w 641217"/>
                  <a:gd name="connsiteY3" fmla="*/ 6267 h 479786"/>
                  <a:gd name="connsiteX4" fmla="*/ 622080 w 641217"/>
                  <a:gd name="connsiteY4" fmla="*/ 475373 h 479786"/>
                  <a:gd name="connsiteX5" fmla="*/ 6130 w 641217"/>
                  <a:gd name="connsiteY5" fmla="*/ 221373 h 479786"/>
                  <a:gd name="connsiteX6" fmla="*/ 3749 w 641217"/>
                  <a:gd name="connsiteY6" fmla="*/ 218992 h 479786"/>
                  <a:gd name="connsiteX0" fmla="*/ 3749 w 658013"/>
                  <a:gd name="connsiteY0" fmla="*/ 212726 h 469210"/>
                  <a:gd name="connsiteX1" fmla="*/ 145830 w 658013"/>
                  <a:gd name="connsiteY1" fmla="*/ 24607 h 469210"/>
                  <a:gd name="connsiteX2" fmla="*/ 349030 w 658013"/>
                  <a:gd name="connsiteY2" fmla="*/ 188120 h 469210"/>
                  <a:gd name="connsiteX3" fmla="*/ 472855 w 658013"/>
                  <a:gd name="connsiteY3" fmla="*/ 1 h 469210"/>
                  <a:gd name="connsiteX4" fmla="*/ 572868 w 658013"/>
                  <a:gd name="connsiteY4" fmla="*/ 186533 h 469210"/>
                  <a:gd name="connsiteX5" fmla="*/ 622080 w 658013"/>
                  <a:gd name="connsiteY5" fmla="*/ 469107 h 469210"/>
                  <a:gd name="connsiteX6" fmla="*/ 6130 w 658013"/>
                  <a:gd name="connsiteY6" fmla="*/ 215107 h 469210"/>
                  <a:gd name="connsiteX7" fmla="*/ 3749 w 658013"/>
                  <a:gd name="connsiteY7" fmla="*/ 212726 h 469210"/>
                  <a:gd name="connsiteX0" fmla="*/ 3749 w 690523"/>
                  <a:gd name="connsiteY0" fmla="*/ 212902 h 469646"/>
                  <a:gd name="connsiteX1" fmla="*/ 145830 w 690523"/>
                  <a:gd name="connsiteY1" fmla="*/ 24783 h 469646"/>
                  <a:gd name="connsiteX2" fmla="*/ 349030 w 690523"/>
                  <a:gd name="connsiteY2" fmla="*/ 188296 h 469646"/>
                  <a:gd name="connsiteX3" fmla="*/ 472855 w 690523"/>
                  <a:gd name="connsiteY3" fmla="*/ 177 h 469646"/>
                  <a:gd name="connsiteX4" fmla="*/ 658593 w 690523"/>
                  <a:gd name="connsiteY4" fmla="*/ 160516 h 469646"/>
                  <a:gd name="connsiteX5" fmla="*/ 622080 w 690523"/>
                  <a:gd name="connsiteY5" fmla="*/ 469283 h 469646"/>
                  <a:gd name="connsiteX6" fmla="*/ 6130 w 690523"/>
                  <a:gd name="connsiteY6" fmla="*/ 215283 h 469646"/>
                  <a:gd name="connsiteX7" fmla="*/ 3749 w 690523"/>
                  <a:gd name="connsiteY7" fmla="*/ 212902 h 469646"/>
                  <a:gd name="connsiteX0" fmla="*/ 3749 w 690523"/>
                  <a:gd name="connsiteY0" fmla="*/ 188218 h 444962"/>
                  <a:gd name="connsiteX1" fmla="*/ 145830 w 690523"/>
                  <a:gd name="connsiteY1" fmla="*/ 99 h 444962"/>
                  <a:gd name="connsiteX2" fmla="*/ 349030 w 690523"/>
                  <a:gd name="connsiteY2" fmla="*/ 163612 h 444962"/>
                  <a:gd name="connsiteX3" fmla="*/ 508574 w 690523"/>
                  <a:gd name="connsiteY3" fmla="*/ 254100 h 444962"/>
                  <a:gd name="connsiteX4" fmla="*/ 658593 w 690523"/>
                  <a:gd name="connsiteY4" fmla="*/ 135832 h 444962"/>
                  <a:gd name="connsiteX5" fmla="*/ 622080 w 690523"/>
                  <a:gd name="connsiteY5" fmla="*/ 444599 h 444962"/>
                  <a:gd name="connsiteX6" fmla="*/ 6130 w 690523"/>
                  <a:gd name="connsiteY6" fmla="*/ 190599 h 444962"/>
                  <a:gd name="connsiteX7" fmla="*/ 3749 w 690523"/>
                  <a:gd name="connsiteY7" fmla="*/ 188218 h 444962"/>
                  <a:gd name="connsiteX0" fmla="*/ 3749 w 698645"/>
                  <a:gd name="connsiteY0" fmla="*/ 188218 h 447958"/>
                  <a:gd name="connsiteX1" fmla="*/ 145830 w 698645"/>
                  <a:gd name="connsiteY1" fmla="*/ 99 h 447958"/>
                  <a:gd name="connsiteX2" fmla="*/ 349030 w 698645"/>
                  <a:gd name="connsiteY2" fmla="*/ 163612 h 447958"/>
                  <a:gd name="connsiteX3" fmla="*/ 508574 w 698645"/>
                  <a:gd name="connsiteY3" fmla="*/ 254100 h 447958"/>
                  <a:gd name="connsiteX4" fmla="*/ 672881 w 698645"/>
                  <a:gd name="connsiteY4" fmla="*/ 312044 h 447958"/>
                  <a:gd name="connsiteX5" fmla="*/ 622080 w 698645"/>
                  <a:gd name="connsiteY5" fmla="*/ 444599 h 447958"/>
                  <a:gd name="connsiteX6" fmla="*/ 6130 w 698645"/>
                  <a:gd name="connsiteY6" fmla="*/ 190599 h 447958"/>
                  <a:gd name="connsiteX7" fmla="*/ 3749 w 698645"/>
                  <a:gd name="connsiteY7" fmla="*/ 188218 h 447958"/>
                  <a:gd name="connsiteX0" fmla="*/ 3210 w 724300"/>
                  <a:gd name="connsiteY0" fmla="*/ 86260 h 453156"/>
                  <a:gd name="connsiteX1" fmla="*/ 171485 w 724300"/>
                  <a:gd name="connsiteY1" fmla="*/ 5297 h 453156"/>
                  <a:gd name="connsiteX2" fmla="*/ 374685 w 724300"/>
                  <a:gd name="connsiteY2" fmla="*/ 168810 h 453156"/>
                  <a:gd name="connsiteX3" fmla="*/ 534229 w 724300"/>
                  <a:gd name="connsiteY3" fmla="*/ 259298 h 453156"/>
                  <a:gd name="connsiteX4" fmla="*/ 698536 w 724300"/>
                  <a:gd name="connsiteY4" fmla="*/ 317242 h 453156"/>
                  <a:gd name="connsiteX5" fmla="*/ 647735 w 724300"/>
                  <a:gd name="connsiteY5" fmla="*/ 449797 h 453156"/>
                  <a:gd name="connsiteX6" fmla="*/ 31785 w 724300"/>
                  <a:gd name="connsiteY6" fmla="*/ 195797 h 453156"/>
                  <a:gd name="connsiteX7" fmla="*/ 3210 w 724300"/>
                  <a:gd name="connsiteY7" fmla="*/ 86260 h 453156"/>
                  <a:gd name="connsiteX0" fmla="*/ 3210 w 717219"/>
                  <a:gd name="connsiteY0" fmla="*/ 86260 h 450814"/>
                  <a:gd name="connsiteX1" fmla="*/ 171485 w 717219"/>
                  <a:gd name="connsiteY1" fmla="*/ 5297 h 450814"/>
                  <a:gd name="connsiteX2" fmla="*/ 374685 w 717219"/>
                  <a:gd name="connsiteY2" fmla="*/ 168810 h 450814"/>
                  <a:gd name="connsiteX3" fmla="*/ 534229 w 717219"/>
                  <a:gd name="connsiteY3" fmla="*/ 259298 h 450814"/>
                  <a:gd name="connsiteX4" fmla="*/ 698536 w 717219"/>
                  <a:gd name="connsiteY4" fmla="*/ 317242 h 450814"/>
                  <a:gd name="connsiteX5" fmla="*/ 647735 w 717219"/>
                  <a:gd name="connsiteY5" fmla="*/ 449797 h 450814"/>
                  <a:gd name="connsiteX6" fmla="*/ 161131 w 717219"/>
                  <a:gd name="connsiteY6" fmla="*/ 368732 h 450814"/>
                  <a:gd name="connsiteX7" fmla="*/ 31785 w 717219"/>
                  <a:gd name="connsiteY7" fmla="*/ 195797 h 450814"/>
                  <a:gd name="connsiteX8" fmla="*/ 3210 w 717219"/>
                  <a:gd name="connsiteY8" fmla="*/ 86260 h 450814"/>
                  <a:gd name="connsiteX0" fmla="*/ 0 w 685434"/>
                  <a:gd name="connsiteY0" fmla="*/ 190500 h 445517"/>
                  <a:gd name="connsiteX1" fmla="*/ 139700 w 685434"/>
                  <a:gd name="connsiteY1" fmla="*/ 0 h 445517"/>
                  <a:gd name="connsiteX2" fmla="*/ 342900 w 685434"/>
                  <a:gd name="connsiteY2" fmla="*/ 163513 h 445517"/>
                  <a:gd name="connsiteX3" fmla="*/ 502444 w 685434"/>
                  <a:gd name="connsiteY3" fmla="*/ 254001 h 445517"/>
                  <a:gd name="connsiteX4" fmla="*/ 666751 w 685434"/>
                  <a:gd name="connsiteY4" fmla="*/ 311945 h 445517"/>
                  <a:gd name="connsiteX5" fmla="*/ 615950 w 685434"/>
                  <a:gd name="connsiteY5" fmla="*/ 444500 h 445517"/>
                  <a:gd name="connsiteX6" fmla="*/ 129346 w 685434"/>
                  <a:gd name="connsiteY6" fmla="*/ 363435 h 445517"/>
                  <a:gd name="connsiteX7" fmla="*/ 0 w 685434"/>
                  <a:gd name="connsiteY7" fmla="*/ 190500 h 445517"/>
                  <a:gd name="connsiteX0" fmla="*/ 3449 w 688883"/>
                  <a:gd name="connsiteY0" fmla="*/ 190500 h 445517"/>
                  <a:gd name="connsiteX1" fmla="*/ 143149 w 688883"/>
                  <a:gd name="connsiteY1" fmla="*/ 0 h 445517"/>
                  <a:gd name="connsiteX2" fmla="*/ 346349 w 688883"/>
                  <a:gd name="connsiteY2" fmla="*/ 163513 h 445517"/>
                  <a:gd name="connsiteX3" fmla="*/ 505893 w 688883"/>
                  <a:gd name="connsiteY3" fmla="*/ 254001 h 445517"/>
                  <a:gd name="connsiteX4" fmla="*/ 670200 w 688883"/>
                  <a:gd name="connsiteY4" fmla="*/ 311945 h 445517"/>
                  <a:gd name="connsiteX5" fmla="*/ 619399 w 688883"/>
                  <a:gd name="connsiteY5" fmla="*/ 444500 h 445517"/>
                  <a:gd name="connsiteX6" fmla="*/ 132795 w 688883"/>
                  <a:gd name="connsiteY6" fmla="*/ 363435 h 445517"/>
                  <a:gd name="connsiteX7" fmla="*/ 3449 w 688883"/>
                  <a:gd name="connsiteY7" fmla="*/ 190500 h 445517"/>
                  <a:gd name="connsiteX0" fmla="*/ 1443 w 686877"/>
                  <a:gd name="connsiteY0" fmla="*/ 190500 h 445517"/>
                  <a:gd name="connsiteX1" fmla="*/ 141143 w 686877"/>
                  <a:gd name="connsiteY1" fmla="*/ 0 h 445517"/>
                  <a:gd name="connsiteX2" fmla="*/ 344343 w 686877"/>
                  <a:gd name="connsiteY2" fmla="*/ 163513 h 445517"/>
                  <a:gd name="connsiteX3" fmla="*/ 503887 w 686877"/>
                  <a:gd name="connsiteY3" fmla="*/ 254001 h 445517"/>
                  <a:gd name="connsiteX4" fmla="*/ 668194 w 686877"/>
                  <a:gd name="connsiteY4" fmla="*/ 311945 h 445517"/>
                  <a:gd name="connsiteX5" fmla="*/ 617393 w 686877"/>
                  <a:gd name="connsiteY5" fmla="*/ 444500 h 445517"/>
                  <a:gd name="connsiteX6" fmla="*/ 130789 w 686877"/>
                  <a:gd name="connsiteY6" fmla="*/ 363435 h 445517"/>
                  <a:gd name="connsiteX7" fmla="*/ 1443 w 686877"/>
                  <a:gd name="connsiteY7" fmla="*/ 190500 h 445517"/>
                  <a:gd name="connsiteX0" fmla="*/ 197 w 685631"/>
                  <a:gd name="connsiteY0" fmla="*/ 190500 h 445517"/>
                  <a:gd name="connsiteX1" fmla="*/ 139897 w 685631"/>
                  <a:gd name="connsiteY1" fmla="*/ 0 h 445517"/>
                  <a:gd name="connsiteX2" fmla="*/ 343097 w 685631"/>
                  <a:gd name="connsiteY2" fmla="*/ 163513 h 445517"/>
                  <a:gd name="connsiteX3" fmla="*/ 502641 w 685631"/>
                  <a:gd name="connsiteY3" fmla="*/ 254001 h 445517"/>
                  <a:gd name="connsiteX4" fmla="*/ 666948 w 685631"/>
                  <a:gd name="connsiteY4" fmla="*/ 311945 h 445517"/>
                  <a:gd name="connsiteX5" fmla="*/ 616147 w 685631"/>
                  <a:gd name="connsiteY5" fmla="*/ 444500 h 445517"/>
                  <a:gd name="connsiteX6" fmla="*/ 129543 w 685631"/>
                  <a:gd name="connsiteY6" fmla="*/ 363435 h 445517"/>
                  <a:gd name="connsiteX7" fmla="*/ 197 w 685631"/>
                  <a:gd name="connsiteY7" fmla="*/ 190500 h 445517"/>
                  <a:gd name="connsiteX0" fmla="*/ 13 w 685447"/>
                  <a:gd name="connsiteY0" fmla="*/ 123825 h 378842"/>
                  <a:gd name="connsiteX1" fmla="*/ 123044 w 685447"/>
                  <a:gd name="connsiteY1" fmla="*/ 0 h 378842"/>
                  <a:gd name="connsiteX2" fmla="*/ 342913 w 685447"/>
                  <a:gd name="connsiteY2" fmla="*/ 96838 h 378842"/>
                  <a:gd name="connsiteX3" fmla="*/ 502457 w 685447"/>
                  <a:gd name="connsiteY3" fmla="*/ 187326 h 378842"/>
                  <a:gd name="connsiteX4" fmla="*/ 666764 w 685447"/>
                  <a:gd name="connsiteY4" fmla="*/ 245270 h 378842"/>
                  <a:gd name="connsiteX5" fmla="*/ 615963 w 685447"/>
                  <a:gd name="connsiteY5" fmla="*/ 377825 h 378842"/>
                  <a:gd name="connsiteX6" fmla="*/ 129359 w 685447"/>
                  <a:gd name="connsiteY6" fmla="*/ 296760 h 378842"/>
                  <a:gd name="connsiteX7" fmla="*/ 13 w 685447"/>
                  <a:gd name="connsiteY7" fmla="*/ 123825 h 378842"/>
                  <a:gd name="connsiteX0" fmla="*/ 13 w 632478"/>
                  <a:gd name="connsiteY0" fmla="*/ 123825 h 381322"/>
                  <a:gd name="connsiteX1" fmla="*/ 123044 w 632478"/>
                  <a:gd name="connsiteY1" fmla="*/ 0 h 381322"/>
                  <a:gd name="connsiteX2" fmla="*/ 342913 w 632478"/>
                  <a:gd name="connsiteY2" fmla="*/ 96838 h 381322"/>
                  <a:gd name="connsiteX3" fmla="*/ 502457 w 632478"/>
                  <a:gd name="connsiteY3" fmla="*/ 187326 h 381322"/>
                  <a:gd name="connsiteX4" fmla="*/ 615963 w 632478"/>
                  <a:gd name="connsiteY4" fmla="*/ 377825 h 381322"/>
                  <a:gd name="connsiteX5" fmla="*/ 129359 w 632478"/>
                  <a:gd name="connsiteY5" fmla="*/ 296760 h 381322"/>
                  <a:gd name="connsiteX6" fmla="*/ 13 w 632478"/>
                  <a:gd name="connsiteY6" fmla="*/ 123825 h 381322"/>
                  <a:gd name="connsiteX0" fmla="*/ 13 w 508450"/>
                  <a:gd name="connsiteY0" fmla="*/ 123825 h 297649"/>
                  <a:gd name="connsiteX1" fmla="*/ 123044 w 508450"/>
                  <a:gd name="connsiteY1" fmla="*/ 0 h 297649"/>
                  <a:gd name="connsiteX2" fmla="*/ 342913 w 508450"/>
                  <a:gd name="connsiteY2" fmla="*/ 96838 h 297649"/>
                  <a:gd name="connsiteX3" fmla="*/ 502457 w 508450"/>
                  <a:gd name="connsiteY3" fmla="*/ 187326 h 297649"/>
                  <a:gd name="connsiteX4" fmla="*/ 129359 w 508450"/>
                  <a:gd name="connsiteY4" fmla="*/ 296760 h 297649"/>
                  <a:gd name="connsiteX5" fmla="*/ 13 w 508450"/>
                  <a:gd name="connsiteY5" fmla="*/ 123825 h 2976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508450" h="297649">
                    <a:moveTo>
                      <a:pt x="13" y="123825"/>
                    </a:moveTo>
                    <a:cubicBezTo>
                      <a:pt x="-1039" y="74365"/>
                      <a:pt x="65894" y="4498"/>
                      <a:pt x="123044" y="0"/>
                    </a:cubicBezTo>
                    <a:cubicBezTo>
                      <a:pt x="184956" y="13758"/>
                      <a:pt x="279677" y="65617"/>
                      <a:pt x="342913" y="96838"/>
                    </a:cubicBezTo>
                    <a:cubicBezTo>
                      <a:pt x="406149" y="128059"/>
                      <a:pt x="538049" y="154006"/>
                      <a:pt x="502457" y="187326"/>
                    </a:cubicBezTo>
                    <a:cubicBezTo>
                      <a:pt x="466865" y="220646"/>
                      <a:pt x="213100" y="307343"/>
                      <a:pt x="129359" y="296760"/>
                    </a:cubicBezTo>
                    <a:cubicBezTo>
                      <a:pt x="45618" y="286177"/>
                      <a:pt x="1065" y="173285"/>
                      <a:pt x="13" y="123825"/>
                    </a:cubicBezTo>
                    <a:close/>
                  </a:path>
                </a:pathLst>
              </a:custGeom>
              <a:solidFill>
                <a:srgbClr val="FFFF00"/>
              </a:solidFill>
              <a:ln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80" name="Прямая со стрелкой 79"/>
              <p:cNvCxnSpPr/>
              <p:nvPr/>
            </p:nvCxnSpPr>
            <p:spPr bwMode="auto">
              <a:xfrm>
                <a:off x="1452682" y="3535470"/>
                <a:ext cx="1499138" cy="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1" name="Прямая со стрелкой 80"/>
              <p:cNvCxnSpPr/>
              <p:nvPr/>
            </p:nvCxnSpPr>
            <p:spPr bwMode="auto">
              <a:xfrm>
                <a:off x="1813964" y="4111534"/>
                <a:ext cx="1499138" cy="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2" name="Прямая со стрелкой 81"/>
              <p:cNvCxnSpPr/>
              <p:nvPr/>
            </p:nvCxnSpPr>
            <p:spPr bwMode="auto">
              <a:xfrm>
                <a:off x="2449492" y="3718611"/>
                <a:ext cx="250170" cy="390117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3" name="Прямая со стрелкой 82"/>
              <p:cNvCxnSpPr/>
              <p:nvPr/>
            </p:nvCxnSpPr>
            <p:spPr bwMode="auto">
              <a:xfrm>
                <a:off x="2017574" y="3145353"/>
                <a:ext cx="250170" cy="390117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4" name="Прямая со стрелкой 83"/>
              <p:cNvCxnSpPr/>
              <p:nvPr/>
            </p:nvCxnSpPr>
            <p:spPr bwMode="auto">
              <a:xfrm>
                <a:off x="3635896" y="2959406"/>
                <a:ext cx="1499138" cy="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5" name="Прямая со стрелкой 84"/>
              <p:cNvCxnSpPr/>
              <p:nvPr/>
            </p:nvCxnSpPr>
            <p:spPr bwMode="auto">
              <a:xfrm>
                <a:off x="4013139" y="3535470"/>
                <a:ext cx="1499138" cy="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6" name="Прямая со стрелкой 85"/>
              <p:cNvCxnSpPr/>
              <p:nvPr/>
            </p:nvCxnSpPr>
            <p:spPr bwMode="auto">
              <a:xfrm>
                <a:off x="4374421" y="4111534"/>
                <a:ext cx="1499138" cy="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7" name="Прямая со стрелкой 86"/>
              <p:cNvCxnSpPr/>
              <p:nvPr/>
            </p:nvCxnSpPr>
            <p:spPr bwMode="auto">
              <a:xfrm>
                <a:off x="5009949" y="3718611"/>
                <a:ext cx="250170" cy="390117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8" name="Прямая со стрелкой 87"/>
              <p:cNvCxnSpPr/>
              <p:nvPr/>
            </p:nvCxnSpPr>
            <p:spPr bwMode="auto">
              <a:xfrm>
                <a:off x="541410" y="5665633"/>
                <a:ext cx="934246" cy="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9" name="Прямая со стрелкой 88"/>
              <p:cNvCxnSpPr/>
              <p:nvPr/>
            </p:nvCxnSpPr>
            <p:spPr bwMode="auto">
              <a:xfrm flipV="1">
                <a:off x="480574" y="4903622"/>
                <a:ext cx="1499138" cy="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0" name="Прямая со стрелкой 89"/>
              <p:cNvCxnSpPr/>
              <p:nvPr/>
            </p:nvCxnSpPr>
            <p:spPr bwMode="auto">
              <a:xfrm flipV="1">
                <a:off x="1116102" y="4906428"/>
                <a:ext cx="250170" cy="390117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1" name="Прямая со стрелкой 90"/>
              <p:cNvCxnSpPr/>
              <p:nvPr/>
            </p:nvCxnSpPr>
            <p:spPr bwMode="auto">
              <a:xfrm flipV="1">
                <a:off x="541410" y="5665633"/>
                <a:ext cx="250170" cy="390117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2" name="Прямая со стрелкой 91"/>
              <p:cNvCxnSpPr/>
              <p:nvPr/>
            </p:nvCxnSpPr>
            <p:spPr bwMode="auto">
              <a:xfrm flipV="1">
                <a:off x="2699792" y="5446803"/>
                <a:ext cx="1499138" cy="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3" name="Прямая со стрелкой 92"/>
              <p:cNvCxnSpPr/>
              <p:nvPr/>
            </p:nvCxnSpPr>
            <p:spPr bwMode="auto">
              <a:xfrm flipV="1">
                <a:off x="2843808" y="5449609"/>
                <a:ext cx="250170" cy="390117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4" name="Прямая со стрелкой 93"/>
              <p:cNvCxnSpPr/>
              <p:nvPr/>
            </p:nvCxnSpPr>
            <p:spPr bwMode="auto">
              <a:xfrm>
                <a:off x="2868197" y="6055750"/>
                <a:ext cx="934246" cy="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5" name="Прямая со стрелкой 94"/>
              <p:cNvCxnSpPr/>
              <p:nvPr/>
            </p:nvCxnSpPr>
            <p:spPr bwMode="auto">
              <a:xfrm flipV="1">
                <a:off x="5637049" y="5068603"/>
                <a:ext cx="1499138" cy="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6" name="Прямая со стрелкой 95"/>
              <p:cNvCxnSpPr/>
              <p:nvPr/>
            </p:nvCxnSpPr>
            <p:spPr bwMode="auto">
              <a:xfrm flipV="1">
                <a:off x="6272577" y="5071409"/>
                <a:ext cx="250170" cy="390117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7" name="Прямая со стрелкой 96"/>
              <p:cNvCxnSpPr/>
              <p:nvPr/>
            </p:nvCxnSpPr>
            <p:spPr bwMode="auto">
              <a:xfrm flipV="1">
                <a:off x="5076056" y="5911734"/>
                <a:ext cx="1499138" cy="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8" name="Прямая со стрелкой 97"/>
              <p:cNvCxnSpPr/>
              <p:nvPr/>
            </p:nvCxnSpPr>
            <p:spPr bwMode="auto">
              <a:xfrm flipV="1">
                <a:off x="5509468" y="5911734"/>
                <a:ext cx="250170" cy="390117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9" name="Прямая со стрелкой 98"/>
              <p:cNvCxnSpPr/>
              <p:nvPr/>
            </p:nvCxnSpPr>
            <p:spPr bwMode="auto">
              <a:xfrm>
                <a:off x="4954723" y="6257726"/>
                <a:ext cx="578373" cy="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sp>
        <p:nvSpPr>
          <p:cNvPr id="6" name="Овал 5"/>
          <p:cNvSpPr/>
          <p:nvPr/>
        </p:nvSpPr>
        <p:spPr bwMode="auto">
          <a:xfrm>
            <a:off x="2339752" y="1916832"/>
            <a:ext cx="4752528" cy="3456384"/>
          </a:xfrm>
          <a:prstGeom prst="ellipse">
            <a:avLst/>
          </a:prstGeom>
          <a:solidFill>
            <a:schemeClr val="bg2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827584" y="3376636"/>
            <a:ext cx="3610789" cy="2775686"/>
          </a:xfrm>
          <a:custGeom>
            <a:avLst/>
            <a:gdLst>
              <a:gd name="connsiteX0" fmla="*/ 0 w 792088"/>
              <a:gd name="connsiteY0" fmla="*/ 0 h 792088"/>
              <a:gd name="connsiteX1" fmla="*/ 792088 w 792088"/>
              <a:gd name="connsiteY1" fmla="*/ 0 h 792088"/>
              <a:gd name="connsiteX2" fmla="*/ 792088 w 792088"/>
              <a:gd name="connsiteY2" fmla="*/ 792088 h 792088"/>
              <a:gd name="connsiteX3" fmla="*/ 0 w 792088"/>
              <a:gd name="connsiteY3" fmla="*/ 792088 h 792088"/>
              <a:gd name="connsiteX4" fmla="*/ 0 w 792088"/>
              <a:gd name="connsiteY4" fmla="*/ 0 h 792088"/>
              <a:gd name="connsiteX0" fmla="*/ 0 w 792088"/>
              <a:gd name="connsiteY0" fmla="*/ 0 h 792088"/>
              <a:gd name="connsiteX1" fmla="*/ 481696 w 792088"/>
              <a:gd name="connsiteY1" fmla="*/ 184558 h 792088"/>
              <a:gd name="connsiteX2" fmla="*/ 792088 w 792088"/>
              <a:gd name="connsiteY2" fmla="*/ 792088 h 792088"/>
              <a:gd name="connsiteX3" fmla="*/ 0 w 792088"/>
              <a:gd name="connsiteY3" fmla="*/ 792088 h 792088"/>
              <a:gd name="connsiteX4" fmla="*/ 0 w 792088"/>
              <a:gd name="connsiteY4" fmla="*/ 0 h 792088"/>
              <a:gd name="connsiteX0" fmla="*/ 0 w 1597432"/>
              <a:gd name="connsiteY0" fmla="*/ 117446 h 909534"/>
              <a:gd name="connsiteX1" fmla="*/ 1597432 w 1597432"/>
              <a:gd name="connsiteY1" fmla="*/ 0 h 909534"/>
              <a:gd name="connsiteX2" fmla="*/ 792088 w 1597432"/>
              <a:gd name="connsiteY2" fmla="*/ 909534 h 909534"/>
              <a:gd name="connsiteX3" fmla="*/ 0 w 1597432"/>
              <a:gd name="connsiteY3" fmla="*/ 909534 h 909534"/>
              <a:gd name="connsiteX4" fmla="*/ 0 w 1597432"/>
              <a:gd name="connsiteY4" fmla="*/ 117446 h 909534"/>
              <a:gd name="connsiteX0" fmla="*/ 746620 w 1597432"/>
              <a:gd name="connsiteY0" fmla="*/ 0 h 1152815"/>
              <a:gd name="connsiteX1" fmla="*/ 1597432 w 1597432"/>
              <a:gd name="connsiteY1" fmla="*/ 243281 h 1152815"/>
              <a:gd name="connsiteX2" fmla="*/ 792088 w 1597432"/>
              <a:gd name="connsiteY2" fmla="*/ 1152815 h 1152815"/>
              <a:gd name="connsiteX3" fmla="*/ 0 w 1597432"/>
              <a:gd name="connsiteY3" fmla="*/ 1152815 h 1152815"/>
              <a:gd name="connsiteX4" fmla="*/ 746620 w 1597432"/>
              <a:gd name="connsiteY4" fmla="*/ 0 h 1152815"/>
              <a:gd name="connsiteX0" fmla="*/ 394282 w 1245094"/>
              <a:gd name="connsiteY0" fmla="*/ 0 h 1169593"/>
              <a:gd name="connsiteX1" fmla="*/ 1245094 w 1245094"/>
              <a:gd name="connsiteY1" fmla="*/ 243281 h 1169593"/>
              <a:gd name="connsiteX2" fmla="*/ 439750 w 1245094"/>
              <a:gd name="connsiteY2" fmla="*/ 1152815 h 1169593"/>
              <a:gd name="connsiteX3" fmla="*/ 0 w 1245094"/>
              <a:gd name="connsiteY3" fmla="*/ 1169593 h 1169593"/>
              <a:gd name="connsiteX4" fmla="*/ 394282 w 1245094"/>
              <a:gd name="connsiteY4" fmla="*/ 0 h 1169593"/>
              <a:gd name="connsiteX0" fmla="*/ 394282 w 3602400"/>
              <a:gd name="connsiteY0" fmla="*/ 964733 h 2134326"/>
              <a:gd name="connsiteX1" fmla="*/ 3602400 w 3602400"/>
              <a:gd name="connsiteY1" fmla="*/ 0 h 2134326"/>
              <a:gd name="connsiteX2" fmla="*/ 439750 w 3602400"/>
              <a:gd name="connsiteY2" fmla="*/ 2117548 h 2134326"/>
              <a:gd name="connsiteX3" fmla="*/ 0 w 3602400"/>
              <a:gd name="connsiteY3" fmla="*/ 2134326 h 2134326"/>
              <a:gd name="connsiteX4" fmla="*/ 394282 w 3602400"/>
              <a:gd name="connsiteY4" fmla="*/ 964733 h 2134326"/>
              <a:gd name="connsiteX0" fmla="*/ 1644241 w 3602400"/>
              <a:gd name="connsiteY0" fmla="*/ 0 h 2797058"/>
              <a:gd name="connsiteX1" fmla="*/ 3602400 w 3602400"/>
              <a:gd name="connsiteY1" fmla="*/ 662732 h 2797058"/>
              <a:gd name="connsiteX2" fmla="*/ 439750 w 3602400"/>
              <a:gd name="connsiteY2" fmla="*/ 2780280 h 2797058"/>
              <a:gd name="connsiteX3" fmla="*/ 0 w 3602400"/>
              <a:gd name="connsiteY3" fmla="*/ 2797058 h 2797058"/>
              <a:gd name="connsiteX4" fmla="*/ 1644241 w 3602400"/>
              <a:gd name="connsiteY4" fmla="*/ 0 h 2797058"/>
              <a:gd name="connsiteX0" fmla="*/ 1778465 w 3736624"/>
              <a:gd name="connsiteY0" fmla="*/ 0 h 2780280"/>
              <a:gd name="connsiteX1" fmla="*/ 3736624 w 3736624"/>
              <a:gd name="connsiteY1" fmla="*/ 662732 h 2780280"/>
              <a:gd name="connsiteX2" fmla="*/ 573974 w 3736624"/>
              <a:gd name="connsiteY2" fmla="*/ 2780280 h 2780280"/>
              <a:gd name="connsiteX3" fmla="*/ 0 w 3736624"/>
              <a:gd name="connsiteY3" fmla="*/ 2780280 h 2780280"/>
              <a:gd name="connsiteX4" fmla="*/ 1778465 w 3736624"/>
              <a:gd name="connsiteY4" fmla="*/ 0 h 2780280"/>
              <a:gd name="connsiteX0" fmla="*/ 1778465 w 3736624"/>
              <a:gd name="connsiteY0" fmla="*/ 0 h 2788669"/>
              <a:gd name="connsiteX1" fmla="*/ 3736624 w 3736624"/>
              <a:gd name="connsiteY1" fmla="*/ 662732 h 2788669"/>
              <a:gd name="connsiteX2" fmla="*/ 397806 w 3736624"/>
              <a:gd name="connsiteY2" fmla="*/ 2788669 h 2788669"/>
              <a:gd name="connsiteX3" fmla="*/ 0 w 3736624"/>
              <a:gd name="connsiteY3" fmla="*/ 2780280 h 2788669"/>
              <a:gd name="connsiteX4" fmla="*/ 1778465 w 3736624"/>
              <a:gd name="connsiteY4" fmla="*/ 0 h 2788669"/>
              <a:gd name="connsiteX0" fmla="*/ 1778465 w 3610789"/>
              <a:gd name="connsiteY0" fmla="*/ 0 h 2788669"/>
              <a:gd name="connsiteX1" fmla="*/ 3610789 w 3610789"/>
              <a:gd name="connsiteY1" fmla="*/ 771788 h 2788669"/>
              <a:gd name="connsiteX2" fmla="*/ 397806 w 3610789"/>
              <a:gd name="connsiteY2" fmla="*/ 2788669 h 2788669"/>
              <a:gd name="connsiteX3" fmla="*/ 0 w 3610789"/>
              <a:gd name="connsiteY3" fmla="*/ 2780280 h 2788669"/>
              <a:gd name="connsiteX4" fmla="*/ 1778465 w 3610789"/>
              <a:gd name="connsiteY4" fmla="*/ 0 h 2788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10789" h="2788669">
                <a:moveTo>
                  <a:pt x="1778465" y="0"/>
                </a:moveTo>
                <a:lnTo>
                  <a:pt x="3610789" y="771788"/>
                </a:lnTo>
                <a:lnTo>
                  <a:pt x="397806" y="2788669"/>
                </a:lnTo>
                <a:lnTo>
                  <a:pt x="0" y="2780280"/>
                </a:lnTo>
                <a:lnTo>
                  <a:pt x="1778465" y="0"/>
                </a:lnTo>
                <a:close/>
              </a:path>
            </a:pathLst>
          </a:custGeom>
          <a:solidFill>
            <a:srgbClr val="FFFF00">
              <a:alpha val="55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" name="Прямоугольник 4"/>
          <p:cNvSpPr/>
          <p:nvPr/>
        </p:nvSpPr>
        <p:spPr bwMode="auto">
          <a:xfrm flipH="1">
            <a:off x="2782213" y="3310801"/>
            <a:ext cx="3594011" cy="2788669"/>
          </a:xfrm>
          <a:custGeom>
            <a:avLst/>
            <a:gdLst>
              <a:gd name="connsiteX0" fmla="*/ 0 w 792088"/>
              <a:gd name="connsiteY0" fmla="*/ 0 h 792088"/>
              <a:gd name="connsiteX1" fmla="*/ 792088 w 792088"/>
              <a:gd name="connsiteY1" fmla="*/ 0 h 792088"/>
              <a:gd name="connsiteX2" fmla="*/ 792088 w 792088"/>
              <a:gd name="connsiteY2" fmla="*/ 792088 h 792088"/>
              <a:gd name="connsiteX3" fmla="*/ 0 w 792088"/>
              <a:gd name="connsiteY3" fmla="*/ 792088 h 792088"/>
              <a:gd name="connsiteX4" fmla="*/ 0 w 792088"/>
              <a:gd name="connsiteY4" fmla="*/ 0 h 792088"/>
              <a:gd name="connsiteX0" fmla="*/ 0 w 792088"/>
              <a:gd name="connsiteY0" fmla="*/ 0 h 792088"/>
              <a:gd name="connsiteX1" fmla="*/ 481696 w 792088"/>
              <a:gd name="connsiteY1" fmla="*/ 184558 h 792088"/>
              <a:gd name="connsiteX2" fmla="*/ 792088 w 792088"/>
              <a:gd name="connsiteY2" fmla="*/ 792088 h 792088"/>
              <a:gd name="connsiteX3" fmla="*/ 0 w 792088"/>
              <a:gd name="connsiteY3" fmla="*/ 792088 h 792088"/>
              <a:gd name="connsiteX4" fmla="*/ 0 w 792088"/>
              <a:gd name="connsiteY4" fmla="*/ 0 h 792088"/>
              <a:gd name="connsiteX0" fmla="*/ 0 w 1597432"/>
              <a:gd name="connsiteY0" fmla="*/ 117446 h 909534"/>
              <a:gd name="connsiteX1" fmla="*/ 1597432 w 1597432"/>
              <a:gd name="connsiteY1" fmla="*/ 0 h 909534"/>
              <a:gd name="connsiteX2" fmla="*/ 792088 w 1597432"/>
              <a:gd name="connsiteY2" fmla="*/ 909534 h 909534"/>
              <a:gd name="connsiteX3" fmla="*/ 0 w 1597432"/>
              <a:gd name="connsiteY3" fmla="*/ 909534 h 909534"/>
              <a:gd name="connsiteX4" fmla="*/ 0 w 1597432"/>
              <a:gd name="connsiteY4" fmla="*/ 117446 h 909534"/>
              <a:gd name="connsiteX0" fmla="*/ 746620 w 1597432"/>
              <a:gd name="connsiteY0" fmla="*/ 0 h 1152815"/>
              <a:gd name="connsiteX1" fmla="*/ 1597432 w 1597432"/>
              <a:gd name="connsiteY1" fmla="*/ 243281 h 1152815"/>
              <a:gd name="connsiteX2" fmla="*/ 792088 w 1597432"/>
              <a:gd name="connsiteY2" fmla="*/ 1152815 h 1152815"/>
              <a:gd name="connsiteX3" fmla="*/ 0 w 1597432"/>
              <a:gd name="connsiteY3" fmla="*/ 1152815 h 1152815"/>
              <a:gd name="connsiteX4" fmla="*/ 746620 w 1597432"/>
              <a:gd name="connsiteY4" fmla="*/ 0 h 1152815"/>
              <a:gd name="connsiteX0" fmla="*/ 394282 w 1245094"/>
              <a:gd name="connsiteY0" fmla="*/ 0 h 1169593"/>
              <a:gd name="connsiteX1" fmla="*/ 1245094 w 1245094"/>
              <a:gd name="connsiteY1" fmla="*/ 243281 h 1169593"/>
              <a:gd name="connsiteX2" fmla="*/ 439750 w 1245094"/>
              <a:gd name="connsiteY2" fmla="*/ 1152815 h 1169593"/>
              <a:gd name="connsiteX3" fmla="*/ 0 w 1245094"/>
              <a:gd name="connsiteY3" fmla="*/ 1169593 h 1169593"/>
              <a:gd name="connsiteX4" fmla="*/ 394282 w 1245094"/>
              <a:gd name="connsiteY4" fmla="*/ 0 h 1169593"/>
              <a:gd name="connsiteX0" fmla="*/ 394282 w 3602400"/>
              <a:gd name="connsiteY0" fmla="*/ 964733 h 2134326"/>
              <a:gd name="connsiteX1" fmla="*/ 3602400 w 3602400"/>
              <a:gd name="connsiteY1" fmla="*/ 0 h 2134326"/>
              <a:gd name="connsiteX2" fmla="*/ 439750 w 3602400"/>
              <a:gd name="connsiteY2" fmla="*/ 2117548 h 2134326"/>
              <a:gd name="connsiteX3" fmla="*/ 0 w 3602400"/>
              <a:gd name="connsiteY3" fmla="*/ 2134326 h 2134326"/>
              <a:gd name="connsiteX4" fmla="*/ 394282 w 3602400"/>
              <a:gd name="connsiteY4" fmla="*/ 964733 h 2134326"/>
              <a:gd name="connsiteX0" fmla="*/ 1644241 w 3602400"/>
              <a:gd name="connsiteY0" fmla="*/ 0 h 2797058"/>
              <a:gd name="connsiteX1" fmla="*/ 3602400 w 3602400"/>
              <a:gd name="connsiteY1" fmla="*/ 662732 h 2797058"/>
              <a:gd name="connsiteX2" fmla="*/ 439750 w 3602400"/>
              <a:gd name="connsiteY2" fmla="*/ 2780280 h 2797058"/>
              <a:gd name="connsiteX3" fmla="*/ 0 w 3602400"/>
              <a:gd name="connsiteY3" fmla="*/ 2797058 h 2797058"/>
              <a:gd name="connsiteX4" fmla="*/ 1644241 w 3602400"/>
              <a:gd name="connsiteY4" fmla="*/ 0 h 2797058"/>
              <a:gd name="connsiteX0" fmla="*/ 1778465 w 3736624"/>
              <a:gd name="connsiteY0" fmla="*/ 0 h 2780280"/>
              <a:gd name="connsiteX1" fmla="*/ 3736624 w 3736624"/>
              <a:gd name="connsiteY1" fmla="*/ 662732 h 2780280"/>
              <a:gd name="connsiteX2" fmla="*/ 573974 w 3736624"/>
              <a:gd name="connsiteY2" fmla="*/ 2780280 h 2780280"/>
              <a:gd name="connsiteX3" fmla="*/ 0 w 3736624"/>
              <a:gd name="connsiteY3" fmla="*/ 2780280 h 2780280"/>
              <a:gd name="connsiteX4" fmla="*/ 1778465 w 3736624"/>
              <a:gd name="connsiteY4" fmla="*/ 0 h 2780280"/>
              <a:gd name="connsiteX0" fmla="*/ 1778465 w 3736624"/>
              <a:gd name="connsiteY0" fmla="*/ 0 h 2788669"/>
              <a:gd name="connsiteX1" fmla="*/ 3736624 w 3736624"/>
              <a:gd name="connsiteY1" fmla="*/ 662732 h 2788669"/>
              <a:gd name="connsiteX2" fmla="*/ 397806 w 3736624"/>
              <a:gd name="connsiteY2" fmla="*/ 2788669 h 2788669"/>
              <a:gd name="connsiteX3" fmla="*/ 0 w 3736624"/>
              <a:gd name="connsiteY3" fmla="*/ 2780280 h 2788669"/>
              <a:gd name="connsiteX4" fmla="*/ 1778465 w 3736624"/>
              <a:gd name="connsiteY4" fmla="*/ 0 h 2788669"/>
              <a:gd name="connsiteX0" fmla="*/ 1778465 w 3610789"/>
              <a:gd name="connsiteY0" fmla="*/ 0 h 2788669"/>
              <a:gd name="connsiteX1" fmla="*/ 3610789 w 3610789"/>
              <a:gd name="connsiteY1" fmla="*/ 771788 h 2788669"/>
              <a:gd name="connsiteX2" fmla="*/ 397806 w 3610789"/>
              <a:gd name="connsiteY2" fmla="*/ 2788669 h 2788669"/>
              <a:gd name="connsiteX3" fmla="*/ 0 w 3610789"/>
              <a:gd name="connsiteY3" fmla="*/ 2780280 h 2788669"/>
              <a:gd name="connsiteX4" fmla="*/ 1778465 w 3610789"/>
              <a:gd name="connsiteY4" fmla="*/ 0 h 2788669"/>
              <a:gd name="connsiteX0" fmla="*/ 1778465 w 3594011"/>
              <a:gd name="connsiteY0" fmla="*/ 0 h 2788669"/>
              <a:gd name="connsiteX1" fmla="*/ 3594011 w 3594011"/>
              <a:gd name="connsiteY1" fmla="*/ 796954 h 2788669"/>
              <a:gd name="connsiteX2" fmla="*/ 397806 w 3594011"/>
              <a:gd name="connsiteY2" fmla="*/ 2788669 h 2788669"/>
              <a:gd name="connsiteX3" fmla="*/ 0 w 3594011"/>
              <a:gd name="connsiteY3" fmla="*/ 2780280 h 2788669"/>
              <a:gd name="connsiteX4" fmla="*/ 1778465 w 3594011"/>
              <a:gd name="connsiteY4" fmla="*/ 0 h 2788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94011" h="2788669">
                <a:moveTo>
                  <a:pt x="1778465" y="0"/>
                </a:moveTo>
                <a:lnTo>
                  <a:pt x="3594011" y="796954"/>
                </a:lnTo>
                <a:lnTo>
                  <a:pt x="397806" y="2788669"/>
                </a:lnTo>
                <a:lnTo>
                  <a:pt x="0" y="2780280"/>
                </a:lnTo>
                <a:lnTo>
                  <a:pt x="1778465" y="0"/>
                </a:lnTo>
                <a:close/>
              </a:path>
            </a:pathLst>
          </a:custGeom>
          <a:solidFill>
            <a:srgbClr val="FFFF00">
              <a:alpha val="53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Трапеция 7"/>
          <p:cNvSpPr/>
          <p:nvPr/>
        </p:nvSpPr>
        <p:spPr bwMode="auto">
          <a:xfrm flipV="1">
            <a:off x="2527116" y="3789039"/>
            <a:ext cx="2188900" cy="2288187"/>
          </a:xfrm>
          <a:prstGeom prst="trapezoid">
            <a:avLst>
              <a:gd name="adj" fmla="val 41480"/>
            </a:avLst>
          </a:prstGeom>
          <a:solidFill>
            <a:srgbClr val="FFFF00">
              <a:alpha val="53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4" name="Скругленный прямоугольник 53"/>
          <p:cNvSpPr/>
          <p:nvPr/>
        </p:nvSpPr>
        <p:spPr bwMode="auto">
          <a:xfrm>
            <a:off x="205276" y="6021289"/>
            <a:ext cx="6887004" cy="648071"/>
          </a:xfrm>
          <a:prstGeom prst="round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150" y="1012588"/>
            <a:ext cx="6553200" cy="344710"/>
          </a:xfrm>
        </p:spPr>
        <p:txBody>
          <a:bodyPr/>
          <a:lstStyle/>
          <a:p>
            <a:r>
              <a:rPr lang="ru-RU" sz="2800" dirty="0" smtClean="0"/>
              <a:t>Этапы 3 и 4</a:t>
            </a:r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11BB78-1586-47AE-AF68-F04323C0ECF9}" type="slidenum">
              <a:rPr lang="en-GB" smtClean="0"/>
              <a:pPr>
                <a:defRPr/>
              </a:pPr>
              <a:t>13</a:t>
            </a:fld>
            <a:endParaRPr lang="en-GB" dirty="0"/>
          </a:p>
        </p:txBody>
      </p:sp>
      <p:sp>
        <p:nvSpPr>
          <p:cNvPr id="9" name="Овал 8"/>
          <p:cNvSpPr/>
          <p:nvPr/>
        </p:nvSpPr>
        <p:spPr bwMode="auto">
          <a:xfrm>
            <a:off x="971600" y="5877272"/>
            <a:ext cx="318782" cy="262065"/>
          </a:xfrm>
          <a:prstGeom prst="ellipse">
            <a:avLst/>
          </a:prstGeom>
          <a:solidFill>
            <a:schemeClr val="bg1"/>
          </a:solidFill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6" name="Овал 25"/>
          <p:cNvSpPr/>
          <p:nvPr/>
        </p:nvSpPr>
        <p:spPr bwMode="auto">
          <a:xfrm>
            <a:off x="3462175" y="5903239"/>
            <a:ext cx="318782" cy="262065"/>
          </a:xfrm>
          <a:prstGeom prst="ellipse">
            <a:avLst/>
          </a:prstGeom>
          <a:solidFill>
            <a:schemeClr val="bg1"/>
          </a:solidFill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" name="Овал 27"/>
          <p:cNvSpPr/>
          <p:nvPr/>
        </p:nvSpPr>
        <p:spPr bwMode="auto">
          <a:xfrm>
            <a:off x="5932450" y="5892843"/>
            <a:ext cx="318782" cy="262065"/>
          </a:xfrm>
          <a:prstGeom prst="ellipse">
            <a:avLst/>
          </a:prstGeom>
          <a:solidFill>
            <a:schemeClr val="bg1"/>
          </a:solidFill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107504" y="6207695"/>
            <a:ext cx="20437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smtClean="0"/>
              <a:t>Практика построения Бизнес Моделей</a:t>
            </a:r>
            <a:endParaRPr lang="ru-RU" sz="1200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60674" y="6207695"/>
            <a:ext cx="21553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smtClean="0"/>
              <a:t>Теория Комплементарных Активов</a:t>
            </a:r>
            <a:endParaRPr lang="ru-RU" sz="1200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5250568" y="6207695"/>
            <a:ext cx="16976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smtClean="0"/>
              <a:t>Теория Бизнес Конфигураций</a:t>
            </a:r>
            <a:endParaRPr lang="ru-RU" sz="1200" dirty="0"/>
          </a:p>
        </p:txBody>
      </p:sp>
      <p:sp>
        <p:nvSpPr>
          <p:cNvPr id="43" name="Стрелка вправо 42"/>
          <p:cNvSpPr/>
          <p:nvPr/>
        </p:nvSpPr>
        <p:spPr bwMode="auto">
          <a:xfrm>
            <a:off x="4644008" y="3452570"/>
            <a:ext cx="576064" cy="360040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4" name="Стрелка вправо 43"/>
          <p:cNvSpPr/>
          <p:nvPr/>
        </p:nvSpPr>
        <p:spPr bwMode="auto">
          <a:xfrm rot="1844182">
            <a:off x="4585354" y="3757938"/>
            <a:ext cx="313921" cy="360040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5" name="Стрелка вправо 44"/>
          <p:cNvSpPr/>
          <p:nvPr/>
        </p:nvSpPr>
        <p:spPr bwMode="auto">
          <a:xfrm rot="19755818" flipV="1">
            <a:off x="4571442" y="3122253"/>
            <a:ext cx="423368" cy="360040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5087293" y="3334362"/>
            <a:ext cx="11558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</a:rPr>
              <a:t>Локальные эффекты</a:t>
            </a:r>
            <a:endParaRPr lang="ru-RU" sz="1200" b="1" dirty="0">
              <a:solidFill>
                <a:schemeClr val="bg1"/>
              </a:solidFill>
            </a:endParaRPr>
          </a:p>
        </p:txBody>
      </p:sp>
      <p:sp>
        <p:nvSpPr>
          <p:cNvPr id="7" name="Овал 6"/>
          <p:cNvSpPr/>
          <p:nvPr/>
        </p:nvSpPr>
        <p:spPr bwMode="auto">
          <a:xfrm>
            <a:off x="2527116" y="2924944"/>
            <a:ext cx="2188900" cy="1440160"/>
          </a:xfrm>
          <a:prstGeom prst="ellipse">
            <a:avLst/>
          </a:prstGeom>
          <a:solidFill>
            <a:srgbClr val="FFFF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82181" y="4869160"/>
            <a:ext cx="133363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dirty="0"/>
              <a:t>Бизнес Модели 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2987824" y="5301208"/>
            <a:ext cx="126199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err="1" smtClean="0"/>
              <a:t>Комплемы</a:t>
            </a:r>
            <a:endParaRPr lang="ru-RU" sz="1200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4860032" y="5379099"/>
            <a:ext cx="128412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smtClean="0"/>
              <a:t>Конфигурации</a:t>
            </a:r>
            <a:endParaRPr lang="ru-RU" sz="1200" dirty="0"/>
          </a:p>
        </p:txBody>
      </p:sp>
      <p:sp>
        <p:nvSpPr>
          <p:cNvPr id="49" name="Пятиугольник 48"/>
          <p:cNvSpPr/>
          <p:nvPr/>
        </p:nvSpPr>
        <p:spPr bwMode="auto">
          <a:xfrm>
            <a:off x="2843808" y="3479483"/>
            <a:ext cx="1594565" cy="401571"/>
          </a:xfrm>
          <a:prstGeom prst="homePlate">
            <a:avLst/>
          </a:prstGeom>
          <a:solidFill>
            <a:schemeClr val="tx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Цепочка создания ценности</a:t>
            </a:r>
          </a:p>
        </p:txBody>
      </p:sp>
      <p:grpSp>
        <p:nvGrpSpPr>
          <p:cNvPr id="13" name="Группа 12"/>
          <p:cNvGrpSpPr/>
          <p:nvPr/>
        </p:nvGrpSpPr>
        <p:grpSpPr>
          <a:xfrm>
            <a:off x="2884339" y="3140968"/>
            <a:ext cx="1354597" cy="992943"/>
            <a:chOff x="683613" y="1533536"/>
            <a:chExt cx="1704413" cy="802625"/>
          </a:xfrm>
        </p:grpSpPr>
        <p:sp>
          <p:nvSpPr>
            <p:cNvPr id="12" name="Полилиния 11"/>
            <p:cNvSpPr/>
            <p:nvPr/>
          </p:nvSpPr>
          <p:spPr>
            <a:xfrm>
              <a:off x="984470" y="1861166"/>
              <a:ext cx="690523" cy="469646"/>
            </a:xfrm>
            <a:custGeom>
              <a:avLst/>
              <a:gdLst>
                <a:gd name="connsiteX0" fmla="*/ 57150 w 804495"/>
                <a:gd name="connsiteY0" fmla="*/ 201570 h 485788"/>
                <a:gd name="connsiteX1" fmla="*/ 215900 w 804495"/>
                <a:gd name="connsiteY1" fmla="*/ 11070 h 485788"/>
                <a:gd name="connsiteX2" fmla="*/ 457200 w 804495"/>
                <a:gd name="connsiteY2" fmla="*/ 36470 h 485788"/>
                <a:gd name="connsiteX3" fmla="*/ 781050 w 804495"/>
                <a:gd name="connsiteY3" fmla="*/ 150770 h 485788"/>
                <a:gd name="connsiteX4" fmla="*/ 692150 w 804495"/>
                <a:gd name="connsiteY4" fmla="*/ 455570 h 485788"/>
                <a:gd name="connsiteX5" fmla="*/ 0 w 804495"/>
                <a:gd name="connsiteY5" fmla="*/ 468270 h 485788"/>
                <a:gd name="connsiteX0" fmla="*/ 0 w 744362"/>
                <a:gd name="connsiteY0" fmla="*/ 201570 h 455777"/>
                <a:gd name="connsiteX1" fmla="*/ 158750 w 744362"/>
                <a:gd name="connsiteY1" fmla="*/ 11070 h 455777"/>
                <a:gd name="connsiteX2" fmla="*/ 400050 w 744362"/>
                <a:gd name="connsiteY2" fmla="*/ 36470 h 455777"/>
                <a:gd name="connsiteX3" fmla="*/ 723900 w 744362"/>
                <a:gd name="connsiteY3" fmla="*/ 150770 h 455777"/>
                <a:gd name="connsiteX4" fmla="*/ 635000 w 744362"/>
                <a:gd name="connsiteY4" fmla="*/ 455570 h 455777"/>
                <a:gd name="connsiteX5" fmla="*/ 19050 w 744362"/>
                <a:gd name="connsiteY5" fmla="*/ 201570 h 455777"/>
                <a:gd name="connsiteX0" fmla="*/ 0 w 744362"/>
                <a:gd name="connsiteY0" fmla="*/ 201570 h 455885"/>
                <a:gd name="connsiteX1" fmla="*/ 158750 w 744362"/>
                <a:gd name="connsiteY1" fmla="*/ 11070 h 455885"/>
                <a:gd name="connsiteX2" fmla="*/ 400050 w 744362"/>
                <a:gd name="connsiteY2" fmla="*/ 36470 h 455885"/>
                <a:gd name="connsiteX3" fmla="*/ 723900 w 744362"/>
                <a:gd name="connsiteY3" fmla="*/ 150770 h 455885"/>
                <a:gd name="connsiteX4" fmla="*/ 635000 w 744362"/>
                <a:gd name="connsiteY4" fmla="*/ 455570 h 455885"/>
                <a:gd name="connsiteX5" fmla="*/ 19050 w 744362"/>
                <a:gd name="connsiteY5" fmla="*/ 201570 h 455885"/>
                <a:gd name="connsiteX0" fmla="*/ 0 w 727693"/>
                <a:gd name="connsiteY0" fmla="*/ 199017 h 455713"/>
                <a:gd name="connsiteX1" fmla="*/ 142081 w 727693"/>
                <a:gd name="connsiteY1" fmla="*/ 10898 h 455713"/>
                <a:gd name="connsiteX2" fmla="*/ 383381 w 727693"/>
                <a:gd name="connsiteY2" fmla="*/ 36298 h 455713"/>
                <a:gd name="connsiteX3" fmla="*/ 707231 w 727693"/>
                <a:gd name="connsiteY3" fmla="*/ 150598 h 455713"/>
                <a:gd name="connsiteX4" fmla="*/ 618331 w 727693"/>
                <a:gd name="connsiteY4" fmla="*/ 455398 h 455713"/>
                <a:gd name="connsiteX5" fmla="*/ 2381 w 727693"/>
                <a:gd name="connsiteY5" fmla="*/ 201398 h 455713"/>
                <a:gd name="connsiteX0" fmla="*/ 0 w 727693"/>
                <a:gd name="connsiteY0" fmla="*/ 199017 h 455713"/>
                <a:gd name="connsiteX1" fmla="*/ 142081 w 727693"/>
                <a:gd name="connsiteY1" fmla="*/ 10898 h 455713"/>
                <a:gd name="connsiteX2" fmla="*/ 383381 w 727693"/>
                <a:gd name="connsiteY2" fmla="*/ 36298 h 455713"/>
                <a:gd name="connsiteX3" fmla="*/ 707231 w 727693"/>
                <a:gd name="connsiteY3" fmla="*/ 150598 h 455713"/>
                <a:gd name="connsiteX4" fmla="*/ 618331 w 727693"/>
                <a:gd name="connsiteY4" fmla="*/ 455398 h 455713"/>
                <a:gd name="connsiteX5" fmla="*/ 2381 w 727693"/>
                <a:gd name="connsiteY5" fmla="*/ 201398 h 455713"/>
                <a:gd name="connsiteX6" fmla="*/ 0 w 727693"/>
                <a:gd name="connsiteY6" fmla="*/ 199017 h 455713"/>
                <a:gd name="connsiteX0" fmla="*/ 3930 w 731623"/>
                <a:gd name="connsiteY0" fmla="*/ 199017 h 455713"/>
                <a:gd name="connsiteX1" fmla="*/ 146011 w 731623"/>
                <a:gd name="connsiteY1" fmla="*/ 10898 h 455713"/>
                <a:gd name="connsiteX2" fmla="*/ 387311 w 731623"/>
                <a:gd name="connsiteY2" fmla="*/ 36298 h 455713"/>
                <a:gd name="connsiteX3" fmla="*/ 711161 w 731623"/>
                <a:gd name="connsiteY3" fmla="*/ 150598 h 455713"/>
                <a:gd name="connsiteX4" fmla="*/ 622261 w 731623"/>
                <a:gd name="connsiteY4" fmla="*/ 455398 h 455713"/>
                <a:gd name="connsiteX5" fmla="*/ 6311 w 731623"/>
                <a:gd name="connsiteY5" fmla="*/ 201398 h 455713"/>
                <a:gd name="connsiteX6" fmla="*/ 3930 w 731623"/>
                <a:gd name="connsiteY6" fmla="*/ 199017 h 455713"/>
                <a:gd name="connsiteX0" fmla="*/ 3749 w 734264"/>
                <a:gd name="connsiteY0" fmla="*/ 188205 h 444901"/>
                <a:gd name="connsiteX1" fmla="*/ 145830 w 734264"/>
                <a:gd name="connsiteY1" fmla="*/ 86 h 444901"/>
                <a:gd name="connsiteX2" fmla="*/ 349030 w 734264"/>
                <a:gd name="connsiteY2" fmla="*/ 163599 h 444901"/>
                <a:gd name="connsiteX3" fmla="*/ 710980 w 734264"/>
                <a:gd name="connsiteY3" fmla="*/ 139786 h 444901"/>
                <a:gd name="connsiteX4" fmla="*/ 622080 w 734264"/>
                <a:gd name="connsiteY4" fmla="*/ 444586 h 444901"/>
                <a:gd name="connsiteX5" fmla="*/ 6130 w 734264"/>
                <a:gd name="connsiteY5" fmla="*/ 190586 h 444901"/>
                <a:gd name="connsiteX6" fmla="*/ 3749 w 734264"/>
                <a:gd name="connsiteY6" fmla="*/ 188205 h 444901"/>
                <a:gd name="connsiteX0" fmla="*/ 3749 w 641217"/>
                <a:gd name="connsiteY0" fmla="*/ 218992 h 479786"/>
                <a:gd name="connsiteX1" fmla="*/ 145830 w 641217"/>
                <a:gd name="connsiteY1" fmla="*/ 30873 h 479786"/>
                <a:gd name="connsiteX2" fmla="*/ 349030 w 641217"/>
                <a:gd name="connsiteY2" fmla="*/ 194386 h 479786"/>
                <a:gd name="connsiteX3" fmla="*/ 472855 w 641217"/>
                <a:gd name="connsiteY3" fmla="*/ 6267 h 479786"/>
                <a:gd name="connsiteX4" fmla="*/ 622080 w 641217"/>
                <a:gd name="connsiteY4" fmla="*/ 475373 h 479786"/>
                <a:gd name="connsiteX5" fmla="*/ 6130 w 641217"/>
                <a:gd name="connsiteY5" fmla="*/ 221373 h 479786"/>
                <a:gd name="connsiteX6" fmla="*/ 3749 w 641217"/>
                <a:gd name="connsiteY6" fmla="*/ 218992 h 479786"/>
                <a:gd name="connsiteX0" fmla="*/ 3749 w 658013"/>
                <a:gd name="connsiteY0" fmla="*/ 212726 h 469210"/>
                <a:gd name="connsiteX1" fmla="*/ 145830 w 658013"/>
                <a:gd name="connsiteY1" fmla="*/ 24607 h 469210"/>
                <a:gd name="connsiteX2" fmla="*/ 349030 w 658013"/>
                <a:gd name="connsiteY2" fmla="*/ 188120 h 469210"/>
                <a:gd name="connsiteX3" fmla="*/ 472855 w 658013"/>
                <a:gd name="connsiteY3" fmla="*/ 1 h 469210"/>
                <a:gd name="connsiteX4" fmla="*/ 572868 w 658013"/>
                <a:gd name="connsiteY4" fmla="*/ 186533 h 469210"/>
                <a:gd name="connsiteX5" fmla="*/ 622080 w 658013"/>
                <a:gd name="connsiteY5" fmla="*/ 469107 h 469210"/>
                <a:gd name="connsiteX6" fmla="*/ 6130 w 658013"/>
                <a:gd name="connsiteY6" fmla="*/ 215107 h 469210"/>
                <a:gd name="connsiteX7" fmla="*/ 3749 w 658013"/>
                <a:gd name="connsiteY7" fmla="*/ 212726 h 469210"/>
                <a:gd name="connsiteX0" fmla="*/ 3749 w 690523"/>
                <a:gd name="connsiteY0" fmla="*/ 212902 h 469646"/>
                <a:gd name="connsiteX1" fmla="*/ 145830 w 690523"/>
                <a:gd name="connsiteY1" fmla="*/ 24783 h 469646"/>
                <a:gd name="connsiteX2" fmla="*/ 349030 w 690523"/>
                <a:gd name="connsiteY2" fmla="*/ 188296 h 469646"/>
                <a:gd name="connsiteX3" fmla="*/ 472855 w 690523"/>
                <a:gd name="connsiteY3" fmla="*/ 177 h 469646"/>
                <a:gd name="connsiteX4" fmla="*/ 658593 w 690523"/>
                <a:gd name="connsiteY4" fmla="*/ 160516 h 469646"/>
                <a:gd name="connsiteX5" fmla="*/ 622080 w 690523"/>
                <a:gd name="connsiteY5" fmla="*/ 469283 h 469646"/>
                <a:gd name="connsiteX6" fmla="*/ 6130 w 690523"/>
                <a:gd name="connsiteY6" fmla="*/ 215283 h 469646"/>
                <a:gd name="connsiteX7" fmla="*/ 3749 w 690523"/>
                <a:gd name="connsiteY7" fmla="*/ 212902 h 4696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90523" h="469646">
                  <a:moveTo>
                    <a:pt x="3749" y="212902"/>
                  </a:moveTo>
                  <a:cubicBezTo>
                    <a:pt x="-21652" y="126648"/>
                    <a:pt x="88283" y="28884"/>
                    <a:pt x="145830" y="24783"/>
                  </a:cubicBezTo>
                  <a:cubicBezTo>
                    <a:pt x="203377" y="20682"/>
                    <a:pt x="294526" y="192397"/>
                    <a:pt x="349030" y="188296"/>
                  </a:cubicBezTo>
                  <a:cubicBezTo>
                    <a:pt x="403534" y="184195"/>
                    <a:pt x="421261" y="4807"/>
                    <a:pt x="472855" y="177"/>
                  </a:cubicBezTo>
                  <a:cubicBezTo>
                    <a:pt x="524449" y="-4453"/>
                    <a:pt x="633722" y="82332"/>
                    <a:pt x="658593" y="160516"/>
                  </a:cubicBezTo>
                  <a:cubicBezTo>
                    <a:pt x="683464" y="238700"/>
                    <a:pt x="730824" y="460155"/>
                    <a:pt x="622080" y="469283"/>
                  </a:cubicBezTo>
                  <a:cubicBezTo>
                    <a:pt x="513336" y="478411"/>
                    <a:pt x="44230" y="313708"/>
                    <a:pt x="6130" y="215283"/>
                  </a:cubicBezTo>
                  <a:lnTo>
                    <a:pt x="3749" y="212902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6" name="Полилиния 65"/>
            <p:cNvSpPr/>
            <p:nvPr/>
          </p:nvSpPr>
          <p:spPr>
            <a:xfrm rot="19688340">
              <a:off x="1702579" y="1957056"/>
              <a:ext cx="685447" cy="378842"/>
            </a:xfrm>
            <a:custGeom>
              <a:avLst/>
              <a:gdLst>
                <a:gd name="connsiteX0" fmla="*/ 57150 w 804495"/>
                <a:gd name="connsiteY0" fmla="*/ 201570 h 485788"/>
                <a:gd name="connsiteX1" fmla="*/ 215900 w 804495"/>
                <a:gd name="connsiteY1" fmla="*/ 11070 h 485788"/>
                <a:gd name="connsiteX2" fmla="*/ 457200 w 804495"/>
                <a:gd name="connsiteY2" fmla="*/ 36470 h 485788"/>
                <a:gd name="connsiteX3" fmla="*/ 781050 w 804495"/>
                <a:gd name="connsiteY3" fmla="*/ 150770 h 485788"/>
                <a:gd name="connsiteX4" fmla="*/ 692150 w 804495"/>
                <a:gd name="connsiteY4" fmla="*/ 455570 h 485788"/>
                <a:gd name="connsiteX5" fmla="*/ 0 w 804495"/>
                <a:gd name="connsiteY5" fmla="*/ 468270 h 485788"/>
                <a:gd name="connsiteX0" fmla="*/ 0 w 744362"/>
                <a:gd name="connsiteY0" fmla="*/ 201570 h 455777"/>
                <a:gd name="connsiteX1" fmla="*/ 158750 w 744362"/>
                <a:gd name="connsiteY1" fmla="*/ 11070 h 455777"/>
                <a:gd name="connsiteX2" fmla="*/ 400050 w 744362"/>
                <a:gd name="connsiteY2" fmla="*/ 36470 h 455777"/>
                <a:gd name="connsiteX3" fmla="*/ 723900 w 744362"/>
                <a:gd name="connsiteY3" fmla="*/ 150770 h 455777"/>
                <a:gd name="connsiteX4" fmla="*/ 635000 w 744362"/>
                <a:gd name="connsiteY4" fmla="*/ 455570 h 455777"/>
                <a:gd name="connsiteX5" fmla="*/ 19050 w 744362"/>
                <a:gd name="connsiteY5" fmla="*/ 201570 h 455777"/>
                <a:gd name="connsiteX0" fmla="*/ 0 w 744362"/>
                <a:gd name="connsiteY0" fmla="*/ 201570 h 455885"/>
                <a:gd name="connsiteX1" fmla="*/ 158750 w 744362"/>
                <a:gd name="connsiteY1" fmla="*/ 11070 h 455885"/>
                <a:gd name="connsiteX2" fmla="*/ 400050 w 744362"/>
                <a:gd name="connsiteY2" fmla="*/ 36470 h 455885"/>
                <a:gd name="connsiteX3" fmla="*/ 723900 w 744362"/>
                <a:gd name="connsiteY3" fmla="*/ 150770 h 455885"/>
                <a:gd name="connsiteX4" fmla="*/ 635000 w 744362"/>
                <a:gd name="connsiteY4" fmla="*/ 455570 h 455885"/>
                <a:gd name="connsiteX5" fmla="*/ 19050 w 744362"/>
                <a:gd name="connsiteY5" fmla="*/ 201570 h 455885"/>
                <a:gd name="connsiteX0" fmla="*/ 0 w 727693"/>
                <a:gd name="connsiteY0" fmla="*/ 199017 h 455713"/>
                <a:gd name="connsiteX1" fmla="*/ 142081 w 727693"/>
                <a:gd name="connsiteY1" fmla="*/ 10898 h 455713"/>
                <a:gd name="connsiteX2" fmla="*/ 383381 w 727693"/>
                <a:gd name="connsiteY2" fmla="*/ 36298 h 455713"/>
                <a:gd name="connsiteX3" fmla="*/ 707231 w 727693"/>
                <a:gd name="connsiteY3" fmla="*/ 150598 h 455713"/>
                <a:gd name="connsiteX4" fmla="*/ 618331 w 727693"/>
                <a:gd name="connsiteY4" fmla="*/ 455398 h 455713"/>
                <a:gd name="connsiteX5" fmla="*/ 2381 w 727693"/>
                <a:gd name="connsiteY5" fmla="*/ 201398 h 455713"/>
                <a:gd name="connsiteX0" fmla="*/ 0 w 727693"/>
                <a:gd name="connsiteY0" fmla="*/ 199017 h 455713"/>
                <a:gd name="connsiteX1" fmla="*/ 142081 w 727693"/>
                <a:gd name="connsiteY1" fmla="*/ 10898 h 455713"/>
                <a:gd name="connsiteX2" fmla="*/ 383381 w 727693"/>
                <a:gd name="connsiteY2" fmla="*/ 36298 h 455713"/>
                <a:gd name="connsiteX3" fmla="*/ 707231 w 727693"/>
                <a:gd name="connsiteY3" fmla="*/ 150598 h 455713"/>
                <a:gd name="connsiteX4" fmla="*/ 618331 w 727693"/>
                <a:gd name="connsiteY4" fmla="*/ 455398 h 455713"/>
                <a:gd name="connsiteX5" fmla="*/ 2381 w 727693"/>
                <a:gd name="connsiteY5" fmla="*/ 201398 h 455713"/>
                <a:gd name="connsiteX6" fmla="*/ 0 w 727693"/>
                <a:gd name="connsiteY6" fmla="*/ 199017 h 455713"/>
                <a:gd name="connsiteX0" fmla="*/ 3930 w 731623"/>
                <a:gd name="connsiteY0" fmla="*/ 199017 h 455713"/>
                <a:gd name="connsiteX1" fmla="*/ 146011 w 731623"/>
                <a:gd name="connsiteY1" fmla="*/ 10898 h 455713"/>
                <a:gd name="connsiteX2" fmla="*/ 387311 w 731623"/>
                <a:gd name="connsiteY2" fmla="*/ 36298 h 455713"/>
                <a:gd name="connsiteX3" fmla="*/ 711161 w 731623"/>
                <a:gd name="connsiteY3" fmla="*/ 150598 h 455713"/>
                <a:gd name="connsiteX4" fmla="*/ 622261 w 731623"/>
                <a:gd name="connsiteY4" fmla="*/ 455398 h 455713"/>
                <a:gd name="connsiteX5" fmla="*/ 6311 w 731623"/>
                <a:gd name="connsiteY5" fmla="*/ 201398 h 455713"/>
                <a:gd name="connsiteX6" fmla="*/ 3930 w 731623"/>
                <a:gd name="connsiteY6" fmla="*/ 199017 h 455713"/>
                <a:gd name="connsiteX0" fmla="*/ 3749 w 734264"/>
                <a:gd name="connsiteY0" fmla="*/ 188205 h 444901"/>
                <a:gd name="connsiteX1" fmla="*/ 145830 w 734264"/>
                <a:gd name="connsiteY1" fmla="*/ 86 h 444901"/>
                <a:gd name="connsiteX2" fmla="*/ 349030 w 734264"/>
                <a:gd name="connsiteY2" fmla="*/ 163599 h 444901"/>
                <a:gd name="connsiteX3" fmla="*/ 710980 w 734264"/>
                <a:gd name="connsiteY3" fmla="*/ 139786 h 444901"/>
                <a:gd name="connsiteX4" fmla="*/ 622080 w 734264"/>
                <a:gd name="connsiteY4" fmla="*/ 444586 h 444901"/>
                <a:gd name="connsiteX5" fmla="*/ 6130 w 734264"/>
                <a:gd name="connsiteY5" fmla="*/ 190586 h 444901"/>
                <a:gd name="connsiteX6" fmla="*/ 3749 w 734264"/>
                <a:gd name="connsiteY6" fmla="*/ 188205 h 444901"/>
                <a:gd name="connsiteX0" fmla="*/ 3749 w 641217"/>
                <a:gd name="connsiteY0" fmla="*/ 218992 h 479786"/>
                <a:gd name="connsiteX1" fmla="*/ 145830 w 641217"/>
                <a:gd name="connsiteY1" fmla="*/ 30873 h 479786"/>
                <a:gd name="connsiteX2" fmla="*/ 349030 w 641217"/>
                <a:gd name="connsiteY2" fmla="*/ 194386 h 479786"/>
                <a:gd name="connsiteX3" fmla="*/ 472855 w 641217"/>
                <a:gd name="connsiteY3" fmla="*/ 6267 h 479786"/>
                <a:gd name="connsiteX4" fmla="*/ 622080 w 641217"/>
                <a:gd name="connsiteY4" fmla="*/ 475373 h 479786"/>
                <a:gd name="connsiteX5" fmla="*/ 6130 w 641217"/>
                <a:gd name="connsiteY5" fmla="*/ 221373 h 479786"/>
                <a:gd name="connsiteX6" fmla="*/ 3749 w 641217"/>
                <a:gd name="connsiteY6" fmla="*/ 218992 h 479786"/>
                <a:gd name="connsiteX0" fmla="*/ 3749 w 658013"/>
                <a:gd name="connsiteY0" fmla="*/ 212726 h 469210"/>
                <a:gd name="connsiteX1" fmla="*/ 145830 w 658013"/>
                <a:gd name="connsiteY1" fmla="*/ 24607 h 469210"/>
                <a:gd name="connsiteX2" fmla="*/ 349030 w 658013"/>
                <a:gd name="connsiteY2" fmla="*/ 188120 h 469210"/>
                <a:gd name="connsiteX3" fmla="*/ 472855 w 658013"/>
                <a:gd name="connsiteY3" fmla="*/ 1 h 469210"/>
                <a:gd name="connsiteX4" fmla="*/ 572868 w 658013"/>
                <a:gd name="connsiteY4" fmla="*/ 186533 h 469210"/>
                <a:gd name="connsiteX5" fmla="*/ 622080 w 658013"/>
                <a:gd name="connsiteY5" fmla="*/ 469107 h 469210"/>
                <a:gd name="connsiteX6" fmla="*/ 6130 w 658013"/>
                <a:gd name="connsiteY6" fmla="*/ 215107 h 469210"/>
                <a:gd name="connsiteX7" fmla="*/ 3749 w 658013"/>
                <a:gd name="connsiteY7" fmla="*/ 212726 h 469210"/>
                <a:gd name="connsiteX0" fmla="*/ 3749 w 690523"/>
                <a:gd name="connsiteY0" fmla="*/ 212902 h 469646"/>
                <a:gd name="connsiteX1" fmla="*/ 145830 w 690523"/>
                <a:gd name="connsiteY1" fmla="*/ 24783 h 469646"/>
                <a:gd name="connsiteX2" fmla="*/ 349030 w 690523"/>
                <a:gd name="connsiteY2" fmla="*/ 188296 h 469646"/>
                <a:gd name="connsiteX3" fmla="*/ 472855 w 690523"/>
                <a:gd name="connsiteY3" fmla="*/ 177 h 469646"/>
                <a:gd name="connsiteX4" fmla="*/ 658593 w 690523"/>
                <a:gd name="connsiteY4" fmla="*/ 160516 h 469646"/>
                <a:gd name="connsiteX5" fmla="*/ 622080 w 690523"/>
                <a:gd name="connsiteY5" fmla="*/ 469283 h 469646"/>
                <a:gd name="connsiteX6" fmla="*/ 6130 w 690523"/>
                <a:gd name="connsiteY6" fmla="*/ 215283 h 469646"/>
                <a:gd name="connsiteX7" fmla="*/ 3749 w 690523"/>
                <a:gd name="connsiteY7" fmla="*/ 212902 h 469646"/>
                <a:gd name="connsiteX0" fmla="*/ 3749 w 690523"/>
                <a:gd name="connsiteY0" fmla="*/ 188218 h 444962"/>
                <a:gd name="connsiteX1" fmla="*/ 145830 w 690523"/>
                <a:gd name="connsiteY1" fmla="*/ 99 h 444962"/>
                <a:gd name="connsiteX2" fmla="*/ 349030 w 690523"/>
                <a:gd name="connsiteY2" fmla="*/ 163612 h 444962"/>
                <a:gd name="connsiteX3" fmla="*/ 508574 w 690523"/>
                <a:gd name="connsiteY3" fmla="*/ 254100 h 444962"/>
                <a:gd name="connsiteX4" fmla="*/ 658593 w 690523"/>
                <a:gd name="connsiteY4" fmla="*/ 135832 h 444962"/>
                <a:gd name="connsiteX5" fmla="*/ 622080 w 690523"/>
                <a:gd name="connsiteY5" fmla="*/ 444599 h 444962"/>
                <a:gd name="connsiteX6" fmla="*/ 6130 w 690523"/>
                <a:gd name="connsiteY6" fmla="*/ 190599 h 444962"/>
                <a:gd name="connsiteX7" fmla="*/ 3749 w 690523"/>
                <a:gd name="connsiteY7" fmla="*/ 188218 h 444962"/>
                <a:gd name="connsiteX0" fmla="*/ 3749 w 698645"/>
                <a:gd name="connsiteY0" fmla="*/ 188218 h 447958"/>
                <a:gd name="connsiteX1" fmla="*/ 145830 w 698645"/>
                <a:gd name="connsiteY1" fmla="*/ 99 h 447958"/>
                <a:gd name="connsiteX2" fmla="*/ 349030 w 698645"/>
                <a:gd name="connsiteY2" fmla="*/ 163612 h 447958"/>
                <a:gd name="connsiteX3" fmla="*/ 508574 w 698645"/>
                <a:gd name="connsiteY3" fmla="*/ 254100 h 447958"/>
                <a:gd name="connsiteX4" fmla="*/ 672881 w 698645"/>
                <a:gd name="connsiteY4" fmla="*/ 312044 h 447958"/>
                <a:gd name="connsiteX5" fmla="*/ 622080 w 698645"/>
                <a:gd name="connsiteY5" fmla="*/ 444599 h 447958"/>
                <a:gd name="connsiteX6" fmla="*/ 6130 w 698645"/>
                <a:gd name="connsiteY6" fmla="*/ 190599 h 447958"/>
                <a:gd name="connsiteX7" fmla="*/ 3749 w 698645"/>
                <a:gd name="connsiteY7" fmla="*/ 188218 h 447958"/>
                <a:gd name="connsiteX0" fmla="*/ 3210 w 724300"/>
                <a:gd name="connsiteY0" fmla="*/ 86260 h 453156"/>
                <a:gd name="connsiteX1" fmla="*/ 171485 w 724300"/>
                <a:gd name="connsiteY1" fmla="*/ 5297 h 453156"/>
                <a:gd name="connsiteX2" fmla="*/ 374685 w 724300"/>
                <a:gd name="connsiteY2" fmla="*/ 168810 h 453156"/>
                <a:gd name="connsiteX3" fmla="*/ 534229 w 724300"/>
                <a:gd name="connsiteY3" fmla="*/ 259298 h 453156"/>
                <a:gd name="connsiteX4" fmla="*/ 698536 w 724300"/>
                <a:gd name="connsiteY4" fmla="*/ 317242 h 453156"/>
                <a:gd name="connsiteX5" fmla="*/ 647735 w 724300"/>
                <a:gd name="connsiteY5" fmla="*/ 449797 h 453156"/>
                <a:gd name="connsiteX6" fmla="*/ 31785 w 724300"/>
                <a:gd name="connsiteY6" fmla="*/ 195797 h 453156"/>
                <a:gd name="connsiteX7" fmla="*/ 3210 w 724300"/>
                <a:gd name="connsiteY7" fmla="*/ 86260 h 453156"/>
                <a:gd name="connsiteX0" fmla="*/ 3210 w 717219"/>
                <a:gd name="connsiteY0" fmla="*/ 86260 h 450814"/>
                <a:gd name="connsiteX1" fmla="*/ 171485 w 717219"/>
                <a:gd name="connsiteY1" fmla="*/ 5297 h 450814"/>
                <a:gd name="connsiteX2" fmla="*/ 374685 w 717219"/>
                <a:gd name="connsiteY2" fmla="*/ 168810 h 450814"/>
                <a:gd name="connsiteX3" fmla="*/ 534229 w 717219"/>
                <a:gd name="connsiteY3" fmla="*/ 259298 h 450814"/>
                <a:gd name="connsiteX4" fmla="*/ 698536 w 717219"/>
                <a:gd name="connsiteY4" fmla="*/ 317242 h 450814"/>
                <a:gd name="connsiteX5" fmla="*/ 647735 w 717219"/>
                <a:gd name="connsiteY5" fmla="*/ 449797 h 450814"/>
                <a:gd name="connsiteX6" fmla="*/ 161131 w 717219"/>
                <a:gd name="connsiteY6" fmla="*/ 368732 h 450814"/>
                <a:gd name="connsiteX7" fmla="*/ 31785 w 717219"/>
                <a:gd name="connsiteY7" fmla="*/ 195797 h 450814"/>
                <a:gd name="connsiteX8" fmla="*/ 3210 w 717219"/>
                <a:gd name="connsiteY8" fmla="*/ 86260 h 450814"/>
                <a:gd name="connsiteX0" fmla="*/ 0 w 685434"/>
                <a:gd name="connsiteY0" fmla="*/ 190500 h 445517"/>
                <a:gd name="connsiteX1" fmla="*/ 139700 w 685434"/>
                <a:gd name="connsiteY1" fmla="*/ 0 h 445517"/>
                <a:gd name="connsiteX2" fmla="*/ 342900 w 685434"/>
                <a:gd name="connsiteY2" fmla="*/ 163513 h 445517"/>
                <a:gd name="connsiteX3" fmla="*/ 502444 w 685434"/>
                <a:gd name="connsiteY3" fmla="*/ 254001 h 445517"/>
                <a:gd name="connsiteX4" fmla="*/ 666751 w 685434"/>
                <a:gd name="connsiteY4" fmla="*/ 311945 h 445517"/>
                <a:gd name="connsiteX5" fmla="*/ 615950 w 685434"/>
                <a:gd name="connsiteY5" fmla="*/ 444500 h 445517"/>
                <a:gd name="connsiteX6" fmla="*/ 129346 w 685434"/>
                <a:gd name="connsiteY6" fmla="*/ 363435 h 445517"/>
                <a:gd name="connsiteX7" fmla="*/ 0 w 685434"/>
                <a:gd name="connsiteY7" fmla="*/ 190500 h 445517"/>
                <a:gd name="connsiteX0" fmla="*/ 3449 w 688883"/>
                <a:gd name="connsiteY0" fmla="*/ 190500 h 445517"/>
                <a:gd name="connsiteX1" fmla="*/ 143149 w 688883"/>
                <a:gd name="connsiteY1" fmla="*/ 0 h 445517"/>
                <a:gd name="connsiteX2" fmla="*/ 346349 w 688883"/>
                <a:gd name="connsiteY2" fmla="*/ 163513 h 445517"/>
                <a:gd name="connsiteX3" fmla="*/ 505893 w 688883"/>
                <a:gd name="connsiteY3" fmla="*/ 254001 h 445517"/>
                <a:gd name="connsiteX4" fmla="*/ 670200 w 688883"/>
                <a:gd name="connsiteY4" fmla="*/ 311945 h 445517"/>
                <a:gd name="connsiteX5" fmla="*/ 619399 w 688883"/>
                <a:gd name="connsiteY5" fmla="*/ 444500 h 445517"/>
                <a:gd name="connsiteX6" fmla="*/ 132795 w 688883"/>
                <a:gd name="connsiteY6" fmla="*/ 363435 h 445517"/>
                <a:gd name="connsiteX7" fmla="*/ 3449 w 688883"/>
                <a:gd name="connsiteY7" fmla="*/ 190500 h 445517"/>
                <a:gd name="connsiteX0" fmla="*/ 1443 w 686877"/>
                <a:gd name="connsiteY0" fmla="*/ 190500 h 445517"/>
                <a:gd name="connsiteX1" fmla="*/ 141143 w 686877"/>
                <a:gd name="connsiteY1" fmla="*/ 0 h 445517"/>
                <a:gd name="connsiteX2" fmla="*/ 344343 w 686877"/>
                <a:gd name="connsiteY2" fmla="*/ 163513 h 445517"/>
                <a:gd name="connsiteX3" fmla="*/ 503887 w 686877"/>
                <a:gd name="connsiteY3" fmla="*/ 254001 h 445517"/>
                <a:gd name="connsiteX4" fmla="*/ 668194 w 686877"/>
                <a:gd name="connsiteY4" fmla="*/ 311945 h 445517"/>
                <a:gd name="connsiteX5" fmla="*/ 617393 w 686877"/>
                <a:gd name="connsiteY5" fmla="*/ 444500 h 445517"/>
                <a:gd name="connsiteX6" fmla="*/ 130789 w 686877"/>
                <a:gd name="connsiteY6" fmla="*/ 363435 h 445517"/>
                <a:gd name="connsiteX7" fmla="*/ 1443 w 686877"/>
                <a:gd name="connsiteY7" fmla="*/ 190500 h 445517"/>
                <a:gd name="connsiteX0" fmla="*/ 197 w 685631"/>
                <a:gd name="connsiteY0" fmla="*/ 190500 h 445517"/>
                <a:gd name="connsiteX1" fmla="*/ 139897 w 685631"/>
                <a:gd name="connsiteY1" fmla="*/ 0 h 445517"/>
                <a:gd name="connsiteX2" fmla="*/ 343097 w 685631"/>
                <a:gd name="connsiteY2" fmla="*/ 163513 h 445517"/>
                <a:gd name="connsiteX3" fmla="*/ 502641 w 685631"/>
                <a:gd name="connsiteY3" fmla="*/ 254001 h 445517"/>
                <a:gd name="connsiteX4" fmla="*/ 666948 w 685631"/>
                <a:gd name="connsiteY4" fmla="*/ 311945 h 445517"/>
                <a:gd name="connsiteX5" fmla="*/ 616147 w 685631"/>
                <a:gd name="connsiteY5" fmla="*/ 444500 h 445517"/>
                <a:gd name="connsiteX6" fmla="*/ 129543 w 685631"/>
                <a:gd name="connsiteY6" fmla="*/ 363435 h 445517"/>
                <a:gd name="connsiteX7" fmla="*/ 197 w 685631"/>
                <a:gd name="connsiteY7" fmla="*/ 190500 h 445517"/>
                <a:gd name="connsiteX0" fmla="*/ 13 w 685447"/>
                <a:gd name="connsiteY0" fmla="*/ 123825 h 378842"/>
                <a:gd name="connsiteX1" fmla="*/ 123044 w 685447"/>
                <a:gd name="connsiteY1" fmla="*/ 0 h 378842"/>
                <a:gd name="connsiteX2" fmla="*/ 342913 w 685447"/>
                <a:gd name="connsiteY2" fmla="*/ 96838 h 378842"/>
                <a:gd name="connsiteX3" fmla="*/ 502457 w 685447"/>
                <a:gd name="connsiteY3" fmla="*/ 187326 h 378842"/>
                <a:gd name="connsiteX4" fmla="*/ 666764 w 685447"/>
                <a:gd name="connsiteY4" fmla="*/ 245270 h 378842"/>
                <a:gd name="connsiteX5" fmla="*/ 615963 w 685447"/>
                <a:gd name="connsiteY5" fmla="*/ 377825 h 378842"/>
                <a:gd name="connsiteX6" fmla="*/ 129359 w 685447"/>
                <a:gd name="connsiteY6" fmla="*/ 296760 h 378842"/>
                <a:gd name="connsiteX7" fmla="*/ 13 w 685447"/>
                <a:gd name="connsiteY7" fmla="*/ 123825 h 378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85447" h="378842">
                  <a:moveTo>
                    <a:pt x="13" y="123825"/>
                  </a:moveTo>
                  <a:cubicBezTo>
                    <a:pt x="-1039" y="74365"/>
                    <a:pt x="65894" y="4498"/>
                    <a:pt x="123044" y="0"/>
                  </a:cubicBezTo>
                  <a:cubicBezTo>
                    <a:pt x="184956" y="13758"/>
                    <a:pt x="279677" y="65617"/>
                    <a:pt x="342913" y="96838"/>
                  </a:cubicBezTo>
                  <a:cubicBezTo>
                    <a:pt x="406149" y="128059"/>
                    <a:pt x="448482" y="162587"/>
                    <a:pt x="502457" y="187326"/>
                  </a:cubicBezTo>
                  <a:cubicBezTo>
                    <a:pt x="556432" y="212065"/>
                    <a:pt x="641893" y="167086"/>
                    <a:pt x="666764" y="245270"/>
                  </a:cubicBezTo>
                  <a:cubicBezTo>
                    <a:pt x="691635" y="323454"/>
                    <a:pt x="705530" y="369243"/>
                    <a:pt x="615963" y="377825"/>
                  </a:cubicBezTo>
                  <a:cubicBezTo>
                    <a:pt x="526396" y="386407"/>
                    <a:pt x="232017" y="339093"/>
                    <a:pt x="129359" y="296760"/>
                  </a:cubicBezTo>
                  <a:cubicBezTo>
                    <a:pt x="26701" y="254427"/>
                    <a:pt x="1065" y="173285"/>
                    <a:pt x="13" y="123825"/>
                  </a:cubicBezTo>
                  <a:close/>
                </a:path>
              </a:pathLst>
            </a:custGeom>
            <a:solidFill>
              <a:srgbClr val="FF00FF"/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7" name="Полилиния 66"/>
            <p:cNvSpPr/>
            <p:nvPr/>
          </p:nvSpPr>
          <p:spPr>
            <a:xfrm rot="19688340">
              <a:off x="1696907" y="1533536"/>
              <a:ext cx="688953" cy="568704"/>
            </a:xfrm>
            <a:custGeom>
              <a:avLst/>
              <a:gdLst>
                <a:gd name="connsiteX0" fmla="*/ 57150 w 804495"/>
                <a:gd name="connsiteY0" fmla="*/ 201570 h 485788"/>
                <a:gd name="connsiteX1" fmla="*/ 215900 w 804495"/>
                <a:gd name="connsiteY1" fmla="*/ 11070 h 485788"/>
                <a:gd name="connsiteX2" fmla="*/ 457200 w 804495"/>
                <a:gd name="connsiteY2" fmla="*/ 36470 h 485788"/>
                <a:gd name="connsiteX3" fmla="*/ 781050 w 804495"/>
                <a:gd name="connsiteY3" fmla="*/ 150770 h 485788"/>
                <a:gd name="connsiteX4" fmla="*/ 692150 w 804495"/>
                <a:gd name="connsiteY4" fmla="*/ 455570 h 485788"/>
                <a:gd name="connsiteX5" fmla="*/ 0 w 804495"/>
                <a:gd name="connsiteY5" fmla="*/ 468270 h 485788"/>
                <a:gd name="connsiteX0" fmla="*/ 0 w 744362"/>
                <a:gd name="connsiteY0" fmla="*/ 201570 h 455777"/>
                <a:gd name="connsiteX1" fmla="*/ 158750 w 744362"/>
                <a:gd name="connsiteY1" fmla="*/ 11070 h 455777"/>
                <a:gd name="connsiteX2" fmla="*/ 400050 w 744362"/>
                <a:gd name="connsiteY2" fmla="*/ 36470 h 455777"/>
                <a:gd name="connsiteX3" fmla="*/ 723900 w 744362"/>
                <a:gd name="connsiteY3" fmla="*/ 150770 h 455777"/>
                <a:gd name="connsiteX4" fmla="*/ 635000 w 744362"/>
                <a:gd name="connsiteY4" fmla="*/ 455570 h 455777"/>
                <a:gd name="connsiteX5" fmla="*/ 19050 w 744362"/>
                <a:gd name="connsiteY5" fmla="*/ 201570 h 455777"/>
                <a:gd name="connsiteX0" fmla="*/ 0 w 744362"/>
                <a:gd name="connsiteY0" fmla="*/ 201570 h 455885"/>
                <a:gd name="connsiteX1" fmla="*/ 158750 w 744362"/>
                <a:gd name="connsiteY1" fmla="*/ 11070 h 455885"/>
                <a:gd name="connsiteX2" fmla="*/ 400050 w 744362"/>
                <a:gd name="connsiteY2" fmla="*/ 36470 h 455885"/>
                <a:gd name="connsiteX3" fmla="*/ 723900 w 744362"/>
                <a:gd name="connsiteY3" fmla="*/ 150770 h 455885"/>
                <a:gd name="connsiteX4" fmla="*/ 635000 w 744362"/>
                <a:gd name="connsiteY4" fmla="*/ 455570 h 455885"/>
                <a:gd name="connsiteX5" fmla="*/ 19050 w 744362"/>
                <a:gd name="connsiteY5" fmla="*/ 201570 h 455885"/>
                <a:gd name="connsiteX0" fmla="*/ 0 w 727693"/>
                <a:gd name="connsiteY0" fmla="*/ 199017 h 455713"/>
                <a:gd name="connsiteX1" fmla="*/ 142081 w 727693"/>
                <a:gd name="connsiteY1" fmla="*/ 10898 h 455713"/>
                <a:gd name="connsiteX2" fmla="*/ 383381 w 727693"/>
                <a:gd name="connsiteY2" fmla="*/ 36298 h 455713"/>
                <a:gd name="connsiteX3" fmla="*/ 707231 w 727693"/>
                <a:gd name="connsiteY3" fmla="*/ 150598 h 455713"/>
                <a:gd name="connsiteX4" fmla="*/ 618331 w 727693"/>
                <a:gd name="connsiteY4" fmla="*/ 455398 h 455713"/>
                <a:gd name="connsiteX5" fmla="*/ 2381 w 727693"/>
                <a:gd name="connsiteY5" fmla="*/ 201398 h 455713"/>
                <a:gd name="connsiteX0" fmla="*/ 0 w 727693"/>
                <a:gd name="connsiteY0" fmla="*/ 199017 h 455713"/>
                <a:gd name="connsiteX1" fmla="*/ 142081 w 727693"/>
                <a:gd name="connsiteY1" fmla="*/ 10898 h 455713"/>
                <a:gd name="connsiteX2" fmla="*/ 383381 w 727693"/>
                <a:gd name="connsiteY2" fmla="*/ 36298 h 455713"/>
                <a:gd name="connsiteX3" fmla="*/ 707231 w 727693"/>
                <a:gd name="connsiteY3" fmla="*/ 150598 h 455713"/>
                <a:gd name="connsiteX4" fmla="*/ 618331 w 727693"/>
                <a:gd name="connsiteY4" fmla="*/ 455398 h 455713"/>
                <a:gd name="connsiteX5" fmla="*/ 2381 w 727693"/>
                <a:gd name="connsiteY5" fmla="*/ 201398 h 455713"/>
                <a:gd name="connsiteX6" fmla="*/ 0 w 727693"/>
                <a:gd name="connsiteY6" fmla="*/ 199017 h 455713"/>
                <a:gd name="connsiteX0" fmla="*/ 3930 w 731623"/>
                <a:gd name="connsiteY0" fmla="*/ 199017 h 455713"/>
                <a:gd name="connsiteX1" fmla="*/ 146011 w 731623"/>
                <a:gd name="connsiteY1" fmla="*/ 10898 h 455713"/>
                <a:gd name="connsiteX2" fmla="*/ 387311 w 731623"/>
                <a:gd name="connsiteY2" fmla="*/ 36298 h 455713"/>
                <a:gd name="connsiteX3" fmla="*/ 711161 w 731623"/>
                <a:gd name="connsiteY3" fmla="*/ 150598 h 455713"/>
                <a:gd name="connsiteX4" fmla="*/ 622261 w 731623"/>
                <a:gd name="connsiteY4" fmla="*/ 455398 h 455713"/>
                <a:gd name="connsiteX5" fmla="*/ 6311 w 731623"/>
                <a:gd name="connsiteY5" fmla="*/ 201398 h 455713"/>
                <a:gd name="connsiteX6" fmla="*/ 3930 w 731623"/>
                <a:gd name="connsiteY6" fmla="*/ 199017 h 455713"/>
                <a:gd name="connsiteX0" fmla="*/ 3749 w 734264"/>
                <a:gd name="connsiteY0" fmla="*/ 188205 h 444901"/>
                <a:gd name="connsiteX1" fmla="*/ 145830 w 734264"/>
                <a:gd name="connsiteY1" fmla="*/ 86 h 444901"/>
                <a:gd name="connsiteX2" fmla="*/ 349030 w 734264"/>
                <a:gd name="connsiteY2" fmla="*/ 163599 h 444901"/>
                <a:gd name="connsiteX3" fmla="*/ 710980 w 734264"/>
                <a:gd name="connsiteY3" fmla="*/ 139786 h 444901"/>
                <a:gd name="connsiteX4" fmla="*/ 622080 w 734264"/>
                <a:gd name="connsiteY4" fmla="*/ 444586 h 444901"/>
                <a:gd name="connsiteX5" fmla="*/ 6130 w 734264"/>
                <a:gd name="connsiteY5" fmla="*/ 190586 h 444901"/>
                <a:gd name="connsiteX6" fmla="*/ 3749 w 734264"/>
                <a:gd name="connsiteY6" fmla="*/ 188205 h 444901"/>
                <a:gd name="connsiteX0" fmla="*/ 3749 w 641217"/>
                <a:gd name="connsiteY0" fmla="*/ 218992 h 479786"/>
                <a:gd name="connsiteX1" fmla="*/ 145830 w 641217"/>
                <a:gd name="connsiteY1" fmla="*/ 30873 h 479786"/>
                <a:gd name="connsiteX2" fmla="*/ 349030 w 641217"/>
                <a:gd name="connsiteY2" fmla="*/ 194386 h 479786"/>
                <a:gd name="connsiteX3" fmla="*/ 472855 w 641217"/>
                <a:gd name="connsiteY3" fmla="*/ 6267 h 479786"/>
                <a:gd name="connsiteX4" fmla="*/ 622080 w 641217"/>
                <a:gd name="connsiteY4" fmla="*/ 475373 h 479786"/>
                <a:gd name="connsiteX5" fmla="*/ 6130 w 641217"/>
                <a:gd name="connsiteY5" fmla="*/ 221373 h 479786"/>
                <a:gd name="connsiteX6" fmla="*/ 3749 w 641217"/>
                <a:gd name="connsiteY6" fmla="*/ 218992 h 479786"/>
                <a:gd name="connsiteX0" fmla="*/ 3749 w 658013"/>
                <a:gd name="connsiteY0" fmla="*/ 212726 h 469210"/>
                <a:gd name="connsiteX1" fmla="*/ 145830 w 658013"/>
                <a:gd name="connsiteY1" fmla="*/ 24607 h 469210"/>
                <a:gd name="connsiteX2" fmla="*/ 349030 w 658013"/>
                <a:gd name="connsiteY2" fmla="*/ 188120 h 469210"/>
                <a:gd name="connsiteX3" fmla="*/ 472855 w 658013"/>
                <a:gd name="connsiteY3" fmla="*/ 1 h 469210"/>
                <a:gd name="connsiteX4" fmla="*/ 572868 w 658013"/>
                <a:gd name="connsiteY4" fmla="*/ 186533 h 469210"/>
                <a:gd name="connsiteX5" fmla="*/ 622080 w 658013"/>
                <a:gd name="connsiteY5" fmla="*/ 469107 h 469210"/>
                <a:gd name="connsiteX6" fmla="*/ 6130 w 658013"/>
                <a:gd name="connsiteY6" fmla="*/ 215107 h 469210"/>
                <a:gd name="connsiteX7" fmla="*/ 3749 w 658013"/>
                <a:gd name="connsiteY7" fmla="*/ 212726 h 469210"/>
                <a:gd name="connsiteX0" fmla="*/ 3749 w 690523"/>
                <a:gd name="connsiteY0" fmla="*/ 212902 h 469646"/>
                <a:gd name="connsiteX1" fmla="*/ 145830 w 690523"/>
                <a:gd name="connsiteY1" fmla="*/ 24783 h 469646"/>
                <a:gd name="connsiteX2" fmla="*/ 349030 w 690523"/>
                <a:gd name="connsiteY2" fmla="*/ 188296 h 469646"/>
                <a:gd name="connsiteX3" fmla="*/ 472855 w 690523"/>
                <a:gd name="connsiteY3" fmla="*/ 177 h 469646"/>
                <a:gd name="connsiteX4" fmla="*/ 658593 w 690523"/>
                <a:gd name="connsiteY4" fmla="*/ 160516 h 469646"/>
                <a:gd name="connsiteX5" fmla="*/ 622080 w 690523"/>
                <a:gd name="connsiteY5" fmla="*/ 469283 h 469646"/>
                <a:gd name="connsiteX6" fmla="*/ 6130 w 690523"/>
                <a:gd name="connsiteY6" fmla="*/ 215283 h 469646"/>
                <a:gd name="connsiteX7" fmla="*/ 3749 w 690523"/>
                <a:gd name="connsiteY7" fmla="*/ 212902 h 469646"/>
                <a:gd name="connsiteX0" fmla="*/ 3749 w 690523"/>
                <a:gd name="connsiteY0" fmla="*/ 188218 h 444962"/>
                <a:gd name="connsiteX1" fmla="*/ 145830 w 690523"/>
                <a:gd name="connsiteY1" fmla="*/ 99 h 444962"/>
                <a:gd name="connsiteX2" fmla="*/ 349030 w 690523"/>
                <a:gd name="connsiteY2" fmla="*/ 163612 h 444962"/>
                <a:gd name="connsiteX3" fmla="*/ 508574 w 690523"/>
                <a:gd name="connsiteY3" fmla="*/ 254100 h 444962"/>
                <a:gd name="connsiteX4" fmla="*/ 658593 w 690523"/>
                <a:gd name="connsiteY4" fmla="*/ 135832 h 444962"/>
                <a:gd name="connsiteX5" fmla="*/ 622080 w 690523"/>
                <a:gd name="connsiteY5" fmla="*/ 444599 h 444962"/>
                <a:gd name="connsiteX6" fmla="*/ 6130 w 690523"/>
                <a:gd name="connsiteY6" fmla="*/ 190599 h 444962"/>
                <a:gd name="connsiteX7" fmla="*/ 3749 w 690523"/>
                <a:gd name="connsiteY7" fmla="*/ 188218 h 444962"/>
                <a:gd name="connsiteX0" fmla="*/ 3749 w 698645"/>
                <a:gd name="connsiteY0" fmla="*/ 188218 h 447958"/>
                <a:gd name="connsiteX1" fmla="*/ 145830 w 698645"/>
                <a:gd name="connsiteY1" fmla="*/ 99 h 447958"/>
                <a:gd name="connsiteX2" fmla="*/ 349030 w 698645"/>
                <a:gd name="connsiteY2" fmla="*/ 163612 h 447958"/>
                <a:gd name="connsiteX3" fmla="*/ 508574 w 698645"/>
                <a:gd name="connsiteY3" fmla="*/ 254100 h 447958"/>
                <a:gd name="connsiteX4" fmla="*/ 672881 w 698645"/>
                <a:gd name="connsiteY4" fmla="*/ 312044 h 447958"/>
                <a:gd name="connsiteX5" fmla="*/ 622080 w 698645"/>
                <a:gd name="connsiteY5" fmla="*/ 444599 h 447958"/>
                <a:gd name="connsiteX6" fmla="*/ 6130 w 698645"/>
                <a:gd name="connsiteY6" fmla="*/ 190599 h 447958"/>
                <a:gd name="connsiteX7" fmla="*/ 3749 w 698645"/>
                <a:gd name="connsiteY7" fmla="*/ 188218 h 447958"/>
                <a:gd name="connsiteX0" fmla="*/ 3210 w 724300"/>
                <a:gd name="connsiteY0" fmla="*/ 86260 h 453156"/>
                <a:gd name="connsiteX1" fmla="*/ 171485 w 724300"/>
                <a:gd name="connsiteY1" fmla="*/ 5297 h 453156"/>
                <a:gd name="connsiteX2" fmla="*/ 374685 w 724300"/>
                <a:gd name="connsiteY2" fmla="*/ 168810 h 453156"/>
                <a:gd name="connsiteX3" fmla="*/ 534229 w 724300"/>
                <a:gd name="connsiteY3" fmla="*/ 259298 h 453156"/>
                <a:gd name="connsiteX4" fmla="*/ 698536 w 724300"/>
                <a:gd name="connsiteY4" fmla="*/ 317242 h 453156"/>
                <a:gd name="connsiteX5" fmla="*/ 647735 w 724300"/>
                <a:gd name="connsiteY5" fmla="*/ 449797 h 453156"/>
                <a:gd name="connsiteX6" fmla="*/ 31785 w 724300"/>
                <a:gd name="connsiteY6" fmla="*/ 195797 h 453156"/>
                <a:gd name="connsiteX7" fmla="*/ 3210 w 724300"/>
                <a:gd name="connsiteY7" fmla="*/ 86260 h 453156"/>
                <a:gd name="connsiteX0" fmla="*/ 3210 w 717219"/>
                <a:gd name="connsiteY0" fmla="*/ 86260 h 450814"/>
                <a:gd name="connsiteX1" fmla="*/ 171485 w 717219"/>
                <a:gd name="connsiteY1" fmla="*/ 5297 h 450814"/>
                <a:gd name="connsiteX2" fmla="*/ 374685 w 717219"/>
                <a:gd name="connsiteY2" fmla="*/ 168810 h 450814"/>
                <a:gd name="connsiteX3" fmla="*/ 534229 w 717219"/>
                <a:gd name="connsiteY3" fmla="*/ 259298 h 450814"/>
                <a:gd name="connsiteX4" fmla="*/ 698536 w 717219"/>
                <a:gd name="connsiteY4" fmla="*/ 317242 h 450814"/>
                <a:gd name="connsiteX5" fmla="*/ 647735 w 717219"/>
                <a:gd name="connsiteY5" fmla="*/ 449797 h 450814"/>
                <a:gd name="connsiteX6" fmla="*/ 161131 w 717219"/>
                <a:gd name="connsiteY6" fmla="*/ 368732 h 450814"/>
                <a:gd name="connsiteX7" fmla="*/ 31785 w 717219"/>
                <a:gd name="connsiteY7" fmla="*/ 195797 h 450814"/>
                <a:gd name="connsiteX8" fmla="*/ 3210 w 717219"/>
                <a:gd name="connsiteY8" fmla="*/ 86260 h 450814"/>
                <a:gd name="connsiteX0" fmla="*/ 0 w 685434"/>
                <a:gd name="connsiteY0" fmla="*/ 190500 h 445517"/>
                <a:gd name="connsiteX1" fmla="*/ 139700 w 685434"/>
                <a:gd name="connsiteY1" fmla="*/ 0 h 445517"/>
                <a:gd name="connsiteX2" fmla="*/ 342900 w 685434"/>
                <a:gd name="connsiteY2" fmla="*/ 163513 h 445517"/>
                <a:gd name="connsiteX3" fmla="*/ 502444 w 685434"/>
                <a:gd name="connsiteY3" fmla="*/ 254001 h 445517"/>
                <a:gd name="connsiteX4" fmla="*/ 666751 w 685434"/>
                <a:gd name="connsiteY4" fmla="*/ 311945 h 445517"/>
                <a:gd name="connsiteX5" fmla="*/ 615950 w 685434"/>
                <a:gd name="connsiteY5" fmla="*/ 444500 h 445517"/>
                <a:gd name="connsiteX6" fmla="*/ 129346 w 685434"/>
                <a:gd name="connsiteY6" fmla="*/ 363435 h 445517"/>
                <a:gd name="connsiteX7" fmla="*/ 0 w 685434"/>
                <a:gd name="connsiteY7" fmla="*/ 190500 h 445517"/>
                <a:gd name="connsiteX0" fmla="*/ 3449 w 688883"/>
                <a:gd name="connsiteY0" fmla="*/ 190500 h 445517"/>
                <a:gd name="connsiteX1" fmla="*/ 143149 w 688883"/>
                <a:gd name="connsiteY1" fmla="*/ 0 h 445517"/>
                <a:gd name="connsiteX2" fmla="*/ 346349 w 688883"/>
                <a:gd name="connsiteY2" fmla="*/ 163513 h 445517"/>
                <a:gd name="connsiteX3" fmla="*/ 505893 w 688883"/>
                <a:gd name="connsiteY3" fmla="*/ 254001 h 445517"/>
                <a:gd name="connsiteX4" fmla="*/ 670200 w 688883"/>
                <a:gd name="connsiteY4" fmla="*/ 311945 h 445517"/>
                <a:gd name="connsiteX5" fmla="*/ 619399 w 688883"/>
                <a:gd name="connsiteY5" fmla="*/ 444500 h 445517"/>
                <a:gd name="connsiteX6" fmla="*/ 132795 w 688883"/>
                <a:gd name="connsiteY6" fmla="*/ 363435 h 445517"/>
                <a:gd name="connsiteX7" fmla="*/ 3449 w 688883"/>
                <a:gd name="connsiteY7" fmla="*/ 190500 h 445517"/>
                <a:gd name="connsiteX0" fmla="*/ 1443 w 686877"/>
                <a:gd name="connsiteY0" fmla="*/ 190500 h 445517"/>
                <a:gd name="connsiteX1" fmla="*/ 141143 w 686877"/>
                <a:gd name="connsiteY1" fmla="*/ 0 h 445517"/>
                <a:gd name="connsiteX2" fmla="*/ 344343 w 686877"/>
                <a:gd name="connsiteY2" fmla="*/ 163513 h 445517"/>
                <a:gd name="connsiteX3" fmla="*/ 503887 w 686877"/>
                <a:gd name="connsiteY3" fmla="*/ 254001 h 445517"/>
                <a:gd name="connsiteX4" fmla="*/ 668194 w 686877"/>
                <a:gd name="connsiteY4" fmla="*/ 311945 h 445517"/>
                <a:gd name="connsiteX5" fmla="*/ 617393 w 686877"/>
                <a:gd name="connsiteY5" fmla="*/ 444500 h 445517"/>
                <a:gd name="connsiteX6" fmla="*/ 130789 w 686877"/>
                <a:gd name="connsiteY6" fmla="*/ 363435 h 445517"/>
                <a:gd name="connsiteX7" fmla="*/ 1443 w 686877"/>
                <a:gd name="connsiteY7" fmla="*/ 190500 h 445517"/>
                <a:gd name="connsiteX0" fmla="*/ 197 w 685631"/>
                <a:gd name="connsiteY0" fmla="*/ 190500 h 445517"/>
                <a:gd name="connsiteX1" fmla="*/ 139897 w 685631"/>
                <a:gd name="connsiteY1" fmla="*/ 0 h 445517"/>
                <a:gd name="connsiteX2" fmla="*/ 343097 w 685631"/>
                <a:gd name="connsiteY2" fmla="*/ 163513 h 445517"/>
                <a:gd name="connsiteX3" fmla="*/ 502641 w 685631"/>
                <a:gd name="connsiteY3" fmla="*/ 254001 h 445517"/>
                <a:gd name="connsiteX4" fmla="*/ 666948 w 685631"/>
                <a:gd name="connsiteY4" fmla="*/ 311945 h 445517"/>
                <a:gd name="connsiteX5" fmla="*/ 616147 w 685631"/>
                <a:gd name="connsiteY5" fmla="*/ 444500 h 445517"/>
                <a:gd name="connsiteX6" fmla="*/ 129543 w 685631"/>
                <a:gd name="connsiteY6" fmla="*/ 363435 h 445517"/>
                <a:gd name="connsiteX7" fmla="*/ 197 w 685631"/>
                <a:gd name="connsiteY7" fmla="*/ 190500 h 445517"/>
                <a:gd name="connsiteX0" fmla="*/ 13 w 685447"/>
                <a:gd name="connsiteY0" fmla="*/ 123825 h 378842"/>
                <a:gd name="connsiteX1" fmla="*/ 123044 w 685447"/>
                <a:gd name="connsiteY1" fmla="*/ 0 h 378842"/>
                <a:gd name="connsiteX2" fmla="*/ 342913 w 685447"/>
                <a:gd name="connsiteY2" fmla="*/ 96838 h 378842"/>
                <a:gd name="connsiteX3" fmla="*/ 502457 w 685447"/>
                <a:gd name="connsiteY3" fmla="*/ 187326 h 378842"/>
                <a:gd name="connsiteX4" fmla="*/ 666764 w 685447"/>
                <a:gd name="connsiteY4" fmla="*/ 245270 h 378842"/>
                <a:gd name="connsiteX5" fmla="*/ 615963 w 685447"/>
                <a:gd name="connsiteY5" fmla="*/ 377825 h 378842"/>
                <a:gd name="connsiteX6" fmla="*/ 129359 w 685447"/>
                <a:gd name="connsiteY6" fmla="*/ 296760 h 378842"/>
                <a:gd name="connsiteX7" fmla="*/ 13 w 685447"/>
                <a:gd name="connsiteY7" fmla="*/ 123825 h 378842"/>
                <a:gd name="connsiteX0" fmla="*/ 3294 w 690901"/>
                <a:gd name="connsiteY0" fmla="*/ 123825 h 482862"/>
                <a:gd name="connsiteX1" fmla="*/ 126325 w 690901"/>
                <a:gd name="connsiteY1" fmla="*/ 0 h 482862"/>
                <a:gd name="connsiteX2" fmla="*/ 346194 w 690901"/>
                <a:gd name="connsiteY2" fmla="*/ 96838 h 482862"/>
                <a:gd name="connsiteX3" fmla="*/ 505738 w 690901"/>
                <a:gd name="connsiteY3" fmla="*/ 187326 h 482862"/>
                <a:gd name="connsiteX4" fmla="*/ 670045 w 690901"/>
                <a:gd name="connsiteY4" fmla="*/ 245270 h 482862"/>
                <a:gd name="connsiteX5" fmla="*/ 619244 w 690901"/>
                <a:gd name="connsiteY5" fmla="*/ 377825 h 482862"/>
                <a:gd name="connsiteX6" fmla="*/ 90677 w 690901"/>
                <a:gd name="connsiteY6" fmla="*/ 472545 h 482862"/>
                <a:gd name="connsiteX7" fmla="*/ 3294 w 690901"/>
                <a:gd name="connsiteY7" fmla="*/ 123825 h 482862"/>
                <a:gd name="connsiteX0" fmla="*/ 3294 w 680535"/>
                <a:gd name="connsiteY0" fmla="*/ 123825 h 516463"/>
                <a:gd name="connsiteX1" fmla="*/ 126325 w 680535"/>
                <a:gd name="connsiteY1" fmla="*/ 0 h 516463"/>
                <a:gd name="connsiteX2" fmla="*/ 346194 w 680535"/>
                <a:gd name="connsiteY2" fmla="*/ 96838 h 516463"/>
                <a:gd name="connsiteX3" fmla="*/ 505738 w 680535"/>
                <a:gd name="connsiteY3" fmla="*/ 187326 h 516463"/>
                <a:gd name="connsiteX4" fmla="*/ 670045 w 680535"/>
                <a:gd name="connsiteY4" fmla="*/ 245270 h 516463"/>
                <a:gd name="connsiteX5" fmla="*/ 619244 w 680535"/>
                <a:gd name="connsiteY5" fmla="*/ 377825 h 516463"/>
                <a:gd name="connsiteX6" fmla="*/ 337840 w 680535"/>
                <a:gd name="connsiteY6" fmla="*/ 505125 h 516463"/>
                <a:gd name="connsiteX7" fmla="*/ 90677 w 680535"/>
                <a:gd name="connsiteY7" fmla="*/ 472545 h 516463"/>
                <a:gd name="connsiteX8" fmla="*/ 3294 w 680535"/>
                <a:gd name="connsiteY8" fmla="*/ 123825 h 516463"/>
                <a:gd name="connsiteX0" fmla="*/ 3294 w 679948"/>
                <a:gd name="connsiteY0" fmla="*/ 123825 h 568704"/>
                <a:gd name="connsiteX1" fmla="*/ 126325 w 679948"/>
                <a:gd name="connsiteY1" fmla="*/ 0 h 568704"/>
                <a:gd name="connsiteX2" fmla="*/ 346194 w 679948"/>
                <a:gd name="connsiteY2" fmla="*/ 96838 h 568704"/>
                <a:gd name="connsiteX3" fmla="*/ 505738 w 679948"/>
                <a:gd name="connsiteY3" fmla="*/ 187326 h 568704"/>
                <a:gd name="connsiteX4" fmla="*/ 670045 w 679948"/>
                <a:gd name="connsiteY4" fmla="*/ 245270 h 568704"/>
                <a:gd name="connsiteX5" fmla="*/ 619244 w 679948"/>
                <a:gd name="connsiteY5" fmla="*/ 377825 h 568704"/>
                <a:gd name="connsiteX6" fmla="*/ 358944 w 679948"/>
                <a:gd name="connsiteY6" fmla="*/ 565904 h 568704"/>
                <a:gd name="connsiteX7" fmla="*/ 90677 w 679948"/>
                <a:gd name="connsiteY7" fmla="*/ 472545 h 568704"/>
                <a:gd name="connsiteX8" fmla="*/ 3294 w 679948"/>
                <a:gd name="connsiteY8" fmla="*/ 123825 h 568704"/>
                <a:gd name="connsiteX0" fmla="*/ 3294 w 688953"/>
                <a:gd name="connsiteY0" fmla="*/ 123825 h 568704"/>
                <a:gd name="connsiteX1" fmla="*/ 126325 w 688953"/>
                <a:gd name="connsiteY1" fmla="*/ 0 h 568704"/>
                <a:gd name="connsiteX2" fmla="*/ 346194 w 688953"/>
                <a:gd name="connsiteY2" fmla="*/ 96838 h 568704"/>
                <a:gd name="connsiteX3" fmla="*/ 670045 w 688953"/>
                <a:gd name="connsiteY3" fmla="*/ 245270 h 568704"/>
                <a:gd name="connsiteX4" fmla="*/ 619244 w 688953"/>
                <a:gd name="connsiteY4" fmla="*/ 377825 h 568704"/>
                <a:gd name="connsiteX5" fmla="*/ 358944 w 688953"/>
                <a:gd name="connsiteY5" fmla="*/ 565904 h 568704"/>
                <a:gd name="connsiteX6" fmla="*/ 90677 w 688953"/>
                <a:gd name="connsiteY6" fmla="*/ 472545 h 568704"/>
                <a:gd name="connsiteX7" fmla="*/ 3294 w 688953"/>
                <a:gd name="connsiteY7" fmla="*/ 123825 h 5687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88953" h="568704">
                  <a:moveTo>
                    <a:pt x="3294" y="123825"/>
                  </a:moveTo>
                  <a:cubicBezTo>
                    <a:pt x="9235" y="45067"/>
                    <a:pt x="69175" y="4498"/>
                    <a:pt x="126325" y="0"/>
                  </a:cubicBezTo>
                  <a:cubicBezTo>
                    <a:pt x="188237" y="13758"/>
                    <a:pt x="255574" y="55960"/>
                    <a:pt x="346194" y="96838"/>
                  </a:cubicBezTo>
                  <a:cubicBezTo>
                    <a:pt x="436814" y="137716"/>
                    <a:pt x="624537" y="198439"/>
                    <a:pt x="670045" y="245270"/>
                  </a:cubicBezTo>
                  <a:cubicBezTo>
                    <a:pt x="715553" y="292101"/>
                    <a:pt x="671094" y="324386"/>
                    <a:pt x="619244" y="377825"/>
                  </a:cubicBezTo>
                  <a:cubicBezTo>
                    <a:pt x="567394" y="431264"/>
                    <a:pt x="447038" y="550117"/>
                    <a:pt x="358944" y="565904"/>
                  </a:cubicBezTo>
                  <a:cubicBezTo>
                    <a:pt x="270850" y="581691"/>
                    <a:pt x="150032" y="528051"/>
                    <a:pt x="90677" y="472545"/>
                  </a:cubicBezTo>
                  <a:cubicBezTo>
                    <a:pt x="-11981" y="430212"/>
                    <a:pt x="-2647" y="202583"/>
                    <a:pt x="3294" y="123825"/>
                  </a:cubicBezTo>
                  <a:close/>
                </a:path>
              </a:pathLst>
            </a:custGeom>
            <a:solidFill>
              <a:srgbClr val="FF99CC"/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8" name="Полилиния 67"/>
            <p:cNvSpPr/>
            <p:nvPr/>
          </p:nvSpPr>
          <p:spPr>
            <a:xfrm rot="315614" flipV="1">
              <a:off x="698449" y="1628491"/>
              <a:ext cx="725631" cy="347308"/>
            </a:xfrm>
            <a:custGeom>
              <a:avLst/>
              <a:gdLst>
                <a:gd name="connsiteX0" fmla="*/ 57150 w 804495"/>
                <a:gd name="connsiteY0" fmla="*/ 201570 h 485788"/>
                <a:gd name="connsiteX1" fmla="*/ 215900 w 804495"/>
                <a:gd name="connsiteY1" fmla="*/ 11070 h 485788"/>
                <a:gd name="connsiteX2" fmla="*/ 457200 w 804495"/>
                <a:gd name="connsiteY2" fmla="*/ 36470 h 485788"/>
                <a:gd name="connsiteX3" fmla="*/ 781050 w 804495"/>
                <a:gd name="connsiteY3" fmla="*/ 150770 h 485788"/>
                <a:gd name="connsiteX4" fmla="*/ 692150 w 804495"/>
                <a:gd name="connsiteY4" fmla="*/ 455570 h 485788"/>
                <a:gd name="connsiteX5" fmla="*/ 0 w 804495"/>
                <a:gd name="connsiteY5" fmla="*/ 468270 h 485788"/>
                <a:gd name="connsiteX0" fmla="*/ 0 w 744362"/>
                <a:gd name="connsiteY0" fmla="*/ 201570 h 455777"/>
                <a:gd name="connsiteX1" fmla="*/ 158750 w 744362"/>
                <a:gd name="connsiteY1" fmla="*/ 11070 h 455777"/>
                <a:gd name="connsiteX2" fmla="*/ 400050 w 744362"/>
                <a:gd name="connsiteY2" fmla="*/ 36470 h 455777"/>
                <a:gd name="connsiteX3" fmla="*/ 723900 w 744362"/>
                <a:gd name="connsiteY3" fmla="*/ 150770 h 455777"/>
                <a:gd name="connsiteX4" fmla="*/ 635000 w 744362"/>
                <a:gd name="connsiteY4" fmla="*/ 455570 h 455777"/>
                <a:gd name="connsiteX5" fmla="*/ 19050 w 744362"/>
                <a:gd name="connsiteY5" fmla="*/ 201570 h 455777"/>
                <a:gd name="connsiteX0" fmla="*/ 0 w 744362"/>
                <a:gd name="connsiteY0" fmla="*/ 201570 h 455885"/>
                <a:gd name="connsiteX1" fmla="*/ 158750 w 744362"/>
                <a:gd name="connsiteY1" fmla="*/ 11070 h 455885"/>
                <a:gd name="connsiteX2" fmla="*/ 400050 w 744362"/>
                <a:gd name="connsiteY2" fmla="*/ 36470 h 455885"/>
                <a:gd name="connsiteX3" fmla="*/ 723900 w 744362"/>
                <a:gd name="connsiteY3" fmla="*/ 150770 h 455885"/>
                <a:gd name="connsiteX4" fmla="*/ 635000 w 744362"/>
                <a:gd name="connsiteY4" fmla="*/ 455570 h 455885"/>
                <a:gd name="connsiteX5" fmla="*/ 19050 w 744362"/>
                <a:gd name="connsiteY5" fmla="*/ 201570 h 455885"/>
                <a:gd name="connsiteX0" fmla="*/ 0 w 727693"/>
                <a:gd name="connsiteY0" fmla="*/ 199017 h 455713"/>
                <a:gd name="connsiteX1" fmla="*/ 142081 w 727693"/>
                <a:gd name="connsiteY1" fmla="*/ 10898 h 455713"/>
                <a:gd name="connsiteX2" fmla="*/ 383381 w 727693"/>
                <a:gd name="connsiteY2" fmla="*/ 36298 h 455713"/>
                <a:gd name="connsiteX3" fmla="*/ 707231 w 727693"/>
                <a:gd name="connsiteY3" fmla="*/ 150598 h 455713"/>
                <a:gd name="connsiteX4" fmla="*/ 618331 w 727693"/>
                <a:gd name="connsiteY4" fmla="*/ 455398 h 455713"/>
                <a:gd name="connsiteX5" fmla="*/ 2381 w 727693"/>
                <a:gd name="connsiteY5" fmla="*/ 201398 h 455713"/>
                <a:gd name="connsiteX0" fmla="*/ 0 w 727693"/>
                <a:gd name="connsiteY0" fmla="*/ 199017 h 455713"/>
                <a:gd name="connsiteX1" fmla="*/ 142081 w 727693"/>
                <a:gd name="connsiteY1" fmla="*/ 10898 h 455713"/>
                <a:gd name="connsiteX2" fmla="*/ 383381 w 727693"/>
                <a:gd name="connsiteY2" fmla="*/ 36298 h 455713"/>
                <a:gd name="connsiteX3" fmla="*/ 707231 w 727693"/>
                <a:gd name="connsiteY3" fmla="*/ 150598 h 455713"/>
                <a:gd name="connsiteX4" fmla="*/ 618331 w 727693"/>
                <a:gd name="connsiteY4" fmla="*/ 455398 h 455713"/>
                <a:gd name="connsiteX5" fmla="*/ 2381 w 727693"/>
                <a:gd name="connsiteY5" fmla="*/ 201398 h 455713"/>
                <a:gd name="connsiteX6" fmla="*/ 0 w 727693"/>
                <a:gd name="connsiteY6" fmla="*/ 199017 h 455713"/>
                <a:gd name="connsiteX0" fmla="*/ 3930 w 731623"/>
                <a:gd name="connsiteY0" fmla="*/ 199017 h 455713"/>
                <a:gd name="connsiteX1" fmla="*/ 146011 w 731623"/>
                <a:gd name="connsiteY1" fmla="*/ 10898 h 455713"/>
                <a:gd name="connsiteX2" fmla="*/ 387311 w 731623"/>
                <a:gd name="connsiteY2" fmla="*/ 36298 h 455713"/>
                <a:gd name="connsiteX3" fmla="*/ 711161 w 731623"/>
                <a:gd name="connsiteY3" fmla="*/ 150598 h 455713"/>
                <a:gd name="connsiteX4" fmla="*/ 622261 w 731623"/>
                <a:gd name="connsiteY4" fmla="*/ 455398 h 455713"/>
                <a:gd name="connsiteX5" fmla="*/ 6311 w 731623"/>
                <a:gd name="connsiteY5" fmla="*/ 201398 h 455713"/>
                <a:gd name="connsiteX6" fmla="*/ 3930 w 731623"/>
                <a:gd name="connsiteY6" fmla="*/ 199017 h 455713"/>
                <a:gd name="connsiteX0" fmla="*/ 3749 w 734264"/>
                <a:gd name="connsiteY0" fmla="*/ 188205 h 444901"/>
                <a:gd name="connsiteX1" fmla="*/ 145830 w 734264"/>
                <a:gd name="connsiteY1" fmla="*/ 86 h 444901"/>
                <a:gd name="connsiteX2" fmla="*/ 349030 w 734264"/>
                <a:gd name="connsiteY2" fmla="*/ 163599 h 444901"/>
                <a:gd name="connsiteX3" fmla="*/ 710980 w 734264"/>
                <a:gd name="connsiteY3" fmla="*/ 139786 h 444901"/>
                <a:gd name="connsiteX4" fmla="*/ 622080 w 734264"/>
                <a:gd name="connsiteY4" fmla="*/ 444586 h 444901"/>
                <a:gd name="connsiteX5" fmla="*/ 6130 w 734264"/>
                <a:gd name="connsiteY5" fmla="*/ 190586 h 444901"/>
                <a:gd name="connsiteX6" fmla="*/ 3749 w 734264"/>
                <a:gd name="connsiteY6" fmla="*/ 188205 h 444901"/>
                <a:gd name="connsiteX0" fmla="*/ 3749 w 641217"/>
                <a:gd name="connsiteY0" fmla="*/ 218992 h 479786"/>
                <a:gd name="connsiteX1" fmla="*/ 145830 w 641217"/>
                <a:gd name="connsiteY1" fmla="*/ 30873 h 479786"/>
                <a:gd name="connsiteX2" fmla="*/ 349030 w 641217"/>
                <a:gd name="connsiteY2" fmla="*/ 194386 h 479786"/>
                <a:gd name="connsiteX3" fmla="*/ 472855 w 641217"/>
                <a:gd name="connsiteY3" fmla="*/ 6267 h 479786"/>
                <a:gd name="connsiteX4" fmla="*/ 622080 w 641217"/>
                <a:gd name="connsiteY4" fmla="*/ 475373 h 479786"/>
                <a:gd name="connsiteX5" fmla="*/ 6130 w 641217"/>
                <a:gd name="connsiteY5" fmla="*/ 221373 h 479786"/>
                <a:gd name="connsiteX6" fmla="*/ 3749 w 641217"/>
                <a:gd name="connsiteY6" fmla="*/ 218992 h 479786"/>
                <a:gd name="connsiteX0" fmla="*/ 3749 w 658013"/>
                <a:gd name="connsiteY0" fmla="*/ 212726 h 469210"/>
                <a:gd name="connsiteX1" fmla="*/ 145830 w 658013"/>
                <a:gd name="connsiteY1" fmla="*/ 24607 h 469210"/>
                <a:gd name="connsiteX2" fmla="*/ 349030 w 658013"/>
                <a:gd name="connsiteY2" fmla="*/ 188120 h 469210"/>
                <a:gd name="connsiteX3" fmla="*/ 472855 w 658013"/>
                <a:gd name="connsiteY3" fmla="*/ 1 h 469210"/>
                <a:gd name="connsiteX4" fmla="*/ 572868 w 658013"/>
                <a:gd name="connsiteY4" fmla="*/ 186533 h 469210"/>
                <a:gd name="connsiteX5" fmla="*/ 622080 w 658013"/>
                <a:gd name="connsiteY5" fmla="*/ 469107 h 469210"/>
                <a:gd name="connsiteX6" fmla="*/ 6130 w 658013"/>
                <a:gd name="connsiteY6" fmla="*/ 215107 h 469210"/>
                <a:gd name="connsiteX7" fmla="*/ 3749 w 658013"/>
                <a:gd name="connsiteY7" fmla="*/ 212726 h 469210"/>
                <a:gd name="connsiteX0" fmla="*/ 3749 w 690523"/>
                <a:gd name="connsiteY0" fmla="*/ 212902 h 469646"/>
                <a:gd name="connsiteX1" fmla="*/ 145830 w 690523"/>
                <a:gd name="connsiteY1" fmla="*/ 24783 h 469646"/>
                <a:gd name="connsiteX2" fmla="*/ 349030 w 690523"/>
                <a:gd name="connsiteY2" fmla="*/ 188296 h 469646"/>
                <a:gd name="connsiteX3" fmla="*/ 472855 w 690523"/>
                <a:gd name="connsiteY3" fmla="*/ 177 h 469646"/>
                <a:gd name="connsiteX4" fmla="*/ 658593 w 690523"/>
                <a:gd name="connsiteY4" fmla="*/ 160516 h 469646"/>
                <a:gd name="connsiteX5" fmla="*/ 622080 w 690523"/>
                <a:gd name="connsiteY5" fmla="*/ 469283 h 469646"/>
                <a:gd name="connsiteX6" fmla="*/ 6130 w 690523"/>
                <a:gd name="connsiteY6" fmla="*/ 215283 h 469646"/>
                <a:gd name="connsiteX7" fmla="*/ 3749 w 690523"/>
                <a:gd name="connsiteY7" fmla="*/ 212902 h 469646"/>
                <a:gd name="connsiteX0" fmla="*/ 3749 w 690523"/>
                <a:gd name="connsiteY0" fmla="*/ 188218 h 444962"/>
                <a:gd name="connsiteX1" fmla="*/ 145830 w 690523"/>
                <a:gd name="connsiteY1" fmla="*/ 99 h 444962"/>
                <a:gd name="connsiteX2" fmla="*/ 349030 w 690523"/>
                <a:gd name="connsiteY2" fmla="*/ 163612 h 444962"/>
                <a:gd name="connsiteX3" fmla="*/ 508574 w 690523"/>
                <a:gd name="connsiteY3" fmla="*/ 254100 h 444962"/>
                <a:gd name="connsiteX4" fmla="*/ 658593 w 690523"/>
                <a:gd name="connsiteY4" fmla="*/ 135832 h 444962"/>
                <a:gd name="connsiteX5" fmla="*/ 622080 w 690523"/>
                <a:gd name="connsiteY5" fmla="*/ 444599 h 444962"/>
                <a:gd name="connsiteX6" fmla="*/ 6130 w 690523"/>
                <a:gd name="connsiteY6" fmla="*/ 190599 h 444962"/>
                <a:gd name="connsiteX7" fmla="*/ 3749 w 690523"/>
                <a:gd name="connsiteY7" fmla="*/ 188218 h 444962"/>
                <a:gd name="connsiteX0" fmla="*/ 3749 w 698645"/>
                <a:gd name="connsiteY0" fmla="*/ 188218 h 447958"/>
                <a:gd name="connsiteX1" fmla="*/ 145830 w 698645"/>
                <a:gd name="connsiteY1" fmla="*/ 99 h 447958"/>
                <a:gd name="connsiteX2" fmla="*/ 349030 w 698645"/>
                <a:gd name="connsiteY2" fmla="*/ 163612 h 447958"/>
                <a:gd name="connsiteX3" fmla="*/ 508574 w 698645"/>
                <a:gd name="connsiteY3" fmla="*/ 254100 h 447958"/>
                <a:gd name="connsiteX4" fmla="*/ 672881 w 698645"/>
                <a:gd name="connsiteY4" fmla="*/ 312044 h 447958"/>
                <a:gd name="connsiteX5" fmla="*/ 622080 w 698645"/>
                <a:gd name="connsiteY5" fmla="*/ 444599 h 447958"/>
                <a:gd name="connsiteX6" fmla="*/ 6130 w 698645"/>
                <a:gd name="connsiteY6" fmla="*/ 190599 h 447958"/>
                <a:gd name="connsiteX7" fmla="*/ 3749 w 698645"/>
                <a:gd name="connsiteY7" fmla="*/ 188218 h 447958"/>
                <a:gd name="connsiteX0" fmla="*/ 3210 w 724300"/>
                <a:gd name="connsiteY0" fmla="*/ 86260 h 453156"/>
                <a:gd name="connsiteX1" fmla="*/ 171485 w 724300"/>
                <a:gd name="connsiteY1" fmla="*/ 5297 h 453156"/>
                <a:gd name="connsiteX2" fmla="*/ 374685 w 724300"/>
                <a:gd name="connsiteY2" fmla="*/ 168810 h 453156"/>
                <a:gd name="connsiteX3" fmla="*/ 534229 w 724300"/>
                <a:gd name="connsiteY3" fmla="*/ 259298 h 453156"/>
                <a:gd name="connsiteX4" fmla="*/ 698536 w 724300"/>
                <a:gd name="connsiteY4" fmla="*/ 317242 h 453156"/>
                <a:gd name="connsiteX5" fmla="*/ 647735 w 724300"/>
                <a:gd name="connsiteY5" fmla="*/ 449797 h 453156"/>
                <a:gd name="connsiteX6" fmla="*/ 31785 w 724300"/>
                <a:gd name="connsiteY6" fmla="*/ 195797 h 453156"/>
                <a:gd name="connsiteX7" fmla="*/ 3210 w 724300"/>
                <a:gd name="connsiteY7" fmla="*/ 86260 h 453156"/>
                <a:gd name="connsiteX0" fmla="*/ 3210 w 717219"/>
                <a:gd name="connsiteY0" fmla="*/ 86260 h 450814"/>
                <a:gd name="connsiteX1" fmla="*/ 171485 w 717219"/>
                <a:gd name="connsiteY1" fmla="*/ 5297 h 450814"/>
                <a:gd name="connsiteX2" fmla="*/ 374685 w 717219"/>
                <a:gd name="connsiteY2" fmla="*/ 168810 h 450814"/>
                <a:gd name="connsiteX3" fmla="*/ 534229 w 717219"/>
                <a:gd name="connsiteY3" fmla="*/ 259298 h 450814"/>
                <a:gd name="connsiteX4" fmla="*/ 698536 w 717219"/>
                <a:gd name="connsiteY4" fmla="*/ 317242 h 450814"/>
                <a:gd name="connsiteX5" fmla="*/ 647735 w 717219"/>
                <a:gd name="connsiteY5" fmla="*/ 449797 h 450814"/>
                <a:gd name="connsiteX6" fmla="*/ 161131 w 717219"/>
                <a:gd name="connsiteY6" fmla="*/ 368732 h 450814"/>
                <a:gd name="connsiteX7" fmla="*/ 31785 w 717219"/>
                <a:gd name="connsiteY7" fmla="*/ 195797 h 450814"/>
                <a:gd name="connsiteX8" fmla="*/ 3210 w 717219"/>
                <a:gd name="connsiteY8" fmla="*/ 86260 h 450814"/>
                <a:gd name="connsiteX0" fmla="*/ 0 w 685434"/>
                <a:gd name="connsiteY0" fmla="*/ 190500 h 445517"/>
                <a:gd name="connsiteX1" fmla="*/ 139700 w 685434"/>
                <a:gd name="connsiteY1" fmla="*/ 0 h 445517"/>
                <a:gd name="connsiteX2" fmla="*/ 342900 w 685434"/>
                <a:gd name="connsiteY2" fmla="*/ 163513 h 445517"/>
                <a:gd name="connsiteX3" fmla="*/ 502444 w 685434"/>
                <a:gd name="connsiteY3" fmla="*/ 254001 h 445517"/>
                <a:gd name="connsiteX4" fmla="*/ 666751 w 685434"/>
                <a:gd name="connsiteY4" fmla="*/ 311945 h 445517"/>
                <a:gd name="connsiteX5" fmla="*/ 615950 w 685434"/>
                <a:gd name="connsiteY5" fmla="*/ 444500 h 445517"/>
                <a:gd name="connsiteX6" fmla="*/ 129346 w 685434"/>
                <a:gd name="connsiteY6" fmla="*/ 363435 h 445517"/>
                <a:gd name="connsiteX7" fmla="*/ 0 w 685434"/>
                <a:gd name="connsiteY7" fmla="*/ 190500 h 445517"/>
                <a:gd name="connsiteX0" fmla="*/ 3449 w 688883"/>
                <a:gd name="connsiteY0" fmla="*/ 190500 h 445517"/>
                <a:gd name="connsiteX1" fmla="*/ 143149 w 688883"/>
                <a:gd name="connsiteY1" fmla="*/ 0 h 445517"/>
                <a:gd name="connsiteX2" fmla="*/ 346349 w 688883"/>
                <a:gd name="connsiteY2" fmla="*/ 163513 h 445517"/>
                <a:gd name="connsiteX3" fmla="*/ 505893 w 688883"/>
                <a:gd name="connsiteY3" fmla="*/ 254001 h 445517"/>
                <a:gd name="connsiteX4" fmla="*/ 670200 w 688883"/>
                <a:gd name="connsiteY4" fmla="*/ 311945 h 445517"/>
                <a:gd name="connsiteX5" fmla="*/ 619399 w 688883"/>
                <a:gd name="connsiteY5" fmla="*/ 444500 h 445517"/>
                <a:gd name="connsiteX6" fmla="*/ 132795 w 688883"/>
                <a:gd name="connsiteY6" fmla="*/ 363435 h 445517"/>
                <a:gd name="connsiteX7" fmla="*/ 3449 w 688883"/>
                <a:gd name="connsiteY7" fmla="*/ 190500 h 445517"/>
                <a:gd name="connsiteX0" fmla="*/ 1443 w 686877"/>
                <a:gd name="connsiteY0" fmla="*/ 190500 h 445517"/>
                <a:gd name="connsiteX1" fmla="*/ 141143 w 686877"/>
                <a:gd name="connsiteY1" fmla="*/ 0 h 445517"/>
                <a:gd name="connsiteX2" fmla="*/ 344343 w 686877"/>
                <a:gd name="connsiteY2" fmla="*/ 163513 h 445517"/>
                <a:gd name="connsiteX3" fmla="*/ 503887 w 686877"/>
                <a:gd name="connsiteY3" fmla="*/ 254001 h 445517"/>
                <a:gd name="connsiteX4" fmla="*/ 668194 w 686877"/>
                <a:gd name="connsiteY4" fmla="*/ 311945 h 445517"/>
                <a:gd name="connsiteX5" fmla="*/ 617393 w 686877"/>
                <a:gd name="connsiteY5" fmla="*/ 444500 h 445517"/>
                <a:gd name="connsiteX6" fmla="*/ 130789 w 686877"/>
                <a:gd name="connsiteY6" fmla="*/ 363435 h 445517"/>
                <a:gd name="connsiteX7" fmla="*/ 1443 w 686877"/>
                <a:gd name="connsiteY7" fmla="*/ 190500 h 445517"/>
                <a:gd name="connsiteX0" fmla="*/ 197 w 685631"/>
                <a:gd name="connsiteY0" fmla="*/ 190500 h 445517"/>
                <a:gd name="connsiteX1" fmla="*/ 139897 w 685631"/>
                <a:gd name="connsiteY1" fmla="*/ 0 h 445517"/>
                <a:gd name="connsiteX2" fmla="*/ 343097 w 685631"/>
                <a:gd name="connsiteY2" fmla="*/ 163513 h 445517"/>
                <a:gd name="connsiteX3" fmla="*/ 502641 w 685631"/>
                <a:gd name="connsiteY3" fmla="*/ 254001 h 445517"/>
                <a:gd name="connsiteX4" fmla="*/ 666948 w 685631"/>
                <a:gd name="connsiteY4" fmla="*/ 311945 h 445517"/>
                <a:gd name="connsiteX5" fmla="*/ 616147 w 685631"/>
                <a:gd name="connsiteY5" fmla="*/ 444500 h 445517"/>
                <a:gd name="connsiteX6" fmla="*/ 129543 w 685631"/>
                <a:gd name="connsiteY6" fmla="*/ 363435 h 445517"/>
                <a:gd name="connsiteX7" fmla="*/ 197 w 685631"/>
                <a:gd name="connsiteY7" fmla="*/ 190500 h 445517"/>
                <a:gd name="connsiteX0" fmla="*/ 13 w 685447"/>
                <a:gd name="connsiteY0" fmla="*/ 123825 h 378842"/>
                <a:gd name="connsiteX1" fmla="*/ 123044 w 685447"/>
                <a:gd name="connsiteY1" fmla="*/ 0 h 378842"/>
                <a:gd name="connsiteX2" fmla="*/ 342913 w 685447"/>
                <a:gd name="connsiteY2" fmla="*/ 96838 h 378842"/>
                <a:gd name="connsiteX3" fmla="*/ 502457 w 685447"/>
                <a:gd name="connsiteY3" fmla="*/ 187326 h 378842"/>
                <a:gd name="connsiteX4" fmla="*/ 666764 w 685447"/>
                <a:gd name="connsiteY4" fmla="*/ 245270 h 378842"/>
                <a:gd name="connsiteX5" fmla="*/ 615963 w 685447"/>
                <a:gd name="connsiteY5" fmla="*/ 377825 h 378842"/>
                <a:gd name="connsiteX6" fmla="*/ 129359 w 685447"/>
                <a:gd name="connsiteY6" fmla="*/ 296760 h 378842"/>
                <a:gd name="connsiteX7" fmla="*/ 13 w 685447"/>
                <a:gd name="connsiteY7" fmla="*/ 123825 h 378842"/>
                <a:gd name="connsiteX0" fmla="*/ 13 w 685447"/>
                <a:gd name="connsiteY0" fmla="*/ 123825 h 378842"/>
                <a:gd name="connsiteX1" fmla="*/ 123044 w 685447"/>
                <a:gd name="connsiteY1" fmla="*/ 0 h 378842"/>
                <a:gd name="connsiteX2" fmla="*/ 342913 w 685447"/>
                <a:gd name="connsiteY2" fmla="*/ 96838 h 378842"/>
                <a:gd name="connsiteX3" fmla="*/ 497714 w 685447"/>
                <a:gd name="connsiteY3" fmla="*/ 186889 h 378842"/>
                <a:gd name="connsiteX4" fmla="*/ 666764 w 685447"/>
                <a:gd name="connsiteY4" fmla="*/ 245270 h 378842"/>
                <a:gd name="connsiteX5" fmla="*/ 615963 w 685447"/>
                <a:gd name="connsiteY5" fmla="*/ 377825 h 378842"/>
                <a:gd name="connsiteX6" fmla="*/ 129359 w 685447"/>
                <a:gd name="connsiteY6" fmla="*/ 296760 h 378842"/>
                <a:gd name="connsiteX7" fmla="*/ 13 w 685447"/>
                <a:gd name="connsiteY7" fmla="*/ 123825 h 378842"/>
                <a:gd name="connsiteX0" fmla="*/ 13 w 679243"/>
                <a:gd name="connsiteY0" fmla="*/ 123825 h 378842"/>
                <a:gd name="connsiteX1" fmla="*/ 123044 w 679243"/>
                <a:gd name="connsiteY1" fmla="*/ 0 h 378842"/>
                <a:gd name="connsiteX2" fmla="*/ 342913 w 679243"/>
                <a:gd name="connsiteY2" fmla="*/ 96838 h 378842"/>
                <a:gd name="connsiteX3" fmla="*/ 497714 w 679243"/>
                <a:gd name="connsiteY3" fmla="*/ 186889 h 378842"/>
                <a:gd name="connsiteX4" fmla="*/ 666400 w 679243"/>
                <a:gd name="connsiteY4" fmla="*/ 136697 h 378842"/>
                <a:gd name="connsiteX5" fmla="*/ 666764 w 679243"/>
                <a:gd name="connsiteY5" fmla="*/ 245270 h 378842"/>
                <a:gd name="connsiteX6" fmla="*/ 615963 w 679243"/>
                <a:gd name="connsiteY6" fmla="*/ 377825 h 378842"/>
                <a:gd name="connsiteX7" fmla="*/ 129359 w 679243"/>
                <a:gd name="connsiteY7" fmla="*/ 296760 h 378842"/>
                <a:gd name="connsiteX8" fmla="*/ 13 w 679243"/>
                <a:gd name="connsiteY8" fmla="*/ 123825 h 378842"/>
                <a:gd name="connsiteX0" fmla="*/ 13 w 725630"/>
                <a:gd name="connsiteY0" fmla="*/ 123825 h 378518"/>
                <a:gd name="connsiteX1" fmla="*/ 123044 w 725630"/>
                <a:gd name="connsiteY1" fmla="*/ 0 h 378518"/>
                <a:gd name="connsiteX2" fmla="*/ 342913 w 725630"/>
                <a:gd name="connsiteY2" fmla="*/ 96838 h 378518"/>
                <a:gd name="connsiteX3" fmla="*/ 497714 w 725630"/>
                <a:gd name="connsiteY3" fmla="*/ 186889 h 378518"/>
                <a:gd name="connsiteX4" fmla="*/ 666400 w 725630"/>
                <a:gd name="connsiteY4" fmla="*/ 136697 h 378518"/>
                <a:gd name="connsiteX5" fmla="*/ 725608 w 725630"/>
                <a:gd name="connsiteY5" fmla="*/ 255469 h 378518"/>
                <a:gd name="connsiteX6" fmla="*/ 615963 w 725630"/>
                <a:gd name="connsiteY6" fmla="*/ 377825 h 378518"/>
                <a:gd name="connsiteX7" fmla="*/ 129359 w 725630"/>
                <a:gd name="connsiteY7" fmla="*/ 296760 h 378518"/>
                <a:gd name="connsiteX8" fmla="*/ 13 w 725630"/>
                <a:gd name="connsiteY8" fmla="*/ 123825 h 378518"/>
                <a:gd name="connsiteX0" fmla="*/ 13 w 725638"/>
                <a:gd name="connsiteY0" fmla="*/ 123825 h 378518"/>
                <a:gd name="connsiteX1" fmla="*/ 123044 w 725638"/>
                <a:gd name="connsiteY1" fmla="*/ 0 h 378518"/>
                <a:gd name="connsiteX2" fmla="*/ 342913 w 725638"/>
                <a:gd name="connsiteY2" fmla="*/ 96838 h 378518"/>
                <a:gd name="connsiteX3" fmla="*/ 497714 w 725638"/>
                <a:gd name="connsiteY3" fmla="*/ 186889 h 378518"/>
                <a:gd name="connsiteX4" fmla="*/ 675508 w 725638"/>
                <a:gd name="connsiteY4" fmla="*/ 89709 h 378518"/>
                <a:gd name="connsiteX5" fmla="*/ 725608 w 725638"/>
                <a:gd name="connsiteY5" fmla="*/ 255469 h 378518"/>
                <a:gd name="connsiteX6" fmla="*/ 615963 w 725638"/>
                <a:gd name="connsiteY6" fmla="*/ 377825 h 378518"/>
                <a:gd name="connsiteX7" fmla="*/ 129359 w 725638"/>
                <a:gd name="connsiteY7" fmla="*/ 296760 h 378518"/>
                <a:gd name="connsiteX8" fmla="*/ 13 w 725638"/>
                <a:gd name="connsiteY8" fmla="*/ 123825 h 378518"/>
                <a:gd name="connsiteX0" fmla="*/ 6 w 725631"/>
                <a:gd name="connsiteY0" fmla="*/ 92563 h 347256"/>
                <a:gd name="connsiteX1" fmla="*/ 124942 w 725631"/>
                <a:gd name="connsiteY1" fmla="*/ 0 h 347256"/>
                <a:gd name="connsiteX2" fmla="*/ 342906 w 725631"/>
                <a:gd name="connsiteY2" fmla="*/ 65576 h 347256"/>
                <a:gd name="connsiteX3" fmla="*/ 497707 w 725631"/>
                <a:gd name="connsiteY3" fmla="*/ 155627 h 347256"/>
                <a:gd name="connsiteX4" fmla="*/ 675501 w 725631"/>
                <a:gd name="connsiteY4" fmla="*/ 58447 h 347256"/>
                <a:gd name="connsiteX5" fmla="*/ 725601 w 725631"/>
                <a:gd name="connsiteY5" fmla="*/ 224207 h 347256"/>
                <a:gd name="connsiteX6" fmla="*/ 615956 w 725631"/>
                <a:gd name="connsiteY6" fmla="*/ 346563 h 347256"/>
                <a:gd name="connsiteX7" fmla="*/ 129352 w 725631"/>
                <a:gd name="connsiteY7" fmla="*/ 265498 h 347256"/>
                <a:gd name="connsiteX8" fmla="*/ 6 w 725631"/>
                <a:gd name="connsiteY8" fmla="*/ 92563 h 347256"/>
                <a:gd name="connsiteX0" fmla="*/ 6 w 725631"/>
                <a:gd name="connsiteY0" fmla="*/ 92615 h 347308"/>
                <a:gd name="connsiteX1" fmla="*/ 124942 w 725631"/>
                <a:gd name="connsiteY1" fmla="*/ 52 h 347308"/>
                <a:gd name="connsiteX2" fmla="*/ 342906 w 725631"/>
                <a:gd name="connsiteY2" fmla="*/ 65628 h 347308"/>
                <a:gd name="connsiteX3" fmla="*/ 497707 w 725631"/>
                <a:gd name="connsiteY3" fmla="*/ 155679 h 347308"/>
                <a:gd name="connsiteX4" fmla="*/ 675501 w 725631"/>
                <a:gd name="connsiteY4" fmla="*/ 58499 h 347308"/>
                <a:gd name="connsiteX5" fmla="*/ 725601 w 725631"/>
                <a:gd name="connsiteY5" fmla="*/ 224259 h 347308"/>
                <a:gd name="connsiteX6" fmla="*/ 615956 w 725631"/>
                <a:gd name="connsiteY6" fmla="*/ 346615 h 347308"/>
                <a:gd name="connsiteX7" fmla="*/ 129352 w 725631"/>
                <a:gd name="connsiteY7" fmla="*/ 265550 h 347308"/>
                <a:gd name="connsiteX8" fmla="*/ 6 w 725631"/>
                <a:gd name="connsiteY8" fmla="*/ 92615 h 3473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25631" h="347308">
                  <a:moveTo>
                    <a:pt x="6" y="92615"/>
                  </a:moveTo>
                  <a:cubicBezTo>
                    <a:pt x="-729" y="48365"/>
                    <a:pt x="61938" y="-1850"/>
                    <a:pt x="124942" y="52"/>
                  </a:cubicBezTo>
                  <a:cubicBezTo>
                    <a:pt x="187946" y="1954"/>
                    <a:pt x="280779" y="39690"/>
                    <a:pt x="342906" y="65628"/>
                  </a:cubicBezTo>
                  <a:cubicBezTo>
                    <a:pt x="405034" y="91566"/>
                    <a:pt x="442275" y="156867"/>
                    <a:pt x="497707" y="155679"/>
                  </a:cubicBezTo>
                  <a:cubicBezTo>
                    <a:pt x="553139" y="154491"/>
                    <a:pt x="647326" y="48769"/>
                    <a:pt x="675501" y="58499"/>
                  </a:cubicBezTo>
                  <a:cubicBezTo>
                    <a:pt x="703676" y="68229"/>
                    <a:pt x="726592" y="195345"/>
                    <a:pt x="725601" y="224259"/>
                  </a:cubicBezTo>
                  <a:cubicBezTo>
                    <a:pt x="724610" y="253173"/>
                    <a:pt x="715331" y="339733"/>
                    <a:pt x="615956" y="346615"/>
                  </a:cubicBezTo>
                  <a:cubicBezTo>
                    <a:pt x="516581" y="353497"/>
                    <a:pt x="232010" y="307883"/>
                    <a:pt x="129352" y="265550"/>
                  </a:cubicBezTo>
                  <a:cubicBezTo>
                    <a:pt x="26694" y="223217"/>
                    <a:pt x="741" y="136865"/>
                    <a:pt x="6" y="92615"/>
                  </a:cubicBezTo>
                  <a:close/>
                </a:path>
              </a:pathLst>
            </a:custGeom>
            <a:solidFill>
              <a:srgbClr val="92D050"/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9" name="Полилиния 68"/>
            <p:cNvSpPr/>
            <p:nvPr/>
          </p:nvSpPr>
          <p:spPr>
            <a:xfrm rot="1403713">
              <a:off x="683613" y="2038512"/>
              <a:ext cx="508450" cy="297649"/>
            </a:xfrm>
            <a:custGeom>
              <a:avLst/>
              <a:gdLst>
                <a:gd name="connsiteX0" fmla="*/ 57150 w 804495"/>
                <a:gd name="connsiteY0" fmla="*/ 201570 h 485788"/>
                <a:gd name="connsiteX1" fmla="*/ 215900 w 804495"/>
                <a:gd name="connsiteY1" fmla="*/ 11070 h 485788"/>
                <a:gd name="connsiteX2" fmla="*/ 457200 w 804495"/>
                <a:gd name="connsiteY2" fmla="*/ 36470 h 485788"/>
                <a:gd name="connsiteX3" fmla="*/ 781050 w 804495"/>
                <a:gd name="connsiteY3" fmla="*/ 150770 h 485788"/>
                <a:gd name="connsiteX4" fmla="*/ 692150 w 804495"/>
                <a:gd name="connsiteY4" fmla="*/ 455570 h 485788"/>
                <a:gd name="connsiteX5" fmla="*/ 0 w 804495"/>
                <a:gd name="connsiteY5" fmla="*/ 468270 h 485788"/>
                <a:gd name="connsiteX0" fmla="*/ 0 w 744362"/>
                <a:gd name="connsiteY0" fmla="*/ 201570 h 455777"/>
                <a:gd name="connsiteX1" fmla="*/ 158750 w 744362"/>
                <a:gd name="connsiteY1" fmla="*/ 11070 h 455777"/>
                <a:gd name="connsiteX2" fmla="*/ 400050 w 744362"/>
                <a:gd name="connsiteY2" fmla="*/ 36470 h 455777"/>
                <a:gd name="connsiteX3" fmla="*/ 723900 w 744362"/>
                <a:gd name="connsiteY3" fmla="*/ 150770 h 455777"/>
                <a:gd name="connsiteX4" fmla="*/ 635000 w 744362"/>
                <a:gd name="connsiteY4" fmla="*/ 455570 h 455777"/>
                <a:gd name="connsiteX5" fmla="*/ 19050 w 744362"/>
                <a:gd name="connsiteY5" fmla="*/ 201570 h 455777"/>
                <a:gd name="connsiteX0" fmla="*/ 0 w 744362"/>
                <a:gd name="connsiteY0" fmla="*/ 201570 h 455885"/>
                <a:gd name="connsiteX1" fmla="*/ 158750 w 744362"/>
                <a:gd name="connsiteY1" fmla="*/ 11070 h 455885"/>
                <a:gd name="connsiteX2" fmla="*/ 400050 w 744362"/>
                <a:gd name="connsiteY2" fmla="*/ 36470 h 455885"/>
                <a:gd name="connsiteX3" fmla="*/ 723900 w 744362"/>
                <a:gd name="connsiteY3" fmla="*/ 150770 h 455885"/>
                <a:gd name="connsiteX4" fmla="*/ 635000 w 744362"/>
                <a:gd name="connsiteY4" fmla="*/ 455570 h 455885"/>
                <a:gd name="connsiteX5" fmla="*/ 19050 w 744362"/>
                <a:gd name="connsiteY5" fmla="*/ 201570 h 455885"/>
                <a:gd name="connsiteX0" fmla="*/ 0 w 727693"/>
                <a:gd name="connsiteY0" fmla="*/ 199017 h 455713"/>
                <a:gd name="connsiteX1" fmla="*/ 142081 w 727693"/>
                <a:gd name="connsiteY1" fmla="*/ 10898 h 455713"/>
                <a:gd name="connsiteX2" fmla="*/ 383381 w 727693"/>
                <a:gd name="connsiteY2" fmla="*/ 36298 h 455713"/>
                <a:gd name="connsiteX3" fmla="*/ 707231 w 727693"/>
                <a:gd name="connsiteY3" fmla="*/ 150598 h 455713"/>
                <a:gd name="connsiteX4" fmla="*/ 618331 w 727693"/>
                <a:gd name="connsiteY4" fmla="*/ 455398 h 455713"/>
                <a:gd name="connsiteX5" fmla="*/ 2381 w 727693"/>
                <a:gd name="connsiteY5" fmla="*/ 201398 h 455713"/>
                <a:gd name="connsiteX0" fmla="*/ 0 w 727693"/>
                <a:gd name="connsiteY0" fmla="*/ 199017 h 455713"/>
                <a:gd name="connsiteX1" fmla="*/ 142081 w 727693"/>
                <a:gd name="connsiteY1" fmla="*/ 10898 h 455713"/>
                <a:gd name="connsiteX2" fmla="*/ 383381 w 727693"/>
                <a:gd name="connsiteY2" fmla="*/ 36298 h 455713"/>
                <a:gd name="connsiteX3" fmla="*/ 707231 w 727693"/>
                <a:gd name="connsiteY3" fmla="*/ 150598 h 455713"/>
                <a:gd name="connsiteX4" fmla="*/ 618331 w 727693"/>
                <a:gd name="connsiteY4" fmla="*/ 455398 h 455713"/>
                <a:gd name="connsiteX5" fmla="*/ 2381 w 727693"/>
                <a:gd name="connsiteY5" fmla="*/ 201398 h 455713"/>
                <a:gd name="connsiteX6" fmla="*/ 0 w 727693"/>
                <a:gd name="connsiteY6" fmla="*/ 199017 h 455713"/>
                <a:gd name="connsiteX0" fmla="*/ 3930 w 731623"/>
                <a:gd name="connsiteY0" fmla="*/ 199017 h 455713"/>
                <a:gd name="connsiteX1" fmla="*/ 146011 w 731623"/>
                <a:gd name="connsiteY1" fmla="*/ 10898 h 455713"/>
                <a:gd name="connsiteX2" fmla="*/ 387311 w 731623"/>
                <a:gd name="connsiteY2" fmla="*/ 36298 h 455713"/>
                <a:gd name="connsiteX3" fmla="*/ 711161 w 731623"/>
                <a:gd name="connsiteY3" fmla="*/ 150598 h 455713"/>
                <a:gd name="connsiteX4" fmla="*/ 622261 w 731623"/>
                <a:gd name="connsiteY4" fmla="*/ 455398 h 455713"/>
                <a:gd name="connsiteX5" fmla="*/ 6311 w 731623"/>
                <a:gd name="connsiteY5" fmla="*/ 201398 h 455713"/>
                <a:gd name="connsiteX6" fmla="*/ 3930 w 731623"/>
                <a:gd name="connsiteY6" fmla="*/ 199017 h 455713"/>
                <a:gd name="connsiteX0" fmla="*/ 3749 w 734264"/>
                <a:gd name="connsiteY0" fmla="*/ 188205 h 444901"/>
                <a:gd name="connsiteX1" fmla="*/ 145830 w 734264"/>
                <a:gd name="connsiteY1" fmla="*/ 86 h 444901"/>
                <a:gd name="connsiteX2" fmla="*/ 349030 w 734264"/>
                <a:gd name="connsiteY2" fmla="*/ 163599 h 444901"/>
                <a:gd name="connsiteX3" fmla="*/ 710980 w 734264"/>
                <a:gd name="connsiteY3" fmla="*/ 139786 h 444901"/>
                <a:gd name="connsiteX4" fmla="*/ 622080 w 734264"/>
                <a:gd name="connsiteY4" fmla="*/ 444586 h 444901"/>
                <a:gd name="connsiteX5" fmla="*/ 6130 w 734264"/>
                <a:gd name="connsiteY5" fmla="*/ 190586 h 444901"/>
                <a:gd name="connsiteX6" fmla="*/ 3749 w 734264"/>
                <a:gd name="connsiteY6" fmla="*/ 188205 h 444901"/>
                <a:gd name="connsiteX0" fmla="*/ 3749 w 641217"/>
                <a:gd name="connsiteY0" fmla="*/ 218992 h 479786"/>
                <a:gd name="connsiteX1" fmla="*/ 145830 w 641217"/>
                <a:gd name="connsiteY1" fmla="*/ 30873 h 479786"/>
                <a:gd name="connsiteX2" fmla="*/ 349030 w 641217"/>
                <a:gd name="connsiteY2" fmla="*/ 194386 h 479786"/>
                <a:gd name="connsiteX3" fmla="*/ 472855 w 641217"/>
                <a:gd name="connsiteY3" fmla="*/ 6267 h 479786"/>
                <a:gd name="connsiteX4" fmla="*/ 622080 w 641217"/>
                <a:gd name="connsiteY4" fmla="*/ 475373 h 479786"/>
                <a:gd name="connsiteX5" fmla="*/ 6130 w 641217"/>
                <a:gd name="connsiteY5" fmla="*/ 221373 h 479786"/>
                <a:gd name="connsiteX6" fmla="*/ 3749 w 641217"/>
                <a:gd name="connsiteY6" fmla="*/ 218992 h 479786"/>
                <a:gd name="connsiteX0" fmla="*/ 3749 w 658013"/>
                <a:gd name="connsiteY0" fmla="*/ 212726 h 469210"/>
                <a:gd name="connsiteX1" fmla="*/ 145830 w 658013"/>
                <a:gd name="connsiteY1" fmla="*/ 24607 h 469210"/>
                <a:gd name="connsiteX2" fmla="*/ 349030 w 658013"/>
                <a:gd name="connsiteY2" fmla="*/ 188120 h 469210"/>
                <a:gd name="connsiteX3" fmla="*/ 472855 w 658013"/>
                <a:gd name="connsiteY3" fmla="*/ 1 h 469210"/>
                <a:gd name="connsiteX4" fmla="*/ 572868 w 658013"/>
                <a:gd name="connsiteY4" fmla="*/ 186533 h 469210"/>
                <a:gd name="connsiteX5" fmla="*/ 622080 w 658013"/>
                <a:gd name="connsiteY5" fmla="*/ 469107 h 469210"/>
                <a:gd name="connsiteX6" fmla="*/ 6130 w 658013"/>
                <a:gd name="connsiteY6" fmla="*/ 215107 h 469210"/>
                <a:gd name="connsiteX7" fmla="*/ 3749 w 658013"/>
                <a:gd name="connsiteY7" fmla="*/ 212726 h 469210"/>
                <a:gd name="connsiteX0" fmla="*/ 3749 w 690523"/>
                <a:gd name="connsiteY0" fmla="*/ 212902 h 469646"/>
                <a:gd name="connsiteX1" fmla="*/ 145830 w 690523"/>
                <a:gd name="connsiteY1" fmla="*/ 24783 h 469646"/>
                <a:gd name="connsiteX2" fmla="*/ 349030 w 690523"/>
                <a:gd name="connsiteY2" fmla="*/ 188296 h 469646"/>
                <a:gd name="connsiteX3" fmla="*/ 472855 w 690523"/>
                <a:gd name="connsiteY3" fmla="*/ 177 h 469646"/>
                <a:gd name="connsiteX4" fmla="*/ 658593 w 690523"/>
                <a:gd name="connsiteY4" fmla="*/ 160516 h 469646"/>
                <a:gd name="connsiteX5" fmla="*/ 622080 w 690523"/>
                <a:gd name="connsiteY5" fmla="*/ 469283 h 469646"/>
                <a:gd name="connsiteX6" fmla="*/ 6130 w 690523"/>
                <a:gd name="connsiteY6" fmla="*/ 215283 h 469646"/>
                <a:gd name="connsiteX7" fmla="*/ 3749 w 690523"/>
                <a:gd name="connsiteY7" fmla="*/ 212902 h 469646"/>
                <a:gd name="connsiteX0" fmla="*/ 3749 w 690523"/>
                <a:gd name="connsiteY0" fmla="*/ 188218 h 444962"/>
                <a:gd name="connsiteX1" fmla="*/ 145830 w 690523"/>
                <a:gd name="connsiteY1" fmla="*/ 99 h 444962"/>
                <a:gd name="connsiteX2" fmla="*/ 349030 w 690523"/>
                <a:gd name="connsiteY2" fmla="*/ 163612 h 444962"/>
                <a:gd name="connsiteX3" fmla="*/ 508574 w 690523"/>
                <a:gd name="connsiteY3" fmla="*/ 254100 h 444962"/>
                <a:gd name="connsiteX4" fmla="*/ 658593 w 690523"/>
                <a:gd name="connsiteY4" fmla="*/ 135832 h 444962"/>
                <a:gd name="connsiteX5" fmla="*/ 622080 w 690523"/>
                <a:gd name="connsiteY5" fmla="*/ 444599 h 444962"/>
                <a:gd name="connsiteX6" fmla="*/ 6130 w 690523"/>
                <a:gd name="connsiteY6" fmla="*/ 190599 h 444962"/>
                <a:gd name="connsiteX7" fmla="*/ 3749 w 690523"/>
                <a:gd name="connsiteY7" fmla="*/ 188218 h 444962"/>
                <a:gd name="connsiteX0" fmla="*/ 3749 w 698645"/>
                <a:gd name="connsiteY0" fmla="*/ 188218 h 447958"/>
                <a:gd name="connsiteX1" fmla="*/ 145830 w 698645"/>
                <a:gd name="connsiteY1" fmla="*/ 99 h 447958"/>
                <a:gd name="connsiteX2" fmla="*/ 349030 w 698645"/>
                <a:gd name="connsiteY2" fmla="*/ 163612 h 447958"/>
                <a:gd name="connsiteX3" fmla="*/ 508574 w 698645"/>
                <a:gd name="connsiteY3" fmla="*/ 254100 h 447958"/>
                <a:gd name="connsiteX4" fmla="*/ 672881 w 698645"/>
                <a:gd name="connsiteY4" fmla="*/ 312044 h 447958"/>
                <a:gd name="connsiteX5" fmla="*/ 622080 w 698645"/>
                <a:gd name="connsiteY5" fmla="*/ 444599 h 447958"/>
                <a:gd name="connsiteX6" fmla="*/ 6130 w 698645"/>
                <a:gd name="connsiteY6" fmla="*/ 190599 h 447958"/>
                <a:gd name="connsiteX7" fmla="*/ 3749 w 698645"/>
                <a:gd name="connsiteY7" fmla="*/ 188218 h 447958"/>
                <a:gd name="connsiteX0" fmla="*/ 3210 w 724300"/>
                <a:gd name="connsiteY0" fmla="*/ 86260 h 453156"/>
                <a:gd name="connsiteX1" fmla="*/ 171485 w 724300"/>
                <a:gd name="connsiteY1" fmla="*/ 5297 h 453156"/>
                <a:gd name="connsiteX2" fmla="*/ 374685 w 724300"/>
                <a:gd name="connsiteY2" fmla="*/ 168810 h 453156"/>
                <a:gd name="connsiteX3" fmla="*/ 534229 w 724300"/>
                <a:gd name="connsiteY3" fmla="*/ 259298 h 453156"/>
                <a:gd name="connsiteX4" fmla="*/ 698536 w 724300"/>
                <a:gd name="connsiteY4" fmla="*/ 317242 h 453156"/>
                <a:gd name="connsiteX5" fmla="*/ 647735 w 724300"/>
                <a:gd name="connsiteY5" fmla="*/ 449797 h 453156"/>
                <a:gd name="connsiteX6" fmla="*/ 31785 w 724300"/>
                <a:gd name="connsiteY6" fmla="*/ 195797 h 453156"/>
                <a:gd name="connsiteX7" fmla="*/ 3210 w 724300"/>
                <a:gd name="connsiteY7" fmla="*/ 86260 h 453156"/>
                <a:gd name="connsiteX0" fmla="*/ 3210 w 717219"/>
                <a:gd name="connsiteY0" fmla="*/ 86260 h 450814"/>
                <a:gd name="connsiteX1" fmla="*/ 171485 w 717219"/>
                <a:gd name="connsiteY1" fmla="*/ 5297 h 450814"/>
                <a:gd name="connsiteX2" fmla="*/ 374685 w 717219"/>
                <a:gd name="connsiteY2" fmla="*/ 168810 h 450814"/>
                <a:gd name="connsiteX3" fmla="*/ 534229 w 717219"/>
                <a:gd name="connsiteY3" fmla="*/ 259298 h 450814"/>
                <a:gd name="connsiteX4" fmla="*/ 698536 w 717219"/>
                <a:gd name="connsiteY4" fmla="*/ 317242 h 450814"/>
                <a:gd name="connsiteX5" fmla="*/ 647735 w 717219"/>
                <a:gd name="connsiteY5" fmla="*/ 449797 h 450814"/>
                <a:gd name="connsiteX6" fmla="*/ 161131 w 717219"/>
                <a:gd name="connsiteY6" fmla="*/ 368732 h 450814"/>
                <a:gd name="connsiteX7" fmla="*/ 31785 w 717219"/>
                <a:gd name="connsiteY7" fmla="*/ 195797 h 450814"/>
                <a:gd name="connsiteX8" fmla="*/ 3210 w 717219"/>
                <a:gd name="connsiteY8" fmla="*/ 86260 h 450814"/>
                <a:gd name="connsiteX0" fmla="*/ 0 w 685434"/>
                <a:gd name="connsiteY0" fmla="*/ 190500 h 445517"/>
                <a:gd name="connsiteX1" fmla="*/ 139700 w 685434"/>
                <a:gd name="connsiteY1" fmla="*/ 0 h 445517"/>
                <a:gd name="connsiteX2" fmla="*/ 342900 w 685434"/>
                <a:gd name="connsiteY2" fmla="*/ 163513 h 445517"/>
                <a:gd name="connsiteX3" fmla="*/ 502444 w 685434"/>
                <a:gd name="connsiteY3" fmla="*/ 254001 h 445517"/>
                <a:gd name="connsiteX4" fmla="*/ 666751 w 685434"/>
                <a:gd name="connsiteY4" fmla="*/ 311945 h 445517"/>
                <a:gd name="connsiteX5" fmla="*/ 615950 w 685434"/>
                <a:gd name="connsiteY5" fmla="*/ 444500 h 445517"/>
                <a:gd name="connsiteX6" fmla="*/ 129346 w 685434"/>
                <a:gd name="connsiteY6" fmla="*/ 363435 h 445517"/>
                <a:gd name="connsiteX7" fmla="*/ 0 w 685434"/>
                <a:gd name="connsiteY7" fmla="*/ 190500 h 445517"/>
                <a:gd name="connsiteX0" fmla="*/ 3449 w 688883"/>
                <a:gd name="connsiteY0" fmla="*/ 190500 h 445517"/>
                <a:gd name="connsiteX1" fmla="*/ 143149 w 688883"/>
                <a:gd name="connsiteY1" fmla="*/ 0 h 445517"/>
                <a:gd name="connsiteX2" fmla="*/ 346349 w 688883"/>
                <a:gd name="connsiteY2" fmla="*/ 163513 h 445517"/>
                <a:gd name="connsiteX3" fmla="*/ 505893 w 688883"/>
                <a:gd name="connsiteY3" fmla="*/ 254001 h 445517"/>
                <a:gd name="connsiteX4" fmla="*/ 670200 w 688883"/>
                <a:gd name="connsiteY4" fmla="*/ 311945 h 445517"/>
                <a:gd name="connsiteX5" fmla="*/ 619399 w 688883"/>
                <a:gd name="connsiteY5" fmla="*/ 444500 h 445517"/>
                <a:gd name="connsiteX6" fmla="*/ 132795 w 688883"/>
                <a:gd name="connsiteY6" fmla="*/ 363435 h 445517"/>
                <a:gd name="connsiteX7" fmla="*/ 3449 w 688883"/>
                <a:gd name="connsiteY7" fmla="*/ 190500 h 445517"/>
                <a:gd name="connsiteX0" fmla="*/ 1443 w 686877"/>
                <a:gd name="connsiteY0" fmla="*/ 190500 h 445517"/>
                <a:gd name="connsiteX1" fmla="*/ 141143 w 686877"/>
                <a:gd name="connsiteY1" fmla="*/ 0 h 445517"/>
                <a:gd name="connsiteX2" fmla="*/ 344343 w 686877"/>
                <a:gd name="connsiteY2" fmla="*/ 163513 h 445517"/>
                <a:gd name="connsiteX3" fmla="*/ 503887 w 686877"/>
                <a:gd name="connsiteY3" fmla="*/ 254001 h 445517"/>
                <a:gd name="connsiteX4" fmla="*/ 668194 w 686877"/>
                <a:gd name="connsiteY4" fmla="*/ 311945 h 445517"/>
                <a:gd name="connsiteX5" fmla="*/ 617393 w 686877"/>
                <a:gd name="connsiteY5" fmla="*/ 444500 h 445517"/>
                <a:gd name="connsiteX6" fmla="*/ 130789 w 686877"/>
                <a:gd name="connsiteY6" fmla="*/ 363435 h 445517"/>
                <a:gd name="connsiteX7" fmla="*/ 1443 w 686877"/>
                <a:gd name="connsiteY7" fmla="*/ 190500 h 445517"/>
                <a:gd name="connsiteX0" fmla="*/ 197 w 685631"/>
                <a:gd name="connsiteY0" fmla="*/ 190500 h 445517"/>
                <a:gd name="connsiteX1" fmla="*/ 139897 w 685631"/>
                <a:gd name="connsiteY1" fmla="*/ 0 h 445517"/>
                <a:gd name="connsiteX2" fmla="*/ 343097 w 685631"/>
                <a:gd name="connsiteY2" fmla="*/ 163513 h 445517"/>
                <a:gd name="connsiteX3" fmla="*/ 502641 w 685631"/>
                <a:gd name="connsiteY3" fmla="*/ 254001 h 445517"/>
                <a:gd name="connsiteX4" fmla="*/ 666948 w 685631"/>
                <a:gd name="connsiteY4" fmla="*/ 311945 h 445517"/>
                <a:gd name="connsiteX5" fmla="*/ 616147 w 685631"/>
                <a:gd name="connsiteY5" fmla="*/ 444500 h 445517"/>
                <a:gd name="connsiteX6" fmla="*/ 129543 w 685631"/>
                <a:gd name="connsiteY6" fmla="*/ 363435 h 445517"/>
                <a:gd name="connsiteX7" fmla="*/ 197 w 685631"/>
                <a:gd name="connsiteY7" fmla="*/ 190500 h 445517"/>
                <a:gd name="connsiteX0" fmla="*/ 13 w 685447"/>
                <a:gd name="connsiteY0" fmla="*/ 123825 h 378842"/>
                <a:gd name="connsiteX1" fmla="*/ 123044 w 685447"/>
                <a:gd name="connsiteY1" fmla="*/ 0 h 378842"/>
                <a:gd name="connsiteX2" fmla="*/ 342913 w 685447"/>
                <a:gd name="connsiteY2" fmla="*/ 96838 h 378842"/>
                <a:gd name="connsiteX3" fmla="*/ 502457 w 685447"/>
                <a:gd name="connsiteY3" fmla="*/ 187326 h 378842"/>
                <a:gd name="connsiteX4" fmla="*/ 666764 w 685447"/>
                <a:gd name="connsiteY4" fmla="*/ 245270 h 378842"/>
                <a:gd name="connsiteX5" fmla="*/ 615963 w 685447"/>
                <a:gd name="connsiteY5" fmla="*/ 377825 h 378842"/>
                <a:gd name="connsiteX6" fmla="*/ 129359 w 685447"/>
                <a:gd name="connsiteY6" fmla="*/ 296760 h 378842"/>
                <a:gd name="connsiteX7" fmla="*/ 13 w 685447"/>
                <a:gd name="connsiteY7" fmla="*/ 123825 h 378842"/>
                <a:gd name="connsiteX0" fmla="*/ 13 w 632478"/>
                <a:gd name="connsiteY0" fmla="*/ 123825 h 381322"/>
                <a:gd name="connsiteX1" fmla="*/ 123044 w 632478"/>
                <a:gd name="connsiteY1" fmla="*/ 0 h 381322"/>
                <a:gd name="connsiteX2" fmla="*/ 342913 w 632478"/>
                <a:gd name="connsiteY2" fmla="*/ 96838 h 381322"/>
                <a:gd name="connsiteX3" fmla="*/ 502457 w 632478"/>
                <a:gd name="connsiteY3" fmla="*/ 187326 h 381322"/>
                <a:gd name="connsiteX4" fmla="*/ 615963 w 632478"/>
                <a:gd name="connsiteY4" fmla="*/ 377825 h 381322"/>
                <a:gd name="connsiteX5" fmla="*/ 129359 w 632478"/>
                <a:gd name="connsiteY5" fmla="*/ 296760 h 381322"/>
                <a:gd name="connsiteX6" fmla="*/ 13 w 632478"/>
                <a:gd name="connsiteY6" fmla="*/ 123825 h 381322"/>
                <a:gd name="connsiteX0" fmla="*/ 13 w 508450"/>
                <a:gd name="connsiteY0" fmla="*/ 123825 h 297649"/>
                <a:gd name="connsiteX1" fmla="*/ 123044 w 508450"/>
                <a:gd name="connsiteY1" fmla="*/ 0 h 297649"/>
                <a:gd name="connsiteX2" fmla="*/ 342913 w 508450"/>
                <a:gd name="connsiteY2" fmla="*/ 96838 h 297649"/>
                <a:gd name="connsiteX3" fmla="*/ 502457 w 508450"/>
                <a:gd name="connsiteY3" fmla="*/ 187326 h 297649"/>
                <a:gd name="connsiteX4" fmla="*/ 129359 w 508450"/>
                <a:gd name="connsiteY4" fmla="*/ 296760 h 297649"/>
                <a:gd name="connsiteX5" fmla="*/ 13 w 508450"/>
                <a:gd name="connsiteY5" fmla="*/ 123825 h 2976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08450" h="297649">
                  <a:moveTo>
                    <a:pt x="13" y="123825"/>
                  </a:moveTo>
                  <a:cubicBezTo>
                    <a:pt x="-1039" y="74365"/>
                    <a:pt x="65894" y="4498"/>
                    <a:pt x="123044" y="0"/>
                  </a:cubicBezTo>
                  <a:cubicBezTo>
                    <a:pt x="184956" y="13758"/>
                    <a:pt x="279677" y="65617"/>
                    <a:pt x="342913" y="96838"/>
                  </a:cubicBezTo>
                  <a:cubicBezTo>
                    <a:pt x="406149" y="128059"/>
                    <a:pt x="538049" y="154006"/>
                    <a:pt x="502457" y="187326"/>
                  </a:cubicBezTo>
                  <a:cubicBezTo>
                    <a:pt x="466865" y="220646"/>
                    <a:pt x="213100" y="307343"/>
                    <a:pt x="129359" y="296760"/>
                  </a:cubicBezTo>
                  <a:cubicBezTo>
                    <a:pt x="45618" y="286177"/>
                    <a:pt x="1065" y="173285"/>
                    <a:pt x="13" y="123825"/>
                  </a:cubicBezTo>
                  <a:close/>
                </a:path>
              </a:pathLst>
            </a:cu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31" name="Овал 30"/>
          <p:cNvSpPr/>
          <p:nvPr/>
        </p:nvSpPr>
        <p:spPr bwMode="auto">
          <a:xfrm>
            <a:off x="2195736" y="3465004"/>
            <a:ext cx="576064" cy="385229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3" name="Скругленная прямоугольная выноска 32"/>
          <p:cNvSpPr/>
          <p:nvPr/>
        </p:nvSpPr>
        <p:spPr bwMode="auto">
          <a:xfrm>
            <a:off x="411489" y="2545560"/>
            <a:ext cx="1536038" cy="564383"/>
          </a:xfrm>
          <a:prstGeom prst="wedgeRoundRectCallout">
            <a:avLst>
              <a:gd name="adj1" fmla="val 75973"/>
              <a:gd name="adj2" fmla="val 138919"/>
              <a:gd name="adj3" fmla="val 16667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ru-RU" sz="1400" dirty="0" smtClean="0"/>
              <a:t>ИТ-Проект </a:t>
            </a:r>
            <a:r>
              <a:rPr lang="en-US" sz="1400" dirty="0" smtClean="0"/>
              <a:t>/ </a:t>
            </a:r>
            <a:r>
              <a:rPr lang="ru-RU" sz="1400" dirty="0" smtClean="0"/>
              <a:t>Инфо Система</a:t>
            </a:r>
            <a:endParaRPr kumimoji="0" lang="ru-RU" sz="1400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34" name="Овал 33"/>
          <p:cNvSpPr/>
          <p:nvPr/>
        </p:nvSpPr>
        <p:spPr bwMode="auto">
          <a:xfrm>
            <a:off x="3524573" y="2115493"/>
            <a:ext cx="1020994" cy="655115"/>
          </a:xfrm>
          <a:prstGeom prst="ellipse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5" name="Скругленная прямоугольная выноска 34"/>
          <p:cNvSpPr/>
          <p:nvPr/>
        </p:nvSpPr>
        <p:spPr bwMode="auto">
          <a:xfrm>
            <a:off x="858244" y="1605179"/>
            <a:ext cx="2536670" cy="820235"/>
          </a:xfrm>
          <a:prstGeom prst="wedgeRoundRectCallout">
            <a:avLst>
              <a:gd name="adj1" fmla="val 68496"/>
              <a:gd name="adj2" fmla="val 52480"/>
              <a:gd name="adj3" fmla="val 16667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ru-RU" sz="1400" dirty="0" smtClean="0"/>
              <a:t>Существенные события в организации, связанные с </a:t>
            </a:r>
            <a:r>
              <a:rPr lang="ru-RU" sz="1400" dirty="0"/>
              <a:t>не ИТ-факторами</a:t>
            </a:r>
            <a:endParaRPr kumimoji="0" lang="ru-RU" sz="1400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cxnSp>
        <p:nvCxnSpPr>
          <p:cNvPr id="38" name="Прямая соединительная линия 37"/>
          <p:cNvCxnSpPr/>
          <p:nvPr/>
        </p:nvCxnSpPr>
        <p:spPr bwMode="auto">
          <a:xfrm>
            <a:off x="2771775" y="3702050"/>
            <a:ext cx="609600" cy="16827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sm" len="sm"/>
          </a:ln>
          <a:effectLst/>
        </p:spPr>
      </p:cxnSp>
      <p:cxnSp>
        <p:nvCxnSpPr>
          <p:cNvPr id="46" name="Прямая соединительная линия 45"/>
          <p:cNvCxnSpPr/>
          <p:nvPr/>
        </p:nvCxnSpPr>
        <p:spPr bwMode="auto">
          <a:xfrm flipV="1">
            <a:off x="2768600" y="3537537"/>
            <a:ext cx="268428" cy="7561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sm" len="sm"/>
          </a:ln>
          <a:effectLst/>
        </p:spPr>
      </p:cxnSp>
      <p:cxnSp>
        <p:nvCxnSpPr>
          <p:cNvPr id="48" name="Прямая соединительная линия 47"/>
          <p:cNvCxnSpPr/>
          <p:nvPr/>
        </p:nvCxnSpPr>
        <p:spPr bwMode="auto">
          <a:xfrm>
            <a:off x="2714625" y="3775075"/>
            <a:ext cx="257175" cy="18097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sm" len="sm"/>
          </a:ln>
          <a:effectLst/>
        </p:spPr>
      </p:cxnSp>
      <p:cxnSp>
        <p:nvCxnSpPr>
          <p:cNvPr id="50" name="Прямая соединительная линия 49"/>
          <p:cNvCxnSpPr/>
          <p:nvPr/>
        </p:nvCxnSpPr>
        <p:spPr bwMode="auto">
          <a:xfrm flipH="1">
            <a:off x="3784601" y="2765425"/>
            <a:ext cx="133349" cy="117475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sm" len="sm"/>
          </a:ln>
          <a:effectLst/>
        </p:spPr>
      </p:cxnSp>
      <p:cxnSp>
        <p:nvCxnSpPr>
          <p:cNvPr id="51" name="Прямая соединительная линия 50"/>
          <p:cNvCxnSpPr/>
          <p:nvPr/>
        </p:nvCxnSpPr>
        <p:spPr bwMode="auto">
          <a:xfrm flipH="1">
            <a:off x="3524573" y="2736850"/>
            <a:ext cx="285427" cy="100171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sm" len="sm"/>
          </a:ln>
          <a:effectLst/>
        </p:spPr>
      </p:cxnSp>
      <p:cxnSp>
        <p:nvCxnSpPr>
          <p:cNvPr id="52" name="Прямая соединительная линия 51"/>
          <p:cNvCxnSpPr/>
          <p:nvPr/>
        </p:nvCxnSpPr>
        <p:spPr bwMode="auto">
          <a:xfrm flipH="1">
            <a:off x="3190876" y="2679700"/>
            <a:ext cx="488949" cy="70802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sm" len="sm"/>
          </a:ln>
          <a:effectLst/>
        </p:spPr>
      </p:cxnSp>
      <p:cxnSp>
        <p:nvCxnSpPr>
          <p:cNvPr id="53" name="Прямая соединительная линия 52"/>
          <p:cNvCxnSpPr/>
          <p:nvPr/>
        </p:nvCxnSpPr>
        <p:spPr bwMode="auto">
          <a:xfrm>
            <a:off x="4057650" y="2768600"/>
            <a:ext cx="44450" cy="75247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34275675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150" y="1012588"/>
            <a:ext cx="6553200" cy="344710"/>
          </a:xfrm>
        </p:spPr>
        <p:txBody>
          <a:bodyPr/>
          <a:lstStyle/>
          <a:p>
            <a:r>
              <a:rPr lang="ru-RU" sz="2800" dirty="0" smtClean="0"/>
              <a:t>Этап 5 </a:t>
            </a:r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11BB78-1586-47AE-AF68-F04323C0ECF9}" type="slidenum">
              <a:rPr lang="en-GB" smtClean="0"/>
              <a:pPr>
                <a:defRPr/>
              </a:pPr>
              <a:t>14</a:t>
            </a:fld>
            <a:endParaRPr lang="en-GB" dirty="0"/>
          </a:p>
        </p:txBody>
      </p:sp>
      <p:cxnSp>
        <p:nvCxnSpPr>
          <p:cNvPr id="11" name="Прямая со стрелкой 10"/>
          <p:cNvCxnSpPr/>
          <p:nvPr/>
        </p:nvCxnSpPr>
        <p:spPr bwMode="auto">
          <a:xfrm>
            <a:off x="1331640" y="4471574"/>
            <a:ext cx="669674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8" name="Прямая со стрелкой 57"/>
          <p:cNvCxnSpPr/>
          <p:nvPr/>
        </p:nvCxnSpPr>
        <p:spPr bwMode="auto">
          <a:xfrm>
            <a:off x="2339752" y="2599366"/>
            <a:ext cx="1224136" cy="187220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9" name="Прямая со стрелкой 58"/>
          <p:cNvCxnSpPr/>
          <p:nvPr/>
        </p:nvCxnSpPr>
        <p:spPr bwMode="auto">
          <a:xfrm>
            <a:off x="4932040" y="2599366"/>
            <a:ext cx="1224136" cy="187220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0" name="Прямая со стрелкой 59"/>
          <p:cNvCxnSpPr/>
          <p:nvPr/>
        </p:nvCxnSpPr>
        <p:spPr bwMode="auto">
          <a:xfrm flipV="1">
            <a:off x="1043608" y="4471574"/>
            <a:ext cx="1224136" cy="187220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1" name="Прямая со стрелкой 60"/>
          <p:cNvCxnSpPr/>
          <p:nvPr/>
        </p:nvCxnSpPr>
        <p:spPr bwMode="auto">
          <a:xfrm flipV="1">
            <a:off x="3635896" y="4471574"/>
            <a:ext cx="1224136" cy="187220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2" name="Прямая со стрелкой 61"/>
          <p:cNvCxnSpPr/>
          <p:nvPr/>
        </p:nvCxnSpPr>
        <p:spPr bwMode="auto">
          <a:xfrm flipV="1">
            <a:off x="6300192" y="4471574"/>
            <a:ext cx="1224136" cy="187220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3" name="Прямоугольник 62"/>
          <p:cNvSpPr/>
          <p:nvPr/>
        </p:nvSpPr>
        <p:spPr>
          <a:xfrm>
            <a:off x="7880640" y="4240741"/>
            <a:ext cx="11558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/>
              <a:t>Локальные эффекты</a:t>
            </a:r>
            <a:endParaRPr lang="ru-RU" sz="1200" b="1" dirty="0"/>
          </a:p>
        </p:txBody>
      </p:sp>
      <p:sp>
        <p:nvSpPr>
          <p:cNvPr id="65" name="Полилиния 64"/>
          <p:cNvSpPr/>
          <p:nvPr/>
        </p:nvSpPr>
        <p:spPr>
          <a:xfrm>
            <a:off x="3087097" y="6222805"/>
            <a:ext cx="548799" cy="581008"/>
          </a:xfrm>
          <a:custGeom>
            <a:avLst/>
            <a:gdLst>
              <a:gd name="connsiteX0" fmla="*/ 57150 w 804495"/>
              <a:gd name="connsiteY0" fmla="*/ 201570 h 485788"/>
              <a:gd name="connsiteX1" fmla="*/ 215900 w 804495"/>
              <a:gd name="connsiteY1" fmla="*/ 11070 h 485788"/>
              <a:gd name="connsiteX2" fmla="*/ 457200 w 804495"/>
              <a:gd name="connsiteY2" fmla="*/ 36470 h 485788"/>
              <a:gd name="connsiteX3" fmla="*/ 781050 w 804495"/>
              <a:gd name="connsiteY3" fmla="*/ 150770 h 485788"/>
              <a:gd name="connsiteX4" fmla="*/ 692150 w 804495"/>
              <a:gd name="connsiteY4" fmla="*/ 455570 h 485788"/>
              <a:gd name="connsiteX5" fmla="*/ 0 w 804495"/>
              <a:gd name="connsiteY5" fmla="*/ 468270 h 485788"/>
              <a:gd name="connsiteX0" fmla="*/ 0 w 744362"/>
              <a:gd name="connsiteY0" fmla="*/ 201570 h 455777"/>
              <a:gd name="connsiteX1" fmla="*/ 158750 w 744362"/>
              <a:gd name="connsiteY1" fmla="*/ 11070 h 455777"/>
              <a:gd name="connsiteX2" fmla="*/ 400050 w 744362"/>
              <a:gd name="connsiteY2" fmla="*/ 36470 h 455777"/>
              <a:gd name="connsiteX3" fmla="*/ 723900 w 744362"/>
              <a:gd name="connsiteY3" fmla="*/ 150770 h 455777"/>
              <a:gd name="connsiteX4" fmla="*/ 635000 w 744362"/>
              <a:gd name="connsiteY4" fmla="*/ 455570 h 455777"/>
              <a:gd name="connsiteX5" fmla="*/ 19050 w 744362"/>
              <a:gd name="connsiteY5" fmla="*/ 201570 h 455777"/>
              <a:gd name="connsiteX0" fmla="*/ 0 w 744362"/>
              <a:gd name="connsiteY0" fmla="*/ 201570 h 455885"/>
              <a:gd name="connsiteX1" fmla="*/ 158750 w 744362"/>
              <a:gd name="connsiteY1" fmla="*/ 11070 h 455885"/>
              <a:gd name="connsiteX2" fmla="*/ 400050 w 744362"/>
              <a:gd name="connsiteY2" fmla="*/ 36470 h 455885"/>
              <a:gd name="connsiteX3" fmla="*/ 723900 w 744362"/>
              <a:gd name="connsiteY3" fmla="*/ 150770 h 455885"/>
              <a:gd name="connsiteX4" fmla="*/ 635000 w 744362"/>
              <a:gd name="connsiteY4" fmla="*/ 455570 h 455885"/>
              <a:gd name="connsiteX5" fmla="*/ 19050 w 744362"/>
              <a:gd name="connsiteY5" fmla="*/ 201570 h 455885"/>
              <a:gd name="connsiteX0" fmla="*/ 0 w 727693"/>
              <a:gd name="connsiteY0" fmla="*/ 199017 h 455713"/>
              <a:gd name="connsiteX1" fmla="*/ 142081 w 727693"/>
              <a:gd name="connsiteY1" fmla="*/ 10898 h 455713"/>
              <a:gd name="connsiteX2" fmla="*/ 383381 w 727693"/>
              <a:gd name="connsiteY2" fmla="*/ 36298 h 455713"/>
              <a:gd name="connsiteX3" fmla="*/ 707231 w 727693"/>
              <a:gd name="connsiteY3" fmla="*/ 150598 h 455713"/>
              <a:gd name="connsiteX4" fmla="*/ 618331 w 727693"/>
              <a:gd name="connsiteY4" fmla="*/ 455398 h 455713"/>
              <a:gd name="connsiteX5" fmla="*/ 2381 w 727693"/>
              <a:gd name="connsiteY5" fmla="*/ 201398 h 455713"/>
              <a:gd name="connsiteX0" fmla="*/ 0 w 727693"/>
              <a:gd name="connsiteY0" fmla="*/ 199017 h 455713"/>
              <a:gd name="connsiteX1" fmla="*/ 142081 w 727693"/>
              <a:gd name="connsiteY1" fmla="*/ 10898 h 455713"/>
              <a:gd name="connsiteX2" fmla="*/ 383381 w 727693"/>
              <a:gd name="connsiteY2" fmla="*/ 36298 h 455713"/>
              <a:gd name="connsiteX3" fmla="*/ 707231 w 727693"/>
              <a:gd name="connsiteY3" fmla="*/ 150598 h 455713"/>
              <a:gd name="connsiteX4" fmla="*/ 618331 w 727693"/>
              <a:gd name="connsiteY4" fmla="*/ 455398 h 455713"/>
              <a:gd name="connsiteX5" fmla="*/ 2381 w 727693"/>
              <a:gd name="connsiteY5" fmla="*/ 201398 h 455713"/>
              <a:gd name="connsiteX6" fmla="*/ 0 w 727693"/>
              <a:gd name="connsiteY6" fmla="*/ 199017 h 455713"/>
              <a:gd name="connsiteX0" fmla="*/ 3930 w 731623"/>
              <a:gd name="connsiteY0" fmla="*/ 199017 h 455713"/>
              <a:gd name="connsiteX1" fmla="*/ 146011 w 731623"/>
              <a:gd name="connsiteY1" fmla="*/ 10898 h 455713"/>
              <a:gd name="connsiteX2" fmla="*/ 387311 w 731623"/>
              <a:gd name="connsiteY2" fmla="*/ 36298 h 455713"/>
              <a:gd name="connsiteX3" fmla="*/ 711161 w 731623"/>
              <a:gd name="connsiteY3" fmla="*/ 150598 h 455713"/>
              <a:gd name="connsiteX4" fmla="*/ 622261 w 731623"/>
              <a:gd name="connsiteY4" fmla="*/ 455398 h 455713"/>
              <a:gd name="connsiteX5" fmla="*/ 6311 w 731623"/>
              <a:gd name="connsiteY5" fmla="*/ 201398 h 455713"/>
              <a:gd name="connsiteX6" fmla="*/ 3930 w 731623"/>
              <a:gd name="connsiteY6" fmla="*/ 199017 h 455713"/>
              <a:gd name="connsiteX0" fmla="*/ 3749 w 734264"/>
              <a:gd name="connsiteY0" fmla="*/ 188205 h 444901"/>
              <a:gd name="connsiteX1" fmla="*/ 145830 w 734264"/>
              <a:gd name="connsiteY1" fmla="*/ 86 h 444901"/>
              <a:gd name="connsiteX2" fmla="*/ 349030 w 734264"/>
              <a:gd name="connsiteY2" fmla="*/ 163599 h 444901"/>
              <a:gd name="connsiteX3" fmla="*/ 710980 w 734264"/>
              <a:gd name="connsiteY3" fmla="*/ 139786 h 444901"/>
              <a:gd name="connsiteX4" fmla="*/ 622080 w 734264"/>
              <a:gd name="connsiteY4" fmla="*/ 444586 h 444901"/>
              <a:gd name="connsiteX5" fmla="*/ 6130 w 734264"/>
              <a:gd name="connsiteY5" fmla="*/ 190586 h 444901"/>
              <a:gd name="connsiteX6" fmla="*/ 3749 w 734264"/>
              <a:gd name="connsiteY6" fmla="*/ 188205 h 444901"/>
              <a:gd name="connsiteX0" fmla="*/ 3749 w 641217"/>
              <a:gd name="connsiteY0" fmla="*/ 218992 h 479786"/>
              <a:gd name="connsiteX1" fmla="*/ 145830 w 641217"/>
              <a:gd name="connsiteY1" fmla="*/ 30873 h 479786"/>
              <a:gd name="connsiteX2" fmla="*/ 349030 w 641217"/>
              <a:gd name="connsiteY2" fmla="*/ 194386 h 479786"/>
              <a:gd name="connsiteX3" fmla="*/ 472855 w 641217"/>
              <a:gd name="connsiteY3" fmla="*/ 6267 h 479786"/>
              <a:gd name="connsiteX4" fmla="*/ 622080 w 641217"/>
              <a:gd name="connsiteY4" fmla="*/ 475373 h 479786"/>
              <a:gd name="connsiteX5" fmla="*/ 6130 w 641217"/>
              <a:gd name="connsiteY5" fmla="*/ 221373 h 479786"/>
              <a:gd name="connsiteX6" fmla="*/ 3749 w 641217"/>
              <a:gd name="connsiteY6" fmla="*/ 218992 h 479786"/>
              <a:gd name="connsiteX0" fmla="*/ 3749 w 658013"/>
              <a:gd name="connsiteY0" fmla="*/ 212726 h 469210"/>
              <a:gd name="connsiteX1" fmla="*/ 145830 w 658013"/>
              <a:gd name="connsiteY1" fmla="*/ 24607 h 469210"/>
              <a:gd name="connsiteX2" fmla="*/ 349030 w 658013"/>
              <a:gd name="connsiteY2" fmla="*/ 188120 h 469210"/>
              <a:gd name="connsiteX3" fmla="*/ 472855 w 658013"/>
              <a:gd name="connsiteY3" fmla="*/ 1 h 469210"/>
              <a:gd name="connsiteX4" fmla="*/ 572868 w 658013"/>
              <a:gd name="connsiteY4" fmla="*/ 186533 h 469210"/>
              <a:gd name="connsiteX5" fmla="*/ 622080 w 658013"/>
              <a:gd name="connsiteY5" fmla="*/ 469107 h 469210"/>
              <a:gd name="connsiteX6" fmla="*/ 6130 w 658013"/>
              <a:gd name="connsiteY6" fmla="*/ 215107 h 469210"/>
              <a:gd name="connsiteX7" fmla="*/ 3749 w 658013"/>
              <a:gd name="connsiteY7" fmla="*/ 212726 h 469210"/>
              <a:gd name="connsiteX0" fmla="*/ 3749 w 690523"/>
              <a:gd name="connsiteY0" fmla="*/ 212902 h 469646"/>
              <a:gd name="connsiteX1" fmla="*/ 145830 w 690523"/>
              <a:gd name="connsiteY1" fmla="*/ 24783 h 469646"/>
              <a:gd name="connsiteX2" fmla="*/ 349030 w 690523"/>
              <a:gd name="connsiteY2" fmla="*/ 188296 h 469646"/>
              <a:gd name="connsiteX3" fmla="*/ 472855 w 690523"/>
              <a:gd name="connsiteY3" fmla="*/ 177 h 469646"/>
              <a:gd name="connsiteX4" fmla="*/ 658593 w 690523"/>
              <a:gd name="connsiteY4" fmla="*/ 160516 h 469646"/>
              <a:gd name="connsiteX5" fmla="*/ 622080 w 690523"/>
              <a:gd name="connsiteY5" fmla="*/ 469283 h 469646"/>
              <a:gd name="connsiteX6" fmla="*/ 6130 w 690523"/>
              <a:gd name="connsiteY6" fmla="*/ 215283 h 469646"/>
              <a:gd name="connsiteX7" fmla="*/ 3749 w 690523"/>
              <a:gd name="connsiteY7" fmla="*/ 212902 h 4696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90523" h="469646">
                <a:moveTo>
                  <a:pt x="3749" y="212902"/>
                </a:moveTo>
                <a:cubicBezTo>
                  <a:pt x="-21652" y="126648"/>
                  <a:pt x="88283" y="28884"/>
                  <a:pt x="145830" y="24783"/>
                </a:cubicBezTo>
                <a:cubicBezTo>
                  <a:pt x="203377" y="20682"/>
                  <a:pt x="294526" y="192397"/>
                  <a:pt x="349030" y="188296"/>
                </a:cubicBezTo>
                <a:cubicBezTo>
                  <a:pt x="403534" y="184195"/>
                  <a:pt x="421261" y="4807"/>
                  <a:pt x="472855" y="177"/>
                </a:cubicBezTo>
                <a:cubicBezTo>
                  <a:pt x="524449" y="-4453"/>
                  <a:pt x="633722" y="82332"/>
                  <a:pt x="658593" y="160516"/>
                </a:cubicBezTo>
                <a:cubicBezTo>
                  <a:pt x="683464" y="238700"/>
                  <a:pt x="730824" y="460155"/>
                  <a:pt x="622080" y="469283"/>
                </a:cubicBezTo>
                <a:cubicBezTo>
                  <a:pt x="513336" y="478411"/>
                  <a:pt x="44230" y="313708"/>
                  <a:pt x="6130" y="215283"/>
                </a:cubicBezTo>
                <a:lnTo>
                  <a:pt x="3749" y="212902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0" name="Полилиния 69"/>
          <p:cNvSpPr/>
          <p:nvPr/>
        </p:nvSpPr>
        <p:spPr>
          <a:xfrm rot="19688340">
            <a:off x="6027808" y="6308238"/>
            <a:ext cx="544765" cy="468673"/>
          </a:xfrm>
          <a:custGeom>
            <a:avLst/>
            <a:gdLst>
              <a:gd name="connsiteX0" fmla="*/ 57150 w 804495"/>
              <a:gd name="connsiteY0" fmla="*/ 201570 h 485788"/>
              <a:gd name="connsiteX1" fmla="*/ 215900 w 804495"/>
              <a:gd name="connsiteY1" fmla="*/ 11070 h 485788"/>
              <a:gd name="connsiteX2" fmla="*/ 457200 w 804495"/>
              <a:gd name="connsiteY2" fmla="*/ 36470 h 485788"/>
              <a:gd name="connsiteX3" fmla="*/ 781050 w 804495"/>
              <a:gd name="connsiteY3" fmla="*/ 150770 h 485788"/>
              <a:gd name="connsiteX4" fmla="*/ 692150 w 804495"/>
              <a:gd name="connsiteY4" fmla="*/ 455570 h 485788"/>
              <a:gd name="connsiteX5" fmla="*/ 0 w 804495"/>
              <a:gd name="connsiteY5" fmla="*/ 468270 h 485788"/>
              <a:gd name="connsiteX0" fmla="*/ 0 w 744362"/>
              <a:gd name="connsiteY0" fmla="*/ 201570 h 455777"/>
              <a:gd name="connsiteX1" fmla="*/ 158750 w 744362"/>
              <a:gd name="connsiteY1" fmla="*/ 11070 h 455777"/>
              <a:gd name="connsiteX2" fmla="*/ 400050 w 744362"/>
              <a:gd name="connsiteY2" fmla="*/ 36470 h 455777"/>
              <a:gd name="connsiteX3" fmla="*/ 723900 w 744362"/>
              <a:gd name="connsiteY3" fmla="*/ 150770 h 455777"/>
              <a:gd name="connsiteX4" fmla="*/ 635000 w 744362"/>
              <a:gd name="connsiteY4" fmla="*/ 455570 h 455777"/>
              <a:gd name="connsiteX5" fmla="*/ 19050 w 744362"/>
              <a:gd name="connsiteY5" fmla="*/ 201570 h 455777"/>
              <a:gd name="connsiteX0" fmla="*/ 0 w 744362"/>
              <a:gd name="connsiteY0" fmla="*/ 201570 h 455885"/>
              <a:gd name="connsiteX1" fmla="*/ 158750 w 744362"/>
              <a:gd name="connsiteY1" fmla="*/ 11070 h 455885"/>
              <a:gd name="connsiteX2" fmla="*/ 400050 w 744362"/>
              <a:gd name="connsiteY2" fmla="*/ 36470 h 455885"/>
              <a:gd name="connsiteX3" fmla="*/ 723900 w 744362"/>
              <a:gd name="connsiteY3" fmla="*/ 150770 h 455885"/>
              <a:gd name="connsiteX4" fmla="*/ 635000 w 744362"/>
              <a:gd name="connsiteY4" fmla="*/ 455570 h 455885"/>
              <a:gd name="connsiteX5" fmla="*/ 19050 w 744362"/>
              <a:gd name="connsiteY5" fmla="*/ 201570 h 455885"/>
              <a:gd name="connsiteX0" fmla="*/ 0 w 727693"/>
              <a:gd name="connsiteY0" fmla="*/ 199017 h 455713"/>
              <a:gd name="connsiteX1" fmla="*/ 142081 w 727693"/>
              <a:gd name="connsiteY1" fmla="*/ 10898 h 455713"/>
              <a:gd name="connsiteX2" fmla="*/ 383381 w 727693"/>
              <a:gd name="connsiteY2" fmla="*/ 36298 h 455713"/>
              <a:gd name="connsiteX3" fmla="*/ 707231 w 727693"/>
              <a:gd name="connsiteY3" fmla="*/ 150598 h 455713"/>
              <a:gd name="connsiteX4" fmla="*/ 618331 w 727693"/>
              <a:gd name="connsiteY4" fmla="*/ 455398 h 455713"/>
              <a:gd name="connsiteX5" fmla="*/ 2381 w 727693"/>
              <a:gd name="connsiteY5" fmla="*/ 201398 h 455713"/>
              <a:gd name="connsiteX0" fmla="*/ 0 w 727693"/>
              <a:gd name="connsiteY0" fmla="*/ 199017 h 455713"/>
              <a:gd name="connsiteX1" fmla="*/ 142081 w 727693"/>
              <a:gd name="connsiteY1" fmla="*/ 10898 h 455713"/>
              <a:gd name="connsiteX2" fmla="*/ 383381 w 727693"/>
              <a:gd name="connsiteY2" fmla="*/ 36298 h 455713"/>
              <a:gd name="connsiteX3" fmla="*/ 707231 w 727693"/>
              <a:gd name="connsiteY3" fmla="*/ 150598 h 455713"/>
              <a:gd name="connsiteX4" fmla="*/ 618331 w 727693"/>
              <a:gd name="connsiteY4" fmla="*/ 455398 h 455713"/>
              <a:gd name="connsiteX5" fmla="*/ 2381 w 727693"/>
              <a:gd name="connsiteY5" fmla="*/ 201398 h 455713"/>
              <a:gd name="connsiteX6" fmla="*/ 0 w 727693"/>
              <a:gd name="connsiteY6" fmla="*/ 199017 h 455713"/>
              <a:gd name="connsiteX0" fmla="*/ 3930 w 731623"/>
              <a:gd name="connsiteY0" fmla="*/ 199017 h 455713"/>
              <a:gd name="connsiteX1" fmla="*/ 146011 w 731623"/>
              <a:gd name="connsiteY1" fmla="*/ 10898 h 455713"/>
              <a:gd name="connsiteX2" fmla="*/ 387311 w 731623"/>
              <a:gd name="connsiteY2" fmla="*/ 36298 h 455713"/>
              <a:gd name="connsiteX3" fmla="*/ 711161 w 731623"/>
              <a:gd name="connsiteY3" fmla="*/ 150598 h 455713"/>
              <a:gd name="connsiteX4" fmla="*/ 622261 w 731623"/>
              <a:gd name="connsiteY4" fmla="*/ 455398 h 455713"/>
              <a:gd name="connsiteX5" fmla="*/ 6311 w 731623"/>
              <a:gd name="connsiteY5" fmla="*/ 201398 h 455713"/>
              <a:gd name="connsiteX6" fmla="*/ 3930 w 731623"/>
              <a:gd name="connsiteY6" fmla="*/ 199017 h 455713"/>
              <a:gd name="connsiteX0" fmla="*/ 3749 w 734264"/>
              <a:gd name="connsiteY0" fmla="*/ 188205 h 444901"/>
              <a:gd name="connsiteX1" fmla="*/ 145830 w 734264"/>
              <a:gd name="connsiteY1" fmla="*/ 86 h 444901"/>
              <a:gd name="connsiteX2" fmla="*/ 349030 w 734264"/>
              <a:gd name="connsiteY2" fmla="*/ 163599 h 444901"/>
              <a:gd name="connsiteX3" fmla="*/ 710980 w 734264"/>
              <a:gd name="connsiteY3" fmla="*/ 139786 h 444901"/>
              <a:gd name="connsiteX4" fmla="*/ 622080 w 734264"/>
              <a:gd name="connsiteY4" fmla="*/ 444586 h 444901"/>
              <a:gd name="connsiteX5" fmla="*/ 6130 w 734264"/>
              <a:gd name="connsiteY5" fmla="*/ 190586 h 444901"/>
              <a:gd name="connsiteX6" fmla="*/ 3749 w 734264"/>
              <a:gd name="connsiteY6" fmla="*/ 188205 h 444901"/>
              <a:gd name="connsiteX0" fmla="*/ 3749 w 641217"/>
              <a:gd name="connsiteY0" fmla="*/ 218992 h 479786"/>
              <a:gd name="connsiteX1" fmla="*/ 145830 w 641217"/>
              <a:gd name="connsiteY1" fmla="*/ 30873 h 479786"/>
              <a:gd name="connsiteX2" fmla="*/ 349030 w 641217"/>
              <a:gd name="connsiteY2" fmla="*/ 194386 h 479786"/>
              <a:gd name="connsiteX3" fmla="*/ 472855 w 641217"/>
              <a:gd name="connsiteY3" fmla="*/ 6267 h 479786"/>
              <a:gd name="connsiteX4" fmla="*/ 622080 w 641217"/>
              <a:gd name="connsiteY4" fmla="*/ 475373 h 479786"/>
              <a:gd name="connsiteX5" fmla="*/ 6130 w 641217"/>
              <a:gd name="connsiteY5" fmla="*/ 221373 h 479786"/>
              <a:gd name="connsiteX6" fmla="*/ 3749 w 641217"/>
              <a:gd name="connsiteY6" fmla="*/ 218992 h 479786"/>
              <a:gd name="connsiteX0" fmla="*/ 3749 w 658013"/>
              <a:gd name="connsiteY0" fmla="*/ 212726 h 469210"/>
              <a:gd name="connsiteX1" fmla="*/ 145830 w 658013"/>
              <a:gd name="connsiteY1" fmla="*/ 24607 h 469210"/>
              <a:gd name="connsiteX2" fmla="*/ 349030 w 658013"/>
              <a:gd name="connsiteY2" fmla="*/ 188120 h 469210"/>
              <a:gd name="connsiteX3" fmla="*/ 472855 w 658013"/>
              <a:gd name="connsiteY3" fmla="*/ 1 h 469210"/>
              <a:gd name="connsiteX4" fmla="*/ 572868 w 658013"/>
              <a:gd name="connsiteY4" fmla="*/ 186533 h 469210"/>
              <a:gd name="connsiteX5" fmla="*/ 622080 w 658013"/>
              <a:gd name="connsiteY5" fmla="*/ 469107 h 469210"/>
              <a:gd name="connsiteX6" fmla="*/ 6130 w 658013"/>
              <a:gd name="connsiteY6" fmla="*/ 215107 h 469210"/>
              <a:gd name="connsiteX7" fmla="*/ 3749 w 658013"/>
              <a:gd name="connsiteY7" fmla="*/ 212726 h 469210"/>
              <a:gd name="connsiteX0" fmla="*/ 3749 w 690523"/>
              <a:gd name="connsiteY0" fmla="*/ 212902 h 469646"/>
              <a:gd name="connsiteX1" fmla="*/ 145830 w 690523"/>
              <a:gd name="connsiteY1" fmla="*/ 24783 h 469646"/>
              <a:gd name="connsiteX2" fmla="*/ 349030 w 690523"/>
              <a:gd name="connsiteY2" fmla="*/ 188296 h 469646"/>
              <a:gd name="connsiteX3" fmla="*/ 472855 w 690523"/>
              <a:gd name="connsiteY3" fmla="*/ 177 h 469646"/>
              <a:gd name="connsiteX4" fmla="*/ 658593 w 690523"/>
              <a:gd name="connsiteY4" fmla="*/ 160516 h 469646"/>
              <a:gd name="connsiteX5" fmla="*/ 622080 w 690523"/>
              <a:gd name="connsiteY5" fmla="*/ 469283 h 469646"/>
              <a:gd name="connsiteX6" fmla="*/ 6130 w 690523"/>
              <a:gd name="connsiteY6" fmla="*/ 215283 h 469646"/>
              <a:gd name="connsiteX7" fmla="*/ 3749 w 690523"/>
              <a:gd name="connsiteY7" fmla="*/ 212902 h 469646"/>
              <a:gd name="connsiteX0" fmla="*/ 3749 w 690523"/>
              <a:gd name="connsiteY0" fmla="*/ 188218 h 444962"/>
              <a:gd name="connsiteX1" fmla="*/ 145830 w 690523"/>
              <a:gd name="connsiteY1" fmla="*/ 99 h 444962"/>
              <a:gd name="connsiteX2" fmla="*/ 349030 w 690523"/>
              <a:gd name="connsiteY2" fmla="*/ 163612 h 444962"/>
              <a:gd name="connsiteX3" fmla="*/ 508574 w 690523"/>
              <a:gd name="connsiteY3" fmla="*/ 254100 h 444962"/>
              <a:gd name="connsiteX4" fmla="*/ 658593 w 690523"/>
              <a:gd name="connsiteY4" fmla="*/ 135832 h 444962"/>
              <a:gd name="connsiteX5" fmla="*/ 622080 w 690523"/>
              <a:gd name="connsiteY5" fmla="*/ 444599 h 444962"/>
              <a:gd name="connsiteX6" fmla="*/ 6130 w 690523"/>
              <a:gd name="connsiteY6" fmla="*/ 190599 h 444962"/>
              <a:gd name="connsiteX7" fmla="*/ 3749 w 690523"/>
              <a:gd name="connsiteY7" fmla="*/ 188218 h 444962"/>
              <a:gd name="connsiteX0" fmla="*/ 3749 w 698645"/>
              <a:gd name="connsiteY0" fmla="*/ 188218 h 447958"/>
              <a:gd name="connsiteX1" fmla="*/ 145830 w 698645"/>
              <a:gd name="connsiteY1" fmla="*/ 99 h 447958"/>
              <a:gd name="connsiteX2" fmla="*/ 349030 w 698645"/>
              <a:gd name="connsiteY2" fmla="*/ 163612 h 447958"/>
              <a:gd name="connsiteX3" fmla="*/ 508574 w 698645"/>
              <a:gd name="connsiteY3" fmla="*/ 254100 h 447958"/>
              <a:gd name="connsiteX4" fmla="*/ 672881 w 698645"/>
              <a:gd name="connsiteY4" fmla="*/ 312044 h 447958"/>
              <a:gd name="connsiteX5" fmla="*/ 622080 w 698645"/>
              <a:gd name="connsiteY5" fmla="*/ 444599 h 447958"/>
              <a:gd name="connsiteX6" fmla="*/ 6130 w 698645"/>
              <a:gd name="connsiteY6" fmla="*/ 190599 h 447958"/>
              <a:gd name="connsiteX7" fmla="*/ 3749 w 698645"/>
              <a:gd name="connsiteY7" fmla="*/ 188218 h 447958"/>
              <a:gd name="connsiteX0" fmla="*/ 3210 w 724300"/>
              <a:gd name="connsiteY0" fmla="*/ 86260 h 453156"/>
              <a:gd name="connsiteX1" fmla="*/ 171485 w 724300"/>
              <a:gd name="connsiteY1" fmla="*/ 5297 h 453156"/>
              <a:gd name="connsiteX2" fmla="*/ 374685 w 724300"/>
              <a:gd name="connsiteY2" fmla="*/ 168810 h 453156"/>
              <a:gd name="connsiteX3" fmla="*/ 534229 w 724300"/>
              <a:gd name="connsiteY3" fmla="*/ 259298 h 453156"/>
              <a:gd name="connsiteX4" fmla="*/ 698536 w 724300"/>
              <a:gd name="connsiteY4" fmla="*/ 317242 h 453156"/>
              <a:gd name="connsiteX5" fmla="*/ 647735 w 724300"/>
              <a:gd name="connsiteY5" fmla="*/ 449797 h 453156"/>
              <a:gd name="connsiteX6" fmla="*/ 31785 w 724300"/>
              <a:gd name="connsiteY6" fmla="*/ 195797 h 453156"/>
              <a:gd name="connsiteX7" fmla="*/ 3210 w 724300"/>
              <a:gd name="connsiteY7" fmla="*/ 86260 h 453156"/>
              <a:gd name="connsiteX0" fmla="*/ 3210 w 717219"/>
              <a:gd name="connsiteY0" fmla="*/ 86260 h 450814"/>
              <a:gd name="connsiteX1" fmla="*/ 171485 w 717219"/>
              <a:gd name="connsiteY1" fmla="*/ 5297 h 450814"/>
              <a:gd name="connsiteX2" fmla="*/ 374685 w 717219"/>
              <a:gd name="connsiteY2" fmla="*/ 168810 h 450814"/>
              <a:gd name="connsiteX3" fmla="*/ 534229 w 717219"/>
              <a:gd name="connsiteY3" fmla="*/ 259298 h 450814"/>
              <a:gd name="connsiteX4" fmla="*/ 698536 w 717219"/>
              <a:gd name="connsiteY4" fmla="*/ 317242 h 450814"/>
              <a:gd name="connsiteX5" fmla="*/ 647735 w 717219"/>
              <a:gd name="connsiteY5" fmla="*/ 449797 h 450814"/>
              <a:gd name="connsiteX6" fmla="*/ 161131 w 717219"/>
              <a:gd name="connsiteY6" fmla="*/ 368732 h 450814"/>
              <a:gd name="connsiteX7" fmla="*/ 31785 w 717219"/>
              <a:gd name="connsiteY7" fmla="*/ 195797 h 450814"/>
              <a:gd name="connsiteX8" fmla="*/ 3210 w 717219"/>
              <a:gd name="connsiteY8" fmla="*/ 86260 h 450814"/>
              <a:gd name="connsiteX0" fmla="*/ 0 w 685434"/>
              <a:gd name="connsiteY0" fmla="*/ 190500 h 445517"/>
              <a:gd name="connsiteX1" fmla="*/ 139700 w 685434"/>
              <a:gd name="connsiteY1" fmla="*/ 0 h 445517"/>
              <a:gd name="connsiteX2" fmla="*/ 342900 w 685434"/>
              <a:gd name="connsiteY2" fmla="*/ 163513 h 445517"/>
              <a:gd name="connsiteX3" fmla="*/ 502444 w 685434"/>
              <a:gd name="connsiteY3" fmla="*/ 254001 h 445517"/>
              <a:gd name="connsiteX4" fmla="*/ 666751 w 685434"/>
              <a:gd name="connsiteY4" fmla="*/ 311945 h 445517"/>
              <a:gd name="connsiteX5" fmla="*/ 615950 w 685434"/>
              <a:gd name="connsiteY5" fmla="*/ 444500 h 445517"/>
              <a:gd name="connsiteX6" fmla="*/ 129346 w 685434"/>
              <a:gd name="connsiteY6" fmla="*/ 363435 h 445517"/>
              <a:gd name="connsiteX7" fmla="*/ 0 w 685434"/>
              <a:gd name="connsiteY7" fmla="*/ 190500 h 445517"/>
              <a:gd name="connsiteX0" fmla="*/ 3449 w 688883"/>
              <a:gd name="connsiteY0" fmla="*/ 190500 h 445517"/>
              <a:gd name="connsiteX1" fmla="*/ 143149 w 688883"/>
              <a:gd name="connsiteY1" fmla="*/ 0 h 445517"/>
              <a:gd name="connsiteX2" fmla="*/ 346349 w 688883"/>
              <a:gd name="connsiteY2" fmla="*/ 163513 h 445517"/>
              <a:gd name="connsiteX3" fmla="*/ 505893 w 688883"/>
              <a:gd name="connsiteY3" fmla="*/ 254001 h 445517"/>
              <a:gd name="connsiteX4" fmla="*/ 670200 w 688883"/>
              <a:gd name="connsiteY4" fmla="*/ 311945 h 445517"/>
              <a:gd name="connsiteX5" fmla="*/ 619399 w 688883"/>
              <a:gd name="connsiteY5" fmla="*/ 444500 h 445517"/>
              <a:gd name="connsiteX6" fmla="*/ 132795 w 688883"/>
              <a:gd name="connsiteY6" fmla="*/ 363435 h 445517"/>
              <a:gd name="connsiteX7" fmla="*/ 3449 w 688883"/>
              <a:gd name="connsiteY7" fmla="*/ 190500 h 445517"/>
              <a:gd name="connsiteX0" fmla="*/ 1443 w 686877"/>
              <a:gd name="connsiteY0" fmla="*/ 190500 h 445517"/>
              <a:gd name="connsiteX1" fmla="*/ 141143 w 686877"/>
              <a:gd name="connsiteY1" fmla="*/ 0 h 445517"/>
              <a:gd name="connsiteX2" fmla="*/ 344343 w 686877"/>
              <a:gd name="connsiteY2" fmla="*/ 163513 h 445517"/>
              <a:gd name="connsiteX3" fmla="*/ 503887 w 686877"/>
              <a:gd name="connsiteY3" fmla="*/ 254001 h 445517"/>
              <a:gd name="connsiteX4" fmla="*/ 668194 w 686877"/>
              <a:gd name="connsiteY4" fmla="*/ 311945 h 445517"/>
              <a:gd name="connsiteX5" fmla="*/ 617393 w 686877"/>
              <a:gd name="connsiteY5" fmla="*/ 444500 h 445517"/>
              <a:gd name="connsiteX6" fmla="*/ 130789 w 686877"/>
              <a:gd name="connsiteY6" fmla="*/ 363435 h 445517"/>
              <a:gd name="connsiteX7" fmla="*/ 1443 w 686877"/>
              <a:gd name="connsiteY7" fmla="*/ 190500 h 445517"/>
              <a:gd name="connsiteX0" fmla="*/ 197 w 685631"/>
              <a:gd name="connsiteY0" fmla="*/ 190500 h 445517"/>
              <a:gd name="connsiteX1" fmla="*/ 139897 w 685631"/>
              <a:gd name="connsiteY1" fmla="*/ 0 h 445517"/>
              <a:gd name="connsiteX2" fmla="*/ 343097 w 685631"/>
              <a:gd name="connsiteY2" fmla="*/ 163513 h 445517"/>
              <a:gd name="connsiteX3" fmla="*/ 502641 w 685631"/>
              <a:gd name="connsiteY3" fmla="*/ 254001 h 445517"/>
              <a:gd name="connsiteX4" fmla="*/ 666948 w 685631"/>
              <a:gd name="connsiteY4" fmla="*/ 311945 h 445517"/>
              <a:gd name="connsiteX5" fmla="*/ 616147 w 685631"/>
              <a:gd name="connsiteY5" fmla="*/ 444500 h 445517"/>
              <a:gd name="connsiteX6" fmla="*/ 129543 w 685631"/>
              <a:gd name="connsiteY6" fmla="*/ 363435 h 445517"/>
              <a:gd name="connsiteX7" fmla="*/ 197 w 685631"/>
              <a:gd name="connsiteY7" fmla="*/ 190500 h 445517"/>
              <a:gd name="connsiteX0" fmla="*/ 13 w 685447"/>
              <a:gd name="connsiteY0" fmla="*/ 123825 h 378842"/>
              <a:gd name="connsiteX1" fmla="*/ 123044 w 685447"/>
              <a:gd name="connsiteY1" fmla="*/ 0 h 378842"/>
              <a:gd name="connsiteX2" fmla="*/ 342913 w 685447"/>
              <a:gd name="connsiteY2" fmla="*/ 96838 h 378842"/>
              <a:gd name="connsiteX3" fmla="*/ 502457 w 685447"/>
              <a:gd name="connsiteY3" fmla="*/ 187326 h 378842"/>
              <a:gd name="connsiteX4" fmla="*/ 666764 w 685447"/>
              <a:gd name="connsiteY4" fmla="*/ 245270 h 378842"/>
              <a:gd name="connsiteX5" fmla="*/ 615963 w 685447"/>
              <a:gd name="connsiteY5" fmla="*/ 377825 h 378842"/>
              <a:gd name="connsiteX6" fmla="*/ 129359 w 685447"/>
              <a:gd name="connsiteY6" fmla="*/ 296760 h 378842"/>
              <a:gd name="connsiteX7" fmla="*/ 13 w 685447"/>
              <a:gd name="connsiteY7" fmla="*/ 123825 h 378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5447" h="378842">
                <a:moveTo>
                  <a:pt x="13" y="123825"/>
                </a:moveTo>
                <a:cubicBezTo>
                  <a:pt x="-1039" y="74365"/>
                  <a:pt x="65894" y="4498"/>
                  <a:pt x="123044" y="0"/>
                </a:cubicBezTo>
                <a:cubicBezTo>
                  <a:pt x="184956" y="13758"/>
                  <a:pt x="279677" y="65617"/>
                  <a:pt x="342913" y="96838"/>
                </a:cubicBezTo>
                <a:cubicBezTo>
                  <a:pt x="406149" y="128059"/>
                  <a:pt x="448482" y="162587"/>
                  <a:pt x="502457" y="187326"/>
                </a:cubicBezTo>
                <a:cubicBezTo>
                  <a:pt x="556432" y="212065"/>
                  <a:pt x="641893" y="167086"/>
                  <a:pt x="666764" y="245270"/>
                </a:cubicBezTo>
                <a:cubicBezTo>
                  <a:pt x="691635" y="323454"/>
                  <a:pt x="705530" y="369243"/>
                  <a:pt x="615963" y="377825"/>
                </a:cubicBezTo>
                <a:cubicBezTo>
                  <a:pt x="526396" y="386407"/>
                  <a:pt x="232017" y="339093"/>
                  <a:pt x="129359" y="296760"/>
                </a:cubicBezTo>
                <a:cubicBezTo>
                  <a:pt x="26701" y="254427"/>
                  <a:pt x="1065" y="173285"/>
                  <a:pt x="13" y="123825"/>
                </a:cubicBezTo>
                <a:close/>
              </a:path>
            </a:pathLst>
          </a:custGeom>
          <a:solidFill>
            <a:srgbClr val="FF00FF"/>
          </a:solidFill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1" name="Полилиния 70"/>
          <p:cNvSpPr/>
          <p:nvPr/>
        </p:nvSpPr>
        <p:spPr>
          <a:xfrm rot="19688340">
            <a:off x="4586256" y="1864330"/>
            <a:ext cx="547551" cy="703555"/>
          </a:xfrm>
          <a:custGeom>
            <a:avLst/>
            <a:gdLst>
              <a:gd name="connsiteX0" fmla="*/ 57150 w 804495"/>
              <a:gd name="connsiteY0" fmla="*/ 201570 h 485788"/>
              <a:gd name="connsiteX1" fmla="*/ 215900 w 804495"/>
              <a:gd name="connsiteY1" fmla="*/ 11070 h 485788"/>
              <a:gd name="connsiteX2" fmla="*/ 457200 w 804495"/>
              <a:gd name="connsiteY2" fmla="*/ 36470 h 485788"/>
              <a:gd name="connsiteX3" fmla="*/ 781050 w 804495"/>
              <a:gd name="connsiteY3" fmla="*/ 150770 h 485788"/>
              <a:gd name="connsiteX4" fmla="*/ 692150 w 804495"/>
              <a:gd name="connsiteY4" fmla="*/ 455570 h 485788"/>
              <a:gd name="connsiteX5" fmla="*/ 0 w 804495"/>
              <a:gd name="connsiteY5" fmla="*/ 468270 h 485788"/>
              <a:gd name="connsiteX0" fmla="*/ 0 w 744362"/>
              <a:gd name="connsiteY0" fmla="*/ 201570 h 455777"/>
              <a:gd name="connsiteX1" fmla="*/ 158750 w 744362"/>
              <a:gd name="connsiteY1" fmla="*/ 11070 h 455777"/>
              <a:gd name="connsiteX2" fmla="*/ 400050 w 744362"/>
              <a:gd name="connsiteY2" fmla="*/ 36470 h 455777"/>
              <a:gd name="connsiteX3" fmla="*/ 723900 w 744362"/>
              <a:gd name="connsiteY3" fmla="*/ 150770 h 455777"/>
              <a:gd name="connsiteX4" fmla="*/ 635000 w 744362"/>
              <a:gd name="connsiteY4" fmla="*/ 455570 h 455777"/>
              <a:gd name="connsiteX5" fmla="*/ 19050 w 744362"/>
              <a:gd name="connsiteY5" fmla="*/ 201570 h 455777"/>
              <a:gd name="connsiteX0" fmla="*/ 0 w 744362"/>
              <a:gd name="connsiteY0" fmla="*/ 201570 h 455885"/>
              <a:gd name="connsiteX1" fmla="*/ 158750 w 744362"/>
              <a:gd name="connsiteY1" fmla="*/ 11070 h 455885"/>
              <a:gd name="connsiteX2" fmla="*/ 400050 w 744362"/>
              <a:gd name="connsiteY2" fmla="*/ 36470 h 455885"/>
              <a:gd name="connsiteX3" fmla="*/ 723900 w 744362"/>
              <a:gd name="connsiteY3" fmla="*/ 150770 h 455885"/>
              <a:gd name="connsiteX4" fmla="*/ 635000 w 744362"/>
              <a:gd name="connsiteY4" fmla="*/ 455570 h 455885"/>
              <a:gd name="connsiteX5" fmla="*/ 19050 w 744362"/>
              <a:gd name="connsiteY5" fmla="*/ 201570 h 455885"/>
              <a:gd name="connsiteX0" fmla="*/ 0 w 727693"/>
              <a:gd name="connsiteY0" fmla="*/ 199017 h 455713"/>
              <a:gd name="connsiteX1" fmla="*/ 142081 w 727693"/>
              <a:gd name="connsiteY1" fmla="*/ 10898 h 455713"/>
              <a:gd name="connsiteX2" fmla="*/ 383381 w 727693"/>
              <a:gd name="connsiteY2" fmla="*/ 36298 h 455713"/>
              <a:gd name="connsiteX3" fmla="*/ 707231 w 727693"/>
              <a:gd name="connsiteY3" fmla="*/ 150598 h 455713"/>
              <a:gd name="connsiteX4" fmla="*/ 618331 w 727693"/>
              <a:gd name="connsiteY4" fmla="*/ 455398 h 455713"/>
              <a:gd name="connsiteX5" fmla="*/ 2381 w 727693"/>
              <a:gd name="connsiteY5" fmla="*/ 201398 h 455713"/>
              <a:gd name="connsiteX0" fmla="*/ 0 w 727693"/>
              <a:gd name="connsiteY0" fmla="*/ 199017 h 455713"/>
              <a:gd name="connsiteX1" fmla="*/ 142081 w 727693"/>
              <a:gd name="connsiteY1" fmla="*/ 10898 h 455713"/>
              <a:gd name="connsiteX2" fmla="*/ 383381 w 727693"/>
              <a:gd name="connsiteY2" fmla="*/ 36298 h 455713"/>
              <a:gd name="connsiteX3" fmla="*/ 707231 w 727693"/>
              <a:gd name="connsiteY3" fmla="*/ 150598 h 455713"/>
              <a:gd name="connsiteX4" fmla="*/ 618331 w 727693"/>
              <a:gd name="connsiteY4" fmla="*/ 455398 h 455713"/>
              <a:gd name="connsiteX5" fmla="*/ 2381 w 727693"/>
              <a:gd name="connsiteY5" fmla="*/ 201398 h 455713"/>
              <a:gd name="connsiteX6" fmla="*/ 0 w 727693"/>
              <a:gd name="connsiteY6" fmla="*/ 199017 h 455713"/>
              <a:gd name="connsiteX0" fmla="*/ 3930 w 731623"/>
              <a:gd name="connsiteY0" fmla="*/ 199017 h 455713"/>
              <a:gd name="connsiteX1" fmla="*/ 146011 w 731623"/>
              <a:gd name="connsiteY1" fmla="*/ 10898 h 455713"/>
              <a:gd name="connsiteX2" fmla="*/ 387311 w 731623"/>
              <a:gd name="connsiteY2" fmla="*/ 36298 h 455713"/>
              <a:gd name="connsiteX3" fmla="*/ 711161 w 731623"/>
              <a:gd name="connsiteY3" fmla="*/ 150598 h 455713"/>
              <a:gd name="connsiteX4" fmla="*/ 622261 w 731623"/>
              <a:gd name="connsiteY4" fmla="*/ 455398 h 455713"/>
              <a:gd name="connsiteX5" fmla="*/ 6311 w 731623"/>
              <a:gd name="connsiteY5" fmla="*/ 201398 h 455713"/>
              <a:gd name="connsiteX6" fmla="*/ 3930 w 731623"/>
              <a:gd name="connsiteY6" fmla="*/ 199017 h 455713"/>
              <a:gd name="connsiteX0" fmla="*/ 3749 w 734264"/>
              <a:gd name="connsiteY0" fmla="*/ 188205 h 444901"/>
              <a:gd name="connsiteX1" fmla="*/ 145830 w 734264"/>
              <a:gd name="connsiteY1" fmla="*/ 86 h 444901"/>
              <a:gd name="connsiteX2" fmla="*/ 349030 w 734264"/>
              <a:gd name="connsiteY2" fmla="*/ 163599 h 444901"/>
              <a:gd name="connsiteX3" fmla="*/ 710980 w 734264"/>
              <a:gd name="connsiteY3" fmla="*/ 139786 h 444901"/>
              <a:gd name="connsiteX4" fmla="*/ 622080 w 734264"/>
              <a:gd name="connsiteY4" fmla="*/ 444586 h 444901"/>
              <a:gd name="connsiteX5" fmla="*/ 6130 w 734264"/>
              <a:gd name="connsiteY5" fmla="*/ 190586 h 444901"/>
              <a:gd name="connsiteX6" fmla="*/ 3749 w 734264"/>
              <a:gd name="connsiteY6" fmla="*/ 188205 h 444901"/>
              <a:gd name="connsiteX0" fmla="*/ 3749 w 641217"/>
              <a:gd name="connsiteY0" fmla="*/ 218992 h 479786"/>
              <a:gd name="connsiteX1" fmla="*/ 145830 w 641217"/>
              <a:gd name="connsiteY1" fmla="*/ 30873 h 479786"/>
              <a:gd name="connsiteX2" fmla="*/ 349030 w 641217"/>
              <a:gd name="connsiteY2" fmla="*/ 194386 h 479786"/>
              <a:gd name="connsiteX3" fmla="*/ 472855 w 641217"/>
              <a:gd name="connsiteY3" fmla="*/ 6267 h 479786"/>
              <a:gd name="connsiteX4" fmla="*/ 622080 w 641217"/>
              <a:gd name="connsiteY4" fmla="*/ 475373 h 479786"/>
              <a:gd name="connsiteX5" fmla="*/ 6130 w 641217"/>
              <a:gd name="connsiteY5" fmla="*/ 221373 h 479786"/>
              <a:gd name="connsiteX6" fmla="*/ 3749 w 641217"/>
              <a:gd name="connsiteY6" fmla="*/ 218992 h 479786"/>
              <a:gd name="connsiteX0" fmla="*/ 3749 w 658013"/>
              <a:gd name="connsiteY0" fmla="*/ 212726 h 469210"/>
              <a:gd name="connsiteX1" fmla="*/ 145830 w 658013"/>
              <a:gd name="connsiteY1" fmla="*/ 24607 h 469210"/>
              <a:gd name="connsiteX2" fmla="*/ 349030 w 658013"/>
              <a:gd name="connsiteY2" fmla="*/ 188120 h 469210"/>
              <a:gd name="connsiteX3" fmla="*/ 472855 w 658013"/>
              <a:gd name="connsiteY3" fmla="*/ 1 h 469210"/>
              <a:gd name="connsiteX4" fmla="*/ 572868 w 658013"/>
              <a:gd name="connsiteY4" fmla="*/ 186533 h 469210"/>
              <a:gd name="connsiteX5" fmla="*/ 622080 w 658013"/>
              <a:gd name="connsiteY5" fmla="*/ 469107 h 469210"/>
              <a:gd name="connsiteX6" fmla="*/ 6130 w 658013"/>
              <a:gd name="connsiteY6" fmla="*/ 215107 h 469210"/>
              <a:gd name="connsiteX7" fmla="*/ 3749 w 658013"/>
              <a:gd name="connsiteY7" fmla="*/ 212726 h 469210"/>
              <a:gd name="connsiteX0" fmla="*/ 3749 w 690523"/>
              <a:gd name="connsiteY0" fmla="*/ 212902 h 469646"/>
              <a:gd name="connsiteX1" fmla="*/ 145830 w 690523"/>
              <a:gd name="connsiteY1" fmla="*/ 24783 h 469646"/>
              <a:gd name="connsiteX2" fmla="*/ 349030 w 690523"/>
              <a:gd name="connsiteY2" fmla="*/ 188296 h 469646"/>
              <a:gd name="connsiteX3" fmla="*/ 472855 w 690523"/>
              <a:gd name="connsiteY3" fmla="*/ 177 h 469646"/>
              <a:gd name="connsiteX4" fmla="*/ 658593 w 690523"/>
              <a:gd name="connsiteY4" fmla="*/ 160516 h 469646"/>
              <a:gd name="connsiteX5" fmla="*/ 622080 w 690523"/>
              <a:gd name="connsiteY5" fmla="*/ 469283 h 469646"/>
              <a:gd name="connsiteX6" fmla="*/ 6130 w 690523"/>
              <a:gd name="connsiteY6" fmla="*/ 215283 h 469646"/>
              <a:gd name="connsiteX7" fmla="*/ 3749 w 690523"/>
              <a:gd name="connsiteY7" fmla="*/ 212902 h 469646"/>
              <a:gd name="connsiteX0" fmla="*/ 3749 w 690523"/>
              <a:gd name="connsiteY0" fmla="*/ 188218 h 444962"/>
              <a:gd name="connsiteX1" fmla="*/ 145830 w 690523"/>
              <a:gd name="connsiteY1" fmla="*/ 99 h 444962"/>
              <a:gd name="connsiteX2" fmla="*/ 349030 w 690523"/>
              <a:gd name="connsiteY2" fmla="*/ 163612 h 444962"/>
              <a:gd name="connsiteX3" fmla="*/ 508574 w 690523"/>
              <a:gd name="connsiteY3" fmla="*/ 254100 h 444962"/>
              <a:gd name="connsiteX4" fmla="*/ 658593 w 690523"/>
              <a:gd name="connsiteY4" fmla="*/ 135832 h 444962"/>
              <a:gd name="connsiteX5" fmla="*/ 622080 w 690523"/>
              <a:gd name="connsiteY5" fmla="*/ 444599 h 444962"/>
              <a:gd name="connsiteX6" fmla="*/ 6130 w 690523"/>
              <a:gd name="connsiteY6" fmla="*/ 190599 h 444962"/>
              <a:gd name="connsiteX7" fmla="*/ 3749 w 690523"/>
              <a:gd name="connsiteY7" fmla="*/ 188218 h 444962"/>
              <a:gd name="connsiteX0" fmla="*/ 3749 w 698645"/>
              <a:gd name="connsiteY0" fmla="*/ 188218 h 447958"/>
              <a:gd name="connsiteX1" fmla="*/ 145830 w 698645"/>
              <a:gd name="connsiteY1" fmla="*/ 99 h 447958"/>
              <a:gd name="connsiteX2" fmla="*/ 349030 w 698645"/>
              <a:gd name="connsiteY2" fmla="*/ 163612 h 447958"/>
              <a:gd name="connsiteX3" fmla="*/ 508574 w 698645"/>
              <a:gd name="connsiteY3" fmla="*/ 254100 h 447958"/>
              <a:gd name="connsiteX4" fmla="*/ 672881 w 698645"/>
              <a:gd name="connsiteY4" fmla="*/ 312044 h 447958"/>
              <a:gd name="connsiteX5" fmla="*/ 622080 w 698645"/>
              <a:gd name="connsiteY5" fmla="*/ 444599 h 447958"/>
              <a:gd name="connsiteX6" fmla="*/ 6130 w 698645"/>
              <a:gd name="connsiteY6" fmla="*/ 190599 h 447958"/>
              <a:gd name="connsiteX7" fmla="*/ 3749 w 698645"/>
              <a:gd name="connsiteY7" fmla="*/ 188218 h 447958"/>
              <a:gd name="connsiteX0" fmla="*/ 3210 w 724300"/>
              <a:gd name="connsiteY0" fmla="*/ 86260 h 453156"/>
              <a:gd name="connsiteX1" fmla="*/ 171485 w 724300"/>
              <a:gd name="connsiteY1" fmla="*/ 5297 h 453156"/>
              <a:gd name="connsiteX2" fmla="*/ 374685 w 724300"/>
              <a:gd name="connsiteY2" fmla="*/ 168810 h 453156"/>
              <a:gd name="connsiteX3" fmla="*/ 534229 w 724300"/>
              <a:gd name="connsiteY3" fmla="*/ 259298 h 453156"/>
              <a:gd name="connsiteX4" fmla="*/ 698536 w 724300"/>
              <a:gd name="connsiteY4" fmla="*/ 317242 h 453156"/>
              <a:gd name="connsiteX5" fmla="*/ 647735 w 724300"/>
              <a:gd name="connsiteY5" fmla="*/ 449797 h 453156"/>
              <a:gd name="connsiteX6" fmla="*/ 31785 w 724300"/>
              <a:gd name="connsiteY6" fmla="*/ 195797 h 453156"/>
              <a:gd name="connsiteX7" fmla="*/ 3210 w 724300"/>
              <a:gd name="connsiteY7" fmla="*/ 86260 h 453156"/>
              <a:gd name="connsiteX0" fmla="*/ 3210 w 717219"/>
              <a:gd name="connsiteY0" fmla="*/ 86260 h 450814"/>
              <a:gd name="connsiteX1" fmla="*/ 171485 w 717219"/>
              <a:gd name="connsiteY1" fmla="*/ 5297 h 450814"/>
              <a:gd name="connsiteX2" fmla="*/ 374685 w 717219"/>
              <a:gd name="connsiteY2" fmla="*/ 168810 h 450814"/>
              <a:gd name="connsiteX3" fmla="*/ 534229 w 717219"/>
              <a:gd name="connsiteY3" fmla="*/ 259298 h 450814"/>
              <a:gd name="connsiteX4" fmla="*/ 698536 w 717219"/>
              <a:gd name="connsiteY4" fmla="*/ 317242 h 450814"/>
              <a:gd name="connsiteX5" fmla="*/ 647735 w 717219"/>
              <a:gd name="connsiteY5" fmla="*/ 449797 h 450814"/>
              <a:gd name="connsiteX6" fmla="*/ 161131 w 717219"/>
              <a:gd name="connsiteY6" fmla="*/ 368732 h 450814"/>
              <a:gd name="connsiteX7" fmla="*/ 31785 w 717219"/>
              <a:gd name="connsiteY7" fmla="*/ 195797 h 450814"/>
              <a:gd name="connsiteX8" fmla="*/ 3210 w 717219"/>
              <a:gd name="connsiteY8" fmla="*/ 86260 h 450814"/>
              <a:gd name="connsiteX0" fmla="*/ 0 w 685434"/>
              <a:gd name="connsiteY0" fmla="*/ 190500 h 445517"/>
              <a:gd name="connsiteX1" fmla="*/ 139700 w 685434"/>
              <a:gd name="connsiteY1" fmla="*/ 0 h 445517"/>
              <a:gd name="connsiteX2" fmla="*/ 342900 w 685434"/>
              <a:gd name="connsiteY2" fmla="*/ 163513 h 445517"/>
              <a:gd name="connsiteX3" fmla="*/ 502444 w 685434"/>
              <a:gd name="connsiteY3" fmla="*/ 254001 h 445517"/>
              <a:gd name="connsiteX4" fmla="*/ 666751 w 685434"/>
              <a:gd name="connsiteY4" fmla="*/ 311945 h 445517"/>
              <a:gd name="connsiteX5" fmla="*/ 615950 w 685434"/>
              <a:gd name="connsiteY5" fmla="*/ 444500 h 445517"/>
              <a:gd name="connsiteX6" fmla="*/ 129346 w 685434"/>
              <a:gd name="connsiteY6" fmla="*/ 363435 h 445517"/>
              <a:gd name="connsiteX7" fmla="*/ 0 w 685434"/>
              <a:gd name="connsiteY7" fmla="*/ 190500 h 445517"/>
              <a:gd name="connsiteX0" fmla="*/ 3449 w 688883"/>
              <a:gd name="connsiteY0" fmla="*/ 190500 h 445517"/>
              <a:gd name="connsiteX1" fmla="*/ 143149 w 688883"/>
              <a:gd name="connsiteY1" fmla="*/ 0 h 445517"/>
              <a:gd name="connsiteX2" fmla="*/ 346349 w 688883"/>
              <a:gd name="connsiteY2" fmla="*/ 163513 h 445517"/>
              <a:gd name="connsiteX3" fmla="*/ 505893 w 688883"/>
              <a:gd name="connsiteY3" fmla="*/ 254001 h 445517"/>
              <a:gd name="connsiteX4" fmla="*/ 670200 w 688883"/>
              <a:gd name="connsiteY4" fmla="*/ 311945 h 445517"/>
              <a:gd name="connsiteX5" fmla="*/ 619399 w 688883"/>
              <a:gd name="connsiteY5" fmla="*/ 444500 h 445517"/>
              <a:gd name="connsiteX6" fmla="*/ 132795 w 688883"/>
              <a:gd name="connsiteY6" fmla="*/ 363435 h 445517"/>
              <a:gd name="connsiteX7" fmla="*/ 3449 w 688883"/>
              <a:gd name="connsiteY7" fmla="*/ 190500 h 445517"/>
              <a:gd name="connsiteX0" fmla="*/ 1443 w 686877"/>
              <a:gd name="connsiteY0" fmla="*/ 190500 h 445517"/>
              <a:gd name="connsiteX1" fmla="*/ 141143 w 686877"/>
              <a:gd name="connsiteY1" fmla="*/ 0 h 445517"/>
              <a:gd name="connsiteX2" fmla="*/ 344343 w 686877"/>
              <a:gd name="connsiteY2" fmla="*/ 163513 h 445517"/>
              <a:gd name="connsiteX3" fmla="*/ 503887 w 686877"/>
              <a:gd name="connsiteY3" fmla="*/ 254001 h 445517"/>
              <a:gd name="connsiteX4" fmla="*/ 668194 w 686877"/>
              <a:gd name="connsiteY4" fmla="*/ 311945 h 445517"/>
              <a:gd name="connsiteX5" fmla="*/ 617393 w 686877"/>
              <a:gd name="connsiteY5" fmla="*/ 444500 h 445517"/>
              <a:gd name="connsiteX6" fmla="*/ 130789 w 686877"/>
              <a:gd name="connsiteY6" fmla="*/ 363435 h 445517"/>
              <a:gd name="connsiteX7" fmla="*/ 1443 w 686877"/>
              <a:gd name="connsiteY7" fmla="*/ 190500 h 445517"/>
              <a:gd name="connsiteX0" fmla="*/ 197 w 685631"/>
              <a:gd name="connsiteY0" fmla="*/ 190500 h 445517"/>
              <a:gd name="connsiteX1" fmla="*/ 139897 w 685631"/>
              <a:gd name="connsiteY1" fmla="*/ 0 h 445517"/>
              <a:gd name="connsiteX2" fmla="*/ 343097 w 685631"/>
              <a:gd name="connsiteY2" fmla="*/ 163513 h 445517"/>
              <a:gd name="connsiteX3" fmla="*/ 502641 w 685631"/>
              <a:gd name="connsiteY3" fmla="*/ 254001 h 445517"/>
              <a:gd name="connsiteX4" fmla="*/ 666948 w 685631"/>
              <a:gd name="connsiteY4" fmla="*/ 311945 h 445517"/>
              <a:gd name="connsiteX5" fmla="*/ 616147 w 685631"/>
              <a:gd name="connsiteY5" fmla="*/ 444500 h 445517"/>
              <a:gd name="connsiteX6" fmla="*/ 129543 w 685631"/>
              <a:gd name="connsiteY6" fmla="*/ 363435 h 445517"/>
              <a:gd name="connsiteX7" fmla="*/ 197 w 685631"/>
              <a:gd name="connsiteY7" fmla="*/ 190500 h 445517"/>
              <a:gd name="connsiteX0" fmla="*/ 13 w 685447"/>
              <a:gd name="connsiteY0" fmla="*/ 123825 h 378842"/>
              <a:gd name="connsiteX1" fmla="*/ 123044 w 685447"/>
              <a:gd name="connsiteY1" fmla="*/ 0 h 378842"/>
              <a:gd name="connsiteX2" fmla="*/ 342913 w 685447"/>
              <a:gd name="connsiteY2" fmla="*/ 96838 h 378842"/>
              <a:gd name="connsiteX3" fmla="*/ 502457 w 685447"/>
              <a:gd name="connsiteY3" fmla="*/ 187326 h 378842"/>
              <a:gd name="connsiteX4" fmla="*/ 666764 w 685447"/>
              <a:gd name="connsiteY4" fmla="*/ 245270 h 378842"/>
              <a:gd name="connsiteX5" fmla="*/ 615963 w 685447"/>
              <a:gd name="connsiteY5" fmla="*/ 377825 h 378842"/>
              <a:gd name="connsiteX6" fmla="*/ 129359 w 685447"/>
              <a:gd name="connsiteY6" fmla="*/ 296760 h 378842"/>
              <a:gd name="connsiteX7" fmla="*/ 13 w 685447"/>
              <a:gd name="connsiteY7" fmla="*/ 123825 h 378842"/>
              <a:gd name="connsiteX0" fmla="*/ 3294 w 690901"/>
              <a:gd name="connsiteY0" fmla="*/ 123825 h 482862"/>
              <a:gd name="connsiteX1" fmla="*/ 126325 w 690901"/>
              <a:gd name="connsiteY1" fmla="*/ 0 h 482862"/>
              <a:gd name="connsiteX2" fmla="*/ 346194 w 690901"/>
              <a:gd name="connsiteY2" fmla="*/ 96838 h 482862"/>
              <a:gd name="connsiteX3" fmla="*/ 505738 w 690901"/>
              <a:gd name="connsiteY3" fmla="*/ 187326 h 482862"/>
              <a:gd name="connsiteX4" fmla="*/ 670045 w 690901"/>
              <a:gd name="connsiteY4" fmla="*/ 245270 h 482862"/>
              <a:gd name="connsiteX5" fmla="*/ 619244 w 690901"/>
              <a:gd name="connsiteY5" fmla="*/ 377825 h 482862"/>
              <a:gd name="connsiteX6" fmla="*/ 90677 w 690901"/>
              <a:gd name="connsiteY6" fmla="*/ 472545 h 482862"/>
              <a:gd name="connsiteX7" fmla="*/ 3294 w 690901"/>
              <a:gd name="connsiteY7" fmla="*/ 123825 h 482862"/>
              <a:gd name="connsiteX0" fmla="*/ 3294 w 680535"/>
              <a:gd name="connsiteY0" fmla="*/ 123825 h 516463"/>
              <a:gd name="connsiteX1" fmla="*/ 126325 w 680535"/>
              <a:gd name="connsiteY1" fmla="*/ 0 h 516463"/>
              <a:gd name="connsiteX2" fmla="*/ 346194 w 680535"/>
              <a:gd name="connsiteY2" fmla="*/ 96838 h 516463"/>
              <a:gd name="connsiteX3" fmla="*/ 505738 w 680535"/>
              <a:gd name="connsiteY3" fmla="*/ 187326 h 516463"/>
              <a:gd name="connsiteX4" fmla="*/ 670045 w 680535"/>
              <a:gd name="connsiteY4" fmla="*/ 245270 h 516463"/>
              <a:gd name="connsiteX5" fmla="*/ 619244 w 680535"/>
              <a:gd name="connsiteY5" fmla="*/ 377825 h 516463"/>
              <a:gd name="connsiteX6" fmla="*/ 337840 w 680535"/>
              <a:gd name="connsiteY6" fmla="*/ 505125 h 516463"/>
              <a:gd name="connsiteX7" fmla="*/ 90677 w 680535"/>
              <a:gd name="connsiteY7" fmla="*/ 472545 h 516463"/>
              <a:gd name="connsiteX8" fmla="*/ 3294 w 680535"/>
              <a:gd name="connsiteY8" fmla="*/ 123825 h 516463"/>
              <a:gd name="connsiteX0" fmla="*/ 3294 w 679948"/>
              <a:gd name="connsiteY0" fmla="*/ 123825 h 568704"/>
              <a:gd name="connsiteX1" fmla="*/ 126325 w 679948"/>
              <a:gd name="connsiteY1" fmla="*/ 0 h 568704"/>
              <a:gd name="connsiteX2" fmla="*/ 346194 w 679948"/>
              <a:gd name="connsiteY2" fmla="*/ 96838 h 568704"/>
              <a:gd name="connsiteX3" fmla="*/ 505738 w 679948"/>
              <a:gd name="connsiteY3" fmla="*/ 187326 h 568704"/>
              <a:gd name="connsiteX4" fmla="*/ 670045 w 679948"/>
              <a:gd name="connsiteY4" fmla="*/ 245270 h 568704"/>
              <a:gd name="connsiteX5" fmla="*/ 619244 w 679948"/>
              <a:gd name="connsiteY5" fmla="*/ 377825 h 568704"/>
              <a:gd name="connsiteX6" fmla="*/ 358944 w 679948"/>
              <a:gd name="connsiteY6" fmla="*/ 565904 h 568704"/>
              <a:gd name="connsiteX7" fmla="*/ 90677 w 679948"/>
              <a:gd name="connsiteY7" fmla="*/ 472545 h 568704"/>
              <a:gd name="connsiteX8" fmla="*/ 3294 w 679948"/>
              <a:gd name="connsiteY8" fmla="*/ 123825 h 568704"/>
              <a:gd name="connsiteX0" fmla="*/ 3294 w 688953"/>
              <a:gd name="connsiteY0" fmla="*/ 123825 h 568704"/>
              <a:gd name="connsiteX1" fmla="*/ 126325 w 688953"/>
              <a:gd name="connsiteY1" fmla="*/ 0 h 568704"/>
              <a:gd name="connsiteX2" fmla="*/ 346194 w 688953"/>
              <a:gd name="connsiteY2" fmla="*/ 96838 h 568704"/>
              <a:gd name="connsiteX3" fmla="*/ 670045 w 688953"/>
              <a:gd name="connsiteY3" fmla="*/ 245270 h 568704"/>
              <a:gd name="connsiteX4" fmla="*/ 619244 w 688953"/>
              <a:gd name="connsiteY4" fmla="*/ 377825 h 568704"/>
              <a:gd name="connsiteX5" fmla="*/ 358944 w 688953"/>
              <a:gd name="connsiteY5" fmla="*/ 565904 h 568704"/>
              <a:gd name="connsiteX6" fmla="*/ 90677 w 688953"/>
              <a:gd name="connsiteY6" fmla="*/ 472545 h 568704"/>
              <a:gd name="connsiteX7" fmla="*/ 3294 w 688953"/>
              <a:gd name="connsiteY7" fmla="*/ 123825 h 5687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8953" h="568704">
                <a:moveTo>
                  <a:pt x="3294" y="123825"/>
                </a:moveTo>
                <a:cubicBezTo>
                  <a:pt x="9235" y="45067"/>
                  <a:pt x="69175" y="4498"/>
                  <a:pt x="126325" y="0"/>
                </a:cubicBezTo>
                <a:cubicBezTo>
                  <a:pt x="188237" y="13758"/>
                  <a:pt x="255574" y="55960"/>
                  <a:pt x="346194" y="96838"/>
                </a:cubicBezTo>
                <a:cubicBezTo>
                  <a:pt x="436814" y="137716"/>
                  <a:pt x="624537" y="198439"/>
                  <a:pt x="670045" y="245270"/>
                </a:cubicBezTo>
                <a:cubicBezTo>
                  <a:pt x="715553" y="292101"/>
                  <a:pt x="671094" y="324386"/>
                  <a:pt x="619244" y="377825"/>
                </a:cubicBezTo>
                <a:cubicBezTo>
                  <a:pt x="567394" y="431264"/>
                  <a:pt x="447038" y="550117"/>
                  <a:pt x="358944" y="565904"/>
                </a:cubicBezTo>
                <a:cubicBezTo>
                  <a:pt x="270850" y="581691"/>
                  <a:pt x="150032" y="528051"/>
                  <a:pt x="90677" y="472545"/>
                </a:cubicBezTo>
                <a:cubicBezTo>
                  <a:pt x="-11981" y="430212"/>
                  <a:pt x="-2647" y="202583"/>
                  <a:pt x="3294" y="123825"/>
                </a:cubicBezTo>
                <a:close/>
              </a:path>
            </a:pathLst>
          </a:custGeom>
          <a:solidFill>
            <a:srgbClr val="FF99CC"/>
          </a:solidFill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2" name="Полилиния 71"/>
          <p:cNvSpPr/>
          <p:nvPr/>
        </p:nvSpPr>
        <p:spPr>
          <a:xfrm rot="315614" flipV="1">
            <a:off x="1979393" y="2238667"/>
            <a:ext cx="576702" cy="429661"/>
          </a:xfrm>
          <a:custGeom>
            <a:avLst/>
            <a:gdLst>
              <a:gd name="connsiteX0" fmla="*/ 57150 w 804495"/>
              <a:gd name="connsiteY0" fmla="*/ 201570 h 485788"/>
              <a:gd name="connsiteX1" fmla="*/ 215900 w 804495"/>
              <a:gd name="connsiteY1" fmla="*/ 11070 h 485788"/>
              <a:gd name="connsiteX2" fmla="*/ 457200 w 804495"/>
              <a:gd name="connsiteY2" fmla="*/ 36470 h 485788"/>
              <a:gd name="connsiteX3" fmla="*/ 781050 w 804495"/>
              <a:gd name="connsiteY3" fmla="*/ 150770 h 485788"/>
              <a:gd name="connsiteX4" fmla="*/ 692150 w 804495"/>
              <a:gd name="connsiteY4" fmla="*/ 455570 h 485788"/>
              <a:gd name="connsiteX5" fmla="*/ 0 w 804495"/>
              <a:gd name="connsiteY5" fmla="*/ 468270 h 485788"/>
              <a:gd name="connsiteX0" fmla="*/ 0 w 744362"/>
              <a:gd name="connsiteY0" fmla="*/ 201570 h 455777"/>
              <a:gd name="connsiteX1" fmla="*/ 158750 w 744362"/>
              <a:gd name="connsiteY1" fmla="*/ 11070 h 455777"/>
              <a:gd name="connsiteX2" fmla="*/ 400050 w 744362"/>
              <a:gd name="connsiteY2" fmla="*/ 36470 h 455777"/>
              <a:gd name="connsiteX3" fmla="*/ 723900 w 744362"/>
              <a:gd name="connsiteY3" fmla="*/ 150770 h 455777"/>
              <a:gd name="connsiteX4" fmla="*/ 635000 w 744362"/>
              <a:gd name="connsiteY4" fmla="*/ 455570 h 455777"/>
              <a:gd name="connsiteX5" fmla="*/ 19050 w 744362"/>
              <a:gd name="connsiteY5" fmla="*/ 201570 h 455777"/>
              <a:gd name="connsiteX0" fmla="*/ 0 w 744362"/>
              <a:gd name="connsiteY0" fmla="*/ 201570 h 455885"/>
              <a:gd name="connsiteX1" fmla="*/ 158750 w 744362"/>
              <a:gd name="connsiteY1" fmla="*/ 11070 h 455885"/>
              <a:gd name="connsiteX2" fmla="*/ 400050 w 744362"/>
              <a:gd name="connsiteY2" fmla="*/ 36470 h 455885"/>
              <a:gd name="connsiteX3" fmla="*/ 723900 w 744362"/>
              <a:gd name="connsiteY3" fmla="*/ 150770 h 455885"/>
              <a:gd name="connsiteX4" fmla="*/ 635000 w 744362"/>
              <a:gd name="connsiteY4" fmla="*/ 455570 h 455885"/>
              <a:gd name="connsiteX5" fmla="*/ 19050 w 744362"/>
              <a:gd name="connsiteY5" fmla="*/ 201570 h 455885"/>
              <a:gd name="connsiteX0" fmla="*/ 0 w 727693"/>
              <a:gd name="connsiteY0" fmla="*/ 199017 h 455713"/>
              <a:gd name="connsiteX1" fmla="*/ 142081 w 727693"/>
              <a:gd name="connsiteY1" fmla="*/ 10898 h 455713"/>
              <a:gd name="connsiteX2" fmla="*/ 383381 w 727693"/>
              <a:gd name="connsiteY2" fmla="*/ 36298 h 455713"/>
              <a:gd name="connsiteX3" fmla="*/ 707231 w 727693"/>
              <a:gd name="connsiteY3" fmla="*/ 150598 h 455713"/>
              <a:gd name="connsiteX4" fmla="*/ 618331 w 727693"/>
              <a:gd name="connsiteY4" fmla="*/ 455398 h 455713"/>
              <a:gd name="connsiteX5" fmla="*/ 2381 w 727693"/>
              <a:gd name="connsiteY5" fmla="*/ 201398 h 455713"/>
              <a:gd name="connsiteX0" fmla="*/ 0 w 727693"/>
              <a:gd name="connsiteY0" fmla="*/ 199017 h 455713"/>
              <a:gd name="connsiteX1" fmla="*/ 142081 w 727693"/>
              <a:gd name="connsiteY1" fmla="*/ 10898 h 455713"/>
              <a:gd name="connsiteX2" fmla="*/ 383381 w 727693"/>
              <a:gd name="connsiteY2" fmla="*/ 36298 h 455713"/>
              <a:gd name="connsiteX3" fmla="*/ 707231 w 727693"/>
              <a:gd name="connsiteY3" fmla="*/ 150598 h 455713"/>
              <a:gd name="connsiteX4" fmla="*/ 618331 w 727693"/>
              <a:gd name="connsiteY4" fmla="*/ 455398 h 455713"/>
              <a:gd name="connsiteX5" fmla="*/ 2381 w 727693"/>
              <a:gd name="connsiteY5" fmla="*/ 201398 h 455713"/>
              <a:gd name="connsiteX6" fmla="*/ 0 w 727693"/>
              <a:gd name="connsiteY6" fmla="*/ 199017 h 455713"/>
              <a:gd name="connsiteX0" fmla="*/ 3930 w 731623"/>
              <a:gd name="connsiteY0" fmla="*/ 199017 h 455713"/>
              <a:gd name="connsiteX1" fmla="*/ 146011 w 731623"/>
              <a:gd name="connsiteY1" fmla="*/ 10898 h 455713"/>
              <a:gd name="connsiteX2" fmla="*/ 387311 w 731623"/>
              <a:gd name="connsiteY2" fmla="*/ 36298 h 455713"/>
              <a:gd name="connsiteX3" fmla="*/ 711161 w 731623"/>
              <a:gd name="connsiteY3" fmla="*/ 150598 h 455713"/>
              <a:gd name="connsiteX4" fmla="*/ 622261 w 731623"/>
              <a:gd name="connsiteY4" fmla="*/ 455398 h 455713"/>
              <a:gd name="connsiteX5" fmla="*/ 6311 w 731623"/>
              <a:gd name="connsiteY5" fmla="*/ 201398 h 455713"/>
              <a:gd name="connsiteX6" fmla="*/ 3930 w 731623"/>
              <a:gd name="connsiteY6" fmla="*/ 199017 h 455713"/>
              <a:gd name="connsiteX0" fmla="*/ 3749 w 734264"/>
              <a:gd name="connsiteY0" fmla="*/ 188205 h 444901"/>
              <a:gd name="connsiteX1" fmla="*/ 145830 w 734264"/>
              <a:gd name="connsiteY1" fmla="*/ 86 h 444901"/>
              <a:gd name="connsiteX2" fmla="*/ 349030 w 734264"/>
              <a:gd name="connsiteY2" fmla="*/ 163599 h 444901"/>
              <a:gd name="connsiteX3" fmla="*/ 710980 w 734264"/>
              <a:gd name="connsiteY3" fmla="*/ 139786 h 444901"/>
              <a:gd name="connsiteX4" fmla="*/ 622080 w 734264"/>
              <a:gd name="connsiteY4" fmla="*/ 444586 h 444901"/>
              <a:gd name="connsiteX5" fmla="*/ 6130 w 734264"/>
              <a:gd name="connsiteY5" fmla="*/ 190586 h 444901"/>
              <a:gd name="connsiteX6" fmla="*/ 3749 w 734264"/>
              <a:gd name="connsiteY6" fmla="*/ 188205 h 444901"/>
              <a:gd name="connsiteX0" fmla="*/ 3749 w 641217"/>
              <a:gd name="connsiteY0" fmla="*/ 218992 h 479786"/>
              <a:gd name="connsiteX1" fmla="*/ 145830 w 641217"/>
              <a:gd name="connsiteY1" fmla="*/ 30873 h 479786"/>
              <a:gd name="connsiteX2" fmla="*/ 349030 w 641217"/>
              <a:gd name="connsiteY2" fmla="*/ 194386 h 479786"/>
              <a:gd name="connsiteX3" fmla="*/ 472855 w 641217"/>
              <a:gd name="connsiteY3" fmla="*/ 6267 h 479786"/>
              <a:gd name="connsiteX4" fmla="*/ 622080 w 641217"/>
              <a:gd name="connsiteY4" fmla="*/ 475373 h 479786"/>
              <a:gd name="connsiteX5" fmla="*/ 6130 w 641217"/>
              <a:gd name="connsiteY5" fmla="*/ 221373 h 479786"/>
              <a:gd name="connsiteX6" fmla="*/ 3749 w 641217"/>
              <a:gd name="connsiteY6" fmla="*/ 218992 h 479786"/>
              <a:gd name="connsiteX0" fmla="*/ 3749 w 658013"/>
              <a:gd name="connsiteY0" fmla="*/ 212726 h 469210"/>
              <a:gd name="connsiteX1" fmla="*/ 145830 w 658013"/>
              <a:gd name="connsiteY1" fmla="*/ 24607 h 469210"/>
              <a:gd name="connsiteX2" fmla="*/ 349030 w 658013"/>
              <a:gd name="connsiteY2" fmla="*/ 188120 h 469210"/>
              <a:gd name="connsiteX3" fmla="*/ 472855 w 658013"/>
              <a:gd name="connsiteY3" fmla="*/ 1 h 469210"/>
              <a:gd name="connsiteX4" fmla="*/ 572868 w 658013"/>
              <a:gd name="connsiteY4" fmla="*/ 186533 h 469210"/>
              <a:gd name="connsiteX5" fmla="*/ 622080 w 658013"/>
              <a:gd name="connsiteY5" fmla="*/ 469107 h 469210"/>
              <a:gd name="connsiteX6" fmla="*/ 6130 w 658013"/>
              <a:gd name="connsiteY6" fmla="*/ 215107 h 469210"/>
              <a:gd name="connsiteX7" fmla="*/ 3749 w 658013"/>
              <a:gd name="connsiteY7" fmla="*/ 212726 h 469210"/>
              <a:gd name="connsiteX0" fmla="*/ 3749 w 690523"/>
              <a:gd name="connsiteY0" fmla="*/ 212902 h 469646"/>
              <a:gd name="connsiteX1" fmla="*/ 145830 w 690523"/>
              <a:gd name="connsiteY1" fmla="*/ 24783 h 469646"/>
              <a:gd name="connsiteX2" fmla="*/ 349030 w 690523"/>
              <a:gd name="connsiteY2" fmla="*/ 188296 h 469646"/>
              <a:gd name="connsiteX3" fmla="*/ 472855 w 690523"/>
              <a:gd name="connsiteY3" fmla="*/ 177 h 469646"/>
              <a:gd name="connsiteX4" fmla="*/ 658593 w 690523"/>
              <a:gd name="connsiteY4" fmla="*/ 160516 h 469646"/>
              <a:gd name="connsiteX5" fmla="*/ 622080 w 690523"/>
              <a:gd name="connsiteY5" fmla="*/ 469283 h 469646"/>
              <a:gd name="connsiteX6" fmla="*/ 6130 w 690523"/>
              <a:gd name="connsiteY6" fmla="*/ 215283 h 469646"/>
              <a:gd name="connsiteX7" fmla="*/ 3749 w 690523"/>
              <a:gd name="connsiteY7" fmla="*/ 212902 h 469646"/>
              <a:gd name="connsiteX0" fmla="*/ 3749 w 690523"/>
              <a:gd name="connsiteY0" fmla="*/ 188218 h 444962"/>
              <a:gd name="connsiteX1" fmla="*/ 145830 w 690523"/>
              <a:gd name="connsiteY1" fmla="*/ 99 h 444962"/>
              <a:gd name="connsiteX2" fmla="*/ 349030 w 690523"/>
              <a:gd name="connsiteY2" fmla="*/ 163612 h 444962"/>
              <a:gd name="connsiteX3" fmla="*/ 508574 w 690523"/>
              <a:gd name="connsiteY3" fmla="*/ 254100 h 444962"/>
              <a:gd name="connsiteX4" fmla="*/ 658593 w 690523"/>
              <a:gd name="connsiteY4" fmla="*/ 135832 h 444962"/>
              <a:gd name="connsiteX5" fmla="*/ 622080 w 690523"/>
              <a:gd name="connsiteY5" fmla="*/ 444599 h 444962"/>
              <a:gd name="connsiteX6" fmla="*/ 6130 w 690523"/>
              <a:gd name="connsiteY6" fmla="*/ 190599 h 444962"/>
              <a:gd name="connsiteX7" fmla="*/ 3749 w 690523"/>
              <a:gd name="connsiteY7" fmla="*/ 188218 h 444962"/>
              <a:gd name="connsiteX0" fmla="*/ 3749 w 698645"/>
              <a:gd name="connsiteY0" fmla="*/ 188218 h 447958"/>
              <a:gd name="connsiteX1" fmla="*/ 145830 w 698645"/>
              <a:gd name="connsiteY1" fmla="*/ 99 h 447958"/>
              <a:gd name="connsiteX2" fmla="*/ 349030 w 698645"/>
              <a:gd name="connsiteY2" fmla="*/ 163612 h 447958"/>
              <a:gd name="connsiteX3" fmla="*/ 508574 w 698645"/>
              <a:gd name="connsiteY3" fmla="*/ 254100 h 447958"/>
              <a:gd name="connsiteX4" fmla="*/ 672881 w 698645"/>
              <a:gd name="connsiteY4" fmla="*/ 312044 h 447958"/>
              <a:gd name="connsiteX5" fmla="*/ 622080 w 698645"/>
              <a:gd name="connsiteY5" fmla="*/ 444599 h 447958"/>
              <a:gd name="connsiteX6" fmla="*/ 6130 w 698645"/>
              <a:gd name="connsiteY6" fmla="*/ 190599 h 447958"/>
              <a:gd name="connsiteX7" fmla="*/ 3749 w 698645"/>
              <a:gd name="connsiteY7" fmla="*/ 188218 h 447958"/>
              <a:gd name="connsiteX0" fmla="*/ 3210 w 724300"/>
              <a:gd name="connsiteY0" fmla="*/ 86260 h 453156"/>
              <a:gd name="connsiteX1" fmla="*/ 171485 w 724300"/>
              <a:gd name="connsiteY1" fmla="*/ 5297 h 453156"/>
              <a:gd name="connsiteX2" fmla="*/ 374685 w 724300"/>
              <a:gd name="connsiteY2" fmla="*/ 168810 h 453156"/>
              <a:gd name="connsiteX3" fmla="*/ 534229 w 724300"/>
              <a:gd name="connsiteY3" fmla="*/ 259298 h 453156"/>
              <a:gd name="connsiteX4" fmla="*/ 698536 w 724300"/>
              <a:gd name="connsiteY4" fmla="*/ 317242 h 453156"/>
              <a:gd name="connsiteX5" fmla="*/ 647735 w 724300"/>
              <a:gd name="connsiteY5" fmla="*/ 449797 h 453156"/>
              <a:gd name="connsiteX6" fmla="*/ 31785 w 724300"/>
              <a:gd name="connsiteY6" fmla="*/ 195797 h 453156"/>
              <a:gd name="connsiteX7" fmla="*/ 3210 w 724300"/>
              <a:gd name="connsiteY7" fmla="*/ 86260 h 453156"/>
              <a:gd name="connsiteX0" fmla="*/ 3210 w 717219"/>
              <a:gd name="connsiteY0" fmla="*/ 86260 h 450814"/>
              <a:gd name="connsiteX1" fmla="*/ 171485 w 717219"/>
              <a:gd name="connsiteY1" fmla="*/ 5297 h 450814"/>
              <a:gd name="connsiteX2" fmla="*/ 374685 w 717219"/>
              <a:gd name="connsiteY2" fmla="*/ 168810 h 450814"/>
              <a:gd name="connsiteX3" fmla="*/ 534229 w 717219"/>
              <a:gd name="connsiteY3" fmla="*/ 259298 h 450814"/>
              <a:gd name="connsiteX4" fmla="*/ 698536 w 717219"/>
              <a:gd name="connsiteY4" fmla="*/ 317242 h 450814"/>
              <a:gd name="connsiteX5" fmla="*/ 647735 w 717219"/>
              <a:gd name="connsiteY5" fmla="*/ 449797 h 450814"/>
              <a:gd name="connsiteX6" fmla="*/ 161131 w 717219"/>
              <a:gd name="connsiteY6" fmla="*/ 368732 h 450814"/>
              <a:gd name="connsiteX7" fmla="*/ 31785 w 717219"/>
              <a:gd name="connsiteY7" fmla="*/ 195797 h 450814"/>
              <a:gd name="connsiteX8" fmla="*/ 3210 w 717219"/>
              <a:gd name="connsiteY8" fmla="*/ 86260 h 450814"/>
              <a:gd name="connsiteX0" fmla="*/ 0 w 685434"/>
              <a:gd name="connsiteY0" fmla="*/ 190500 h 445517"/>
              <a:gd name="connsiteX1" fmla="*/ 139700 w 685434"/>
              <a:gd name="connsiteY1" fmla="*/ 0 h 445517"/>
              <a:gd name="connsiteX2" fmla="*/ 342900 w 685434"/>
              <a:gd name="connsiteY2" fmla="*/ 163513 h 445517"/>
              <a:gd name="connsiteX3" fmla="*/ 502444 w 685434"/>
              <a:gd name="connsiteY3" fmla="*/ 254001 h 445517"/>
              <a:gd name="connsiteX4" fmla="*/ 666751 w 685434"/>
              <a:gd name="connsiteY4" fmla="*/ 311945 h 445517"/>
              <a:gd name="connsiteX5" fmla="*/ 615950 w 685434"/>
              <a:gd name="connsiteY5" fmla="*/ 444500 h 445517"/>
              <a:gd name="connsiteX6" fmla="*/ 129346 w 685434"/>
              <a:gd name="connsiteY6" fmla="*/ 363435 h 445517"/>
              <a:gd name="connsiteX7" fmla="*/ 0 w 685434"/>
              <a:gd name="connsiteY7" fmla="*/ 190500 h 445517"/>
              <a:gd name="connsiteX0" fmla="*/ 3449 w 688883"/>
              <a:gd name="connsiteY0" fmla="*/ 190500 h 445517"/>
              <a:gd name="connsiteX1" fmla="*/ 143149 w 688883"/>
              <a:gd name="connsiteY1" fmla="*/ 0 h 445517"/>
              <a:gd name="connsiteX2" fmla="*/ 346349 w 688883"/>
              <a:gd name="connsiteY2" fmla="*/ 163513 h 445517"/>
              <a:gd name="connsiteX3" fmla="*/ 505893 w 688883"/>
              <a:gd name="connsiteY3" fmla="*/ 254001 h 445517"/>
              <a:gd name="connsiteX4" fmla="*/ 670200 w 688883"/>
              <a:gd name="connsiteY4" fmla="*/ 311945 h 445517"/>
              <a:gd name="connsiteX5" fmla="*/ 619399 w 688883"/>
              <a:gd name="connsiteY5" fmla="*/ 444500 h 445517"/>
              <a:gd name="connsiteX6" fmla="*/ 132795 w 688883"/>
              <a:gd name="connsiteY6" fmla="*/ 363435 h 445517"/>
              <a:gd name="connsiteX7" fmla="*/ 3449 w 688883"/>
              <a:gd name="connsiteY7" fmla="*/ 190500 h 445517"/>
              <a:gd name="connsiteX0" fmla="*/ 1443 w 686877"/>
              <a:gd name="connsiteY0" fmla="*/ 190500 h 445517"/>
              <a:gd name="connsiteX1" fmla="*/ 141143 w 686877"/>
              <a:gd name="connsiteY1" fmla="*/ 0 h 445517"/>
              <a:gd name="connsiteX2" fmla="*/ 344343 w 686877"/>
              <a:gd name="connsiteY2" fmla="*/ 163513 h 445517"/>
              <a:gd name="connsiteX3" fmla="*/ 503887 w 686877"/>
              <a:gd name="connsiteY3" fmla="*/ 254001 h 445517"/>
              <a:gd name="connsiteX4" fmla="*/ 668194 w 686877"/>
              <a:gd name="connsiteY4" fmla="*/ 311945 h 445517"/>
              <a:gd name="connsiteX5" fmla="*/ 617393 w 686877"/>
              <a:gd name="connsiteY5" fmla="*/ 444500 h 445517"/>
              <a:gd name="connsiteX6" fmla="*/ 130789 w 686877"/>
              <a:gd name="connsiteY6" fmla="*/ 363435 h 445517"/>
              <a:gd name="connsiteX7" fmla="*/ 1443 w 686877"/>
              <a:gd name="connsiteY7" fmla="*/ 190500 h 445517"/>
              <a:gd name="connsiteX0" fmla="*/ 197 w 685631"/>
              <a:gd name="connsiteY0" fmla="*/ 190500 h 445517"/>
              <a:gd name="connsiteX1" fmla="*/ 139897 w 685631"/>
              <a:gd name="connsiteY1" fmla="*/ 0 h 445517"/>
              <a:gd name="connsiteX2" fmla="*/ 343097 w 685631"/>
              <a:gd name="connsiteY2" fmla="*/ 163513 h 445517"/>
              <a:gd name="connsiteX3" fmla="*/ 502641 w 685631"/>
              <a:gd name="connsiteY3" fmla="*/ 254001 h 445517"/>
              <a:gd name="connsiteX4" fmla="*/ 666948 w 685631"/>
              <a:gd name="connsiteY4" fmla="*/ 311945 h 445517"/>
              <a:gd name="connsiteX5" fmla="*/ 616147 w 685631"/>
              <a:gd name="connsiteY5" fmla="*/ 444500 h 445517"/>
              <a:gd name="connsiteX6" fmla="*/ 129543 w 685631"/>
              <a:gd name="connsiteY6" fmla="*/ 363435 h 445517"/>
              <a:gd name="connsiteX7" fmla="*/ 197 w 685631"/>
              <a:gd name="connsiteY7" fmla="*/ 190500 h 445517"/>
              <a:gd name="connsiteX0" fmla="*/ 13 w 685447"/>
              <a:gd name="connsiteY0" fmla="*/ 123825 h 378842"/>
              <a:gd name="connsiteX1" fmla="*/ 123044 w 685447"/>
              <a:gd name="connsiteY1" fmla="*/ 0 h 378842"/>
              <a:gd name="connsiteX2" fmla="*/ 342913 w 685447"/>
              <a:gd name="connsiteY2" fmla="*/ 96838 h 378842"/>
              <a:gd name="connsiteX3" fmla="*/ 502457 w 685447"/>
              <a:gd name="connsiteY3" fmla="*/ 187326 h 378842"/>
              <a:gd name="connsiteX4" fmla="*/ 666764 w 685447"/>
              <a:gd name="connsiteY4" fmla="*/ 245270 h 378842"/>
              <a:gd name="connsiteX5" fmla="*/ 615963 w 685447"/>
              <a:gd name="connsiteY5" fmla="*/ 377825 h 378842"/>
              <a:gd name="connsiteX6" fmla="*/ 129359 w 685447"/>
              <a:gd name="connsiteY6" fmla="*/ 296760 h 378842"/>
              <a:gd name="connsiteX7" fmla="*/ 13 w 685447"/>
              <a:gd name="connsiteY7" fmla="*/ 123825 h 378842"/>
              <a:gd name="connsiteX0" fmla="*/ 13 w 685447"/>
              <a:gd name="connsiteY0" fmla="*/ 123825 h 378842"/>
              <a:gd name="connsiteX1" fmla="*/ 123044 w 685447"/>
              <a:gd name="connsiteY1" fmla="*/ 0 h 378842"/>
              <a:gd name="connsiteX2" fmla="*/ 342913 w 685447"/>
              <a:gd name="connsiteY2" fmla="*/ 96838 h 378842"/>
              <a:gd name="connsiteX3" fmla="*/ 497714 w 685447"/>
              <a:gd name="connsiteY3" fmla="*/ 186889 h 378842"/>
              <a:gd name="connsiteX4" fmla="*/ 666764 w 685447"/>
              <a:gd name="connsiteY4" fmla="*/ 245270 h 378842"/>
              <a:gd name="connsiteX5" fmla="*/ 615963 w 685447"/>
              <a:gd name="connsiteY5" fmla="*/ 377825 h 378842"/>
              <a:gd name="connsiteX6" fmla="*/ 129359 w 685447"/>
              <a:gd name="connsiteY6" fmla="*/ 296760 h 378842"/>
              <a:gd name="connsiteX7" fmla="*/ 13 w 685447"/>
              <a:gd name="connsiteY7" fmla="*/ 123825 h 378842"/>
              <a:gd name="connsiteX0" fmla="*/ 13 w 679243"/>
              <a:gd name="connsiteY0" fmla="*/ 123825 h 378842"/>
              <a:gd name="connsiteX1" fmla="*/ 123044 w 679243"/>
              <a:gd name="connsiteY1" fmla="*/ 0 h 378842"/>
              <a:gd name="connsiteX2" fmla="*/ 342913 w 679243"/>
              <a:gd name="connsiteY2" fmla="*/ 96838 h 378842"/>
              <a:gd name="connsiteX3" fmla="*/ 497714 w 679243"/>
              <a:gd name="connsiteY3" fmla="*/ 186889 h 378842"/>
              <a:gd name="connsiteX4" fmla="*/ 666400 w 679243"/>
              <a:gd name="connsiteY4" fmla="*/ 136697 h 378842"/>
              <a:gd name="connsiteX5" fmla="*/ 666764 w 679243"/>
              <a:gd name="connsiteY5" fmla="*/ 245270 h 378842"/>
              <a:gd name="connsiteX6" fmla="*/ 615963 w 679243"/>
              <a:gd name="connsiteY6" fmla="*/ 377825 h 378842"/>
              <a:gd name="connsiteX7" fmla="*/ 129359 w 679243"/>
              <a:gd name="connsiteY7" fmla="*/ 296760 h 378842"/>
              <a:gd name="connsiteX8" fmla="*/ 13 w 679243"/>
              <a:gd name="connsiteY8" fmla="*/ 123825 h 378842"/>
              <a:gd name="connsiteX0" fmla="*/ 13 w 725630"/>
              <a:gd name="connsiteY0" fmla="*/ 123825 h 378518"/>
              <a:gd name="connsiteX1" fmla="*/ 123044 w 725630"/>
              <a:gd name="connsiteY1" fmla="*/ 0 h 378518"/>
              <a:gd name="connsiteX2" fmla="*/ 342913 w 725630"/>
              <a:gd name="connsiteY2" fmla="*/ 96838 h 378518"/>
              <a:gd name="connsiteX3" fmla="*/ 497714 w 725630"/>
              <a:gd name="connsiteY3" fmla="*/ 186889 h 378518"/>
              <a:gd name="connsiteX4" fmla="*/ 666400 w 725630"/>
              <a:gd name="connsiteY4" fmla="*/ 136697 h 378518"/>
              <a:gd name="connsiteX5" fmla="*/ 725608 w 725630"/>
              <a:gd name="connsiteY5" fmla="*/ 255469 h 378518"/>
              <a:gd name="connsiteX6" fmla="*/ 615963 w 725630"/>
              <a:gd name="connsiteY6" fmla="*/ 377825 h 378518"/>
              <a:gd name="connsiteX7" fmla="*/ 129359 w 725630"/>
              <a:gd name="connsiteY7" fmla="*/ 296760 h 378518"/>
              <a:gd name="connsiteX8" fmla="*/ 13 w 725630"/>
              <a:gd name="connsiteY8" fmla="*/ 123825 h 378518"/>
              <a:gd name="connsiteX0" fmla="*/ 13 w 725638"/>
              <a:gd name="connsiteY0" fmla="*/ 123825 h 378518"/>
              <a:gd name="connsiteX1" fmla="*/ 123044 w 725638"/>
              <a:gd name="connsiteY1" fmla="*/ 0 h 378518"/>
              <a:gd name="connsiteX2" fmla="*/ 342913 w 725638"/>
              <a:gd name="connsiteY2" fmla="*/ 96838 h 378518"/>
              <a:gd name="connsiteX3" fmla="*/ 497714 w 725638"/>
              <a:gd name="connsiteY3" fmla="*/ 186889 h 378518"/>
              <a:gd name="connsiteX4" fmla="*/ 675508 w 725638"/>
              <a:gd name="connsiteY4" fmla="*/ 89709 h 378518"/>
              <a:gd name="connsiteX5" fmla="*/ 725608 w 725638"/>
              <a:gd name="connsiteY5" fmla="*/ 255469 h 378518"/>
              <a:gd name="connsiteX6" fmla="*/ 615963 w 725638"/>
              <a:gd name="connsiteY6" fmla="*/ 377825 h 378518"/>
              <a:gd name="connsiteX7" fmla="*/ 129359 w 725638"/>
              <a:gd name="connsiteY7" fmla="*/ 296760 h 378518"/>
              <a:gd name="connsiteX8" fmla="*/ 13 w 725638"/>
              <a:gd name="connsiteY8" fmla="*/ 123825 h 378518"/>
              <a:gd name="connsiteX0" fmla="*/ 6 w 725631"/>
              <a:gd name="connsiteY0" fmla="*/ 92563 h 347256"/>
              <a:gd name="connsiteX1" fmla="*/ 124942 w 725631"/>
              <a:gd name="connsiteY1" fmla="*/ 0 h 347256"/>
              <a:gd name="connsiteX2" fmla="*/ 342906 w 725631"/>
              <a:gd name="connsiteY2" fmla="*/ 65576 h 347256"/>
              <a:gd name="connsiteX3" fmla="*/ 497707 w 725631"/>
              <a:gd name="connsiteY3" fmla="*/ 155627 h 347256"/>
              <a:gd name="connsiteX4" fmla="*/ 675501 w 725631"/>
              <a:gd name="connsiteY4" fmla="*/ 58447 h 347256"/>
              <a:gd name="connsiteX5" fmla="*/ 725601 w 725631"/>
              <a:gd name="connsiteY5" fmla="*/ 224207 h 347256"/>
              <a:gd name="connsiteX6" fmla="*/ 615956 w 725631"/>
              <a:gd name="connsiteY6" fmla="*/ 346563 h 347256"/>
              <a:gd name="connsiteX7" fmla="*/ 129352 w 725631"/>
              <a:gd name="connsiteY7" fmla="*/ 265498 h 347256"/>
              <a:gd name="connsiteX8" fmla="*/ 6 w 725631"/>
              <a:gd name="connsiteY8" fmla="*/ 92563 h 347256"/>
              <a:gd name="connsiteX0" fmla="*/ 6 w 725631"/>
              <a:gd name="connsiteY0" fmla="*/ 92615 h 347308"/>
              <a:gd name="connsiteX1" fmla="*/ 124942 w 725631"/>
              <a:gd name="connsiteY1" fmla="*/ 52 h 347308"/>
              <a:gd name="connsiteX2" fmla="*/ 342906 w 725631"/>
              <a:gd name="connsiteY2" fmla="*/ 65628 h 347308"/>
              <a:gd name="connsiteX3" fmla="*/ 497707 w 725631"/>
              <a:gd name="connsiteY3" fmla="*/ 155679 h 347308"/>
              <a:gd name="connsiteX4" fmla="*/ 675501 w 725631"/>
              <a:gd name="connsiteY4" fmla="*/ 58499 h 347308"/>
              <a:gd name="connsiteX5" fmla="*/ 725601 w 725631"/>
              <a:gd name="connsiteY5" fmla="*/ 224259 h 347308"/>
              <a:gd name="connsiteX6" fmla="*/ 615956 w 725631"/>
              <a:gd name="connsiteY6" fmla="*/ 346615 h 347308"/>
              <a:gd name="connsiteX7" fmla="*/ 129352 w 725631"/>
              <a:gd name="connsiteY7" fmla="*/ 265550 h 347308"/>
              <a:gd name="connsiteX8" fmla="*/ 6 w 725631"/>
              <a:gd name="connsiteY8" fmla="*/ 92615 h 3473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25631" h="347308">
                <a:moveTo>
                  <a:pt x="6" y="92615"/>
                </a:moveTo>
                <a:cubicBezTo>
                  <a:pt x="-729" y="48365"/>
                  <a:pt x="61938" y="-1850"/>
                  <a:pt x="124942" y="52"/>
                </a:cubicBezTo>
                <a:cubicBezTo>
                  <a:pt x="187946" y="1954"/>
                  <a:pt x="280779" y="39690"/>
                  <a:pt x="342906" y="65628"/>
                </a:cubicBezTo>
                <a:cubicBezTo>
                  <a:pt x="405034" y="91566"/>
                  <a:pt x="442275" y="156867"/>
                  <a:pt x="497707" y="155679"/>
                </a:cubicBezTo>
                <a:cubicBezTo>
                  <a:pt x="553139" y="154491"/>
                  <a:pt x="647326" y="48769"/>
                  <a:pt x="675501" y="58499"/>
                </a:cubicBezTo>
                <a:cubicBezTo>
                  <a:pt x="703676" y="68229"/>
                  <a:pt x="726592" y="195345"/>
                  <a:pt x="725601" y="224259"/>
                </a:cubicBezTo>
                <a:cubicBezTo>
                  <a:pt x="724610" y="253173"/>
                  <a:pt x="715331" y="339733"/>
                  <a:pt x="615956" y="346615"/>
                </a:cubicBezTo>
                <a:cubicBezTo>
                  <a:pt x="516581" y="353497"/>
                  <a:pt x="232010" y="307883"/>
                  <a:pt x="129352" y="265550"/>
                </a:cubicBezTo>
                <a:cubicBezTo>
                  <a:pt x="26694" y="223217"/>
                  <a:pt x="741" y="136865"/>
                  <a:pt x="6" y="92615"/>
                </a:cubicBezTo>
                <a:close/>
              </a:path>
            </a:pathLst>
          </a:custGeom>
          <a:solidFill>
            <a:srgbClr val="92D050"/>
          </a:solidFill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3" name="Полилиния 72"/>
          <p:cNvSpPr/>
          <p:nvPr/>
        </p:nvSpPr>
        <p:spPr>
          <a:xfrm rot="1403713">
            <a:off x="740063" y="6322817"/>
            <a:ext cx="404095" cy="368227"/>
          </a:xfrm>
          <a:custGeom>
            <a:avLst/>
            <a:gdLst>
              <a:gd name="connsiteX0" fmla="*/ 57150 w 804495"/>
              <a:gd name="connsiteY0" fmla="*/ 201570 h 485788"/>
              <a:gd name="connsiteX1" fmla="*/ 215900 w 804495"/>
              <a:gd name="connsiteY1" fmla="*/ 11070 h 485788"/>
              <a:gd name="connsiteX2" fmla="*/ 457200 w 804495"/>
              <a:gd name="connsiteY2" fmla="*/ 36470 h 485788"/>
              <a:gd name="connsiteX3" fmla="*/ 781050 w 804495"/>
              <a:gd name="connsiteY3" fmla="*/ 150770 h 485788"/>
              <a:gd name="connsiteX4" fmla="*/ 692150 w 804495"/>
              <a:gd name="connsiteY4" fmla="*/ 455570 h 485788"/>
              <a:gd name="connsiteX5" fmla="*/ 0 w 804495"/>
              <a:gd name="connsiteY5" fmla="*/ 468270 h 485788"/>
              <a:gd name="connsiteX0" fmla="*/ 0 w 744362"/>
              <a:gd name="connsiteY0" fmla="*/ 201570 h 455777"/>
              <a:gd name="connsiteX1" fmla="*/ 158750 w 744362"/>
              <a:gd name="connsiteY1" fmla="*/ 11070 h 455777"/>
              <a:gd name="connsiteX2" fmla="*/ 400050 w 744362"/>
              <a:gd name="connsiteY2" fmla="*/ 36470 h 455777"/>
              <a:gd name="connsiteX3" fmla="*/ 723900 w 744362"/>
              <a:gd name="connsiteY3" fmla="*/ 150770 h 455777"/>
              <a:gd name="connsiteX4" fmla="*/ 635000 w 744362"/>
              <a:gd name="connsiteY4" fmla="*/ 455570 h 455777"/>
              <a:gd name="connsiteX5" fmla="*/ 19050 w 744362"/>
              <a:gd name="connsiteY5" fmla="*/ 201570 h 455777"/>
              <a:gd name="connsiteX0" fmla="*/ 0 w 744362"/>
              <a:gd name="connsiteY0" fmla="*/ 201570 h 455885"/>
              <a:gd name="connsiteX1" fmla="*/ 158750 w 744362"/>
              <a:gd name="connsiteY1" fmla="*/ 11070 h 455885"/>
              <a:gd name="connsiteX2" fmla="*/ 400050 w 744362"/>
              <a:gd name="connsiteY2" fmla="*/ 36470 h 455885"/>
              <a:gd name="connsiteX3" fmla="*/ 723900 w 744362"/>
              <a:gd name="connsiteY3" fmla="*/ 150770 h 455885"/>
              <a:gd name="connsiteX4" fmla="*/ 635000 w 744362"/>
              <a:gd name="connsiteY4" fmla="*/ 455570 h 455885"/>
              <a:gd name="connsiteX5" fmla="*/ 19050 w 744362"/>
              <a:gd name="connsiteY5" fmla="*/ 201570 h 455885"/>
              <a:gd name="connsiteX0" fmla="*/ 0 w 727693"/>
              <a:gd name="connsiteY0" fmla="*/ 199017 h 455713"/>
              <a:gd name="connsiteX1" fmla="*/ 142081 w 727693"/>
              <a:gd name="connsiteY1" fmla="*/ 10898 h 455713"/>
              <a:gd name="connsiteX2" fmla="*/ 383381 w 727693"/>
              <a:gd name="connsiteY2" fmla="*/ 36298 h 455713"/>
              <a:gd name="connsiteX3" fmla="*/ 707231 w 727693"/>
              <a:gd name="connsiteY3" fmla="*/ 150598 h 455713"/>
              <a:gd name="connsiteX4" fmla="*/ 618331 w 727693"/>
              <a:gd name="connsiteY4" fmla="*/ 455398 h 455713"/>
              <a:gd name="connsiteX5" fmla="*/ 2381 w 727693"/>
              <a:gd name="connsiteY5" fmla="*/ 201398 h 455713"/>
              <a:gd name="connsiteX0" fmla="*/ 0 w 727693"/>
              <a:gd name="connsiteY0" fmla="*/ 199017 h 455713"/>
              <a:gd name="connsiteX1" fmla="*/ 142081 w 727693"/>
              <a:gd name="connsiteY1" fmla="*/ 10898 h 455713"/>
              <a:gd name="connsiteX2" fmla="*/ 383381 w 727693"/>
              <a:gd name="connsiteY2" fmla="*/ 36298 h 455713"/>
              <a:gd name="connsiteX3" fmla="*/ 707231 w 727693"/>
              <a:gd name="connsiteY3" fmla="*/ 150598 h 455713"/>
              <a:gd name="connsiteX4" fmla="*/ 618331 w 727693"/>
              <a:gd name="connsiteY4" fmla="*/ 455398 h 455713"/>
              <a:gd name="connsiteX5" fmla="*/ 2381 w 727693"/>
              <a:gd name="connsiteY5" fmla="*/ 201398 h 455713"/>
              <a:gd name="connsiteX6" fmla="*/ 0 w 727693"/>
              <a:gd name="connsiteY6" fmla="*/ 199017 h 455713"/>
              <a:gd name="connsiteX0" fmla="*/ 3930 w 731623"/>
              <a:gd name="connsiteY0" fmla="*/ 199017 h 455713"/>
              <a:gd name="connsiteX1" fmla="*/ 146011 w 731623"/>
              <a:gd name="connsiteY1" fmla="*/ 10898 h 455713"/>
              <a:gd name="connsiteX2" fmla="*/ 387311 w 731623"/>
              <a:gd name="connsiteY2" fmla="*/ 36298 h 455713"/>
              <a:gd name="connsiteX3" fmla="*/ 711161 w 731623"/>
              <a:gd name="connsiteY3" fmla="*/ 150598 h 455713"/>
              <a:gd name="connsiteX4" fmla="*/ 622261 w 731623"/>
              <a:gd name="connsiteY4" fmla="*/ 455398 h 455713"/>
              <a:gd name="connsiteX5" fmla="*/ 6311 w 731623"/>
              <a:gd name="connsiteY5" fmla="*/ 201398 h 455713"/>
              <a:gd name="connsiteX6" fmla="*/ 3930 w 731623"/>
              <a:gd name="connsiteY6" fmla="*/ 199017 h 455713"/>
              <a:gd name="connsiteX0" fmla="*/ 3749 w 734264"/>
              <a:gd name="connsiteY0" fmla="*/ 188205 h 444901"/>
              <a:gd name="connsiteX1" fmla="*/ 145830 w 734264"/>
              <a:gd name="connsiteY1" fmla="*/ 86 h 444901"/>
              <a:gd name="connsiteX2" fmla="*/ 349030 w 734264"/>
              <a:gd name="connsiteY2" fmla="*/ 163599 h 444901"/>
              <a:gd name="connsiteX3" fmla="*/ 710980 w 734264"/>
              <a:gd name="connsiteY3" fmla="*/ 139786 h 444901"/>
              <a:gd name="connsiteX4" fmla="*/ 622080 w 734264"/>
              <a:gd name="connsiteY4" fmla="*/ 444586 h 444901"/>
              <a:gd name="connsiteX5" fmla="*/ 6130 w 734264"/>
              <a:gd name="connsiteY5" fmla="*/ 190586 h 444901"/>
              <a:gd name="connsiteX6" fmla="*/ 3749 w 734264"/>
              <a:gd name="connsiteY6" fmla="*/ 188205 h 444901"/>
              <a:gd name="connsiteX0" fmla="*/ 3749 w 641217"/>
              <a:gd name="connsiteY0" fmla="*/ 218992 h 479786"/>
              <a:gd name="connsiteX1" fmla="*/ 145830 w 641217"/>
              <a:gd name="connsiteY1" fmla="*/ 30873 h 479786"/>
              <a:gd name="connsiteX2" fmla="*/ 349030 w 641217"/>
              <a:gd name="connsiteY2" fmla="*/ 194386 h 479786"/>
              <a:gd name="connsiteX3" fmla="*/ 472855 w 641217"/>
              <a:gd name="connsiteY3" fmla="*/ 6267 h 479786"/>
              <a:gd name="connsiteX4" fmla="*/ 622080 w 641217"/>
              <a:gd name="connsiteY4" fmla="*/ 475373 h 479786"/>
              <a:gd name="connsiteX5" fmla="*/ 6130 w 641217"/>
              <a:gd name="connsiteY5" fmla="*/ 221373 h 479786"/>
              <a:gd name="connsiteX6" fmla="*/ 3749 w 641217"/>
              <a:gd name="connsiteY6" fmla="*/ 218992 h 479786"/>
              <a:gd name="connsiteX0" fmla="*/ 3749 w 658013"/>
              <a:gd name="connsiteY0" fmla="*/ 212726 h 469210"/>
              <a:gd name="connsiteX1" fmla="*/ 145830 w 658013"/>
              <a:gd name="connsiteY1" fmla="*/ 24607 h 469210"/>
              <a:gd name="connsiteX2" fmla="*/ 349030 w 658013"/>
              <a:gd name="connsiteY2" fmla="*/ 188120 h 469210"/>
              <a:gd name="connsiteX3" fmla="*/ 472855 w 658013"/>
              <a:gd name="connsiteY3" fmla="*/ 1 h 469210"/>
              <a:gd name="connsiteX4" fmla="*/ 572868 w 658013"/>
              <a:gd name="connsiteY4" fmla="*/ 186533 h 469210"/>
              <a:gd name="connsiteX5" fmla="*/ 622080 w 658013"/>
              <a:gd name="connsiteY5" fmla="*/ 469107 h 469210"/>
              <a:gd name="connsiteX6" fmla="*/ 6130 w 658013"/>
              <a:gd name="connsiteY6" fmla="*/ 215107 h 469210"/>
              <a:gd name="connsiteX7" fmla="*/ 3749 w 658013"/>
              <a:gd name="connsiteY7" fmla="*/ 212726 h 469210"/>
              <a:gd name="connsiteX0" fmla="*/ 3749 w 690523"/>
              <a:gd name="connsiteY0" fmla="*/ 212902 h 469646"/>
              <a:gd name="connsiteX1" fmla="*/ 145830 w 690523"/>
              <a:gd name="connsiteY1" fmla="*/ 24783 h 469646"/>
              <a:gd name="connsiteX2" fmla="*/ 349030 w 690523"/>
              <a:gd name="connsiteY2" fmla="*/ 188296 h 469646"/>
              <a:gd name="connsiteX3" fmla="*/ 472855 w 690523"/>
              <a:gd name="connsiteY3" fmla="*/ 177 h 469646"/>
              <a:gd name="connsiteX4" fmla="*/ 658593 w 690523"/>
              <a:gd name="connsiteY4" fmla="*/ 160516 h 469646"/>
              <a:gd name="connsiteX5" fmla="*/ 622080 w 690523"/>
              <a:gd name="connsiteY5" fmla="*/ 469283 h 469646"/>
              <a:gd name="connsiteX6" fmla="*/ 6130 w 690523"/>
              <a:gd name="connsiteY6" fmla="*/ 215283 h 469646"/>
              <a:gd name="connsiteX7" fmla="*/ 3749 w 690523"/>
              <a:gd name="connsiteY7" fmla="*/ 212902 h 469646"/>
              <a:gd name="connsiteX0" fmla="*/ 3749 w 690523"/>
              <a:gd name="connsiteY0" fmla="*/ 188218 h 444962"/>
              <a:gd name="connsiteX1" fmla="*/ 145830 w 690523"/>
              <a:gd name="connsiteY1" fmla="*/ 99 h 444962"/>
              <a:gd name="connsiteX2" fmla="*/ 349030 w 690523"/>
              <a:gd name="connsiteY2" fmla="*/ 163612 h 444962"/>
              <a:gd name="connsiteX3" fmla="*/ 508574 w 690523"/>
              <a:gd name="connsiteY3" fmla="*/ 254100 h 444962"/>
              <a:gd name="connsiteX4" fmla="*/ 658593 w 690523"/>
              <a:gd name="connsiteY4" fmla="*/ 135832 h 444962"/>
              <a:gd name="connsiteX5" fmla="*/ 622080 w 690523"/>
              <a:gd name="connsiteY5" fmla="*/ 444599 h 444962"/>
              <a:gd name="connsiteX6" fmla="*/ 6130 w 690523"/>
              <a:gd name="connsiteY6" fmla="*/ 190599 h 444962"/>
              <a:gd name="connsiteX7" fmla="*/ 3749 w 690523"/>
              <a:gd name="connsiteY7" fmla="*/ 188218 h 444962"/>
              <a:gd name="connsiteX0" fmla="*/ 3749 w 698645"/>
              <a:gd name="connsiteY0" fmla="*/ 188218 h 447958"/>
              <a:gd name="connsiteX1" fmla="*/ 145830 w 698645"/>
              <a:gd name="connsiteY1" fmla="*/ 99 h 447958"/>
              <a:gd name="connsiteX2" fmla="*/ 349030 w 698645"/>
              <a:gd name="connsiteY2" fmla="*/ 163612 h 447958"/>
              <a:gd name="connsiteX3" fmla="*/ 508574 w 698645"/>
              <a:gd name="connsiteY3" fmla="*/ 254100 h 447958"/>
              <a:gd name="connsiteX4" fmla="*/ 672881 w 698645"/>
              <a:gd name="connsiteY4" fmla="*/ 312044 h 447958"/>
              <a:gd name="connsiteX5" fmla="*/ 622080 w 698645"/>
              <a:gd name="connsiteY5" fmla="*/ 444599 h 447958"/>
              <a:gd name="connsiteX6" fmla="*/ 6130 w 698645"/>
              <a:gd name="connsiteY6" fmla="*/ 190599 h 447958"/>
              <a:gd name="connsiteX7" fmla="*/ 3749 w 698645"/>
              <a:gd name="connsiteY7" fmla="*/ 188218 h 447958"/>
              <a:gd name="connsiteX0" fmla="*/ 3210 w 724300"/>
              <a:gd name="connsiteY0" fmla="*/ 86260 h 453156"/>
              <a:gd name="connsiteX1" fmla="*/ 171485 w 724300"/>
              <a:gd name="connsiteY1" fmla="*/ 5297 h 453156"/>
              <a:gd name="connsiteX2" fmla="*/ 374685 w 724300"/>
              <a:gd name="connsiteY2" fmla="*/ 168810 h 453156"/>
              <a:gd name="connsiteX3" fmla="*/ 534229 w 724300"/>
              <a:gd name="connsiteY3" fmla="*/ 259298 h 453156"/>
              <a:gd name="connsiteX4" fmla="*/ 698536 w 724300"/>
              <a:gd name="connsiteY4" fmla="*/ 317242 h 453156"/>
              <a:gd name="connsiteX5" fmla="*/ 647735 w 724300"/>
              <a:gd name="connsiteY5" fmla="*/ 449797 h 453156"/>
              <a:gd name="connsiteX6" fmla="*/ 31785 w 724300"/>
              <a:gd name="connsiteY6" fmla="*/ 195797 h 453156"/>
              <a:gd name="connsiteX7" fmla="*/ 3210 w 724300"/>
              <a:gd name="connsiteY7" fmla="*/ 86260 h 453156"/>
              <a:gd name="connsiteX0" fmla="*/ 3210 w 717219"/>
              <a:gd name="connsiteY0" fmla="*/ 86260 h 450814"/>
              <a:gd name="connsiteX1" fmla="*/ 171485 w 717219"/>
              <a:gd name="connsiteY1" fmla="*/ 5297 h 450814"/>
              <a:gd name="connsiteX2" fmla="*/ 374685 w 717219"/>
              <a:gd name="connsiteY2" fmla="*/ 168810 h 450814"/>
              <a:gd name="connsiteX3" fmla="*/ 534229 w 717219"/>
              <a:gd name="connsiteY3" fmla="*/ 259298 h 450814"/>
              <a:gd name="connsiteX4" fmla="*/ 698536 w 717219"/>
              <a:gd name="connsiteY4" fmla="*/ 317242 h 450814"/>
              <a:gd name="connsiteX5" fmla="*/ 647735 w 717219"/>
              <a:gd name="connsiteY5" fmla="*/ 449797 h 450814"/>
              <a:gd name="connsiteX6" fmla="*/ 161131 w 717219"/>
              <a:gd name="connsiteY6" fmla="*/ 368732 h 450814"/>
              <a:gd name="connsiteX7" fmla="*/ 31785 w 717219"/>
              <a:gd name="connsiteY7" fmla="*/ 195797 h 450814"/>
              <a:gd name="connsiteX8" fmla="*/ 3210 w 717219"/>
              <a:gd name="connsiteY8" fmla="*/ 86260 h 450814"/>
              <a:gd name="connsiteX0" fmla="*/ 0 w 685434"/>
              <a:gd name="connsiteY0" fmla="*/ 190500 h 445517"/>
              <a:gd name="connsiteX1" fmla="*/ 139700 w 685434"/>
              <a:gd name="connsiteY1" fmla="*/ 0 h 445517"/>
              <a:gd name="connsiteX2" fmla="*/ 342900 w 685434"/>
              <a:gd name="connsiteY2" fmla="*/ 163513 h 445517"/>
              <a:gd name="connsiteX3" fmla="*/ 502444 w 685434"/>
              <a:gd name="connsiteY3" fmla="*/ 254001 h 445517"/>
              <a:gd name="connsiteX4" fmla="*/ 666751 w 685434"/>
              <a:gd name="connsiteY4" fmla="*/ 311945 h 445517"/>
              <a:gd name="connsiteX5" fmla="*/ 615950 w 685434"/>
              <a:gd name="connsiteY5" fmla="*/ 444500 h 445517"/>
              <a:gd name="connsiteX6" fmla="*/ 129346 w 685434"/>
              <a:gd name="connsiteY6" fmla="*/ 363435 h 445517"/>
              <a:gd name="connsiteX7" fmla="*/ 0 w 685434"/>
              <a:gd name="connsiteY7" fmla="*/ 190500 h 445517"/>
              <a:gd name="connsiteX0" fmla="*/ 3449 w 688883"/>
              <a:gd name="connsiteY0" fmla="*/ 190500 h 445517"/>
              <a:gd name="connsiteX1" fmla="*/ 143149 w 688883"/>
              <a:gd name="connsiteY1" fmla="*/ 0 h 445517"/>
              <a:gd name="connsiteX2" fmla="*/ 346349 w 688883"/>
              <a:gd name="connsiteY2" fmla="*/ 163513 h 445517"/>
              <a:gd name="connsiteX3" fmla="*/ 505893 w 688883"/>
              <a:gd name="connsiteY3" fmla="*/ 254001 h 445517"/>
              <a:gd name="connsiteX4" fmla="*/ 670200 w 688883"/>
              <a:gd name="connsiteY4" fmla="*/ 311945 h 445517"/>
              <a:gd name="connsiteX5" fmla="*/ 619399 w 688883"/>
              <a:gd name="connsiteY5" fmla="*/ 444500 h 445517"/>
              <a:gd name="connsiteX6" fmla="*/ 132795 w 688883"/>
              <a:gd name="connsiteY6" fmla="*/ 363435 h 445517"/>
              <a:gd name="connsiteX7" fmla="*/ 3449 w 688883"/>
              <a:gd name="connsiteY7" fmla="*/ 190500 h 445517"/>
              <a:gd name="connsiteX0" fmla="*/ 1443 w 686877"/>
              <a:gd name="connsiteY0" fmla="*/ 190500 h 445517"/>
              <a:gd name="connsiteX1" fmla="*/ 141143 w 686877"/>
              <a:gd name="connsiteY1" fmla="*/ 0 h 445517"/>
              <a:gd name="connsiteX2" fmla="*/ 344343 w 686877"/>
              <a:gd name="connsiteY2" fmla="*/ 163513 h 445517"/>
              <a:gd name="connsiteX3" fmla="*/ 503887 w 686877"/>
              <a:gd name="connsiteY3" fmla="*/ 254001 h 445517"/>
              <a:gd name="connsiteX4" fmla="*/ 668194 w 686877"/>
              <a:gd name="connsiteY4" fmla="*/ 311945 h 445517"/>
              <a:gd name="connsiteX5" fmla="*/ 617393 w 686877"/>
              <a:gd name="connsiteY5" fmla="*/ 444500 h 445517"/>
              <a:gd name="connsiteX6" fmla="*/ 130789 w 686877"/>
              <a:gd name="connsiteY6" fmla="*/ 363435 h 445517"/>
              <a:gd name="connsiteX7" fmla="*/ 1443 w 686877"/>
              <a:gd name="connsiteY7" fmla="*/ 190500 h 445517"/>
              <a:gd name="connsiteX0" fmla="*/ 197 w 685631"/>
              <a:gd name="connsiteY0" fmla="*/ 190500 h 445517"/>
              <a:gd name="connsiteX1" fmla="*/ 139897 w 685631"/>
              <a:gd name="connsiteY1" fmla="*/ 0 h 445517"/>
              <a:gd name="connsiteX2" fmla="*/ 343097 w 685631"/>
              <a:gd name="connsiteY2" fmla="*/ 163513 h 445517"/>
              <a:gd name="connsiteX3" fmla="*/ 502641 w 685631"/>
              <a:gd name="connsiteY3" fmla="*/ 254001 h 445517"/>
              <a:gd name="connsiteX4" fmla="*/ 666948 w 685631"/>
              <a:gd name="connsiteY4" fmla="*/ 311945 h 445517"/>
              <a:gd name="connsiteX5" fmla="*/ 616147 w 685631"/>
              <a:gd name="connsiteY5" fmla="*/ 444500 h 445517"/>
              <a:gd name="connsiteX6" fmla="*/ 129543 w 685631"/>
              <a:gd name="connsiteY6" fmla="*/ 363435 h 445517"/>
              <a:gd name="connsiteX7" fmla="*/ 197 w 685631"/>
              <a:gd name="connsiteY7" fmla="*/ 190500 h 445517"/>
              <a:gd name="connsiteX0" fmla="*/ 13 w 685447"/>
              <a:gd name="connsiteY0" fmla="*/ 123825 h 378842"/>
              <a:gd name="connsiteX1" fmla="*/ 123044 w 685447"/>
              <a:gd name="connsiteY1" fmla="*/ 0 h 378842"/>
              <a:gd name="connsiteX2" fmla="*/ 342913 w 685447"/>
              <a:gd name="connsiteY2" fmla="*/ 96838 h 378842"/>
              <a:gd name="connsiteX3" fmla="*/ 502457 w 685447"/>
              <a:gd name="connsiteY3" fmla="*/ 187326 h 378842"/>
              <a:gd name="connsiteX4" fmla="*/ 666764 w 685447"/>
              <a:gd name="connsiteY4" fmla="*/ 245270 h 378842"/>
              <a:gd name="connsiteX5" fmla="*/ 615963 w 685447"/>
              <a:gd name="connsiteY5" fmla="*/ 377825 h 378842"/>
              <a:gd name="connsiteX6" fmla="*/ 129359 w 685447"/>
              <a:gd name="connsiteY6" fmla="*/ 296760 h 378842"/>
              <a:gd name="connsiteX7" fmla="*/ 13 w 685447"/>
              <a:gd name="connsiteY7" fmla="*/ 123825 h 378842"/>
              <a:gd name="connsiteX0" fmla="*/ 13 w 632478"/>
              <a:gd name="connsiteY0" fmla="*/ 123825 h 381322"/>
              <a:gd name="connsiteX1" fmla="*/ 123044 w 632478"/>
              <a:gd name="connsiteY1" fmla="*/ 0 h 381322"/>
              <a:gd name="connsiteX2" fmla="*/ 342913 w 632478"/>
              <a:gd name="connsiteY2" fmla="*/ 96838 h 381322"/>
              <a:gd name="connsiteX3" fmla="*/ 502457 w 632478"/>
              <a:gd name="connsiteY3" fmla="*/ 187326 h 381322"/>
              <a:gd name="connsiteX4" fmla="*/ 615963 w 632478"/>
              <a:gd name="connsiteY4" fmla="*/ 377825 h 381322"/>
              <a:gd name="connsiteX5" fmla="*/ 129359 w 632478"/>
              <a:gd name="connsiteY5" fmla="*/ 296760 h 381322"/>
              <a:gd name="connsiteX6" fmla="*/ 13 w 632478"/>
              <a:gd name="connsiteY6" fmla="*/ 123825 h 381322"/>
              <a:gd name="connsiteX0" fmla="*/ 13 w 508450"/>
              <a:gd name="connsiteY0" fmla="*/ 123825 h 297649"/>
              <a:gd name="connsiteX1" fmla="*/ 123044 w 508450"/>
              <a:gd name="connsiteY1" fmla="*/ 0 h 297649"/>
              <a:gd name="connsiteX2" fmla="*/ 342913 w 508450"/>
              <a:gd name="connsiteY2" fmla="*/ 96838 h 297649"/>
              <a:gd name="connsiteX3" fmla="*/ 502457 w 508450"/>
              <a:gd name="connsiteY3" fmla="*/ 187326 h 297649"/>
              <a:gd name="connsiteX4" fmla="*/ 129359 w 508450"/>
              <a:gd name="connsiteY4" fmla="*/ 296760 h 297649"/>
              <a:gd name="connsiteX5" fmla="*/ 13 w 508450"/>
              <a:gd name="connsiteY5" fmla="*/ 123825 h 2976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8450" h="297649">
                <a:moveTo>
                  <a:pt x="13" y="123825"/>
                </a:moveTo>
                <a:cubicBezTo>
                  <a:pt x="-1039" y="74365"/>
                  <a:pt x="65894" y="4498"/>
                  <a:pt x="123044" y="0"/>
                </a:cubicBezTo>
                <a:cubicBezTo>
                  <a:pt x="184956" y="13758"/>
                  <a:pt x="279677" y="65617"/>
                  <a:pt x="342913" y="96838"/>
                </a:cubicBezTo>
                <a:cubicBezTo>
                  <a:pt x="406149" y="128059"/>
                  <a:pt x="538049" y="154006"/>
                  <a:pt x="502457" y="187326"/>
                </a:cubicBezTo>
                <a:cubicBezTo>
                  <a:pt x="466865" y="220646"/>
                  <a:pt x="213100" y="307343"/>
                  <a:pt x="129359" y="296760"/>
                </a:cubicBezTo>
                <a:cubicBezTo>
                  <a:pt x="45618" y="286177"/>
                  <a:pt x="1065" y="173285"/>
                  <a:pt x="13" y="123825"/>
                </a:cubicBezTo>
                <a:close/>
              </a:path>
            </a:pathLst>
          </a:custGeom>
          <a:solidFill>
            <a:srgbClr val="FFFF00"/>
          </a:solidFill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4" name="Прямая со стрелкой 23"/>
          <p:cNvCxnSpPr/>
          <p:nvPr/>
        </p:nvCxnSpPr>
        <p:spPr bwMode="auto">
          <a:xfrm>
            <a:off x="1075439" y="2959406"/>
            <a:ext cx="149913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4" name="Прямая со стрелкой 73"/>
          <p:cNvCxnSpPr/>
          <p:nvPr/>
        </p:nvCxnSpPr>
        <p:spPr bwMode="auto">
          <a:xfrm>
            <a:off x="1452682" y="3535470"/>
            <a:ext cx="149913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5" name="Прямая со стрелкой 74"/>
          <p:cNvCxnSpPr/>
          <p:nvPr/>
        </p:nvCxnSpPr>
        <p:spPr bwMode="auto">
          <a:xfrm>
            <a:off x="1813964" y="4111534"/>
            <a:ext cx="149913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6" name="Прямая со стрелкой 75"/>
          <p:cNvCxnSpPr/>
          <p:nvPr/>
        </p:nvCxnSpPr>
        <p:spPr bwMode="auto">
          <a:xfrm>
            <a:off x="2449492" y="3718611"/>
            <a:ext cx="250170" cy="39011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7" name="Прямая со стрелкой 76"/>
          <p:cNvCxnSpPr/>
          <p:nvPr/>
        </p:nvCxnSpPr>
        <p:spPr bwMode="auto">
          <a:xfrm>
            <a:off x="2017574" y="3145353"/>
            <a:ext cx="250170" cy="39011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8" name="Прямая со стрелкой 77"/>
          <p:cNvCxnSpPr/>
          <p:nvPr/>
        </p:nvCxnSpPr>
        <p:spPr bwMode="auto">
          <a:xfrm flipV="1">
            <a:off x="1403648" y="3535470"/>
            <a:ext cx="250170" cy="39011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9" name="Прямоугольник 78"/>
          <p:cNvSpPr/>
          <p:nvPr/>
        </p:nvSpPr>
        <p:spPr>
          <a:xfrm rot="3406155">
            <a:off x="2561524" y="3580111"/>
            <a:ext cx="144308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200" dirty="0" smtClean="0"/>
              <a:t>Методология</a:t>
            </a:r>
            <a:endParaRPr lang="ru-RU" sz="1200" dirty="0"/>
          </a:p>
        </p:txBody>
      </p:sp>
      <p:sp>
        <p:nvSpPr>
          <p:cNvPr id="80" name="Прямоугольник 79"/>
          <p:cNvSpPr/>
          <p:nvPr/>
        </p:nvSpPr>
        <p:spPr>
          <a:xfrm rot="18157188">
            <a:off x="6548544" y="5033331"/>
            <a:ext cx="144308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200" dirty="0" smtClean="0"/>
              <a:t>Организация</a:t>
            </a:r>
            <a:endParaRPr lang="ru-RU" sz="1200" dirty="0"/>
          </a:p>
        </p:txBody>
      </p:sp>
      <p:sp>
        <p:nvSpPr>
          <p:cNvPr id="81" name="Прямоугольник 80"/>
          <p:cNvSpPr/>
          <p:nvPr/>
        </p:nvSpPr>
        <p:spPr>
          <a:xfrm rot="18157188">
            <a:off x="3920914" y="5015463"/>
            <a:ext cx="144308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200" dirty="0" smtClean="0"/>
              <a:t>Персонал</a:t>
            </a:r>
            <a:endParaRPr lang="ru-RU" sz="1200" dirty="0"/>
          </a:p>
        </p:txBody>
      </p:sp>
      <p:sp>
        <p:nvSpPr>
          <p:cNvPr id="82" name="Прямоугольник 81"/>
          <p:cNvSpPr/>
          <p:nvPr/>
        </p:nvSpPr>
        <p:spPr>
          <a:xfrm rot="3406155">
            <a:off x="5153812" y="3572362"/>
            <a:ext cx="144308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200" dirty="0" smtClean="0"/>
              <a:t>Кооперация</a:t>
            </a:r>
            <a:endParaRPr lang="ru-RU" sz="1200" dirty="0"/>
          </a:p>
        </p:txBody>
      </p:sp>
      <p:sp>
        <p:nvSpPr>
          <p:cNvPr id="83" name="Прямоугольник 82"/>
          <p:cNvSpPr/>
          <p:nvPr/>
        </p:nvSpPr>
        <p:spPr>
          <a:xfrm rot="18157188">
            <a:off x="2086819" y="4609741"/>
            <a:ext cx="43724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200" dirty="0" smtClean="0"/>
              <a:t>ИТ</a:t>
            </a:r>
            <a:endParaRPr lang="ru-RU" sz="1200" dirty="0"/>
          </a:p>
        </p:txBody>
      </p:sp>
      <p:cxnSp>
        <p:nvCxnSpPr>
          <p:cNvPr id="84" name="Прямая со стрелкой 83"/>
          <p:cNvCxnSpPr/>
          <p:nvPr/>
        </p:nvCxnSpPr>
        <p:spPr bwMode="auto">
          <a:xfrm>
            <a:off x="3635896" y="2959406"/>
            <a:ext cx="149913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5" name="Прямая со стрелкой 84"/>
          <p:cNvCxnSpPr/>
          <p:nvPr/>
        </p:nvCxnSpPr>
        <p:spPr bwMode="auto">
          <a:xfrm>
            <a:off x="4013139" y="3535470"/>
            <a:ext cx="149913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6" name="Прямая со стрелкой 85"/>
          <p:cNvCxnSpPr/>
          <p:nvPr/>
        </p:nvCxnSpPr>
        <p:spPr bwMode="auto">
          <a:xfrm>
            <a:off x="4374421" y="4111534"/>
            <a:ext cx="149913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7" name="Прямая со стрелкой 86"/>
          <p:cNvCxnSpPr/>
          <p:nvPr/>
        </p:nvCxnSpPr>
        <p:spPr bwMode="auto">
          <a:xfrm>
            <a:off x="5009949" y="3718611"/>
            <a:ext cx="250170" cy="39011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8" name="Прямая со стрелкой 87"/>
          <p:cNvCxnSpPr/>
          <p:nvPr/>
        </p:nvCxnSpPr>
        <p:spPr bwMode="auto">
          <a:xfrm>
            <a:off x="4578031" y="3145353"/>
            <a:ext cx="250170" cy="39011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9" name="Прямая со стрелкой 88"/>
          <p:cNvCxnSpPr/>
          <p:nvPr/>
        </p:nvCxnSpPr>
        <p:spPr bwMode="auto">
          <a:xfrm flipV="1">
            <a:off x="3964105" y="2959406"/>
            <a:ext cx="250170" cy="39011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0" name="Прямая со стрелкой 89"/>
          <p:cNvCxnSpPr/>
          <p:nvPr/>
        </p:nvCxnSpPr>
        <p:spPr bwMode="auto">
          <a:xfrm>
            <a:off x="4420532" y="2569289"/>
            <a:ext cx="250170" cy="39011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Прямая со стрелкой 28"/>
          <p:cNvCxnSpPr/>
          <p:nvPr/>
        </p:nvCxnSpPr>
        <p:spPr bwMode="auto">
          <a:xfrm>
            <a:off x="4475509" y="3823502"/>
            <a:ext cx="578373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1" name="Прямая со стрелкой 90"/>
          <p:cNvCxnSpPr/>
          <p:nvPr/>
        </p:nvCxnSpPr>
        <p:spPr bwMode="auto">
          <a:xfrm>
            <a:off x="3434766" y="3247438"/>
            <a:ext cx="578373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3" name="Прямая со стрелкой 92"/>
          <p:cNvCxnSpPr/>
          <p:nvPr/>
        </p:nvCxnSpPr>
        <p:spPr bwMode="auto">
          <a:xfrm>
            <a:off x="541410" y="5665633"/>
            <a:ext cx="934246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4" name="Прямая со стрелкой 93"/>
          <p:cNvCxnSpPr/>
          <p:nvPr/>
        </p:nvCxnSpPr>
        <p:spPr bwMode="auto">
          <a:xfrm flipV="1">
            <a:off x="480574" y="4903622"/>
            <a:ext cx="149913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5" name="Прямая со стрелкой 94"/>
          <p:cNvCxnSpPr/>
          <p:nvPr/>
        </p:nvCxnSpPr>
        <p:spPr bwMode="auto">
          <a:xfrm flipV="1">
            <a:off x="1116102" y="4906428"/>
            <a:ext cx="250170" cy="39011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6" name="Прямая со стрелкой 95"/>
          <p:cNvCxnSpPr/>
          <p:nvPr/>
        </p:nvCxnSpPr>
        <p:spPr bwMode="auto">
          <a:xfrm flipV="1">
            <a:off x="541410" y="5665633"/>
            <a:ext cx="250170" cy="39011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8" name="Прямая со стрелкой 97"/>
          <p:cNvCxnSpPr/>
          <p:nvPr/>
        </p:nvCxnSpPr>
        <p:spPr bwMode="auto">
          <a:xfrm>
            <a:off x="1475656" y="3243638"/>
            <a:ext cx="578373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9" name="Прямая со стрелкой 98"/>
          <p:cNvCxnSpPr/>
          <p:nvPr/>
        </p:nvCxnSpPr>
        <p:spPr bwMode="auto">
          <a:xfrm>
            <a:off x="622281" y="5153962"/>
            <a:ext cx="578373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1" name="Прямая со стрелкой 100"/>
          <p:cNvCxnSpPr/>
          <p:nvPr/>
        </p:nvCxnSpPr>
        <p:spPr bwMode="auto">
          <a:xfrm flipV="1">
            <a:off x="3072862" y="4870739"/>
            <a:ext cx="149913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2" name="Прямая со стрелкой 101"/>
          <p:cNvCxnSpPr/>
          <p:nvPr/>
        </p:nvCxnSpPr>
        <p:spPr bwMode="auto">
          <a:xfrm flipV="1">
            <a:off x="3708390" y="4873545"/>
            <a:ext cx="250170" cy="39011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5" name="Прямая со стрелкой 104"/>
          <p:cNvCxnSpPr/>
          <p:nvPr/>
        </p:nvCxnSpPr>
        <p:spPr bwMode="auto">
          <a:xfrm flipV="1">
            <a:off x="2699792" y="5446803"/>
            <a:ext cx="149913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6" name="Прямая со стрелкой 105"/>
          <p:cNvCxnSpPr/>
          <p:nvPr/>
        </p:nvCxnSpPr>
        <p:spPr bwMode="auto">
          <a:xfrm flipV="1">
            <a:off x="2843808" y="5449609"/>
            <a:ext cx="250170" cy="39011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8" name="Прямая со стрелкой 107"/>
          <p:cNvCxnSpPr/>
          <p:nvPr/>
        </p:nvCxnSpPr>
        <p:spPr bwMode="auto">
          <a:xfrm>
            <a:off x="2868197" y="6055750"/>
            <a:ext cx="934246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9" name="Прямая со стрелкой 108"/>
          <p:cNvCxnSpPr/>
          <p:nvPr/>
        </p:nvCxnSpPr>
        <p:spPr bwMode="auto">
          <a:xfrm flipV="1">
            <a:off x="5637049" y="5068603"/>
            <a:ext cx="149913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0" name="Прямая со стрелкой 109"/>
          <p:cNvCxnSpPr/>
          <p:nvPr/>
        </p:nvCxnSpPr>
        <p:spPr bwMode="auto">
          <a:xfrm flipV="1">
            <a:off x="6272577" y="5071409"/>
            <a:ext cx="250170" cy="39011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1" name="Прямая со стрелкой 110"/>
          <p:cNvCxnSpPr/>
          <p:nvPr/>
        </p:nvCxnSpPr>
        <p:spPr bwMode="auto">
          <a:xfrm flipV="1">
            <a:off x="5076056" y="5911734"/>
            <a:ext cx="149913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2" name="Прямая со стрелкой 111"/>
          <p:cNvCxnSpPr/>
          <p:nvPr/>
        </p:nvCxnSpPr>
        <p:spPr bwMode="auto">
          <a:xfrm>
            <a:off x="5887710" y="4671926"/>
            <a:ext cx="250170" cy="39011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3" name="Прямая со стрелкой 112"/>
          <p:cNvCxnSpPr/>
          <p:nvPr/>
        </p:nvCxnSpPr>
        <p:spPr bwMode="auto">
          <a:xfrm>
            <a:off x="6050022" y="5521617"/>
            <a:ext cx="250170" cy="39011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4" name="Прямая со стрелкой 113"/>
          <p:cNvCxnSpPr/>
          <p:nvPr/>
        </p:nvCxnSpPr>
        <p:spPr bwMode="auto">
          <a:xfrm flipV="1">
            <a:off x="5509468" y="5911734"/>
            <a:ext cx="250170" cy="39011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5" name="Прямая со стрелкой 114"/>
          <p:cNvCxnSpPr/>
          <p:nvPr/>
        </p:nvCxnSpPr>
        <p:spPr bwMode="auto">
          <a:xfrm>
            <a:off x="4954723" y="6257726"/>
            <a:ext cx="578373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6" name="Прямоугольник 115"/>
          <p:cNvSpPr/>
          <p:nvPr/>
        </p:nvSpPr>
        <p:spPr>
          <a:xfrm>
            <a:off x="5825625" y="2341329"/>
            <a:ext cx="3210871" cy="101566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ru-RU" sz="1200" dirty="0" smtClean="0"/>
              <a:t>Группы факторов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dirty="0" smtClean="0"/>
              <a:t>Связанные с особенностями организации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dirty="0" smtClean="0"/>
              <a:t>С ИТ-проектом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dirty="0" smtClean="0"/>
              <a:t>С другими существенными событиями</a:t>
            </a:r>
            <a:endParaRPr lang="ru-RU" sz="1200" dirty="0"/>
          </a:p>
        </p:txBody>
      </p:sp>
      <p:sp>
        <p:nvSpPr>
          <p:cNvPr id="117" name="Прямоугольник 116"/>
          <p:cNvSpPr/>
          <p:nvPr/>
        </p:nvSpPr>
        <p:spPr>
          <a:xfrm>
            <a:off x="2070937" y="1412776"/>
            <a:ext cx="559740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/>
              <a:t>Общая карта факторов формирования эффекта</a:t>
            </a:r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3507320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Проблема эффективности ИТ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8397260" y="6570562"/>
            <a:ext cx="532458" cy="216024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fld id="{D662589E-2556-4685-AA14-2A6AFC747F1F}" type="slidenum">
              <a:rPr lang="en-GB" sz="1200" smtClean="0"/>
              <a:pPr algn="r">
                <a:defRPr/>
              </a:pPr>
              <a:t>2</a:t>
            </a:fld>
            <a:endParaRPr lang="en-GB" sz="1200" dirty="0"/>
          </a:p>
        </p:txBody>
      </p:sp>
      <p:pic>
        <p:nvPicPr>
          <p:cNvPr id="5" name="Рисунок 4" descr="Альманах 2012 IT-VALUE.RU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1571612"/>
            <a:ext cx="2843749" cy="3429024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" name="Содержимое 2"/>
          <p:cNvSpPr>
            <a:spLocks noGrp="1"/>
          </p:cNvSpPr>
          <p:nvPr>
            <p:ph idx="1"/>
          </p:nvPr>
        </p:nvSpPr>
        <p:spPr>
          <a:xfrm>
            <a:off x="3500430" y="1543112"/>
            <a:ext cx="5500726" cy="5172036"/>
          </a:xfrm>
        </p:spPr>
        <p:txBody>
          <a:bodyPr>
            <a:normAutofit fontScale="92500" lnSpcReduction="20000"/>
          </a:bodyPr>
          <a:lstStyle/>
          <a:p>
            <a:pPr lvl="0">
              <a:buFont typeface="Arial" pitchFamily="34" charset="0"/>
              <a:buChar char="•"/>
            </a:pPr>
            <a:r>
              <a:rPr lang="ru-RU" sz="2100" dirty="0" smtClean="0"/>
              <a:t>Эмпирически доказано положительное влияние ИТ на экономические показатели бизнеса.</a:t>
            </a:r>
          </a:p>
          <a:p>
            <a:pPr lvl="1">
              <a:buFont typeface="Arial" pitchFamily="34" charset="0"/>
              <a:buChar char="•"/>
            </a:pPr>
            <a:r>
              <a:rPr lang="ru-RU" sz="1600" dirty="0" smtClean="0"/>
              <a:t>Статистические исследования под руководством Эрика </a:t>
            </a:r>
            <a:r>
              <a:rPr lang="ru-RU" sz="1600" dirty="0" err="1" smtClean="0"/>
              <a:t>Бринйолфсона</a:t>
            </a:r>
            <a:r>
              <a:rPr lang="ru-RU" sz="1600" dirty="0" smtClean="0"/>
              <a:t>.</a:t>
            </a:r>
          </a:p>
          <a:p>
            <a:pPr lvl="0">
              <a:buFont typeface="Arial" pitchFamily="34" charset="0"/>
              <a:buChar char="•"/>
            </a:pPr>
            <a:r>
              <a:rPr lang="ru-RU" sz="2100" dirty="0" smtClean="0"/>
              <a:t>За 20 лет проблема эффективности ИТ среди практиков так и не вышла из зоны </a:t>
            </a:r>
            <a:r>
              <a:rPr lang="ru-RU" sz="2100" dirty="0" err="1" smtClean="0"/>
              <a:t>маргинальности</a:t>
            </a:r>
            <a:r>
              <a:rPr lang="ru-RU" sz="2100" dirty="0" smtClean="0"/>
              <a:t>.</a:t>
            </a:r>
          </a:p>
          <a:p>
            <a:pPr lvl="1">
              <a:buFont typeface="Arial" pitchFamily="34" charset="0"/>
              <a:buChar char="•"/>
            </a:pPr>
            <a:r>
              <a:rPr lang="ru-RU" sz="1600" dirty="0" smtClean="0"/>
              <a:t>Ответственность за достижение эффекта – исключение, а не правило</a:t>
            </a:r>
          </a:p>
          <a:p>
            <a:pPr lvl="0">
              <a:buFont typeface="Arial" pitchFamily="34" charset="0"/>
              <a:buChar char="•"/>
            </a:pPr>
            <a:r>
              <a:rPr lang="ru-RU" sz="2100" dirty="0" smtClean="0"/>
              <a:t>Огромный разрыв между теорией и практикой.</a:t>
            </a:r>
          </a:p>
          <a:p>
            <a:pPr lvl="1">
              <a:buFont typeface="Arial" pitchFamily="34" charset="0"/>
              <a:buChar char="•"/>
            </a:pPr>
            <a:r>
              <a:rPr lang="ru-RU" sz="1600" dirty="0" smtClean="0"/>
              <a:t>У теоретиков доминируют статистические исследования в академическом стиле</a:t>
            </a:r>
          </a:p>
          <a:p>
            <a:pPr lvl="1">
              <a:buFont typeface="Arial" pitchFamily="34" charset="0"/>
              <a:buChar char="•"/>
            </a:pPr>
            <a:r>
              <a:rPr lang="ru-RU" sz="1600" dirty="0" smtClean="0"/>
              <a:t>У практиков доминируют использование экспертных оценок</a:t>
            </a:r>
          </a:p>
          <a:p>
            <a:pPr lvl="0">
              <a:buFont typeface="Arial" pitchFamily="34" charset="0"/>
              <a:buChar char="•"/>
            </a:pPr>
            <a:r>
              <a:rPr lang="ru-RU" sz="2100" dirty="0" smtClean="0"/>
              <a:t>Очень слабое внимание задаче измерения реальных эффектов.</a:t>
            </a:r>
          </a:p>
          <a:p>
            <a:pPr lvl="1">
              <a:buFont typeface="Arial" pitchFamily="34" charset="0"/>
              <a:buChar char="•"/>
            </a:pPr>
            <a:r>
              <a:rPr lang="ru-RU" sz="1600" dirty="0" smtClean="0"/>
              <a:t>Все методы оценки сфокусированы на прогнозе. Измерение подразумевается как то самой собой.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85720" y="4960822"/>
            <a:ext cx="307183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</a:pPr>
            <a:r>
              <a:rPr lang="ru-RU" sz="1800" dirty="0" smtClean="0"/>
              <a:t>Альманах 2012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1800" dirty="0" smtClean="0"/>
              <a:t>Проблемы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1800" dirty="0" smtClean="0"/>
              <a:t>Тенденции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1800" dirty="0" smtClean="0"/>
              <a:t>Перспективы развития</a:t>
            </a: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150" y="357166"/>
            <a:ext cx="6553200" cy="1034129"/>
          </a:xfrm>
        </p:spPr>
        <p:txBody>
          <a:bodyPr/>
          <a:lstStyle/>
          <a:p>
            <a:r>
              <a:rPr lang="ru-RU" sz="2800" dirty="0" smtClean="0"/>
              <a:t>Теоретические проблемы практического измерения эффекта от  инвестиций в ИТ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556792"/>
            <a:ext cx="8091487" cy="501548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ru-RU" b="1" dirty="0" smtClean="0"/>
              <a:t>Прежде чем научится прогнозировать эффект надо научиться его измерять.</a:t>
            </a:r>
          </a:p>
          <a:p>
            <a:pPr lvl="0">
              <a:buNone/>
            </a:pPr>
            <a:r>
              <a:rPr lang="ru-RU" sz="2100" dirty="0" smtClean="0"/>
              <a:t>Теоретические вопросы практического измерения эффекта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100" dirty="0" smtClean="0"/>
              <a:t>Что будем измерять</a:t>
            </a:r>
            <a:r>
              <a:rPr lang="en-US" sz="2100" dirty="0" smtClean="0"/>
              <a:t>? </a:t>
            </a:r>
            <a:r>
              <a:rPr lang="ru-RU" sz="2100" dirty="0" smtClean="0"/>
              <a:t>Как искать целевые показатели для измерения</a:t>
            </a:r>
            <a:r>
              <a:rPr lang="en-US" sz="2100" dirty="0" smtClean="0"/>
              <a:t>?</a:t>
            </a:r>
            <a:r>
              <a:rPr lang="ru-RU" sz="2100" kern="1200" dirty="0" smtClean="0">
                <a:solidFill>
                  <a:schemeClr val="dk1"/>
                </a:solidFill>
              </a:rPr>
              <a:t> Как определить объект анализа</a:t>
            </a:r>
            <a:r>
              <a:rPr lang="en-US" sz="2100" kern="1200" dirty="0" smtClean="0">
                <a:solidFill>
                  <a:schemeClr val="dk1"/>
                </a:solidFill>
              </a:rPr>
              <a:t>?</a:t>
            </a:r>
            <a:endParaRPr lang="ru-RU" sz="21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ru-RU" sz="2100" dirty="0" smtClean="0"/>
              <a:t>Как будем интерпретировать результаты измерения</a:t>
            </a:r>
            <a:r>
              <a:rPr lang="en-US" sz="2100" dirty="0" smtClean="0"/>
              <a:t>? </a:t>
            </a:r>
            <a:r>
              <a:rPr lang="ru-RU" sz="2100" dirty="0" smtClean="0"/>
              <a:t>Эффекты могут быть как положительными так и отрицательными, а объяснительная модель для интерпретации должна быть одна. 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100" dirty="0" smtClean="0"/>
              <a:t>Как сможем (</a:t>
            </a:r>
            <a:r>
              <a:rPr lang="ru-RU" sz="2100" dirty="0" err="1" smtClean="0"/>
              <a:t>сможем</a:t>
            </a:r>
            <a:r>
              <a:rPr lang="ru-RU" sz="2100" dirty="0" smtClean="0"/>
              <a:t> ли вообще) отделить в измеренном эффекте </a:t>
            </a:r>
            <a:r>
              <a:rPr lang="ru-RU" sz="2100" dirty="0" err="1" smtClean="0"/>
              <a:t>ИТ-факторы</a:t>
            </a:r>
            <a:r>
              <a:rPr lang="ru-RU" sz="2100" dirty="0" smtClean="0"/>
              <a:t> от не </a:t>
            </a:r>
            <a:r>
              <a:rPr lang="ru-RU" sz="2100" dirty="0" err="1" smtClean="0"/>
              <a:t>ИТ-факторов</a:t>
            </a:r>
            <a:r>
              <a:rPr lang="ru-RU" sz="2100" dirty="0" smtClean="0"/>
              <a:t>? Можно ли отделить эффекты одного </a:t>
            </a:r>
            <a:r>
              <a:rPr lang="ru-RU" sz="2100" dirty="0" err="1" smtClean="0"/>
              <a:t>ИТ-фактора</a:t>
            </a:r>
            <a:r>
              <a:rPr lang="ru-RU" sz="2100" dirty="0" smtClean="0"/>
              <a:t> от другого </a:t>
            </a:r>
            <a:r>
              <a:rPr lang="ru-RU" sz="2100" dirty="0" err="1" smtClean="0"/>
              <a:t>ИТ-фактора</a:t>
            </a:r>
            <a:r>
              <a:rPr lang="en-US" sz="2100" dirty="0" smtClean="0"/>
              <a:t>?</a:t>
            </a:r>
            <a:endParaRPr lang="ru-RU" sz="21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11BB78-1586-47AE-AF68-F04323C0ECF9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150" y="941150"/>
            <a:ext cx="6553200" cy="344710"/>
          </a:xfrm>
        </p:spPr>
        <p:txBody>
          <a:bodyPr/>
          <a:lstStyle/>
          <a:p>
            <a:r>
              <a:rPr lang="ru-RU" sz="2800" dirty="0" smtClean="0"/>
              <a:t>Особенности измерения эффекта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699668"/>
            <a:ext cx="8091487" cy="4443976"/>
          </a:xfrm>
        </p:spPr>
        <p:txBody>
          <a:bodyPr>
            <a:normAutofit fontScale="92500"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ru-RU" sz="2800" u="sng" dirty="0" smtClean="0"/>
              <a:t>Единство организации</a:t>
            </a:r>
            <a:r>
              <a:rPr lang="ru-RU" sz="2800" dirty="0" smtClean="0"/>
              <a:t>. Инвестиции делаются в один актив – ИТ, а эффект дает вся организация в целом. 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800" u="sng" kern="1200" dirty="0" err="1" smtClean="0">
                <a:solidFill>
                  <a:schemeClr val="dk1"/>
                </a:solidFill>
              </a:rPr>
              <a:t>Комплементарность</a:t>
            </a:r>
            <a:r>
              <a:rPr lang="ru-RU" sz="2800" u="sng" kern="1200" dirty="0" smtClean="0">
                <a:solidFill>
                  <a:schemeClr val="dk1"/>
                </a:solidFill>
              </a:rPr>
              <a:t> активов</a:t>
            </a:r>
            <a:r>
              <a:rPr lang="ru-RU" sz="2800" kern="1200" dirty="0" smtClean="0">
                <a:solidFill>
                  <a:schemeClr val="dk1"/>
                </a:solidFill>
              </a:rPr>
              <a:t>. ИТ дают эффект только при совместных инвестициях в другие (</a:t>
            </a:r>
            <a:r>
              <a:rPr lang="ru-RU" sz="2800" kern="1200" dirty="0" err="1" smtClean="0">
                <a:solidFill>
                  <a:schemeClr val="dk1"/>
                </a:solidFill>
              </a:rPr>
              <a:t>комплементарные</a:t>
            </a:r>
            <a:r>
              <a:rPr lang="ru-RU" sz="2800" kern="1200" dirty="0" smtClean="0">
                <a:solidFill>
                  <a:schemeClr val="dk1"/>
                </a:solidFill>
              </a:rPr>
              <a:t>) активы.</a:t>
            </a:r>
            <a:endParaRPr lang="ru-RU" sz="28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ru-RU" sz="2800" u="sng" dirty="0" smtClean="0"/>
              <a:t>Логика использования ИТ</a:t>
            </a:r>
            <a:r>
              <a:rPr lang="ru-RU" sz="2800" kern="1200" dirty="0" smtClean="0">
                <a:solidFill>
                  <a:schemeClr val="dk1"/>
                </a:solidFill>
              </a:rPr>
              <a:t>. </a:t>
            </a:r>
            <a:r>
              <a:rPr lang="ru-RU" sz="2800" dirty="0" smtClean="0"/>
              <a:t>Логика формирования эффекта определяется не тем как работают ИТ, а тем, как они используются конкретным бизнесом в конкретных условиях.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11BB78-1586-47AE-AF68-F04323C0ECF9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150" y="941150"/>
            <a:ext cx="6553200" cy="344710"/>
          </a:xfrm>
        </p:spPr>
        <p:txBody>
          <a:bodyPr/>
          <a:lstStyle/>
          <a:p>
            <a:r>
              <a:rPr lang="ru-RU" sz="2800" dirty="0" smtClean="0"/>
              <a:t>Особенность 1. Единство </a:t>
            </a:r>
            <a:r>
              <a:rPr lang="ru-RU" sz="2800" dirty="0" err="1" smtClean="0"/>
              <a:t>огранизации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556792"/>
            <a:ext cx="8091487" cy="5015480"/>
          </a:xfrm>
        </p:spPr>
        <p:txBody>
          <a:bodyPr>
            <a:normAutofit lnSpcReduction="10000"/>
          </a:bodyPr>
          <a:lstStyle/>
          <a:p>
            <a:pPr marL="457200" lvl="0" indent="-457200">
              <a:buNone/>
            </a:pPr>
            <a:r>
              <a:rPr lang="ru-RU" sz="2000" b="1" dirty="0" smtClean="0"/>
              <a:t>Инвестиции делаются в один актив – ИТ, а эффект дает вся организация в целом</a:t>
            </a:r>
            <a:endParaRPr lang="ru-RU" sz="2100" b="1" kern="1200" dirty="0" smtClean="0">
              <a:solidFill>
                <a:schemeClr val="dk1"/>
              </a:solidFill>
            </a:endParaRPr>
          </a:p>
          <a:p>
            <a:pPr marL="457200" lvl="0" indent="-457200">
              <a:buNone/>
            </a:pPr>
            <a:r>
              <a:rPr lang="ru-RU" sz="2000" dirty="0" smtClean="0"/>
              <a:t>Вывод</a:t>
            </a:r>
            <a:endParaRPr lang="ru-RU" sz="2100" dirty="0" smtClean="0"/>
          </a:p>
          <a:p>
            <a:pPr marL="857250" lvl="1" indent="-457200"/>
            <a:r>
              <a:rPr lang="ru-RU" sz="1800" dirty="0" smtClean="0"/>
              <a:t>В общем случае влияние на итоговые экономические показатели компании ИТ начинает чувствоваться через 3 – 5 лет. В краткосрочной перспективе (порядка 1 года) основное влияние оказывают не ИТ факторы.</a:t>
            </a:r>
          </a:p>
          <a:p>
            <a:pPr marL="857250" lvl="1" indent="-457200"/>
            <a:r>
              <a:rPr lang="ru-RU" sz="1800" dirty="0" smtClean="0"/>
              <a:t>Для более четкого выявления эффекта от </a:t>
            </a:r>
            <a:r>
              <a:rPr lang="ru-RU" sz="1800" dirty="0" err="1" smtClean="0"/>
              <a:t>ИТ-факторов</a:t>
            </a:r>
            <a:r>
              <a:rPr lang="ru-RU" sz="1800" dirty="0" smtClean="0"/>
              <a:t> в краткосрочной перспективе необходимо вводить более мелкие единицы анализа эффекта, чем организация в целом. Существуют ли более мелкие единицы анализа, где связь ИТ с целевыми показателями будет проявляться быстрее и с большей силой?</a:t>
            </a:r>
          </a:p>
          <a:p>
            <a:pPr marL="457200" lvl="0" indent="-457200">
              <a:buNone/>
            </a:pPr>
            <a:r>
              <a:rPr lang="ru-RU" sz="2000" dirty="0" smtClean="0"/>
              <a:t>Гипотеза. Более мелкие единицы анализа существуют, это</a:t>
            </a:r>
          </a:p>
          <a:p>
            <a:pPr marL="857250" lvl="1" indent="-457200"/>
            <a:r>
              <a:rPr lang="ru-RU" sz="1800" dirty="0" smtClean="0"/>
              <a:t>цепочки создания ценности бизнес продуктов, которые описываются единой бизнес моделью,</a:t>
            </a:r>
          </a:p>
          <a:p>
            <a:pPr marL="857250" lvl="1" indent="-457200"/>
            <a:r>
              <a:rPr lang="ru-RU" sz="1800" dirty="0" smtClean="0"/>
              <a:t>отдельные виды деятельности в цепочке создания ценности.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11BB78-1586-47AE-AF68-F04323C0ECF9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150" y="667878"/>
            <a:ext cx="6553200" cy="689420"/>
          </a:xfrm>
        </p:spPr>
        <p:txBody>
          <a:bodyPr/>
          <a:lstStyle/>
          <a:p>
            <a:r>
              <a:rPr lang="ru-RU" sz="2800" dirty="0" smtClean="0"/>
              <a:t>Особенность 2. </a:t>
            </a:r>
            <a:r>
              <a:rPr lang="ru-RU" sz="2800" dirty="0" err="1" smtClean="0"/>
              <a:t>Комплементарность</a:t>
            </a:r>
            <a:r>
              <a:rPr lang="ru-RU" sz="2800" dirty="0" smtClean="0"/>
              <a:t> активов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556792"/>
            <a:ext cx="8091487" cy="5015480"/>
          </a:xfrm>
        </p:spPr>
        <p:txBody>
          <a:bodyPr>
            <a:normAutofit/>
          </a:bodyPr>
          <a:lstStyle/>
          <a:p>
            <a:pPr marL="457200" lvl="0" indent="-457200">
              <a:buNone/>
            </a:pPr>
            <a:r>
              <a:rPr lang="ru-RU" sz="2000" b="1" kern="1200" dirty="0" smtClean="0">
                <a:solidFill>
                  <a:schemeClr val="dk1"/>
                </a:solidFill>
              </a:rPr>
              <a:t>ИТ дают эффект только при совместных инвестициях в другие (</a:t>
            </a:r>
            <a:r>
              <a:rPr lang="ru-RU" sz="2000" b="1" kern="1200" dirty="0" err="1" smtClean="0">
                <a:solidFill>
                  <a:schemeClr val="dk1"/>
                </a:solidFill>
              </a:rPr>
              <a:t>комплементарные</a:t>
            </a:r>
            <a:r>
              <a:rPr lang="ru-RU" sz="2000" b="1" kern="1200" dirty="0" smtClean="0">
                <a:solidFill>
                  <a:schemeClr val="dk1"/>
                </a:solidFill>
              </a:rPr>
              <a:t>) активы.</a:t>
            </a:r>
            <a:endParaRPr lang="ru-RU" sz="2100" b="1" kern="1200" dirty="0" smtClean="0">
              <a:solidFill>
                <a:schemeClr val="dk1"/>
              </a:solidFill>
            </a:endParaRPr>
          </a:p>
          <a:p>
            <a:pPr marL="457200" lvl="0" indent="-457200">
              <a:buNone/>
            </a:pPr>
            <a:r>
              <a:rPr lang="ru-RU" sz="2000" dirty="0" smtClean="0"/>
              <a:t>Вывод</a:t>
            </a:r>
            <a:endParaRPr lang="ru-RU" sz="2100" dirty="0" smtClean="0"/>
          </a:p>
          <a:p>
            <a:pPr marL="857250" lvl="1" indent="-457200"/>
            <a:r>
              <a:rPr lang="ru-RU" sz="1800" dirty="0" smtClean="0"/>
              <a:t>В общем случае, при анализе эффектов фактор ИТ нельзя рассматривать как самостоятельный.</a:t>
            </a:r>
          </a:p>
          <a:p>
            <a:pPr marL="857250" lvl="1" indent="-457200"/>
            <a:r>
              <a:rPr lang="ru-RU" sz="1800" dirty="0" smtClean="0"/>
              <a:t>Необходимо искать такие теоретические идеи, которые позволяют объяснить механизмы использования не только ИТ, но и других </a:t>
            </a:r>
            <a:r>
              <a:rPr lang="ru-RU" sz="1800" dirty="0" err="1" smtClean="0"/>
              <a:t>комплементарных</a:t>
            </a:r>
            <a:r>
              <a:rPr lang="ru-RU" sz="1800" dirty="0" smtClean="0"/>
              <a:t> активов.</a:t>
            </a:r>
          </a:p>
          <a:p>
            <a:pPr marL="457200" lvl="0" indent="-457200">
              <a:buNone/>
            </a:pPr>
            <a:r>
              <a:rPr lang="ru-RU" sz="2000" dirty="0" smtClean="0"/>
              <a:t>Гипотеза. Единицей анализа эффекта должна являться структурный элемент (орган) компании, включающая полный набор </a:t>
            </a:r>
            <a:r>
              <a:rPr lang="ru-RU" sz="2000" dirty="0" err="1" smtClean="0"/>
              <a:t>комплементарных</a:t>
            </a:r>
            <a:r>
              <a:rPr lang="ru-RU" sz="2000" dirty="0" smtClean="0"/>
              <a:t> активов, среди которых есть и ИТ.</a:t>
            </a:r>
          </a:p>
          <a:p>
            <a:pPr marL="857250" lvl="1" indent="-457200"/>
            <a:r>
              <a:rPr lang="ru-RU" sz="1800" dirty="0" smtClean="0"/>
              <a:t>Этот структурный элемент мы назвали “</a:t>
            </a:r>
            <a:r>
              <a:rPr lang="ru-RU" sz="1800" dirty="0" err="1" smtClean="0"/>
              <a:t>комплем</a:t>
            </a:r>
            <a:r>
              <a:rPr lang="ru-RU" sz="1800" dirty="0" smtClean="0"/>
              <a:t>”.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11BB78-1586-47AE-AF68-F04323C0ECF9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150" y="667878"/>
            <a:ext cx="6553200" cy="689420"/>
          </a:xfrm>
        </p:spPr>
        <p:txBody>
          <a:bodyPr/>
          <a:lstStyle/>
          <a:p>
            <a:r>
              <a:rPr lang="ru-RU" sz="2800" dirty="0" smtClean="0"/>
              <a:t>Особенность 3. Логика использования ИТ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556792"/>
            <a:ext cx="8091487" cy="5015480"/>
          </a:xfrm>
        </p:spPr>
        <p:txBody>
          <a:bodyPr>
            <a:normAutofit fontScale="92500" lnSpcReduction="10000"/>
          </a:bodyPr>
          <a:lstStyle/>
          <a:p>
            <a:pPr marL="457200" lvl="0" indent="-457200">
              <a:buNone/>
            </a:pPr>
            <a:r>
              <a:rPr lang="ru-RU" sz="2000" b="1" dirty="0" smtClean="0"/>
              <a:t>Логика формирования эффекта определяется не тем как работают ИТ, а тем, как они используются конкретным бизнесом в конкретных условиях</a:t>
            </a:r>
            <a:r>
              <a:rPr lang="ru-RU" sz="2000" b="1" kern="1200" dirty="0" smtClean="0">
                <a:solidFill>
                  <a:schemeClr val="dk1"/>
                </a:solidFill>
              </a:rPr>
              <a:t>.</a:t>
            </a:r>
            <a:endParaRPr lang="ru-RU" sz="2100" b="1" kern="1200" dirty="0" smtClean="0">
              <a:solidFill>
                <a:schemeClr val="dk1"/>
              </a:solidFill>
            </a:endParaRPr>
          </a:p>
          <a:p>
            <a:pPr marL="457200" lvl="0" indent="-457200">
              <a:buNone/>
            </a:pPr>
            <a:r>
              <a:rPr lang="ru-RU" sz="2000" dirty="0" smtClean="0"/>
              <a:t>Вывод</a:t>
            </a:r>
            <a:endParaRPr lang="ru-RU" sz="2100" dirty="0" smtClean="0"/>
          </a:p>
          <a:p>
            <a:pPr marL="857250" lvl="1" indent="-457200"/>
            <a:r>
              <a:rPr lang="ru-RU" sz="1800" dirty="0" smtClean="0"/>
              <a:t>ИТ используются для осуществления коммуникаций, а также обработки и передачи информации.</a:t>
            </a:r>
          </a:p>
          <a:p>
            <a:pPr marL="857250" lvl="1" indent="-457200"/>
            <a:r>
              <a:rPr lang="ru-RU" sz="1800" dirty="0" smtClean="0"/>
              <a:t>Необходимо искать такие теоретические идеи, которые описывали бы организацию с точки зрения передачи информации и коммуникаций. Эти теоретические идеи должны давать универсальную объяснительную модель формирования не только положительных, но и отрицательных эффектов.</a:t>
            </a:r>
          </a:p>
          <a:p>
            <a:pPr marL="457200" lvl="0" indent="-457200">
              <a:buNone/>
            </a:pPr>
            <a:r>
              <a:rPr lang="ru-RU" sz="2000" dirty="0" smtClean="0"/>
              <a:t>Гипотеза. В качестве такой теоретической идеи может быть использована идея конфигураций организационных структур Генри </a:t>
            </a:r>
            <a:r>
              <a:rPr lang="ru-RU" sz="2000" dirty="0" err="1" smtClean="0"/>
              <a:t>Минцберга</a:t>
            </a:r>
            <a:r>
              <a:rPr lang="ru-RU" sz="2000" dirty="0" smtClean="0"/>
              <a:t>.</a:t>
            </a:r>
          </a:p>
          <a:p>
            <a:pPr marL="857250" lvl="1" indent="-457200"/>
            <a:r>
              <a:rPr lang="ru-RU" sz="1800" dirty="0" smtClean="0"/>
              <a:t>Она может быть применена не только на уровне организации в целом, но и отдельных видов деятельности в цепочке создания ценности, а также  на уровне отдельных </a:t>
            </a:r>
            <a:r>
              <a:rPr lang="ru-RU" sz="1800" dirty="0" err="1" smtClean="0"/>
              <a:t>комплемов</a:t>
            </a:r>
            <a:r>
              <a:rPr lang="ru-RU" sz="1800" dirty="0" smtClean="0"/>
              <a:t>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11BB78-1586-47AE-AF68-F04323C0ECF9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трелка вправо 28"/>
          <p:cNvSpPr/>
          <p:nvPr/>
        </p:nvSpPr>
        <p:spPr bwMode="auto">
          <a:xfrm rot="185115">
            <a:off x="7071093" y="3507160"/>
            <a:ext cx="524533" cy="360040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" name="Стрелка вправо 29"/>
          <p:cNvSpPr/>
          <p:nvPr/>
        </p:nvSpPr>
        <p:spPr bwMode="auto">
          <a:xfrm rot="798859">
            <a:off x="7043305" y="3839453"/>
            <a:ext cx="268748" cy="360040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3" name="Стрелка вправо 32"/>
          <p:cNvSpPr/>
          <p:nvPr/>
        </p:nvSpPr>
        <p:spPr bwMode="auto">
          <a:xfrm rot="19163905">
            <a:off x="6617343" y="2331420"/>
            <a:ext cx="731357" cy="360040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4" name="Стрелка вправо 33"/>
          <p:cNvSpPr/>
          <p:nvPr/>
        </p:nvSpPr>
        <p:spPr bwMode="auto">
          <a:xfrm rot="19836820">
            <a:off x="6860729" y="2730061"/>
            <a:ext cx="504056" cy="360040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5" name="Стрелка вправо 34"/>
          <p:cNvSpPr/>
          <p:nvPr/>
        </p:nvSpPr>
        <p:spPr bwMode="auto">
          <a:xfrm rot="20760003">
            <a:off x="7012430" y="3125933"/>
            <a:ext cx="297547" cy="360040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6" name="Стрелка вправо 35"/>
          <p:cNvSpPr/>
          <p:nvPr/>
        </p:nvSpPr>
        <p:spPr bwMode="auto">
          <a:xfrm rot="18716870">
            <a:off x="6281680" y="1922321"/>
            <a:ext cx="1062736" cy="360040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8" name="Стрелка вправо 37"/>
          <p:cNvSpPr/>
          <p:nvPr/>
        </p:nvSpPr>
        <p:spPr bwMode="auto">
          <a:xfrm rot="18098934">
            <a:off x="6033834" y="1900577"/>
            <a:ext cx="504056" cy="360040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Овал 5"/>
          <p:cNvSpPr/>
          <p:nvPr/>
        </p:nvSpPr>
        <p:spPr bwMode="auto">
          <a:xfrm>
            <a:off x="2339752" y="1916832"/>
            <a:ext cx="4752528" cy="3456384"/>
          </a:xfrm>
          <a:prstGeom prst="ellipse">
            <a:avLst/>
          </a:prstGeom>
          <a:solidFill>
            <a:schemeClr val="bg2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827584" y="3376636"/>
            <a:ext cx="3610789" cy="2775686"/>
          </a:xfrm>
          <a:custGeom>
            <a:avLst/>
            <a:gdLst>
              <a:gd name="connsiteX0" fmla="*/ 0 w 792088"/>
              <a:gd name="connsiteY0" fmla="*/ 0 h 792088"/>
              <a:gd name="connsiteX1" fmla="*/ 792088 w 792088"/>
              <a:gd name="connsiteY1" fmla="*/ 0 h 792088"/>
              <a:gd name="connsiteX2" fmla="*/ 792088 w 792088"/>
              <a:gd name="connsiteY2" fmla="*/ 792088 h 792088"/>
              <a:gd name="connsiteX3" fmla="*/ 0 w 792088"/>
              <a:gd name="connsiteY3" fmla="*/ 792088 h 792088"/>
              <a:gd name="connsiteX4" fmla="*/ 0 w 792088"/>
              <a:gd name="connsiteY4" fmla="*/ 0 h 792088"/>
              <a:gd name="connsiteX0" fmla="*/ 0 w 792088"/>
              <a:gd name="connsiteY0" fmla="*/ 0 h 792088"/>
              <a:gd name="connsiteX1" fmla="*/ 481696 w 792088"/>
              <a:gd name="connsiteY1" fmla="*/ 184558 h 792088"/>
              <a:gd name="connsiteX2" fmla="*/ 792088 w 792088"/>
              <a:gd name="connsiteY2" fmla="*/ 792088 h 792088"/>
              <a:gd name="connsiteX3" fmla="*/ 0 w 792088"/>
              <a:gd name="connsiteY3" fmla="*/ 792088 h 792088"/>
              <a:gd name="connsiteX4" fmla="*/ 0 w 792088"/>
              <a:gd name="connsiteY4" fmla="*/ 0 h 792088"/>
              <a:gd name="connsiteX0" fmla="*/ 0 w 1597432"/>
              <a:gd name="connsiteY0" fmla="*/ 117446 h 909534"/>
              <a:gd name="connsiteX1" fmla="*/ 1597432 w 1597432"/>
              <a:gd name="connsiteY1" fmla="*/ 0 h 909534"/>
              <a:gd name="connsiteX2" fmla="*/ 792088 w 1597432"/>
              <a:gd name="connsiteY2" fmla="*/ 909534 h 909534"/>
              <a:gd name="connsiteX3" fmla="*/ 0 w 1597432"/>
              <a:gd name="connsiteY3" fmla="*/ 909534 h 909534"/>
              <a:gd name="connsiteX4" fmla="*/ 0 w 1597432"/>
              <a:gd name="connsiteY4" fmla="*/ 117446 h 909534"/>
              <a:gd name="connsiteX0" fmla="*/ 746620 w 1597432"/>
              <a:gd name="connsiteY0" fmla="*/ 0 h 1152815"/>
              <a:gd name="connsiteX1" fmla="*/ 1597432 w 1597432"/>
              <a:gd name="connsiteY1" fmla="*/ 243281 h 1152815"/>
              <a:gd name="connsiteX2" fmla="*/ 792088 w 1597432"/>
              <a:gd name="connsiteY2" fmla="*/ 1152815 h 1152815"/>
              <a:gd name="connsiteX3" fmla="*/ 0 w 1597432"/>
              <a:gd name="connsiteY3" fmla="*/ 1152815 h 1152815"/>
              <a:gd name="connsiteX4" fmla="*/ 746620 w 1597432"/>
              <a:gd name="connsiteY4" fmla="*/ 0 h 1152815"/>
              <a:gd name="connsiteX0" fmla="*/ 394282 w 1245094"/>
              <a:gd name="connsiteY0" fmla="*/ 0 h 1169593"/>
              <a:gd name="connsiteX1" fmla="*/ 1245094 w 1245094"/>
              <a:gd name="connsiteY1" fmla="*/ 243281 h 1169593"/>
              <a:gd name="connsiteX2" fmla="*/ 439750 w 1245094"/>
              <a:gd name="connsiteY2" fmla="*/ 1152815 h 1169593"/>
              <a:gd name="connsiteX3" fmla="*/ 0 w 1245094"/>
              <a:gd name="connsiteY3" fmla="*/ 1169593 h 1169593"/>
              <a:gd name="connsiteX4" fmla="*/ 394282 w 1245094"/>
              <a:gd name="connsiteY4" fmla="*/ 0 h 1169593"/>
              <a:gd name="connsiteX0" fmla="*/ 394282 w 3602400"/>
              <a:gd name="connsiteY0" fmla="*/ 964733 h 2134326"/>
              <a:gd name="connsiteX1" fmla="*/ 3602400 w 3602400"/>
              <a:gd name="connsiteY1" fmla="*/ 0 h 2134326"/>
              <a:gd name="connsiteX2" fmla="*/ 439750 w 3602400"/>
              <a:gd name="connsiteY2" fmla="*/ 2117548 h 2134326"/>
              <a:gd name="connsiteX3" fmla="*/ 0 w 3602400"/>
              <a:gd name="connsiteY3" fmla="*/ 2134326 h 2134326"/>
              <a:gd name="connsiteX4" fmla="*/ 394282 w 3602400"/>
              <a:gd name="connsiteY4" fmla="*/ 964733 h 2134326"/>
              <a:gd name="connsiteX0" fmla="*/ 1644241 w 3602400"/>
              <a:gd name="connsiteY0" fmla="*/ 0 h 2797058"/>
              <a:gd name="connsiteX1" fmla="*/ 3602400 w 3602400"/>
              <a:gd name="connsiteY1" fmla="*/ 662732 h 2797058"/>
              <a:gd name="connsiteX2" fmla="*/ 439750 w 3602400"/>
              <a:gd name="connsiteY2" fmla="*/ 2780280 h 2797058"/>
              <a:gd name="connsiteX3" fmla="*/ 0 w 3602400"/>
              <a:gd name="connsiteY3" fmla="*/ 2797058 h 2797058"/>
              <a:gd name="connsiteX4" fmla="*/ 1644241 w 3602400"/>
              <a:gd name="connsiteY4" fmla="*/ 0 h 2797058"/>
              <a:gd name="connsiteX0" fmla="*/ 1778465 w 3736624"/>
              <a:gd name="connsiteY0" fmla="*/ 0 h 2780280"/>
              <a:gd name="connsiteX1" fmla="*/ 3736624 w 3736624"/>
              <a:gd name="connsiteY1" fmla="*/ 662732 h 2780280"/>
              <a:gd name="connsiteX2" fmla="*/ 573974 w 3736624"/>
              <a:gd name="connsiteY2" fmla="*/ 2780280 h 2780280"/>
              <a:gd name="connsiteX3" fmla="*/ 0 w 3736624"/>
              <a:gd name="connsiteY3" fmla="*/ 2780280 h 2780280"/>
              <a:gd name="connsiteX4" fmla="*/ 1778465 w 3736624"/>
              <a:gd name="connsiteY4" fmla="*/ 0 h 2780280"/>
              <a:gd name="connsiteX0" fmla="*/ 1778465 w 3736624"/>
              <a:gd name="connsiteY0" fmla="*/ 0 h 2788669"/>
              <a:gd name="connsiteX1" fmla="*/ 3736624 w 3736624"/>
              <a:gd name="connsiteY1" fmla="*/ 662732 h 2788669"/>
              <a:gd name="connsiteX2" fmla="*/ 397806 w 3736624"/>
              <a:gd name="connsiteY2" fmla="*/ 2788669 h 2788669"/>
              <a:gd name="connsiteX3" fmla="*/ 0 w 3736624"/>
              <a:gd name="connsiteY3" fmla="*/ 2780280 h 2788669"/>
              <a:gd name="connsiteX4" fmla="*/ 1778465 w 3736624"/>
              <a:gd name="connsiteY4" fmla="*/ 0 h 2788669"/>
              <a:gd name="connsiteX0" fmla="*/ 1778465 w 3610789"/>
              <a:gd name="connsiteY0" fmla="*/ 0 h 2788669"/>
              <a:gd name="connsiteX1" fmla="*/ 3610789 w 3610789"/>
              <a:gd name="connsiteY1" fmla="*/ 771788 h 2788669"/>
              <a:gd name="connsiteX2" fmla="*/ 397806 w 3610789"/>
              <a:gd name="connsiteY2" fmla="*/ 2788669 h 2788669"/>
              <a:gd name="connsiteX3" fmla="*/ 0 w 3610789"/>
              <a:gd name="connsiteY3" fmla="*/ 2780280 h 2788669"/>
              <a:gd name="connsiteX4" fmla="*/ 1778465 w 3610789"/>
              <a:gd name="connsiteY4" fmla="*/ 0 h 2788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10789" h="2788669">
                <a:moveTo>
                  <a:pt x="1778465" y="0"/>
                </a:moveTo>
                <a:lnTo>
                  <a:pt x="3610789" y="771788"/>
                </a:lnTo>
                <a:lnTo>
                  <a:pt x="397806" y="2788669"/>
                </a:lnTo>
                <a:lnTo>
                  <a:pt x="0" y="2780280"/>
                </a:lnTo>
                <a:lnTo>
                  <a:pt x="1778465" y="0"/>
                </a:lnTo>
                <a:close/>
              </a:path>
            </a:pathLst>
          </a:custGeom>
          <a:solidFill>
            <a:srgbClr val="FFFF00">
              <a:alpha val="55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" name="Прямоугольник 4"/>
          <p:cNvSpPr/>
          <p:nvPr/>
        </p:nvSpPr>
        <p:spPr bwMode="auto">
          <a:xfrm flipH="1">
            <a:off x="2782213" y="3310801"/>
            <a:ext cx="3594011" cy="2788669"/>
          </a:xfrm>
          <a:custGeom>
            <a:avLst/>
            <a:gdLst>
              <a:gd name="connsiteX0" fmla="*/ 0 w 792088"/>
              <a:gd name="connsiteY0" fmla="*/ 0 h 792088"/>
              <a:gd name="connsiteX1" fmla="*/ 792088 w 792088"/>
              <a:gd name="connsiteY1" fmla="*/ 0 h 792088"/>
              <a:gd name="connsiteX2" fmla="*/ 792088 w 792088"/>
              <a:gd name="connsiteY2" fmla="*/ 792088 h 792088"/>
              <a:gd name="connsiteX3" fmla="*/ 0 w 792088"/>
              <a:gd name="connsiteY3" fmla="*/ 792088 h 792088"/>
              <a:gd name="connsiteX4" fmla="*/ 0 w 792088"/>
              <a:gd name="connsiteY4" fmla="*/ 0 h 792088"/>
              <a:gd name="connsiteX0" fmla="*/ 0 w 792088"/>
              <a:gd name="connsiteY0" fmla="*/ 0 h 792088"/>
              <a:gd name="connsiteX1" fmla="*/ 481696 w 792088"/>
              <a:gd name="connsiteY1" fmla="*/ 184558 h 792088"/>
              <a:gd name="connsiteX2" fmla="*/ 792088 w 792088"/>
              <a:gd name="connsiteY2" fmla="*/ 792088 h 792088"/>
              <a:gd name="connsiteX3" fmla="*/ 0 w 792088"/>
              <a:gd name="connsiteY3" fmla="*/ 792088 h 792088"/>
              <a:gd name="connsiteX4" fmla="*/ 0 w 792088"/>
              <a:gd name="connsiteY4" fmla="*/ 0 h 792088"/>
              <a:gd name="connsiteX0" fmla="*/ 0 w 1597432"/>
              <a:gd name="connsiteY0" fmla="*/ 117446 h 909534"/>
              <a:gd name="connsiteX1" fmla="*/ 1597432 w 1597432"/>
              <a:gd name="connsiteY1" fmla="*/ 0 h 909534"/>
              <a:gd name="connsiteX2" fmla="*/ 792088 w 1597432"/>
              <a:gd name="connsiteY2" fmla="*/ 909534 h 909534"/>
              <a:gd name="connsiteX3" fmla="*/ 0 w 1597432"/>
              <a:gd name="connsiteY3" fmla="*/ 909534 h 909534"/>
              <a:gd name="connsiteX4" fmla="*/ 0 w 1597432"/>
              <a:gd name="connsiteY4" fmla="*/ 117446 h 909534"/>
              <a:gd name="connsiteX0" fmla="*/ 746620 w 1597432"/>
              <a:gd name="connsiteY0" fmla="*/ 0 h 1152815"/>
              <a:gd name="connsiteX1" fmla="*/ 1597432 w 1597432"/>
              <a:gd name="connsiteY1" fmla="*/ 243281 h 1152815"/>
              <a:gd name="connsiteX2" fmla="*/ 792088 w 1597432"/>
              <a:gd name="connsiteY2" fmla="*/ 1152815 h 1152815"/>
              <a:gd name="connsiteX3" fmla="*/ 0 w 1597432"/>
              <a:gd name="connsiteY3" fmla="*/ 1152815 h 1152815"/>
              <a:gd name="connsiteX4" fmla="*/ 746620 w 1597432"/>
              <a:gd name="connsiteY4" fmla="*/ 0 h 1152815"/>
              <a:gd name="connsiteX0" fmla="*/ 394282 w 1245094"/>
              <a:gd name="connsiteY0" fmla="*/ 0 h 1169593"/>
              <a:gd name="connsiteX1" fmla="*/ 1245094 w 1245094"/>
              <a:gd name="connsiteY1" fmla="*/ 243281 h 1169593"/>
              <a:gd name="connsiteX2" fmla="*/ 439750 w 1245094"/>
              <a:gd name="connsiteY2" fmla="*/ 1152815 h 1169593"/>
              <a:gd name="connsiteX3" fmla="*/ 0 w 1245094"/>
              <a:gd name="connsiteY3" fmla="*/ 1169593 h 1169593"/>
              <a:gd name="connsiteX4" fmla="*/ 394282 w 1245094"/>
              <a:gd name="connsiteY4" fmla="*/ 0 h 1169593"/>
              <a:gd name="connsiteX0" fmla="*/ 394282 w 3602400"/>
              <a:gd name="connsiteY0" fmla="*/ 964733 h 2134326"/>
              <a:gd name="connsiteX1" fmla="*/ 3602400 w 3602400"/>
              <a:gd name="connsiteY1" fmla="*/ 0 h 2134326"/>
              <a:gd name="connsiteX2" fmla="*/ 439750 w 3602400"/>
              <a:gd name="connsiteY2" fmla="*/ 2117548 h 2134326"/>
              <a:gd name="connsiteX3" fmla="*/ 0 w 3602400"/>
              <a:gd name="connsiteY3" fmla="*/ 2134326 h 2134326"/>
              <a:gd name="connsiteX4" fmla="*/ 394282 w 3602400"/>
              <a:gd name="connsiteY4" fmla="*/ 964733 h 2134326"/>
              <a:gd name="connsiteX0" fmla="*/ 1644241 w 3602400"/>
              <a:gd name="connsiteY0" fmla="*/ 0 h 2797058"/>
              <a:gd name="connsiteX1" fmla="*/ 3602400 w 3602400"/>
              <a:gd name="connsiteY1" fmla="*/ 662732 h 2797058"/>
              <a:gd name="connsiteX2" fmla="*/ 439750 w 3602400"/>
              <a:gd name="connsiteY2" fmla="*/ 2780280 h 2797058"/>
              <a:gd name="connsiteX3" fmla="*/ 0 w 3602400"/>
              <a:gd name="connsiteY3" fmla="*/ 2797058 h 2797058"/>
              <a:gd name="connsiteX4" fmla="*/ 1644241 w 3602400"/>
              <a:gd name="connsiteY4" fmla="*/ 0 h 2797058"/>
              <a:gd name="connsiteX0" fmla="*/ 1778465 w 3736624"/>
              <a:gd name="connsiteY0" fmla="*/ 0 h 2780280"/>
              <a:gd name="connsiteX1" fmla="*/ 3736624 w 3736624"/>
              <a:gd name="connsiteY1" fmla="*/ 662732 h 2780280"/>
              <a:gd name="connsiteX2" fmla="*/ 573974 w 3736624"/>
              <a:gd name="connsiteY2" fmla="*/ 2780280 h 2780280"/>
              <a:gd name="connsiteX3" fmla="*/ 0 w 3736624"/>
              <a:gd name="connsiteY3" fmla="*/ 2780280 h 2780280"/>
              <a:gd name="connsiteX4" fmla="*/ 1778465 w 3736624"/>
              <a:gd name="connsiteY4" fmla="*/ 0 h 2780280"/>
              <a:gd name="connsiteX0" fmla="*/ 1778465 w 3736624"/>
              <a:gd name="connsiteY0" fmla="*/ 0 h 2788669"/>
              <a:gd name="connsiteX1" fmla="*/ 3736624 w 3736624"/>
              <a:gd name="connsiteY1" fmla="*/ 662732 h 2788669"/>
              <a:gd name="connsiteX2" fmla="*/ 397806 w 3736624"/>
              <a:gd name="connsiteY2" fmla="*/ 2788669 h 2788669"/>
              <a:gd name="connsiteX3" fmla="*/ 0 w 3736624"/>
              <a:gd name="connsiteY3" fmla="*/ 2780280 h 2788669"/>
              <a:gd name="connsiteX4" fmla="*/ 1778465 w 3736624"/>
              <a:gd name="connsiteY4" fmla="*/ 0 h 2788669"/>
              <a:gd name="connsiteX0" fmla="*/ 1778465 w 3610789"/>
              <a:gd name="connsiteY0" fmla="*/ 0 h 2788669"/>
              <a:gd name="connsiteX1" fmla="*/ 3610789 w 3610789"/>
              <a:gd name="connsiteY1" fmla="*/ 771788 h 2788669"/>
              <a:gd name="connsiteX2" fmla="*/ 397806 w 3610789"/>
              <a:gd name="connsiteY2" fmla="*/ 2788669 h 2788669"/>
              <a:gd name="connsiteX3" fmla="*/ 0 w 3610789"/>
              <a:gd name="connsiteY3" fmla="*/ 2780280 h 2788669"/>
              <a:gd name="connsiteX4" fmla="*/ 1778465 w 3610789"/>
              <a:gd name="connsiteY4" fmla="*/ 0 h 2788669"/>
              <a:gd name="connsiteX0" fmla="*/ 1778465 w 3594011"/>
              <a:gd name="connsiteY0" fmla="*/ 0 h 2788669"/>
              <a:gd name="connsiteX1" fmla="*/ 3594011 w 3594011"/>
              <a:gd name="connsiteY1" fmla="*/ 796954 h 2788669"/>
              <a:gd name="connsiteX2" fmla="*/ 397806 w 3594011"/>
              <a:gd name="connsiteY2" fmla="*/ 2788669 h 2788669"/>
              <a:gd name="connsiteX3" fmla="*/ 0 w 3594011"/>
              <a:gd name="connsiteY3" fmla="*/ 2780280 h 2788669"/>
              <a:gd name="connsiteX4" fmla="*/ 1778465 w 3594011"/>
              <a:gd name="connsiteY4" fmla="*/ 0 h 2788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94011" h="2788669">
                <a:moveTo>
                  <a:pt x="1778465" y="0"/>
                </a:moveTo>
                <a:lnTo>
                  <a:pt x="3594011" y="796954"/>
                </a:lnTo>
                <a:lnTo>
                  <a:pt x="397806" y="2788669"/>
                </a:lnTo>
                <a:lnTo>
                  <a:pt x="0" y="2780280"/>
                </a:lnTo>
                <a:lnTo>
                  <a:pt x="1778465" y="0"/>
                </a:lnTo>
                <a:close/>
              </a:path>
            </a:pathLst>
          </a:custGeom>
          <a:solidFill>
            <a:srgbClr val="FFFF00">
              <a:alpha val="53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Трапеция 7"/>
          <p:cNvSpPr/>
          <p:nvPr/>
        </p:nvSpPr>
        <p:spPr bwMode="auto">
          <a:xfrm flipV="1">
            <a:off x="2527116" y="3789039"/>
            <a:ext cx="2188900" cy="2288187"/>
          </a:xfrm>
          <a:prstGeom prst="trapezoid">
            <a:avLst>
              <a:gd name="adj" fmla="val 41480"/>
            </a:avLst>
          </a:prstGeom>
          <a:solidFill>
            <a:srgbClr val="FFFF00">
              <a:alpha val="53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4" name="Скругленный прямоугольник 53"/>
          <p:cNvSpPr/>
          <p:nvPr/>
        </p:nvSpPr>
        <p:spPr bwMode="auto">
          <a:xfrm>
            <a:off x="205276" y="6021289"/>
            <a:ext cx="6887004" cy="648071"/>
          </a:xfrm>
          <a:prstGeom prst="round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150" y="1012588"/>
            <a:ext cx="6553200" cy="344710"/>
          </a:xfrm>
        </p:spPr>
        <p:txBody>
          <a:bodyPr/>
          <a:lstStyle/>
          <a:p>
            <a:r>
              <a:rPr lang="en-US" sz="2800" dirty="0" smtClean="0"/>
              <a:t>3 </a:t>
            </a:r>
            <a:r>
              <a:rPr lang="ru-RU" sz="2800" dirty="0" smtClean="0"/>
              <a:t>взгляда на объект анализа</a:t>
            </a:r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11BB78-1586-47AE-AF68-F04323C0ECF9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  <p:sp>
        <p:nvSpPr>
          <p:cNvPr id="9" name="Овал 8"/>
          <p:cNvSpPr/>
          <p:nvPr/>
        </p:nvSpPr>
        <p:spPr bwMode="auto">
          <a:xfrm>
            <a:off x="971600" y="5877272"/>
            <a:ext cx="318782" cy="262065"/>
          </a:xfrm>
          <a:prstGeom prst="ellipse">
            <a:avLst/>
          </a:prstGeom>
          <a:solidFill>
            <a:schemeClr val="bg1"/>
          </a:solidFill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6" name="Овал 25"/>
          <p:cNvSpPr/>
          <p:nvPr/>
        </p:nvSpPr>
        <p:spPr bwMode="auto">
          <a:xfrm>
            <a:off x="3462175" y="5903239"/>
            <a:ext cx="318782" cy="262065"/>
          </a:xfrm>
          <a:prstGeom prst="ellipse">
            <a:avLst/>
          </a:prstGeom>
          <a:solidFill>
            <a:schemeClr val="bg1"/>
          </a:solidFill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" name="Овал 27"/>
          <p:cNvSpPr/>
          <p:nvPr/>
        </p:nvSpPr>
        <p:spPr bwMode="auto">
          <a:xfrm>
            <a:off x="5932450" y="5892843"/>
            <a:ext cx="318782" cy="262065"/>
          </a:xfrm>
          <a:prstGeom prst="ellipse">
            <a:avLst/>
          </a:prstGeom>
          <a:solidFill>
            <a:schemeClr val="bg1"/>
          </a:solidFill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107504" y="6207695"/>
            <a:ext cx="20437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smtClean="0"/>
              <a:t>Практика построения Бизнес Моделей</a:t>
            </a:r>
            <a:endParaRPr lang="ru-RU" sz="1200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60674" y="6207695"/>
            <a:ext cx="21553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smtClean="0"/>
              <a:t>Теория Комплементарных Активов</a:t>
            </a:r>
            <a:endParaRPr lang="ru-RU" sz="1200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5250568" y="6207695"/>
            <a:ext cx="16976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smtClean="0"/>
              <a:t>Теория Бизнес Конфигураций</a:t>
            </a:r>
            <a:endParaRPr lang="ru-RU" sz="1200" dirty="0"/>
          </a:p>
        </p:txBody>
      </p:sp>
      <p:sp>
        <p:nvSpPr>
          <p:cNvPr id="43" name="Стрелка вправо 42"/>
          <p:cNvSpPr/>
          <p:nvPr/>
        </p:nvSpPr>
        <p:spPr bwMode="auto">
          <a:xfrm>
            <a:off x="4644008" y="3452570"/>
            <a:ext cx="576064" cy="360040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4" name="Стрелка вправо 43"/>
          <p:cNvSpPr/>
          <p:nvPr/>
        </p:nvSpPr>
        <p:spPr bwMode="auto">
          <a:xfrm rot="1844182">
            <a:off x="4585354" y="3757938"/>
            <a:ext cx="313921" cy="360040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5" name="Стрелка вправо 44"/>
          <p:cNvSpPr/>
          <p:nvPr/>
        </p:nvSpPr>
        <p:spPr bwMode="auto">
          <a:xfrm rot="19755818" flipV="1">
            <a:off x="4571442" y="3122253"/>
            <a:ext cx="423368" cy="360040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8" name="Скругленная прямоугольная выноска 47"/>
          <p:cNvSpPr/>
          <p:nvPr/>
        </p:nvSpPr>
        <p:spPr bwMode="auto">
          <a:xfrm>
            <a:off x="5771965" y="4471434"/>
            <a:ext cx="1340792" cy="381526"/>
          </a:xfrm>
          <a:prstGeom prst="wedgeRoundRectCallout">
            <a:avLst>
              <a:gd name="adj1" fmla="val -48238"/>
              <a:gd name="adj2" fmla="val -144327"/>
              <a:gd name="adj3" fmla="val 16667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ru-RU" sz="1400" dirty="0" smtClean="0"/>
              <a:t>Организация</a:t>
            </a:r>
            <a:endParaRPr kumimoji="0" lang="ru-RU" sz="1400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7583381" y="2730305"/>
            <a:ext cx="108725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smtClean="0"/>
              <a:t>Эффекты на уровне организации</a:t>
            </a:r>
            <a:endParaRPr lang="ru-RU" sz="1200" dirty="0"/>
          </a:p>
        </p:txBody>
      </p:sp>
      <p:sp>
        <p:nvSpPr>
          <p:cNvPr id="53" name="Прямоугольник 52"/>
          <p:cNvSpPr/>
          <p:nvPr/>
        </p:nvSpPr>
        <p:spPr>
          <a:xfrm>
            <a:off x="858244" y="3452570"/>
            <a:ext cx="108725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200" dirty="0" smtClean="0"/>
              <a:t>Инвестиции в ИТ</a:t>
            </a:r>
            <a:endParaRPr lang="ru-RU" sz="1200" dirty="0"/>
          </a:p>
        </p:txBody>
      </p:sp>
      <p:sp>
        <p:nvSpPr>
          <p:cNvPr id="56" name="Прямоугольник 55"/>
          <p:cNvSpPr/>
          <p:nvPr/>
        </p:nvSpPr>
        <p:spPr>
          <a:xfrm>
            <a:off x="5087293" y="3334362"/>
            <a:ext cx="11558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</a:rPr>
              <a:t>Локальные эффекты</a:t>
            </a:r>
            <a:endParaRPr lang="ru-RU" sz="1200" b="1" dirty="0">
              <a:solidFill>
                <a:schemeClr val="bg1"/>
              </a:solidFill>
            </a:endParaRPr>
          </a:p>
        </p:txBody>
      </p:sp>
      <p:sp>
        <p:nvSpPr>
          <p:cNvPr id="7" name="Овал 6"/>
          <p:cNvSpPr/>
          <p:nvPr/>
        </p:nvSpPr>
        <p:spPr bwMode="auto">
          <a:xfrm>
            <a:off x="2527116" y="2924944"/>
            <a:ext cx="2188900" cy="1440160"/>
          </a:xfrm>
          <a:prstGeom prst="ellipse">
            <a:avLst/>
          </a:prstGeom>
          <a:solidFill>
            <a:srgbClr val="FFFF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5" name="Скругленная прямоугольная выноска 54"/>
          <p:cNvSpPr/>
          <p:nvPr/>
        </p:nvSpPr>
        <p:spPr bwMode="auto">
          <a:xfrm>
            <a:off x="4710212" y="2475450"/>
            <a:ext cx="936104" cy="595753"/>
          </a:xfrm>
          <a:prstGeom prst="wedgeRoundRectCallout">
            <a:avLst>
              <a:gd name="adj1" fmla="val -104859"/>
              <a:gd name="adj2" fmla="val 104094"/>
              <a:gd name="adj3" fmla="val 16667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ru-RU" sz="1400" dirty="0" smtClean="0"/>
              <a:t>Объект анализа</a:t>
            </a:r>
            <a:endParaRPr kumimoji="0" lang="ru-RU" sz="1400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57" name="Овал 56"/>
          <p:cNvSpPr/>
          <p:nvPr/>
        </p:nvSpPr>
        <p:spPr bwMode="auto">
          <a:xfrm>
            <a:off x="2627784" y="3465004"/>
            <a:ext cx="576064" cy="385229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6" name="Стрелка вправо 45"/>
          <p:cNvSpPr/>
          <p:nvPr/>
        </p:nvSpPr>
        <p:spPr bwMode="auto">
          <a:xfrm>
            <a:off x="2051720" y="3477598"/>
            <a:ext cx="700077" cy="360040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2" name="Скругленная прямоугольная выноска 51"/>
          <p:cNvSpPr/>
          <p:nvPr/>
        </p:nvSpPr>
        <p:spPr bwMode="auto">
          <a:xfrm>
            <a:off x="1290382" y="2603911"/>
            <a:ext cx="1536038" cy="564383"/>
          </a:xfrm>
          <a:prstGeom prst="wedgeRoundRectCallout">
            <a:avLst>
              <a:gd name="adj1" fmla="val 58197"/>
              <a:gd name="adj2" fmla="val 135544"/>
              <a:gd name="adj3" fmla="val 16667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ru-RU" sz="1400" dirty="0" smtClean="0"/>
              <a:t>ИТ-Проект </a:t>
            </a:r>
            <a:r>
              <a:rPr lang="en-US" sz="1400" dirty="0" smtClean="0"/>
              <a:t>/ </a:t>
            </a:r>
            <a:r>
              <a:rPr lang="ru-RU" sz="1400" dirty="0" smtClean="0"/>
              <a:t>Инфо Система</a:t>
            </a:r>
            <a:endParaRPr kumimoji="0" lang="ru-RU" sz="1400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82181" y="4869160"/>
            <a:ext cx="133363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dirty="0"/>
              <a:t>Бизнес Модели 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2987824" y="5301208"/>
            <a:ext cx="126199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err="1" smtClean="0"/>
              <a:t>Комплемы</a:t>
            </a:r>
            <a:endParaRPr lang="ru-RU" sz="1200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4860032" y="5379099"/>
            <a:ext cx="128412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smtClean="0"/>
              <a:t>Конфигурации</a:t>
            </a:r>
            <a:endParaRPr lang="ru-RU" sz="1200" dirty="0"/>
          </a:p>
        </p:txBody>
      </p:sp>
      <p:sp>
        <p:nvSpPr>
          <p:cNvPr id="58" name="Овал 57"/>
          <p:cNvSpPr/>
          <p:nvPr/>
        </p:nvSpPr>
        <p:spPr bwMode="auto">
          <a:xfrm>
            <a:off x="3524573" y="2115493"/>
            <a:ext cx="1020994" cy="655115"/>
          </a:xfrm>
          <a:prstGeom prst="ellipse">
            <a:avLst/>
          </a:prstGeom>
          <a:solidFill>
            <a:schemeClr val="bg2">
              <a:lumMod val="9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1" name="Скругленная прямоугольная выноска 50"/>
          <p:cNvSpPr/>
          <p:nvPr/>
        </p:nvSpPr>
        <p:spPr bwMode="auto">
          <a:xfrm>
            <a:off x="858244" y="1605179"/>
            <a:ext cx="2536670" cy="820235"/>
          </a:xfrm>
          <a:prstGeom prst="wedgeRoundRectCallout">
            <a:avLst>
              <a:gd name="adj1" fmla="val 68496"/>
              <a:gd name="adj2" fmla="val 52480"/>
              <a:gd name="adj3" fmla="val 16667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ru-RU" sz="1400" dirty="0" smtClean="0"/>
              <a:t>Существенные события в организации, связанные с </a:t>
            </a:r>
            <a:r>
              <a:rPr lang="ru-RU" sz="1400" dirty="0"/>
              <a:t>не ИТ-факторами</a:t>
            </a:r>
            <a:endParaRPr kumimoji="0" lang="ru-RU" sz="1400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 bwMode="auto">
          <a:xfrm flipV="1">
            <a:off x="3183529" y="3516618"/>
            <a:ext cx="129320" cy="6975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sm" len="sm"/>
          </a:ln>
          <a:effectLst/>
        </p:spPr>
      </p:cxnSp>
      <p:cxnSp>
        <p:nvCxnSpPr>
          <p:cNvPr id="59" name="Прямая соединительная линия 58"/>
          <p:cNvCxnSpPr/>
          <p:nvPr/>
        </p:nvCxnSpPr>
        <p:spPr bwMode="auto">
          <a:xfrm>
            <a:off x="3183731" y="3738563"/>
            <a:ext cx="138643" cy="7526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sm" len="sm"/>
          </a:ln>
          <a:effectLst/>
        </p:spPr>
      </p:cxnSp>
      <p:cxnSp>
        <p:nvCxnSpPr>
          <p:cNvPr id="14" name="Прямая соединительная линия 13"/>
          <p:cNvCxnSpPr/>
          <p:nvPr/>
        </p:nvCxnSpPr>
        <p:spPr bwMode="auto">
          <a:xfrm flipV="1">
            <a:off x="3203848" y="3629959"/>
            <a:ext cx="216024" cy="2765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sm" len="sm"/>
          </a:ln>
          <a:effectLst/>
        </p:spPr>
      </p:cxnSp>
      <p:cxnSp>
        <p:nvCxnSpPr>
          <p:cNvPr id="60" name="Прямая соединительная линия 59"/>
          <p:cNvCxnSpPr/>
          <p:nvPr/>
        </p:nvCxnSpPr>
        <p:spPr bwMode="auto">
          <a:xfrm>
            <a:off x="3003100" y="3841921"/>
            <a:ext cx="35375" cy="11571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sm" len="sm"/>
          </a:ln>
          <a:effectLst/>
        </p:spPr>
      </p:cxnSp>
      <p:cxnSp>
        <p:nvCxnSpPr>
          <p:cNvPr id="61" name="Прямая соединительная линия 60"/>
          <p:cNvCxnSpPr/>
          <p:nvPr/>
        </p:nvCxnSpPr>
        <p:spPr bwMode="auto">
          <a:xfrm>
            <a:off x="3094292" y="3813346"/>
            <a:ext cx="100735" cy="12461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sm" len="sm"/>
          </a:ln>
          <a:effectLst/>
        </p:spPr>
      </p:cxnSp>
      <p:cxnSp>
        <p:nvCxnSpPr>
          <p:cNvPr id="62" name="Прямая соединительная линия 61"/>
          <p:cNvCxnSpPr/>
          <p:nvPr/>
        </p:nvCxnSpPr>
        <p:spPr bwMode="auto">
          <a:xfrm flipH="1">
            <a:off x="3740597" y="2739453"/>
            <a:ext cx="82947" cy="27350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sm" len="sm"/>
          </a:ln>
          <a:effectLst/>
        </p:spPr>
      </p:cxnSp>
      <p:cxnSp>
        <p:nvCxnSpPr>
          <p:cNvPr id="63" name="Прямая соединительная линия 62"/>
          <p:cNvCxnSpPr/>
          <p:nvPr/>
        </p:nvCxnSpPr>
        <p:spPr bwMode="auto">
          <a:xfrm flipH="1">
            <a:off x="3524573" y="2690999"/>
            <a:ext cx="186035" cy="27350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sm" len="sm"/>
          </a:ln>
          <a:effectLst/>
        </p:spPr>
      </p:cxnSp>
      <p:cxnSp>
        <p:nvCxnSpPr>
          <p:cNvPr id="64" name="Прямая соединительная линия 63"/>
          <p:cNvCxnSpPr/>
          <p:nvPr/>
        </p:nvCxnSpPr>
        <p:spPr bwMode="auto">
          <a:xfrm flipH="1">
            <a:off x="3275856" y="2614605"/>
            <a:ext cx="321649" cy="31058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sm" len="sm"/>
          </a:ln>
          <a:effectLst/>
        </p:spPr>
      </p:cxnSp>
      <p:cxnSp>
        <p:nvCxnSpPr>
          <p:cNvPr id="65" name="Прямая соединительная линия 64"/>
          <p:cNvCxnSpPr/>
          <p:nvPr/>
        </p:nvCxnSpPr>
        <p:spPr bwMode="auto">
          <a:xfrm flipH="1">
            <a:off x="3968800" y="2769898"/>
            <a:ext cx="12218" cy="24101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34158288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150" y="667878"/>
            <a:ext cx="6553200" cy="689420"/>
          </a:xfrm>
        </p:spPr>
        <p:txBody>
          <a:bodyPr/>
          <a:lstStyle/>
          <a:p>
            <a:r>
              <a:rPr lang="ru-RU" sz="2800" dirty="0" smtClean="0"/>
              <a:t>Направление работ проектной группы </a:t>
            </a:r>
            <a:r>
              <a:rPr lang="en-US" sz="2800" dirty="0" smtClean="0"/>
              <a:t>IT-VAUE.RU</a:t>
            </a:r>
            <a:r>
              <a:rPr lang="ru-RU" sz="2800" dirty="0" smtClean="0"/>
              <a:t>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556792"/>
            <a:ext cx="8091487" cy="5015480"/>
          </a:xfrm>
        </p:spPr>
        <p:txBody>
          <a:bodyPr>
            <a:norm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ru-RU" sz="2800" dirty="0" smtClean="0"/>
              <a:t>Создание метода, позволяющего </a:t>
            </a:r>
          </a:p>
          <a:p>
            <a:pPr marL="857250" lvl="1" indent="-457200"/>
            <a:r>
              <a:rPr lang="ru-RU" sz="2400" dirty="0" smtClean="0"/>
              <a:t>Объяснять механизмы формирования полученных результатов завершенных проектов на конкретных предприятиях,</a:t>
            </a:r>
          </a:p>
          <a:p>
            <a:pPr marL="857250" lvl="1" indent="-457200"/>
            <a:r>
              <a:rPr lang="ru-RU" sz="2400" dirty="0" smtClean="0"/>
              <a:t>Прогнозировать риски и возможности для будущих или идущих проектов.</a:t>
            </a:r>
          </a:p>
          <a:p>
            <a:pPr marL="457200" lvl="0" indent="-457200">
              <a:buFont typeface="+mj-lt"/>
              <a:buAutoNum type="arabicPeriod" startAt="2"/>
            </a:pPr>
            <a:r>
              <a:rPr lang="ru-RU" sz="2800" dirty="0" smtClean="0"/>
              <a:t>Создание инструментов, обеспечивающих поддержку </a:t>
            </a:r>
          </a:p>
          <a:p>
            <a:pPr marL="857250" lvl="1" indent="-457200"/>
            <a:r>
              <a:rPr lang="ru-RU" sz="2400" dirty="0" smtClean="0"/>
              <a:t>Измерений фактических эффектов,</a:t>
            </a:r>
          </a:p>
          <a:p>
            <a:pPr marL="857250" lvl="1" indent="-457200"/>
            <a:r>
              <a:rPr lang="ru-RU" sz="2400" kern="1200" dirty="0" smtClean="0">
                <a:solidFill>
                  <a:schemeClr val="dk1"/>
                </a:solidFill>
              </a:rPr>
              <a:t>Анализа организаций и проектов.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11BB78-1586-47AE-AF68-F04323C0ECF9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827670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C0C0C0"/>
        </a:lt1>
        <a:dk2>
          <a:srgbClr val="FFFFFF"/>
        </a:dk2>
        <a:lt2>
          <a:srgbClr val="7D828D"/>
        </a:lt2>
        <a:accent1>
          <a:srgbClr val="B7B56B"/>
        </a:accent1>
        <a:accent2>
          <a:srgbClr val="008080"/>
        </a:accent2>
        <a:accent3>
          <a:srgbClr val="DCDCDC"/>
        </a:accent3>
        <a:accent4>
          <a:srgbClr val="000000"/>
        </a:accent4>
        <a:accent5>
          <a:srgbClr val="D8D7BA"/>
        </a:accent5>
        <a:accent6>
          <a:srgbClr val="007373"/>
        </a:accent6>
        <a:hlink>
          <a:srgbClr val="D17700"/>
        </a:hlink>
        <a:folHlink>
          <a:srgbClr val="33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C0C0C0"/>
        </a:lt1>
        <a:dk2>
          <a:srgbClr val="FFFFFF"/>
        </a:dk2>
        <a:lt2>
          <a:srgbClr val="B7B56B"/>
        </a:lt2>
        <a:accent1>
          <a:srgbClr val="B7B56B"/>
        </a:accent1>
        <a:accent2>
          <a:srgbClr val="008080"/>
        </a:accent2>
        <a:accent3>
          <a:srgbClr val="DCDCDC"/>
        </a:accent3>
        <a:accent4>
          <a:srgbClr val="000000"/>
        </a:accent4>
        <a:accent5>
          <a:srgbClr val="D8D7BA"/>
        </a:accent5>
        <a:accent6>
          <a:srgbClr val="007373"/>
        </a:accent6>
        <a:hlink>
          <a:srgbClr val="D17700"/>
        </a:hlink>
        <a:folHlink>
          <a:srgbClr val="33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C0C0C0"/>
        </a:lt1>
        <a:dk2>
          <a:srgbClr val="FFFFFF"/>
        </a:dk2>
        <a:lt2>
          <a:srgbClr val="008080"/>
        </a:lt2>
        <a:accent1>
          <a:srgbClr val="B7B56B"/>
        </a:accent1>
        <a:accent2>
          <a:srgbClr val="008080"/>
        </a:accent2>
        <a:accent3>
          <a:srgbClr val="DCDCDC"/>
        </a:accent3>
        <a:accent4>
          <a:srgbClr val="000000"/>
        </a:accent4>
        <a:accent5>
          <a:srgbClr val="D8D7BA"/>
        </a:accent5>
        <a:accent6>
          <a:srgbClr val="007373"/>
        </a:accent6>
        <a:hlink>
          <a:srgbClr val="D17700"/>
        </a:hlink>
        <a:folHlink>
          <a:srgbClr val="33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C0C0C0"/>
        </a:lt1>
        <a:dk2>
          <a:srgbClr val="FFFFFF"/>
        </a:dk2>
        <a:lt2>
          <a:srgbClr val="D17700"/>
        </a:lt2>
        <a:accent1>
          <a:srgbClr val="B7B56B"/>
        </a:accent1>
        <a:accent2>
          <a:srgbClr val="008080"/>
        </a:accent2>
        <a:accent3>
          <a:srgbClr val="DCDCDC"/>
        </a:accent3>
        <a:accent4>
          <a:srgbClr val="000000"/>
        </a:accent4>
        <a:accent5>
          <a:srgbClr val="D8D7BA"/>
        </a:accent5>
        <a:accent6>
          <a:srgbClr val="007373"/>
        </a:accent6>
        <a:hlink>
          <a:srgbClr val="D17700"/>
        </a:hlink>
        <a:folHlink>
          <a:srgbClr val="33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C0C0C0"/>
        </a:lt1>
        <a:dk2>
          <a:srgbClr val="FFFFFF"/>
        </a:dk2>
        <a:lt2>
          <a:srgbClr val="339966"/>
        </a:lt2>
        <a:accent1>
          <a:srgbClr val="B7B56B"/>
        </a:accent1>
        <a:accent2>
          <a:srgbClr val="008080"/>
        </a:accent2>
        <a:accent3>
          <a:srgbClr val="DCDCDC"/>
        </a:accent3>
        <a:accent4>
          <a:srgbClr val="000000"/>
        </a:accent4>
        <a:accent5>
          <a:srgbClr val="D8D7BA"/>
        </a:accent5>
        <a:accent6>
          <a:srgbClr val="007373"/>
        </a:accent6>
        <a:hlink>
          <a:srgbClr val="D17700"/>
        </a:hlink>
        <a:folHlink>
          <a:srgbClr val="3399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ТНК-BP</Template>
  <TotalTime>11422</TotalTime>
  <Words>917</Words>
  <Application>Microsoft Office PowerPoint</Application>
  <PresentationFormat>Экран (4:3)</PresentationFormat>
  <Paragraphs>136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Default Design</vt:lpstr>
      <vt:lpstr>Проблемы измерения эффекта от инвестиций в ИТ.  Научно исследовательский проект IT-VALUE.RU</vt:lpstr>
      <vt:lpstr>Проблема эффективности ИТ</vt:lpstr>
      <vt:lpstr>Теоретические проблемы практического измерения эффекта от  инвестиций в ИТ</vt:lpstr>
      <vt:lpstr>Особенности измерения эффекта</vt:lpstr>
      <vt:lpstr>Особенность 1. Единство огранизации</vt:lpstr>
      <vt:lpstr>Особенность 2. Комплементарность активов</vt:lpstr>
      <vt:lpstr>Особенность 3. Логика использования ИТ</vt:lpstr>
      <vt:lpstr>3 взгляда на объект анализа</vt:lpstr>
      <vt:lpstr>Направление работ проектной группы IT-VAUE.RU </vt:lpstr>
      <vt:lpstr>5 этапов методики</vt:lpstr>
      <vt:lpstr>Этап 1</vt:lpstr>
      <vt:lpstr>Этап 2</vt:lpstr>
      <vt:lpstr>Этапы 3 и 4</vt:lpstr>
      <vt:lpstr>Этап 5 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Pavel</dc:creator>
  <cp:lastModifiedBy>Admin</cp:lastModifiedBy>
  <cp:revision>354</cp:revision>
  <dcterms:created xsi:type="dcterms:W3CDTF">2008-10-26T21:26:03Z</dcterms:created>
  <dcterms:modified xsi:type="dcterms:W3CDTF">2013-08-20T11:15:25Z</dcterms:modified>
</cp:coreProperties>
</file>