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0C71D-3AAB-46D6-B3FC-E3E6DD0F916D}" type="datetimeFigureOut">
              <a:rPr lang="ru-RU" smtClean="0"/>
              <a:pPr/>
              <a:t>22.03.2011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54214-581A-4A6A-AB9C-BAA7E6480E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0C71D-3AAB-46D6-B3FC-E3E6DD0F916D}" type="datetimeFigureOut">
              <a:rPr lang="ru-RU" smtClean="0"/>
              <a:pPr/>
              <a:t>22.03.2011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54214-581A-4A6A-AB9C-BAA7E6480E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0C71D-3AAB-46D6-B3FC-E3E6DD0F916D}" type="datetimeFigureOut">
              <a:rPr lang="ru-RU" smtClean="0"/>
              <a:pPr/>
              <a:t>22.03.2011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54214-581A-4A6A-AB9C-BAA7E6480E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0C71D-3AAB-46D6-B3FC-E3E6DD0F916D}" type="datetimeFigureOut">
              <a:rPr lang="ru-RU" smtClean="0"/>
              <a:pPr/>
              <a:t>22.03.2011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54214-581A-4A6A-AB9C-BAA7E6480E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0C71D-3AAB-46D6-B3FC-E3E6DD0F916D}" type="datetimeFigureOut">
              <a:rPr lang="ru-RU" smtClean="0"/>
              <a:pPr/>
              <a:t>22.03.2011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54214-581A-4A6A-AB9C-BAA7E6480E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0C71D-3AAB-46D6-B3FC-E3E6DD0F916D}" type="datetimeFigureOut">
              <a:rPr lang="ru-RU" smtClean="0"/>
              <a:pPr/>
              <a:t>22.03.2011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54214-581A-4A6A-AB9C-BAA7E6480E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0C71D-3AAB-46D6-B3FC-E3E6DD0F916D}" type="datetimeFigureOut">
              <a:rPr lang="ru-RU" smtClean="0"/>
              <a:pPr/>
              <a:t>22.03.2011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54214-581A-4A6A-AB9C-BAA7E6480E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0C71D-3AAB-46D6-B3FC-E3E6DD0F916D}" type="datetimeFigureOut">
              <a:rPr lang="ru-RU" smtClean="0"/>
              <a:pPr/>
              <a:t>22.03.2011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54214-581A-4A6A-AB9C-BAA7E6480E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0C71D-3AAB-46D6-B3FC-E3E6DD0F916D}" type="datetimeFigureOut">
              <a:rPr lang="ru-RU" smtClean="0"/>
              <a:pPr/>
              <a:t>22.03.2011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54214-581A-4A6A-AB9C-BAA7E6480E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0C71D-3AAB-46D6-B3FC-E3E6DD0F916D}" type="datetimeFigureOut">
              <a:rPr lang="ru-RU" smtClean="0"/>
              <a:pPr/>
              <a:t>22.03.2011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54214-581A-4A6A-AB9C-BAA7E6480E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0C71D-3AAB-46D6-B3FC-E3E6DD0F916D}" type="datetimeFigureOut">
              <a:rPr lang="ru-RU" smtClean="0"/>
              <a:pPr/>
              <a:t>22.03.2011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54214-581A-4A6A-AB9C-BAA7E6480E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0C71D-3AAB-46D6-B3FC-E3E6DD0F916D}" type="datetimeFigureOut">
              <a:rPr lang="ru-RU" smtClean="0"/>
              <a:pPr/>
              <a:t>22.03.2011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54214-581A-4A6A-AB9C-BAA7E6480EB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image" Target="../media/image8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g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НПФ_обложк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403648" y="3563724"/>
            <a:ext cx="64776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ФЗ 152 Снижение затрат через оптимизацию архитектуры КИС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-17140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Работа с данными, как было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541" y="4653136"/>
            <a:ext cx="47625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941" y="5002810"/>
            <a:ext cx="457200" cy="542925"/>
          </a:xfrm>
          <a:prstGeom prst="rect">
            <a:avLst/>
          </a:prstGeom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8860" y="4067969"/>
            <a:ext cx="923925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549" y="4712575"/>
            <a:ext cx="457200" cy="54292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0580" y="2780928"/>
            <a:ext cx="1123477" cy="674086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620" y="3244394"/>
            <a:ext cx="457200" cy="54292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0665" y="5038303"/>
            <a:ext cx="639515" cy="639515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64" y="5406355"/>
            <a:ext cx="457200" cy="542925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70265" y="2627620"/>
            <a:ext cx="3740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Персональные данные 1 категории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Выгнутая вверх стрелка 16"/>
          <p:cNvSpPr/>
          <p:nvPr/>
        </p:nvSpPr>
        <p:spPr>
          <a:xfrm rot="20619740">
            <a:off x="626156" y="3605422"/>
            <a:ext cx="1860181" cy="65395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Двойная стрелка влево/вправо 18"/>
          <p:cNvSpPr/>
          <p:nvPr/>
        </p:nvSpPr>
        <p:spPr>
          <a:xfrm rot="19976290">
            <a:off x="3270292" y="3780630"/>
            <a:ext cx="1298550" cy="2880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Двойная стрелка влево/вправо 25"/>
          <p:cNvSpPr/>
          <p:nvPr/>
        </p:nvSpPr>
        <p:spPr>
          <a:xfrm rot="1800707">
            <a:off x="3293020" y="5067772"/>
            <a:ext cx="1298550" cy="2880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107504" y="4681279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1К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867332" y="4311259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1К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427984" y="3211255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1К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676191" y="4959217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1К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031" name="Picture 7" descr="C:\Users\lobachevAV\AppData\Local\Microsoft\Windows\Temporary Internet Files\Content.IE5\YN19MIGA\MC900434411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7839" y="1412776"/>
            <a:ext cx="16256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6717839" y="3241576"/>
            <a:ext cx="174259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Переплачивать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или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переделывать?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70265" y="1475492"/>
            <a:ext cx="43959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>
                <a:solidFill>
                  <a:srgbClr val="4F81BD">
                    <a:lumMod val="75000"/>
                  </a:srgbClr>
                </a:solidFill>
              </a:rPr>
              <a:t>Различные форматы данных</a:t>
            </a:r>
            <a:endParaRPr lang="ru-RU" b="1" dirty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51520" y="1862463"/>
            <a:ext cx="53508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>
                <a:solidFill>
                  <a:srgbClr val="4F81BD">
                    <a:lumMod val="75000"/>
                  </a:srgbClr>
                </a:solidFill>
              </a:rPr>
              <a:t>Большое количество мест  хранения данных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251520" y="2246974"/>
            <a:ext cx="47502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>
                <a:solidFill>
                  <a:srgbClr val="4F81BD">
                    <a:lumMod val="75000"/>
                  </a:srgbClr>
                </a:solidFill>
              </a:rPr>
              <a:t>Передача по не защищенным каналам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animBg="1"/>
      <p:bldP spid="19" grpId="0" animBg="1"/>
      <p:bldP spid="26" grpId="0" animBg="1"/>
      <p:bldP spid="20" grpId="0"/>
      <p:bldP spid="28" grpId="0"/>
      <p:bldP spid="29" grpId="0"/>
      <p:bldP spid="30" grpId="0"/>
      <p:bldP spid="21" grpId="0"/>
      <p:bldP spid="22" grpId="0"/>
      <p:bldP spid="25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0992" y="-162272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Модернизация архитектуры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312" y="1340587"/>
            <a:ext cx="5471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Выделение персональных данных в отдельную базу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3622977"/>
            <a:ext cx="923925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4908" y="5324559"/>
            <a:ext cx="605979" cy="62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850995" y="5044534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1К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9512" y="1763524"/>
            <a:ext cx="3197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Перераспределение запросов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1671" y="5198704"/>
            <a:ext cx="2006833" cy="147065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945520"/>
            <a:ext cx="1670715" cy="1440992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1213098"/>
            <a:ext cx="1724025" cy="2647950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179512" y="2204864"/>
            <a:ext cx="4430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Web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интерфейс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через защищенный канал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Двойная стрелка влево/вправо 11"/>
          <p:cNvSpPr/>
          <p:nvPr/>
        </p:nvSpPr>
        <p:spPr>
          <a:xfrm rot="5400000">
            <a:off x="4177265" y="4773193"/>
            <a:ext cx="561264" cy="350749"/>
          </a:xfrm>
          <a:prstGeom prst="left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Двойная стрелка влево/вправо 38"/>
          <p:cNvSpPr/>
          <p:nvPr/>
        </p:nvSpPr>
        <p:spPr>
          <a:xfrm rot="20673448">
            <a:off x="2641477" y="4272076"/>
            <a:ext cx="1075360" cy="285520"/>
          </a:xfrm>
          <a:prstGeom prst="left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Двойная стрелка влево/вправо 39"/>
          <p:cNvSpPr/>
          <p:nvPr/>
        </p:nvSpPr>
        <p:spPr>
          <a:xfrm rot="20673448">
            <a:off x="5022650" y="3581528"/>
            <a:ext cx="1075360" cy="285520"/>
          </a:xfrm>
          <a:prstGeom prst="left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Двойная стрелка влево/вправо 40"/>
          <p:cNvSpPr/>
          <p:nvPr/>
        </p:nvSpPr>
        <p:spPr>
          <a:xfrm rot="1236446">
            <a:off x="5007754" y="4458018"/>
            <a:ext cx="1075360" cy="285520"/>
          </a:xfrm>
          <a:prstGeom prst="left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219" y="4240165"/>
            <a:ext cx="855539" cy="855539"/>
          </a:xfrm>
          <a:prstGeom prst="rect">
            <a:avLst/>
          </a:prstGeom>
        </p:spPr>
      </p:pic>
      <p:pic>
        <p:nvPicPr>
          <p:cNvPr id="43" name="Рисунок 4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2914430"/>
            <a:ext cx="855539" cy="855539"/>
          </a:xfrm>
          <a:prstGeom prst="rect">
            <a:avLst/>
          </a:prstGeom>
        </p:spPr>
      </p:pic>
      <p:pic>
        <p:nvPicPr>
          <p:cNvPr id="44" name="Рисунок 4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4641469"/>
            <a:ext cx="855539" cy="855539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>
            <a:off x="1346691" y="4456803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3К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228704" y="4365104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3К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228184" y="2564904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3К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91103" y="3068960"/>
            <a:ext cx="3228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Удешевление решения в 5 раз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79512" y="2627620"/>
            <a:ext cx="3397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Единое место хранения данных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5" grpId="0"/>
      <p:bldP spid="46" grpId="0"/>
      <p:bldP spid="4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67</Words>
  <Application>Microsoft Office PowerPoint</Application>
  <PresentationFormat>Экран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Работа с данными, как было</vt:lpstr>
      <vt:lpstr>Модернизация архитектуры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horkina</dc:creator>
  <cp:lastModifiedBy>Лобачев Алексей Владимирович</cp:lastModifiedBy>
  <cp:revision>18</cp:revision>
  <dcterms:created xsi:type="dcterms:W3CDTF">2010-11-25T13:11:50Z</dcterms:created>
  <dcterms:modified xsi:type="dcterms:W3CDTF">2011-03-22T10:52:45Z</dcterms:modified>
</cp:coreProperties>
</file>