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6" r:id="rId2"/>
    <p:sldMasterId id="2147483672" r:id="rId3"/>
  </p:sldMasterIdLst>
  <p:notesMasterIdLst>
    <p:notesMasterId r:id="rId17"/>
  </p:notesMasterIdLst>
  <p:sldIdLst>
    <p:sldId id="259" r:id="rId4"/>
    <p:sldId id="263" r:id="rId5"/>
    <p:sldId id="936" r:id="rId6"/>
    <p:sldId id="1159" r:id="rId7"/>
    <p:sldId id="1158" r:id="rId8"/>
    <p:sldId id="1157" r:id="rId9"/>
    <p:sldId id="1160" r:id="rId10"/>
    <p:sldId id="327" r:id="rId11"/>
    <p:sldId id="1161" r:id="rId12"/>
    <p:sldId id="1162" r:id="rId13"/>
    <p:sldId id="1163" r:id="rId14"/>
    <p:sldId id="275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F Dewi" panose="00000500000000000000" charset="-52"/>
      <p:regular r:id="rId22"/>
      <p:bold r:id="rId23"/>
      <p:italic r:id="rId24"/>
      <p:boldItalic r:id="rId25"/>
    </p:embeddedFont>
    <p:embeddedFont>
      <p:font typeface="RF Dewi Extended" panose="00000505000000000000" charset="-52"/>
      <p:regular r:id="rId26"/>
      <p:bold r:id="rId27"/>
      <p:italic r:id="rId28"/>
      <p:boldItalic r:id="rId29"/>
    </p:embeddedFont>
    <p:embeddedFont>
      <p:font typeface="TT Positive" panose="020B0604020202020204" charset="0"/>
      <p:regular r:id="rId30"/>
      <p:bold r:id="rId31"/>
      <p:italic r:id="rId32"/>
      <p:boldItalic r:id="rId33"/>
    </p:embeddedFont>
    <p:embeddedFont>
      <p:font typeface="TT Positive DemiBold" panose="020B060402020202020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2CAAA18-6F79-4DFE-8D2F-F7B15C7CDDD9}">
          <p14:sldIdLst>
            <p14:sldId id="259"/>
            <p14:sldId id="263"/>
            <p14:sldId id="936"/>
            <p14:sldId id="1159"/>
            <p14:sldId id="1158"/>
            <p14:sldId id="1157"/>
            <p14:sldId id="1160"/>
            <p14:sldId id="327"/>
            <p14:sldId id="1161"/>
            <p14:sldId id="1162"/>
            <p14:sldId id="1163"/>
            <p14:sldId id="275"/>
            <p14:sldId id="276"/>
          </p14:sldIdLst>
        </p14:section>
        <p14:section name="Раздел без заголовка" id="{DC79888A-F5D0-4201-9790-61EAC1A7DB5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93" userDrawn="1">
          <p15:clr>
            <a:srgbClr val="A4A3A4"/>
          </p15:clr>
        </p15:guide>
        <p15:guide id="4" pos="1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F8FC"/>
    <a:srgbClr val="FFF2CC"/>
    <a:srgbClr val="D6DCE5"/>
    <a:srgbClr val="FFCCCC"/>
    <a:srgbClr val="FFEBEB"/>
    <a:srgbClr val="F7F6F2"/>
    <a:srgbClr val="FEFEFD"/>
    <a:srgbClr val="D8E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3883" autoAdjust="0"/>
  </p:normalViewPr>
  <p:slideViewPr>
    <p:cSldViewPr snapToGrid="0" snapToObjects="1">
      <p:cViewPr varScale="1">
        <p:scale>
          <a:sx n="111" d="100"/>
          <a:sy n="111" d="100"/>
        </p:scale>
        <p:origin x="516" y="102"/>
      </p:cViewPr>
      <p:guideLst>
        <p:guide orient="horz" pos="2931"/>
        <p:guide pos="393"/>
        <p:guide orient="horz" pos="1593"/>
        <p:guide pos="14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B2BE-42D1-BE4E-B7CB-51C01C62E096}" type="datetimeFigureOut">
              <a:rPr lang="ru-RU" smtClean="0"/>
              <a:t>08.02.2023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E00D2-1472-5947-AA4C-338D053C5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1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2CAF4-7B25-6046-8170-C0A383756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33BCDD-8473-EC47-8E00-0E6AA7CBD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174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8F2CDEB9-CD88-8E89-2819-F4E1B6E225EE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30CFB-7F2B-BC2E-54CE-04BE0FE9D3EF}"/>
              </a:ext>
            </a:extLst>
          </p:cNvPr>
          <p:cNvSpPr txBox="1"/>
          <p:nvPr userDrawn="1"/>
        </p:nvSpPr>
        <p:spPr>
          <a:xfrm>
            <a:off x="147399" y="3033462"/>
            <a:ext cx="6979796" cy="209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5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positive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FE13B-F8F4-935F-601C-B955CA8E26E6}"/>
              </a:ext>
            </a:extLst>
          </p:cNvPr>
          <p:cNvSpPr txBox="1"/>
          <p:nvPr userDrawn="1"/>
        </p:nvSpPr>
        <p:spPr>
          <a:xfrm>
            <a:off x="147399" y="4739173"/>
            <a:ext cx="11315918" cy="209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5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technologies</a:t>
            </a:r>
            <a:endParaRPr lang="ru-RU" sz="13035" b="1" dirty="0">
              <a:solidFill>
                <a:srgbClr val="EBEBEB"/>
              </a:solidFill>
              <a:latin typeface="RF Dewi Extended" pitchFamily="2" charset="0"/>
              <a:rtl val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195C493-CCAC-67EA-99F7-B156076A4AEC}"/>
              </a:ext>
            </a:extLst>
          </p:cNvPr>
          <p:cNvSpPr txBox="1"/>
          <p:nvPr userDrawn="1"/>
        </p:nvSpPr>
        <p:spPr>
          <a:xfrm>
            <a:off x="299795" y="2408746"/>
            <a:ext cx="732656" cy="1335346"/>
          </a:xfrm>
          <a:prstGeom prst="rect">
            <a:avLst/>
          </a:prstGeom>
        </p:spPr>
        <p:txBody>
          <a:bodyPr vert="horz" wrap="square" lIns="0" tIns="10395" rIns="0" bIns="0" rtlCol="0">
            <a:spAutoFit/>
          </a:bodyPr>
          <a:lstStyle/>
          <a:p>
            <a:pPr marL="7700">
              <a:lnSpc>
                <a:spcPct val="100000"/>
              </a:lnSpc>
              <a:spcBef>
                <a:spcPts val="82"/>
              </a:spcBef>
            </a:pPr>
            <a:r>
              <a:rPr sz="8609" b="1" spc="952" dirty="0">
                <a:solidFill>
                  <a:srgbClr val="26242D"/>
                </a:solidFill>
                <a:latin typeface="RF Dewi Extended" pitchFamily="2" charset="0"/>
                <a:cs typeface="TT Positive DemiBold"/>
              </a:rPr>
              <a:t>&lt;</a:t>
            </a:r>
            <a:endParaRPr sz="8609" b="1" dirty="0">
              <a:solidFill>
                <a:srgbClr val="26242D"/>
              </a:solidFill>
              <a:latin typeface="RF Dewi Extended" pitchFamily="2" charset="0"/>
              <a:cs typeface="TT Positive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8741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5E3D8-F168-78E1-3155-6DF1ACDB5212}"/>
              </a:ext>
            </a:extLst>
          </p:cNvPr>
          <p:cNvSpPr txBox="1"/>
          <p:nvPr userDrawn="1"/>
        </p:nvSpPr>
        <p:spPr>
          <a:xfrm>
            <a:off x="147399" y="3033462"/>
            <a:ext cx="6979796" cy="209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5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0453E-05DD-B4E5-491C-22003EDDFB85}"/>
              </a:ext>
            </a:extLst>
          </p:cNvPr>
          <p:cNvSpPr txBox="1"/>
          <p:nvPr userDrawn="1"/>
        </p:nvSpPr>
        <p:spPr>
          <a:xfrm>
            <a:off x="147399" y="4739173"/>
            <a:ext cx="11315918" cy="209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35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technologies</a:t>
            </a:r>
            <a:endParaRPr lang="ru-RU" sz="13035" b="1" dirty="0">
              <a:solidFill>
                <a:srgbClr val="EBEBEB"/>
              </a:solidFill>
              <a:latin typeface="RF Dewi Extended" pitchFamily="2" charset="0"/>
              <a:rtl val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8E1EC155-4099-4427-2ABB-09EAF1E881B0}"/>
              </a:ext>
            </a:extLst>
          </p:cNvPr>
          <p:cNvSpPr txBox="1"/>
          <p:nvPr userDrawn="1"/>
        </p:nvSpPr>
        <p:spPr>
          <a:xfrm>
            <a:off x="299795" y="2408746"/>
            <a:ext cx="732656" cy="1335346"/>
          </a:xfrm>
          <a:prstGeom prst="rect">
            <a:avLst/>
          </a:prstGeom>
        </p:spPr>
        <p:txBody>
          <a:bodyPr vert="horz" wrap="square" lIns="0" tIns="10395" rIns="0" bIns="0" rtlCol="0">
            <a:spAutoFit/>
          </a:bodyPr>
          <a:lstStyle/>
          <a:p>
            <a:pPr marL="7700">
              <a:lnSpc>
                <a:spcPct val="100000"/>
              </a:lnSpc>
              <a:spcBef>
                <a:spcPts val="82"/>
              </a:spcBef>
            </a:pPr>
            <a:r>
              <a:rPr sz="8609" b="1" spc="952" dirty="0">
                <a:solidFill>
                  <a:srgbClr val="26242D"/>
                </a:solidFill>
                <a:latin typeface="RF Dewi Extended" pitchFamily="2" charset="0"/>
                <a:cs typeface="TT Positive DemiBold"/>
              </a:rPr>
              <a:t>&lt;</a:t>
            </a:r>
            <a:endParaRPr sz="8609" b="1" dirty="0">
              <a:solidFill>
                <a:srgbClr val="26242D"/>
              </a:solidFill>
              <a:latin typeface="RF Dewi Extended" pitchFamily="2" charset="0"/>
              <a:cs typeface="TT Positive DemiBold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91EE0B-FABF-EF96-FDF0-CC08153E5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285" y="191353"/>
            <a:ext cx="10515600" cy="7643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26242D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4EB7D925-7407-4B8E-2959-4D0629A0E7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226" y="4798776"/>
            <a:ext cx="11681132" cy="186787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6669" b="1" kern="1200" dirty="0" smtClean="0">
                <a:solidFill>
                  <a:srgbClr val="EBEBEB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  <a:lvl2pPr marL="0" algn="l" defTabSz="277200" rtl="0" eaLnBrk="1" latinLnBrk="0" hangingPunct="1">
              <a:defRPr lang="ru-RU" sz="6669" b="1" kern="1200" dirty="0" smtClean="0">
                <a:solidFill>
                  <a:srgbClr val="EBEBEB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2pPr>
            <a:lvl3pPr marL="0" algn="l" defTabSz="277200" rtl="0" eaLnBrk="1" latinLnBrk="0" hangingPunct="1">
              <a:defRPr lang="ru-RU" sz="6669" b="1" kern="1200" dirty="0" smtClean="0">
                <a:solidFill>
                  <a:srgbClr val="EBEBEB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3pPr>
            <a:lvl4pPr marL="0" algn="l" defTabSz="277200" rtl="0" eaLnBrk="1" latinLnBrk="0" hangingPunct="1">
              <a:defRPr lang="ru-RU" sz="6669" b="1" kern="1200" dirty="0" smtClean="0">
                <a:solidFill>
                  <a:srgbClr val="EBEBEB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4pPr>
            <a:lvl5pPr marL="0" algn="l" defTabSz="277200" rtl="0" eaLnBrk="1" latinLnBrk="0" hangingPunct="1">
              <a:defRPr lang="ru-RU" sz="6669" b="1" kern="1200" dirty="0">
                <a:solidFill>
                  <a:srgbClr val="EBEBEB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5pPr>
          </a:lstStyle>
          <a:p>
            <a:r>
              <a:rPr lang="ru-RU" sz="6669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Название презентации</a:t>
            </a:r>
            <a:br>
              <a:rPr lang="ru-RU" sz="6669" b="1" dirty="0">
                <a:solidFill>
                  <a:srgbClr val="EBEBEB"/>
                </a:solidFill>
                <a:latin typeface="RF Dewi Extended" pitchFamily="2" charset="0"/>
                <a:rtl val="0"/>
              </a:rPr>
            </a:br>
            <a:r>
              <a:rPr lang="ru-RU" sz="6669" b="1" dirty="0">
                <a:solidFill>
                  <a:srgbClr val="EBEBEB"/>
                </a:solidFill>
                <a:latin typeface="RF Dewi Extended" pitchFamily="2" charset="0"/>
                <a:rtl val="0"/>
              </a:rPr>
              <a:t>в несколько строк</a:t>
            </a:r>
            <a:endParaRPr lang="en-US" sz="6669" b="1" dirty="0">
              <a:solidFill>
                <a:srgbClr val="EBEBEB"/>
              </a:solidFill>
              <a:latin typeface="RF Dewi Extended" pitchFamily="2" charset="0"/>
              <a:rtl val="0"/>
            </a:endParaRP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EE08E14-0E23-6DCA-09CB-6638F12ECF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285" y="1913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b="1" i="0">
                <a:solidFill>
                  <a:srgbClr val="26242D"/>
                </a:solidFill>
                <a:latin typeface="RF Dewi Extended" pitchFamily="2" charset="0"/>
              </a:defRPr>
            </a:lvl1pPr>
          </a:lstStyle>
          <a:p>
            <a:r>
              <a:rPr lang="ru-RU" dirty="0"/>
              <a:t>Имя спикера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290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01" y="278088"/>
            <a:ext cx="10515323" cy="132636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2910" b="1" i="0" kern="1200" dirty="0">
                <a:solidFill>
                  <a:srgbClr val="26242D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4" name="Рисунок 10">
            <a:extLst>
              <a:ext uri="{FF2B5EF4-FFF2-40B4-BE49-F238E27FC236}">
                <a16:creationId xmlns:a16="http://schemas.microsoft.com/office/drawing/2014/main" id="{AC444939-A94B-AA33-534E-CE2CE6CD81AC}"/>
              </a:ext>
            </a:extLst>
          </p:cNvPr>
          <p:cNvGrpSpPr/>
          <p:nvPr userDrawn="1"/>
        </p:nvGrpSpPr>
        <p:grpSpPr>
          <a:xfrm>
            <a:off x="11450384" y="243437"/>
            <a:ext cx="457253" cy="456805"/>
            <a:chOff x="18401413" y="689032"/>
            <a:chExt cx="1039831" cy="103878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E38D176E-C831-D5D0-93D8-972E242FC749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9E0E546C-9771-22B0-D43E-6E6E7416558B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745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01" y="278088"/>
            <a:ext cx="10515323" cy="132636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2910" b="1" i="0" kern="1200" dirty="0">
                <a:solidFill>
                  <a:srgbClr val="26242D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453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01" y="278088"/>
            <a:ext cx="10515323" cy="132636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2910" b="1" i="0" kern="1200" dirty="0">
                <a:solidFill>
                  <a:srgbClr val="26242D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4" name="Рисунок 10">
            <a:extLst>
              <a:ext uri="{FF2B5EF4-FFF2-40B4-BE49-F238E27FC236}">
                <a16:creationId xmlns:a16="http://schemas.microsoft.com/office/drawing/2014/main" id="{AC444939-A94B-AA33-534E-CE2CE6CD81AC}"/>
              </a:ext>
            </a:extLst>
          </p:cNvPr>
          <p:cNvGrpSpPr/>
          <p:nvPr userDrawn="1"/>
        </p:nvGrpSpPr>
        <p:grpSpPr>
          <a:xfrm>
            <a:off x="11450384" y="243437"/>
            <a:ext cx="457253" cy="456805"/>
            <a:chOff x="18401413" y="689032"/>
            <a:chExt cx="1039831" cy="103878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E38D176E-C831-D5D0-93D8-972E242FC749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9E0E546C-9771-22B0-D43E-6E6E7416558B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660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DB0C78-0D89-82C3-9176-F8DA252CA10E}"/>
              </a:ext>
            </a:extLst>
          </p:cNvPr>
          <p:cNvSpPr/>
          <p:nvPr userDrawn="1"/>
        </p:nvSpPr>
        <p:spPr>
          <a:xfrm>
            <a:off x="0" y="0"/>
            <a:ext cx="12190381" cy="6857825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1" b="0" i="0" dirty="0">
              <a:latin typeface="Arial" panose="020B0604020202020204" pitchFamily="34" charset="0"/>
            </a:endParaRPr>
          </a:p>
        </p:txBody>
      </p:sp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0F0F0F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01" y="278088"/>
            <a:ext cx="10515323" cy="132636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2910" b="1" i="0" kern="1200" dirty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683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9C434-E27C-4B43-84F2-F52FDB83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38430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4BD0DE-242B-BF45-AD48-0DE625A413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E0E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Рисунок 5">
            <a:extLst>
              <a:ext uri="{FF2B5EF4-FFF2-40B4-BE49-F238E27FC236}">
                <a16:creationId xmlns:a16="http://schemas.microsoft.com/office/drawing/2014/main" id="{F85FAA1B-71A2-A54C-B939-85073FD43882}"/>
              </a:ext>
            </a:extLst>
          </p:cNvPr>
          <p:cNvGrpSpPr/>
          <p:nvPr userDrawn="1"/>
        </p:nvGrpSpPr>
        <p:grpSpPr>
          <a:xfrm>
            <a:off x="11474062" y="258679"/>
            <a:ext cx="459260" cy="459261"/>
            <a:chOff x="5447665" y="2778125"/>
            <a:chExt cx="1299844" cy="1299845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7798CCFD-90B2-D447-951F-D2F20AED8235}"/>
                </a:ext>
              </a:extLst>
            </p:cNvPr>
            <p:cNvSpPr/>
            <p:nvPr/>
          </p:nvSpPr>
          <p:spPr>
            <a:xfrm>
              <a:off x="5447665" y="2778125"/>
              <a:ext cx="1299844" cy="1299845"/>
            </a:xfrm>
            <a:custGeom>
              <a:avLst/>
              <a:gdLst>
                <a:gd name="connsiteX0" fmla="*/ 0 w 1299844"/>
                <a:gd name="connsiteY0" fmla="*/ 1040130 h 1299845"/>
                <a:gd name="connsiteX1" fmla="*/ 41275 w 1299844"/>
                <a:gd name="connsiteY1" fmla="*/ 1258570 h 1299845"/>
                <a:gd name="connsiteX2" fmla="*/ 259715 w 1299844"/>
                <a:gd name="connsiteY2" fmla="*/ 1299845 h 1299845"/>
                <a:gd name="connsiteX3" fmla="*/ 1040130 w 1299844"/>
                <a:gd name="connsiteY3" fmla="*/ 1299845 h 1299845"/>
                <a:gd name="connsiteX4" fmla="*/ 1258570 w 1299844"/>
                <a:gd name="connsiteY4" fmla="*/ 1258570 h 1299845"/>
                <a:gd name="connsiteX5" fmla="*/ 1299845 w 1299844"/>
                <a:gd name="connsiteY5" fmla="*/ 1040130 h 1299845"/>
                <a:gd name="connsiteX6" fmla="*/ 1299845 w 1299844"/>
                <a:gd name="connsiteY6" fmla="*/ 259715 h 1299845"/>
                <a:gd name="connsiteX7" fmla="*/ 1258570 w 1299844"/>
                <a:gd name="connsiteY7" fmla="*/ 41275 h 1299845"/>
                <a:gd name="connsiteX8" fmla="*/ 1040130 w 1299844"/>
                <a:gd name="connsiteY8" fmla="*/ 0 h 1299845"/>
                <a:gd name="connsiteX9" fmla="*/ 260350 w 1299844"/>
                <a:gd name="connsiteY9" fmla="*/ 0 h 1299845"/>
                <a:gd name="connsiteX10" fmla="*/ 41910 w 1299844"/>
                <a:gd name="connsiteY10" fmla="*/ 41275 h 1299845"/>
                <a:gd name="connsiteX11" fmla="*/ 635 w 1299844"/>
                <a:gd name="connsiteY11" fmla="*/ 259715 h 1299845"/>
                <a:gd name="connsiteX12" fmla="*/ 635 w 1299844"/>
                <a:gd name="connsiteY12" fmla="*/ 1040130 h 12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844" h="1299845">
                  <a:moveTo>
                    <a:pt x="0" y="1040130"/>
                  </a:moveTo>
                  <a:cubicBezTo>
                    <a:pt x="0" y="1153795"/>
                    <a:pt x="0" y="1217295"/>
                    <a:pt x="41275" y="1258570"/>
                  </a:cubicBezTo>
                  <a:cubicBezTo>
                    <a:pt x="82550" y="1299845"/>
                    <a:pt x="146050" y="1299845"/>
                    <a:pt x="259715" y="1299845"/>
                  </a:cubicBezTo>
                  <a:lnTo>
                    <a:pt x="1040130" y="1299845"/>
                  </a:lnTo>
                  <a:cubicBezTo>
                    <a:pt x="1153795" y="1299845"/>
                    <a:pt x="1217295" y="1299845"/>
                    <a:pt x="1258570" y="1258570"/>
                  </a:cubicBezTo>
                  <a:cubicBezTo>
                    <a:pt x="1299845" y="1217295"/>
                    <a:pt x="1299845" y="1153795"/>
                    <a:pt x="1299845" y="1040130"/>
                  </a:cubicBezTo>
                  <a:lnTo>
                    <a:pt x="1299845" y="259715"/>
                  </a:lnTo>
                  <a:cubicBezTo>
                    <a:pt x="1299845" y="146050"/>
                    <a:pt x="1299845" y="82550"/>
                    <a:pt x="1258570" y="41275"/>
                  </a:cubicBezTo>
                  <a:cubicBezTo>
                    <a:pt x="1217295" y="0"/>
                    <a:pt x="1153795" y="0"/>
                    <a:pt x="1040130" y="0"/>
                  </a:cubicBezTo>
                  <a:lnTo>
                    <a:pt x="260350" y="0"/>
                  </a:lnTo>
                  <a:cubicBezTo>
                    <a:pt x="146685" y="0"/>
                    <a:pt x="83185" y="0"/>
                    <a:pt x="41910" y="41275"/>
                  </a:cubicBezTo>
                  <a:cubicBezTo>
                    <a:pt x="635" y="82550"/>
                    <a:pt x="635" y="146050"/>
                    <a:pt x="635" y="259715"/>
                  </a:cubicBezTo>
                  <a:lnTo>
                    <a:pt x="635" y="1040130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8D54EC5F-3A47-D749-935F-87A93BB01FAE}"/>
                </a:ext>
              </a:extLst>
            </p:cNvPr>
            <p:cNvSpPr/>
            <p:nvPr/>
          </p:nvSpPr>
          <p:spPr>
            <a:xfrm>
              <a:off x="5704204" y="3043554"/>
              <a:ext cx="801370" cy="768350"/>
            </a:xfrm>
            <a:custGeom>
              <a:avLst/>
              <a:gdLst>
                <a:gd name="connsiteX0" fmla="*/ 247650 w 801370"/>
                <a:gd name="connsiteY0" fmla="*/ 158750 h 768350"/>
                <a:gd name="connsiteX1" fmla="*/ 125095 w 801370"/>
                <a:gd name="connsiteY1" fmla="*/ 208915 h 768350"/>
                <a:gd name="connsiteX2" fmla="*/ 125095 w 801370"/>
                <a:gd name="connsiteY2" fmla="*/ 208915 h 768350"/>
                <a:gd name="connsiteX3" fmla="*/ 114935 w 801370"/>
                <a:gd name="connsiteY3" fmla="*/ 208915 h 768350"/>
                <a:gd name="connsiteX4" fmla="*/ 114935 w 801370"/>
                <a:gd name="connsiteY4" fmla="*/ 167005 h 768350"/>
                <a:gd name="connsiteX5" fmla="*/ 0 w 801370"/>
                <a:gd name="connsiteY5" fmla="*/ 167005 h 768350"/>
                <a:gd name="connsiteX6" fmla="*/ 0 w 801370"/>
                <a:gd name="connsiteY6" fmla="*/ 768350 h 768350"/>
                <a:gd name="connsiteX7" fmla="*/ 114935 w 801370"/>
                <a:gd name="connsiteY7" fmla="*/ 768350 h 768350"/>
                <a:gd name="connsiteX8" fmla="*/ 114935 w 801370"/>
                <a:gd name="connsiteY8" fmla="*/ 559435 h 768350"/>
                <a:gd name="connsiteX9" fmla="*/ 125095 w 801370"/>
                <a:gd name="connsiteY9" fmla="*/ 559435 h 768350"/>
                <a:gd name="connsiteX10" fmla="*/ 125095 w 801370"/>
                <a:gd name="connsiteY10" fmla="*/ 559435 h 768350"/>
                <a:gd name="connsiteX11" fmla="*/ 247650 w 801370"/>
                <a:gd name="connsiteY11" fmla="*/ 609600 h 768350"/>
                <a:gd name="connsiteX12" fmla="*/ 446405 w 801370"/>
                <a:gd name="connsiteY12" fmla="*/ 384175 h 768350"/>
                <a:gd name="connsiteX13" fmla="*/ 247650 w 801370"/>
                <a:gd name="connsiteY13" fmla="*/ 158750 h 768350"/>
                <a:gd name="connsiteX14" fmla="*/ 222250 w 801370"/>
                <a:gd name="connsiteY14" fmla="*/ 502920 h 768350"/>
                <a:gd name="connsiteX15" fmla="*/ 114935 w 801370"/>
                <a:gd name="connsiteY15" fmla="*/ 384175 h 768350"/>
                <a:gd name="connsiteX16" fmla="*/ 114935 w 801370"/>
                <a:gd name="connsiteY16" fmla="*/ 384175 h 768350"/>
                <a:gd name="connsiteX17" fmla="*/ 222250 w 801370"/>
                <a:gd name="connsiteY17" fmla="*/ 265430 h 768350"/>
                <a:gd name="connsiteX18" fmla="*/ 330835 w 801370"/>
                <a:gd name="connsiteY18" fmla="*/ 384175 h 768350"/>
                <a:gd name="connsiteX19" fmla="*/ 222250 w 801370"/>
                <a:gd name="connsiteY19" fmla="*/ 502920 h 768350"/>
                <a:gd name="connsiteX20" fmla="*/ 623570 w 801370"/>
                <a:gd name="connsiteY20" fmla="*/ 274320 h 768350"/>
                <a:gd name="connsiteX21" fmla="*/ 623570 w 801370"/>
                <a:gd name="connsiteY21" fmla="*/ 407035 h 768350"/>
                <a:gd name="connsiteX22" fmla="*/ 711200 w 801370"/>
                <a:gd name="connsiteY22" fmla="*/ 494665 h 768350"/>
                <a:gd name="connsiteX23" fmla="*/ 801370 w 801370"/>
                <a:gd name="connsiteY23" fmla="*/ 494665 h 768350"/>
                <a:gd name="connsiteX24" fmla="*/ 801370 w 801370"/>
                <a:gd name="connsiteY24" fmla="*/ 601345 h 768350"/>
                <a:gd name="connsiteX25" fmla="*/ 689610 w 801370"/>
                <a:gd name="connsiteY25" fmla="*/ 601345 h 768350"/>
                <a:gd name="connsiteX26" fmla="*/ 508635 w 801370"/>
                <a:gd name="connsiteY26" fmla="*/ 420370 h 768350"/>
                <a:gd name="connsiteX27" fmla="*/ 508635 w 801370"/>
                <a:gd name="connsiteY27" fmla="*/ 0 h 768350"/>
                <a:gd name="connsiteX28" fmla="*/ 623570 w 801370"/>
                <a:gd name="connsiteY28" fmla="*/ 0 h 768350"/>
                <a:gd name="connsiteX29" fmla="*/ 623570 w 801370"/>
                <a:gd name="connsiteY29" fmla="*/ 167005 h 768350"/>
                <a:gd name="connsiteX30" fmla="*/ 800735 w 801370"/>
                <a:gd name="connsiteY30" fmla="*/ 167005 h 768350"/>
                <a:gd name="connsiteX31" fmla="*/ 800735 w 801370"/>
                <a:gd name="connsiteY31" fmla="*/ 273685 h 768350"/>
                <a:gd name="connsiteX32" fmla="*/ 623570 w 801370"/>
                <a:gd name="connsiteY32" fmla="*/ 273685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370" h="768350">
                  <a:moveTo>
                    <a:pt x="247650" y="158750"/>
                  </a:moveTo>
                  <a:cubicBezTo>
                    <a:pt x="198755" y="158750"/>
                    <a:pt x="153670" y="176530"/>
                    <a:pt x="125095" y="208915"/>
                  </a:cubicBezTo>
                  <a:cubicBezTo>
                    <a:pt x="125095" y="208915"/>
                    <a:pt x="125095" y="208915"/>
                    <a:pt x="125095" y="208915"/>
                  </a:cubicBezTo>
                  <a:lnTo>
                    <a:pt x="114935" y="208915"/>
                  </a:lnTo>
                  <a:lnTo>
                    <a:pt x="114935" y="167005"/>
                  </a:lnTo>
                  <a:lnTo>
                    <a:pt x="0" y="167005"/>
                  </a:lnTo>
                  <a:lnTo>
                    <a:pt x="0" y="768350"/>
                  </a:lnTo>
                  <a:lnTo>
                    <a:pt x="114935" y="768350"/>
                  </a:lnTo>
                  <a:lnTo>
                    <a:pt x="114935" y="559435"/>
                  </a:lnTo>
                  <a:lnTo>
                    <a:pt x="125095" y="559435"/>
                  </a:lnTo>
                  <a:lnTo>
                    <a:pt x="125095" y="559435"/>
                  </a:lnTo>
                  <a:cubicBezTo>
                    <a:pt x="151765" y="588645"/>
                    <a:pt x="194945" y="609600"/>
                    <a:pt x="247650" y="609600"/>
                  </a:cubicBezTo>
                  <a:cubicBezTo>
                    <a:pt x="365760" y="609600"/>
                    <a:pt x="446405" y="514350"/>
                    <a:pt x="446405" y="384175"/>
                  </a:cubicBezTo>
                  <a:cubicBezTo>
                    <a:pt x="446405" y="254000"/>
                    <a:pt x="365760" y="158750"/>
                    <a:pt x="247650" y="158750"/>
                  </a:cubicBezTo>
                  <a:close/>
                  <a:moveTo>
                    <a:pt x="222250" y="502920"/>
                  </a:moveTo>
                  <a:cubicBezTo>
                    <a:pt x="159385" y="502920"/>
                    <a:pt x="114935" y="452755"/>
                    <a:pt x="114935" y="384175"/>
                  </a:cubicBezTo>
                  <a:lnTo>
                    <a:pt x="114935" y="384175"/>
                  </a:lnTo>
                  <a:cubicBezTo>
                    <a:pt x="114935" y="315595"/>
                    <a:pt x="160020" y="265430"/>
                    <a:pt x="222250" y="265430"/>
                  </a:cubicBezTo>
                  <a:cubicBezTo>
                    <a:pt x="285115" y="265430"/>
                    <a:pt x="330835" y="315595"/>
                    <a:pt x="330835" y="384175"/>
                  </a:cubicBezTo>
                  <a:cubicBezTo>
                    <a:pt x="330835" y="452755"/>
                    <a:pt x="285750" y="502920"/>
                    <a:pt x="222250" y="502920"/>
                  </a:cubicBezTo>
                  <a:close/>
                  <a:moveTo>
                    <a:pt x="623570" y="274320"/>
                  </a:moveTo>
                  <a:lnTo>
                    <a:pt x="623570" y="407035"/>
                  </a:lnTo>
                  <a:cubicBezTo>
                    <a:pt x="623570" y="469900"/>
                    <a:pt x="650875" y="494665"/>
                    <a:pt x="711200" y="494665"/>
                  </a:cubicBezTo>
                  <a:lnTo>
                    <a:pt x="801370" y="494665"/>
                  </a:lnTo>
                  <a:lnTo>
                    <a:pt x="801370" y="601345"/>
                  </a:lnTo>
                  <a:lnTo>
                    <a:pt x="689610" y="601345"/>
                  </a:lnTo>
                  <a:cubicBezTo>
                    <a:pt x="567055" y="601345"/>
                    <a:pt x="508635" y="537845"/>
                    <a:pt x="508635" y="420370"/>
                  </a:cubicBezTo>
                  <a:lnTo>
                    <a:pt x="508635" y="0"/>
                  </a:lnTo>
                  <a:lnTo>
                    <a:pt x="623570" y="0"/>
                  </a:lnTo>
                  <a:lnTo>
                    <a:pt x="623570" y="167005"/>
                  </a:lnTo>
                  <a:lnTo>
                    <a:pt x="800735" y="167005"/>
                  </a:lnTo>
                  <a:lnTo>
                    <a:pt x="800735" y="273685"/>
                  </a:lnTo>
                  <a:lnTo>
                    <a:pt x="623570" y="2736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656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Рисунок 5">
            <a:extLst>
              <a:ext uri="{FF2B5EF4-FFF2-40B4-BE49-F238E27FC236}">
                <a16:creationId xmlns:a16="http://schemas.microsoft.com/office/drawing/2014/main" id="{F85FAA1B-71A2-A54C-B939-85073FD43882}"/>
              </a:ext>
            </a:extLst>
          </p:cNvPr>
          <p:cNvGrpSpPr/>
          <p:nvPr userDrawn="1"/>
        </p:nvGrpSpPr>
        <p:grpSpPr>
          <a:xfrm>
            <a:off x="11474062" y="258679"/>
            <a:ext cx="459260" cy="459261"/>
            <a:chOff x="5447665" y="2778125"/>
            <a:chExt cx="1299844" cy="1299845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7798CCFD-90B2-D447-951F-D2F20AED8235}"/>
                </a:ext>
              </a:extLst>
            </p:cNvPr>
            <p:cNvSpPr/>
            <p:nvPr/>
          </p:nvSpPr>
          <p:spPr>
            <a:xfrm>
              <a:off x="5447665" y="2778125"/>
              <a:ext cx="1299844" cy="1299845"/>
            </a:xfrm>
            <a:custGeom>
              <a:avLst/>
              <a:gdLst>
                <a:gd name="connsiteX0" fmla="*/ 0 w 1299844"/>
                <a:gd name="connsiteY0" fmla="*/ 1040130 h 1299845"/>
                <a:gd name="connsiteX1" fmla="*/ 41275 w 1299844"/>
                <a:gd name="connsiteY1" fmla="*/ 1258570 h 1299845"/>
                <a:gd name="connsiteX2" fmla="*/ 259715 w 1299844"/>
                <a:gd name="connsiteY2" fmla="*/ 1299845 h 1299845"/>
                <a:gd name="connsiteX3" fmla="*/ 1040130 w 1299844"/>
                <a:gd name="connsiteY3" fmla="*/ 1299845 h 1299845"/>
                <a:gd name="connsiteX4" fmla="*/ 1258570 w 1299844"/>
                <a:gd name="connsiteY4" fmla="*/ 1258570 h 1299845"/>
                <a:gd name="connsiteX5" fmla="*/ 1299845 w 1299844"/>
                <a:gd name="connsiteY5" fmla="*/ 1040130 h 1299845"/>
                <a:gd name="connsiteX6" fmla="*/ 1299845 w 1299844"/>
                <a:gd name="connsiteY6" fmla="*/ 259715 h 1299845"/>
                <a:gd name="connsiteX7" fmla="*/ 1258570 w 1299844"/>
                <a:gd name="connsiteY7" fmla="*/ 41275 h 1299845"/>
                <a:gd name="connsiteX8" fmla="*/ 1040130 w 1299844"/>
                <a:gd name="connsiteY8" fmla="*/ 0 h 1299845"/>
                <a:gd name="connsiteX9" fmla="*/ 260350 w 1299844"/>
                <a:gd name="connsiteY9" fmla="*/ 0 h 1299845"/>
                <a:gd name="connsiteX10" fmla="*/ 41910 w 1299844"/>
                <a:gd name="connsiteY10" fmla="*/ 41275 h 1299845"/>
                <a:gd name="connsiteX11" fmla="*/ 635 w 1299844"/>
                <a:gd name="connsiteY11" fmla="*/ 259715 h 1299845"/>
                <a:gd name="connsiteX12" fmla="*/ 635 w 1299844"/>
                <a:gd name="connsiteY12" fmla="*/ 1040130 h 12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844" h="1299845">
                  <a:moveTo>
                    <a:pt x="0" y="1040130"/>
                  </a:moveTo>
                  <a:cubicBezTo>
                    <a:pt x="0" y="1153795"/>
                    <a:pt x="0" y="1217295"/>
                    <a:pt x="41275" y="1258570"/>
                  </a:cubicBezTo>
                  <a:cubicBezTo>
                    <a:pt x="82550" y="1299845"/>
                    <a:pt x="146050" y="1299845"/>
                    <a:pt x="259715" y="1299845"/>
                  </a:cubicBezTo>
                  <a:lnTo>
                    <a:pt x="1040130" y="1299845"/>
                  </a:lnTo>
                  <a:cubicBezTo>
                    <a:pt x="1153795" y="1299845"/>
                    <a:pt x="1217295" y="1299845"/>
                    <a:pt x="1258570" y="1258570"/>
                  </a:cubicBezTo>
                  <a:cubicBezTo>
                    <a:pt x="1299845" y="1217295"/>
                    <a:pt x="1299845" y="1153795"/>
                    <a:pt x="1299845" y="1040130"/>
                  </a:cubicBezTo>
                  <a:lnTo>
                    <a:pt x="1299845" y="259715"/>
                  </a:lnTo>
                  <a:cubicBezTo>
                    <a:pt x="1299845" y="146050"/>
                    <a:pt x="1299845" y="82550"/>
                    <a:pt x="1258570" y="41275"/>
                  </a:cubicBezTo>
                  <a:cubicBezTo>
                    <a:pt x="1217295" y="0"/>
                    <a:pt x="1153795" y="0"/>
                    <a:pt x="1040130" y="0"/>
                  </a:cubicBezTo>
                  <a:lnTo>
                    <a:pt x="260350" y="0"/>
                  </a:lnTo>
                  <a:cubicBezTo>
                    <a:pt x="146685" y="0"/>
                    <a:pt x="83185" y="0"/>
                    <a:pt x="41910" y="41275"/>
                  </a:cubicBezTo>
                  <a:cubicBezTo>
                    <a:pt x="635" y="82550"/>
                    <a:pt x="635" y="146050"/>
                    <a:pt x="635" y="259715"/>
                  </a:cubicBezTo>
                  <a:lnTo>
                    <a:pt x="635" y="1040130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8D54EC5F-3A47-D749-935F-87A93BB01FAE}"/>
                </a:ext>
              </a:extLst>
            </p:cNvPr>
            <p:cNvSpPr/>
            <p:nvPr/>
          </p:nvSpPr>
          <p:spPr>
            <a:xfrm>
              <a:off x="5704204" y="3043554"/>
              <a:ext cx="801370" cy="768350"/>
            </a:xfrm>
            <a:custGeom>
              <a:avLst/>
              <a:gdLst>
                <a:gd name="connsiteX0" fmla="*/ 247650 w 801370"/>
                <a:gd name="connsiteY0" fmla="*/ 158750 h 768350"/>
                <a:gd name="connsiteX1" fmla="*/ 125095 w 801370"/>
                <a:gd name="connsiteY1" fmla="*/ 208915 h 768350"/>
                <a:gd name="connsiteX2" fmla="*/ 125095 w 801370"/>
                <a:gd name="connsiteY2" fmla="*/ 208915 h 768350"/>
                <a:gd name="connsiteX3" fmla="*/ 114935 w 801370"/>
                <a:gd name="connsiteY3" fmla="*/ 208915 h 768350"/>
                <a:gd name="connsiteX4" fmla="*/ 114935 w 801370"/>
                <a:gd name="connsiteY4" fmla="*/ 167005 h 768350"/>
                <a:gd name="connsiteX5" fmla="*/ 0 w 801370"/>
                <a:gd name="connsiteY5" fmla="*/ 167005 h 768350"/>
                <a:gd name="connsiteX6" fmla="*/ 0 w 801370"/>
                <a:gd name="connsiteY6" fmla="*/ 768350 h 768350"/>
                <a:gd name="connsiteX7" fmla="*/ 114935 w 801370"/>
                <a:gd name="connsiteY7" fmla="*/ 768350 h 768350"/>
                <a:gd name="connsiteX8" fmla="*/ 114935 w 801370"/>
                <a:gd name="connsiteY8" fmla="*/ 559435 h 768350"/>
                <a:gd name="connsiteX9" fmla="*/ 125095 w 801370"/>
                <a:gd name="connsiteY9" fmla="*/ 559435 h 768350"/>
                <a:gd name="connsiteX10" fmla="*/ 125095 w 801370"/>
                <a:gd name="connsiteY10" fmla="*/ 559435 h 768350"/>
                <a:gd name="connsiteX11" fmla="*/ 247650 w 801370"/>
                <a:gd name="connsiteY11" fmla="*/ 609600 h 768350"/>
                <a:gd name="connsiteX12" fmla="*/ 446405 w 801370"/>
                <a:gd name="connsiteY12" fmla="*/ 384175 h 768350"/>
                <a:gd name="connsiteX13" fmla="*/ 247650 w 801370"/>
                <a:gd name="connsiteY13" fmla="*/ 158750 h 768350"/>
                <a:gd name="connsiteX14" fmla="*/ 222250 w 801370"/>
                <a:gd name="connsiteY14" fmla="*/ 502920 h 768350"/>
                <a:gd name="connsiteX15" fmla="*/ 114935 w 801370"/>
                <a:gd name="connsiteY15" fmla="*/ 384175 h 768350"/>
                <a:gd name="connsiteX16" fmla="*/ 114935 w 801370"/>
                <a:gd name="connsiteY16" fmla="*/ 384175 h 768350"/>
                <a:gd name="connsiteX17" fmla="*/ 222250 w 801370"/>
                <a:gd name="connsiteY17" fmla="*/ 265430 h 768350"/>
                <a:gd name="connsiteX18" fmla="*/ 330835 w 801370"/>
                <a:gd name="connsiteY18" fmla="*/ 384175 h 768350"/>
                <a:gd name="connsiteX19" fmla="*/ 222250 w 801370"/>
                <a:gd name="connsiteY19" fmla="*/ 502920 h 768350"/>
                <a:gd name="connsiteX20" fmla="*/ 623570 w 801370"/>
                <a:gd name="connsiteY20" fmla="*/ 274320 h 768350"/>
                <a:gd name="connsiteX21" fmla="*/ 623570 w 801370"/>
                <a:gd name="connsiteY21" fmla="*/ 407035 h 768350"/>
                <a:gd name="connsiteX22" fmla="*/ 711200 w 801370"/>
                <a:gd name="connsiteY22" fmla="*/ 494665 h 768350"/>
                <a:gd name="connsiteX23" fmla="*/ 801370 w 801370"/>
                <a:gd name="connsiteY23" fmla="*/ 494665 h 768350"/>
                <a:gd name="connsiteX24" fmla="*/ 801370 w 801370"/>
                <a:gd name="connsiteY24" fmla="*/ 601345 h 768350"/>
                <a:gd name="connsiteX25" fmla="*/ 689610 w 801370"/>
                <a:gd name="connsiteY25" fmla="*/ 601345 h 768350"/>
                <a:gd name="connsiteX26" fmla="*/ 508635 w 801370"/>
                <a:gd name="connsiteY26" fmla="*/ 420370 h 768350"/>
                <a:gd name="connsiteX27" fmla="*/ 508635 w 801370"/>
                <a:gd name="connsiteY27" fmla="*/ 0 h 768350"/>
                <a:gd name="connsiteX28" fmla="*/ 623570 w 801370"/>
                <a:gd name="connsiteY28" fmla="*/ 0 h 768350"/>
                <a:gd name="connsiteX29" fmla="*/ 623570 w 801370"/>
                <a:gd name="connsiteY29" fmla="*/ 167005 h 768350"/>
                <a:gd name="connsiteX30" fmla="*/ 800735 w 801370"/>
                <a:gd name="connsiteY30" fmla="*/ 167005 h 768350"/>
                <a:gd name="connsiteX31" fmla="*/ 800735 w 801370"/>
                <a:gd name="connsiteY31" fmla="*/ 273685 h 768350"/>
                <a:gd name="connsiteX32" fmla="*/ 623570 w 801370"/>
                <a:gd name="connsiteY32" fmla="*/ 273685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370" h="768350">
                  <a:moveTo>
                    <a:pt x="247650" y="158750"/>
                  </a:moveTo>
                  <a:cubicBezTo>
                    <a:pt x="198755" y="158750"/>
                    <a:pt x="153670" y="176530"/>
                    <a:pt x="125095" y="208915"/>
                  </a:cubicBezTo>
                  <a:cubicBezTo>
                    <a:pt x="125095" y="208915"/>
                    <a:pt x="125095" y="208915"/>
                    <a:pt x="125095" y="208915"/>
                  </a:cubicBezTo>
                  <a:lnTo>
                    <a:pt x="114935" y="208915"/>
                  </a:lnTo>
                  <a:lnTo>
                    <a:pt x="114935" y="167005"/>
                  </a:lnTo>
                  <a:lnTo>
                    <a:pt x="0" y="167005"/>
                  </a:lnTo>
                  <a:lnTo>
                    <a:pt x="0" y="768350"/>
                  </a:lnTo>
                  <a:lnTo>
                    <a:pt x="114935" y="768350"/>
                  </a:lnTo>
                  <a:lnTo>
                    <a:pt x="114935" y="559435"/>
                  </a:lnTo>
                  <a:lnTo>
                    <a:pt x="125095" y="559435"/>
                  </a:lnTo>
                  <a:lnTo>
                    <a:pt x="125095" y="559435"/>
                  </a:lnTo>
                  <a:cubicBezTo>
                    <a:pt x="151765" y="588645"/>
                    <a:pt x="194945" y="609600"/>
                    <a:pt x="247650" y="609600"/>
                  </a:cubicBezTo>
                  <a:cubicBezTo>
                    <a:pt x="365760" y="609600"/>
                    <a:pt x="446405" y="514350"/>
                    <a:pt x="446405" y="384175"/>
                  </a:cubicBezTo>
                  <a:cubicBezTo>
                    <a:pt x="446405" y="254000"/>
                    <a:pt x="365760" y="158750"/>
                    <a:pt x="247650" y="158750"/>
                  </a:cubicBezTo>
                  <a:close/>
                  <a:moveTo>
                    <a:pt x="222250" y="502920"/>
                  </a:moveTo>
                  <a:cubicBezTo>
                    <a:pt x="159385" y="502920"/>
                    <a:pt x="114935" y="452755"/>
                    <a:pt x="114935" y="384175"/>
                  </a:cubicBezTo>
                  <a:lnTo>
                    <a:pt x="114935" y="384175"/>
                  </a:lnTo>
                  <a:cubicBezTo>
                    <a:pt x="114935" y="315595"/>
                    <a:pt x="160020" y="265430"/>
                    <a:pt x="222250" y="265430"/>
                  </a:cubicBezTo>
                  <a:cubicBezTo>
                    <a:pt x="285115" y="265430"/>
                    <a:pt x="330835" y="315595"/>
                    <a:pt x="330835" y="384175"/>
                  </a:cubicBezTo>
                  <a:cubicBezTo>
                    <a:pt x="330835" y="452755"/>
                    <a:pt x="285750" y="502920"/>
                    <a:pt x="222250" y="502920"/>
                  </a:cubicBezTo>
                  <a:close/>
                  <a:moveTo>
                    <a:pt x="623570" y="274320"/>
                  </a:moveTo>
                  <a:lnTo>
                    <a:pt x="623570" y="407035"/>
                  </a:lnTo>
                  <a:cubicBezTo>
                    <a:pt x="623570" y="469900"/>
                    <a:pt x="650875" y="494665"/>
                    <a:pt x="711200" y="494665"/>
                  </a:cubicBezTo>
                  <a:lnTo>
                    <a:pt x="801370" y="494665"/>
                  </a:lnTo>
                  <a:lnTo>
                    <a:pt x="801370" y="601345"/>
                  </a:lnTo>
                  <a:lnTo>
                    <a:pt x="689610" y="601345"/>
                  </a:lnTo>
                  <a:cubicBezTo>
                    <a:pt x="567055" y="601345"/>
                    <a:pt x="508635" y="537845"/>
                    <a:pt x="508635" y="420370"/>
                  </a:cubicBezTo>
                  <a:lnTo>
                    <a:pt x="508635" y="0"/>
                  </a:lnTo>
                  <a:lnTo>
                    <a:pt x="623570" y="0"/>
                  </a:lnTo>
                  <a:lnTo>
                    <a:pt x="623570" y="167005"/>
                  </a:lnTo>
                  <a:lnTo>
                    <a:pt x="800735" y="167005"/>
                  </a:lnTo>
                  <a:lnTo>
                    <a:pt x="800735" y="273685"/>
                  </a:lnTo>
                  <a:lnTo>
                    <a:pt x="623570" y="2736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957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A4F9E1-1A87-2348-BD74-39BCBFB44D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Рисунок 5">
            <a:extLst>
              <a:ext uri="{FF2B5EF4-FFF2-40B4-BE49-F238E27FC236}">
                <a16:creationId xmlns:a16="http://schemas.microsoft.com/office/drawing/2014/main" id="{F85FAA1B-71A2-A54C-B939-85073FD43882}"/>
              </a:ext>
            </a:extLst>
          </p:cNvPr>
          <p:cNvGrpSpPr/>
          <p:nvPr userDrawn="1"/>
        </p:nvGrpSpPr>
        <p:grpSpPr>
          <a:xfrm>
            <a:off x="11474062" y="258679"/>
            <a:ext cx="459260" cy="459261"/>
            <a:chOff x="5447665" y="2778125"/>
            <a:chExt cx="1299844" cy="1299845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7798CCFD-90B2-D447-951F-D2F20AED8235}"/>
                </a:ext>
              </a:extLst>
            </p:cNvPr>
            <p:cNvSpPr/>
            <p:nvPr/>
          </p:nvSpPr>
          <p:spPr>
            <a:xfrm>
              <a:off x="5447665" y="2778125"/>
              <a:ext cx="1299844" cy="1299845"/>
            </a:xfrm>
            <a:custGeom>
              <a:avLst/>
              <a:gdLst>
                <a:gd name="connsiteX0" fmla="*/ 0 w 1299844"/>
                <a:gd name="connsiteY0" fmla="*/ 1040130 h 1299845"/>
                <a:gd name="connsiteX1" fmla="*/ 41275 w 1299844"/>
                <a:gd name="connsiteY1" fmla="*/ 1258570 h 1299845"/>
                <a:gd name="connsiteX2" fmla="*/ 259715 w 1299844"/>
                <a:gd name="connsiteY2" fmla="*/ 1299845 h 1299845"/>
                <a:gd name="connsiteX3" fmla="*/ 1040130 w 1299844"/>
                <a:gd name="connsiteY3" fmla="*/ 1299845 h 1299845"/>
                <a:gd name="connsiteX4" fmla="*/ 1258570 w 1299844"/>
                <a:gd name="connsiteY4" fmla="*/ 1258570 h 1299845"/>
                <a:gd name="connsiteX5" fmla="*/ 1299845 w 1299844"/>
                <a:gd name="connsiteY5" fmla="*/ 1040130 h 1299845"/>
                <a:gd name="connsiteX6" fmla="*/ 1299845 w 1299844"/>
                <a:gd name="connsiteY6" fmla="*/ 259715 h 1299845"/>
                <a:gd name="connsiteX7" fmla="*/ 1258570 w 1299844"/>
                <a:gd name="connsiteY7" fmla="*/ 41275 h 1299845"/>
                <a:gd name="connsiteX8" fmla="*/ 1040130 w 1299844"/>
                <a:gd name="connsiteY8" fmla="*/ 0 h 1299845"/>
                <a:gd name="connsiteX9" fmla="*/ 260350 w 1299844"/>
                <a:gd name="connsiteY9" fmla="*/ 0 h 1299845"/>
                <a:gd name="connsiteX10" fmla="*/ 41910 w 1299844"/>
                <a:gd name="connsiteY10" fmla="*/ 41275 h 1299845"/>
                <a:gd name="connsiteX11" fmla="*/ 635 w 1299844"/>
                <a:gd name="connsiteY11" fmla="*/ 259715 h 1299845"/>
                <a:gd name="connsiteX12" fmla="*/ 635 w 1299844"/>
                <a:gd name="connsiteY12" fmla="*/ 1040130 h 12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844" h="1299845">
                  <a:moveTo>
                    <a:pt x="0" y="1040130"/>
                  </a:moveTo>
                  <a:cubicBezTo>
                    <a:pt x="0" y="1153795"/>
                    <a:pt x="0" y="1217295"/>
                    <a:pt x="41275" y="1258570"/>
                  </a:cubicBezTo>
                  <a:cubicBezTo>
                    <a:pt x="82550" y="1299845"/>
                    <a:pt x="146050" y="1299845"/>
                    <a:pt x="259715" y="1299845"/>
                  </a:cubicBezTo>
                  <a:lnTo>
                    <a:pt x="1040130" y="1299845"/>
                  </a:lnTo>
                  <a:cubicBezTo>
                    <a:pt x="1153795" y="1299845"/>
                    <a:pt x="1217295" y="1299845"/>
                    <a:pt x="1258570" y="1258570"/>
                  </a:cubicBezTo>
                  <a:cubicBezTo>
                    <a:pt x="1299845" y="1217295"/>
                    <a:pt x="1299845" y="1153795"/>
                    <a:pt x="1299845" y="1040130"/>
                  </a:cubicBezTo>
                  <a:lnTo>
                    <a:pt x="1299845" y="259715"/>
                  </a:lnTo>
                  <a:cubicBezTo>
                    <a:pt x="1299845" y="146050"/>
                    <a:pt x="1299845" y="82550"/>
                    <a:pt x="1258570" y="41275"/>
                  </a:cubicBezTo>
                  <a:cubicBezTo>
                    <a:pt x="1217295" y="0"/>
                    <a:pt x="1153795" y="0"/>
                    <a:pt x="1040130" y="0"/>
                  </a:cubicBezTo>
                  <a:lnTo>
                    <a:pt x="260350" y="0"/>
                  </a:lnTo>
                  <a:cubicBezTo>
                    <a:pt x="146685" y="0"/>
                    <a:pt x="83185" y="0"/>
                    <a:pt x="41910" y="41275"/>
                  </a:cubicBezTo>
                  <a:cubicBezTo>
                    <a:pt x="635" y="82550"/>
                    <a:pt x="635" y="146050"/>
                    <a:pt x="635" y="259715"/>
                  </a:cubicBezTo>
                  <a:lnTo>
                    <a:pt x="635" y="1040130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8D54EC5F-3A47-D749-935F-87A93BB01FAE}"/>
                </a:ext>
              </a:extLst>
            </p:cNvPr>
            <p:cNvSpPr/>
            <p:nvPr/>
          </p:nvSpPr>
          <p:spPr>
            <a:xfrm>
              <a:off x="5704204" y="3043554"/>
              <a:ext cx="801370" cy="768350"/>
            </a:xfrm>
            <a:custGeom>
              <a:avLst/>
              <a:gdLst>
                <a:gd name="connsiteX0" fmla="*/ 247650 w 801370"/>
                <a:gd name="connsiteY0" fmla="*/ 158750 h 768350"/>
                <a:gd name="connsiteX1" fmla="*/ 125095 w 801370"/>
                <a:gd name="connsiteY1" fmla="*/ 208915 h 768350"/>
                <a:gd name="connsiteX2" fmla="*/ 125095 w 801370"/>
                <a:gd name="connsiteY2" fmla="*/ 208915 h 768350"/>
                <a:gd name="connsiteX3" fmla="*/ 114935 w 801370"/>
                <a:gd name="connsiteY3" fmla="*/ 208915 h 768350"/>
                <a:gd name="connsiteX4" fmla="*/ 114935 w 801370"/>
                <a:gd name="connsiteY4" fmla="*/ 167005 h 768350"/>
                <a:gd name="connsiteX5" fmla="*/ 0 w 801370"/>
                <a:gd name="connsiteY5" fmla="*/ 167005 h 768350"/>
                <a:gd name="connsiteX6" fmla="*/ 0 w 801370"/>
                <a:gd name="connsiteY6" fmla="*/ 768350 h 768350"/>
                <a:gd name="connsiteX7" fmla="*/ 114935 w 801370"/>
                <a:gd name="connsiteY7" fmla="*/ 768350 h 768350"/>
                <a:gd name="connsiteX8" fmla="*/ 114935 w 801370"/>
                <a:gd name="connsiteY8" fmla="*/ 559435 h 768350"/>
                <a:gd name="connsiteX9" fmla="*/ 125095 w 801370"/>
                <a:gd name="connsiteY9" fmla="*/ 559435 h 768350"/>
                <a:gd name="connsiteX10" fmla="*/ 125095 w 801370"/>
                <a:gd name="connsiteY10" fmla="*/ 559435 h 768350"/>
                <a:gd name="connsiteX11" fmla="*/ 247650 w 801370"/>
                <a:gd name="connsiteY11" fmla="*/ 609600 h 768350"/>
                <a:gd name="connsiteX12" fmla="*/ 446405 w 801370"/>
                <a:gd name="connsiteY12" fmla="*/ 384175 h 768350"/>
                <a:gd name="connsiteX13" fmla="*/ 247650 w 801370"/>
                <a:gd name="connsiteY13" fmla="*/ 158750 h 768350"/>
                <a:gd name="connsiteX14" fmla="*/ 222250 w 801370"/>
                <a:gd name="connsiteY14" fmla="*/ 502920 h 768350"/>
                <a:gd name="connsiteX15" fmla="*/ 114935 w 801370"/>
                <a:gd name="connsiteY15" fmla="*/ 384175 h 768350"/>
                <a:gd name="connsiteX16" fmla="*/ 114935 w 801370"/>
                <a:gd name="connsiteY16" fmla="*/ 384175 h 768350"/>
                <a:gd name="connsiteX17" fmla="*/ 222250 w 801370"/>
                <a:gd name="connsiteY17" fmla="*/ 265430 h 768350"/>
                <a:gd name="connsiteX18" fmla="*/ 330835 w 801370"/>
                <a:gd name="connsiteY18" fmla="*/ 384175 h 768350"/>
                <a:gd name="connsiteX19" fmla="*/ 222250 w 801370"/>
                <a:gd name="connsiteY19" fmla="*/ 502920 h 768350"/>
                <a:gd name="connsiteX20" fmla="*/ 623570 w 801370"/>
                <a:gd name="connsiteY20" fmla="*/ 274320 h 768350"/>
                <a:gd name="connsiteX21" fmla="*/ 623570 w 801370"/>
                <a:gd name="connsiteY21" fmla="*/ 407035 h 768350"/>
                <a:gd name="connsiteX22" fmla="*/ 711200 w 801370"/>
                <a:gd name="connsiteY22" fmla="*/ 494665 h 768350"/>
                <a:gd name="connsiteX23" fmla="*/ 801370 w 801370"/>
                <a:gd name="connsiteY23" fmla="*/ 494665 h 768350"/>
                <a:gd name="connsiteX24" fmla="*/ 801370 w 801370"/>
                <a:gd name="connsiteY24" fmla="*/ 601345 h 768350"/>
                <a:gd name="connsiteX25" fmla="*/ 689610 w 801370"/>
                <a:gd name="connsiteY25" fmla="*/ 601345 h 768350"/>
                <a:gd name="connsiteX26" fmla="*/ 508635 w 801370"/>
                <a:gd name="connsiteY26" fmla="*/ 420370 h 768350"/>
                <a:gd name="connsiteX27" fmla="*/ 508635 w 801370"/>
                <a:gd name="connsiteY27" fmla="*/ 0 h 768350"/>
                <a:gd name="connsiteX28" fmla="*/ 623570 w 801370"/>
                <a:gd name="connsiteY28" fmla="*/ 0 h 768350"/>
                <a:gd name="connsiteX29" fmla="*/ 623570 w 801370"/>
                <a:gd name="connsiteY29" fmla="*/ 167005 h 768350"/>
                <a:gd name="connsiteX30" fmla="*/ 800735 w 801370"/>
                <a:gd name="connsiteY30" fmla="*/ 167005 h 768350"/>
                <a:gd name="connsiteX31" fmla="*/ 800735 w 801370"/>
                <a:gd name="connsiteY31" fmla="*/ 273685 h 768350"/>
                <a:gd name="connsiteX32" fmla="*/ 623570 w 801370"/>
                <a:gd name="connsiteY32" fmla="*/ 273685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370" h="768350">
                  <a:moveTo>
                    <a:pt x="247650" y="158750"/>
                  </a:moveTo>
                  <a:cubicBezTo>
                    <a:pt x="198755" y="158750"/>
                    <a:pt x="153670" y="176530"/>
                    <a:pt x="125095" y="208915"/>
                  </a:cubicBezTo>
                  <a:cubicBezTo>
                    <a:pt x="125095" y="208915"/>
                    <a:pt x="125095" y="208915"/>
                    <a:pt x="125095" y="208915"/>
                  </a:cubicBezTo>
                  <a:lnTo>
                    <a:pt x="114935" y="208915"/>
                  </a:lnTo>
                  <a:lnTo>
                    <a:pt x="114935" y="167005"/>
                  </a:lnTo>
                  <a:lnTo>
                    <a:pt x="0" y="167005"/>
                  </a:lnTo>
                  <a:lnTo>
                    <a:pt x="0" y="768350"/>
                  </a:lnTo>
                  <a:lnTo>
                    <a:pt x="114935" y="768350"/>
                  </a:lnTo>
                  <a:lnTo>
                    <a:pt x="114935" y="559435"/>
                  </a:lnTo>
                  <a:lnTo>
                    <a:pt x="125095" y="559435"/>
                  </a:lnTo>
                  <a:lnTo>
                    <a:pt x="125095" y="559435"/>
                  </a:lnTo>
                  <a:cubicBezTo>
                    <a:pt x="151765" y="588645"/>
                    <a:pt x="194945" y="609600"/>
                    <a:pt x="247650" y="609600"/>
                  </a:cubicBezTo>
                  <a:cubicBezTo>
                    <a:pt x="365760" y="609600"/>
                    <a:pt x="446405" y="514350"/>
                    <a:pt x="446405" y="384175"/>
                  </a:cubicBezTo>
                  <a:cubicBezTo>
                    <a:pt x="446405" y="254000"/>
                    <a:pt x="365760" y="158750"/>
                    <a:pt x="247650" y="158750"/>
                  </a:cubicBezTo>
                  <a:close/>
                  <a:moveTo>
                    <a:pt x="222250" y="502920"/>
                  </a:moveTo>
                  <a:cubicBezTo>
                    <a:pt x="159385" y="502920"/>
                    <a:pt x="114935" y="452755"/>
                    <a:pt x="114935" y="384175"/>
                  </a:cubicBezTo>
                  <a:lnTo>
                    <a:pt x="114935" y="384175"/>
                  </a:lnTo>
                  <a:cubicBezTo>
                    <a:pt x="114935" y="315595"/>
                    <a:pt x="160020" y="265430"/>
                    <a:pt x="222250" y="265430"/>
                  </a:cubicBezTo>
                  <a:cubicBezTo>
                    <a:pt x="285115" y="265430"/>
                    <a:pt x="330835" y="315595"/>
                    <a:pt x="330835" y="384175"/>
                  </a:cubicBezTo>
                  <a:cubicBezTo>
                    <a:pt x="330835" y="452755"/>
                    <a:pt x="285750" y="502920"/>
                    <a:pt x="222250" y="502920"/>
                  </a:cubicBezTo>
                  <a:close/>
                  <a:moveTo>
                    <a:pt x="623570" y="274320"/>
                  </a:moveTo>
                  <a:lnTo>
                    <a:pt x="623570" y="407035"/>
                  </a:lnTo>
                  <a:cubicBezTo>
                    <a:pt x="623570" y="469900"/>
                    <a:pt x="650875" y="494665"/>
                    <a:pt x="711200" y="494665"/>
                  </a:cubicBezTo>
                  <a:lnTo>
                    <a:pt x="801370" y="494665"/>
                  </a:lnTo>
                  <a:lnTo>
                    <a:pt x="801370" y="601345"/>
                  </a:lnTo>
                  <a:lnTo>
                    <a:pt x="689610" y="601345"/>
                  </a:lnTo>
                  <a:cubicBezTo>
                    <a:pt x="567055" y="601345"/>
                    <a:pt x="508635" y="537845"/>
                    <a:pt x="508635" y="420370"/>
                  </a:cubicBezTo>
                  <a:lnTo>
                    <a:pt x="508635" y="0"/>
                  </a:lnTo>
                  <a:lnTo>
                    <a:pt x="623570" y="0"/>
                  </a:lnTo>
                  <a:lnTo>
                    <a:pt x="623570" y="167005"/>
                  </a:lnTo>
                  <a:lnTo>
                    <a:pt x="800735" y="167005"/>
                  </a:lnTo>
                  <a:lnTo>
                    <a:pt x="800735" y="273685"/>
                  </a:lnTo>
                  <a:lnTo>
                    <a:pt x="623570" y="2736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15196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8DB54-EE44-3348-AA31-405CC002C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925" r="4925" b="103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Рисунок 5">
            <a:extLst>
              <a:ext uri="{FF2B5EF4-FFF2-40B4-BE49-F238E27FC236}">
                <a16:creationId xmlns:a16="http://schemas.microsoft.com/office/drawing/2014/main" id="{F85FAA1B-71A2-A54C-B939-85073FD43882}"/>
              </a:ext>
            </a:extLst>
          </p:cNvPr>
          <p:cNvGrpSpPr/>
          <p:nvPr userDrawn="1"/>
        </p:nvGrpSpPr>
        <p:grpSpPr>
          <a:xfrm>
            <a:off x="11474062" y="258679"/>
            <a:ext cx="459260" cy="459261"/>
            <a:chOff x="5447665" y="2778125"/>
            <a:chExt cx="1299844" cy="1299845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7798CCFD-90B2-D447-951F-D2F20AED8235}"/>
                </a:ext>
              </a:extLst>
            </p:cNvPr>
            <p:cNvSpPr/>
            <p:nvPr/>
          </p:nvSpPr>
          <p:spPr>
            <a:xfrm>
              <a:off x="5447665" y="2778125"/>
              <a:ext cx="1299844" cy="1299845"/>
            </a:xfrm>
            <a:custGeom>
              <a:avLst/>
              <a:gdLst>
                <a:gd name="connsiteX0" fmla="*/ 0 w 1299844"/>
                <a:gd name="connsiteY0" fmla="*/ 1040130 h 1299845"/>
                <a:gd name="connsiteX1" fmla="*/ 41275 w 1299844"/>
                <a:gd name="connsiteY1" fmla="*/ 1258570 h 1299845"/>
                <a:gd name="connsiteX2" fmla="*/ 259715 w 1299844"/>
                <a:gd name="connsiteY2" fmla="*/ 1299845 h 1299845"/>
                <a:gd name="connsiteX3" fmla="*/ 1040130 w 1299844"/>
                <a:gd name="connsiteY3" fmla="*/ 1299845 h 1299845"/>
                <a:gd name="connsiteX4" fmla="*/ 1258570 w 1299844"/>
                <a:gd name="connsiteY4" fmla="*/ 1258570 h 1299845"/>
                <a:gd name="connsiteX5" fmla="*/ 1299845 w 1299844"/>
                <a:gd name="connsiteY5" fmla="*/ 1040130 h 1299845"/>
                <a:gd name="connsiteX6" fmla="*/ 1299845 w 1299844"/>
                <a:gd name="connsiteY6" fmla="*/ 259715 h 1299845"/>
                <a:gd name="connsiteX7" fmla="*/ 1258570 w 1299844"/>
                <a:gd name="connsiteY7" fmla="*/ 41275 h 1299845"/>
                <a:gd name="connsiteX8" fmla="*/ 1040130 w 1299844"/>
                <a:gd name="connsiteY8" fmla="*/ 0 h 1299845"/>
                <a:gd name="connsiteX9" fmla="*/ 260350 w 1299844"/>
                <a:gd name="connsiteY9" fmla="*/ 0 h 1299845"/>
                <a:gd name="connsiteX10" fmla="*/ 41910 w 1299844"/>
                <a:gd name="connsiteY10" fmla="*/ 41275 h 1299845"/>
                <a:gd name="connsiteX11" fmla="*/ 635 w 1299844"/>
                <a:gd name="connsiteY11" fmla="*/ 259715 h 1299845"/>
                <a:gd name="connsiteX12" fmla="*/ 635 w 1299844"/>
                <a:gd name="connsiteY12" fmla="*/ 1040130 h 129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844" h="1299845">
                  <a:moveTo>
                    <a:pt x="0" y="1040130"/>
                  </a:moveTo>
                  <a:cubicBezTo>
                    <a:pt x="0" y="1153795"/>
                    <a:pt x="0" y="1217295"/>
                    <a:pt x="41275" y="1258570"/>
                  </a:cubicBezTo>
                  <a:cubicBezTo>
                    <a:pt x="82550" y="1299845"/>
                    <a:pt x="146050" y="1299845"/>
                    <a:pt x="259715" y="1299845"/>
                  </a:cubicBezTo>
                  <a:lnTo>
                    <a:pt x="1040130" y="1299845"/>
                  </a:lnTo>
                  <a:cubicBezTo>
                    <a:pt x="1153795" y="1299845"/>
                    <a:pt x="1217295" y="1299845"/>
                    <a:pt x="1258570" y="1258570"/>
                  </a:cubicBezTo>
                  <a:cubicBezTo>
                    <a:pt x="1299845" y="1217295"/>
                    <a:pt x="1299845" y="1153795"/>
                    <a:pt x="1299845" y="1040130"/>
                  </a:cubicBezTo>
                  <a:lnTo>
                    <a:pt x="1299845" y="259715"/>
                  </a:lnTo>
                  <a:cubicBezTo>
                    <a:pt x="1299845" y="146050"/>
                    <a:pt x="1299845" y="82550"/>
                    <a:pt x="1258570" y="41275"/>
                  </a:cubicBezTo>
                  <a:cubicBezTo>
                    <a:pt x="1217295" y="0"/>
                    <a:pt x="1153795" y="0"/>
                    <a:pt x="1040130" y="0"/>
                  </a:cubicBezTo>
                  <a:lnTo>
                    <a:pt x="260350" y="0"/>
                  </a:lnTo>
                  <a:cubicBezTo>
                    <a:pt x="146685" y="0"/>
                    <a:pt x="83185" y="0"/>
                    <a:pt x="41910" y="41275"/>
                  </a:cubicBezTo>
                  <a:cubicBezTo>
                    <a:pt x="635" y="82550"/>
                    <a:pt x="635" y="146050"/>
                    <a:pt x="635" y="259715"/>
                  </a:cubicBezTo>
                  <a:lnTo>
                    <a:pt x="635" y="1040130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8D54EC5F-3A47-D749-935F-87A93BB01FAE}"/>
                </a:ext>
              </a:extLst>
            </p:cNvPr>
            <p:cNvSpPr/>
            <p:nvPr/>
          </p:nvSpPr>
          <p:spPr>
            <a:xfrm>
              <a:off x="5704204" y="3043554"/>
              <a:ext cx="801370" cy="768350"/>
            </a:xfrm>
            <a:custGeom>
              <a:avLst/>
              <a:gdLst>
                <a:gd name="connsiteX0" fmla="*/ 247650 w 801370"/>
                <a:gd name="connsiteY0" fmla="*/ 158750 h 768350"/>
                <a:gd name="connsiteX1" fmla="*/ 125095 w 801370"/>
                <a:gd name="connsiteY1" fmla="*/ 208915 h 768350"/>
                <a:gd name="connsiteX2" fmla="*/ 125095 w 801370"/>
                <a:gd name="connsiteY2" fmla="*/ 208915 h 768350"/>
                <a:gd name="connsiteX3" fmla="*/ 114935 w 801370"/>
                <a:gd name="connsiteY3" fmla="*/ 208915 h 768350"/>
                <a:gd name="connsiteX4" fmla="*/ 114935 w 801370"/>
                <a:gd name="connsiteY4" fmla="*/ 167005 h 768350"/>
                <a:gd name="connsiteX5" fmla="*/ 0 w 801370"/>
                <a:gd name="connsiteY5" fmla="*/ 167005 h 768350"/>
                <a:gd name="connsiteX6" fmla="*/ 0 w 801370"/>
                <a:gd name="connsiteY6" fmla="*/ 768350 h 768350"/>
                <a:gd name="connsiteX7" fmla="*/ 114935 w 801370"/>
                <a:gd name="connsiteY7" fmla="*/ 768350 h 768350"/>
                <a:gd name="connsiteX8" fmla="*/ 114935 w 801370"/>
                <a:gd name="connsiteY8" fmla="*/ 559435 h 768350"/>
                <a:gd name="connsiteX9" fmla="*/ 125095 w 801370"/>
                <a:gd name="connsiteY9" fmla="*/ 559435 h 768350"/>
                <a:gd name="connsiteX10" fmla="*/ 125095 w 801370"/>
                <a:gd name="connsiteY10" fmla="*/ 559435 h 768350"/>
                <a:gd name="connsiteX11" fmla="*/ 247650 w 801370"/>
                <a:gd name="connsiteY11" fmla="*/ 609600 h 768350"/>
                <a:gd name="connsiteX12" fmla="*/ 446405 w 801370"/>
                <a:gd name="connsiteY12" fmla="*/ 384175 h 768350"/>
                <a:gd name="connsiteX13" fmla="*/ 247650 w 801370"/>
                <a:gd name="connsiteY13" fmla="*/ 158750 h 768350"/>
                <a:gd name="connsiteX14" fmla="*/ 222250 w 801370"/>
                <a:gd name="connsiteY14" fmla="*/ 502920 h 768350"/>
                <a:gd name="connsiteX15" fmla="*/ 114935 w 801370"/>
                <a:gd name="connsiteY15" fmla="*/ 384175 h 768350"/>
                <a:gd name="connsiteX16" fmla="*/ 114935 w 801370"/>
                <a:gd name="connsiteY16" fmla="*/ 384175 h 768350"/>
                <a:gd name="connsiteX17" fmla="*/ 222250 w 801370"/>
                <a:gd name="connsiteY17" fmla="*/ 265430 h 768350"/>
                <a:gd name="connsiteX18" fmla="*/ 330835 w 801370"/>
                <a:gd name="connsiteY18" fmla="*/ 384175 h 768350"/>
                <a:gd name="connsiteX19" fmla="*/ 222250 w 801370"/>
                <a:gd name="connsiteY19" fmla="*/ 502920 h 768350"/>
                <a:gd name="connsiteX20" fmla="*/ 623570 w 801370"/>
                <a:gd name="connsiteY20" fmla="*/ 274320 h 768350"/>
                <a:gd name="connsiteX21" fmla="*/ 623570 w 801370"/>
                <a:gd name="connsiteY21" fmla="*/ 407035 h 768350"/>
                <a:gd name="connsiteX22" fmla="*/ 711200 w 801370"/>
                <a:gd name="connsiteY22" fmla="*/ 494665 h 768350"/>
                <a:gd name="connsiteX23" fmla="*/ 801370 w 801370"/>
                <a:gd name="connsiteY23" fmla="*/ 494665 h 768350"/>
                <a:gd name="connsiteX24" fmla="*/ 801370 w 801370"/>
                <a:gd name="connsiteY24" fmla="*/ 601345 h 768350"/>
                <a:gd name="connsiteX25" fmla="*/ 689610 w 801370"/>
                <a:gd name="connsiteY25" fmla="*/ 601345 h 768350"/>
                <a:gd name="connsiteX26" fmla="*/ 508635 w 801370"/>
                <a:gd name="connsiteY26" fmla="*/ 420370 h 768350"/>
                <a:gd name="connsiteX27" fmla="*/ 508635 w 801370"/>
                <a:gd name="connsiteY27" fmla="*/ 0 h 768350"/>
                <a:gd name="connsiteX28" fmla="*/ 623570 w 801370"/>
                <a:gd name="connsiteY28" fmla="*/ 0 h 768350"/>
                <a:gd name="connsiteX29" fmla="*/ 623570 w 801370"/>
                <a:gd name="connsiteY29" fmla="*/ 167005 h 768350"/>
                <a:gd name="connsiteX30" fmla="*/ 800735 w 801370"/>
                <a:gd name="connsiteY30" fmla="*/ 167005 h 768350"/>
                <a:gd name="connsiteX31" fmla="*/ 800735 w 801370"/>
                <a:gd name="connsiteY31" fmla="*/ 273685 h 768350"/>
                <a:gd name="connsiteX32" fmla="*/ 623570 w 801370"/>
                <a:gd name="connsiteY32" fmla="*/ 273685 h 7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370" h="768350">
                  <a:moveTo>
                    <a:pt x="247650" y="158750"/>
                  </a:moveTo>
                  <a:cubicBezTo>
                    <a:pt x="198755" y="158750"/>
                    <a:pt x="153670" y="176530"/>
                    <a:pt x="125095" y="208915"/>
                  </a:cubicBezTo>
                  <a:cubicBezTo>
                    <a:pt x="125095" y="208915"/>
                    <a:pt x="125095" y="208915"/>
                    <a:pt x="125095" y="208915"/>
                  </a:cubicBezTo>
                  <a:lnTo>
                    <a:pt x="114935" y="208915"/>
                  </a:lnTo>
                  <a:lnTo>
                    <a:pt x="114935" y="167005"/>
                  </a:lnTo>
                  <a:lnTo>
                    <a:pt x="0" y="167005"/>
                  </a:lnTo>
                  <a:lnTo>
                    <a:pt x="0" y="768350"/>
                  </a:lnTo>
                  <a:lnTo>
                    <a:pt x="114935" y="768350"/>
                  </a:lnTo>
                  <a:lnTo>
                    <a:pt x="114935" y="559435"/>
                  </a:lnTo>
                  <a:lnTo>
                    <a:pt x="125095" y="559435"/>
                  </a:lnTo>
                  <a:lnTo>
                    <a:pt x="125095" y="559435"/>
                  </a:lnTo>
                  <a:cubicBezTo>
                    <a:pt x="151765" y="588645"/>
                    <a:pt x="194945" y="609600"/>
                    <a:pt x="247650" y="609600"/>
                  </a:cubicBezTo>
                  <a:cubicBezTo>
                    <a:pt x="365760" y="609600"/>
                    <a:pt x="446405" y="514350"/>
                    <a:pt x="446405" y="384175"/>
                  </a:cubicBezTo>
                  <a:cubicBezTo>
                    <a:pt x="446405" y="254000"/>
                    <a:pt x="365760" y="158750"/>
                    <a:pt x="247650" y="158750"/>
                  </a:cubicBezTo>
                  <a:close/>
                  <a:moveTo>
                    <a:pt x="222250" y="502920"/>
                  </a:moveTo>
                  <a:cubicBezTo>
                    <a:pt x="159385" y="502920"/>
                    <a:pt x="114935" y="452755"/>
                    <a:pt x="114935" y="384175"/>
                  </a:cubicBezTo>
                  <a:lnTo>
                    <a:pt x="114935" y="384175"/>
                  </a:lnTo>
                  <a:cubicBezTo>
                    <a:pt x="114935" y="315595"/>
                    <a:pt x="160020" y="265430"/>
                    <a:pt x="222250" y="265430"/>
                  </a:cubicBezTo>
                  <a:cubicBezTo>
                    <a:pt x="285115" y="265430"/>
                    <a:pt x="330835" y="315595"/>
                    <a:pt x="330835" y="384175"/>
                  </a:cubicBezTo>
                  <a:cubicBezTo>
                    <a:pt x="330835" y="452755"/>
                    <a:pt x="285750" y="502920"/>
                    <a:pt x="222250" y="502920"/>
                  </a:cubicBezTo>
                  <a:close/>
                  <a:moveTo>
                    <a:pt x="623570" y="274320"/>
                  </a:moveTo>
                  <a:lnTo>
                    <a:pt x="623570" y="407035"/>
                  </a:lnTo>
                  <a:cubicBezTo>
                    <a:pt x="623570" y="469900"/>
                    <a:pt x="650875" y="494665"/>
                    <a:pt x="711200" y="494665"/>
                  </a:cubicBezTo>
                  <a:lnTo>
                    <a:pt x="801370" y="494665"/>
                  </a:lnTo>
                  <a:lnTo>
                    <a:pt x="801370" y="601345"/>
                  </a:lnTo>
                  <a:lnTo>
                    <a:pt x="689610" y="601345"/>
                  </a:lnTo>
                  <a:cubicBezTo>
                    <a:pt x="567055" y="601345"/>
                    <a:pt x="508635" y="537845"/>
                    <a:pt x="508635" y="420370"/>
                  </a:cubicBezTo>
                  <a:lnTo>
                    <a:pt x="508635" y="0"/>
                  </a:lnTo>
                  <a:lnTo>
                    <a:pt x="623570" y="0"/>
                  </a:lnTo>
                  <a:lnTo>
                    <a:pt x="623570" y="167005"/>
                  </a:lnTo>
                  <a:lnTo>
                    <a:pt x="800735" y="167005"/>
                  </a:lnTo>
                  <a:lnTo>
                    <a:pt x="800735" y="273685"/>
                  </a:lnTo>
                  <a:lnTo>
                    <a:pt x="623570" y="273685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1474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69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T_Body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06517C-0888-D641-B77E-899712778615}"/>
              </a:ext>
            </a:extLst>
          </p:cNvPr>
          <p:cNvSpPr/>
          <p:nvPr userDrawn="1"/>
        </p:nvSpPr>
        <p:spPr>
          <a:xfrm>
            <a:off x="0" y="0"/>
            <a:ext cx="10896600" cy="6858000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016" y="505111"/>
            <a:ext cx="9629784" cy="1426030"/>
          </a:xfrm>
          <a:prstGeom prst="rect">
            <a:avLst/>
          </a:prstGeom>
        </p:spPr>
        <p:txBody>
          <a:bodyPr/>
          <a:lstStyle>
            <a:lvl1pPr>
              <a:lnSpc>
                <a:spcPts val="4200"/>
              </a:lnSpc>
              <a:defRPr sz="3600" b="1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Freeform 29">
            <a:extLst>
              <a:ext uri="{FF2B5EF4-FFF2-40B4-BE49-F238E27FC236}">
                <a16:creationId xmlns:a16="http://schemas.microsoft.com/office/drawing/2014/main" id="{9C369FAC-4108-C647-82FF-53FF8754975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41125" y="644234"/>
            <a:ext cx="448828" cy="449546"/>
          </a:xfrm>
          <a:custGeom>
            <a:avLst/>
            <a:gdLst>
              <a:gd name="T0" fmla="*/ 781 w 781"/>
              <a:gd name="T1" fmla="*/ 0 h 781"/>
              <a:gd name="T2" fmla="*/ 0 w 781"/>
              <a:gd name="T3" fmla="*/ 0 h 781"/>
              <a:gd name="T4" fmla="*/ 0 w 781"/>
              <a:gd name="T5" fmla="*/ 781 h 781"/>
              <a:gd name="T6" fmla="*/ 781 w 781"/>
              <a:gd name="T7" fmla="*/ 781 h 781"/>
              <a:gd name="T8" fmla="*/ 781 w 781"/>
              <a:gd name="T9" fmla="*/ 0 h 781"/>
              <a:gd name="T10" fmla="*/ 345 w 781"/>
              <a:gd name="T11" fmla="*/ 414 h 781"/>
              <a:gd name="T12" fmla="*/ 198 w 781"/>
              <a:gd name="T13" fmla="*/ 414 h 781"/>
              <a:gd name="T14" fmla="*/ 187 w 781"/>
              <a:gd name="T15" fmla="*/ 424 h 781"/>
              <a:gd name="T16" fmla="*/ 187 w 781"/>
              <a:gd name="T17" fmla="*/ 507 h 781"/>
              <a:gd name="T18" fmla="*/ 141 w 781"/>
              <a:gd name="T19" fmla="*/ 507 h 781"/>
              <a:gd name="T20" fmla="*/ 141 w 781"/>
              <a:gd name="T21" fmla="*/ 424 h 781"/>
              <a:gd name="T22" fmla="*/ 198 w 781"/>
              <a:gd name="T23" fmla="*/ 367 h 781"/>
              <a:gd name="T24" fmla="*/ 345 w 781"/>
              <a:gd name="T25" fmla="*/ 367 h 781"/>
              <a:gd name="T26" fmla="*/ 356 w 781"/>
              <a:gd name="T27" fmla="*/ 356 h 781"/>
              <a:gd name="T28" fmla="*/ 356 w 781"/>
              <a:gd name="T29" fmla="*/ 332 h 781"/>
              <a:gd name="T30" fmla="*/ 345 w 781"/>
              <a:gd name="T31" fmla="*/ 321 h 781"/>
              <a:gd name="T32" fmla="*/ 198 w 781"/>
              <a:gd name="T33" fmla="*/ 321 h 781"/>
              <a:gd name="T34" fmla="*/ 187 w 781"/>
              <a:gd name="T35" fmla="*/ 332 h 781"/>
              <a:gd name="T36" fmla="*/ 141 w 781"/>
              <a:gd name="T37" fmla="*/ 332 h 781"/>
              <a:gd name="T38" fmla="*/ 198 w 781"/>
              <a:gd name="T39" fmla="*/ 274 h 781"/>
              <a:gd name="T40" fmla="*/ 198 w 781"/>
              <a:gd name="T41" fmla="*/ 274 h 781"/>
              <a:gd name="T42" fmla="*/ 345 w 781"/>
              <a:gd name="T43" fmla="*/ 274 h 781"/>
              <a:gd name="T44" fmla="*/ 403 w 781"/>
              <a:gd name="T45" fmla="*/ 332 h 781"/>
              <a:gd name="T46" fmla="*/ 403 w 781"/>
              <a:gd name="T47" fmla="*/ 356 h 781"/>
              <a:gd name="T48" fmla="*/ 345 w 781"/>
              <a:gd name="T49" fmla="*/ 414 h 781"/>
              <a:gd name="T50" fmla="*/ 557 w 781"/>
              <a:gd name="T51" fmla="*/ 450 h 781"/>
              <a:gd name="T52" fmla="*/ 567 w 781"/>
              <a:gd name="T53" fmla="*/ 460 h 781"/>
              <a:gd name="T54" fmla="*/ 567 w 781"/>
              <a:gd name="T55" fmla="*/ 507 h 781"/>
              <a:gd name="T56" fmla="*/ 510 w 781"/>
              <a:gd name="T57" fmla="*/ 450 h 781"/>
              <a:gd name="T58" fmla="*/ 510 w 781"/>
              <a:gd name="T59" fmla="*/ 321 h 781"/>
              <a:gd name="T60" fmla="*/ 426 w 781"/>
              <a:gd name="T61" fmla="*/ 321 h 781"/>
              <a:gd name="T62" fmla="*/ 426 w 781"/>
              <a:gd name="T63" fmla="*/ 274 h 781"/>
              <a:gd name="T64" fmla="*/ 641 w 781"/>
              <a:gd name="T65" fmla="*/ 274 h 781"/>
              <a:gd name="T66" fmla="*/ 641 w 781"/>
              <a:gd name="T67" fmla="*/ 321 h 781"/>
              <a:gd name="T68" fmla="*/ 557 w 781"/>
              <a:gd name="T69" fmla="*/ 321 h 781"/>
              <a:gd name="T70" fmla="*/ 557 w 781"/>
              <a:gd name="T71" fmla="*/ 450 h 7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81" h="781">
                <a:moveTo>
                  <a:pt x="78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81"/>
                  <a:pt x="0" y="781"/>
                  <a:pt x="0" y="781"/>
                </a:cubicBezTo>
                <a:cubicBezTo>
                  <a:pt x="781" y="781"/>
                  <a:pt x="781" y="781"/>
                  <a:pt x="781" y="781"/>
                </a:cubicBezTo>
                <a:lnTo>
                  <a:pt x="781" y="0"/>
                </a:lnTo>
                <a:close/>
                <a:moveTo>
                  <a:pt x="345" y="414"/>
                </a:moveTo>
                <a:cubicBezTo>
                  <a:pt x="198" y="414"/>
                  <a:pt x="198" y="414"/>
                  <a:pt x="198" y="414"/>
                </a:cubicBezTo>
                <a:cubicBezTo>
                  <a:pt x="192" y="414"/>
                  <a:pt x="187" y="419"/>
                  <a:pt x="187" y="424"/>
                </a:cubicBezTo>
                <a:cubicBezTo>
                  <a:pt x="187" y="507"/>
                  <a:pt x="187" y="507"/>
                  <a:pt x="187" y="507"/>
                </a:cubicBezTo>
                <a:cubicBezTo>
                  <a:pt x="141" y="507"/>
                  <a:pt x="141" y="507"/>
                  <a:pt x="141" y="507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393"/>
                  <a:pt x="166" y="367"/>
                  <a:pt x="198" y="367"/>
                </a:cubicBezTo>
                <a:cubicBezTo>
                  <a:pt x="345" y="367"/>
                  <a:pt x="345" y="367"/>
                  <a:pt x="345" y="367"/>
                </a:cubicBezTo>
                <a:cubicBezTo>
                  <a:pt x="351" y="367"/>
                  <a:pt x="356" y="362"/>
                  <a:pt x="356" y="356"/>
                </a:cubicBezTo>
                <a:cubicBezTo>
                  <a:pt x="356" y="332"/>
                  <a:pt x="356" y="332"/>
                  <a:pt x="356" y="332"/>
                </a:cubicBezTo>
                <a:cubicBezTo>
                  <a:pt x="356" y="326"/>
                  <a:pt x="351" y="321"/>
                  <a:pt x="345" y="321"/>
                </a:cubicBezTo>
                <a:cubicBezTo>
                  <a:pt x="198" y="321"/>
                  <a:pt x="198" y="321"/>
                  <a:pt x="198" y="321"/>
                </a:cubicBezTo>
                <a:cubicBezTo>
                  <a:pt x="192" y="321"/>
                  <a:pt x="187" y="326"/>
                  <a:pt x="187" y="332"/>
                </a:cubicBezTo>
                <a:cubicBezTo>
                  <a:pt x="141" y="332"/>
                  <a:pt x="141" y="332"/>
                  <a:pt x="141" y="332"/>
                </a:cubicBezTo>
                <a:cubicBezTo>
                  <a:pt x="141" y="300"/>
                  <a:pt x="166" y="275"/>
                  <a:pt x="198" y="274"/>
                </a:cubicBezTo>
                <a:cubicBezTo>
                  <a:pt x="198" y="274"/>
                  <a:pt x="198" y="274"/>
                  <a:pt x="198" y="274"/>
                </a:cubicBezTo>
                <a:cubicBezTo>
                  <a:pt x="345" y="274"/>
                  <a:pt x="345" y="274"/>
                  <a:pt x="345" y="274"/>
                </a:cubicBezTo>
                <a:cubicBezTo>
                  <a:pt x="377" y="274"/>
                  <a:pt x="403" y="300"/>
                  <a:pt x="403" y="332"/>
                </a:cubicBezTo>
                <a:cubicBezTo>
                  <a:pt x="403" y="356"/>
                  <a:pt x="403" y="356"/>
                  <a:pt x="403" y="356"/>
                </a:cubicBezTo>
                <a:cubicBezTo>
                  <a:pt x="403" y="388"/>
                  <a:pt x="377" y="414"/>
                  <a:pt x="345" y="414"/>
                </a:cubicBezTo>
                <a:close/>
                <a:moveTo>
                  <a:pt x="557" y="450"/>
                </a:moveTo>
                <a:cubicBezTo>
                  <a:pt x="557" y="456"/>
                  <a:pt x="562" y="460"/>
                  <a:pt x="567" y="460"/>
                </a:cubicBezTo>
                <a:cubicBezTo>
                  <a:pt x="567" y="507"/>
                  <a:pt x="567" y="507"/>
                  <a:pt x="567" y="507"/>
                </a:cubicBezTo>
                <a:cubicBezTo>
                  <a:pt x="536" y="507"/>
                  <a:pt x="510" y="481"/>
                  <a:pt x="510" y="450"/>
                </a:cubicBezTo>
                <a:cubicBezTo>
                  <a:pt x="510" y="321"/>
                  <a:pt x="510" y="321"/>
                  <a:pt x="510" y="321"/>
                </a:cubicBezTo>
                <a:cubicBezTo>
                  <a:pt x="426" y="321"/>
                  <a:pt x="426" y="321"/>
                  <a:pt x="426" y="321"/>
                </a:cubicBezTo>
                <a:cubicBezTo>
                  <a:pt x="426" y="274"/>
                  <a:pt x="426" y="274"/>
                  <a:pt x="426" y="274"/>
                </a:cubicBezTo>
                <a:cubicBezTo>
                  <a:pt x="641" y="274"/>
                  <a:pt x="641" y="274"/>
                  <a:pt x="641" y="274"/>
                </a:cubicBezTo>
                <a:cubicBezTo>
                  <a:pt x="641" y="321"/>
                  <a:pt x="641" y="321"/>
                  <a:pt x="641" y="321"/>
                </a:cubicBezTo>
                <a:cubicBezTo>
                  <a:pt x="557" y="321"/>
                  <a:pt x="557" y="321"/>
                  <a:pt x="557" y="321"/>
                </a:cubicBezTo>
                <a:lnTo>
                  <a:pt x="557" y="450"/>
                </a:lnTo>
                <a:close/>
              </a:path>
            </a:pathLst>
          </a:custGeom>
          <a:solidFill>
            <a:srgbClr val="BCBD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CA0BD-A3DD-BA42-80CA-745C24188672}"/>
              </a:ext>
            </a:extLst>
          </p:cNvPr>
          <p:cNvSpPr txBox="1"/>
          <p:nvPr userDrawn="1"/>
        </p:nvSpPr>
        <p:spPr>
          <a:xfrm rot="5400000">
            <a:off x="10794622" y="5212018"/>
            <a:ext cx="1541832" cy="2769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0" dirty="0">
                <a:solidFill>
                  <a:srgbClr val="B7B9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200" b="0" dirty="0">
              <a:solidFill>
                <a:srgbClr val="B7B9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B74FFD-BD05-434E-B9C1-2AA6111D3EBE}"/>
              </a:ext>
            </a:extLst>
          </p:cNvPr>
          <p:cNvSpPr/>
          <p:nvPr userDrawn="1"/>
        </p:nvSpPr>
        <p:spPr>
          <a:xfrm>
            <a:off x="11515185" y="6121434"/>
            <a:ext cx="100705" cy="10070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624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68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1971359" y="6638796"/>
            <a:ext cx="219023" cy="219029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091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01" y="278088"/>
            <a:ext cx="10515323" cy="1326361"/>
          </a:xfrm>
          <a:prstGeom prst="rect">
            <a:avLst/>
          </a:prstGeom>
        </p:spPr>
        <p:txBody>
          <a:bodyPr/>
          <a:lstStyle>
            <a:lvl1pPr marL="0" algn="l" defTabSz="277200" rtl="0" eaLnBrk="1" latinLnBrk="0" hangingPunct="1">
              <a:defRPr lang="ru-RU" sz="2910" b="1" i="0" kern="1200" dirty="0">
                <a:solidFill>
                  <a:srgbClr val="26242D"/>
                </a:solidFill>
                <a:latin typeface="RF Dewi Extended" pitchFamily="2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4" name="Рисунок 10">
            <a:extLst>
              <a:ext uri="{FF2B5EF4-FFF2-40B4-BE49-F238E27FC236}">
                <a16:creationId xmlns:a16="http://schemas.microsoft.com/office/drawing/2014/main" id="{AC444939-A94B-AA33-534E-CE2CE6CD81AC}"/>
              </a:ext>
            </a:extLst>
          </p:cNvPr>
          <p:cNvGrpSpPr/>
          <p:nvPr userDrawn="1"/>
        </p:nvGrpSpPr>
        <p:grpSpPr>
          <a:xfrm>
            <a:off x="11450384" y="243437"/>
            <a:ext cx="457253" cy="456805"/>
            <a:chOff x="18401413" y="689032"/>
            <a:chExt cx="1039831" cy="103878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E38D176E-C831-D5D0-93D8-972E242FC749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9E0E546C-9771-22B0-D43E-6E6E7416558B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30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53A7-C673-894B-8674-129CC93A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02EC18-D09F-1C48-A38C-3A8889A6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5720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3" r:id="rId4"/>
    <p:sldLayoutId id="2147483661" r:id="rId5"/>
    <p:sldLayoutId id="2147483662" r:id="rId6"/>
    <p:sldLayoutId id="2147483660" r:id="rId7"/>
    <p:sldLayoutId id="2147483664" r:id="rId8"/>
    <p:sldLayoutId id="214748366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T Positive" panose="0200000302000006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T Positive" panose="0200000302000006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T Positive" panose="0200000302000006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T Positive" panose="0200000302000006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Positive" panose="0200000302000006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T Positive" panose="0200000302000006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4D6BA8C9-4ED7-6EAB-0AB2-7B554DE71DC8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371"/>
            <a:ext cx="12189112" cy="6856295"/>
          </a:xfrm>
          <a:prstGeom prst="rect">
            <a:avLst/>
          </a:prstGeom>
        </p:spPr>
      </p:pic>
      <p:grpSp>
        <p:nvGrpSpPr>
          <p:cNvPr id="9" name="Рисунок 10">
            <a:extLst>
              <a:ext uri="{FF2B5EF4-FFF2-40B4-BE49-F238E27FC236}">
                <a16:creationId xmlns:a16="http://schemas.microsoft.com/office/drawing/2014/main" id="{632BDD84-A117-C01F-CBB3-6233931849A2}"/>
              </a:ext>
            </a:extLst>
          </p:cNvPr>
          <p:cNvGrpSpPr/>
          <p:nvPr userDrawn="1"/>
        </p:nvGrpSpPr>
        <p:grpSpPr>
          <a:xfrm>
            <a:off x="11156774" y="417771"/>
            <a:ext cx="630449" cy="629831"/>
            <a:chOff x="18401413" y="689032"/>
            <a:chExt cx="1039831" cy="1038784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6836FE21-C985-3887-6708-56D840EC8B53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66F5C426-6860-3824-687E-F3D08FB02DB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1091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00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marL="0" marR="3080" algn="l" defTabSz="277200" rtl="0" eaLnBrk="1" latinLnBrk="0" hangingPunct="1">
        <a:lnSpc>
          <a:spcPct val="100200"/>
        </a:lnSpc>
        <a:spcBef>
          <a:spcPts val="61"/>
        </a:spcBef>
        <a:buNone/>
        <a:defRPr lang="en-US" sz="3820" b="1" i="0" kern="1200" dirty="0">
          <a:solidFill>
            <a:schemeClr val="tx1"/>
          </a:solidFill>
          <a:latin typeface="RF Dewi Extended" pitchFamily="2" charset="0"/>
          <a:ea typeface="+mn-ea"/>
          <a:cs typeface="+mn-cs"/>
          <a:rtl val="0"/>
        </a:defRPr>
      </a:lvl1pPr>
    </p:titleStyle>
    <p:bodyStyle>
      <a:lvl1pPr marL="0" indent="0" algn="l" defTabSz="2772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ru-RU" sz="1455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1pPr>
      <a:lvl2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2pPr>
      <a:lvl3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3pPr>
      <a:lvl4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4pPr>
      <a:lvl5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373EC-CED3-D137-C4F5-45150C83159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1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0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marL="0" marR="3080" algn="l" defTabSz="277200" rtl="0" eaLnBrk="1" latinLnBrk="0" hangingPunct="1">
        <a:lnSpc>
          <a:spcPct val="100200"/>
        </a:lnSpc>
        <a:spcBef>
          <a:spcPts val="61"/>
        </a:spcBef>
        <a:buNone/>
        <a:defRPr lang="en-US" sz="3820" b="1" i="0" kern="1200" dirty="0">
          <a:solidFill>
            <a:schemeClr val="tx1"/>
          </a:solidFill>
          <a:latin typeface="RF Dewi Extended" pitchFamily="2" charset="0"/>
          <a:ea typeface="+mn-ea"/>
          <a:cs typeface="+mn-cs"/>
          <a:rtl val="0"/>
        </a:defRPr>
      </a:lvl1pPr>
    </p:titleStyle>
    <p:bodyStyle>
      <a:lvl1pPr marL="0" indent="0" algn="l" defTabSz="2772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ru-RU" sz="1455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1pPr>
      <a:lvl2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2pPr>
      <a:lvl3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3pPr>
      <a:lvl4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ru-RU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4pPr>
      <a:lvl5pPr marL="0" indent="0" algn="l" defTabSz="27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213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5pPr>
      <a:lvl6pPr marL="251452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99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3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du.fstec.ru/threat-section/negatives/&#1053;.32" TargetMode="External"/><Relationship Id="rId2" Type="http://schemas.openxmlformats.org/officeDocument/2006/relationships/hyperlink" Target="https://bdu.fstec.ru/threat-section/negatives/&#1053;.1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BE08129-DECD-E98C-4DFD-E109D6812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5434" y="2866459"/>
            <a:ext cx="11681132" cy="1867871"/>
          </a:xfrm>
        </p:spPr>
        <p:txBody>
          <a:bodyPr/>
          <a:lstStyle/>
          <a:p>
            <a:r>
              <a:rPr lang="ru-RU" dirty="0"/>
              <a:t>МЭК 61850, CIM и кибербезопасность энергосистемы. </a:t>
            </a:r>
            <a:endParaRPr lang="en-US" dirty="0"/>
          </a:p>
          <a:p>
            <a:r>
              <a:rPr lang="ru-RU" dirty="0"/>
              <a:t>Точки соприкосновения</a:t>
            </a:r>
            <a:endParaRPr lang="en-US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B0F01247-CF6F-C0A7-6CA8-255DF506E7B1}"/>
              </a:ext>
            </a:extLst>
          </p:cNvPr>
          <p:cNvSpPr txBox="1"/>
          <p:nvPr/>
        </p:nvSpPr>
        <p:spPr>
          <a:xfrm>
            <a:off x="290227" y="194516"/>
            <a:ext cx="6631632" cy="595628"/>
          </a:xfrm>
          <a:prstGeom prst="rect">
            <a:avLst/>
          </a:prstGeom>
        </p:spPr>
        <p:txBody>
          <a:bodyPr vert="horz" wrap="square" lIns="0" tIns="7700" rIns="0" bIns="0" rtlCol="0">
            <a:spAutoFit/>
          </a:bodyPr>
          <a:lstStyle/>
          <a:p>
            <a:pPr marR="3080" defTabSz="277200">
              <a:lnSpc>
                <a:spcPct val="100200"/>
              </a:lnSpc>
              <a:spcBef>
                <a:spcPts val="61"/>
              </a:spcBef>
            </a:pPr>
            <a:r>
              <a:rPr lang="ru-RU" sz="3820" b="1" dirty="0">
                <a:solidFill>
                  <a:srgbClr val="26242D"/>
                </a:solidFill>
                <a:latin typeface="RF Dewi Extended" pitchFamily="2" charset="0"/>
                <a:rtl val="0"/>
              </a:rPr>
              <a:t>Дмитрий </a:t>
            </a:r>
            <a:r>
              <a:rPr lang="ru-RU" sz="3820" b="1" dirty="0" err="1">
                <a:solidFill>
                  <a:srgbClr val="26242D"/>
                </a:solidFill>
                <a:latin typeface="RF Dewi Extended" pitchFamily="2" charset="0"/>
                <a:rtl val="0"/>
              </a:rPr>
              <a:t>Даренский</a:t>
            </a:r>
            <a:endParaRPr sz="3820" b="1" dirty="0">
              <a:solidFill>
                <a:srgbClr val="26242D"/>
              </a:solidFill>
              <a:latin typeface="RF Dewi Extended" pitchFamily="2" charset="0"/>
              <a:rtl val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940D4B-88FE-BEC5-6713-F05B57EC65CD}"/>
              </a:ext>
            </a:extLst>
          </p:cNvPr>
          <p:cNvSpPr txBox="1"/>
          <p:nvPr/>
        </p:nvSpPr>
        <p:spPr>
          <a:xfrm>
            <a:off x="290227" y="945149"/>
            <a:ext cx="8603637" cy="316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ru-RU" sz="1455" dirty="0">
                <a:solidFill>
                  <a:srgbClr val="26242D"/>
                </a:solidFill>
                <a:latin typeface="RF Dewi Extended" pitchFamily="2" charset="0"/>
              </a:rPr>
              <a:t>— </a:t>
            </a:r>
            <a:r>
              <a:rPr lang="en-US" sz="1455" dirty="0">
                <a:solidFill>
                  <a:srgbClr val="26242D"/>
                </a:solidFill>
                <a:latin typeface="RF Dewi Extended" pitchFamily="2" charset="0"/>
              </a:rPr>
              <a:t> </a:t>
            </a:r>
            <a:r>
              <a:rPr lang="ru-RU" sz="1455" dirty="0">
                <a:solidFill>
                  <a:srgbClr val="26242D"/>
                </a:solidFill>
                <a:latin typeface="RF Dewi Extended" pitchFamily="2" charset="0"/>
              </a:rPr>
              <a:t>руководитель практики промышленной </a:t>
            </a:r>
            <a:r>
              <a:rPr lang="ru-RU" sz="1455" dirty="0" err="1">
                <a:solidFill>
                  <a:srgbClr val="26242D"/>
                </a:solidFill>
                <a:latin typeface="RF Dewi Extended" pitchFamily="2" charset="0"/>
              </a:rPr>
              <a:t>киберезопасности</a:t>
            </a:r>
            <a:r>
              <a:rPr lang="ru-RU" sz="1455" dirty="0">
                <a:solidFill>
                  <a:srgbClr val="26242D"/>
                </a:solidFill>
                <a:latin typeface="RF Dewi Extended" pitchFamily="2" charset="0"/>
              </a:rPr>
              <a:t> </a:t>
            </a:r>
            <a:r>
              <a:rPr lang="en-US" sz="1455" dirty="0">
                <a:solidFill>
                  <a:srgbClr val="26242D"/>
                </a:solidFill>
                <a:latin typeface="RF Dewi Extended" pitchFamily="2" charset="0"/>
              </a:rPr>
              <a:t>Positive Technologies</a:t>
            </a:r>
            <a:endParaRPr lang="ru-RU" sz="1455" dirty="0">
              <a:solidFill>
                <a:srgbClr val="26242D"/>
              </a:solidFill>
              <a:latin typeface="RF Dewi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52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832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en-US" sz="3600" kern="0" dirty="0">
                <a:latin typeface="RF Dewi Extended" panose="00000505000000000000" charset="-52"/>
              </a:rPr>
              <a:t>Positive Technologies </a:t>
            </a:r>
            <a:r>
              <a:rPr lang="ru-RU" sz="3600" kern="0" dirty="0">
                <a:latin typeface="RF Dewi Extended" panose="00000505000000000000" charset="-52"/>
              </a:rPr>
              <a:t>планирует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0DCDFF-D94B-468E-A8D1-ADCC92BB9F3A}"/>
              </a:ext>
            </a:extLst>
          </p:cNvPr>
          <p:cNvSpPr/>
          <p:nvPr/>
        </p:nvSpPr>
        <p:spPr>
          <a:xfrm>
            <a:off x="644880" y="2976916"/>
            <a:ext cx="43362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RF Dewi Extended" panose="00000505000000000000" charset="-52"/>
              </a:rPr>
              <a:t>Научить свои продукты контролировать сценарии недопустимых событий </a:t>
            </a:r>
          </a:p>
          <a:p>
            <a:r>
              <a:rPr lang="ru-RU" dirty="0">
                <a:solidFill>
                  <a:srgbClr val="00B050"/>
                </a:solidFill>
                <a:latin typeface="RF Dewi Extended" panose="00000505000000000000" charset="-52"/>
              </a:rPr>
              <a:t>В том числе на объектах, представленных в форматах </a:t>
            </a:r>
            <a:r>
              <a:rPr lang="en-US" dirty="0">
                <a:solidFill>
                  <a:srgbClr val="00B050"/>
                </a:solidFill>
                <a:latin typeface="RF Dewi Extended" panose="00000505000000000000" charset="-52"/>
              </a:rPr>
              <a:t>CIM</a:t>
            </a:r>
            <a:r>
              <a:rPr lang="ru-RU" dirty="0">
                <a:solidFill>
                  <a:srgbClr val="00B050"/>
                </a:solidFill>
                <a:latin typeface="RF Dewi Extended" panose="00000505000000000000" charset="-52"/>
              </a:rPr>
              <a:t> по ГОСТ Р 58651.1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E3B49-4C94-4904-AB52-E0F4404F091A}"/>
              </a:ext>
            </a:extLst>
          </p:cNvPr>
          <p:cNvSpPr txBox="1"/>
          <p:nvPr/>
        </p:nvSpPr>
        <p:spPr>
          <a:xfrm>
            <a:off x="5382883" y="2422918"/>
            <a:ext cx="6487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Импортировать данные об объектах управления и связанных с ними недопустимых событиях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Импортировать  данные об узлах технологической сети в формате </a:t>
            </a:r>
            <a:r>
              <a:rPr lang="en-US" dirty="0"/>
              <a:t>SDL </a:t>
            </a:r>
            <a:r>
              <a:rPr lang="ru-RU" dirty="0"/>
              <a:t>и обеспечивать управление их уязвимостями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Автоматически рассчитывать достижимость и реализуемость сценариев недопустимых событий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Обеспечивать оперативное информирование об актуальном уровне риска реализации недопустимых событий и нарушения режимов.</a:t>
            </a:r>
          </a:p>
        </p:txBody>
      </p:sp>
    </p:spTree>
    <p:extLst>
      <p:ext uri="{BB962C8B-B14F-4D97-AF65-F5344CB8AC3E}">
        <p14:creationId xmlns:p14="http://schemas.microsoft.com/office/powerpoint/2010/main" val="1786122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3AE9D2-E951-40EA-A144-5AAB69468187}"/>
              </a:ext>
            </a:extLst>
          </p:cNvPr>
          <p:cNvSpPr txBox="1"/>
          <p:nvPr/>
        </p:nvSpPr>
        <p:spPr>
          <a:xfrm>
            <a:off x="453831" y="3715775"/>
            <a:ext cx="5059142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F Dewi Extended" panose="00000505000000000000" charset="-52"/>
              </a:rPr>
              <a:t>Обнаружение и предотвращение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01D664-71DA-4027-B323-4F918CF25F6A}"/>
              </a:ext>
            </a:extLst>
          </p:cNvPr>
          <p:cNvSpPr txBox="1"/>
          <p:nvPr/>
        </p:nvSpPr>
        <p:spPr>
          <a:xfrm>
            <a:off x="6679027" y="3721193"/>
            <a:ext cx="5059142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RF Dewi Extended" panose="00000505000000000000" charset="-52"/>
              </a:rPr>
              <a:t>Ликвидация последствий и восстановление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09C128-706C-4A68-B68D-32B3A0D3B2A1}"/>
              </a:ext>
            </a:extLst>
          </p:cNvPr>
          <p:cNvSpPr txBox="1"/>
          <p:nvPr/>
        </p:nvSpPr>
        <p:spPr>
          <a:xfrm>
            <a:off x="453831" y="1811547"/>
            <a:ext cx="5059142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F Dewi Extended" panose="00000505000000000000" charset="-52"/>
              </a:rPr>
              <a:t>Positive Technologies</a:t>
            </a:r>
          </a:p>
          <a:p>
            <a:pPr algn="ctr"/>
            <a:endParaRPr lang="en-US" dirty="0">
              <a:latin typeface="RF Dewi Extended" panose="00000505000000000000" charset="-52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RF Dewi Extended" panose="00000505000000000000" charset="-52"/>
              </a:rPr>
              <a:t>про это</a:t>
            </a:r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98F53934-5237-4B42-970B-E74A18D9351D}"/>
              </a:ext>
            </a:extLst>
          </p:cNvPr>
          <p:cNvSpPr/>
          <p:nvPr/>
        </p:nvSpPr>
        <p:spPr>
          <a:xfrm rot="10800000">
            <a:off x="453831" y="2888765"/>
            <a:ext cx="5059142" cy="40765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718C9-DF05-D31E-A3F0-397AF07AF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Узнайте больше о позитиве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7FD516-6842-2708-F71A-3D1A803D1AA0}"/>
              </a:ext>
            </a:extLst>
          </p:cNvPr>
          <p:cNvSpPr txBox="1"/>
          <p:nvPr/>
        </p:nvSpPr>
        <p:spPr>
          <a:xfrm>
            <a:off x="2976373" y="2355741"/>
            <a:ext cx="1744388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habrahabr.ru</a:t>
            </a:r>
            <a:r>
              <a:rPr lang="en" sz="1698" dirty="0">
                <a:solidFill>
                  <a:prstClr val="black"/>
                </a:solidFill>
                <a:latin typeface="RF Dewi Extended" pitchFamily="2" charset="0"/>
              </a:rPr>
              <a:t>/</a:t>
            </a:r>
            <a:br>
              <a:rPr lang="en" sz="1698" dirty="0">
                <a:solidFill>
                  <a:prstClr val="black"/>
                </a:solidFill>
                <a:latin typeface="RF Dewi Extended" pitchFamily="2" charset="0"/>
              </a:rPr>
            </a:br>
            <a:r>
              <a:rPr lang="en" sz="1698" dirty="0">
                <a:solidFill>
                  <a:prstClr val="black"/>
                </a:solidFill>
                <a:latin typeface="RF Dewi Extended" pitchFamily="2" charset="0"/>
              </a:rPr>
              <a:t>company/</a:t>
            </a:r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pt</a:t>
            </a:r>
            <a:endParaRPr lang="ru-RU" sz="1698" dirty="0">
              <a:solidFill>
                <a:prstClr val="black"/>
              </a:solidFill>
              <a:latin typeface="RF Dewi Extende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20DD-F65F-8DDE-2276-0CE478B314B0}"/>
              </a:ext>
            </a:extLst>
          </p:cNvPr>
          <p:cNvSpPr txBox="1"/>
          <p:nvPr/>
        </p:nvSpPr>
        <p:spPr>
          <a:xfrm>
            <a:off x="2976373" y="4798100"/>
            <a:ext cx="1342034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vk.com</a:t>
            </a:r>
            <a:r>
              <a:rPr lang="en" sz="1698" dirty="0">
                <a:solidFill>
                  <a:prstClr val="black"/>
                </a:solidFill>
                <a:latin typeface="RF Dewi Extended" pitchFamily="2" charset="0"/>
              </a:rPr>
              <a:t>/</a:t>
            </a:r>
            <a:br>
              <a:rPr lang="en" sz="1698" dirty="0">
                <a:solidFill>
                  <a:prstClr val="black"/>
                </a:solidFill>
                <a:latin typeface="RF Dewi Extended" pitchFamily="2" charset="0"/>
              </a:rPr>
            </a:br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ptsecurity</a:t>
            </a:r>
            <a:endParaRPr lang="ru-RU" sz="1698" dirty="0">
              <a:solidFill>
                <a:prstClr val="black"/>
              </a:solidFill>
              <a:latin typeface="RF Dewi Extend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0666-33C5-54AF-32D8-B161B0865EFD}"/>
              </a:ext>
            </a:extLst>
          </p:cNvPr>
          <p:cNvSpPr txBox="1"/>
          <p:nvPr/>
        </p:nvSpPr>
        <p:spPr>
          <a:xfrm>
            <a:off x="8480830" y="2355741"/>
            <a:ext cx="2618024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t.me</a:t>
            </a:r>
            <a:r>
              <a:rPr lang="en" sz="1698" dirty="0">
                <a:solidFill>
                  <a:prstClr val="black"/>
                </a:solidFill>
                <a:latin typeface="RF Dewi Extended" pitchFamily="2" charset="0"/>
              </a:rPr>
              <a:t>/</a:t>
            </a:r>
            <a:br>
              <a:rPr lang="en" sz="1698" dirty="0">
                <a:solidFill>
                  <a:prstClr val="black"/>
                </a:solidFill>
                <a:latin typeface="RF Dewi Extended" pitchFamily="2" charset="0"/>
              </a:rPr>
            </a:br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positive_technologies</a:t>
            </a:r>
            <a:endParaRPr lang="ru-RU" sz="1698" dirty="0">
              <a:solidFill>
                <a:prstClr val="black"/>
              </a:solidFill>
              <a:latin typeface="RF Dewi Extend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0DAB8-969D-A586-18F4-1C6D1C1B00D7}"/>
              </a:ext>
            </a:extLst>
          </p:cNvPr>
          <p:cNvSpPr txBox="1"/>
          <p:nvPr/>
        </p:nvSpPr>
        <p:spPr>
          <a:xfrm>
            <a:off x="8480831" y="4798100"/>
            <a:ext cx="2194832" cy="6149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t.me</a:t>
            </a:r>
            <a:r>
              <a:rPr lang="en" sz="1698" dirty="0">
                <a:solidFill>
                  <a:prstClr val="black"/>
                </a:solidFill>
                <a:latin typeface="RF Dewi Extended" pitchFamily="2" charset="0"/>
              </a:rPr>
              <a:t>/</a:t>
            </a:r>
            <a:br>
              <a:rPr lang="en" sz="1698" dirty="0">
                <a:solidFill>
                  <a:prstClr val="black"/>
                </a:solidFill>
                <a:latin typeface="RF Dewi Extended" pitchFamily="2" charset="0"/>
              </a:rPr>
            </a:br>
            <a:r>
              <a:rPr lang="en" sz="1698" dirty="0" err="1">
                <a:solidFill>
                  <a:prstClr val="black"/>
                </a:solidFill>
                <a:latin typeface="RF Dewi Extended" pitchFamily="2" charset="0"/>
              </a:rPr>
              <a:t>positive_investing</a:t>
            </a:r>
            <a:endParaRPr lang="ru-RU" sz="1698" dirty="0">
              <a:solidFill>
                <a:prstClr val="black"/>
              </a:solidFill>
              <a:latin typeface="RF Dewi Extended" pitchFamily="2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6621735A-D892-515E-8E32-69BC37DDA40D}"/>
              </a:ext>
            </a:extLst>
          </p:cNvPr>
          <p:cNvSpPr/>
          <p:nvPr/>
        </p:nvSpPr>
        <p:spPr>
          <a:xfrm>
            <a:off x="1128274" y="1919650"/>
            <a:ext cx="1524602" cy="1524602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grpSp>
        <p:nvGrpSpPr>
          <p:cNvPr id="10" name="Рисунок 13">
            <a:extLst>
              <a:ext uri="{FF2B5EF4-FFF2-40B4-BE49-F238E27FC236}">
                <a16:creationId xmlns:a16="http://schemas.microsoft.com/office/drawing/2014/main" id="{54C9A504-068A-16A3-8090-98614E302E07}"/>
              </a:ext>
            </a:extLst>
          </p:cNvPr>
          <p:cNvGrpSpPr/>
          <p:nvPr/>
        </p:nvGrpSpPr>
        <p:grpSpPr>
          <a:xfrm>
            <a:off x="1313075" y="2104450"/>
            <a:ext cx="1155001" cy="1155001"/>
            <a:chOff x="1532078" y="2478047"/>
            <a:chExt cx="1905000" cy="1905000"/>
          </a:xfrm>
          <a:solidFill>
            <a:srgbClr val="26242D"/>
          </a:solidFill>
        </p:grpSpPr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893D117C-3FE2-346B-61D7-257F93731744}"/>
                </a:ext>
              </a:extLst>
            </p:cNvPr>
            <p:cNvSpPr/>
            <p:nvPr/>
          </p:nvSpPr>
          <p:spPr>
            <a:xfrm>
              <a:off x="1532078" y="2478047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E1D16708-89B4-7413-FF89-BC78260F09C3}"/>
                </a:ext>
              </a:extLst>
            </p:cNvPr>
            <p:cNvSpPr/>
            <p:nvPr/>
          </p:nvSpPr>
          <p:spPr>
            <a:xfrm>
              <a:off x="1532078" y="2554247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9A21DC9E-C14D-6A42-BCB1-0599CECFD9FB}"/>
                </a:ext>
              </a:extLst>
            </p:cNvPr>
            <p:cNvSpPr/>
            <p:nvPr/>
          </p:nvSpPr>
          <p:spPr>
            <a:xfrm>
              <a:off x="1532078" y="2630447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D1D983AC-B6C1-43E2-0C82-9FAB496283D9}"/>
                </a:ext>
              </a:extLst>
            </p:cNvPr>
            <p:cNvSpPr/>
            <p:nvPr/>
          </p:nvSpPr>
          <p:spPr>
            <a:xfrm>
              <a:off x="1532078" y="2706647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2DF6AF53-AC2D-171A-1A0F-42860629A038}"/>
                </a:ext>
              </a:extLst>
            </p:cNvPr>
            <p:cNvSpPr/>
            <p:nvPr/>
          </p:nvSpPr>
          <p:spPr>
            <a:xfrm>
              <a:off x="1532078" y="2782847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9395FB56-7510-E876-B296-11D3E87A9832}"/>
                </a:ext>
              </a:extLst>
            </p:cNvPr>
            <p:cNvSpPr/>
            <p:nvPr/>
          </p:nvSpPr>
          <p:spPr>
            <a:xfrm>
              <a:off x="1532078" y="2859047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B1922E79-623A-156F-E38D-F973688089BB}"/>
                </a:ext>
              </a:extLst>
            </p:cNvPr>
            <p:cNvSpPr/>
            <p:nvPr/>
          </p:nvSpPr>
          <p:spPr>
            <a:xfrm>
              <a:off x="1532078" y="2935247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040DD1E3-A9BA-F76B-2E49-531AA7234E98}"/>
                </a:ext>
              </a:extLst>
            </p:cNvPr>
            <p:cNvSpPr/>
            <p:nvPr/>
          </p:nvSpPr>
          <p:spPr>
            <a:xfrm>
              <a:off x="1532078" y="3087647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FD99393C-B908-B540-2389-144A220D9F45}"/>
                </a:ext>
              </a:extLst>
            </p:cNvPr>
            <p:cNvSpPr/>
            <p:nvPr/>
          </p:nvSpPr>
          <p:spPr>
            <a:xfrm>
              <a:off x="1532078" y="3163847"/>
              <a:ext cx="76200" cy="76200"/>
            </a:xfrm>
            <a:custGeom>
              <a:avLst/>
              <a:gdLst>
                <a:gd name="connsiteX0" fmla="*/ 32 w 76200"/>
                <a:gd name="connsiteY0" fmla="*/ 104 h 76200"/>
                <a:gd name="connsiteX1" fmla="*/ 76232 w 76200"/>
                <a:gd name="connsiteY1" fmla="*/ 104 h 76200"/>
                <a:gd name="connsiteX2" fmla="*/ 76232 w 76200"/>
                <a:gd name="connsiteY2" fmla="*/ 76304 h 76200"/>
                <a:gd name="connsiteX3" fmla="*/ 3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04"/>
                  </a:moveTo>
                  <a:lnTo>
                    <a:pt x="76232" y="104"/>
                  </a:lnTo>
                  <a:lnTo>
                    <a:pt x="76232" y="76304"/>
                  </a:lnTo>
                  <a:lnTo>
                    <a:pt x="3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61E25975-8500-34CA-C30A-D897B28CD016}"/>
                </a:ext>
              </a:extLst>
            </p:cNvPr>
            <p:cNvSpPr/>
            <p:nvPr/>
          </p:nvSpPr>
          <p:spPr>
            <a:xfrm>
              <a:off x="1532078" y="3316247"/>
              <a:ext cx="76200" cy="76200"/>
            </a:xfrm>
            <a:custGeom>
              <a:avLst/>
              <a:gdLst>
                <a:gd name="connsiteX0" fmla="*/ 32 w 76200"/>
                <a:gd name="connsiteY0" fmla="*/ 120 h 76200"/>
                <a:gd name="connsiteX1" fmla="*/ 76232 w 76200"/>
                <a:gd name="connsiteY1" fmla="*/ 120 h 76200"/>
                <a:gd name="connsiteX2" fmla="*/ 76232 w 76200"/>
                <a:gd name="connsiteY2" fmla="*/ 76320 h 76200"/>
                <a:gd name="connsiteX3" fmla="*/ 3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0"/>
                  </a:moveTo>
                  <a:lnTo>
                    <a:pt x="76232" y="120"/>
                  </a:lnTo>
                  <a:lnTo>
                    <a:pt x="76232" y="76320"/>
                  </a:lnTo>
                  <a:lnTo>
                    <a:pt x="3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2FB6B121-F60E-152F-A9EC-20BC9BEC0620}"/>
                </a:ext>
              </a:extLst>
            </p:cNvPr>
            <p:cNvSpPr/>
            <p:nvPr/>
          </p:nvSpPr>
          <p:spPr>
            <a:xfrm>
              <a:off x="1532078" y="3392447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FF90DA28-C7CE-B97D-76E2-EC6B8263D366}"/>
                </a:ext>
              </a:extLst>
            </p:cNvPr>
            <p:cNvSpPr/>
            <p:nvPr/>
          </p:nvSpPr>
          <p:spPr>
            <a:xfrm>
              <a:off x="1532078" y="3849647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225980E5-DA32-D805-FDFC-7F11BE313A08}"/>
                </a:ext>
              </a:extLst>
            </p:cNvPr>
            <p:cNvSpPr/>
            <p:nvPr/>
          </p:nvSpPr>
          <p:spPr>
            <a:xfrm>
              <a:off x="1532078" y="3925847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77AB605A-DDAF-034A-ADDF-677DDAE5641C}"/>
                </a:ext>
              </a:extLst>
            </p:cNvPr>
            <p:cNvSpPr/>
            <p:nvPr/>
          </p:nvSpPr>
          <p:spPr>
            <a:xfrm>
              <a:off x="1532078" y="4002047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150C7BE4-8FE8-D7A4-15FB-062668B766F6}"/>
                </a:ext>
              </a:extLst>
            </p:cNvPr>
            <p:cNvSpPr/>
            <p:nvPr/>
          </p:nvSpPr>
          <p:spPr>
            <a:xfrm>
              <a:off x="1532078" y="4078247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701DD097-AFDC-3A80-1758-D4D11B8865F8}"/>
                </a:ext>
              </a:extLst>
            </p:cNvPr>
            <p:cNvSpPr/>
            <p:nvPr/>
          </p:nvSpPr>
          <p:spPr>
            <a:xfrm>
              <a:off x="1532078" y="4154447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28649DD1-06E2-3061-C4F2-79AE09EA9D25}"/>
                </a:ext>
              </a:extLst>
            </p:cNvPr>
            <p:cNvSpPr/>
            <p:nvPr/>
          </p:nvSpPr>
          <p:spPr>
            <a:xfrm>
              <a:off x="1532078" y="4230647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F1457327-90F2-B1DC-B39A-F73F2BC2BB9B}"/>
                </a:ext>
              </a:extLst>
            </p:cNvPr>
            <p:cNvSpPr/>
            <p:nvPr/>
          </p:nvSpPr>
          <p:spPr>
            <a:xfrm>
              <a:off x="1532078" y="4306847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1DC15CE5-6A77-8AD8-7429-1DCC751B0DCC}"/>
                </a:ext>
              </a:extLst>
            </p:cNvPr>
            <p:cNvSpPr/>
            <p:nvPr/>
          </p:nvSpPr>
          <p:spPr>
            <a:xfrm>
              <a:off x="1608278" y="2478047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855596D1-52E6-719A-2AE5-DD48882789D1}"/>
                </a:ext>
              </a:extLst>
            </p:cNvPr>
            <p:cNvSpPr/>
            <p:nvPr/>
          </p:nvSpPr>
          <p:spPr>
            <a:xfrm>
              <a:off x="1608278" y="2935247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05596EF1-7D2F-2936-804C-F5D35243859D}"/>
                </a:ext>
              </a:extLst>
            </p:cNvPr>
            <p:cNvSpPr/>
            <p:nvPr/>
          </p:nvSpPr>
          <p:spPr>
            <a:xfrm>
              <a:off x="1608278" y="3087647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B5CE69E1-7D48-9C01-A59F-17D2798B1B2B}"/>
                </a:ext>
              </a:extLst>
            </p:cNvPr>
            <p:cNvSpPr/>
            <p:nvPr/>
          </p:nvSpPr>
          <p:spPr>
            <a:xfrm>
              <a:off x="1608278" y="3392447"/>
              <a:ext cx="76200" cy="76200"/>
            </a:xfrm>
            <a:custGeom>
              <a:avLst/>
              <a:gdLst>
                <a:gd name="connsiteX0" fmla="*/ 40 w 76200"/>
                <a:gd name="connsiteY0" fmla="*/ 128 h 76200"/>
                <a:gd name="connsiteX1" fmla="*/ 76240 w 76200"/>
                <a:gd name="connsiteY1" fmla="*/ 128 h 76200"/>
                <a:gd name="connsiteX2" fmla="*/ 76240 w 76200"/>
                <a:gd name="connsiteY2" fmla="*/ 76328 h 76200"/>
                <a:gd name="connsiteX3" fmla="*/ 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28"/>
                  </a:moveTo>
                  <a:lnTo>
                    <a:pt x="76240" y="128"/>
                  </a:lnTo>
                  <a:lnTo>
                    <a:pt x="76240" y="76328"/>
                  </a:lnTo>
                  <a:lnTo>
                    <a:pt x="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48763205-AFE3-F7D8-CA93-96FAAFDBF7A7}"/>
                </a:ext>
              </a:extLst>
            </p:cNvPr>
            <p:cNvSpPr/>
            <p:nvPr/>
          </p:nvSpPr>
          <p:spPr>
            <a:xfrm>
              <a:off x="1608278" y="3468647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F370813F-69EC-6322-EFD9-B77FC40D325B}"/>
                </a:ext>
              </a:extLst>
            </p:cNvPr>
            <p:cNvSpPr/>
            <p:nvPr/>
          </p:nvSpPr>
          <p:spPr>
            <a:xfrm>
              <a:off x="1608278" y="3621047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FFA535A9-7AD7-26BA-E6BD-93F03FCE9A4D}"/>
                </a:ext>
              </a:extLst>
            </p:cNvPr>
            <p:cNvSpPr/>
            <p:nvPr/>
          </p:nvSpPr>
          <p:spPr>
            <a:xfrm>
              <a:off x="1608278" y="3697247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E730709F-3BC2-0298-55E4-9CF5CBCBE1C0}"/>
                </a:ext>
              </a:extLst>
            </p:cNvPr>
            <p:cNvSpPr/>
            <p:nvPr/>
          </p:nvSpPr>
          <p:spPr>
            <a:xfrm>
              <a:off x="1608278" y="3849647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F6FC04C9-7971-3446-B0BD-7A8C97BFFFEF}"/>
                </a:ext>
              </a:extLst>
            </p:cNvPr>
            <p:cNvSpPr/>
            <p:nvPr/>
          </p:nvSpPr>
          <p:spPr>
            <a:xfrm>
              <a:off x="1608278" y="4306847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7A7C927B-738C-B9F5-4934-9CA7B5438844}"/>
                </a:ext>
              </a:extLst>
            </p:cNvPr>
            <p:cNvSpPr/>
            <p:nvPr/>
          </p:nvSpPr>
          <p:spPr>
            <a:xfrm>
              <a:off x="1684478" y="2478047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9AF6E7F3-4985-41F1-7DC2-CC963FCBDC45}"/>
                </a:ext>
              </a:extLst>
            </p:cNvPr>
            <p:cNvSpPr/>
            <p:nvPr/>
          </p:nvSpPr>
          <p:spPr>
            <a:xfrm>
              <a:off x="1684478" y="2630447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6B77AD4E-CF99-AF58-74D2-3E5918A0EC00}"/>
                </a:ext>
              </a:extLst>
            </p:cNvPr>
            <p:cNvSpPr/>
            <p:nvPr/>
          </p:nvSpPr>
          <p:spPr>
            <a:xfrm>
              <a:off x="1684478" y="2706647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0A1984F0-6206-2EED-DE7C-BBC032F09C99}"/>
                </a:ext>
              </a:extLst>
            </p:cNvPr>
            <p:cNvSpPr/>
            <p:nvPr/>
          </p:nvSpPr>
          <p:spPr>
            <a:xfrm>
              <a:off x="1684478" y="2782847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9C4FE719-6BB3-F390-85B9-61DD6F0F5EAB}"/>
                </a:ext>
              </a:extLst>
            </p:cNvPr>
            <p:cNvSpPr/>
            <p:nvPr/>
          </p:nvSpPr>
          <p:spPr>
            <a:xfrm>
              <a:off x="1684478" y="2935247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BB03B260-F70B-96B3-7DA0-9872F9363F0B}"/>
                </a:ext>
              </a:extLst>
            </p:cNvPr>
            <p:cNvSpPr/>
            <p:nvPr/>
          </p:nvSpPr>
          <p:spPr>
            <a:xfrm>
              <a:off x="1684478" y="3163847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0EA4A24E-6C4D-608F-444D-0A6F4CA304AC}"/>
                </a:ext>
              </a:extLst>
            </p:cNvPr>
            <p:cNvSpPr/>
            <p:nvPr/>
          </p:nvSpPr>
          <p:spPr>
            <a:xfrm>
              <a:off x="1684478" y="3240047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C607CE79-9E5E-D503-2350-4277F9589719}"/>
                </a:ext>
              </a:extLst>
            </p:cNvPr>
            <p:cNvSpPr/>
            <p:nvPr/>
          </p:nvSpPr>
          <p:spPr>
            <a:xfrm>
              <a:off x="1684478" y="3316247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EF723E4E-95D4-7F05-5601-BC2B14B10551}"/>
                </a:ext>
              </a:extLst>
            </p:cNvPr>
            <p:cNvSpPr/>
            <p:nvPr/>
          </p:nvSpPr>
          <p:spPr>
            <a:xfrm>
              <a:off x="1684478" y="3468647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1D8E35C8-6857-0177-A888-F5CB05C8032E}"/>
                </a:ext>
              </a:extLst>
            </p:cNvPr>
            <p:cNvSpPr/>
            <p:nvPr/>
          </p:nvSpPr>
          <p:spPr>
            <a:xfrm>
              <a:off x="1684478" y="3621047"/>
              <a:ext cx="76200" cy="76200"/>
            </a:xfrm>
            <a:custGeom>
              <a:avLst/>
              <a:gdLst>
                <a:gd name="connsiteX0" fmla="*/ 48 w 76200"/>
                <a:gd name="connsiteY0" fmla="*/ 152 h 76200"/>
                <a:gd name="connsiteX1" fmla="*/ 76248 w 76200"/>
                <a:gd name="connsiteY1" fmla="*/ 152 h 76200"/>
                <a:gd name="connsiteX2" fmla="*/ 76248 w 76200"/>
                <a:gd name="connsiteY2" fmla="*/ 76352 h 76200"/>
                <a:gd name="connsiteX3" fmla="*/ 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52"/>
                  </a:moveTo>
                  <a:lnTo>
                    <a:pt x="76248" y="152"/>
                  </a:lnTo>
                  <a:lnTo>
                    <a:pt x="76248" y="76352"/>
                  </a:lnTo>
                  <a:lnTo>
                    <a:pt x="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A89A6F7F-0910-84A6-DAE4-1C63BAD32EC3}"/>
                </a:ext>
              </a:extLst>
            </p:cNvPr>
            <p:cNvSpPr/>
            <p:nvPr/>
          </p:nvSpPr>
          <p:spPr>
            <a:xfrm>
              <a:off x="1684478" y="3697247"/>
              <a:ext cx="76200" cy="76200"/>
            </a:xfrm>
            <a:custGeom>
              <a:avLst/>
              <a:gdLst>
                <a:gd name="connsiteX0" fmla="*/ 48 w 76200"/>
                <a:gd name="connsiteY0" fmla="*/ 160 h 76200"/>
                <a:gd name="connsiteX1" fmla="*/ 76248 w 76200"/>
                <a:gd name="connsiteY1" fmla="*/ 160 h 76200"/>
                <a:gd name="connsiteX2" fmla="*/ 76248 w 76200"/>
                <a:gd name="connsiteY2" fmla="*/ 76360 h 76200"/>
                <a:gd name="connsiteX3" fmla="*/ 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60"/>
                  </a:moveTo>
                  <a:lnTo>
                    <a:pt x="76248" y="160"/>
                  </a:lnTo>
                  <a:lnTo>
                    <a:pt x="76248" y="76360"/>
                  </a:lnTo>
                  <a:lnTo>
                    <a:pt x="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E4750896-9515-674E-3C31-B57CCB54A366}"/>
                </a:ext>
              </a:extLst>
            </p:cNvPr>
            <p:cNvSpPr/>
            <p:nvPr/>
          </p:nvSpPr>
          <p:spPr>
            <a:xfrm>
              <a:off x="1684478" y="3849647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C1B83113-BA54-5A96-92DA-138D50BF864C}"/>
                </a:ext>
              </a:extLst>
            </p:cNvPr>
            <p:cNvSpPr/>
            <p:nvPr/>
          </p:nvSpPr>
          <p:spPr>
            <a:xfrm>
              <a:off x="1684478" y="4002047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D1A92FFB-15D2-4754-70AE-248368E46B0C}"/>
                </a:ext>
              </a:extLst>
            </p:cNvPr>
            <p:cNvSpPr/>
            <p:nvPr/>
          </p:nvSpPr>
          <p:spPr>
            <a:xfrm>
              <a:off x="1684478" y="4078247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E9DB3730-5C05-9E6E-078A-F012536DC754}"/>
                </a:ext>
              </a:extLst>
            </p:cNvPr>
            <p:cNvSpPr/>
            <p:nvPr/>
          </p:nvSpPr>
          <p:spPr>
            <a:xfrm>
              <a:off x="1684478" y="4154447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A711F939-56BB-98D6-DB60-E0FF2B96B1ED}"/>
                </a:ext>
              </a:extLst>
            </p:cNvPr>
            <p:cNvSpPr/>
            <p:nvPr/>
          </p:nvSpPr>
          <p:spPr>
            <a:xfrm>
              <a:off x="1684478" y="4306847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F927B076-E7E2-2EBF-4F6E-247D92EFBFDB}"/>
                </a:ext>
              </a:extLst>
            </p:cNvPr>
            <p:cNvSpPr/>
            <p:nvPr/>
          </p:nvSpPr>
          <p:spPr>
            <a:xfrm>
              <a:off x="1760678" y="2478047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5050E3D6-2C36-D017-D34E-EEA71F659739}"/>
                </a:ext>
              </a:extLst>
            </p:cNvPr>
            <p:cNvSpPr/>
            <p:nvPr/>
          </p:nvSpPr>
          <p:spPr>
            <a:xfrm>
              <a:off x="1760678" y="2630447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81F2092F-B4A2-3CE6-F962-F8F440717FA8}"/>
                </a:ext>
              </a:extLst>
            </p:cNvPr>
            <p:cNvSpPr/>
            <p:nvPr/>
          </p:nvSpPr>
          <p:spPr>
            <a:xfrm>
              <a:off x="1760678" y="2706647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D850759B-DC8F-3D9E-5380-39C6D8116199}"/>
                </a:ext>
              </a:extLst>
            </p:cNvPr>
            <p:cNvSpPr/>
            <p:nvPr/>
          </p:nvSpPr>
          <p:spPr>
            <a:xfrm>
              <a:off x="1760678" y="2782847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E87FCCD7-309E-A1BC-5515-0123501C83F2}"/>
                </a:ext>
              </a:extLst>
            </p:cNvPr>
            <p:cNvSpPr/>
            <p:nvPr/>
          </p:nvSpPr>
          <p:spPr>
            <a:xfrm>
              <a:off x="1760678" y="2935247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3190743E-5192-F9F1-E72A-C2EF0DF5A2DB}"/>
                </a:ext>
              </a:extLst>
            </p:cNvPr>
            <p:cNvSpPr/>
            <p:nvPr/>
          </p:nvSpPr>
          <p:spPr>
            <a:xfrm>
              <a:off x="1760678" y="3087647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C60CDD7D-9399-AB28-B6E6-DA9A377539E3}"/>
                </a:ext>
              </a:extLst>
            </p:cNvPr>
            <p:cNvSpPr/>
            <p:nvPr/>
          </p:nvSpPr>
          <p:spPr>
            <a:xfrm>
              <a:off x="1760678" y="3240047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0FC7E558-A6EF-FC8F-3A03-3A5F5C7C4312}"/>
                </a:ext>
              </a:extLst>
            </p:cNvPr>
            <p:cNvSpPr/>
            <p:nvPr/>
          </p:nvSpPr>
          <p:spPr>
            <a:xfrm>
              <a:off x="1760678" y="3316247"/>
              <a:ext cx="76200" cy="76200"/>
            </a:xfrm>
            <a:custGeom>
              <a:avLst/>
              <a:gdLst>
                <a:gd name="connsiteX0" fmla="*/ 56 w 76200"/>
                <a:gd name="connsiteY0" fmla="*/ 120 h 76200"/>
                <a:gd name="connsiteX1" fmla="*/ 76256 w 76200"/>
                <a:gd name="connsiteY1" fmla="*/ 120 h 76200"/>
                <a:gd name="connsiteX2" fmla="*/ 76256 w 76200"/>
                <a:gd name="connsiteY2" fmla="*/ 76320 h 76200"/>
                <a:gd name="connsiteX3" fmla="*/ 5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20"/>
                  </a:moveTo>
                  <a:lnTo>
                    <a:pt x="76256" y="120"/>
                  </a:lnTo>
                  <a:lnTo>
                    <a:pt x="76256" y="76320"/>
                  </a:lnTo>
                  <a:lnTo>
                    <a:pt x="5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006901AE-3BA4-5715-4C2E-94F5490BEF4E}"/>
                </a:ext>
              </a:extLst>
            </p:cNvPr>
            <p:cNvSpPr/>
            <p:nvPr/>
          </p:nvSpPr>
          <p:spPr>
            <a:xfrm>
              <a:off x="1760678" y="3544847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316B078E-4B36-2176-65F4-0D2D8FF6122F}"/>
                </a:ext>
              </a:extLst>
            </p:cNvPr>
            <p:cNvSpPr/>
            <p:nvPr/>
          </p:nvSpPr>
          <p:spPr>
            <a:xfrm>
              <a:off x="1760678" y="3621047"/>
              <a:ext cx="76200" cy="76200"/>
            </a:xfrm>
            <a:custGeom>
              <a:avLst/>
              <a:gdLst>
                <a:gd name="connsiteX0" fmla="*/ 56 w 76200"/>
                <a:gd name="connsiteY0" fmla="*/ 152 h 76200"/>
                <a:gd name="connsiteX1" fmla="*/ 76256 w 76200"/>
                <a:gd name="connsiteY1" fmla="*/ 152 h 76200"/>
                <a:gd name="connsiteX2" fmla="*/ 76256 w 76200"/>
                <a:gd name="connsiteY2" fmla="*/ 76352 h 76200"/>
                <a:gd name="connsiteX3" fmla="*/ 5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52"/>
                  </a:moveTo>
                  <a:lnTo>
                    <a:pt x="76256" y="152"/>
                  </a:lnTo>
                  <a:lnTo>
                    <a:pt x="76256" y="76352"/>
                  </a:lnTo>
                  <a:lnTo>
                    <a:pt x="5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A52B1E23-B4BF-6FEC-F53B-094BAE98B624}"/>
                </a:ext>
              </a:extLst>
            </p:cNvPr>
            <p:cNvSpPr/>
            <p:nvPr/>
          </p:nvSpPr>
          <p:spPr>
            <a:xfrm>
              <a:off x="1760678" y="3849647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CBBF9732-82BB-9301-AC29-8BCD1CA3FC7C}"/>
                </a:ext>
              </a:extLst>
            </p:cNvPr>
            <p:cNvSpPr/>
            <p:nvPr/>
          </p:nvSpPr>
          <p:spPr>
            <a:xfrm>
              <a:off x="1760678" y="4002047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8D005A6E-654F-19D8-632C-ED9A4A91D7C6}"/>
                </a:ext>
              </a:extLst>
            </p:cNvPr>
            <p:cNvSpPr/>
            <p:nvPr/>
          </p:nvSpPr>
          <p:spPr>
            <a:xfrm>
              <a:off x="1760678" y="4078247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D5AD790E-83DB-BF1D-671A-859EB0FBD717}"/>
                </a:ext>
              </a:extLst>
            </p:cNvPr>
            <p:cNvSpPr/>
            <p:nvPr/>
          </p:nvSpPr>
          <p:spPr>
            <a:xfrm>
              <a:off x="1760678" y="4154447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AE794F77-B2F0-A8D1-B72C-6EF08F3EF4AA}"/>
                </a:ext>
              </a:extLst>
            </p:cNvPr>
            <p:cNvSpPr/>
            <p:nvPr/>
          </p:nvSpPr>
          <p:spPr>
            <a:xfrm>
              <a:off x="1760678" y="4306847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E7799A86-6917-5F9B-A3AA-D57B7BAE0722}"/>
                </a:ext>
              </a:extLst>
            </p:cNvPr>
            <p:cNvSpPr/>
            <p:nvPr/>
          </p:nvSpPr>
          <p:spPr>
            <a:xfrm>
              <a:off x="1836878" y="2478047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B17D65CB-F406-1CAE-6EA7-29A3634FCDBA}"/>
                </a:ext>
              </a:extLst>
            </p:cNvPr>
            <p:cNvSpPr/>
            <p:nvPr/>
          </p:nvSpPr>
          <p:spPr>
            <a:xfrm>
              <a:off x="1836878" y="2630447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E138C16B-75C0-CBA4-4EF6-2ACD8A621570}"/>
                </a:ext>
              </a:extLst>
            </p:cNvPr>
            <p:cNvSpPr/>
            <p:nvPr/>
          </p:nvSpPr>
          <p:spPr>
            <a:xfrm>
              <a:off x="1836878" y="2706647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92CD8AF8-6E9F-0278-2D0E-2DB8246BAFB7}"/>
                </a:ext>
              </a:extLst>
            </p:cNvPr>
            <p:cNvSpPr/>
            <p:nvPr/>
          </p:nvSpPr>
          <p:spPr>
            <a:xfrm>
              <a:off x="1836878" y="2782847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3CCDACD5-BEA1-CAF9-C5A3-B1909CA060F5}"/>
                </a:ext>
              </a:extLst>
            </p:cNvPr>
            <p:cNvSpPr/>
            <p:nvPr/>
          </p:nvSpPr>
          <p:spPr>
            <a:xfrm>
              <a:off x="1836878" y="2935247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845966FF-E4B9-9650-3B6C-DB4CDF355C55}"/>
                </a:ext>
              </a:extLst>
            </p:cNvPr>
            <p:cNvSpPr/>
            <p:nvPr/>
          </p:nvSpPr>
          <p:spPr>
            <a:xfrm>
              <a:off x="1836878" y="3087647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D123B610-68E7-9D27-8E43-56FAF353AA7D}"/>
                </a:ext>
              </a:extLst>
            </p:cNvPr>
            <p:cNvSpPr/>
            <p:nvPr/>
          </p:nvSpPr>
          <p:spPr>
            <a:xfrm>
              <a:off x="1836878" y="3316247"/>
              <a:ext cx="76200" cy="76200"/>
            </a:xfrm>
            <a:custGeom>
              <a:avLst/>
              <a:gdLst>
                <a:gd name="connsiteX0" fmla="*/ 64 w 76200"/>
                <a:gd name="connsiteY0" fmla="*/ 120 h 76200"/>
                <a:gd name="connsiteX1" fmla="*/ 76264 w 76200"/>
                <a:gd name="connsiteY1" fmla="*/ 120 h 76200"/>
                <a:gd name="connsiteX2" fmla="*/ 76264 w 76200"/>
                <a:gd name="connsiteY2" fmla="*/ 76320 h 76200"/>
                <a:gd name="connsiteX3" fmla="*/ 6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0"/>
                  </a:moveTo>
                  <a:lnTo>
                    <a:pt x="76264" y="120"/>
                  </a:lnTo>
                  <a:lnTo>
                    <a:pt x="76264" y="76320"/>
                  </a:lnTo>
                  <a:lnTo>
                    <a:pt x="6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3BB45DA5-BD5C-1DE2-A89F-E1939A55426A}"/>
                </a:ext>
              </a:extLst>
            </p:cNvPr>
            <p:cNvSpPr/>
            <p:nvPr/>
          </p:nvSpPr>
          <p:spPr>
            <a:xfrm>
              <a:off x="1836878" y="3544847"/>
              <a:ext cx="76200" cy="76200"/>
            </a:xfrm>
            <a:custGeom>
              <a:avLst/>
              <a:gdLst>
                <a:gd name="connsiteX0" fmla="*/ 64 w 76200"/>
                <a:gd name="connsiteY0" fmla="*/ 144 h 76200"/>
                <a:gd name="connsiteX1" fmla="*/ 76264 w 76200"/>
                <a:gd name="connsiteY1" fmla="*/ 144 h 76200"/>
                <a:gd name="connsiteX2" fmla="*/ 76264 w 76200"/>
                <a:gd name="connsiteY2" fmla="*/ 76344 h 76200"/>
                <a:gd name="connsiteX3" fmla="*/ 6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44"/>
                  </a:moveTo>
                  <a:lnTo>
                    <a:pt x="76264" y="144"/>
                  </a:lnTo>
                  <a:lnTo>
                    <a:pt x="76264" y="76344"/>
                  </a:lnTo>
                  <a:lnTo>
                    <a:pt x="6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2EC1DCC4-C879-F9DE-EC2B-A157F3EBEAAF}"/>
                </a:ext>
              </a:extLst>
            </p:cNvPr>
            <p:cNvSpPr/>
            <p:nvPr/>
          </p:nvSpPr>
          <p:spPr>
            <a:xfrm>
              <a:off x="1836878" y="3621047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B842DDCB-4D31-B374-186F-DE26E856BA25}"/>
                </a:ext>
              </a:extLst>
            </p:cNvPr>
            <p:cNvSpPr/>
            <p:nvPr/>
          </p:nvSpPr>
          <p:spPr>
            <a:xfrm>
              <a:off x="1836878" y="3697247"/>
              <a:ext cx="76200" cy="76200"/>
            </a:xfrm>
            <a:custGeom>
              <a:avLst/>
              <a:gdLst>
                <a:gd name="connsiteX0" fmla="*/ 64 w 76200"/>
                <a:gd name="connsiteY0" fmla="*/ 160 h 76200"/>
                <a:gd name="connsiteX1" fmla="*/ 76264 w 76200"/>
                <a:gd name="connsiteY1" fmla="*/ 160 h 76200"/>
                <a:gd name="connsiteX2" fmla="*/ 76264 w 76200"/>
                <a:gd name="connsiteY2" fmla="*/ 76360 h 76200"/>
                <a:gd name="connsiteX3" fmla="*/ 6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0"/>
                  </a:moveTo>
                  <a:lnTo>
                    <a:pt x="76264" y="160"/>
                  </a:lnTo>
                  <a:lnTo>
                    <a:pt x="76264" y="76360"/>
                  </a:lnTo>
                  <a:lnTo>
                    <a:pt x="6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637E0E47-86F1-6667-700D-EB5D73E9D2D2}"/>
                </a:ext>
              </a:extLst>
            </p:cNvPr>
            <p:cNvSpPr/>
            <p:nvPr/>
          </p:nvSpPr>
          <p:spPr>
            <a:xfrm>
              <a:off x="1836878" y="3849647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AF8A1E22-13C2-CECD-4C35-53081E0ADCC9}"/>
                </a:ext>
              </a:extLst>
            </p:cNvPr>
            <p:cNvSpPr/>
            <p:nvPr/>
          </p:nvSpPr>
          <p:spPr>
            <a:xfrm>
              <a:off x="1836878" y="4002047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8C24D8E1-064B-11EB-69BA-6B741EFF6B0C}"/>
                </a:ext>
              </a:extLst>
            </p:cNvPr>
            <p:cNvSpPr/>
            <p:nvPr/>
          </p:nvSpPr>
          <p:spPr>
            <a:xfrm>
              <a:off x="1836878" y="4078247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E563E824-5966-07AE-2547-31E8173D0DCC}"/>
                </a:ext>
              </a:extLst>
            </p:cNvPr>
            <p:cNvSpPr/>
            <p:nvPr/>
          </p:nvSpPr>
          <p:spPr>
            <a:xfrm>
              <a:off x="1836878" y="4154447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C6ABD760-BB83-4424-A2D5-5C6461BF0403}"/>
                </a:ext>
              </a:extLst>
            </p:cNvPr>
            <p:cNvSpPr/>
            <p:nvPr/>
          </p:nvSpPr>
          <p:spPr>
            <a:xfrm>
              <a:off x="1836878" y="4306847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F96DA907-C648-E260-D0BE-FAE2CA98C48F}"/>
                </a:ext>
              </a:extLst>
            </p:cNvPr>
            <p:cNvSpPr/>
            <p:nvPr/>
          </p:nvSpPr>
          <p:spPr>
            <a:xfrm>
              <a:off x="1913078" y="2478047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5D2FF92A-20E2-BDE3-6F03-5330CEB32481}"/>
                </a:ext>
              </a:extLst>
            </p:cNvPr>
            <p:cNvSpPr/>
            <p:nvPr/>
          </p:nvSpPr>
          <p:spPr>
            <a:xfrm>
              <a:off x="1913078" y="2935247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B4917A1F-36FB-5D45-4FD7-C77E72340B85}"/>
                </a:ext>
              </a:extLst>
            </p:cNvPr>
            <p:cNvSpPr/>
            <p:nvPr/>
          </p:nvSpPr>
          <p:spPr>
            <a:xfrm>
              <a:off x="1913078" y="3240047"/>
              <a:ext cx="76200" cy="76200"/>
            </a:xfrm>
            <a:custGeom>
              <a:avLst/>
              <a:gdLst>
                <a:gd name="connsiteX0" fmla="*/ 72 w 76200"/>
                <a:gd name="connsiteY0" fmla="*/ 112 h 76200"/>
                <a:gd name="connsiteX1" fmla="*/ 76272 w 76200"/>
                <a:gd name="connsiteY1" fmla="*/ 112 h 76200"/>
                <a:gd name="connsiteX2" fmla="*/ 76272 w 76200"/>
                <a:gd name="connsiteY2" fmla="*/ 76312 h 76200"/>
                <a:gd name="connsiteX3" fmla="*/ 7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12"/>
                  </a:moveTo>
                  <a:lnTo>
                    <a:pt x="76272" y="112"/>
                  </a:lnTo>
                  <a:lnTo>
                    <a:pt x="76272" y="76312"/>
                  </a:lnTo>
                  <a:lnTo>
                    <a:pt x="7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26B13224-B902-70F3-4E8A-0D0EFD3ECB2E}"/>
                </a:ext>
              </a:extLst>
            </p:cNvPr>
            <p:cNvSpPr/>
            <p:nvPr/>
          </p:nvSpPr>
          <p:spPr>
            <a:xfrm>
              <a:off x="1913078" y="3544847"/>
              <a:ext cx="76200" cy="76200"/>
            </a:xfrm>
            <a:custGeom>
              <a:avLst/>
              <a:gdLst>
                <a:gd name="connsiteX0" fmla="*/ 72 w 76200"/>
                <a:gd name="connsiteY0" fmla="*/ 144 h 76200"/>
                <a:gd name="connsiteX1" fmla="*/ 76272 w 76200"/>
                <a:gd name="connsiteY1" fmla="*/ 144 h 76200"/>
                <a:gd name="connsiteX2" fmla="*/ 76272 w 76200"/>
                <a:gd name="connsiteY2" fmla="*/ 76344 h 76200"/>
                <a:gd name="connsiteX3" fmla="*/ 7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44"/>
                  </a:moveTo>
                  <a:lnTo>
                    <a:pt x="76272" y="144"/>
                  </a:lnTo>
                  <a:lnTo>
                    <a:pt x="76272" y="76344"/>
                  </a:lnTo>
                  <a:lnTo>
                    <a:pt x="7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25B8EE3A-00AC-9CFD-ACA2-6477004BFD5D}"/>
                </a:ext>
              </a:extLst>
            </p:cNvPr>
            <p:cNvSpPr/>
            <p:nvPr/>
          </p:nvSpPr>
          <p:spPr>
            <a:xfrm>
              <a:off x="1913078" y="3621047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C6C141FE-83D7-C63F-B65C-23FC42B12AC4}"/>
                </a:ext>
              </a:extLst>
            </p:cNvPr>
            <p:cNvSpPr/>
            <p:nvPr/>
          </p:nvSpPr>
          <p:spPr>
            <a:xfrm>
              <a:off x="1913078" y="3849647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65A6985B-6DB7-9DAF-AE7E-314417D00BEA}"/>
                </a:ext>
              </a:extLst>
            </p:cNvPr>
            <p:cNvSpPr/>
            <p:nvPr/>
          </p:nvSpPr>
          <p:spPr>
            <a:xfrm>
              <a:off x="1913078" y="4306847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43E99614-F1FD-DD4A-94DD-25CAAEC8CE25}"/>
                </a:ext>
              </a:extLst>
            </p:cNvPr>
            <p:cNvSpPr/>
            <p:nvPr/>
          </p:nvSpPr>
          <p:spPr>
            <a:xfrm>
              <a:off x="1989278" y="2478047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6FB0EF26-34E1-80A1-0FC3-3A1E17956EB2}"/>
                </a:ext>
              </a:extLst>
            </p:cNvPr>
            <p:cNvSpPr/>
            <p:nvPr/>
          </p:nvSpPr>
          <p:spPr>
            <a:xfrm>
              <a:off x="1989278" y="2554247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359E32D5-8534-003B-CE0A-C26DCFD553A3}"/>
                </a:ext>
              </a:extLst>
            </p:cNvPr>
            <p:cNvSpPr/>
            <p:nvPr/>
          </p:nvSpPr>
          <p:spPr>
            <a:xfrm>
              <a:off x="1989278" y="2630447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B74E9DC4-3D84-09F5-8BBB-3C895DDE26A6}"/>
                </a:ext>
              </a:extLst>
            </p:cNvPr>
            <p:cNvSpPr/>
            <p:nvPr/>
          </p:nvSpPr>
          <p:spPr>
            <a:xfrm>
              <a:off x="1989278" y="2706647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2C769D14-4CDE-A606-FD86-38136F6DAB3B}"/>
                </a:ext>
              </a:extLst>
            </p:cNvPr>
            <p:cNvSpPr/>
            <p:nvPr/>
          </p:nvSpPr>
          <p:spPr>
            <a:xfrm>
              <a:off x="1989278" y="2782847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31A9D4F4-8B15-9EF9-9B7B-CCAB271B3F1B}"/>
                </a:ext>
              </a:extLst>
            </p:cNvPr>
            <p:cNvSpPr/>
            <p:nvPr/>
          </p:nvSpPr>
          <p:spPr>
            <a:xfrm>
              <a:off x="1989278" y="2859047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A82A3331-1712-4B8E-96BC-C6EAC24A8179}"/>
                </a:ext>
              </a:extLst>
            </p:cNvPr>
            <p:cNvSpPr/>
            <p:nvPr/>
          </p:nvSpPr>
          <p:spPr>
            <a:xfrm>
              <a:off x="1989278" y="2935247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80603066-DE00-AD25-2FC0-FA0A01B2A3B3}"/>
                </a:ext>
              </a:extLst>
            </p:cNvPr>
            <p:cNvSpPr/>
            <p:nvPr/>
          </p:nvSpPr>
          <p:spPr>
            <a:xfrm>
              <a:off x="1989278" y="3087647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3FBEE54D-E100-A782-D47C-56156331729D}"/>
                </a:ext>
              </a:extLst>
            </p:cNvPr>
            <p:cNvSpPr/>
            <p:nvPr/>
          </p:nvSpPr>
          <p:spPr>
            <a:xfrm>
              <a:off x="1989278" y="3240047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179A34F8-9A8B-AF0D-6558-7375E6BB800A}"/>
                </a:ext>
              </a:extLst>
            </p:cNvPr>
            <p:cNvSpPr/>
            <p:nvPr/>
          </p:nvSpPr>
          <p:spPr>
            <a:xfrm>
              <a:off x="1989278" y="3392447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1595093C-C71A-04E8-4B5C-04C92A846FD8}"/>
                </a:ext>
              </a:extLst>
            </p:cNvPr>
            <p:cNvSpPr/>
            <p:nvPr/>
          </p:nvSpPr>
          <p:spPr>
            <a:xfrm>
              <a:off x="1989278" y="3544847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51DEC8A1-1BC9-04AD-0E46-108118F43AF7}"/>
                </a:ext>
              </a:extLst>
            </p:cNvPr>
            <p:cNvSpPr/>
            <p:nvPr/>
          </p:nvSpPr>
          <p:spPr>
            <a:xfrm>
              <a:off x="1989278" y="3697247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8B42E035-560E-EFCF-D866-1113E8B277D1}"/>
                </a:ext>
              </a:extLst>
            </p:cNvPr>
            <p:cNvSpPr/>
            <p:nvPr/>
          </p:nvSpPr>
          <p:spPr>
            <a:xfrm>
              <a:off x="1989278" y="3849647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04CF4D16-9E14-2781-05ED-1CB3D7A0B2F1}"/>
                </a:ext>
              </a:extLst>
            </p:cNvPr>
            <p:cNvSpPr/>
            <p:nvPr/>
          </p:nvSpPr>
          <p:spPr>
            <a:xfrm>
              <a:off x="1989278" y="3925847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BEAAE1DF-EEE3-71BF-A9D8-E2D960941D61}"/>
                </a:ext>
              </a:extLst>
            </p:cNvPr>
            <p:cNvSpPr/>
            <p:nvPr/>
          </p:nvSpPr>
          <p:spPr>
            <a:xfrm>
              <a:off x="1989278" y="4002047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B5219BC7-296E-8FF7-220D-6F5DE3933AE9}"/>
                </a:ext>
              </a:extLst>
            </p:cNvPr>
            <p:cNvSpPr/>
            <p:nvPr/>
          </p:nvSpPr>
          <p:spPr>
            <a:xfrm>
              <a:off x="1989278" y="4078247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080B4D19-76E0-29C2-3891-659CAF27D04D}"/>
                </a:ext>
              </a:extLst>
            </p:cNvPr>
            <p:cNvSpPr/>
            <p:nvPr/>
          </p:nvSpPr>
          <p:spPr>
            <a:xfrm>
              <a:off x="1989278" y="4154447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0C36BE94-70A6-7400-7B02-0B6F0AA3ABA4}"/>
                </a:ext>
              </a:extLst>
            </p:cNvPr>
            <p:cNvSpPr/>
            <p:nvPr/>
          </p:nvSpPr>
          <p:spPr>
            <a:xfrm>
              <a:off x="1989278" y="4230647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FA66C382-E011-2D1E-10D5-6D01C7F77012}"/>
                </a:ext>
              </a:extLst>
            </p:cNvPr>
            <p:cNvSpPr/>
            <p:nvPr/>
          </p:nvSpPr>
          <p:spPr>
            <a:xfrm>
              <a:off x="1989278" y="4306847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8FE57678-FF6D-686D-1130-244FCEB04227}"/>
                </a:ext>
              </a:extLst>
            </p:cNvPr>
            <p:cNvSpPr/>
            <p:nvPr/>
          </p:nvSpPr>
          <p:spPr>
            <a:xfrm>
              <a:off x="2065478" y="3468647"/>
              <a:ext cx="76200" cy="76200"/>
            </a:xfrm>
            <a:custGeom>
              <a:avLst/>
              <a:gdLst>
                <a:gd name="connsiteX0" fmla="*/ 88 w 76200"/>
                <a:gd name="connsiteY0" fmla="*/ 136 h 76200"/>
                <a:gd name="connsiteX1" fmla="*/ 76288 w 76200"/>
                <a:gd name="connsiteY1" fmla="*/ 136 h 76200"/>
                <a:gd name="connsiteX2" fmla="*/ 76288 w 76200"/>
                <a:gd name="connsiteY2" fmla="*/ 76336 h 76200"/>
                <a:gd name="connsiteX3" fmla="*/ 8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36"/>
                  </a:moveTo>
                  <a:lnTo>
                    <a:pt x="76288" y="136"/>
                  </a:lnTo>
                  <a:lnTo>
                    <a:pt x="76288" y="76336"/>
                  </a:lnTo>
                  <a:lnTo>
                    <a:pt x="8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0A2D0FC9-7FB2-DF47-0A4D-CE99B0947A41}"/>
                </a:ext>
              </a:extLst>
            </p:cNvPr>
            <p:cNvSpPr/>
            <p:nvPr/>
          </p:nvSpPr>
          <p:spPr>
            <a:xfrm>
              <a:off x="2065478" y="3544847"/>
              <a:ext cx="76200" cy="76200"/>
            </a:xfrm>
            <a:custGeom>
              <a:avLst/>
              <a:gdLst>
                <a:gd name="connsiteX0" fmla="*/ 88 w 76200"/>
                <a:gd name="connsiteY0" fmla="*/ 144 h 76200"/>
                <a:gd name="connsiteX1" fmla="*/ 76288 w 76200"/>
                <a:gd name="connsiteY1" fmla="*/ 144 h 76200"/>
                <a:gd name="connsiteX2" fmla="*/ 76288 w 76200"/>
                <a:gd name="connsiteY2" fmla="*/ 76344 h 76200"/>
                <a:gd name="connsiteX3" fmla="*/ 8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44"/>
                  </a:moveTo>
                  <a:lnTo>
                    <a:pt x="76288" y="144"/>
                  </a:lnTo>
                  <a:lnTo>
                    <a:pt x="76288" y="76344"/>
                  </a:lnTo>
                  <a:lnTo>
                    <a:pt x="8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6F7265F8-5496-04A1-A374-46BDDD7C20F8}"/>
                </a:ext>
              </a:extLst>
            </p:cNvPr>
            <p:cNvSpPr/>
            <p:nvPr/>
          </p:nvSpPr>
          <p:spPr>
            <a:xfrm>
              <a:off x="2065478" y="3621047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39D15175-C0C1-911E-E056-A1F4E0EF3811}"/>
                </a:ext>
              </a:extLst>
            </p:cNvPr>
            <p:cNvSpPr/>
            <p:nvPr/>
          </p:nvSpPr>
          <p:spPr>
            <a:xfrm>
              <a:off x="2065478" y="3697247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41E67100-728E-67DF-F80F-21D95311365D}"/>
                </a:ext>
              </a:extLst>
            </p:cNvPr>
            <p:cNvSpPr/>
            <p:nvPr/>
          </p:nvSpPr>
          <p:spPr>
            <a:xfrm>
              <a:off x="2141678" y="2478047"/>
              <a:ext cx="76200" cy="76200"/>
            </a:xfrm>
            <a:custGeom>
              <a:avLst/>
              <a:gdLst>
                <a:gd name="connsiteX0" fmla="*/ 96 w 76200"/>
                <a:gd name="connsiteY0" fmla="*/ 32 h 76200"/>
                <a:gd name="connsiteX1" fmla="*/ 76296 w 76200"/>
                <a:gd name="connsiteY1" fmla="*/ 32 h 76200"/>
                <a:gd name="connsiteX2" fmla="*/ 76296 w 76200"/>
                <a:gd name="connsiteY2" fmla="*/ 76232 h 76200"/>
                <a:gd name="connsiteX3" fmla="*/ 9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32"/>
                  </a:moveTo>
                  <a:lnTo>
                    <a:pt x="76296" y="32"/>
                  </a:lnTo>
                  <a:lnTo>
                    <a:pt x="76296" y="76232"/>
                  </a:lnTo>
                  <a:lnTo>
                    <a:pt x="9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B03E9888-8256-DEC2-74CB-7EC52A6C2C59}"/>
                </a:ext>
              </a:extLst>
            </p:cNvPr>
            <p:cNvSpPr/>
            <p:nvPr/>
          </p:nvSpPr>
          <p:spPr>
            <a:xfrm>
              <a:off x="2141678" y="2935247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CF7DB73F-A41E-74C9-7CAC-D13265232451}"/>
                </a:ext>
              </a:extLst>
            </p:cNvPr>
            <p:cNvSpPr/>
            <p:nvPr/>
          </p:nvSpPr>
          <p:spPr>
            <a:xfrm>
              <a:off x="2141678" y="3011447"/>
              <a:ext cx="76200" cy="76200"/>
            </a:xfrm>
            <a:custGeom>
              <a:avLst/>
              <a:gdLst>
                <a:gd name="connsiteX0" fmla="*/ 96 w 76200"/>
                <a:gd name="connsiteY0" fmla="*/ 88 h 76200"/>
                <a:gd name="connsiteX1" fmla="*/ 76296 w 76200"/>
                <a:gd name="connsiteY1" fmla="*/ 88 h 76200"/>
                <a:gd name="connsiteX2" fmla="*/ 76296 w 76200"/>
                <a:gd name="connsiteY2" fmla="*/ 76288 h 76200"/>
                <a:gd name="connsiteX3" fmla="*/ 9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8"/>
                  </a:moveTo>
                  <a:lnTo>
                    <a:pt x="76296" y="88"/>
                  </a:lnTo>
                  <a:lnTo>
                    <a:pt x="76296" y="76288"/>
                  </a:lnTo>
                  <a:lnTo>
                    <a:pt x="9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B62CFB11-98E2-5509-BD11-46745F3D3063}"/>
                </a:ext>
              </a:extLst>
            </p:cNvPr>
            <p:cNvSpPr/>
            <p:nvPr/>
          </p:nvSpPr>
          <p:spPr>
            <a:xfrm>
              <a:off x="2141678" y="3163847"/>
              <a:ext cx="76200" cy="76200"/>
            </a:xfrm>
            <a:custGeom>
              <a:avLst/>
              <a:gdLst>
                <a:gd name="connsiteX0" fmla="*/ 96 w 76200"/>
                <a:gd name="connsiteY0" fmla="*/ 104 h 76200"/>
                <a:gd name="connsiteX1" fmla="*/ 76296 w 76200"/>
                <a:gd name="connsiteY1" fmla="*/ 104 h 76200"/>
                <a:gd name="connsiteX2" fmla="*/ 76296 w 76200"/>
                <a:gd name="connsiteY2" fmla="*/ 76304 h 76200"/>
                <a:gd name="connsiteX3" fmla="*/ 9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04"/>
                  </a:moveTo>
                  <a:lnTo>
                    <a:pt x="76296" y="104"/>
                  </a:lnTo>
                  <a:lnTo>
                    <a:pt x="76296" y="76304"/>
                  </a:lnTo>
                  <a:lnTo>
                    <a:pt x="9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1408A972-51E3-B10E-E5CB-974E064C12B5}"/>
                </a:ext>
              </a:extLst>
            </p:cNvPr>
            <p:cNvSpPr/>
            <p:nvPr/>
          </p:nvSpPr>
          <p:spPr>
            <a:xfrm>
              <a:off x="2141678" y="3240047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A43340BA-A673-3FF0-4234-ABB605ED5399}"/>
                </a:ext>
              </a:extLst>
            </p:cNvPr>
            <p:cNvSpPr/>
            <p:nvPr/>
          </p:nvSpPr>
          <p:spPr>
            <a:xfrm>
              <a:off x="2141678" y="3316247"/>
              <a:ext cx="76200" cy="76200"/>
            </a:xfrm>
            <a:custGeom>
              <a:avLst/>
              <a:gdLst>
                <a:gd name="connsiteX0" fmla="*/ 96 w 76200"/>
                <a:gd name="connsiteY0" fmla="*/ 120 h 76200"/>
                <a:gd name="connsiteX1" fmla="*/ 76296 w 76200"/>
                <a:gd name="connsiteY1" fmla="*/ 120 h 76200"/>
                <a:gd name="connsiteX2" fmla="*/ 76296 w 76200"/>
                <a:gd name="connsiteY2" fmla="*/ 76320 h 76200"/>
                <a:gd name="connsiteX3" fmla="*/ 9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0"/>
                  </a:moveTo>
                  <a:lnTo>
                    <a:pt x="76296" y="120"/>
                  </a:lnTo>
                  <a:lnTo>
                    <a:pt x="76296" y="76320"/>
                  </a:lnTo>
                  <a:lnTo>
                    <a:pt x="9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A3BB1565-FFE8-653C-709B-17EE64ADE7F9}"/>
                </a:ext>
              </a:extLst>
            </p:cNvPr>
            <p:cNvSpPr/>
            <p:nvPr/>
          </p:nvSpPr>
          <p:spPr>
            <a:xfrm>
              <a:off x="2141678" y="3392447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ECF8B124-BE3C-1BE6-8853-C05648F83E12}"/>
                </a:ext>
              </a:extLst>
            </p:cNvPr>
            <p:cNvSpPr/>
            <p:nvPr/>
          </p:nvSpPr>
          <p:spPr>
            <a:xfrm>
              <a:off x="2141678" y="3544847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77149598-188B-7607-F3D1-B2B247DB2DF3}"/>
                </a:ext>
              </a:extLst>
            </p:cNvPr>
            <p:cNvSpPr/>
            <p:nvPr/>
          </p:nvSpPr>
          <p:spPr>
            <a:xfrm>
              <a:off x="2141678" y="3773447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901A39AE-7B18-2AC4-7EC7-27A7BB62E8B0}"/>
                </a:ext>
              </a:extLst>
            </p:cNvPr>
            <p:cNvSpPr/>
            <p:nvPr/>
          </p:nvSpPr>
          <p:spPr>
            <a:xfrm>
              <a:off x="2141678" y="4002047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A3D7EDF9-A362-5F07-05E5-B90E1347B44B}"/>
                </a:ext>
              </a:extLst>
            </p:cNvPr>
            <p:cNvSpPr/>
            <p:nvPr/>
          </p:nvSpPr>
          <p:spPr>
            <a:xfrm>
              <a:off x="2141678" y="4078247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E7EFA471-9EBD-C30B-F6C2-B7876DA71B37}"/>
                </a:ext>
              </a:extLst>
            </p:cNvPr>
            <p:cNvSpPr/>
            <p:nvPr/>
          </p:nvSpPr>
          <p:spPr>
            <a:xfrm>
              <a:off x="2141678" y="4230647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5BB1C427-30B5-ACDE-1C2D-F2BDF4E52068}"/>
                </a:ext>
              </a:extLst>
            </p:cNvPr>
            <p:cNvSpPr/>
            <p:nvPr/>
          </p:nvSpPr>
          <p:spPr>
            <a:xfrm>
              <a:off x="2141678" y="4306847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53F02131-7AEC-8258-55F1-A131C419490D}"/>
                </a:ext>
              </a:extLst>
            </p:cNvPr>
            <p:cNvSpPr/>
            <p:nvPr/>
          </p:nvSpPr>
          <p:spPr>
            <a:xfrm>
              <a:off x="2217878" y="2478047"/>
              <a:ext cx="76200" cy="76200"/>
            </a:xfrm>
            <a:custGeom>
              <a:avLst/>
              <a:gdLst>
                <a:gd name="connsiteX0" fmla="*/ 104 w 76200"/>
                <a:gd name="connsiteY0" fmla="*/ 32 h 76200"/>
                <a:gd name="connsiteX1" fmla="*/ 76304 w 76200"/>
                <a:gd name="connsiteY1" fmla="*/ 32 h 76200"/>
                <a:gd name="connsiteX2" fmla="*/ 76304 w 76200"/>
                <a:gd name="connsiteY2" fmla="*/ 76232 h 76200"/>
                <a:gd name="connsiteX3" fmla="*/ 10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32"/>
                  </a:moveTo>
                  <a:lnTo>
                    <a:pt x="76304" y="32"/>
                  </a:lnTo>
                  <a:lnTo>
                    <a:pt x="76304" y="76232"/>
                  </a:lnTo>
                  <a:lnTo>
                    <a:pt x="10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FCA9B359-AB2B-7945-22F2-83C1133D8A75}"/>
                </a:ext>
              </a:extLst>
            </p:cNvPr>
            <p:cNvSpPr/>
            <p:nvPr/>
          </p:nvSpPr>
          <p:spPr>
            <a:xfrm>
              <a:off x="2217878" y="2630447"/>
              <a:ext cx="76200" cy="76200"/>
            </a:xfrm>
            <a:custGeom>
              <a:avLst/>
              <a:gdLst>
                <a:gd name="connsiteX0" fmla="*/ 104 w 76200"/>
                <a:gd name="connsiteY0" fmla="*/ 48 h 76200"/>
                <a:gd name="connsiteX1" fmla="*/ 76304 w 76200"/>
                <a:gd name="connsiteY1" fmla="*/ 48 h 76200"/>
                <a:gd name="connsiteX2" fmla="*/ 76304 w 76200"/>
                <a:gd name="connsiteY2" fmla="*/ 76248 h 76200"/>
                <a:gd name="connsiteX3" fmla="*/ 10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8"/>
                  </a:moveTo>
                  <a:lnTo>
                    <a:pt x="76304" y="48"/>
                  </a:lnTo>
                  <a:lnTo>
                    <a:pt x="76304" y="76248"/>
                  </a:lnTo>
                  <a:lnTo>
                    <a:pt x="10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F693647E-DFF2-12C9-F4D1-1C1D20319AE4}"/>
                </a:ext>
              </a:extLst>
            </p:cNvPr>
            <p:cNvSpPr/>
            <p:nvPr/>
          </p:nvSpPr>
          <p:spPr>
            <a:xfrm>
              <a:off x="2217878" y="2706647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53FDD82-99FF-71C5-986F-78C758CA0C4E}"/>
                </a:ext>
              </a:extLst>
            </p:cNvPr>
            <p:cNvSpPr/>
            <p:nvPr/>
          </p:nvSpPr>
          <p:spPr>
            <a:xfrm>
              <a:off x="2217878" y="2782847"/>
              <a:ext cx="76200" cy="76200"/>
            </a:xfrm>
            <a:custGeom>
              <a:avLst/>
              <a:gdLst>
                <a:gd name="connsiteX0" fmla="*/ 104 w 76200"/>
                <a:gd name="connsiteY0" fmla="*/ 64 h 76200"/>
                <a:gd name="connsiteX1" fmla="*/ 76304 w 76200"/>
                <a:gd name="connsiteY1" fmla="*/ 64 h 76200"/>
                <a:gd name="connsiteX2" fmla="*/ 76304 w 76200"/>
                <a:gd name="connsiteY2" fmla="*/ 76264 h 76200"/>
                <a:gd name="connsiteX3" fmla="*/ 10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64"/>
                  </a:moveTo>
                  <a:lnTo>
                    <a:pt x="76304" y="64"/>
                  </a:lnTo>
                  <a:lnTo>
                    <a:pt x="76304" y="76264"/>
                  </a:lnTo>
                  <a:lnTo>
                    <a:pt x="10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EA7D5B47-8F59-9D52-FB6F-0BEF31015AD2}"/>
                </a:ext>
              </a:extLst>
            </p:cNvPr>
            <p:cNvSpPr/>
            <p:nvPr/>
          </p:nvSpPr>
          <p:spPr>
            <a:xfrm>
              <a:off x="2217878" y="3163847"/>
              <a:ext cx="76200" cy="76200"/>
            </a:xfrm>
            <a:custGeom>
              <a:avLst/>
              <a:gdLst>
                <a:gd name="connsiteX0" fmla="*/ 104 w 76200"/>
                <a:gd name="connsiteY0" fmla="*/ 104 h 76200"/>
                <a:gd name="connsiteX1" fmla="*/ 76304 w 76200"/>
                <a:gd name="connsiteY1" fmla="*/ 104 h 76200"/>
                <a:gd name="connsiteX2" fmla="*/ 76304 w 76200"/>
                <a:gd name="connsiteY2" fmla="*/ 76304 h 76200"/>
                <a:gd name="connsiteX3" fmla="*/ 10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04"/>
                  </a:moveTo>
                  <a:lnTo>
                    <a:pt x="76304" y="104"/>
                  </a:lnTo>
                  <a:lnTo>
                    <a:pt x="76304" y="76304"/>
                  </a:lnTo>
                  <a:lnTo>
                    <a:pt x="10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13692182-BEB2-DA2A-AB93-B9B8137AB0D4}"/>
                </a:ext>
              </a:extLst>
            </p:cNvPr>
            <p:cNvSpPr/>
            <p:nvPr/>
          </p:nvSpPr>
          <p:spPr>
            <a:xfrm>
              <a:off x="2217878" y="3392447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1E56D6F3-DBD8-82A8-DA3A-A519201BF160}"/>
                </a:ext>
              </a:extLst>
            </p:cNvPr>
            <p:cNvSpPr/>
            <p:nvPr/>
          </p:nvSpPr>
          <p:spPr>
            <a:xfrm>
              <a:off x="2217878" y="3544847"/>
              <a:ext cx="76200" cy="76200"/>
            </a:xfrm>
            <a:custGeom>
              <a:avLst/>
              <a:gdLst>
                <a:gd name="connsiteX0" fmla="*/ 104 w 76200"/>
                <a:gd name="connsiteY0" fmla="*/ 144 h 76200"/>
                <a:gd name="connsiteX1" fmla="*/ 76304 w 76200"/>
                <a:gd name="connsiteY1" fmla="*/ 144 h 76200"/>
                <a:gd name="connsiteX2" fmla="*/ 76304 w 76200"/>
                <a:gd name="connsiteY2" fmla="*/ 76344 h 76200"/>
                <a:gd name="connsiteX3" fmla="*/ 10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44"/>
                  </a:moveTo>
                  <a:lnTo>
                    <a:pt x="76304" y="144"/>
                  </a:lnTo>
                  <a:lnTo>
                    <a:pt x="76304" y="76344"/>
                  </a:lnTo>
                  <a:lnTo>
                    <a:pt x="10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D1365A87-6D9C-BB31-062D-452413196955}"/>
                </a:ext>
              </a:extLst>
            </p:cNvPr>
            <p:cNvSpPr/>
            <p:nvPr/>
          </p:nvSpPr>
          <p:spPr>
            <a:xfrm>
              <a:off x="2217878" y="3621047"/>
              <a:ext cx="76200" cy="76200"/>
            </a:xfrm>
            <a:custGeom>
              <a:avLst/>
              <a:gdLst>
                <a:gd name="connsiteX0" fmla="*/ 104 w 76200"/>
                <a:gd name="connsiteY0" fmla="*/ 152 h 76200"/>
                <a:gd name="connsiteX1" fmla="*/ 76304 w 76200"/>
                <a:gd name="connsiteY1" fmla="*/ 152 h 76200"/>
                <a:gd name="connsiteX2" fmla="*/ 76304 w 76200"/>
                <a:gd name="connsiteY2" fmla="*/ 76352 h 76200"/>
                <a:gd name="connsiteX3" fmla="*/ 10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52"/>
                  </a:moveTo>
                  <a:lnTo>
                    <a:pt x="76304" y="152"/>
                  </a:lnTo>
                  <a:lnTo>
                    <a:pt x="76304" y="76352"/>
                  </a:lnTo>
                  <a:lnTo>
                    <a:pt x="10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16BB7056-B1BD-E736-A82F-F50FE786F683}"/>
                </a:ext>
              </a:extLst>
            </p:cNvPr>
            <p:cNvSpPr/>
            <p:nvPr/>
          </p:nvSpPr>
          <p:spPr>
            <a:xfrm>
              <a:off x="2217878" y="3697247"/>
              <a:ext cx="76200" cy="76200"/>
            </a:xfrm>
            <a:custGeom>
              <a:avLst/>
              <a:gdLst>
                <a:gd name="connsiteX0" fmla="*/ 104 w 76200"/>
                <a:gd name="connsiteY0" fmla="*/ 160 h 76200"/>
                <a:gd name="connsiteX1" fmla="*/ 76304 w 76200"/>
                <a:gd name="connsiteY1" fmla="*/ 160 h 76200"/>
                <a:gd name="connsiteX2" fmla="*/ 76304 w 76200"/>
                <a:gd name="connsiteY2" fmla="*/ 76360 h 76200"/>
                <a:gd name="connsiteX3" fmla="*/ 10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0"/>
                  </a:moveTo>
                  <a:lnTo>
                    <a:pt x="76304" y="160"/>
                  </a:lnTo>
                  <a:lnTo>
                    <a:pt x="76304" y="76360"/>
                  </a:lnTo>
                  <a:lnTo>
                    <a:pt x="10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41D4BE41-84A5-F51B-F86A-588AD5FD2BBE}"/>
                </a:ext>
              </a:extLst>
            </p:cNvPr>
            <p:cNvSpPr/>
            <p:nvPr/>
          </p:nvSpPr>
          <p:spPr>
            <a:xfrm>
              <a:off x="2217878" y="4002047"/>
              <a:ext cx="76200" cy="76200"/>
            </a:xfrm>
            <a:custGeom>
              <a:avLst/>
              <a:gdLst>
                <a:gd name="connsiteX0" fmla="*/ 104 w 76200"/>
                <a:gd name="connsiteY0" fmla="*/ 192 h 76200"/>
                <a:gd name="connsiteX1" fmla="*/ 76304 w 76200"/>
                <a:gd name="connsiteY1" fmla="*/ 192 h 76200"/>
                <a:gd name="connsiteX2" fmla="*/ 76304 w 76200"/>
                <a:gd name="connsiteY2" fmla="*/ 76392 h 76200"/>
                <a:gd name="connsiteX3" fmla="*/ 10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92"/>
                  </a:moveTo>
                  <a:lnTo>
                    <a:pt x="76304" y="192"/>
                  </a:lnTo>
                  <a:lnTo>
                    <a:pt x="76304" y="76392"/>
                  </a:lnTo>
                  <a:lnTo>
                    <a:pt x="10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E14695F2-741C-1342-9779-C6E6D1B66844}"/>
                </a:ext>
              </a:extLst>
            </p:cNvPr>
            <p:cNvSpPr/>
            <p:nvPr/>
          </p:nvSpPr>
          <p:spPr>
            <a:xfrm>
              <a:off x="2217878" y="4154447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70FBF096-4283-C40A-E2BD-DF7BC3EE5E9B}"/>
                </a:ext>
              </a:extLst>
            </p:cNvPr>
            <p:cNvSpPr/>
            <p:nvPr/>
          </p:nvSpPr>
          <p:spPr>
            <a:xfrm>
              <a:off x="2217878" y="4230647"/>
              <a:ext cx="76200" cy="76200"/>
            </a:xfrm>
            <a:custGeom>
              <a:avLst/>
              <a:gdLst>
                <a:gd name="connsiteX0" fmla="*/ 104 w 76200"/>
                <a:gd name="connsiteY0" fmla="*/ 216 h 76200"/>
                <a:gd name="connsiteX1" fmla="*/ 76304 w 76200"/>
                <a:gd name="connsiteY1" fmla="*/ 216 h 76200"/>
                <a:gd name="connsiteX2" fmla="*/ 76304 w 76200"/>
                <a:gd name="connsiteY2" fmla="*/ 76416 h 76200"/>
                <a:gd name="connsiteX3" fmla="*/ 10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16"/>
                  </a:moveTo>
                  <a:lnTo>
                    <a:pt x="76304" y="216"/>
                  </a:lnTo>
                  <a:lnTo>
                    <a:pt x="76304" y="76416"/>
                  </a:lnTo>
                  <a:lnTo>
                    <a:pt x="10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2A6BB061-13AD-07C8-44F5-9225EDE1EBA9}"/>
                </a:ext>
              </a:extLst>
            </p:cNvPr>
            <p:cNvSpPr/>
            <p:nvPr/>
          </p:nvSpPr>
          <p:spPr>
            <a:xfrm>
              <a:off x="2294078" y="2630447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F7157201-837D-D54B-8CC6-7DDE960F6DE2}"/>
                </a:ext>
              </a:extLst>
            </p:cNvPr>
            <p:cNvSpPr/>
            <p:nvPr/>
          </p:nvSpPr>
          <p:spPr>
            <a:xfrm>
              <a:off x="2294078" y="2782847"/>
              <a:ext cx="76200" cy="76200"/>
            </a:xfrm>
            <a:custGeom>
              <a:avLst/>
              <a:gdLst>
                <a:gd name="connsiteX0" fmla="*/ 112 w 76200"/>
                <a:gd name="connsiteY0" fmla="*/ 64 h 76200"/>
                <a:gd name="connsiteX1" fmla="*/ 76312 w 76200"/>
                <a:gd name="connsiteY1" fmla="*/ 64 h 76200"/>
                <a:gd name="connsiteX2" fmla="*/ 76312 w 76200"/>
                <a:gd name="connsiteY2" fmla="*/ 76264 h 76200"/>
                <a:gd name="connsiteX3" fmla="*/ 11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64"/>
                  </a:moveTo>
                  <a:lnTo>
                    <a:pt x="76312" y="64"/>
                  </a:lnTo>
                  <a:lnTo>
                    <a:pt x="76312" y="76264"/>
                  </a:lnTo>
                  <a:lnTo>
                    <a:pt x="11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08F04C79-153A-812B-6C1F-39BF7BA9941D}"/>
                </a:ext>
              </a:extLst>
            </p:cNvPr>
            <p:cNvSpPr/>
            <p:nvPr/>
          </p:nvSpPr>
          <p:spPr>
            <a:xfrm>
              <a:off x="2294078" y="2935247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09B596AF-4D2B-D069-C3CB-2DD712531AE6}"/>
                </a:ext>
              </a:extLst>
            </p:cNvPr>
            <p:cNvSpPr/>
            <p:nvPr/>
          </p:nvSpPr>
          <p:spPr>
            <a:xfrm>
              <a:off x="2294078" y="3087647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EA1EFCE5-BF41-E53A-147C-2B22740D9763}"/>
                </a:ext>
              </a:extLst>
            </p:cNvPr>
            <p:cNvSpPr/>
            <p:nvPr/>
          </p:nvSpPr>
          <p:spPr>
            <a:xfrm>
              <a:off x="2294078" y="3163847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607FEB10-A0DF-F798-AA71-F329D81E5223}"/>
                </a:ext>
              </a:extLst>
            </p:cNvPr>
            <p:cNvSpPr/>
            <p:nvPr/>
          </p:nvSpPr>
          <p:spPr>
            <a:xfrm>
              <a:off x="2294078" y="3240047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212DAB39-67BD-E609-E5EF-E2EFC4E2C8C7}"/>
                </a:ext>
              </a:extLst>
            </p:cNvPr>
            <p:cNvSpPr/>
            <p:nvPr/>
          </p:nvSpPr>
          <p:spPr>
            <a:xfrm>
              <a:off x="2294078" y="3392447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60C4083F-895F-4776-CF66-273B899E0536}"/>
                </a:ext>
              </a:extLst>
            </p:cNvPr>
            <p:cNvSpPr/>
            <p:nvPr/>
          </p:nvSpPr>
          <p:spPr>
            <a:xfrm>
              <a:off x="2294078" y="3697247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B6BB0DA8-DBA4-D02E-5E24-0A5E84AB1497}"/>
                </a:ext>
              </a:extLst>
            </p:cNvPr>
            <p:cNvSpPr/>
            <p:nvPr/>
          </p:nvSpPr>
          <p:spPr>
            <a:xfrm>
              <a:off x="2294078" y="3773447"/>
              <a:ext cx="76200" cy="76200"/>
            </a:xfrm>
            <a:custGeom>
              <a:avLst/>
              <a:gdLst>
                <a:gd name="connsiteX0" fmla="*/ 112 w 76200"/>
                <a:gd name="connsiteY0" fmla="*/ 168 h 76200"/>
                <a:gd name="connsiteX1" fmla="*/ 76312 w 76200"/>
                <a:gd name="connsiteY1" fmla="*/ 168 h 76200"/>
                <a:gd name="connsiteX2" fmla="*/ 76312 w 76200"/>
                <a:gd name="connsiteY2" fmla="*/ 76368 h 76200"/>
                <a:gd name="connsiteX3" fmla="*/ 11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8"/>
                  </a:moveTo>
                  <a:lnTo>
                    <a:pt x="76312" y="168"/>
                  </a:lnTo>
                  <a:lnTo>
                    <a:pt x="76312" y="76368"/>
                  </a:lnTo>
                  <a:lnTo>
                    <a:pt x="11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34EA8CC3-2F8A-6FC9-4278-AE6893D66F67}"/>
                </a:ext>
              </a:extLst>
            </p:cNvPr>
            <p:cNvSpPr/>
            <p:nvPr/>
          </p:nvSpPr>
          <p:spPr>
            <a:xfrm>
              <a:off x="2294078" y="3849647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59370781-1DD5-7BE0-22A9-359C45D05EB2}"/>
                </a:ext>
              </a:extLst>
            </p:cNvPr>
            <p:cNvSpPr/>
            <p:nvPr/>
          </p:nvSpPr>
          <p:spPr>
            <a:xfrm>
              <a:off x="2294078" y="4078247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4DD0D3B6-7D57-ADE1-8EAE-1C1D26E6D854}"/>
                </a:ext>
              </a:extLst>
            </p:cNvPr>
            <p:cNvSpPr/>
            <p:nvPr/>
          </p:nvSpPr>
          <p:spPr>
            <a:xfrm>
              <a:off x="2294078" y="4306847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FF21B4CD-0CB4-24FA-81E2-3161EFF78272}"/>
                </a:ext>
              </a:extLst>
            </p:cNvPr>
            <p:cNvSpPr/>
            <p:nvPr/>
          </p:nvSpPr>
          <p:spPr>
            <a:xfrm>
              <a:off x="2370278" y="2630447"/>
              <a:ext cx="76200" cy="76200"/>
            </a:xfrm>
            <a:custGeom>
              <a:avLst/>
              <a:gdLst>
                <a:gd name="connsiteX0" fmla="*/ 120 w 76200"/>
                <a:gd name="connsiteY0" fmla="*/ 48 h 76200"/>
                <a:gd name="connsiteX1" fmla="*/ 76320 w 76200"/>
                <a:gd name="connsiteY1" fmla="*/ 48 h 76200"/>
                <a:gd name="connsiteX2" fmla="*/ 76320 w 76200"/>
                <a:gd name="connsiteY2" fmla="*/ 76248 h 76200"/>
                <a:gd name="connsiteX3" fmla="*/ 12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8"/>
                  </a:moveTo>
                  <a:lnTo>
                    <a:pt x="76320" y="48"/>
                  </a:lnTo>
                  <a:lnTo>
                    <a:pt x="76320" y="76248"/>
                  </a:lnTo>
                  <a:lnTo>
                    <a:pt x="12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A932B5DD-C5F2-ED06-E1F3-F66AE336C852}"/>
                </a:ext>
              </a:extLst>
            </p:cNvPr>
            <p:cNvSpPr/>
            <p:nvPr/>
          </p:nvSpPr>
          <p:spPr>
            <a:xfrm>
              <a:off x="2370278" y="2706647"/>
              <a:ext cx="76200" cy="76200"/>
            </a:xfrm>
            <a:custGeom>
              <a:avLst/>
              <a:gdLst>
                <a:gd name="connsiteX0" fmla="*/ 120 w 76200"/>
                <a:gd name="connsiteY0" fmla="*/ 56 h 76200"/>
                <a:gd name="connsiteX1" fmla="*/ 76320 w 76200"/>
                <a:gd name="connsiteY1" fmla="*/ 56 h 76200"/>
                <a:gd name="connsiteX2" fmla="*/ 76320 w 76200"/>
                <a:gd name="connsiteY2" fmla="*/ 76256 h 76200"/>
                <a:gd name="connsiteX3" fmla="*/ 12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56"/>
                  </a:moveTo>
                  <a:lnTo>
                    <a:pt x="76320" y="56"/>
                  </a:lnTo>
                  <a:lnTo>
                    <a:pt x="76320" y="76256"/>
                  </a:lnTo>
                  <a:lnTo>
                    <a:pt x="12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6B8C585F-EA3F-6C79-F162-44CDAFB7783F}"/>
                </a:ext>
              </a:extLst>
            </p:cNvPr>
            <p:cNvSpPr/>
            <p:nvPr/>
          </p:nvSpPr>
          <p:spPr>
            <a:xfrm>
              <a:off x="2370278" y="2859047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7E7806AC-BDAF-9F1E-4504-28167A3C0C9F}"/>
                </a:ext>
              </a:extLst>
            </p:cNvPr>
            <p:cNvSpPr/>
            <p:nvPr/>
          </p:nvSpPr>
          <p:spPr>
            <a:xfrm>
              <a:off x="2370278" y="3087647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09DA2403-6179-4459-80C6-F8553CB724B6}"/>
                </a:ext>
              </a:extLst>
            </p:cNvPr>
            <p:cNvSpPr/>
            <p:nvPr/>
          </p:nvSpPr>
          <p:spPr>
            <a:xfrm>
              <a:off x="2370278" y="3163847"/>
              <a:ext cx="76200" cy="76200"/>
            </a:xfrm>
            <a:custGeom>
              <a:avLst/>
              <a:gdLst>
                <a:gd name="connsiteX0" fmla="*/ 120 w 76200"/>
                <a:gd name="connsiteY0" fmla="*/ 104 h 76200"/>
                <a:gd name="connsiteX1" fmla="*/ 76320 w 76200"/>
                <a:gd name="connsiteY1" fmla="*/ 104 h 76200"/>
                <a:gd name="connsiteX2" fmla="*/ 76320 w 76200"/>
                <a:gd name="connsiteY2" fmla="*/ 76304 h 76200"/>
                <a:gd name="connsiteX3" fmla="*/ 12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04"/>
                  </a:moveTo>
                  <a:lnTo>
                    <a:pt x="76320" y="104"/>
                  </a:lnTo>
                  <a:lnTo>
                    <a:pt x="76320" y="76304"/>
                  </a:lnTo>
                  <a:lnTo>
                    <a:pt x="12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5D220D4B-44B7-D1AB-6D91-DD5FBD7A294C}"/>
                </a:ext>
              </a:extLst>
            </p:cNvPr>
            <p:cNvSpPr/>
            <p:nvPr/>
          </p:nvSpPr>
          <p:spPr>
            <a:xfrm>
              <a:off x="2370278" y="3240047"/>
              <a:ext cx="76200" cy="76200"/>
            </a:xfrm>
            <a:custGeom>
              <a:avLst/>
              <a:gdLst>
                <a:gd name="connsiteX0" fmla="*/ 120 w 76200"/>
                <a:gd name="connsiteY0" fmla="*/ 112 h 76200"/>
                <a:gd name="connsiteX1" fmla="*/ 76320 w 76200"/>
                <a:gd name="connsiteY1" fmla="*/ 112 h 76200"/>
                <a:gd name="connsiteX2" fmla="*/ 76320 w 76200"/>
                <a:gd name="connsiteY2" fmla="*/ 76312 h 76200"/>
                <a:gd name="connsiteX3" fmla="*/ 12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12"/>
                  </a:moveTo>
                  <a:lnTo>
                    <a:pt x="76320" y="112"/>
                  </a:lnTo>
                  <a:lnTo>
                    <a:pt x="76320" y="76312"/>
                  </a:lnTo>
                  <a:lnTo>
                    <a:pt x="12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B92DE829-5A73-69B1-A1C8-D5904BA68BCE}"/>
                </a:ext>
              </a:extLst>
            </p:cNvPr>
            <p:cNvSpPr/>
            <p:nvPr/>
          </p:nvSpPr>
          <p:spPr>
            <a:xfrm>
              <a:off x="2370278" y="3468647"/>
              <a:ext cx="76200" cy="76200"/>
            </a:xfrm>
            <a:custGeom>
              <a:avLst/>
              <a:gdLst>
                <a:gd name="connsiteX0" fmla="*/ 120 w 76200"/>
                <a:gd name="connsiteY0" fmla="*/ 136 h 76200"/>
                <a:gd name="connsiteX1" fmla="*/ 76320 w 76200"/>
                <a:gd name="connsiteY1" fmla="*/ 136 h 76200"/>
                <a:gd name="connsiteX2" fmla="*/ 76320 w 76200"/>
                <a:gd name="connsiteY2" fmla="*/ 76336 h 76200"/>
                <a:gd name="connsiteX3" fmla="*/ 12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36"/>
                  </a:moveTo>
                  <a:lnTo>
                    <a:pt x="76320" y="136"/>
                  </a:lnTo>
                  <a:lnTo>
                    <a:pt x="76320" y="76336"/>
                  </a:lnTo>
                  <a:lnTo>
                    <a:pt x="12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0F876298-60AB-BFF2-FF57-4B34CFADF760}"/>
                </a:ext>
              </a:extLst>
            </p:cNvPr>
            <p:cNvSpPr/>
            <p:nvPr/>
          </p:nvSpPr>
          <p:spPr>
            <a:xfrm>
              <a:off x="2370278" y="3697247"/>
              <a:ext cx="76200" cy="76200"/>
            </a:xfrm>
            <a:custGeom>
              <a:avLst/>
              <a:gdLst>
                <a:gd name="connsiteX0" fmla="*/ 120 w 76200"/>
                <a:gd name="connsiteY0" fmla="*/ 160 h 76200"/>
                <a:gd name="connsiteX1" fmla="*/ 76320 w 76200"/>
                <a:gd name="connsiteY1" fmla="*/ 160 h 76200"/>
                <a:gd name="connsiteX2" fmla="*/ 76320 w 76200"/>
                <a:gd name="connsiteY2" fmla="*/ 76360 h 76200"/>
                <a:gd name="connsiteX3" fmla="*/ 12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60"/>
                  </a:moveTo>
                  <a:lnTo>
                    <a:pt x="76320" y="160"/>
                  </a:lnTo>
                  <a:lnTo>
                    <a:pt x="76320" y="76360"/>
                  </a:lnTo>
                  <a:lnTo>
                    <a:pt x="12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275DD1C9-09D3-A274-CA40-4D7EA9708E44}"/>
                </a:ext>
              </a:extLst>
            </p:cNvPr>
            <p:cNvSpPr/>
            <p:nvPr/>
          </p:nvSpPr>
          <p:spPr>
            <a:xfrm>
              <a:off x="2370278" y="3849647"/>
              <a:ext cx="76200" cy="76200"/>
            </a:xfrm>
            <a:custGeom>
              <a:avLst/>
              <a:gdLst>
                <a:gd name="connsiteX0" fmla="*/ 120 w 76200"/>
                <a:gd name="connsiteY0" fmla="*/ 176 h 76200"/>
                <a:gd name="connsiteX1" fmla="*/ 76320 w 76200"/>
                <a:gd name="connsiteY1" fmla="*/ 176 h 76200"/>
                <a:gd name="connsiteX2" fmla="*/ 76320 w 76200"/>
                <a:gd name="connsiteY2" fmla="*/ 76376 h 76200"/>
                <a:gd name="connsiteX3" fmla="*/ 12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76"/>
                  </a:moveTo>
                  <a:lnTo>
                    <a:pt x="76320" y="176"/>
                  </a:lnTo>
                  <a:lnTo>
                    <a:pt x="76320" y="76376"/>
                  </a:lnTo>
                  <a:lnTo>
                    <a:pt x="12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7CD44323-88BD-6592-41F9-373103A2BC4E}"/>
                </a:ext>
              </a:extLst>
            </p:cNvPr>
            <p:cNvSpPr/>
            <p:nvPr/>
          </p:nvSpPr>
          <p:spPr>
            <a:xfrm>
              <a:off x="2370278" y="4078247"/>
              <a:ext cx="76200" cy="76200"/>
            </a:xfrm>
            <a:custGeom>
              <a:avLst/>
              <a:gdLst>
                <a:gd name="connsiteX0" fmla="*/ 120 w 76200"/>
                <a:gd name="connsiteY0" fmla="*/ 200 h 76200"/>
                <a:gd name="connsiteX1" fmla="*/ 76320 w 76200"/>
                <a:gd name="connsiteY1" fmla="*/ 200 h 76200"/>
                <a:gd name="connsiteX2" fmla="*/ 76320 w 76200"/>
                <a:gd name="connsiteY2" fmla="*/ 76400 h 76200"/>
                <a:gd name="connsiteX3" fmla="*/ 12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0"/>
                  </a:moveTo>
                  <a:lnTo>
                    <a:pt x="76320" y="200"/>
                  </a:lnTo>
                  <a:lnTo>
                    <a:pt x="76320" y="76400"/>
                  </a:lnTo>
                  <a:lnTo>
                    <a:pt x="12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1B83F574-1ADA-4EE8-9835-B9E22318D17A}"/>
                </a:ext>
              </a:extLst>
            </p:cNvPr>
            <p:cNvSpPr/>
            <p:nvPr/>
          </p:nvSpPr>
          <p:spPr>
            <a:xfrm>
              <a:off x="2370278" y="4154447"/>
              <a:ext cx="76200" cy="76200"/>
            </a:xfrm>
            <a:custGeom>
              <a:avLst/>
              <a:gdLst>
                <a:gd name="connsiteX0" fmla="*/ 120 w 76200"/>
                <a:gd name="connsiteY0" fmla="*/ 208 h 76200"/>
                <a:gd name="connsiteX1" fmla="*/ 76320 w 76200"/>
                <a:gd name="connsiteY1" fmla="*/ 208 h 76200"/>
                <a:gd name="connsiteX2" fmla="*/ 76320 w 76200"/>
                <a:gd name="connsiteY2" fmla="*/ 76408 h 76200"/>
                <a:gd name="connsiteX3" fmla="*/ 12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8"/>
                  </a:moveTo>
                  <a:lnTo>
                    <a:pt x="76320" y="208"/>
                  </a:lnTo>
                  <a:lnTo>
                    <a:pt x="76320" y="76408"/>
                  </a:lnTo>
                  <a:lnTo>
                    <a:pt x="12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7CB323A6-3427-1E55-9872-4AA16FC1569C}"/>
                </a:ext>
              </a:extLst>
            </p:cNvPr>
            <p:cNvSpPr/>
            <p:nvPr/>
          </p:nvSpPr>
          <p:spPr>
            <a:xfrm>
              <a:off x="2370278" y="4230647"/>
              <a:ext cx="76200" cy="76200"/>
            </a:xfrm>
            <a:custGeom>
              <a:avLst/>
              <a:gdLst>
                <a:gd name="connsiteX0" fmla="*/ 120 w 76200"/>
                <a:gd name="connsiteY0" fmla="*/ 216 h 76200"/>
                <a:gd name="connsiteX1" fmla="*/ 76320 w 76200"/>
                <a:gd name="connsiteY1" fmla="*/ 216 h 76200"/>
                <a:gd name="connsiteX2" fmla="*/ 76320 w 76200"/>
                <a:gd name="connsiteY2" fmla="*/ 76416 h 76200"/>
                <a:gd name="connsiteX3" fmla="*/ 12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16"/>
                  </a:moveTo>
                  <a:lnTo>
                    <a:pt x="76320" y="216"/>
                  </a:lnTo>
                  <a:lnTo>
                    <a:pt x="76320" y="76416"/>
                  </a:lnTo>
                  <a:lnTo>
                    <a:pt x="12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1B7EC31A-BEDE-DFA8-8D20-D8D8634C1424}"/>
                </a:ext>
              </a:extLst>
            </p:cNvPr>
            <p:cNvSpPr/>
            <p:nvPr/>
          </p:nvSpPr>
          <p:spPr>
            <a:xfrm>
              <a:off x="2446478" y="2706647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F8A40D49-76B3-C527-9BAE-1DB22D729D08}"/>
                </a:ext>
              </a:extLst>
            </p:cNvPr>
            <p:cNvSpPr/>
            <p:nvPr/>
          </p:nvSpPr>
          <p:spPr>
            <a:xfrm>
              <a:off x="2446478" y="2782847"/>
              <a:ext cx="76200" cy="76200"/>
            </a:xfrm>
            <a:custGeom>
              <a:avLst/>
              <a:gdLst>
                <a:gd name="connsiteX0" fmla="*/ 128 w 76200"/>
                <a:gd name="connsiteY0" fmla="*/ 64 h 76200"/>
                <a:gd name="connsiteX1" fmla="*/ 76328 w 76200"/>
                <a:gd name="connsiteY1" fmla="*/ 64 h 76200"/>
                <a:gd name="connsiteX2" fmla="*/ 76328 w 76200"/>
                <a:gd name="connsiteY2" fmla="*/ 76264 h 76200"/>
                <a:gd name="connsiteX3" fmla="*/ 12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64"/>
                  </a:moveTo>
                  <a:lnTo>
                    <a:pt x="76328" y="64"/>
                  </a:lnTo>
                  <a:lnTo>
                    <a:pt x="76328" y="76264"/>
                  </a:lnTo>
                  <a:lnTo>
                    <a:pt x="12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C99E0385-2850-8D3C-7F9F-40C7CD4968AA}"/>
                </a:ext>
              </a:extLst>
            </p:cNvPr>
            <p:cNvSpPr/>
            <p:nvPr/>
          </p:nvSpPr>
          <p:spPr>
            <a:xfrm>
              <a:off x="2446478" y="2935247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E03E554A-248F-0B2C-60BC-FCCC9906FA57}"/>
                </a:ext>
              </a:extLst>
            </p:cNvPr>
            <p:cNvSpPr/>
            <p:nvPr/>
          </p:nvSpPr>
          <p:spPr>
            <a:xfrm>
              <a:off x="2446478" y="3011447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6DCC339E-CCDE-D1D4-F289-3374EF5D753F}"/>
                </a:ext>
              </a:extLst>
            </p:cNvPr>
            <p:cNvSpPr/>
            <p:nvPr/>
          </p:nvSpPr>
          <p:spPr>
            <a:xfrm>
              <a:off x="2446478" y="3240047"/>
              <a:ext cx="76200" cy="76200"/>
            </a:xfrm>
            <a:custGeom>
              <a:avLst/>
              <a:gdLst>
                <a:gd name="connsiteX0" fmla="*/ 128 w 76200"/>
                <a:gd name="connsiteY0" fmla="*/ 112 h 76200"/>
                <a:gd name="connsiteX1" fmla="*/ 76328 w 76200"/>
                <a:gd name="connsiteY1" fmla="*/ 112 h 76200"/>
                <a:gd name="connsiteX2" fmla="*/ 76328 w 76200"/>
                <a:gd name="connsiteY2" fmla="*/ 76312 h 76200"/>
                <a:gd name="connsiteX3" fmla="*/ 12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12"/>
                  </a:moveTo>
                  <a:lnTo>
                    <a:pt x="76328" y="112"/>
                  </a:lnTo>
                  <a:lnTo>
                    <a:pt x="76328" y="76312"/>
                  </a:lnTo>
                  <a:lnTo>
                    <a:pt x="12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136EB4E2-8AC5-6000-7581-8676C963667E}"/>
                </a:ext>
              </a:extLst>
            </p:cNvPr>
            <p:cNvSpPr/>
            <p:nvPr/>
          </p:nvSpPr>
          <p:spPr>
            <a:xfrm>
              <a:off x="2446478" y="3392447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6331B8BB-8AEB-5109-7035-7C6FE30D0743}"/>
                </a:ext>
              </a:extLst>
            </p:cNvPr>
            <p:cNvSpPr/>
            <p:nvPr/>
          </p:nvSpPr>
          <p:spPr>
            <a:xfrm>
              <a:off x="2446478" y="3621047"/>
              <a:ext cx="76200" cy="76200"/>
            </a:xfrm>
            <a:custGeom>
              <a:avLst/>
              <a:gdLst>
                <a:gd name="connsiteX0" fmla="*/ 128 w 76200"/>
                <a:gd name="connsiteY0" fmla="*/ 152 h 76200"/>
                <a:gd name="connsiteX1" fmla="*/ 76328 w 76200"/>
                <a:gd name="connsiteY1" fmla="*/ 152 h 76200"/>
                <a:gd name="connsiteX2" fmla="*/ 76328 w 76200"/>
                <a:gd name="connsiteY2" fmla="*/ 76352 h 76200"/>
                <a:gd name="connsiteX3" fmla="*/ 12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52"/>
                  </a:moveTo>
                  <a:lnTo>
                    <a:pt x="76328" y="152"/>
                  </a:lnTo>
                  <a:lnTo>
                    <a:pt x="76328" y="76352"/>
                  </a:lnTo>
                  <a:lnTo>
                    <a:pt x="12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0E12063A-FAAA-E83B-7A93-41D0CFE86E64}"/>
                </a:ext>
              </a:extLst>
            </p:cNvPr>
            <p:cNvSpPr/>
            <p:nvPr/>
          </p:nvSpPr>
          <p:spPr>
            <a:xfrm>
              <a:off x="2446478" y="3697247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00B486A4-7990-9D77-5C5B-8A04FF183671}"/>
                </a:ext>
              </a:extLst>
            </p:cNvPr>
            <p:cNvSpPr/>
            <p:nvPr/>
          </p:nvSpPr>
          <p:spPr>
            <a:xfrm>
              <a:off x="2446478" y="3849647"/>
              <a:ext cx="76200" cy="76200"/>
            </a:xfrm>
            <a:custGeom>
              <a:avLst/>
              <a:gdLst>
                <a:gd name="connsiteX0" fmla="*/ 128 w 76200"/>
                <a:gd name="connsiteY0" fmla="*/ 176 h 76200"/>
                <a:gd name="connsiteX1" fmla="*/ 76328 w 76200"/>
                <a:gd name="connsiteY1" fmla="*/ 176 h 76200"/>
                <a:gd name="connsiteX2" fmla="*/ 76328 w 76200"/>
                <a:gd name="connsiteY2" fmla="*/ 76376 h 76200"/>
                <a:gd name="connsiteX3" fmla="*/ 12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76"/>
                  </a:moveTo>
                  <a:lnTo>
                    <a:pt x="76328" y="176"/>
                  </a:lnTo>
                  <a:lnTo>
                    <a:pt x="76328" y="76376"/>
                  </a:lnTo>
                  <a:lnTo>
                    <a:pt x="12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420CEDAC-EB6C-5B36-DC08-D503BADBC238}"/>
                </a:ext>
              </a:extLst>
            </p:cNvPr>
            <p:cNvSpPr/>
            <p:nvPr/>
          </p:nvSpPr>
          <p:spPr>
            <a:xfrm>
              <a:off x="2446478" y="3925847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EF915731-50A3-C4A3-1AA2-5E45B9230795}"/>
                </a:ext>
              </a:extLst>
            </p:cNvPr>
            <p:cNvSpPr/>
            <p:nvPr/>
          </p:nvSpPr>
          <p:spPr>
            <a:xfrm>
              <a:off x="2446478" y="4306847"/>
              <a:ext cx="76200" cy="76200"/>
            </a:xfrm>
            <a:custGeom>
              <a:avLst/>
              <a:gdLst>
                <a:gd name="connsiteX0" fmla="*/ 128 w 76200"/>
                <a:gd name="connsiteY0" fmla="*/ 224 h 76200"/>
                <a:gd name="connsiteX1" fmla="*/ 76328 w 76200"/>
                <a:gd name="connsiteY1" fmla="*/ 224 h 76200"/>
                <a:gd name="connsiteX2" fmla="*/ 76328 w 76200"/>
                <a:gd name="connsiteY2" fmla="*/ 76424 h 76200"/>
                <a:gd name="connsiteX3" fmla="*/ 12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24"/>
                  </a:moveTo>
                  <a:lnTo>
                    <a:pt x="76328" y="224"/>
                  </a:lnTo>
                  <a:lnTo>
                    <a:pt x="76328" y="76424"/>
                  </a:lnTo>
                  <a:lnTo>
                    <a:pt x="12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31B5FEB2-FF89-7ED4-2E81-B959D78621DF}"/>
                </a:ext>
              </a:extLst>
            </p:cNvPr>
            <p:cNvSpPr/>
            <p:nvPr/>
          </p:nvSpPr>
          <p:spPr>
            <a:xfrm>
              <a:off x="2522678" y="2630447"/>
              <a:ext cx="76200" cy="76200"/>
            </a:xfrm>
            <a:custGeom>
              <a:avLst/>
              <a:gdLst>
                <a:gd name="connsiteX0" fmla="*/ 136 w 76200"/>
                <a:gd name="connsiteY0" fmla="*/ 48 h 76200"/>
                <a:gd name="connsiteX1" fmla="*/ 76336 w 76200"/>
                <a:gd name="connsiteY1" fmla="*/ 48 h 76200"/>
                <a:gd name="connsiteX2" fmla="*/ 76336 w 76200"/>
                <a:gd name="connsiteY2" fmla="*/ 76248 h 76200"/>
                <a:gd name="connsiteX3" fmla="*/ 13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8"/>
                  </a:moveTo>
                  <a:lnTo>
                    <a:pt x="76336" y="48"/>
                  </a:lnTo>
                  <a:lnTo>
                    <a:pt x="76336" y="76248"/>
                  </a:lnTo>
                  <a:lnTo>
                    <a:pt x="13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E7904E6D-4D05-3977-0328-49985D188F34}"/>
                </a:ext>
              </a:extLst>
            </p:cNvPr>
            <p:cNvSpPr/>
            <p:nvPr/>
          </p:nvSpPr>
          <p:spPr>
            <a:xfrm>
              <a:off x="2522678" y="2706647"/>
              <a:ext cx="76200" cy="76200"/>
            </a:xfrm>
            <a:custGeom>
              <a:avLst/>
              <a:gdLst>
                <a:gd name="connsiteX0" fmla="*/ 136 w 76200"/>
                <a:gd name="connsiteY0" fmla="*/ 56 h 76200"/>
                <a:gd name="connsiteX1" fmla="*/ 76336 w 76200"/>
                <a:gd name="connsiteY1" fmla="*/ 56 h 76200"/>
                <a:gd name="connsiteX2" fmla="*/ 76336 w 76200"/>
                <a:gd name="connsiteY2" fmla="*/ 76256 h 76200"/>
                <a:gd name="connsiteX3" fmla="*/ 13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56"/>
                  </a:moveTo>
                  <a:lnTo>
                    <a:pt x="76336" y="56"/>
                  </a:lnTo>
                  <a:lnTo>
                    <a:pt x="76336" y="76256"/>
                  </a:lnTo>
                  <a:lnTo>
                    <a:pt x="13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D4A3962B-FCF4-1EC9-9A36-066CE1BED91B}"/>
                </a:ext>
              </a:extLst>
            </p:cNvPr>
            <p:cNvSpPr/>
            <p:nvPr/>
          </p:nvSpPr>
          <p:spPr>
            <a:xfrm>
              <a:off x="2522678" y="2859047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9895C688-732D-3EAC-7198-429D8A54D1F6}"/>
                </a:ext>
              </a:extLst>
            </p:cNvPr>
            <p:cNvSpPr/>
            <p:nvPr/>
          </p:nvSpPr>
          <p:spPr>
            <a:xfrm>
              <a:off x="2522678" y="3011447"/>
              <a:ext cx="76200" cy="76200"/>
            </a:xfrm>
            <a:custGeom>
              <a:avLst/>
              <a:gdLst>
                <a:gd name="connsiteX0" fmla="*/ 136 w 76200"/>
                <a:gd name="connsiteY0" fmla="*/ 88 h 76200"/>
                <a:gd name="connsiteX1" fmla="*/ 76336 w 76200"/>
                <a:gd name="connsiteY1" fmla="*/ 88 h 76200"/>
                <a:gd name="connsiteX2" fmla="*/ 76336 w 76200"/>
                <a:gd name="connsiteY2" fmla="*/ 76288 h 76200"/>
                <a:gd name="connsiteX3" fmla="*/ 13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88"/>
                  </a:moveTo>
                  <a:lnTo>
                    <a:pt x="76336" y="88"/>
                  </a:lnTo>
                  <a:lnTo>
                    <a:pt x="76336" y="76288"/>
                  </a:lnTo>
                  <a:lnTo>
                    <a:pt x="13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21F47E43-6316-5B6F-6759-92D93A433F16}"/>
                </a:ext>
              </a:extLst>
            </p:cNvPr>
            <p:cNvSpPr/>
            <p:nvPr/>
          </p:nvSpPr>
          <p:spPr>
            <a:xfrm>
              <a:off x="2522678" y="3697247"/>
              <a:ext cx="76200" cy="76200"/>
            </a:xfrm>
            <a:custGeom>
              <a:avLst/>
              <a:gdLst>
                <a:gd name="connsiteX0" fmla="*/ 136 w 76200"/>
                <a:gd name="connsiteY0" fmla="*/ 160 h 76200"/>
                <a:gd name="connsiteX1" fmla="*/ 76336 w 76200"/>
                <a:gd name="connsiteY1" fmla="*/ 160 h 76200"/>
                <a:gd name="connsiteX2" fmla="*/ 76336 w 76200"/>
                <a:gd name="connsiteY2" fmla="*/ 76360 h 76200"/>
                <a:gd name="connsiteX3" fmla="*/ 13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60"/>
                  </a:moveTo>
                  <a:lnTo>
                    <a:pt x="76336" y="160"/>
                  </a:lnTo>
                  <a:lnTo>
                    <a:pt x="76336" y="76360"/>
                  </a:lnTo>
                  <a:lnTo>
                    <a:pt x="13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B2FD836C-C96E-77BC-494A-98643EF53632}"/>
                </a:ext>
              </a:extLst>
            </p:cNvPr>
            <p:cNvSpPr/>
            <p:nvPr/>
          </p:nvSpPr>
          <p:spPr>
            <a:xfrm>
              <a:off x="2522678" y="3925847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AC67C225-148B-784E-ACBF-0CA4005B078C}"/>
                </a:ext>
              </a:extLst>
            </p:cNvPr>
            <p:cNvSpPr/>
            <p:nvPr/>
          </p:nvSpPr>
          <p:spPr>
            <a:xfrm>
              <a:off x="2522678" y="4078247"/>
              <a:ext cx="76200" cy="76200"/>
            </a:xfrm>
            <a:custGeom>
              <a:avLst/>
              <a:gdLst>
                <a:gd name="connsiteX0" fmla="*/ 136 w 76200"/>
                <a:gd name="connsiteY0" fmla="*/ 200 h 76200"/>
                <a:gd name="connsiteX1" fmla="*/ 76336 w 76200"/>
                <a:gd name="connsiteY1" fmla="*/ 200 h 76200"/>
                <a:gd name="connsiteX2" fmla="*/ 76336 w 76200"/>
                <a:gd name="connsiteY2" fmla="*/ 76400 h 76200"/>
                <a:gd name="connsiteX3" fmla="*/ 13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0"/>
                  </a:moveTo>
                  <a:lnTo>
                    <a:pt x="76336" y="200"/>
                  </a:lnTo>
                  <a:lnTo>
                    <a:pt x="76336" y="76400"/>
                  </a:lnTo>
                  <a:lnTo>
                    <a:pt x="13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EC93C7C1-0F91-8E81-8C54-E6F046D91E08}"/>
                </a:ext>
              </a:extLst>
            </p:cNvPr>
            <p:cNvSpPr/>
            <p:nvPr/>
          </p:nvSpPr>
          <p:spPr>
            <a:xfrm>
              <a:off x="2522678" y="4154447"/>
              <a:ext cx="76200" cy="76200"/>
            </a:xfrm>
            <a:custGeom>
              <a:avLst/>
              <a:gdLst>
                <a:gd name="connsiteX0" fmla="*/ 136 w 76200"/>
                <a:gd name="connsiteY0" fmla="*/ 208 h 76200"/>
                <a:gd name="connsiteX1" fmla="*/ 76336 w 76200"/>
                <a:gd name="connsiteY1" fmla="*/ 208 h 76200"/>
                <a:gd name="connsiteX2" fmla="*/ 76336 w 76200"/>
                <a:gd name="connsiteY2" fmla="*/ 76408 h 76200"/>
                <a:gd name="connsiteX3" fmla="*/ 13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8"/>
                  </a:moveTo>
                  <a:lnTo>
                    <a:pt x="76336" y="208"/>
                  </a:lnTo>
                  <a:lnTo>
                    <a:pt x="76336" y="76408"/>
                  </a:lnTo>
                  <a:lnTo>
                    <a:pt x="13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F5268873-AAF6-C7B1-E016-01B5BE9E44F7}"/>
                </a:ext>
              </a:extLst>
            </p:cNvPr>
            <p:cNvSpPr/>
            <p:nvPr/>
          </p:nvSpPr>
          <p:spPr>
            <a:xfrm>
              <a:off x="2598878" y="2478047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0E768371-2AC1-8C92-BE57-625CD9F7BC2D}"/>
                </a:ext>
              </a:extLst>
            </p:cNvPr>
            <p:cNvSpPr/>
            <p:nvPr/>
          </p:nvSpPr>
          <p:spPr>
            <a:xfrm>
              <a:off x="2598878" y="2935247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A6CFEB79-58E6-3535-8CA3-58F219EF554E}"/>
                </a:ext>
              </a:extLst>
            </p:cNvPr>
            <p:cNvSpPr/>
            <p:nvPr/>
          </p:nvSpPr>
          <p:spPr>
            <a:xfrm>
              <a:off x="2598878" y="3011447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CA139A4A-AE45-1B2C-83AA-2E1E3E1DABAE}"/>
                </a:ext>
              </a:extLst>
            </p:cNvPr>
            <p:cNvSpPr/>
            <p:nvPr/>
          </p:nvSpPr>
          <p:spPr>
            <a:xfrm>
              <a:off x="2598878" y="3087647"/>
              <a:ext cx="76200" cy="76200"/>
            </a:xfrm>
            <a:custGeom>
              <a:avLst/>
              <a:gdLst>
                <a:gd name="connsiteX0" fmla="*/ 144 w 76200"/>
                <a:gd name="connsiteY0" fmla="*/ 96 h 76200"/>
                <a:gd name="connsiteX1" fmla="*/ 76344 w 76200"/>
                <a:gd name="connsiteY1" fmla="*/ 96 h 76200"/>
                <a:gd name="connsiteX2" fmla="*/ 76344 w 76200"/>
                <a:gd name="connsiteY2" fmla="*/ 76296 h 76200"/>
                <a:gd name="connsiteX3" fmla="*/ 14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96"/>
                  </a:moveTo>
                  <a:lnTo>
                    <a:pt x="76344" y="96"/>
                  </a:lnTo>
                  <a:lnTo>
                    <a:pt x="76344" y="76296"/>
                  </a:lnTo>
                  <a:lnTo>
                    <a:pt x="14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06441E09-9AF8-8D10-FF56-42293469F019}"/>
                </a:ext>
              </a:extLst>
            </p:cNvPr>
            <p:cNvSpPr/>
            <p:nvPr/>
          </p:nvSpPr>
          <p:spPr>
            <a:xfrm>
              <a:off x="2598878" y="3316247"/>
              <a:ext cx="76200" cy="76200"/>
            </a:xfrm>
            <a:custGeom>
              <a:avLst/>
              <a:gdLst>
                <a:gd name="connsiteX0" fmla="*/ 144 w 76200"/>
                <a:gd name="connsiteY0" fmla="*/ 120 h 76200"/>
                <a:gd name="connsiteX1" fmla="*/ 76344 w 76200"/>
                <a:gd name="connsiteY1" fmla="*/ 120 h 76200"/>
                <a:gd name="connsiteX2" fmla="*/ 76344 w 76200"/>
                <a:gd name="connsiteY2" fmla="*/ 76320 h 76200"/>
                <a:gd name="connsiteX3" fmla="*/ 14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0"/>
                  </a:moveTo>
                  <a:lnTo>
                    <a:pt x="76344" y="120"/>
                  </a:lnTo>
                  <a:lnTo>
                    <a:pt x="76344" y="76320"/>
                  </a:lnTo>
                  <a:lnTo>
                    <a:pt x="14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E4DAEE93-430A-36F6-A896-31B36B979528}"/>
                </a:ext>
              </a:extLst>
            </p:cNvPr>
            <p:cNvSpPr/>
            <p:nvPr/>
          </p:nvSpPr>
          <p:spPr>
            <a:xfrm>
              <a:off x="2598878" y="3392447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BE56BEF0-32D0-229E-C70E-6B8C46F7DEAE}"/>
                </a:ext>
              </a:extLst>
            </p:cNvPr>
            <p:cNvSpPr/>
            <p:nvPr/>
          </p:nvSpPr>
          <p:spPr>
            <a:xfrm>
              <a:off x="2598878" y="3468647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31C453AF-6609-4985-A1EA-D34B541FD14A}"/>
                </a:ext>
              </a:extLst>
            </p:cNvPr>
            <p:cNvSpPr/>
            <p:nvPr/>
          </p:nvSpPr>
          <p:spPr>
            <a:xfrm>
              <a:off x="2598878" y="3544847"/>
              <a:ext cx="76200" cy="76200"/>
            </a:xfrm>
            <a:custGeom>
              <a:avLst/>
              <a:gdLst>
                <a:gd name="connsiteX0" fmla="*/ 144 w 76200"/>
                <a:gd name="connsiteY0" fmla="*/ 144 h 76200"/>
                <a:gd name="connsiteX1" fmla="*/ 76344 w 76200"/>
                <a:gd name="connsiteY1" fmla="*/ 144 h 76200"/>
                <a:gd name="connsiteX2" fmla="*/ 76344 w 76200"/>
                <a:gd name="connsiteY2" fmla="*/ 76344 h 76200"/>
                <a:gd name="connsiteX3" fmla="*/ 14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44"/>
                  </a:moveTo>
                  <a:lnTo>
                    <a:pt x="76344" y="144"/>
                  </a:lnTo>
                  <a:lnTo>
                    <a:pt x="76344" y="76344"/>
                  </a:lnTo>
                  <a:lnTo>
                    <a:pt x="14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0F888499-25F4-5D03-4DAE-DB65E31EB87C}"/>
                </a:ext>
              </a:extLst>
            </p:cNvPr>
            <p:cNvSpPr/>
            <p:nvPr/>
          </p:nvSpPr>
          <p:spPr>
            <a:xfrm>
              <a:off x="2598878" y="3849647"/>
              <a:ext cx="76200" cy="76200"/>
            </a:xfrm>
            <a:custGeom>
              <a:avLst/>
              <a:gdLst>
                <a:gd name="connsiteX0" fmla="*/ 144 w 76200"/>
                <a:gd name="connsiteY0" fmla="*/ 176 h 76200"/>
                <a:gd name="connsiteX1" fmla="*/ 76344 w 76200"/>
                <a:gd name="connsiteY1" fmla="*/ 176 h 76200"/>
                <a:gd name="connsiteX2" fmla="*/ 76344 w 76200"/>
                <a:gd name="connsiteY2" fmla="*/ 76376 h 76200"/>
                <a:gd name="connsiteX3" fmla="*/ 14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76"/>
                  </a:moveTo>
                  <a:lnTo>
                    <a:pt x="76344" y="176"/>
                  </a:lnTo>
                  <a:lnTo>
                    <a:pt x="76344" y="76376"/>
                  </a:lnTo>
                  <a:lnTo>
                    <a:pt x="14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9CD59B58-06E1-E748-848E-7576A05FF054}"/>
                </a:ext>
              </a:extLst>
            </p:cNvPr>
            <p:cNvSpPr/>
            <p:nvPr/>
          </p:nvSpPr>
          <p:spPr>
            <a:xfrm>
              <a:off x="2598878" y="4002047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57F4AE00-66ED-FE90-3880-63E217AC0908}"/>
                </a:ext>
              </a:extLst>
            </p:cNvPr>
            <p:cNvSpPr/>
            <p:nvPr/>
          </p:nvSpPr>
          <p:spPr>
            <a:xfrm>
              <a:off x="2598878" y="4078247"/>
              <a:ext cx="76200" cy="76200"/>
            </a:xfrm>
            <a:custGeom>
              <a:avLst/>
              <a:gdLst>
                <a:gd name="connsiteX0" fmla="*/ 144 w 76200"/>
                <a:gd name="connsiteY0" fmla="*/ 200 h 76200"/>
                <a:gd name="connsiteX1" fmla="*/ 76344 w 76200"/>
                <a:gd name="connsiteY1" fmla="*/ 200 h 76200"/>
                <a:gd name="connsiteX2" fmla="*/ 76344 w 76200"/>
                <a:gd name="connsiteY2" fmla="*/ 76400 h 76200"/>
                <a:gd name="connsiteX3" fmla="*/ 14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0"/>
                  </a:moveTo>
                  <a:lnTo>
                    <a:pt x="76344" y="200"/>
                  </a:lnTo>
                  <a:lnTo>
                    <a:pt x="76344" y="76400"/>
                  </a:lnTo>
                  <a:lnTo>
                    <a:pt x="14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BD2C82DE-03A9-B8F2-194A-9D6487217088}"/>
                </a:ext>
              </a:extLst>
            </p:cNvPr>
            <p:cNvSpPr/>
            <p:nvPr/>
          </p:nvSpPr>
          <p:spPr>
            <a:xfrm>
              <a:off x="2598878" y="4230647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6A14BB95-2F72-F3BF-9930-EC77C72634A3}"/>
                </a:ext>
              </a:extLst>
            </p:cNvPr>
            <p:cNvSpPr/>
            <p:nvPr/>
          </p:nvSpPr>
          <p:spPr>
            <a:xfrm>
              <a:off x="2675078" y="3011447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39E5643F-F302-1FF8-0EE8-0420DDECEE21}"/>
                </a:ext>
              </a:extLst>
            </p:cNvPr>
            <p:cNvSpPr/>
            <p:nvPr/>
          </p:nvSpPr>
          <p:spPr>
            <a:xfrm>
              <a:off x="2675078" y="3087647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A934E6EA-3C0A-1F15-79B4-10F1841F4D92}"/>
                </a:ext>
              </a:extLst>
            </p:cNvPr>
            <p:cNvSpPr/>
            <p:nvPr/>
          </p:nvSpPr>
          <p:spPr>
            <a:xfrm>
              <a:off x="2675078" y="3163847"/>
              <a:ext cx="76200" cy="76200"/>
            </a:xfrm>
            <a:custGeom>
              <a:avLst/>
              <a:gdLst>
                <a:gd name="connsiteX0" fmla="*/ 152 w 76200"/>
                <a:gd name="connsiteY0" fmla="*/ 104 h 76200"/>
                <a:gd name="connsiteX1" fmla="*/ 76352 w 76200"/>
                <a:gd name="connsiteY1" fmla="*/ 104 h 76200"/>
                <a:gd name="connsiteX2" fmla="*/ 76352 w 76200"/>
                <a:gd name="connsiteY2" fmla="*/ 76304 h 76200"/>
                <a:gd name="connsiteX3" fmla="*/ 15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04"/>
                  </a:moveTo>
                  <a:lnTo>
                    <a:pt x="76352" y="104"/>
                  </a:lnTo>
                  <a:lnTo>
                    <a:pt x="76352" y="76304"/>
                  </a:lnTo>
                  <a:lnTo>
                    <a:pt x="15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82C05578-C55E-6A28-E2E4-49B9AA95064C}"/>
                </a:ext>
              </a:extLst>
            </p:cNvPr>
            <p:cNvSpPr/>
            <p:nvPr/>
          </p:nvSpPr>
          <p:spPr>
            <a:xfrm>
              <a:off x="2675078" y="3240047"/>
              <a:ext cx="76200" cy="76200"/>
            </a:xfrm>
            <a:custGeom>
              <a:avLst/>
              <a:gdLst>
                <a:gd name="connsiteX0" fmla="*/ 152 w 76200"/>
                <a:gd name="connsiteY0" fmla="*/ 112 h 76200"/>
                <a:gd name="connsiteX1" fmla="*/ 76352 w 76200"/>
                <a:gd name="connsiteY1" fmla="*/ 112 h 76200"/>
                <a:gd name="connsiteX2" fmla="*/ 76352 w 76200"/>
                <a:gd name="connsiteY2" fmla="*/ 76312 h 76200"/>
                <a:gd name="connsiteX3" fmla="*/ 15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12"/>
                  </a:moveTo>
                  <a:lnTo>
                    <a:pt x="76352" y="112"/>
                  </a:lnTo>
                  <a:lnTo>
                    <a:pt x="76352" y="76312"/>
                  </a:lnTo>
                  <a:lnTo>
                    <a:pt x="15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52A7564A-D957-F6D9-3C01-5DF6AFB84B75}"/>
                </a:ext>
              </a:extLst>
            </p:cNvPr>
            <p:cNvSpPr/>
            <p:nvPr/>
          </p:nvSpPr>
          <p:spPr>
            <a:xfrm>
              <a:off x="2675078" y="3392447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94D3A578-AAEB-769E-957F-C82C64EDDD20}"/>
                </a:ext>
              </a:extLst>
            </p:cNvPr>
            <p:cNvSpPr/>
            <p:nvPr/>
          </p:nvSpPr>
          <p:spPr>
            <a:xfrm>
              <a:off x="2675078" y="3468647"/>
              <a:ext cx="76200" cy="76200"/>
            </a:xfrm>
            <a:custGeom>
              <a:avLst/>
              <a:gdLst>
                <a:gd name="connsiteX0" fmla="*/ 152 w 76200"/>
                <a:gd name="connsiteY0" fmla="*/ 136 h 76200"/>
                <a:gd name="connsiteX1" fmla="*/ 76352 w 76200"/>
                <a:gd name="connsiteY1" fmla="*/ 136 h 76200"/>
                <a:gd name="connsiteX2" fmla="*/ 76352 w 76200"/>
                <a:gd name="connsiteY2" fmla="*/ 76336 h 76200"/>
                <a:gd name="connsiteX3" fmla="*/ 15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36"/>
                  </a:moveTo>
                  <a:lnTo>
                    <a:pt x="76352" y="136"/>
                  </a:lnTo>
                  <a:lnTo>
                    <a:pt x="76352" y="76336"/>
                  </a:lnTo>
                  <a:lnTo>
                    <a:pt x="15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ECC8E07D-4BD9-1D18-B73C-B22A29DF53BF}"/>
                </a:ext>
              </a:extLst>
            </p:cNvPr>
            <p:cNvSpPr/>
            <p:nvPr/>
          </p:nvSpPr>
          <p:spPr>
            <a:xfrm>
              <a:off x="2675078" y="3544847"/>
              <a:ext cx="76200" cy="76200"/>
            </a:xfrm>
            <a:custGeom>
              <a:avLst/>
              <a:gdLst>
                <a:gd name="connsiteX0" fmla="*/ 152 w 76200"/>
                <a:gd name="connsiteY0" fmla="*/ 144 h 76200"/>
                <a:gd name="connsiteX1" fmla="*/ 76352 w 76200"/>
                <a:gd name="connsiteY1" fmla="*/ 144 h 76200"/>
                <a:gd name="connsiteX2" fmla="*/ 76352 w 76200"/>
                <a:gd name="connsiteY2" fmla="*/ 76344 h 76200"/>
                <a:gd name="connsiteX3" fmla="*/ 15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44"/>
                  </a:moveTo>
                  <a:lnTo>
                    <a:pt x="76352" y="144"/>
                  </a:lnTo>
                  <a:lnTo>
                    <a:pt x="76352" y="76344"/>
                  </a:lnTo>
                  <a:lnTo>
                    <a:pt x="15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402B372B-BE0C-1434-37C9-C06309EC5A0E}"/>
                </a:ext>
              </a:extLst>
            </p:cNvPr>
            <p:cNvSpPr/>
            <p:nvPr/>
          </p:nvSpPr>
          <p:spPr>
            <a:xfrm>
              <a:off x="2675078" y="3925847"/>
              <a:ext cx="76200" cy="76200"/>
            </a:xfrm>
            <a:custGeom>
              <a:avLst/>
              <a:gdLst>
                <a:gd name="connsiteX0" fmla="*/ 152 w 76200"/>
                <a:gd name="connsiteY0" fmla="*/ 184 h 76200"/>
                <a:gd name="connsiteX1" fmla="*/ 76352 w 76200"/>
                <a:gd name="connsiteY1" fmla="*/ 184 h 76200"/>
                <a:gd name="connsiteX2" fmla="*/ 76352 w 76200"/>
                <a:gd name="connsiteY2" fmla="*/ 76384 h 76200"/>
                <a:gd name="connsiteX3" fmla="*/ 15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84"/>
                  </a:moveTo>
                  <a:lnTo>
                    <a:pt x="76352" y="184"/>
                  </a:lnTo>
                  <a:lnTo>
                    <a:pt x="76352" y="76384"/>
                  </a:lnTo>
                  <a:lnTo>
                    <a:pt x="15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53A6A7B2-7C8D-55CA-CF27-764CBFBA1D30}"/>
                </a:ext>
              </a:extLst>
            </p:cNvPr>
            <p:cNvSpPr/>
            <p:nvPr/>
          </p:nvSpPr>
          <p:spPr>
            <a:xfrm>
              <a:off x="2675078" y="4002047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319B45C1-FF1D-528D-94F6-6177E13A8007}"/>
                </a:ext>
              </a:extLst>
            </p:cNvPr>
            <p:cNvSpPr/>
            <p:nvPr/>
          </p:nvSpPr>
          <p:spPr>
            <a:xfrm>
              <a:off x="2675078" y="4078247"/>
              <a:ext cx="76200" cy="76200"/>
            </a:xfrm>
            <a:custGeom>
              <a:avLst/>
              <a:gdLst>
                <a:gd name="connsiteX0" fmla="*/ 152 w 76200"/>
                <a:gd name="connsiteY0" fmla="*/ 200 h 76200"/>
                <a:gd name="connsiteX1" fmla="*/ 76352 w 76200"/>
                <a:gd name="connsiteY1" fmla="*/ 200 h 76200"/>
                <a:gd name="connsiteX2" fmla="*/ 76352 w 76200"/>
                <a:gd name="connsiteY2" fmla="*/ 76400 h 76200"/>
                <a:gd name="connsiteX3" fmla="*/ 15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0"/>
                  </a:moveTo>
                  <a:lnTo>
                    <a:pt x="76352" y="200"/>
                  </a:lnTo>
                  <a:lnTo>
                    <a:pt x="76352" y="76400"/>
                  </a:lnTo>
                  <a:lnTo>
                    <a:pt x="15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0C83D621-9674-F5D5-ADF6-3C99D83A35F1}"/>
                </a:ext>
              </a:extLst>
            </p:cNvPr>
            <p:cNvSpPr/>
            <p:nvPr/>
          </p:nvSpPr>
          <p:spPr>
            <a:xfrm>
              <a:off x="2675078" y="4154447"/>
              <a:ext cx="76200" cy="76200"/>
            </a:xfrm>
            <a:custGeom>
              <a:avLst/>
              <a:gdLst>
                <a:gd name="connsiteX0" fmla="*/ 152 w 76200"/>
                <a:gd name="connsiteY0" fmla="*/ 208 h 76200"/>
                <a:gd name="connsiteX1" fmla="*/ 76352 w 76200"/>
                <a:gd name="connsiteY1" fmla="*/ 208 h 76200"/>
                <a:gd name="connsiteX2" fmla="*/ 76352 w 76200"/>
                <a:gd name="connsiteY2" fmla="*/ 76408 h 76200"/>
                <a:gd name="connsiteX3" fmla="*/ 15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8"/>
                  </a:moveTo>
                  <a:lnTo>
                    <a:pt x="76352" y="208"/>
                  </a:lnTo>
                  <a:lnTo>
                    <a:pt x="76352" y="76408"/>
                  </a:lnTo>
                  <a:lnTo>
                    <a:pt x="15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9DF16069-3BA5-7DB3-9B88-99897D7A00C8}"/>
                </a:ext>
              </a:extLst>
            </p:cNvPr>
            <p:cNvSpPr/>
            <p:nvPr/>
          </p:nvSpPr>
          <p:spPr>
            <a:xfrm>
              <a:off x="2751278" y="2478047"/>
              <a:ext cx="76200" cy="76200"/>
            </a:xfrm>
            <a:custGeom>
              <a:avLst/>
              <a:gdLst>
                <a:gd name="connsiteX0" fmla="*/ 160 w 76200"/>
                <a:gd name="connsiteY0" fmla="*/ 32 h 76200"/>
                <a:gd name="connsiteX1" fmla="*/ 76360 w 76200"/>
                <a:gd name="connsiteY1" fmla="*/ 32 h 76200"/>
                <a:gd name="connsiteX2" fmla="*/ 76360 w 76200"/>
                <a:gd name="connsiteY2" fmla="*/ 76232 h 76200"/>
                <a:gd name="connsiteX3" fmla="*/ 16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32"/>
                  </a:moveTo>
                  <a:lnTo>
                    <a:pt x="76360" y="32"/>
                  </a:lnTo>
                  <a:lnTo>
                    <a:pt x="76360" y="76232"/>
                  </a:lnTo>
                  <a:lnTo>
                    <a:pt x="16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8020E510-3A32-59F0-B371-B1FDB44682DE}"/>
                </a:ext>
              </a:extLst>
            </p:cNvPr>
            <p:cNvSpPr/>
            <p:nvPr/>
          </p:nvSpPr>
          <p:spPr>
            <a:xfrm>
              <a:off x="2751278" y="2630447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CB6DAA6C-87DA-0577-C9A8-A745F1EB2A82}"/>
                </a:ext>
              </a:extLst>
            </p:cNvPr>
            <p:cNvSpPr/>
            <p:nvPr/>
          </p:nvSpPr>
          <p:spPr>
            <a:xfrm>
              <a:off x="2751278" y="2782847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7C0A54E6-ECCE-537A-E384-3C733371FA23}"/>
                </a:ext>
              </a:extLst>
            </p:cNvPr>
            <p:cNvSpPr/>
            <p:nvPr/>
          </p:nvSpPr>
          <p:spPr>
            <a:xfrm>
              <a:off x="2751278" y="2859047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CE432090-7567-FE45-6182-CA5FAFBB7510}"/>
                </a:ext>
              </a:extLst>
            </p:cNvPr>
            <p:cNvSpPr/>
            <p:nvPr/>
          </p:nvSpPr>
          <p:spPr>
            <a:xfrm>
              <a:off x="2751278" y="2935247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5AEE514F-4933-9AEC-DFE0-3CAA91D7ECFE}"/>
                </a:ext>
              </a:extLst>
            </p:cNvPr>
            <p:cNvSpPr/>
            <p:nvPr/>
          </p:nvSpPr>
          <p:spPr>
            <a:xfrm>
              <a:off x="2751278" y="3087647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7E95B38D-8FDE-9488-3D38-477D3899D986}"/>
                </a:ext>
              </a:extLst>
            </p:cNvPr>
            <p:cNvSpPr/>
            <p:nvPr/>
          </p:nvSpPr>
          <p:spPr>
            <a:xfrm>
              <a:off x="2751278" y="3240047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8635132B-01DD-A711-7929-8BBE250598B3}"/>
                </a:ext>
              </a:extLst>
            </p:cNvPr>
            <p:cNvSpPr/>
            <p:nvPr/>
          </p:nvSpPr>
          <p:spPr>
            <a:xfrm>
              <a:off x="2751278" y="3316247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E15C987F-0F7B-AEEF-681A-B7C4E2F7BAE6}"/>
                </a:ext>
              </a:extLst>
            </p:cNvPr>
            <p:cNvSpPr/>
            <p:nvPr/>
          </p:nvSpPr>
          <p:spPr>
            <a:xfrm>
              <a:off x="2751278" y="3392447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A50C8B45-09BC-D958-7F5C-8B5673E0129B}"/>
                </a:ext>
              </a:extLst>
            </p:cNvPr>
            <p:cNvSpPr/>
            <p:nvPr/>
          </p:nvSpPr>
          <p:spPr>
            <a:xfrm>
              <a:off x="2751278" y="3468647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B94BAC21-38C3-AC5F-76BC-9BA647FB033B}"/>
                </a:ext>
              </a:extLst>
            </p:cNvPr>
            <p:cNvSpPr/>
            <p:nvPr/>
          </p:nvSpPr>
          <p:spPr>
            <a:xfrm>
              <a:off x="2751278" y="3544847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74CFDDF8-AD8F-D802-74BA-AFCFA6A9BDCE}"/>
                </a:ext>
              </a:extLst>
            </p:cNvPr>
            <p:cNvSpPr/>
            <p:nvPr/>
          </p:nvSpPr>
          <p:spPr>
            <a:xfrm>
              <a:off x="2751278" y="3621047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A4155ED6-BFAA-11BA-7868-DB5D83D67E60}"/>
                </a:ext>
              </a:extLst>
            </p:cNvPr>
            <p:cNvSpPr/>
            <p:nvPr/>
          </p:nvSpPr>
          <p:spPr>
            <a:xfrm>
              <a:off x="2751278" y="3697247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37A60194-BF58-9F65-D09C-A901D16FDB37}"/>
                </a:ext>
              </a:extLst>
            </p:cNvPr>
            <p:cNvSpPr/>
            <p:nvPr/>
          </p:nvSpPr>
          <p:spPr>
            <a:xfrm>
              <a:off x="2751278" y="3773447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4DB06EB9-16D6-6080-14F7-D3C92F9CBC29}"/>
                </a:ext>
              </a:extLst>
            </p:cNvPr>
            <p:cNvSpPr/>
            <p:nvPr/>
          </p:nvSpPr>
          <p:spPr>
            <a:xfrm>
              <a:off x="2751278" y="3849647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0AD0A0B8-4480-3E23-BB05-6A6EC0CC25DA}"/>
                </a:ext>
              </a:extLst>
            </p:cNvPr>
            <p:cNvSpPr/>
            <p:nvPr/>
          </p:nvSpPr>
          <p:spPr>
            <a:xfrm>
              <a:off x="2751278" y="3925847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FC82CC2D-57E4-D07A-399D-3325A0AF40A2}"/>
                </a:ext>
              </a:extLst>
            </p:cNvPr>
            <p:cNvSpPr/>
            <p:nvPr/>
          </p:nvSpPr>
          <p:spPr>
            <a:xfrm>
              <a:off x="2751278" y="4002047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C38A1E12-881E-8D7E-DC40-F00AC0F16C9F}"/>
                </a:ext>
              </a:extLst>
            </p:cNvPr>
            <p:cNvSpPr/>
            <p:nvPr/>
          </p:nvSpPr>
          <p:spPr>
            <a:xfrm>
              <a:off x="2751278" y="4078247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FBE856F3-F6B3-963D-0CAA-4CCE776178D4}"/>
                </a:ext>
              </a:extLst>
            </p:cNvPr>
            <p:cNvSpPr/>
            <p:nvPr/>
          </p:nvSpPr>
          <p:spPr>
            <a:xfrm>
              <a:off x="2751278" y="4306847"/>
              <a:ext cx="76200" cy="76200"/>
            </a:xfrm>
            <a:custGeom>
              <a:avLst/>
              <a:gdLst>
                <a:gd name="connsiteX0" fmla="*/ 160 w 76200"/>
                <a:gd name="connsiteY0" fmla="*/ 224 h 76200"/>
                <a:gd name="connsiteX1" fmla="*/ 76360 w 76200"/>
                <a:gd name="connsiteY1" fmla="*/ 224 h 76200"/>
                <a:gd name="connsiteX2" fmla="*/ 76360 w 76200"/>
                <a:gd name="connsiteY2" fmla="*/ 76424 h 76200"/>
                <a:gd name="connsiteX3" fmla="*/ 16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24"/>
                  </a:moveTo>
                  <a:lnTo>
                    <a:pt x="76360" y="224"/>
                  </a:lnTo>
                  <a:lnTo>
                    <a:pt x="76360" y="76424"/>
                  </a:lnTo>
                  <a:lnTo>
                    <a:pt x="16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100C2F20-EF35-8119-1C14-3A1BBA0599F2}"/>
                </a:ext>
              </a:extLst>
            </p:cNvPr>
            <p:cNvSpPr/>
            <p:nvPr/>
          </p:nvSpPr>
          <p:spPr>
            <a:xfrm>
              <a:off x="2827478" y="3240047"/>
              <a:ext cx="76200" cy="76200"/>
            </a:xfrm>
            <a:custGeom>
              <a:avLst/>
              <a:gdLst>
                <a:gd name="connsiteX0" fmla="*/ 168 w 76200"/>
                <a:gd name="connsiteY0" fmla="*/ 112 h 76200"/>
                <a:gd name="connsiteX1" fmla="*/ 76368 w 76200"/>
                <a:gd name="connsiteY1" fmla="*/ 112 h 76200"/>
                <a:gd name="connsiteX2" fmla="*/ 76368 w 76200"/>
                <a:gd name="connsiteY2" fmla="*/ 76312 h 76200"/>
                <a:gd name="connsiteX3" fmla="*/ 16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12"/>
                  </a:moveTo>
                  <a:lnTo>
                    <a:pt x="76368" y="112"/>
                  </a:lnTo>
                  <a:lnTo>
                    <a:pt x="76368" y="76312"/>
                  </a:lnTo>
                  <a:lnTo>
                    <a:pt x="16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6241484A-FB7E-ED2F-1978-12519155630C}"/>
                </a:ext>
              </a:extLst>
            </p:cNvPr>
            <p:cNvSpPr/>
            <p:nvPr/>
          </p:nvSpPr>
          <p:spPr>
            <a:xfrm>
              <a:off x="2827478" y="3697247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75329150-4D42-D032-851D-695595C80DCC}"/>
                </a:ext>
              </a:extLst>
            </p:cNvPr>
            <p:cNvSpPr/>
            <p:nvPr/>
          </p:nvSpPr>
          <p:spPr>
            <a:xfrm>
              <a:off x="2827478" y="4002047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3F52CE71-B9CF-75C8-AD9C-9AD86D3AE310}"/>
                </a:ext>
              </a:extLst>
            </p:cNvPr>
            <p:cNvSpPr/>
            <p:nvPr/>
          </p:nvSpPr>
          <p:spPr>
            <a:xfrm>
              <a:off x="2827478" y="4078247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B84C82A9-0811-4F15-A5C9-1ABF15C192BA}"/>
                </a:ext>
              </a:extLst>
            </p:cNvPr>
            <p:cNvSpPr/>
            <p:nvPr/>
          </p:nvSpPr>
          <p:spPr>
            <a:xfrm>
              <a:off x="2827478" y="4230647"/>
              <a:ext cx="76200" cy="76200"/>
            </a:xfrm>
            <a:custGeom>
              <a:avLst/>
              <a:gdLst>
                <a:gd name="connsiteX0" fmla="*/ 168 w 76200"/>
                <a:gd name="connsiteY0" fmla="*/ 216 h 76200"/>
                <a:gd name="connsiteX1" fmla="*/ 76368 w 76200"/>
                <a:gd name="connsiteY1" fmla="*/ 216 h 76200"/>
                <a:gd name="connsiteX2" fmla="*/ 76368 w 76200"/>
                <a:gd name="connsiteY2" fmla="*/ 76416 h 76200"/>
                <a:gd name="connsiteX3" fmla="*/ 16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16"/>
                  </a:moveTo>
                  <a:lnTo>
                    <a:pt x="76368" y="216"/>
                  </a:lnTo>
                  <a:lnTo>
                    <a:pt x="76368" y="76416"/>
                  </a:lnTo>
                  <a:lnTo>
                    <a:pt x="16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292A7B9B-FF6F-CE21-2591-8B8D5BE17E2B}"/>
                </a:ext>
              </a:extLst>
            </p:cNvPr>
            <p:cNvSpPr/>
            <p:nvPr/>
          </p:nvSpPr>
          <p:spPr>
            <a:xfrm>
              <a:off x="2827478" y="4306847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6FC78E77-F932-47B4-F75D-47E711D557B1}"/>
                </a:ext>
              </a:extLst>
            </p:cNvPr>
            <p:cNvSpPr/>
            <p:nvPr/>
          </p:nvSpPr>
          <p:spPr>
            <a:xfrm>
              <a:off x="2903678" y="2478047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1ED993DE-5598-C717-6FE5-5071E61114EF}"/>
                </a:ext>
              </a:extLst>
            </p:cNvPr>
            <p:cNvSpPr/>
            <p:nvPr/>
          </p:nvSpPr>
          <p:spPr>
            <a:xfrm>
              <a:off x="2903678" y="2554247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17C0BCCD-E59B-22BA-E9EC-4659380E609D}"/>
                </a:ext>
              </a:extLst>
            </p:cNvPr>
            <p:cNvSpPr/>
            <p:nvPr/>
          </p:nvSpPr>
          <p:spPr>
            <a:xfrm>
              <a:off x="2903678" y="2630447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BBFFF89D-940F-5301-0CF3-46C43E9575DB}"/>
                </a:ext>
              </a:extLst>
            </p:cNvPr>
            <p:cNvSpPr/>
            <p:nvPr/>
          </p:nvSpPr>
          <p:spPr>
            <a:xfrm>
              <a:off x="2903678" y="2706647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B3570E60-E279-8A05-FDE6-500456B8F7F7}"/>
                </a:ext>
              </a:extLst>
            </p:cNvPr>
            <p:cNvSpPr/>
            <p:nvPr/>
          </p:nvSpPr>
          <p:spPr>
            <a:xfrm>
              <a:off x="2903678" y="2782847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65498E23-9C9B-9547-DDA2-82360A100218}"/>
                </a:ext>
              </a:extLst>
            </p:cNvPr>
            <p:cNvSpPr/>
            <p:nvPr/>
          </p:nvSpPr>
          <p:spPr>
            <a:xfrm>
              <a:off x="2903678" y="2859047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CD746AD6-D6D2-0D07-0F1F-1B6B370B4EE0}"/>
                </a:ext>
              </a:extLst>
            </p:cNvPr>
            <p:cNvSpPr/>
            <p:nvPr/>
          </p:nvSpPr>
          <p:spPr>
            <a:xfrm>
              <a:off x="2903678" y="2935247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671A520B-B003-30D8-06E0-FE0E07C84464}"/>
                </a:ext>
              </a:extLst>
            </p:cNvPr>
            <p:cNvSpPr/>
            <p:nvPr/>
          </p:nvSpPr>
          <p:spPr>
            <a:xfrm>
              <a:off x="2903678" y="3087647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440FD6AB-C6B6-3C57-4DB3-6BCDC4872B5A}"/>
                </a:ext>
              </a:extLst>
            </p:cNvPr>
            <p:cNvSpPr/>
            <p:nvPr/>
          </p:nvSpPr>
          <p:spPr>
            <a:xfrm>
              <a:off x="2903678" y="3240047"/>
              <a:ext cx="76200" cy="76200"/>
            </a:xfrm>
            <a:custGeom>
              <a:avLst/>
              <a:gdLst>
                <a:gd name="connsiteX0" fmla="*/ 176 w 76200"/>
                <a:gd name="connsiteY0" fmla="*/ 112 h 76200"/>
                <a:gd name="connsiteX1" fmla="*/ 76376 w 76200"/>
                <a:gd name="connsiteY1" fmla="*/ 112 h 76200"/>
                <a:gd name="connsiteX2" fmla="*/ 76376 w 76200"/>
                <a:gd name="connsiteY2" fmla="*/ 76312 h 76200"/>
                <a:gd name="connsiteX3" fmla="*/ 17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12"/>
                  </a:moveTo>
                  <a:lnTo>
                    <a:pt x="76376" y="112"/>
                  </a:lnTo>
                  <a:lnTo>
                    <a:pt x="76376" y="76312"/>
                  </a:lnTo>
                  <a:lnTo>
                    <a:pt x="17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BE451862-A8A5-6AA2-B09C-754C852942A9}"/>
                </a:ext>
              </a:extLst>
            </p:cNvPr>
            <p:cNvSpPr/>
            <p:nvPr/>
          </p:nvSpPr>
          <p:spPr>
            <a:xfrm>
              <a:off x="2903678" y="3316247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CE64BE49-18E4-617D-B31A-E10EBABC5E37}"/>
                </a:ext>
              </a:extLst>
            </p:cNvPr>
            <p:cNvSpPr/>
            <p:nvPr/>
          </p:nvSpPr>
          <p:spPr>
            <a:xfrm>
              <a:off x="2903678" y="3392447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25A8FC3B-008F-1667-6E98-D748BF8E7C07}"/>
                </a:ext>
              </a:extLst>
            </p:cNvPr>
            <p:cNvSpPr/>
            <p:nvPr/>
          </p:nvSpPr>
          <p:spPr>
            <a:xfrm>
              <a:off x="2903678" y="3544847"/>
              <a:ext cx="76200" cy="76200"/>
            </a:xfrm>
            <a:custGeom>
              <a:avLst/>
              <a:gdLst>
                <a:gd name="connsiteX0" fmla="*/ 176 w 76200"/>
                <a:gd name="connsiteY0" fmla="*/ 144 h 76200"/>
                <a:gd name="connsiteX1" fmla="*/ 76376 w 76200"/>
                <a:gd name="connsiteY1" fmla="*/ 144 h 76200"/>
                <a:gd name="connsiteX2" fmla="*/ 76376 w 76200"/>
                <a:gd name="connsiteY2" fmla="*/ 76344 h 76200"/>
                <a:gd name="connsiteX3" fmla="*/ 17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44"/>
                  </a:moveTo>
                  <a:lnTo>
                    <a:pt x="76376" y="144"/>
                  </a:lnTo>
                  <a:lnTo>
                    <a:pt x="76376" y="76344"/>
                  </a:lnTo>
                  <a:lnTo>
                    <a:pt x="17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1D9A249A-2EDE-3467-6AF4-BC3419D63F13}"/>
                </a:ext>
              </a:extLst>
            </p:cNvPr>
            <p:cNvSpPr/>
            <p:nvPr/>
          </p:nvSpPr>
          <p:spPr>
            <a:xfrm>
              <a:off x="2903678" y="3697247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E38C5EA1-9C2C-0C7C-1E95-437560D2FA62}"/>
                </a:ext>
              </a:extLst>
            </p:cNvPr>
            <p:cNvSpPr/>
            <p:nvPr/>
          </p:nvSpPr>
          <p:spPr>
            <a:xfrm>
              <a:off x="2903678" y="3849647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666EA5EA-1B18-4567-0C41-C0BF5AA87472}"/>
                </a:ext>
              </a:extLst>
            </p:cNvPr>
            <p:cNvSpPr/>
            <p:nvPr/>
          </p:nvSpPr>
          <p:spPr>
            <a:xfrm>
              <a:off x="2903678" y="4002047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2CBD6266-74C1-A102-F35F-7CDAB1CCBEB1}"/>
                </a:ext>
              </a:extLst>
            </p:cNvPr>
            <p:cNvSpPr/>
            <p:nvPr/>
          </p:nvSpPr>
          <p:spPr>
            <a:xfrm>
              <a:off x="2903678" y="4078247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50A3D60D-E988-4832-14E3-BBAD44EB3E34}"/>
                </a:ext>
              </a:extLst>
            </p:cNvPr>
            <p:cNvSpPr/>
            <p:nvPr/>
          </p:nvSpPr>
          <p:spPr>
            <a:xfrm>
              <a:off x="2903678" y="4230647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E7656491-D4BC-D716-06FE-9423D7FBB102}"/>
                </a:ext>
              </a:extLst>
            </p:cNvPr>
            <p:cNvSpPr/>
            <p:nvPr/>
          </p:nvSpPr>
          <p:spPr>
            <a:xfrm>
              <a:off x="2979878" y="2478047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25F3CBC5-F97B-77A8-E9F6-F5F12E7AD1BC}"/>
                </a:ext>
              </a:extLst>
            </p:cNvPr>
            <p:cNvSpPr/>
            <p:nvPr/>
          </p:nvSpPr>
          <p:spPr>
            <a:xfrm>
              <a:off x="2979878" y="2935247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00D0C59B-9F08-1BF9-E7A2-67CA49011947}"/>
                </a:ext>
              </a:extLst>
            </p:cNvPr>
            <p:cNvSpPr/>
            <p:nvPr/>
          </p:nvSpPr>
          <p:spPr>
            <a:xfrm>
              <a:off x="2979878" y="3163847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7206BF93-93E0-1950-0E2F-5291362761F5}"/>
                </a:ext>
              </a:extLst>
            </p:cNvPr>
            <p:cNvSpPr/>
            <p:nvPr/>
          </p:nvSpPr>
          <p:spPr>
            <a:xfrm>
              <a:off x="2979878" y="3392447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102107F9-63D6-A8F0-31DA-5A6F61D188D7}"/>
                </a:ext>
              </a:extLst>
            </p:cNvPr>
            <p:cNvSpPr/>
            <p:nvPr/>
          </p:nvSpPr>
          <p:spPr>
            <a:xfrm>
              <a:off x="2979878" y="3621047"/>
              <a:ext cx="76200" cy="76200"/>
            </a:xfrm>
            <a:custGeom>
              <a:avLst/>
              <a:gdLst>
                <a:gd name="connsiteX0" fmla="*/ 184 w 76200"/>
                <a:gd name="connsiteY0" fmla="*/ 152 h 76200"/>
                <a:gd name="connsiteX1" fmla="*/ 76384 w 76200"/>
                <a:gd name="connsiteY1" fmla="*/ 152 h 76200"/>
                <a:gd name="connsiteX2" fmla="*/ 76384 w 76200"/>
                <a:gd name="connsiteY2" fmla="*/ 76352 h 76200"/>
                <a:gd name="connsiteX3" fmla="*/ 18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52"/>
                  </a:moveTo>
                  <a:lnTo>
                    <a:pt x="76384" y="152"/>
                  </a:lnTo>
                  <a:lnTo>
                    <a:pt x="76384" y="76352"/>
                  </a:lnTo>
                  <a:lnTo>
                    <a:pt x="18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4DDFC255-0A19-43EC-E3F6-FE940BD02B72}"/>
                </a:ext>
              </a:extLst>
            </p:cNvPr>
            <p:cNvSpPr/>
            <p:nvPr/>
          </p:nvSpPr>
          <p:spPr>
            <a:xfrm>
              <a:off x="2979878" y="3697247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B8F104C6-5F7D-DB82-C031-66337C6201AF}"/>
                </a:ext>
              </a:extLst>
            </p:cNvPr>
            <p:cNvSpPr/>
            <p:nvPr/>
          </p:nvSpPr>
          <p:spPr>
            <a:xfrm>
              <a:off x="2979878" y="4002047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192B3B42-B314-C69A-607C-2EA26BABD6D8}"/>
                </a:ext>
              </a:extLst>
            </p:cNvPr>
            <p:cNvSpPr/>
            <p:nvPr/>
          </p:nvSpPr>
          <p:spPr>
            <a:xfrm>
              <a:off x="2979878" y="4230647"/>
              <a:ext cx="76200" cy="76200"/>
            </a:xfrm>
            <a:custGeom>
              <a:avLst/>
              <a:gdLst>
                <a:gd name="connsiteX0" fmla="*/ 184 w 76200"/>
                <a:gd name="connsiteY0" fmla="*/ 216 h 76200"/>
                <a:gd name="connsiteX1" fmla="*/ 76384 w 76200"/>
                <a:gd name="connsiteY1" fmla="*/ 216 h 76200"/>
                <a:gd name="connsiteX2" fmla="*/ 76384 w 76200"/>
                <a:gd name="connsiteY2" fmla="*/ 76416 h 76200"/>
                <a:gd name="connsiteX3" fmla="*/ 18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16"/>
                  </a:moveTo>
                  <a:lnTo>
                    <a:pt x="76384" y="216"/>
                  </a:lnTo>
                  <a:lnTo>
                    <a:pt x="76384" y="76416"/>
                  </a:lnTo>
                  <a:lnTo>
                    <a:pt x="18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D79D893A-8F40-4D6B-ED4A-41DA465EC484}"/>
                </a:ext>
              </a:extLst>
            </p:cNvPr>
            <p:cNvSpPr/>
            <p:nvPr/>
          </p:nvSpPr>
          <p:spPr>
            <a:xfrm>
              <a:off x="3056078" y="2478047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448DB6D5-4578-C645-4D8C-AB3FE3DDDFA5}"/>
                </a:ext>
              </a:extLst>
            </p:cNvPr>
            <p:cNvSpPr/>
            <p:nvPr/>
          </p:nvSpPr>
          <p:spPr>
            <a:xfrm>
              <a:off x="3056078" y="2630447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B4941711-08E8-89DA-CFF2-D917ACD57CB2}"/>
                </a:ext>
              </a:extLst>
            </p:cNvPr>
            <p:cNvSpPr/>
            <p:nvPr/>
          </p:nvSpPr>
          <p:spPr>
            <a:xfrm>
              <a:off x="3056078" y="2706647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76F4A5A1-2831-CC82-D643-67BD592CB2E7}"/>
                </a:ext>
              </a:extLst>
            </p:cNvPr>
            <p:cNvSpPr/>
            <p:nvPr/>
          </p:nvSpPr>
          <p:spPr>
            <a:xfrm>
              <a:off x="3056078" y="2782847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4C438881-910A-E419-EFE2-3F2C904598DC}"/>
                </a:ext>
              </a:extLst>
            </p:cNvPr>
            <p:cNvSpPr/>
            <p:nvPr/>
          </p:nvSpPr>
          <p:spPr>
            <a:xfrm>
              <a:off x="3056078" y="2935247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EA102901-C078-A959-655B-76D04044D1E3}"/>
                </a:ext>
              </a:extLst>
            </p:cNvPr>
            <p:cNvSpPr/>
            <p:nvPr/>
          </p:nvSpPr>
          <p:spPr>
            <a:xfrm>
              <a:off x="3056078" y="3163847"/>
              <a:ext cx="76200" cy="76200"/>
            </a:xfrm>
            <a:custGeom>
              <a:avLst/>
              <a:gdLst>
                <a:gd name="connsiteX0" fmla="*/ 192 w 76200"/>
                <a:gd name="connsiteY0" fmla="*/ 104 h 76200"/>
                <a:gd name="connsiteX1" fmla="*/ 76392 w 76200"/>
                <a:gd name="connsiteY1" fmla="*/ 104 h 76200"/>
                <a:gd name="connsiteX2" fmla="*/ 76392 w 76200"/>
                <a:gd name="connsiteY2" fmla="*/ 76304 h 76200"/>
                <a:gd name="connsiteX3" fmla="*/ 19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04"/>
                  </a:moveTo>
                  <a:lnTo>
                    <a:pt x="76392" y="104"/>
                  </a:lnTo>
                  <a:lnTo>
                    <a:pt x="76392" y="76304"/>
                  </a:lnTo>
                  <a:lnTo>
                    <a:pt x="19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CFEA8E6B-6155-29DB-FFB3-78F876EB722A}"/>
                </a:ext>
              </a:extLst>
            </p:cNvPr>
            <p:cNvSpPr/>
            <p:nvPr/>
          </p:nvSpPr>
          <p:spPr>
            <a:xfrm>
              <a:off x="3056078" y="3240047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8A109EE5-19DD-F6C5-4F4C-0C1622B25760}"/>
                </a:ext>
              </a:extLst>
            </p:cNvPr>
            <p:cNvSpPr/>
            <p:nvPr/>
          </p:nvSpPr>
          <p:spPr>
            <a:xfrm>
              <a:off x="3056078" y="3316247"/>
              <a:ext cx="76200" cy="76200"/>
            </a:xfrm>
            <a:custGeom>
              <a:avLst/>
              <a:gdLst>
                <a:gd name="connsiteX0" fmla="*/ 192 w 76200"/>
                <a:gd name="connsiteY0" fmla="*/ 120 h 76200"/>
                <a:gd name="connsiteX1" fmla="*/ 76392 w 76200"/>
                <a:gd name="connsiteY1" fmla="*/ 120 h 76200"/>
                <a:gd name="connsiteX2" fmla="*/ 76392 w 76200"/>
                <a:gd name="connsiteY2" fmla="*/ 76320 h 76200"/>
                <a:gd name="connsiteX3" fmla="*/ 19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0"/>
                  </a:moveTo>
                  <a:lnTo>
                    <a:pt x="76392" y="120"/>
                  </a:lnTo>
                  <a:lnTo>
                    <a:pt x="76392" y="76320"/>
                  </a:lnTo>
                  <a:lnTo>
                    <a:pt x="19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05E33535-5F4B-3889-AE36-E2D9164042DB}"/>
                </a:ext>
              </a:extLst>
            </p:cNvPr>
            <p:cNvSpPr/>
            <p:nvPr/>
          </p:nvSpPr>
          <p:spPr>
            <a:xfrm>
              <a:off x="3056078" y="3468647"/>
              <a:ext cx="76200" cy="76200"/>
            </a:xfrm>
            <a:custGeom>
              <a:avLst/>
              <a:gdLst>
                <a:gd name="connsiteX0" fmla="*/ 192 w 76200"/>
                <a:gd name="connsiteY0" fmla="*/ 136 h 76200"/>
                <a:gd name="connsiteX1" fmla="*/ 76392 w 76200"/>
                <a:gd name="connsiteY1" fmla="*/ 136 h 76200"/>
                <a:gd name="connsiteX2" fmla="*/ 76392 w 76200"/>
                <a:gd name="connsiteY2" fmla="*/ 76336 h 76200"/>
                <a:gd name="connsiteX3" fmla="*/ 19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36"/>
                  </a:moveTo>
                  <a:lnTo>
                    <a:pt x="76392" y="136"/>
                  </a:lnTo>
                  <a:lnTo>
                    <a:pt x="76392" y="76336"/>
                  </a:lnTo>
                  <a:lnTo>
                    <a:pt x="19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50EF9E5B-CCF6-A5EC-DCFD-647BEFED0645}"/>
                </a:ext>
              </a:extLst>
            </p:cNvPr>
            <p:cNvSpPr/>
            <p:nvPr/>
          </p:nvSpPr>
          <p:spPr>
            <a:xfrm>
              <a:off x="3056078" y="3544847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525E2FF9-55BF-8319-1472-DADCB6C5C2D9}"/>
                </a:ext>
              </a:extLst>
            </p:cNvPr>
            <p:cNvSpPr/>
            <p:nvPr/>
          </p:nvSpPr>
          <p:spPr>
            <a:xfrm>
              <a:off x="3056078" y="3697247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8B90F50B-C091-C927-7395-AD02FC119AA4}"/>
                </a:ext>
              </a:extLst>
            </p:cNvPr>
            <p:cNvSpPr/>
            <p:nvPr/>
          </p:nvSpPr>
          <p:spPr>
            <a:xfrm>
              <a:off x="3056078" y="3773447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D13F024B-CA8C-860C-4FC5-467691ED31B7}"/>
                </a:ext>
              </a:extLst>
            </p:cNvPr>
            <p:cNvSpPr/>
            <p:nvPr/>
          </p:nvSpPr>
          <p:spPr>
            <a:xfrm>
              <a:off x="3056078" y="3849647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E1DC2011-4DFD-7FF4-059F-17CFB3E79747}"/>
                </a:ext>
              </a:extLst>
            </p:cNvPr>
            <p:cNvSpPr/>
            <p:nvPr/>
          </p:nvSpPr>
          <p:spPr>
            <a:xfrm>
              <a:off x="3056078" y="3925847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047D95AD-6B0D-11AD-7DC8-0195B13A1C3C}"/>
                </a:ext>
              </a:extLst>
            </p:cNvPr>
            <p:cNvSpPr/>
            <p:nvPr/>
          </p:nvSpPr>
          <p:spPr>
            <a:xfrm>
              <a:off x="3056078" y="4002047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62CEB818-3F04-AA10-B2CC-2C461CFDCF21}"/>
                </a:ext>
              </a:extLst>
            </p:cNvPr>
            <p:cNvSpPr/>
            <p:nvPr/>
          </p:nvSpPr>
          <p:spPr>
            <a:xfrm>
              <a:off x="3056078" y="4154447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AF9ED282-594A-97B7-D117-DB3F035A1E12}"/>
                </a:ext>
              </a:extLst>
            </p:cNvPr>
            <p:cNvSpPr/>
            <p:nvPr/>
          </p:nvSpPr>
          <p:spPr>
            <a:xfrm>
              <a:off x="3056078" y="4230647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DFCFA0E9-7263-C99F-D687-BC1DD91338BD}"/>
                </a:ext>
              </a:extLst>
            </p:cNvPr>
            <p:cNvSpPr/>
            <p:nvPr/>
          </p:nvSpPr>
          <p:spPr>
            <a:xfrm>
              <a:off x="3132278" y="2478047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E4DB78BA-81CB-C31C-9567-90593ABD4FC1}"/>
                </a:ext>
              </a:extLst>
            </p:cNvPr>
            <p:cNvSpPr/>
            <p:nvPr/>
          </p:nvSpPr>
          <p:spPr>
            <a:xfrm>
              <a:off x="3132278" y="2630447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F5ADE6A3-1F78-9D53-5524-D6C20B1A93CA}"/>
                </a:ext>
              </a:extLst>
            </p:cNvPr>
            <p:cNvSpPr/>
            <p:nvPr/>
          </p:nvSpPr>
          <p:spPr>
            <a:xfrm>
              <a:off x="3132278" y="2706647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933212B8-EA6A-237A-46B0-F22A5D2D56F4}"/>
                </a:ext>
              </a:extLst>
            </p:cNvPr>
            <p:cNvSpPr/>
            <p:nvPr/>
          </p:nvSpPr>
          <p:spPr>
            <a:xfrm>
              <a:off x="3132278" y="2782847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85875271-B47C-6B7A-0FF9-0D0A26A2CEAB}"/>
                </a:ext>
              </a:extLst>
            </p:cNvPr>
            <p:cNvSpPr/>
            <p:nvPr/>
          </p:nvSpPr>
          <p:spPr>
            <a:xfrm>
              <a:off x="3132278" y="2935247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2D18DBB7-BAF5-D03A-1047-DF444DCF0238}"/>
                </a:ext>
              </a:extLst>
            </p:cNvPr>
            <p:cNvSpPr/>
            <p:nvPr/>
          </p:nvSpPr>
          <p:spPr>
            <a:xfrm>
              <a:off x="3132278" y="3163847"/>
              <a:ext cx="76200" cy="76200"/>
            </a:xfrm>
            <a:custGeom>
              <a:avLst/>
              <a:gdLst>
                <a:gd name="connsiteX0" fmla="*/ 200 w 76200"/>
                <a:gd name="connsiteY0" fmla="*/ 104 h 76200"/>
                <a:gd name="connsiteX1" fmla="*/ 76400 w 76200"/>
                <a:gd name="connsiteY1" fmla="*/ 104 h 76200"/>
                <a:gd name="connsiteX2" fmla="*/ 76400 w 76200"/>
                <a:gd name="connsiteY2" fmla="*/ 76304 h 76200"/>
                <a:gd name="connsiteX3" fmla="*/ 20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04"/>
                  </a:moveTo>
                  <a:lnTo>
                    <a:pt x="76400" y="104"/>
                  </a:lnTo>
                  <a:lnTo>
                    <a:pt x="76400" y="76304"/>
                  </a:lnTo>
                  <a:lnTo>
                    <a:pt x="20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E8368F7F-629F-FB66-8006-0594D72BAA30}"/>
                </a:ext>
              </a:extLst>
            </p:cNvPr>
            <p:cNvSpPr/>
            <p:nvPr/>
          </p:nvSpPr>
          <p:spPr>
            <a:xfrm>
              <a:off x="3132278" y="3240047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CD33B62D-3CF4-196B-30F6-410D04058234}"/>
                </a:ext>
              </a:extLst>
            </p:cNvPr>
            <p:cNvSpPr/>
            <p:nvPr/>
          </p:nvSpPr>
          <p:spPr>
            <a:xfrm>
              <a:off x="3132278" y="3316247"/>
              <a:ext cx="76200" cy="76200"/>
            </a:xfrm>
            <a:custGeom>
              <a:avLst/>
              <a:gdLst>
                <a:gd name="connsiteX0" fmla="*/ 200 w 76200"/>
                <a:gd name="connsiteY0" fmla="*/ 120 h 76200"/>
                <a:gd name="connsiteX1" fmla="*/ 76400 w 76200"/>
                <a:gd name="connsiteY1" fmla="*/ 120 h 76200"/>
                <a:gd name="connsiteX2" fmla="*/ 76400 w 76200"/>
                <a:gd name="connsiteY2" fmla="*/ 76320 h 76200"/>
                <a:gd name="connsiteX3" fmla="*/ 20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0"/>
                  </a:moveTo>
                  <a:lnTo>
                    <a:pt x="76400" y="120"/>
                  </a:lnTo>
                  <a:lnTo>
                    <a:pt x="76400" y="76320"/>
                  </a:lnTo>
                  <a:lnTo>
                    <a:pt x="20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319260F7-8932-BF21-4F88-9A26D69E8384}"/>
                </a:ext>
              </a:extLst>
            </p:cNvPr>
            <p:cNvSpPr/>
            <p:nvPr/>
          </p:nvSpPr>
          <p:spPr>
            <a:xfrm>
              <a:off x="3132278" y="3544847"/>
              <a:ext cx="76200" cy="76200"/>
            </a:xfrm>
            <a:custGeom>
              <a:avLst/>
              <a:gdLst>
                <a:gd name="connsiteX0" fmla="*/ 200 w 76200"/>
                <a:gd name="connsiteY0" fmla="*/ 144 h 76200"/>
                <a:gd name="connsiteX1" fmla="*/ 76400 w 76200"/>
                <a:gd name="connsiteY1" fmla="*/ 144 h 76200"/>
                <a:gd name="connsiteX2" fmla="*/ 76400 w 76200"/>
                <a:gd name="connsiteY2" fmla="*/ 76344 h 76200"/>
                <a:gd name="connsiteX3" fmla="*/ 20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44"/>
                  </a:moveTo>
                  <a:lnTo>
                    <a:pt x="76400" y="144"/>
                  </a:lnTo>
                  <a:lnTo>
                    <a:pt x="76400" y="76344"/>
                  </a:lnTo>
                  <a:lnTo>
                    <a:pt x="20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9F585E97-F79B-44C4-B46D-B27A9484F79D}"/>
                </a:ext>
              </a:extLst>
            </p:cNvPr>
            <p:cNvSpPr/>
            <p:nvPr/>
          </p:nvSpPr>
          <p:spPr>
            <a:xfrm>
              <a:off x="3132278" y="3621047"/>
              <a:ext cx="76200" cy="76200"/>
            </a:xfrm>
            <a:custGeom>
              <a:avLst/>
              <a:gdLst>
                <a:gd name="connsiteX0" fmla="*/ 200 w 76200"/>
                <a:gd name="connsiteY0" fmla="*/ 152 h 76200"/>
                <a:gd name="connsiteX1" fmla="*/ 76400 w 76200"/>
                <a:gd name="connsiteY1" fmla="*/ 152 h 76200"/>
                <a:gd name="connsiteX2" fmla="*/ 76400 w 76200"/>
                <a:gd name="connsiteY2" fmla="*/ 76352 h 76200"/>
                <a:gd name="connsiteX3" fmla="*/ 20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52"/>
                  </a:moveTo>
                  <a:lnTo>
                    <a:pt x="76400" y="152"/>
                  </a:lnTo>
                  <a:lnTo>
                    <a:pt x="76400" y="76352"/>
                  </a:lnTo>
                  <a:lnTo>
                    <a:pt x="20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79BEC5E2-A5D3-2739-6788-23D4EBC8C285}"/>
                </a:ext>
              </a:extLst>
            </p:cNvPr>
            <p:cNvSpPr/>
            <p:nvPr/>
          </p:nvSpPr>
          <p:spPr>
            <a:xfrm>
              <a:off x="3132278" y="4154447"/>
              <a:ext cx="76200" cy="76200"/>
            </a:xfrm>
            <a:custGeom>
              <a:avLst/>
              <a:gdLst>
                <a:gd name="connsiteX0" fmla="*/ 200 w 76200"/>
                <a:gd name="connsiteY0" fmla="*/ 208 h 76200"/>
                <a:gd name="connsiteX1" fmla="*/ 76400 w 76200"/>
                <a:gd name="connsiteY1" fmla="*/ 208 h 76200"/>
                <a:gd name="connsiteX2" fmla="*/ 76400 w 76200"/>
                <a:gd name="connsiteY2" fmla="*/ 76408 h 76200"/>
                <a:gd name="connsiteX3" fmla="*/ 20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8"/>
                  </a:moveTo>
                  <a:lnTo>
                    <a:pt x="76400" y="208"/>
                  </a:lnTo>
                  <a:lnTo>
                    <a:pt x="76400" y="76408"/>
                  </a:lnTo>
                  <a:lnTo>
                    <a:pt x="20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A99B6997-91BF-0257-7EF7-D9F90D16A31F}"/>
                </a:ext>
              </a:extLst>
            </p:cNvPr>
            <p:cNvSpPr/>
            <p:nvPr/>
          </p:nvSpPr>
          <p:spPr>
            <a:xfrm>
              <a:off x="3132278" y="4306847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2D457C28-010E-C920-728D-DCA612F07A91}"/>
                </a:ext>
              </a:extLst>
            </p:cNvPr>
            <p:cNvSpPr/>
            <p:nvPr/>
          </p:nvSpPr>
          <p:spPr>
            <a:xfrm>
              <a:off x="3208478" y="2478047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D62B2B77-3F00-6F16-AB7E-655D79E39944}"/>
                </a:ext>
              </a:extLst>
            </p:cNvPr>
            <p:cNvSpPr/>
            <p:nvPr/>
          </p:nvSpPr>
          <p:spPr>
            <a:xfrm>
              <a:off x="3208478" y="2630447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AEA2254D-9D9C-CDCF-22B5-A90BFF128B6C}"/>
                </a:ext>
              </a:extLst>
            </p:cNvPr>
            <p:cNvSpPr/>
            <p:nvPr/>
          </p:nvSpPr>
          <p:spPr>
            <a:xfrm>
              <a:off x="3208478" y="2706647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9147D7CD-C56E-B450-1267-6D772D9EB15E}"/>
                </a:ext>
              </a:extLst>
            </p:cNvPr>
            <p:cNvSpPr/>
            <p:nvPr/>
          </p:nvSpPr>
          <p:spPr>
            <a:xfrm>
              <a:off x="3208478" y="2782847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39EF60C0-77BF-001A-1C9E-3169E4B8EDA7}"/>
                </a:ext>
              </a:extLst>
            </p:cNvPr>
            <p:cNvSpPr/>
            <p:nvPr/>
          </p:nvSpPr>
          <p:spPr>
            <a:xfrm>
              <a:off x="3208478" y="2935247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BAA02F58-00E1-8786-6C0D-DB6C45B34778}"/>
                </a:ext>
              </a:extLst>
            </p:cNvPr>
            <p:cNvSpPr/>
            <p:nvPr/>
          </p:nvSpPr>
          <p:spPr>
            <a:xfrm>
              <a:off x="3208478" y="3163847"/>
              <a:ext cx="76200" cy="76200"/>
            </a:xfrm>
            <a:custGeom>
              <a:avLst/>
              <a:gdLst>
                <a:gd name="connsiteX0" fmla="*/ 208 w 76200"/>
                <a:gd name="connsiteY0" fmla="*/ 104 h 76200"/>
                <a:gd name="connsiteX1" fmla="*/ 76408 w 76200"/>
                <a:gd name="connsiteY1" fmla="*/ 104 h 76200"/>
                <a:gd name="connsiteX2" fmla="*/ 76408 w 76200"/>
                <a:gd name="connsiteY2" fmla="*/ 76304 h 76200"/>
                <a:gd name="connsiteX3" fmla="*/ 20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04"/>
                  </a:moveTo>
                  <a:lnTo>
                    <a:pt x="76408" y="104"/>
                  </a:lnTo>
                  <a:lnTo>
                    <a:pt x="76408" y="76304"/>
                  </a:lnTo>
                  <a:lnTo>
                    <a:pt x="20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8B7527FF-FD26-FA81-6EFC-6741847C71F4}"/>
                </a:ext>
              </a:extLst>
            </p:cNvPr>
            <p:cNvSpPr/>
            <p:nvPr/>
          </p:nvSpPr>
          <p:spPr>
            <a:xfrm>
              <a:off x="3208478" y="3316247"/>
              <a:ext cx="76200" cy="76200"/>
            </a:xfrm>
            <a:custGeom>
              <a:avLst/>
              <a:gdLst>
                <a:gd name="connsiteX0" fmla="*/ 208 w 76200"/>
                <a:gd name="connsiteY0" fmla="*/ 120 h 76200"/>
                <a:gd name="connsiteX1" fmla="*/ 76408 w 76200"/>
                <a:gd name="connsiteY1" fmla="*/ 120 h 76200"/>
                <a:gd name="connsiteX2" fmla="*/ 76408 w 76200"/>
                <a:gd name="connsiteY2" fmla="*/ 76320 h 76200"/>
                <a:gd name="connsiteX3" fmla="*/ 20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0"/>
                  </a:moveTo>
                  <a:lnTo>
                    <a:pt x="76408" y="120"/>
                  </a:lnTo>
                  <a:lnTo>
                    <a:pt x="76408" y="76320"/>
                  </a:lnTo>
                  <a:lnTo>
                    <a:pt x="20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E54E2489-1C25-A334-403A-95C6B6F3FFBF}"/>
                </a:ext>
              </a:extLst>
            </p:cNvPr>
            <p:cNvSpPr/>
            <p:nvPr/>
          </p:nvSpPr>
          <p:spPr>
            <a:xfrm>
              <a:off x="3208478" y="3544847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81B30B52-9282-DC14-4BA3-ABF1C18F6AB4}"/>
                </a:ext>
              </a:extLst>
            </p:cNvPr>
            <p:cNvSpPr/>
            <p:nvPr/>
          </p:nvSpPr>
          <p:spPr>
            <a:xfrm>
              <a:off x="3208478" y="3621047"/>
              <a:ext cx="76200" cy="76200"/>
            </a:xfrm>
            <a:custGeom>
              <a:avLst/>
              <a:gdLst>
                <a:gd name="connsiteX0" fmla="*/ 208 w 76200"/>
                <a:gd name="connsiteY0" fmla="*/ 152 h 76200"/>
                <a:gd name="connsiteX1" fmla="*/ 76408 w 76200"/>
                <a:gd name="connsiteY1" fmla="*/ 152 h 76200"/>
                <a:gd name="connsiteX2" fmla="*/ 76408 w 76200"/>
                <a:gd name="connsiteY2" fmla="*/ 76352 h 76200"/>
                <a:gd name="connsiteX3" fmla="*/ 20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52"/>
                  </a:moveTo>
                  <a:lnTo>
                    <a:pt x="76408" y="152"/>
                  </a:lnTo>
                  <a:lnTo>
                    <a:pt x="76408" y="76352"/>
                  </a:lnTo>
                  <a:lnTo>
                    <a:pt x="20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39B20234-46CA-34DE-92E2-2C8FD6ABF8DF}"/>
                </a:ext>
              </a:extLst>
            </p:cNvPr>
            <p:cNvSpPr/>
            <p:nvPr/>
          </p:nvSpPr>
          <p:spPr>
            <a:xfrm>
              <a:off x="3208478" y="3697247"/>
              <a:ext cx="76200" cy="76200"/>
            </a:xfrm>
            <a:custGeom>
              <a:avLst/>
              <a:gdLst>
                <a:gd name="connsiteX0" fmla="*/ 208 w 76200"/>
                <a:gd name="connsiteY0" fmla="*/ 160 h 76200"/>
                <a:gd name="connsiteX1" fmla="*/ 76408 w 76200"/>
                <a:gd name="connsiteY1" fmla="*/ 160 h 76200"/>
                <a:gd name="connsiteX2" fmla="*/ 76408 w 76200"/>
                <a:gd name="connsiteY2" fmla="*/ 76360 h 76200"/>
                <a:gd name="connsiteX3" fmla="*/ 20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0"/>
                  </a:moveTo>
                  <a:lnTo>
                    <a:pt x="76408" y="160"/>
                  </a:lnTo>
                  <a:lnTo>
                    <a:pt x="76408" y="76360"/>
                  </a:lnTo>
                  <a:lnTo>
                    <a:pt x="20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3D4E40DE-062B-4892-0192-12D0390DEC9F}"/>
                </a:ext>
              </a:extLst>
            </p:cNvPr>
            <p:cNvSpPr/>
            <p:nvPr/>
          </p:nvSpPr>
          <p:spPr>
            <a:xfrm>
              <a:off x="3208478" y="3773447"/>
              <a:ext cx="76200" cy="76200"/>
            </a:xfrm>
            <a:custGeom>
              <a:avLst/>
              <a:gdLst>
                <a:gd name="connsiteX0" fmla="*/ 208 w 76200"/>
                <a:gd name="connsiteY0" fmla="*/ 168 h 76200"/>
                <a:gd name="connsiteX1" fmla="*/ 76408 w 76200"/>
                <a:gd name="connsiteY1" fmla="*/ 168 h 76200"/>
                <a:gd name="connsiteX2" fmla="*/ 76408 w 76200"/>
                <a:gd name="connsiteY2" fmla="*/ 76368 h 76200"/>
                <a:gd name="connsiteX3" fmla="*/ 20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8"/>
                  </a:moveTo>
                  <a:lnTo>
                    <a:pt x="76408" y="168"/>
                  </a:lnTo>
                  <a:lnTo>
                    <a:pt x="76408" y="76368"/>
                  </a:lnTo>
                  <a:lnTo>
                    <a:pt x="20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F00585A0-AC88-F31F-D471-024E03D9F3E5}"/>
                </a:ext>
              </a:extLst>
            </p:cNvPr>
            <p:cNvSpPr/>
            <p:nvPr/>
          </p:nvSpPr>
          <p:spPr>
            <a:xfrm>
              <a:off x="3208478" y="4154447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83718DFF-E04A-9CBB-2C0B-79B8D7C94638}"/>
                </a:ext>
              </a:extLst>
            </p:cNvPr>
            <p:cNvSpPr/>
            <p:nvPr/>
          </p:nvSpPr>
          <p:spPr>
            <a:xfrm>
              <a:off x="3208478" y="4230647"/>
              <a:ext cx="76200" cy="76200"/>
            </a:xfrm>
            <a:custGeom>
              <a:avLst/>
              <a:gdLst>
                <a:gd name="connsiteX0" fmla="*/ 208 w 76200"/>
                <a:gd name="connsiteY0" fmla="*/ 216 h 76200"/>
                <a:gd name="connsiteX1" fmla="*/ 76408 w 76200"/>
                <a:gd name="connsiteY1" fmla="*/ 216 h 76200"/>
                <a:gd name="connsiteX2" fmla="*/ 76408 w 76200"/>
                <a:gd name="connsiteY2" fmla="*/ 76416 h 76200"/>
                <a:gd name="connsiteX3" fmla="*/ 20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16"/>
                  </a:moveTo>
                  <a:lnTo>
                    <a:pt x="76408" y="216"/>
                  </a:lnTo>
                  <a:lnTo>
                    <a:pt x="76408" y="76416"/>
                  </a:lnTo>
                  <a:lnTo>
                    <a:pt x="20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14DC6D32-CDDF-6ACF-71B9-AED1CDB90C7A}"/>
                </a:ext>
              </a:extLst>
            </p:cNvPr>
            <p:cNvSpPr/>
            <p:nvPr/>
          </p:nvSpPr>
          <p:spPr>
            <a:xfrm>
              <a:off x="3284678" y="2478047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9CF0A6E2-B1B0-B28B-8BED-AE1499E94EA3}"/>
                </a:ext>
              </a:extLst>
            </p:cNvPr>
            <p:cNvSpPr/>
            <p:nvPr/>
          </p:nvSpPr>
          <p:spPr>
            <a:xfrm>
              <a:off x="3284678" y="2935247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F5DB818D-B8B2-2CA2-62C9-DE6E2061F3F0}"/>
                </a:ext>
              </a:extLst>
            </p:cNvPr>
            <p:cNvSpPr/>
            <p:nvPr/>
          </p:nvSpPr>
          <p:spPr>
            <a:xfrm>
              <a:off x="3284678" y="3163847"/>
              <a:ext cx="76200" cy="76200"/>
            </a:xfrm>
            <a:custGeom>
              <a:avLst/>
              <a:gdLst>
                <a:gd name="connsiteX0" fmla="*/ 216 w 76200"/>
                <a:gd name="connsiteY0" fmla="*/ 104 h 76200"/>
                <a:gd name="connsiteX1" fmla="*/ 76416 w 76200"/>
                <a:gd name="connsiteY1" fmla="*/ 104 h 76200"/>
                <a:gd name="connsiteX2" fmla="*/ 76416 w 76200"/>
                <a:gd name="connsiteY2" fmla="*/ 76304 h 76200"/>
                <a:gd name="connsiteX3" fmla="*/ 21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04"/>
                  </a:moveTo>
                  <a:lnTo>
                    <a:pt x="76416" y="104"/>
                  </a:lnTo>
                  <a:lnTo>
                    <a:pt x="76416" y="76304"/>
                  </a:lnTo>
                  <a:lnTo>
                    <a:pt x="21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AA7BEFB2-7788-2082-F163-383F604437AB}"/>
                </a:ext>
              </a:extLst>
            </p:cNvPr>
            <p:cNvSpPr/>
            <p:nvPr/>
          </p:nvSpPr>
          <p:spPr>
            <a:xfrm>
              <a:off x="3284678" y="3316247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49E243D7-304A-7CB6-EE14-06DBE67CF6EA}"/>
                </a:ext>
              </a:extLst>
            </p:cNvPr>
            <p:cNvSpPr/>
            <p:nvPr/>
          </p:nvSpPr>
          <p:spPr>
            <a:xfrm>
              <a:off x="3284678" y="3468647"/>
              <a:ext cx="76200" cy="76200"/>
            </a:xfrm>
            <a:custGeom>
              <a:avLst/>
              <a:gdLst>
                <a:gd name="connsiteX0" fmla="*/ 216 w 76200"/>
                <a:gd name="connsiteY0" fmla="*/ 136 h 76200"/>
                <a:gd name="connsiteX1" fmla="*/ 76416 w 76200"/>
                <a:gd name="connsiteY1" fmla="*/ 136 h 76200"/>
                <a:gd name="connsiteX2" fmla="*/ 76416 w 76200"/>
                <a:gd name="connsiteY2" fmla="*/ 76336 h 76200"/>
                <a:gd name="connsiteX3" fmla="*/ 21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36"/>
                  </a:moveTo>
                  <a:lnTo>
                    <a:pt x="76416" y="136"/>
                  </a:lnTo>
                  <a:lnTo>
                    <a:pt x="76416" y="76336"/>
                  </a:lnTo>
                  <a:lnTo>
                    <a:pt x="21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EF3B96B3-ADAB-DA0B-74F8-34701418F06D}"/>
                </a:ext>
              </a:extLst>
            </p:cNvPr>
            <p:cNvSpPr/>
            <p:nvPr/>
          </p:nvSpPr>
          <p:spPr>
            <a:xfrm>
              <a:off x="3284678" y="3544847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4FA6CF39-DFEF-1BA8-9172-3F7A5035DC91}"/>
                </a:ext>
              </a:extLst>
            </p:cNvPr>
            <p:cNvSpPr/>
            <p:nvPr/>
          </p:nvSpPr>
          <p:spPr>
            <a:xfrm>
              <a:off x="3284678" y="3697247"/>
              <a:ext cx="76200" cy="76200"/>
            </a:xfrm>
            <a:custGeom>
              <a:avLst/>
              <a:gdLst>
                <a:gd name="connsiteX0" fmla="*/ 216 w 76200"/>
                <a:gd name="connsiteY0" fmla="*/ 160 h 76200"/>
                <a:gd name="connsiteX1" fmla="*/ 76416 w 76200"/>
                <a:gd name="connsiteY1" fmla="*/ 160 h 76200"/>
                <a:gd name="connsiteX2" fmla="*/ 76416 w 76200"/>
                <a:gd name="connsiteY2" fmla="*/ 76360 h 76200"/>
                <a:gd name="connsiteX3" fmla="*/ 21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0"/>
                  </a:moveTo>
                  <a:lnTo>
                    <a:pt x="76416" y="160"/>
                  </a:lnTo>
                  <a:lnTo>
                    <a:pt x="76416" y="76360"/>
                  </a:lnTo>
                  <a:lnTo>
                    <a:pt x="21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AE802617-CF4B-D6CC-B99B-EC9D2E414CB5}"/>
                </a:ext>
              </a:extLst>
            </p:cNvPr>
            <p:cNvSpPr/>
            <p:nvPr/>
          </p:nvSpPr>
          <p:spPr>
            <a:xfrm>
              <a:off x="3284678" y="3773447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3BC67582-BF49-CF95-30BF-7AAAAA19FFF9}"/>
                </a:ext>
              </a:extLst>
            </p:cNvPr>
            <p:cNvSpPr/>
            <p:nvPr/>
          </p:nvSpPr>
          <p:spPr>
            <a:xfrm>
              <a:off x="3284678" y="4154447"/>
              <a:ext cx="76200" cy="76200"/>
            </a:xfrm>
            <a:custGeom>
              <a:avLst/>
              <a:gdLst>
                <a:gd name="connsiteX0" fmla="*/ 216 w 76200"/>
                <a:gd name="connsiteY0" fmla="*/ 208 h 76200"/>
                <a:gd name="connsiteX1" fmla="*/ 76416 w 76200"/>
                <a:gd name="connsiteY1" fmla="*/ 208 h 76200"/>
                <a:gd name="connsiteX2" fmla="*/ 76416 w 76200"/>
                <a:gd name="connsiteY2" fmla="*/ 76408 h 76200"/>
                <a:gd name="connsiteX3" fmla="*/ 21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8"/>
                  </a:moveTo>
                  <a:lnTo>
                    <a:pt x="76416" y="208"/>
                  </a:lnTo>
                  <a:lnTo>
                    <a:pt x="76416" y="76408"/>
                  </a:lnTo>
                  <a:lnTo>
                    <a:pt x="21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A44C8CB3-64A3-DC0E-ECE2-7FD5519D0604}"/>
                </a:ext>
              </a:extLst>
            </p:cNvPr>
            <p:cNvSpPr/>
            <p:nvPr/>
          </p:nvSpPr>
          <p:spPr>
            <a:xfrm>
              <a:off x="3284678" y="4230647"/>
              <a:ext cx="76200" cy="76200"/>
            </a:xfrm>
            <a:custGeom>
              <a:avLst/>
              <a:gdLst>
                <a:gd name="connsiteX0" fmla="*/ 216 w 76200"/>
                <a:gd name="connsiteY0" fmla="*/ 216 h 76200"/>
                <a:gd name="connsiteX1" fmla="*/ 76416 w 76200"/>
                <a:gd name="connsiteY1" fmla="*/ 216 h 76200"/>
                <a:gd name="connsiteX2" fmla="*/ 76416 w 76200"/>
                <a:gd name="connsiteY2" fmla="*/ 76416 h 76200"/>
                <a:gd name="connsiteX3" fmla="*/ 21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16"/>
                  </a:moveTo>
                  <a:lnTo>
                    <a:pt x="76416" y="216"/>
                  </a:lnTo>
                  <a:lnTo>
                    <a:pt x="76416" y="76416"/>
                  </a:lnTo>
                  <a:lnTo>
                    <a:pt x="21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0BE7A252-CA69-3E00-F413-E9CB3090B2E1}"/>
                </a:ext>
              </a:extLst>
            </p:cNvPr>
            <p:cNvSpPr/>
            <p:nvPr/>
          </p:nvSpPr>
          <p:spPr>
            <a:xfrm>
              <a:off x="3360878" y="2478047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227FCE73-5FE8-3941-F15F-9E7F40FDB9A5}"/>
                </a:ext>
              </a:extLst>
            </p:cNvPr>
            <p:cNvSpPr/>
            <p:nvPr/>
          </p:nvSpPr>
          <p:spPr>
            <a:xfrm>
              <a:off x="3360878" y="2554247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F1ED26C6-5F9E-6268-FE58-A8CC60009C20}"/>
                </a:ext>
              </a:extLst>
            </p:cNvPr>
            <p:cNvSpPr/>
            <p:nvPr/>
          </p:nvSpPr>
          <p:spPr>
            <a:xfrm>
              <a:off x="3360878" y="2630447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AC55D78F-A2E6-8319-F7BE-94B6DD29AB7D}"/>
                </a:ext>
              </a:extLst>
            </p:cNvPr>
            <p:cNvSpPr/>
            <p:nvPr/>
          </p:nvSpPr>
          <p:spPr>
            <a:xfrm>
              <a:off x="3360878" y="2706647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3A549EC8-4EEE-5E5D-8E27-5A84A3E56ED1}"/>
                </a:ext>
              </a:extLst>
            </p:cNvPr>
            <p:cNvSpPr/>
            <p:nvPr/>
          </p:nvSpPr>
          <p:spPr>
            <a:xfrm>
              <a:off x="3360878" y="2782847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6B377003-3E80-A680-5ABC-8BAFBE764E45}"/>
                </a:ext>
              </a:extLst>
            </p:cNvPr>
            <p:cNvSpPr/>
            <p:nvPr/>
          </p:nvSpPr>
          <p:spPr>
            <a:xfrm>
              <a:off x="3360878" y="2859047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95203C5E-F4C4-A1D5-1587-A44A13EB197B}"/>
                </a:ext>
              </a:extLst>
            </p:cNvPr>
            <p:cNvSpPr/>
            <p:nvPr/>
          </p:nvSpPr>
          <p:spPr>
            <a:xfrm>
              <a:off x="3360878" y="2935247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B26D2376-4449-1B25-8955-4C5930F01A45}"/>
                </a:ext>
              </a:extLst>
            </p:cNvPr>
            <p:cNvSpPr/>
            <p:nvPr/>
          </p:nvSpPr>
          <p:spPr>
            <a:xfrm>
              <a:off x="3360878" y="3087647"/>
              <a:ext cx="76200" cy="76200"/>
            </a:xfrm>
            <a:custGeom>
              <a:avLst/>
              <a:gdLst>
                <a:gd name="connsiteX0" fmla="*/ 224 w 76200"/>
                <a:gd name="connsiteY0" fmla="*/ 96 h 76200"/>
                <a:gd name="connsiteX1" fmla="*/ 76424 w 76200"/>
                <a:gd name="connsiteY1" fmla="*/ 96 h 76200"/>
                <a:gd name="connsiteX2" fmla="*/ 76424 w 76200"/>
                <a:gd name="connsiteY2" fmla="*/ 76296 h 76200"/>
                <a:gd name="connsiteX3" fmla="*/ 22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96"/>
                  </a:moveTo>
                  <a:lnTo>
                    <a:pt x="76424" y="96"/>
                  </a:lnTo>
                  <a:lnTo>
                    <a:pt x="76424" y="76296"/>
                  </a:lnTo>
                  <a:lnTo>
                    <a:pt x="22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922E0E4E-014C-FDA0-D6F1-BE266CD34909}"/>
                </a:ext>
              </a:extLst>
            </p:cNvPr>
            <p:cNvSpPr/>
            <p:nvPr/>
          </p:nvSpPr>
          <p:spPr>
            <a:xfrm>
              <a:off x="3360878" y="3240047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8A708C8E-A36A-58AE-5ECF-B659E92135E8}"/>
                </a:ext>
              </a:extLst>
            </p:cNvPr>
            <p:cNvSpPr/>
            <p:nvPr/>
          </p:nvSpPr>
          <p:spPr>
            <a:xfrm>
              <a:off x="3360878" y="3316247"/>
              <a:ext cx="76200" cy="76200"/>
            </a:xfrm>
            <a:custGeom>
              <a:avLst/>
              <a:gdLst>
                <a:gd name="connsiteX0" fmla="*/ 224 w 76200"/>
                <a:gd name="connsiteY0" fmla="*/ 120 h 76200"/>
                <a:gd name="connsiteX1" fmla="*/ 76424 w 76200"/>
                <a:gd name="connsiteY1" fmla="*/ 120 h 76200"/>
                <a:gd name="connsiteX2" fmla="*/ 76424 w 76200"/>
                <a:gd name="connsiteY2" fmla="*/ 76320 h 76200"/>
                <a:gd name="connsiteX3" fmla="*/ 22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0"/>
                  </a:moveTo>
                  <a:lnTo>
                    <a:pt x="76424" y="120"/>
                  </a:lnTo>
                  <a:lnTo>
                    <a:pt x="76424" y="76320"/>
                  </a:lnTo>
                  <a:lnTo>
                    <a:pt x="22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C3D202A6-E2A8-0CE4-EB72-0D93228C13E2}"/>
                </a:ext>
              </a:extLst>
            </p:cNvPr>
            <p:cNvSpPr/>
            <p:nvPr/>
          </p:nvSpPr>
          <p:spPr>
            <a:xfrm>
              <a:off x="3360878" y="3392447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0BD7D243-0DF0-209F-E2A5-CBB1B10A7864}"/>
                </a:ext>
              </a:extLst>
            </p:cNvPr>
            <p:cNvSpPr/>
            <p:nvPr/>
          </p:nvSpPr>
          <p:spPr>
            <a:xfrm>
              <a:off x="3360878" y="3544847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FC08AF92-D3AD-2AA8-AE64-BD3A68F2BB96}"/>
                </a:ext>
              </a:extLst>
            </p:cNvPr>
            <p:cNvSpPr/>
            <p:nvPr/>
          </p:nvSpPr>
          <p:spPr>
            <a:xfrm>
              <a:off x="3360878" y="3621047"/>
              <a:ext cx="76200" cy="76200"/>
            </a:xfrm>
            <a:custGeom>
              <a:avLst/>
              <a:gdLst>
                <a:gd name="connsiteX0" fmla="*/ 224 w 76200"/>
                <a:gd name="connsiteY0" fmla="*/ 152 h 76200"/>
                <a:gd name="connsiteX1" fmla="*/ 76424 w 76200"/>
                <a:gd name="connsiteY1" fmla="*/ 152 h 76200"/>
                <a:gd name="connsiteX2" fmla="*/ 76424 w 76200"/>
                <a:gd name="connsiteY2" fmla="*/ 76352 h 76200"/>
                <a:gd name="connsiteX3" fmla="*/ 22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52"/>
                  </a:moveTo>
                  <a:lnTo>
                    <a:pt x="76424" y="152"/>
                  </a:lnTo>
                  <a:lnTo>
                    <a:pt x="76424" y="76352"/>
                  </a:lnTo>
                  <a:lnTo>
                    <a:pt x="22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E1EB11B9-631F-270E-5376-786735D84635}"/>
                </a:ext>
              </a:extLst>
            </p:cNvPr>
            <p:cNvSpPr/>
            <p:nvPr/>
          </p:nvSpPr>
          <p:spPr>
            <a:xfrm>
              <a:off x="3360878" y="3849647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AF9C7086-8611-D273-CA6E-69428AD81D62}"/>
                </a:ext>
              </a:extLst>
            </p:cNvPr>
            <p:cNvSpPr/>
            <p:nvPr/>
          </p:nvSpPr>
          <p:spPr>
            <a:xfrm>
              <a:off x="3360878" y="3925847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F0BCC23E-AFBB-CD16-E591-5A17120C6ACC}"/>
                </a:ext>
              </a:extLst>
            </p:cNvPr>
            <p:cNvSpPr/>
            <p:nvPr/>
          </p:nvSpPr>
          <p:spPr>
            <a:xfrm>
              <a:off x="3360878" y="4002047"/>
              <a:ext cx="76200" cy="76200"/>
            </a:xfrm>
            <a:custGeom>
              <a:avLst/>
              <a:gdLst>
                <a:gd name="connsiteX0" fmla="*/ 224 w 76200"/>
                <a:gd name="connsiteY0" fmla="*/ 192 h 76200"/>
                <a:gd name="connsiteX1" fmla="*/ 76424 w 76200"/>
                <a:gd name="connsiteY1" fmla="*/ 192 h 76200"/>
                <a:gd name="connsiteX2" fmla="*/ 76424 w 76200"/>
                <a:gd name="connsiteY2" fmla="*/ 76392 h 76200"/>
                <a:gd name="connsiteX3" fmla="*/ 22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92"/>
                  </a:moveTo>
                  <a:lnTo>
                    <a:pt x="76424" y="192"/>
                  </a:lnTo>
                  <a:lnTo>
                    <a:pt x="76424" y="76392"/>
                  </a:lnTo>
                  <a:lnTo>
                    <a:pt x="22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3E44E570-AB8D-A00E-8462-3DBD008E20AC}"/>
                </a:ext>
              </a:extLst>
            </p:cNvPr>
            <p:cNvSpPr/>
            <p:nvPr/>
          </p:nvSpPr>
          <p:spPr>
            <a:xfrm>
              <a:off x="3360878" y="4154447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4" name="Полилиния 323">
              <a:extLst>
                <a:ext uri="{FF2B5EF4-FFF2-40B4-BE49-F238E27FC236}">
                  <a16:creationId xmlns:a16="http://schemas.microsoft.com/office/drawing/2014/main" id="{5D96C460-9F39-7180-2EB4-350F4C182FC9}"/>
                </a:ext>
              </a:extLst>
            </p:cNvPr>
            <p:cNvSpPr/>
            <p:nvPr/>
          </p:nvSpPr>
          <p:spPr>
            <a:xfrm>
              <a:off x="3360878" y="4230647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B9F52D77-245C-710E-C8F6-CB5FAD6924E7}"/>
                </a:ext>
              </a:extLst>
            </p:cNvPr>
            <p:cNvSpPr/>
            <p:nvPr/>
          </p:nvSpPr>
          <p:spPr>
            <a:xfrm>
              <a:off x="3360878" y="4306847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</p:grpSp>
      <p:grpSp>
        <p:nvGrpSpPr>
          <p:cNvPr id="1429" name="Группа 1428">
            <a:extLst>
              <a:ext uri="{FF2B5EF4-FFF2-40B4-BE49-F238E27FC236}">
                <a16:creationId xmlns:a16="http://schemas.microsoft.com/office/drawing/2014/main" id="{63983418-1F16-C354-F5F7-1E214A19A87A}"/>
              </a:ext>
            </a:extLst>
          </p:cNvPr>
          <p:cNvGrpSpPr/>
          <p:nvPr/>
        </p:nvGrpSpPr>
        <p:grpSpPr>
          <a:xfrm>
            <a:off x="1313075" y="4525190"/>
            <a:ext cx="1155001" cy="1155001"/>
            <a:chOff x="2165718" y="7463468"/>
            <a:chExt cx="1905000" cy="1905000"/>
          </a:xfrm>
          <a:solidFill>
            <a:srgbClr val="26242D"/>
          </a:solidFill>
        </p:grpSpPr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4A8768C7-AF0D-5D21-25FB-889427BD70A7}"/>
                </a:ext>
              </a:extLst>
            </p:cNvPr>
            <p:cNvSpPr/>
            <p:nvPr/>
          </p:nvSpPr>
          <p:spPr>
            <a:xfrm>
              <a:off x="2165718" y="7463468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567F173E-4C2B-C03A-E32B-8808A101A647}"/>
                </a:ext>
              </a:extLst>
            </p:cNvPr>
            <p:cNvSpPr/>
            <p:nvPr/>
          </p:nvSpPr>
          <p:spPr>
            <a:xfrm>
              <a:off x="2165718" y="7539668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9E820E05-C5F7-02FD-C5DA-F5C697ACE9EA}"/>
                </a:ext>
              </a:extLst>
            </p:cNvPr>
            <p:cNvSpPr/>
            <p:nvPr/>
          </p:nvSpPr>
          <p:spPr>
            <a:xfrm>
              <a:off x="2165718" y="7615868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29767A6B-0AB1-E38E-8067-B6DABED7299D}"/>
                </a:ext>
              </a:extLst>
            </p:cNvPr>
            <p:cNvSpPr/>
            <p:nvPr/>
          </p:nvSpPr>
          <p:spPr>
            <a:xfrm>
              <a:off x="2165718" y="7692068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A63DBCE5-CC20-5900-30F9-04B89251FC0B}"/>
                </a:ext>
              </a:extLst>
            </p:cNvPr>
            <p:cNvSpPr/>
            <p:nvPr/>
          </p:nvSpPr>
          <p:spPr>
            <a:xfrm>
              <a:off x="2165718" y="7768268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BA80A8C2-C02E-C1DC-4058-7EDE26331ADB}"/>
                </a:ext>
              </a:extLst>
            </p:cNvPr>
            <p:cNvSpPr/>
            <p:nvPr/>
          </p:nvSpPr>
          <p:spPr>
            <a:xfrm>
              <a:off x="2165718" y="7844468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17857356-7681-09EF-C95C-92BF8A709FCC}"/>
                </a:ext>
              </a:extLst>
            </p:cNvPr>
            <p:cNvSpPr/>
            <p:nvPr/>
          </p:nvSpPr>
          <p:spPr>
            <a:xfrm>
              <a:off x="2165718" y="7920668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72F7D42A-9664-11CB-B8E7-0044E33EABFF}"/>
                </a:ext>
              </a:extLst>
            </p:cNvPr>
            <p:cNvSpPr/>
            <p:nvPr/>
          </p:nvSpPr>
          <p:spPr>
            <a:xfrm>
              <a:off x="2165718" y="8073068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8F28DA88-36B1-B0E4-58B9-B507CF5489FE}"/>
                </a:ext>
              </a:extLst>
            </p:cNvPr>
            <p:cNvSpPr/>
            <p:nvPr/>
          </p:nvSpPr>
          <p:spPr>
            <a:xfrm>
              <a:off x="2165718" y="8149268"/>
              <a:ext cx="76200" cy="76200"/>
            </a:xfrm>
            <a:custGeom>
              <a:avLst/>
              <a:gdLst>
                <a:gd name="connsiteX0" fmla="*/ 32 w 76200"/>
                <a:gd name="connsiteY0" fmla="*/ 104 h 76200"/>
                <a:gd name="connsiteX1" fmla="*/ 76232 w 76200"/>
                <a:gd name="connsiteY1" fmla="*/ 104 h 76200"/>
                <a:gd name="connsiteX2" fmla="*/ 76232 w 76200"/>
                <a:gd name="connsiteY2" fmla="*/ 76304 h 76200"/>
                <a:gd name="connsiteX3" fmla="*/ 3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04"/>
                  </a:moveTo>
                  <a:lnTo>
                    <a:pt x="76232" y="104"/>
                  </a:lnTo>
                  <a:lnTo>
                    <a:pt x="76232" y="76304"/>
                  </a:lnTo>
                  <a:lnTo>
                    <a:pt x="3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2E304890-CBD3-7701-E3CB-B53EEF619442}"/>
                </a:ext>
              </a:extLst>
            </p:cNvPr>
            <p:cNvSpPr/>
            <p:nvPr/>
          </p:nvSpPr>
          <p:spPr>
            <a:xfrm>
              <a:off x="2165718" y="8225468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D13604E9-3B47-4FDE-B226-A7D006CE11CF}"/>
                </a:ext>
              </a:extLst>
            </p:cNvPr>
            <p:cNvSpPr/>
            <p:nvPr/>
          </p:nvSpPr>
          <p:spPr>
            <a:xfrm>
              <a:off x="2165718" y="8301668"/>
              <a:ext cx="76200" cy="76200"/>
            </a:xfrm>
            <a:custGeom>
              <a:avLst/>
              <a:gdLst>
                <a:gd name="connsiteX0" fmla="*/ 32 w 76200"/>
                <a:gd name="connsiteY0" fmla="*/ 120 h 76200"/>
                <a:gd name="connsiteX1" fmla="*/ 76232 w 76200"/>
                <a:gd name="connsiteY1" fmla="*/ 120 h 76200"/>
                <a:gd name="connsiteX2" fmla="*/ 76232 w 76200"/>
                <a:gd name="connsiteY2" fmla="*/ 76320 h 76200"/>
                <a:gd name="connsiteX3" fmla="*/ 3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0"/>
                  </a:moveTo>
                  <a:lnTo>
                    <a:pt x="76232" y="120"/>
                  </a:lnTo>
                  <a:lnTo>
                    <a:pt x="76232" y="76320"/>
                  </a:lnTo>
                  <a:lnTo>
                    <a:pt x="3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101C69BE-98AE-49A9-AA75-45522425BDF5}"/>
                </a:ext>
              </a:extLst>
            </p:cNvPr>
            <p:cNvSpPr/>
            <p:nvPr/>
          </p:nvSpPr>
          <p:spPr>
            <a:xfrm>
              <a:off x="2165718" y="8377868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70984E0C-512E-F390-E871-A02C19EF7CFE}"/>
                </a:ext>
              </a:extLst>
            </p:cNvPr>
            <p:cNvSpPr/>
            <p:nvPr/>
          </p:nvSpPr>
          <p:spPr>
            <a:xfrm>
              <a:off x="2165718" y="8835068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F2128368-AAA5-704A-9DC3-6B1D156DF031}"/>
                </a:ext>
              </a:extLst>
            </p:cNvPr>
            <p:cNvSpPr/>
            <p:nvPr/>
          </p:nvSpPr>
          <p:spPr>
            <a:xfrm>
              <a:off x="2165718" y="8911268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ADC26C1F-384E-697C-A5DD-8F1423D5D696}"/>
                </a:ext>
              </a:extLst>
            </p:cNvPr>
            <p:cNvSpPr/>
            <p:nvPr/>
          </p:nvSpPr>
          <p:spPr>
            <a:xfrm>
              <a:off x="2165718" y="8987468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B32B98F2-DD86-B85B-F6F5-9EB640FCD255}"/>
                </a:ext>
              </a:extLst>
            </p:cNvPr>
            <p:cNvSpPr/>
            <p:nvPr/>
          </p:nvSpPr>
          <p:spPr>
            <a:xfrm>
              <a:off x="2165718" y="9063668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05AF675F-E9D8-2A36-0ADE-957925BFE8E2}"/>
                </a:ext>
              </a:extLst>
            </p:cNvPr>
            <p:cNvSpPr/>
            <p:nvPr/>
          </p:nvSpPr>
          <p:spPr>
            <a:xfrm>
              <a:off x="2165718" y="9139868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DD9802E7-A250-38CB-B759-B80D8BF469D1}"/>
                </a:ext>
              </a:extLst>
            </p:cNvPr>
            <p:cNvSpPr/>
            <p:nvPr/>
          </p:nvSpPr>
          <p:spPr>
            <a:xfrm>
              <a:off x="2165718" y="9216068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AB3BBF7B-A372-DBED-ABF7-7518D71B5460}"/>
                </a:ext>
              </a:extLst>
            </p:cNvPr>
            <p:cNvSpPr/>
            <p:nvPr/>
          </p:nvSpPr>
          <p:spPr>
            <a:xfrm>
              <a:off x="2165718" y="9292268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D516BCC9-F1D4-074F-FD87-5CF242AAC1FA}"/>
                </a:ext>
              </a:extLst>
            </p:cNvPr>
            <p:cNvSpPr/>
            <p:nvPr/>
          </p:nvSpPr>
          <p:spPr>
            <a:xfrm>
              <a:off x="2241918" y="7463468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CA3D4893-D859-914B-18E9-CE3D1D62A212}"/>
                </a:ext>
              </a:extLst>
            </p:cNvPr>
            <p:cNvSpPr/>
            <p:nvPr/>
          </p:nvSpPr>
          <p:spPr>
            <a:xfrm>
              <a:off x="2241918" y="7920668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99F55152-24D2-CAA3-3E89-8791ACE0D09E}"/>
                </a:ext>
              </a:extLst>
            </p:cNvPr>
            <p:cNvSpPr/>
            <p:nvPr/>
          </p:nvSpPr>
          <p:spPr>
            <a:xfrm>
              <a:off x="2241918" y="8073068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678F20FC-5BD0-0B74-AA25-6FEAA31FFC26}"/>
                </a:ext>
              </a:extLst>
            </p:cNvPr>
            <p:cNvSpPr/>
            <p:nvPr/>
          </p:nvSpPr>
          <p:spPr>
            <a:xfrm>
              <a:off x="2241918" y="8225468"/>
              <a:ext cx="76200" cy="76200"/>
            </a:xfrm>
            <a:custGeom>
              <a:avLst/>
              <a:gdLst>
                <a:gd name="connsiteX0" fmla="*/ 40 w 76200"/>
                <a:gd name="connsiteY0" fmla="*/ 112 h 76200"/>
                <a:gd name="connsiteX1" fmla="*/ 76240 w 76200"/>
                <a:gd name="connsiteY1" fmla="*/ 112 h 76200"/>
                <a:gd name="connsiteX2" fmla="*/ 76240 w 76200"/>
                <a:gd name="connsiteY2" fmla="*/ 76312 h 76200"/>
                <a:gd name="connsiteX3" fmla="*/ 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12"/>
                  </a:moveTo>
                  <a:lnTo>
                    <a:pt x="76240" y="112"/>
                  </a:lnTo>
                  <a:lnTo>
                    <a:pt x="76240" y="76312"/>
                  </a:lnTo>
                  <a:lnTo>
                    <a:pt x="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66D2A619-F1B7-5F14-C02C-50CEA621B39B}"/>
                </a:ext>
              </a:extLst>
            </p:cNvPr>
            <p:cNvSpPr/>
            <p:nvPr/>
          </p:nvSpPr>
          <p:spPr>
            <a:xfrm>
              <a:off x="2241918" y="8454068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126701CD-ED24-7AF9-2896-06234D1A915B}"/>
                </a:ext>
              </a:extLst>
            </p:cNvPr>
            <p:cNvSpPr/>
            <p:nvPr/>
          </p:nvSpPr>
          <p:spPr>
            <a:xfrm>
              <a:off x="2241918" y="8530268"/>
              <a:ext cx="76200" cy="76200"/>
            </a:xfrm>
            <a:custGeom>
              <a:avLst/>
              <a:gdLst>
                <a:gd name="connsiteX0" fmla="*/ 40 w 76200"/>
                <a:gd name="connsiteY0" fmla="*/ 144 h 76200"/>
                <a:gd name="connsiteX1" fmla="*/ 76240 w 76200"/>
                <a:gd name="connsiteY1" fmla="*/ 144 h 76200"/>
                <a:gd name="connsiteX2" fmla="*/ 76240 w 76200"/>
                <a:gd name="connsiteY2" fmla="*/ 76344 h 76200"/>
                <a:gd name="connsiteX3" fmla="*/ 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44"/>
                  </a:moveTo>
                  <a:lnTo>
                    <a:pt x="76240" y="144"/>
                  </a:lnTo>
                  <a:lnTo>
                    <a:pt x="76240" y="76344"/>
                  </a:lnTo>
                  <a:lnTo>
                    <a:pt x="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99D341EB-BAB9-8DA9-248E-BE3E75849E31}"/>
                </a:ext>
              </a:extLst>
            </p:cNvPr>
            <p:cNvSpPr/>
            <p:nvPr/>
          </p:nvSpPr>
          <p:spPr>
            <a:xfrm>
              <a:off x="2241918" y="8606468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095A2A37-4D5C-9075-12C0-23EF225FEBB6}"/>
                </a:ext>
              </a:extLst>
            </p:cNvPr>
            <p:cNvSpPr/>
            <p:nvPr/>
          </p:nvSpPr>
          <p:spPr>
            <a:xfrm>
              <a:off x="2241918" y="8682668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8208D7C9-7334-5F39-BC71-7059AF98684E}"/>
                </a:ext>
              </a:extLst>
            </p:cNvPr>
            <p:cNvSpPr/>
            <p:nvPr/>
          </p:nvSpPr>
          <p:spPr>
            <a:xfrm>
              <a:off x="2241918" y="8835068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F35929D2-4689-1F9B-2AB6-E3BD56ECF547}"/>
                </a:ext>
              </a:extLst>
            </p:cNvPr>
            <p:cNvSpPr/>
            <p:nvPr/>
          </p:nvSpPr>
          <p:spPr>
            <a:xfrm>
              <a:off x="2241918" y="9292268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8E1EDDF0-050A-ACC3-4402-3A06248254D7}"/>
                </a:ext>
              </a:extLst>
            </p:cNvPr>
            <p:cNvSpPr/>
            <p:nvPr/>
          </p:nvSpPr>
          <p:spPr>
            <a:xfrm>
              <a:off x="2318118" y="7463468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9318F4AE-9262-A3B3-4BA4-D01C59A99E71}"/>
                </a:ext>
              </a:extLst>
            </p:cNvPr>
            <p:cNvSpPr/>
            <p:nvPr/>
          </p:nvSpPr>
          <p:spPr>
            <a:xfrm>
              <a:off x="2318118" y="7615868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37C5C5C6-8443-2E35-0151-227BC680DD7B}"/>
                </a:ext>
              </a:extLst>
            </p:cNvPr>
            <p:cNvSpPr/>
            <p:nvPr/>
          </p:nvSpPr>
          <p:spPr>
            <a:xfrm>
              <a:off x="2318118" y="7692068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BA7F9DEF-7D19-4525-21F6-948B294F510F}"/>
                </a:ext>
              </a:extLst>
            </p:cNvPr>
            <p:cNvSpPr/>
            <p:nvPr/>
          </p:nvSpPr>
          <p:spPr>
            <a:xfrm>
              <a:off x="2318118" y="7768268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AC8A2178-5144-40A7-B903-3A63615442FC}"/>
                </a:ext>
              </a:extLst>
            </p:cNvPr>
            <p:cNvSpPr/>
            <p:nvPr/>
          </p:nvSpPr>
          <p:spPr>
            <a:xfrm>
              <a:off x="2318118" y="7920668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500D7ACF-BF26-080A-33C6-880C16C45A06}"/>
                </a:ext>
              </a:extLst>
            </p:cNvPr>
            <p:cNvSpPr/>
            <p:nvPr/>
          </p:nvSpPr>
          <p:spPr>
            <a:xfrm>
              <a:off x="2318118" y="8073068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1A4E357E-58AE-A098-2ED7-387BB213AF0A}"/>
                </a:ext>
              </a:extLst>
            </p:cNvPr>
            <p:cNvSpPr/>
            <p:nvPr/>
          </p:nvSpPr>
          <p:spPr>
            <a:xfrm>
              <a:off x="2318118" y="8149268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BE58155B-E160-AF8D-D9D4-68F6D77D0062}"/>
                </a:ext>
              </a:extLst>
            </p:cNvPr>
            <p:cNvSpPr/>
            <p:nvPr/>
          </p:nvSpPr>
          <p:spPr>
            <a:xfrm>
              <a:off x="2318118" y="8225468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FBE2C263-7306-432E-0ABF-08577EA39E50}"/>
                </a:ext>
              </a:extLst>
            </p:cNvPr>
            <p:cNvSpPr/>
            <p:nvPr/>
          </p:nvSpPr>
          <p:spPr>
            <a:xfrm>
              <a:off x="2318118" y="8301668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1057C14C-652F-94F0-6409-69389DDF41DA}"/>
                </a:ext>
              </a:extLst>
            </p:cNvPr>
            <p:cNvSpPr/>
            <p:nvPr/>
          </p:nvSpPr>
          <p:spPr>
            <a:xfrm>
              <a:off x="2318118" y="8377868"/>
              <a:ext cx="76200" cy="76200"/>
            </a:xfrm>
            <a:custGeom>
              <a:avLst/>
              <a:gdLst>
                <a:gd name="connsiteX0" fmla="*/ 48 w 76200"/>
                <a:gd name="connsiteY0" fmla="*/ 128 h 76200"/>
                <a:gd name="connsiteX1" fmla="*/ 76248 w 76200"/>
                <a:gd name="connsiteY1" fmla="*/ 128 h 76200"/>
                <a:gd name="connsiteX2" fmla="*/ 76248 w 76200"/>
                <a:gd name="connsiteY2" fmla="*/ 76328 h 76200"/>
                <a:gd name="connsiteX3" fmla="*/ 4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8"/>
                  </a:moveTo>
                  <a:lnTo>
                    <a:pt x="76248" y="128"/>
                  </a:lnTo>
                  <a:lnTo>
                    <a:pt x="76248" y="76328"/>
                  </a:lnTo>
                  <a:lnTo>
                    <a:pt x="4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55DB636F-4DB6-50E5-3FD0-E7BE7891E66C}"/>
                </a:ext>
              </a:extLst>
            </p:cNvPr>
            <p:cNvSpPr/>
            <p:nvPr/>
          </p:nvSpPr>
          <p:spPr>
            <a:xfrm>
              <a:off x="2318118" y="8454068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6E7888B5-88EB-2481-69B3-841237D15099}"/>
                </a:ext>
              </a:extLst>
            </p:cNvPr>
            <p:cNvSpPr/>
            <p:nvPr/>
          </p:nvSpPr>
          <p:spPr>
            <a:xfrm>
              <a:off x="2318118" y="8530268"/>
              <a:ext cx="76200" cy="76200"/>
            </a:xfrm>
            <a:custGeom>
              <a:avLst/>
              <a:gdLst>
                <a:gd name="connsiteX0" fmla="*/ 48 w 76200"/>
                <a:gd name="connsiteY0" fmla="*/ 144 h 76200"/>
                <a:gd name="connsiteX1" fmla="*/ 76248 w 76200"/>
                <a:gd name="connsiteY1" fmla="*/ 144 h 76200"/>
                <a:gd name="connsiteX2" fmla="*/ 76248 w 76200"/>
                <a:gd name="connsiteY2" fmla="*/ 76344 h 76200"/>
                <a:gd name="connsiteX3" fmla="*/ 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44"/>
                  </a:moveTo>
                  <a:lnTo>
                    <a:pt x="76248" y="144"/>
                  </a:lnTo>
                  <a:lnTo>
                    <a:pt x="76248" y="76344"/>
                  </a:lnTo>
                  <a:lnTo>
                    <a:pt x="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9995BF2D-0A2E-8AA4-659B-EEF4DDE69A04}"/>
                </a:ext>
              </a:extLst>
            </p:cNvPr>
            <p:cNvSpPr/>
            <p:nvPr/>
          </p:nvSpPr>
          <p:spPr>
            <a:xfrm>
              <a:off x="2318118" y="8682668"/>
              <a:ext cx="76200" cy="76200"/>
            </a:xfrm>
            <a:custGeom>
              <a:avLst/>
              <a:gdLst>
                <a:gd name="connsiteX0" fmla="*/ 48 w 76200"/>
                <a:gd name="connsiteY0" fmla="*/ 160 h 76200"/>
                <a:gd name="connsiteX1" fmla="*/ 76248 w 76200"/>
                <a:gd name="connsiteY1" fmla="*/ 160 h 76200"/>
                <a:gd name="connsiteX2" fmla="*/ 76248 w 76200"/>
                <a:gd name="connsiteY2" fmla="*/ 76360 h 76200"/>
                <a:gd name="connsiteX3" fmla="*/ 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60"/>
                  </a:moveTo>
                  <a:lnTo>
                    <a:pt x="76248" y="160"/>
                  </a:lnTo>
                  <a:lnTo>
                    <a:pt x="76248" y="76360"/>
                  </a:lnTo>
                  <a:lnTo>
                    <a:pt x="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A099C6BB-DE16-327C-B316-D78340DB1899}"/>
                </a:ext>
              </a:extLst>
            </p:cNvPr>
            <p:cNvSpPr/>
            <p:nvPr/>
          </p:nvSpPr>
          <p:spPr>
            <a:xfrm>
              <a:off x="2318118" y="8835068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C304F3A6-93D4-EF3B-8924-52AE4FEDA88F}"/>
                </a:ext>
              </a:extLst>
            </p:cNvPr>
            <p:cNvSpPr/>
            <p:nvPr/>
          </p:nvSpPr>
          <p:spPr>
            <a:xfrm>
              <a:off x="2318118" y="8987468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221DA22D-B882-DB77-F371-E48CAD07F680}"/>
                </a:ext>
              </a:extLst>
            </p:cNvPr>
            <p:cNvSpPr/>
            <p:nvPr/>
          </p:nvSpPr>
          <p:spPr>
            <a:xfrm>
              <a:off x="2318118" y="9063668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92C1ED56-AB3C-B02D-778E-4E18487252A7}"/>
                </a:ext>
              </a:extLst>
            </p:cNvPr>
            <p:cNvSpPr/>
            <p:nvPr/>
          </p:nvSpPr>
          <p:spPr>
            <a:xfrm>
              <a:off x="2318118" y="9139868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AB306038-62AA-2AD5-A5C4-5BA84EA120E6}"/>
                </a:ext>
              </a:extLst>
            </p:cNvPr>
            <p:cNvSpPr/>
            <p:nvPr/>
          </p:nvSpPr>
          <p:spPr>
            <a:xfrm>
              <a:off x="2318118" y="9292268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05080D1A-518A-CAA4-E078-3AA4970CFBA1}"/>
                </a:ext>
              </a:extLst>
            </p:cNvPr>
            <p:cNvSpPr/>
            <p:nvPr/>
          </p:nvSpPr>
          <p:spPr>
            <a:xfrm>
              <a:off x="2394318" y="7463468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CA17051A-6684-5D75-8486-DD3FDD53BF7F}"/>
                </a:ext>
              </a:extLst>
            </p:cNvPr>
            <p:cNvSpPr/>
            <p:nvPr/>
          </p:nvSpPr>
          <p:spPr>
            <a:xfrm>
              <a:off x="2394318" y="7615868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14D85C47-E7F2-EC72-04FA-A506CB4CD5C8}"/>
                </a:ext>
              </a:extLst>
            </p:cNvPr>
            <p:cNvSpPr/>
            <p:nvPr/>
          </p:nvSpPr>
          <p:spPr>
            <a:xfrm>
              <a:off x="2394318" y="7692068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A0876704-289D-364B-6086-8CA65D24757C}"/>
                </a:ext>
              </a:extLst>
            </p:cNvPr>
            <p:cNvSpPr/>
            <p:nvPr/>
          </p:nvSpPr>
          <p:spPr>
            <a:xfrm>
              <a:off x="2394318" y="7768268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6046E5FB-A147-9A7D-18E3-9AB35088DFE8}"/>
                </a:ext>
              </a:extLst>
            </p:cNvPr>
            <p:cNvSpPr/>
            <p:nvPr/>
          </p:nvSpPr>
          <p:spPr>
            <a:xfrm>
              <a:off x="2394318" y="7920668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B9FE46C4-21E0-06AA-8E17-15EA160AC38D}"/>
                </a:ext>
              </a:extLst>
            </p:cNvPr>
            <p:cNvSpPr/>
            <p:nvPr/>
          </p:nvSpPr>
          <p:spPr>
            <a:xfrm>
              <a:off x="2394318" y="8073068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845313FD-BAF2-527C-DB0F-AF0370762F4C}"/>
                </a:ext>
              </a:extLst>
            </p:cNvPr>
            <p:cNvSpPr/>
            <p:nvPr/>
          </p:nvSpPr>
          <p:spPr>
            <a:xfrm>
              <a:off x="2394318" y="8530268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3E9E2F5B-D908-FB8C-9452-4D386DFA0CB1}"/>
                </a:ext>
              </a:extLst>
            </p:cNvPr>
            <p:cNvSpPr/>
            <p:nvPr/>
          </p:nvSpPr>
          <p:spPr>
            <a:xfrm>
              <a:off x="2394318" y="8682668"/>
              <a:ext cx="76200" cy="76200"/>
            </a:xfrm>
            <a:custGeom>
              <a:avLst/>
              <a:gdLst>
                <a:gd name="connsiteX0" fmla="*/ 56 w 76200"/>
                <a:gd name="connsiteY0" fmla="*/ 160 h 76200"/>
                <a:gd name="connsiteX1" fmla="*/ 76256 w 76200"/>
                <a:gd name="connsiteY1" fmla="*/ 160 h 76200"/>
                <a:gd name="connsiteX2" fmla="*/ 76256 w 76200"/>
                <a:gd name="connsiteY2" fmla="*/ 76360 h 76200"/>
                <a:gd name="connsiteX3" fmla="*/ 5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0"/>
                  </a:moveTo>
                  <a:lnTo>
                    <a:pt x="76256" y="160"/>
                  </a:lnTo>
                  <a:lnTo>
                    <a:pt x="76256" y="76360"/>
                  </a:lnTo>
                  <a:lnTo>
                    <a:pt x="5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0C2EFB73-8AF5-C353-4325-3F1B58E41212}"/>
                </a:ext>
              </a:extLst>
            </p:cNvPr>
            <p:cNvSpPr/>
            <p:nvPr/>
          </p:nvSpPr>
          <p:spPr>
            <a:xfrm>
              <a:off x="2394318" y="8835068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E7A9E374-283D-1B13-DD28-9F10810AA355}"/>
                </a:ext>
              </a:extLst>
            </p:cNvPr>
            <p:cNvSpPr/>
            <p:nvPr/>
          </p:nvSpPr>
          <p:spPr>
            <a:xfrm>
              <a:off x="2394318" y="8987468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577ECF38-C318-BD16-484F-44BCE647C962}"/>
                </a:ext>
              </a:extLst>
            </p:cNvPr>
            <p:cNvSpPr/>
            <p:nvPr/>
          </p:nvSpPr>
          <p:spPr>
            <a:xfrm>
              <a:off x="2394318" y="9063668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9AD424F2-363A-867D-8401-FB83B58EDD47}"/>
                </a:ext>
              </a:extLst>
            </p:cNvPr>
            <p:cNvSpPr/>
            <p:nvPr/>
          </p:nvSpPr>
          <p:spPr>
            <a:xfrm>
              <a:off x="2394318" y="9139868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4D21F0B2-4886-A01F-2D08-2BFAE4283E53}"/>
                </a:ext>
              </a:extLst>
            </p:cNvPr>
            <p:cNvSpPr/>
            <p:nvPr/>
          </p:nvSpPr>
          <p:spPr>
            <a:xfrm>
              <a:off x="2394318" y="9292268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CE72ACCA-B1FB-DAD9-3591-2F331A9914D0}"/>
                </a:ext>
              </a:extLst>
            </p:cNvPr>
            <p:cNvSpPr/>
            <p:nvPr/>
          </p:nvSpPr>
          <p:spPr>
            <a:xfrm>
              <a:off x="2470518" y="7463468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475A2B8F-5DDE-5AC9-6E8E-459BAAC10CEC}"/>
                </a:ext>
              </a:extLst>
            </p:cNvPr>
            <p:cNvSpPr/>
            <p:nvPr/>
          </p:nvSpPr>
          <p:spPr>
            <a:xfrm>
              <a:off x="2470518" y="7615868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1C09BD48-0D4D-1D9F-1456-86AE66A55DA0}"/>
                </a:ext>
              </a:extLst>
            </p:cNvPr>
            <p:cNvSpPr/>
            <p:nvPr/>
          </p:nvSpPr>
          <p:spPr>
            <a:xfrm>
              <a:off x="2470518" y="7692068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2854024D-56CC-B275-1AF6-FA3608C291BD}"/>
                </a:ext>
              </a:extLst>
            </p:cNvPr>
            <p:cNvSpPr/>
            <p:nvPr/>
          </p:nvSpPr>
          <p:spPr>
            <a:xfrm>
              <a:off x="2470518" y="7768268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A80CB4BA-81C6-CBCE-8F23-E2AA90349C50}"/>
                </a:ext>
              </a:extLst>
            </p:cNvPr>
            <p:cNvSpPr/>
            <p:nvPr/>
          </p:nvSpPr>
          <p:spPr>
            <a:xfrm>
              <a:off x="2470518" y="7920668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0D36F772-DF7A-DF8D-062A-FAA6325B0E92}"/>
                </a:ext>
              </a:extLst>
            </p:cNvPr>
            <p:cNvSpPr/>
            <p:nvPr/>
          </p:nvSpPr>
          <p:spPr>
            <a:xfrm>
              <a:off x="2470518" y="8073068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25001934-7E12-BB1C-32AE-58CB0A92F9AD}"/>
                </a:ext>
              </a:extLst>
            </p:cNvPr>
            <p:cNvSpPr/>
            <p:nvPr/>
          </p:nvSpPr>
          <p:spPr>
            <a:xfrm>
              <a:off x="2470518" y="8225468"/>
              <a:ext cx="76200" cy="76200"/>
            </a:xfrm>
            <a:custGeom>
              <a:avLst/>
              <a:gdLst>
                <a:gd name="connsiteX0" fmla="*/ 64 w 76200"/>
                <a:gd name="connsiteY0" fmla="*/ 112 h 76200"/>
                <a:gd name="connsiteX1" fmla="*/ 76264 w 76200"/>
                <a:gd name="connsiteY1" fmla="*/ 112 h 76200"/>
                <a:gd name="connsiteX2" fmla="*/ 76264 w 76200"/>
                <a:gd name="connsiteY2" fmla="*/ 76312 h 76200"/>
                <a:gd name="connsiteX3" fmla="*/ 6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12"/>
                  </a:moveTo>
                  <a:lnTo>
                    <a:pt x="76264" y="112"/>
                  </a:lnTo>
                  <a:lnTo>
                    <a:pt x="76264" y="76312"/>
                  </a:lnTo>
                  <a:lnTo>
                    <a:pt x="6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FC247686-5725-CAA6-FAE8-209FBA908C73}"/>
                </a:ext>
              </a:extLst>
            </p:cNvPr>
            <p:cNvSpPr/>
            <p:nvPr/>
          </p:nvSpPr>
          <p:spPr>
            <a:xfrm>
              <a:off x="2470518" y="8301668"/>
              <a:ext cx="76200" cy="76200"/>
            </a:xfrm>
            <a:custGeom>
              <a:avLst/>
              <a:gdLst>
                <a:gd name="connsiteX0" fmla="*/ 64 w 76200"/>
                <a:gd name="connsiteY0" fmla="*/ 120 h 76200"/>
                <a:gd name="connsiteX1" fmla="*/ 76264 w 76200"/>
                <a:gd name="connsiteY1" fmla="*/ 120 h 76200"/>
                <a:gd name="connsiteX2" fmla="*/ 76264 w 76200"/>
                <a:gd name="connsiteY2" fmla="*/ 76320 h 76200"/>
                <a:gd name="connsiteX3" fmla="*/ 6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0"/>
                  </a:moveTo>
                  <a:lnTo>
                    <a:pt x="76264" y="120"/>
                  </a:lnTo>
                  <a:lnTo>
                    <a:pt x="76264" y="76320"/>
                  </a:lnTo>
                  <a:lnTo>
                    <a:pt x="6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03FA2FE0-691C-BC99-0F04-8CDF279FEAFA}"/>
                </a:ext>
              </a:extLst>
            </p:cNvPr>
            <p:cNvSpPr/>
            <p:nvPr/>
          </p:nvSpPr>
          <p:spPr>
            <a:xfrm>
              <a:off x="2470518" y="8377868"/>
              <a:ext cx="76200" cy="76200"/>
            </a:xfrm>
            <a:custGeom>
              <a:avLst/>
              <a:gdLst>
                <a:gd name="connsiteX0" fmla="*/ 64 w 76200"/>
                <a:gd name="connsiteY0" fmla="*/ 128 h 76200"/>
                <a:gd name="connsiteX1" fmla="*/ 76264 w 76200"/>
                <a:gd name="connsiteY1" fmla="*/ 128 h 76200"/>
                <a:gd name="connsiteX2" fmla="*/ 76264 w 76200"/>
                <a:gd name="connsiteY2" fmla="*/ 76328 h 76200"/>
                <a:gd name="connsiteX3" fmla="*/ 6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8"/>
                  </a:moveTo>
                  <a:lnTo>
                    <a:pt x="76264" y="128"/>
                  </a:lnTo>
                  <a:lnTo>
                    <a:pt x="76264" y="76328"/>
                  </a:lnTo>
                  <a:lnTo>
                    <a:pt x="6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C6C5A631-77E1-9204-0C08-66D8C049329B}"/>
                </a:ext>
              </a:extLst>
            </p:cNvPr>
            <p:cNvSpPr/>
            <p:nvPr/>
          </p:nvSpPr>
          <p:spPr>
            <a:xfrm>
              <a:off x="2470518" y="8454068"/>
              <a:ext cx="76200" cy="76200"/>
            </a:xfrm>
            <a:custGeom>
              <a:avLst/>
              <a:gdLst>
                <a:gd name="connsiteX0" fmla="*/ 64 w 76200"/>
                <a:gd name="connsiteY0" fmla="*/ 136 h 76200"/>
                <a:gd name="connsiteX1" fmla="*/ 76264 w 76200"/>
                <a:gd name="connsiteY1" fmla="*/ 136 h 76200"/>
                <a:gd name="connsiteX2" fmla="*/ 76264 w 76200"/>
                <a:gd name="connsiteY2" fmla="*/ 76336 h 76200"/>
                <a:gd name="connsiteX3" fmla="*/ 6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36"/>
                  </a:moveTo>
                  <a:lnTo>
                    <a:pt x="76264" y="136"/>
                  </a:lnTo>
                  <a:lnTo>
                    <a:pt x="76264" y="76336"/>
                  </a:lnTo>
                  <a:lnTo>
                    <a:pt x="6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2BB3E871-7C76-A1A6-0B63-5FB68B9475ED}"/>
                </a:ext>
              </a:extLst>
            </p:cNvPr>
            <p:cNvSpPr/>
            <p:nvPr/>
          </p:nvSpPr>
          <p:spPr>
            <a:xfrm>
              <a:off x="2470518" y="8606468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C4705EF4-430C-2F30-CB1B-D3D5A1EE4B9A}"/>
                </a:ext>
              </a:extLst>
            </p:cNvPr>
            <p:cNvSpPr/>
            <p:nvPr/>
          </p:nvSpPr>
          <p:spPr>
            <a:xfrm>
              <a:off x="2470518" y="8835068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3397D50E-75E2-D0E9-A898-A8922C2E2E37}"/>
                </a:ext>
              </a:extLst>
            </p:cNvPr>
            <p:cNvSpPr/>
            <p:nvPr/>
          </p:nvSpPr>
          <p:spPr>
            <a:xfrm>
              <a:off x="2470518" y="8987468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85ACEB2C-12AA-BFB7-C449-64EC92718E9C}"/>
                </a:ext>
              </a:extLst>
            </p:cNvPr>
            <p:cNvSpPr/>
            <p:nvPr/>
          </p:nvSpPr>
          <p:spPr>
            <a:xfrm>
              <a:off x="2470518" y="9063668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2838FD2B-0524-B1B8-7B64-A701DF4F30AB}"/>
                </a:ext>
              </a:extLst>
            </p:cNvPr>
            <p:cNvSpPr/>
            <p:nvPr/>
          </p:nvSpPr>
          <p:spPr>
            <a:xfrm>
              <a:off x="2470518" y="9139868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6EAC7887-6F4F-710D-FF37-6E0F43F7E551}"/>
                </a:ext>
              </a:extLst>
            </p:cNvPr>
            <p:cNvSpPr/>
            <p:nvPr/>
          </p:nvSpPr>
          <p:spPr>
            <a:xfrm>
              <a:off x="2470518" y="9292268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2382233C-1BEC-8618-FE00-D0C017E9E245}"/>
                </a:ext>
              </a:extLst>
            </p:cNvPr>
            <p:cNvSpPr/>
            <p:nvPr/>
          </p:nvSpPr>
          <p:spPr>
            <a:xfrm>
              <a:off x="2546718" y="7463468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311F9FE2-0AC0-6A31-987F-687EDB2BBA11}"/>
                </a:ext>
              </a:extLst>
            </p:cNvPr>
            <p:cNvSpPr/>
            <p:nvPr/>
          </p:nvSpPr>
          <p:spPr>
            <a:xfrm>
              <a:off x="2546718" y="7920668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EAAC783A-508C-EF9C-266B-4CD93F0338B4}"/>
                </a:ext>
              </a:extLst>
            </p:cNvPr>
            <p:cNvSpPr/>
            <p:nvPr/>
          </p:nvSpPr>
          <p:spPr>
            <a:xfrm>
              <a:off x="2546718" y="8149268"/>
              <a:ext cx="76200" cy="76200"/>
            </a:xfrm>
            <a:custGeom>
              <a:avLst/>
              <a:gdLst>
                <a:gd name="connsiteX0" fmla="*/ 72 w 76200"/>
                <a:gd name="connsiteY0" fmla="*/ 104 h 76200"/>
                <a:gd name="connsiteX1" fmla="*/ 76272 w 76200"/>
                <a:gd name="connsiteY1" fmla="*/ 104 h 76200"/>
                <a:gd name="connsiteX2" fmla="*/ 76272 w 76200"/>
                <a:gd name="connsiteY2" fmla="*/ 76304 h 76200"/>
                <a:gd name="connsiteX3" fmla="*/ 7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04"/>
                  </a:moveTo>
                  <a:lnTo>
                    <a:pt x="76272" y="104"/>
                  </a:lnTo>
                  <a:lnTo>
                    <a:pt x="76272" y="76304"/>
                  </a:lnTo>
                  <a:lnTo>
                    <a:pt x="7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69027FA2-8CAA-19B2-32EE-2635489B9CB8}"/>
                </a:ext>
              </a:extLst>
            </p:cNvPr>
            <p:cNvSpPr/>
            <p:nvPr/>
          </p:nvSpPr>
          <p:spPr>
            <a:xfrm>
              <a:off x="2546718" y="8225468"/>
              <a:ext cx="76200" cy="76200"/>
            </a:xfrm>
            <a:custGeom>
              <a:avLst/>
              <a:gdLst>
                <a:gd name="connsiteX0" fmla="*/ 72 w 76200"/>
                <a:gd name="connsiteY0" fmla="*/ 112 h 76200"/>
                <a:gd name="connsiteX1" fmla="*/ 76272 w 76200"/>
                <a:gd name="connsiteY1" fmla="*/ 112 h 76200"/>
                <a:gd name="connsiteX2" fmla="*/ 76272 w 76200"/>
                <a:gd name="connsiteY2" fmla="*/ 76312 h 76200"/>
                <a:gd name="connsiteX3" fmla="*/ 7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12"/>
                  </a:moveTo>
                  <a:lnTo>
                    <a:pt x="76272" y="112"/>
                  </a:lnTo>
                  <a:lnTo>
                    <a:pt x="76272" y="76312"/>
                  </a:lnTo>
                  <a:lnTo>
                    <a:pt x="7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2CF6BA03-808F-6731-2261-093249C64FFA}"/>
                </a:ext>
              </a:extLst>
            </p:cNvPr>
            <p:cNvSpPr/>
            <p:nvPr/>
          </p:nvSpPr>
          <p:spPr>
            <a:xfrm>
              <a:off x="2546718" y="8301668"/>
              <a:ext cx="76200" cy="76200"/>
            </a:xfrm>
            <a:custGeom>
              <a:avLst/>
              <a:gdLst>
                <a:gd name="connsiteX0" fmla="*/ 72 w 76200"/>
                <a:gd name="connsiteY0" fmla="*/ 120 h 76200"/>
                <a:gd name="connsiteX1" fmla="*/ 76272 w 76200"/>
                <a:gd name="connsiteY1" fmla="*/ 120 h 76200"/>
                <a:gd name="connsiteX2" fmla="*/ 76272 w 76200"/>
                <a:gd name="connsiteY2" fmla="*/ 76320 h 76200"/>
                <a:gd name="connsiteX3" fmla="*/ 7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0"/>
                  </a:moveTo>
                  <a:lnTo>
                    <a:pt x="76272" y="120"/>
                  </a:lnTo>
                  <a:lnTo>
                    <a:pt x="76272" y="76320"/>
                  </a:lnTo>
                  <a:lnTo>
                    <a:pt x="7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8565B377-C57C-E41A-636A-88D21B3BAB7D}"/>
                </a:ext>
              </a:extLst>
            </p:cNvPr>
            <p:cNvSpPr/>
            <p:nvPr/>
          </p:nvSpPr>
          <p:spPr>
            <a:xfrm>
              <a:off x="2546718" y="8377868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C7A5B101-CCAE-BB6B-DEE6-0397807CF45B}"/>
                </a:ext>
              </a:extLst>
            </p:cNvPr>
            <p:cNvSpPr/>
            <p:nvPr/>
          </p:nvSpPr>
          <p:spPr>
            <a:xfrm>
              <a:off x="2546718" y="8454068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0CE34D1C-3C0A-32F6-5E5D-68A678F1380C}"/>
                </a:ext>
              </a:extLst>
            </p:cNvPr>
            <p:cNvSpPr/>
            <p:nvPr/>
          </p:nvSpPr>
          <p:spPr>
            <a:xfrm>
              <a:off x="2546718" y="8682668"/>
              <a:ext cx="76200" cy="76200"/>
            </a:xfrm>
            <a:custGeom>
              <a:avLst/>
              <a:gdLst>
                <a:gd name="connsiteX0" fmla="*/ 72 w 76200"/>
                <a:gd name="connsiteY0" fmla="*/ 160 h 76200"/>
                <a:gd name="connsiteX1" fmla="*/ 76272 w 76200"/>
                <a:gd name="connsiteY1" fmla="*/ 160 h 76200"/>
                <a:gd name="connsiteX2" fmla="*/ 76272 w 76200"/>
                <a:gd name="connsiteY2" fmla="*/ 76360 h 76200"/>
                <a:gd name="connsiteX3" fmla="*/ 7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60"/>
                  </a:moveTo>
                  <a:lnTo>
                    <a:pt x="76272" y="160"/>
                  </a:lnTo>
                  <a:lnTo>
                    <a:pt x="76272" y="76360"/>
                  </a:lnTo>
                  <a:lnTo>
                    <a:pt x="7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C96BC64E-4DA6-C658-9CBF-1C82E98EDC68}"/>
                </a:ext>
              </a:extLst>
            </p:cNvPr>
            <p:cNvSpPr/>
            <p:nvPr/>
          </p:nvSpPr>
          <p:spPr>
            <a:xfrm>
              <a:off x="2546718" y="8835068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62979F33-7D43-9E32-09B9-230A4C7EE657}"/>
                </a:ext>
              </a:extLst>
            </p:cNvPr>
            <p:cNvSpPr/>
            <p:nvPr/>
          </p:nvSpPr>
          <p:spPr>
            <a:xfrm>
              <a:off x="2546718" y="9292268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5E46B592-E9EE-D566-C7CB-6FFE53F375D4}"/>
                </a:ext>
              </a:extLst>
            </p:cNvPr>
            <p:cNvSpPr/>
            <p:nvPr/>
          </p:nvSpPr>
          <p:spPr>
            <a:xfrm>
              <a:off x="2622918" y="7463468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BD1835EB-D484-B0CF-4C66-6643D5CC69D0}"/>
                </a:ext>
              </a:extLst>
            </p:cNvPr>
            <p:cNvSpPr/>
            <p:nvPr/>
          </p:nvSpPr>
          <p:spPr>
            <a:xfrm>
              <a:off x="2622918" y="7539668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22C657EE-A756-5AA0-BC68-99C919FAC552}"/>
                </a:ext>
              </a:extLst>
            </p:cNvPr>
            <p:cNvSpPr/>
            <p:nvPr/>
          </p:nvSpPr>
          <p:spPr>
            <a:xfrm>
              <a:off x="2622918" y="7615868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D1CD682B-CAC6-2452-FA7E-D7BCF9F22504}"/>
                </a:ext>
              </a:extLst>
            </p:cNvPr>
            <p:cNvSpPr/>
            <p:nvPr/>
          </p:nvSpPr>
          <p:spPr>
            <a:xfrm>
              <a:off x="2622918" y="7692068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70859C4C-7A3B-86FE-AD3D-45DF962F1B24}"/>
                </a:ext>
              </a:extLst>
            </p:cNvPr>
            <p:cNvSpPr/>
            <p:nvPr/>
          </p:nvSpPr>
          <p:spPr>
            <a:xfrm>
              <a:off x="2622918" y="7768268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84866E51-84BC-FF72-45A5-B6790DE210E1}"/>
                </a:ext>
              </a:extLst>
            </p:cNvPr>
            <p:cNvSpPr/>
            <p:nvPr/>
          </p:nvSpPr>
          <p:spPr>
            <a:xfrm>
              <a:off x="2622918" y="7844468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3DE0AAC0-BFBA-924E-9389-BBBA2F594583}"/>
                </a:ext>
              </a:extLst>
            </p:cNvPr>
            <p:cNvSpPr/>
            <p:nvPr/>
          </p:nvSpPr>
          <p:spPr>
            <a:xfrm>
              <a:off x="2622918" y="7920668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0478656B-BF23-C5A4-2B1B-B830D0B29662}"/>
                </a:ext>
              </a:extLst>
            </p:cNvPr>
            <p:cNvSpPr/>
            <p:nvPr/>
          </p:nvSpPr>
          <p:spPr>
            <a:xfrm>
              <a:off x="2622918" y="8073068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5ABF95D-F155-B213-30A2-0148E98F4214}"/>
                </a:ext>
              </a:extLst>
            </p:cNvPr>
            <p:cNvSpPr/>
            <p:nvPr/>
          </p:nvSpPr>
          <p:spPr>
            <a:xfrm>
              <a:off x="2622918" y="8225468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9DC0F509-5D57-636F-4DE3-9090947A7808}"/>
                </a:ext>
              </a:extLst>
            </p:cNvPr>
            <p:cNvSpPr/>
            <p:nvPr/>
          </p:nvSpPr>
          <p:spPr>
            <a:xfrm>
              <a:off x="2622918" y="8377868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097B1FB9-21E7-0CA5-8DFE-D2699D09E752}"/>
                </a:ext>
              </a:extLst>
            </p:cNvPr>
            <p:cNvSpPr/>
            <p:nvPr/>
          </p:nvSpPr>
          <p:spPr>
            <a:xfrm>
              <a:off x="2622918" y="8530268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AF2DBC23-BA2D-5E3A-11A3-914ECDF5BCE5}"/>
                </a:ext>
              </a:extLst>
            </p:cNvPr>
            <p:cNvSpPr/>
            <p:nvPr/>
          </p:nvSpPr>
          <p:spPr>
            <a:xfrm>
              <a:off x="2622918" y="8682668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5BB1ACE1-AF7A-FD4E-DD11-4A078798595C}"/>
                </a:ext>
              </a:extLst>
            </p:cNvPr>
            <p:cNvSpPr/>
            <p:nvPr/>
          </p:nvSpPr>
          <p:spPr>
            <a:xfrm>
              <a:off x="2622918" y="8835068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4FE3917B-EA1C-ED25-D38B-4CDFA912075F}"/>
                </a:ext>
              </a:extLst>
            </p:cNvPr>
            <p:cNvSpPr/>
            <p:nvPr/>
          </p:nvSpPr>
          <p:spPr>
            <a:xfrm>
              <a:off x="2622918" y="8911268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0A6D5FFE-565D-FA85-AAC3-05BB55926C66}"/>
                </a:ext>
              </a:extLst>
            </p:cNvPr>
            <p:cNvSpPr/>
            <p:nvPr/>
          </p:nvSpPr>
          <p:spPr>
            <a:xfrm>
              <a:off x="2622918" y="8987468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B914AC0C-F4D3-1192-B6CD-72FD31087391}"/>
                </a:ext>
              </a:extLst>
            </p:cNvPr>
            <p:cNvSpPr/>
            <p:nvPr/>
          </p:nvSpPr>
          <p:spPr>
            <a:xfrm>
              <a:off x="2622918" y="9063668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0DDDED84-1D8A-3704-A7E7-B8D2A4AD64B1}"/>
                </a:ext>
              </a:extLst>
            </p:cNvPr>
            <p:cNvSpPr/>
            <p:nvPr/>
          </p:nvSpPr>
          <p:spPr>
            <a:xfrm>
              <a:off x="2622918" y="9139868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81842D5E-11C0-1E30-E0FC-303F42F5F14E}"/>
                </a:ext>
              </a:extLst>
            </p:cNvPr>
            <p:cNvSpPr/>
            <p:nvPr/>
          </p:nvSpPr>
          <p:spPr>
            <a:xfrm>
              <a:off x="2622918" y="9216068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EBE4872D-C74E-EDB3-A7E6-2C2A85C1402D}"/>
                </a:ext>
              </a:extLst>
            </p:cNvPr>
            <p:cNvSpPr/>
            <p:nvPr/>
          </p:nvSpPr>
          <p:spPr>
            <a:xfrm>
              <a:off x="2622918" y="9292268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BDF2FD27-0575-098A-771B-9C2B9257583F}"/>
                </a:ext>
              </a:extLst>
            </p:cNvPr>
            <p:cNvSpPr/>
            <p:nvPr/>
          </p:nvSpPr>
          <p:spPr>
            <a:xfrm>
              <a:off x="2699118" y="8073068"/>
              <a:ext cx="76200" cy="76200"/>
            </a:xfrm>
            <a:custGeom>
              <a:avLst/>
              <a:gdLst>
                <a:gd name="connsiteX0" fmla="*/ 88 w 76200"/>
                <a:gd name="connsiteY0" fmla="*/ 96 h 76200"/>
                <a:gd name="connsiteX1" fmla="*/ 76288 w 76200"/>
                <a:gd name="connsiteY1" fmla="*/ 96 h 76200"/>
                <a:gd name="connsiteX2" fmla="*/ 76288 w 76200"/>
                <a:gd name="connsiteY2" fmla="*/ 76296 h 76200"/>
                <a:gd name="connsiteX3" fmla="*/ 8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96"/>
                  </a:moveTo>
                  <a:lnTo>
                    <a:pt x="76288" y="96"/>
                  </a:lnTo>
                  <a:lnTo>
                    <a:pt x="76288" y="76296"/>
                  </a:lnTo>
                  <a:lnTo>
                    <a:pt x="8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2BBA99ED-79B7-5DB7-E8E5-4275B3A7B9AD}"/>
                </a:ext>
              </a:extLst>
            </p:cNvPr>
            <p:cNvSpPr/>
            <p:nvPr/>
          </p:nvSpPr>
          <p:spPr>
            <a:xfrm>
              <a:off x="2699118" y="8149268"/>
              <a:ext cx="76200" cy="76200"/>
            </a:xfrm>
            <a:custGeom>
              <a:avLst/>
              <a:gdLst>
                <a:gd name="connsiteX0" fmla="*/ 88 w 76200"/>
                <a:gd name="connsiteY0" fmla="*/ 104 h 76200"/>
                <a:gd name="connsiteX1" fmla="*/ 76288 w 76200"/>
                <a:gd name="connsiteY1" fmla="*/ 104 h 76200"/>
                <a:gd name="connsiteX2" fmla="*/ 76288 w 76200"/>
                <a:gd name="connsiteY2" fmla="*/ 76304 h 76200"/>
                <a:gd name="connsiteX3" fmla="*/ 8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04"/>
                  </a:moveTo>
                  <a:lnTo>
                    <a:pt x="76288" y="104"/>
                  </a:lnTo>
                  <a:lnTo>
                    <a:pt x="76288" y="76304"/>
                  </a:lnTo>
                  <a:lnTo>
                    <a:pt x="8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A35BB6D2-630A-15B6-8783-D2783C743957}"/>
                </a:ext>
              </a:extLst>
            </p:cNvPr>
            <p:cNvSpPr/>
            <p:nvPr/>
          </p:nvSpPr>
          <p:spPr>
            <a:xfrm>
              <a:off x="2699118" y="8606468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CD832F24-C003-BE47-E595-D5C7FCDEA16D}"/>
                </a:ext>
              </a:extLst>
            </p:cNvPr>
            <p:cNvSpPr/>
            <p:nvPr/>
          </p:nvSpPr>
          <p:spPr>
            <a:xfrm>
              <a:off x="2699118" y="8682668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14F14B89-092D-1AA9-F6ED-1F18CCD69243}"/>
                </a:ext>
              </a:extLst>
            </p:cNvPr>
            <p:cNvSpPr/>
            <p:nvPr/>
          </p:nvSpPr>
          <p:spPr>
            <a:xfrm>
              <a:off x="2775318" y="7539668"/>
              <a:ext cx="76200" cy="76200"/>
            </a:xfrm>
            <a:custGeom>
              <a:avLst/>
              <a:gdLst>
                <a:gd name="connsiteX0" fmla="*/ 96 w 76200"/>
                <a:gd name="connsiteY0" fmla="*/ 40 h 76200"/>
                <a:gd name="connsiteX1" fmla="*/ 76296 w 76200"/>
                <a:gd name="connsiteY1" fmla="*/ 40 h 76200"/>
                <a:gd name="connsiteX2" fmla="*/ 76296 w 76200"/>
                <a:gd name="connsiteY2" fmla="*/ 76240 h 76200"/>
                <a:gd name="connsiteX3" fmla="*/ 9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0"/>
                  </a:moveTo>
                  <a:lnTo>
                    <a:pt x="76296" y="40"/>
                  </a:lnTo>
                  <a:lnTo>
                    <a:pt x="76296" y="76240"/>
                  </a:lnTo>
                  <a:lnTo>
                    <a:pt x="9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99D8FF14-6B56-A7E5-6B0B-D5AE9AF56889}"/>
                </a:ext>
              </a:extLst>
            </p:cNvPr>
            <p:cNvSpPr/>
            <p:nvPr/>
          </p:nvSpPr>
          <p:spPr>
            <a:xfrm>
              <a:off x="2775318" y="7692068"/>
              <a:ext cx="76200" cy="76200"/>
            </a:xfrm>
            <a:custGeom>
              <a:avLst/>
              <a:gdLst>
                <a:gd name="connsiteX0" fmla="*/ 96 w 76200"/>
                <a:gd name="connsiteY0" fmla="*/ 56 h 76200"/>
                <a:gd name="connsiteX1" fmla="*/ 76296 w 76200"/>
                <a:gd name="connsiteY1" fmla="*/ 56 h 76200"/>
                <a:gd name="connsiteX2" fmla="*/ 76296 w 76200"/>
                <a:gd name="connsiteY2" fmla="*/ 76256 h 76200"/>
                <a:gd name="connsiteX3" fmla="*/ 9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56"/>
                  </a:moveTo>
                  <a:lnTo>
                    <a:pt x="76296" y="56"/>
                  </a:lnTo>
                  <a:lnTo>
                    <a:pt x="76296" y="76256"/>
                  </a:lnTo>
                  <a:lnTo>
                    <a:pt x="9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2AB00887-AA10-9212-D624-6456221CA772}"/>
                </a:ext>
              </a:extLst>
            </p:cNvPr>
            <p:cNvSpPr/>
            <p:nvPr/>
          </p:nvSpPr>
          <p:spPr>
            <a:xfrm>
              <a:off x="2775318" y="7844468"/>
              <a:ext cx="76200" cy="76200"/>
            </a:xfrm>
            <a:custGeom>
              <a:avLst/>
              <a:gdLst>
                <a:gd name="connsiteX0" fmla="*/ 96 w 76200"/>
                <a:gd name="connsiteY0" fmla="*/ 72 h 76200"/>
                <a:gd name="connsiteX1" fmla="*/ 76296 w 76200"/>
                <a:gd name="connsiteY1" fmla="*/ 72 h 76200"/>
                <a:gd name="connsiteX2" fmla="*/ 76296 w 76200"/>
                <a:gd name="connsiteY2" fmla="*/ 76272 h 76200"/>
                <a:gd name="connsiteX3" fmla="*/ 9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72"/>
                  </a:moveTo>
                  <a:lnTo>
                    <a:pt x="76296" y="72"/>
                  </a:lnTo>
                  <a:lnTo>
                    <a:pt x="76296" y="76272"/>
                  </a:lnTo>
                  <a:lnTo>
                    <a:pt x="9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02F4F456-33BB-A381-E2C0-8AA6D6ECCAE4}"/>
                </a:ext>
              </a:extLst>
            </p:cNvPr>
            <p:cNvSpPr/>
            <p:nvPr/>
          </p:nvSpPr>
          <p:spPr>
            <a:xfrm>
              <a:off x="2775318" y="7920668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12B51C59-A8F1-D378-11D9-373163ABF99A}"/>
                </a:ext>
              </a:extLst>
            </p:cNvPr>
            <p:cNvSpPr/>
            <p:nvPr/>
          </p:nvSpPr>
          <p:spPr>
            <a:xfrm>
              <a:off x="2775318" y="8073068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8F8208E7-0702-199F-F4F2-38FFC8763A8F}"/>
                </a:ext>
              </a:extLst>
            </p:cNvPr>
            <p:cNvSpPr/>
            <p:nvPr/>
          </p:nvSpPr>
          <p:spPr>
            <a:xfrm>
              <a:off x="2775318" y="8454068"/>
              <a:ext cx="76200" cy="76200"/>
            </a:xfrm>
            <a:custGeom>
              <a:avLst/>
              <a:gdLst>
                <a:gd name="connsiteX0" fmla="*/ 96 w 76200"/>
                <a:gd name="connsiteY0" fmla="*/ 136 h 76200"/>
                <a:gd name="connsiteX1" fmla="*/ 76296 w 76200"/>
                <a:gd name="connsiteY1" fmla="*/ 136 h 76200"/>
                <a:gd name="connsiteX2" fmla="*/ 76296 w 76200"/>
                <a:gd name="connsiteY2" fmla="*/ 76336 h 76200"/>
                <a:gd name="connsiteX3" fmla="*/ 9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36"/>
                  </a:moveTo>
                  <a:lnTo>
                    <a:pt x="76296" y="136"/>
                  </a:lnTo>
                  <a:lnTo>
                    <a:pt x="76296" y="76336"/>
                  </a:lnTo>
                  <a:lnTo>
                    <a:pt x="9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BA335E28-3720-E360-F5A5-D30DA7433AD0}"/>
                </a:ext>
              </a:extLst>
            </p:cNvPr>
            <p:cNvSpPr/>
            <p:nvPr/>
          </p:nvSpPr>
          <p:spPr>
            <a:xfrm>
              <a:off x="2775318" y="8530268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4822572D-6D41-AD14-BEB0-943C73BAE942}"/>
                </a:ext>
              </a:extLst>
            </p:cNvPr>
            <p:cNvSpPr/>
            <p:nvPr/>
          </p:nvSpPr>
          <p:spPr>
            <a:xfrm>
              <a:off x="2775318" y="8758868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3539942E-6C7A-DB02-D45F-59429DC100E7}"/>
                </a:ext>
              </a:extLst>
            </p:cNvPr>
            <p:cNvSpPr/>
            <p:nvPr/>
          </p:nvSpPr>
          <p:spPr>
            <a:xfrm>
              <a:off x="2775318" y="8835068"/>
              <a:ext cx="76200" cy="76200"/>
            </a:xfrm>
            <a:custGeom>
              <a:avLst/>
              <a:gdLst>
                <a:gd name="connsiteX0" fmla="*/ 96 w 76200"/>
                <a:gd name="connsiteY0" fmla="*/ 176 h 76200"/>
                <a:gd name="connsiteX1" fmla="*/ 76296 w 76200"/>
                <a:gd name="connsiteY1" fmla="*/ 176 h 76200"/>
                <a:gd name="connsiteX2" fmla="*/ 76296 w 76200"/>
                <a:gd name="connsiteY2" fmla="*/ 76376 h 76200"/>
                <a:gd name="connsiteX3" fmla="*/ 9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76"/>
                  </a:moveTo>
                  <a:lnTo>
                    <a:pt x="76296" y="176"/>
                  </a:lnTo>
                  <a:lnTo>
                    <a:pt x="76296" y="76376"/>
                  </a:lnTo>
                  <a:lnTo>
                    <a:pt x="9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D2785714-B3DF-D063-E098-3B6C729146F1}"/>
                </a:ext>
              </a:extLst>
            </p:cNvPr>
            <p:cNvSpPr/>
            <p:nvPr/>
          </p:nvSpPr>
          <p:spPr>
            <a:xfrm>
              <a:off x="2775318" y="8987468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AB346333-AA14-4C34-4C62-1ECCF1D5C568}"/>
                </a:ext>
              </a:extLst>
            </p:cNvPr>
            <p:cNvSpPr/>
            <p:nvPr/>
          </p:nvSpPr>
          <p:spPr>
            <a:xfrm>
              <a:off x="2775318" y="9063668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13876A57-97C9-5AB6-A5BE-383335835448}"/>
                </a:ext>
              </a:extLst>
            </p:cNvPr>
            <p:cNvSpPr/>
            <p:nvPr/>
          </p:nvSpPr>
          <p:spPr>
            <a:xfrm>
              <a:off x="2775318" y="9139868"/>
              <a:ext cx="76200" cy="76200"/>
            </a:xfrm>
            <a:custGeom>
              <a:avLst/>
              <a:gdLst>
                <a:gd name="connsiteX0" fmla="*/ 96 w 76200"/>
                <a:gd name="connsiteY0" fmla="*/ 208 h 76200"/>
                <a:gd name="connsiteX1" fmla="*/ 76296 w 76200"/>
                <a:gd name="connsiteY1" fmla="*/ 208 h 76200"/>
                <a:gd name="connsiteX2" fmla="*/ 76296 w 76200"/>
                <a:gd name="connsiteY2" fmla="*/ 76408 h 76200"/>
                <a:gd name="connsiteX3" fmla="*/ 9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8"/>
                  </a:moveTo>
                  <a:lnTo>
                    <a:pt x="76296" y="208"/>
                  </a:lnTo>
                  <a:lnTo>
                    <a:pt x="76296" y="76408"/>
                  </a:lnTo>
                  <a:lnTo>
                    <a:pt x="9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8D131EB0-A848-4C6E-F319-32E407D660B8}"/>
                </a:ext>
              </a:extLst>
            </p:cNvPr>
            <p:cNvSpPr/>
            <p:nvPr/>
          </p:nvSpPr>
          <p:spPr>
            <a:xfrm>
              <a:off x="2775318" y="9216068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D147CF25-D00A-9FB4-5202-1668F0A0907B}"/>
                </a:ext>
              </a:extLst>
            </p:cNvPr>
            <p:cNvSpPr/>
            <p:nvPr/>
          </p:nvSpPr>
          <p:spPr>
            <a:xfrm>
              <a:off x="2775318" y="9292268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424B0ABF-0FB3-056A-BD8C-211C45DC5FF1}"/>
                </a:ext>
              </a:extLst>
            </p:cNvPr>
            <p:cNvSpPr/>
            <p:nvPr/>
          </p:nvSpPr>
          <p:spPr>
            <a:xfrm>
              <a:off x="2851518" y="7692068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EDC92B39-1649-F0A1-4310-E91016354B87}"/>
                </a:ext>
              </a:extLst>
            </p:cNvPr>
            <p:cNvSpPr/>
            <p:nvPr/>
          </p:nvSpPr>
          <p:spPr>
            <a:xfrm>
              <a:off x="2851518" y="7768268"/>
              <a:ext cx="76200" cy="76200"/>
            </a:xfrm>
            <a:custGeom>
              <a:avLst/>
              <a:gdLst>
                <a:gd name="connsiteX0" fmla="*/ 104 w 76200"/>
                <a:gd name="connsiteY0" fmla="*/ 64 h 76200"/>
                <a:gd name="connsiteX1" fmla="*/ 76304 w 76200"/>
                <a:gd name="connsiteY1" fmla="*/ 64 h 76200"/>
                <a:gd name="connsiteX2" fmla="*/ 76304 w 76200"/>
                <a:gd name="connsiteY2" fmla="*/ 76264 h 76200"/>
                <a:gd name="connsiteX3" fmla="*/ 10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64"/>
                  </a:moveTo>
                  <a:lnTo>
                    <a:pt x="76304" y="64"/>
                  </a:lnTo>
                  <a:lnTo>
                    <a:pt x="76304" y="76264"/>
                  </a:lnTo>
                  <a:lnTo>
                    <a:pt x="10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165E95A3-C7AA-D511-FECF-722EDE74ED9F}"/>
                </a:ext>
              </a:extLst>
            </p:cNvPr>
            <p:cNvSpPr/>
            <p:nvPr/>
          </p:nvSpPr>
          <p:spPr>
            <a:xfrm>
              <a:off x="2851518" y="7844468"/>
              <a:ext cx="76200" cy="76200"/>
            </a:xfrm>
            <a:custGeom>
              <a:avLst/>
              <a:gdLst>
                <a:gd name="connsiteX0" fmla="*/ 104 w 76200"/>
                <a:gd name="connsiteY0" fmla="*/ 72 h 76200"/>
                <a:gd name="connsiteX1" fmla="*/ 76304 w 76200"/>
                <a:gd name="connsiteY1" fmla="*/ 72 h 76200"/>
                <a:gd name="connsiteX2" fmla="*/ 76304 w 76200"/>
                <a:gd name="connsiteY2" fmla="*/ 76272 h 76200"/>
                <a:gd name="connsiteX3" fmla="*/ 10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72"/>
                  </a:moveTo>
                  <a:lnTo>
                    <a:pt x="76304" y="72"/>
                  </a:lnTo>
                  <a:lnTo>
                    <a:pt x="76304" y="76272"/>
                  </a:lnTo>
                  <a:lnTo>
                    <a:pt x="10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9371FE2E-1141-B39C-D606-681C14A0995A}"/>
                </a:ext>
              </a:extLst>
            </p:cNvPr>
            <p:cNvSpPr/>
            <p:nvPr/>
          </p:nvSpPr>
          <p:spPr>
            <a:xfrm>
              <a:off x="2851518" y="7996868"/>
              <a:ext cx="76200" cy="76200"/>
            </a:xfrm>
            <a:custGeom>
              <a:avLst/>
              <a:gdLst>
                <a:gd name="connsiteX0" fmla="*/ 104 w 76200"/>
                <a:gd name="connsiteY0" fmla="*/ 88 h 76200"/>
                <a:gd name="connsiteX1" fmla="*/ 76304 w 76200"/>
                <a:gd name="connsiteY1" fmla="*/ 88 h 76200"/>
                <a:gd name="connsiteX2" fmla="*/ 76304 w 76200"/>
                <a:gd name="connsiteY2" fmla="*/ 76288 h 76200"/>
                <a:gd name="connsiteX3" fmla="*/ 10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88"/>
                  </a:moveTo>
                  <a:lnTo>
                    <a:pt x="76304" y="88"/>
                  </a:lnTo>
                  <a:lnTo>
                    <a:pt x="76304" y="76288"/>
                  </a:lnTo>
                  <a:lnTo>
                    <a:pt x="10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E0F08FA0-1026-B1E9-9BE6-B8292BF6ED6C}"/>
                </a:ext>
              </a:extLst>
            </p:cNvPr>
            <p:cNvSpPr/>
            <p:nvPr/>
          </p:nvSpPr>
          <p:spPr>
            <a:xfrm>
              <a:off x="2851518" y="8073068"/>
              <a:ext cx="76200" cy="76200"/>
            </a:xfrm>
            <a:custGeom>
              <a:avLst/>
              <a:gdLst>
                <a:gd name="connsiteX0" fmla="*/ 104 w 76200"/>
                <a:gd name="connsiteY0" fmla="*/ 96 h 76200"/>
                <a:gd name="connsiteX1" fmla="*/ 76304 w 76200"/>
                <a:gd name="connsiteY1" fmla="*/ 96 h 76200"/>
                <a:gd name="connsiteX2" fmla="*/ 76304 w 76200"/>
                <a:gd name="connsiteY2" fmla="*/ 76296 h 76200"/>
                <a:gd name="connsiteX3" fmla="*/ 10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96"/>
                  </a:moveTo>
                  <a:lnTo>
                    <a:pt x="76304" y="96"/>
                  </a:lnTo>
                  <a:lnTo>
                    <a:pt x="76304" y="76296"/>
                  </a:lnTo>
                  <a:lnTo>
                    <a:pt x="10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7E59A335-9B82-F9B2-3071-7E059D274485}"/>
                </a:ext>
              </a:extLst>
            </p:cNvPr>
            <p:cNvSpPr/>
            <p:nvPr/>
          </p:nvSpPr>
          <p:spPr>
            <a:xfrm>
              <a:off x="2851518" y="8377868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F7A99418-E029-F183-E591-DBC2903BE42A}"/>
                </a:ext>
              </a:extLst>
            </p:cNvPr>
            <p:cNvSpPr/>
            <p:nvPr/>
          </p:nvSpPr>
          <p:spPr>
            <a:xfrm>
              <a:off x="2851518" y="8454068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F9C1A819-9704-8A9E-A21F-3E453DE6F4BB}"/>
                </a:ext>
              </a:extLst>
            </p:cNvPr>
            <p:cNvSpPr/>
            <p:nvPr/>
          </p:nvSpPr>
          <p:spPr>
            <a:xfrm>
              <a:off x="2851518" y="8758868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5F2DD274-5DE7-7BF4-A9B9-56F9C2DC30C2}"/>
                </a:ext>
              </a:extLst>
            </p:cNvPr>
            <p:cNvSpPr/>
            <p:nvPr/>
          </p:nvSpPr>
          <p:spPr>
            <a:xfrm>
              <a:off x="2851518" y="8911268"/>
              <a:ext cx="76200" cy="76200"/>
            </a:xfrm>
            <a:custGeom>
              <a:avLst/>
              <a:gdLst>
                <a:gd name="connsiteX0" fmla="*/ 104 w 76200"/>
                <a:gd name="connsiteY0" fmla="*/ 184 h 76200"/>
                <a:gd name="connsiteX1" fmla="*/ 76304 w 76200"/>
                <a:gd name="connsiteY1" fmla="*/ 184 h 76200"/>
                <a:gd name="connsiteX2" fmla="*/ 76304 w 76200"/>
                <a:gd name="connsiteY2" fmla="*/ 76384 h 76200"/>
                <a:gd name="connsiteX3" fmla="*/ 10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84"/>
                  </a:moveTo>
                  <a:lnTo>
                    <a:pt x="76304" y="184"/>
                  </a:lnTo>
                  <a:lnTo>
                    <a:pt x="76304" y="76384"/>
                  </a:lnTo>
                  <a:lnTo>
                    <a:pt x="10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F3D54B38-F78A-014A-F187-C51145102AE2}"/>
                </a:ext>
              </a:extLst>
            </p:cNvPr>
            <p:cNvSpPr/>
            <p:nvPr/>
          </p:nvSpPr>
          <p:spPr>
            <a:xfrm>
              <a:off x="2851518" y="9063668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A204F660-B0D0-4C79-2BA8-BCDC71C36B6F}"/>
                </a:ext>
              </a:extLst>
            </p:cNvPr>
            <p:cNvSpPr/>
            <p:nvPr/>
          </p:nvSpPr>
          <p:spPr>
            <a:xfrm>
              <a:off x="2851518" y="9139868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F6C50BE8-18D2-2214-32EE-613207047E6A}"/>
                </a:ext>
              </a:extLst>
            </p:cNvPr>
            <p:cNvSpPr/>
            <p:nvPr/>
          </p:nvSpPr>
          <p:spPr>
            <a:xfrm>
              <a:off x="2927718" y="7463468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979B7029-8FEF-6614-E6AB-62063C0387DB}"/>
                </a:ext>
              </a:extLst>
            </p:cNvPr>
            <p:cNvSpPr/>
            <p:nvPr/>
          </p:nvSpPr>
          <p:spPr>
            <a:xfrm>
              <a:off x="2927718" y="7539668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F54174D9-2980-650B-B567-BD8B0481E4DE}"/>
                </a:ext>
              </a:extLst>
            </p:cNvPr>
            <p:cNvSpPr/>
            <p:nvPr/>
          </p:nvSpPr>
          <p:spPr>
            <a:xfrm>
              <a:off x="2927718" y="7692068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9908F9C6-ECE6-8965-2EB2-B062D56022F9}"/>
                </a:ext>
              </a:extLst>
            </p:cNvPr>
            <p:cNvSpPr/>
            <p:nvPr/>
          </p:nvSpPr>
          <p:spPr>
            <a:xfrm>
              <a:off x="2927718" y="7920668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E23C2214-67EE-6CC0-7D3C-C84500D6E899}"/>
                </a:ext>
              </a:extLst>
            </p:cNvPr>
            <p:cNvSpPr/>
            <p:nvPr/>
          </p:nvSpPr>
          <p:spPr>
            <a:xfrm>
              <a:off x="2927718" y="7996868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7A59A43A-8192-89D7-D27E-60CC22BD0DF4}"/>
                </a:ext>
              </a:extLst>
            </p:cNvPr>
            <p:cNvSpPr/>
            <p:nvPr/>
          </p:nvSpPr>
          <p:spPr>
            <a:xfrm>
              <a:off x="2927718" y="8149268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25D173E8-A90F-D837-4A1D-EF71B000A23E}"/>
                </a:ext>
              </a:extLst>
            </p:cNvPr>
            <p:cNvSpPr/>
            <p:nvPr/>
          </p:nvSpPr>
          <p:spPr>
            <a:xfrm>
              <a:off x="2927718" y="8225468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1AC03DA8-9959-092D-FD04-6F7B4FAF4A37}"/>
                </a:ext>
              </a:extLst>
            </p:cNvPr>
            <p:cNvSpPr/>
            <p:nvPr/>
          </p:nvSpPr>
          <p:spPr>
            <a:xfrm>
              <a:off x="2927718" y="8377868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BAC83BD8-ACAE-1D1D-D11A-798D9E664C92}"/>
                </a:ext>
              </a:extLst>
            </p:cNvPr>
            <p:cNvSpPr/>
            <p:nvPr/>
          </p:nvSpPr>
          <p:spPr>
            <a:xfrm>
              <a:off x="2927718" y="8606468"/>
              <a:ext cx="76200" cy="76200"/>
            </a:xfrm>
            <a:custGeom>
              <a:avLst/>
              <a:gdLst>
                <a:gd name="connsiteX0" fmla="*/ 112 w 76200"/>
                <a:gd name="connsiteY0" fmla="*/ 152 h 76200"/>
                <a:gd name="connsiteX1" fmla="*/ 76312 w 76200"/>
                <a:gd name="connsiteY1" fmla="*/ 152 h 76200"/>
                <a:gd name="connsiteX2" fmla="*/ 76312 w 76200"/>
                <a:gd name="connsiteY2" fmla="*/ 76352 h 76200"/>
                <a:gd name="connsiteX3" fmla="*/ 11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52"/>
                  </a:moveTo>
                  <a:lnTo>
                    <a:pt x="76312" y="152"/>
                  </a:lnTo>
                  <a:lnTo>
                    <a:pt x="76312" y="76352"/>
                  </a:lnTo>
                  <a:lnTo>
                    <a:pt x="11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CD235A2F-A873-F6ED-C44A-BDA61E7E8774}"/>
                </a:ext>
              </a:extLst>
            </p:cNvPr>
            <p:cNvSpPr/>
            <p:nvPr/>
          </p:nvSpPr>
          <p:spPr>
            <a:xfrm>
              <a:off x="2927718" y="8682668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D09CBA0D-AF8B-CD8E-E55B-12CD1A3E307A}"/>
                </a:ext>
              </a:extLst>
            </p:cNvPr>
            <p:cNvSpPr/>
            <p:nvPr/>
          </p:nvSpPr>
          <p:spPr>
            <a:xfrm>
              <a:off x="2927718" y="8987468"/>
              <a:ext cx="76200" cy="76200"/>
            </a:xfrm>
            <a:custGeom>
              <a:avLst/>
              <a:gdLst>
                <a:gd name="connsiteX0" fmla="*/ 112 w 76200"/>
                <a:gd name="connsiteY0" fmla="*/ 192 h 76200"/>
                <a:gd name="connsiteX1" fmla="*/ 76312 w 76200"/>
                <a:gd name="connsiteY1" fmla="*/ 192 h 76200"/>
                <a:gd name="connsiteX2" fmla="*/ 76312 w 76200"/>
                <a:gd name="connsiteY2" fmla="*/ 76392 h 76200"/>
                <a:gd name="connsiteX3" fmla="*/ 11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92"/>
                  </a:moveTo>
                  <a:lnTo>
                    <a:pt x="76312" y="192"/>
                  </a:lnTo>
                  <a:lnTo>
                    <a:pt x="76312" y="76392"/>
                  </a:lnTo>
                  <a:lnTo>
                    <a:pt x="11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F662A1DE-6322-783B-E9B1-B59734C00132}"/>
                </a:ext>
              </a:extLst>
            </p:cNvPr>
            <p:cNvSpPr/>
            <p:nvPr/>
          </p:nvSpPr>
          <p:spPr>
            <a:xfrm>
              <a:off x="2927718" y="9063668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6B331FE4-B289-5FE6-03E2-CB38AD661150}"/>
                </a:ext>
              </a:extLst>
            </p:cNvPr>
            <p:cNvSpPr/>
            <p:nvPr/>
          </p:nvSpPr>
          <p:spPr>
            <a:xfrm>
              <a:off x="2927718" y="9292268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04294CAC-70F2-AFEC-DC81-C098E3CCE087}"/>
                </a:ext>
              </a:extLst>
            </p:cNvPr>
            <p:cNvSpPr/>
            <p:nvPr/>
          </p:nvSpPr>
          <p:spPr>
            <a:xfrm>
              <a:off x="3003918" y="7844468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A4D8044E-1787-D7CF-96AC-F13908B412ED}"/>
                </a:ext>
              </a:extLst>
            </p:cNvPr>
            <p:cNvSpPr/>
            <p:nvPr/>
          </p:nvSpPr>
          <p:spPr>
            <a:xfrm>
              <a:off x="3003918" y="7996868"/>
              <a:ext cx="76200" cy="76200"/>
            </a:xfrm>
            <a:custGeom>
              <a:avLst/>
              <a:gdLst>
                <a:gd name="connsiteX0" fmla="*/ 120 w 76200"/>
                <a:gd name="connsiteY0" fmla="*/ 88 h 76200"/>
                <a:gd name="connsiteX1" fmla="*/ 76320 w 76200"/>
                <a:gd name="connsiteY1" fmla="*/ 88 h 76200"/>
                <a:gd name="connsiteX2" fmla="*/ 76320 w 76200"/>
                <a:gd name="connsiteY2" fmla="*/ 76288 h 76200"/>
                <a:gd name="connsiteX3" fmla="*/ 12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88"/>
                  </a:moveTo>
                  <a:lnTo>
                    <a:pt x="76320" y="88"/>
                  </a:lnTo>
                  <a:lnTo>
                    <a:pt x="76320" y="76288"/>
                  </a:lnTo>
                  <a:lnTo>
                    <a:pt x="12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E02D7E96-6034-C1EB-C085-C6F24F010C35}"/>
                </a:ext>
              </a:extLst>
            </p:cNvPr>
            <p:cNvSpPr/>
            <p:nvPr/>
          </p:nvSpPr>
          <p:spPr>
            <a:xfrm>
              <a:off x="3003918" y="8073068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CD099343-7D9C-04E5-AFF5-D20C57CEA02D}"/>
                </a:ext>
              </a:extLst>
            </p:cNvPr>
            <p:cNvSpPr/>
            <p:nvPr/>
          </p:nvSpPr>
          <p:spPr>
            <a:xfrm>
              <a:off x="3003918" y="8530268"/>
              <a:ext cx="76200" cy="76200"/>
            </a:xfrm>
            <a:custGeom>
              <a:avLst/>
              <a:gdLst>
                <a:gd name="connsiteX0" fmla="*/ 120 w 76200"/>
                <a:gd name="connsiteY0" fmla="*/ 144 h 76200"/>
                <a:gd name="connsiteX1" fmla="*/ 76320 w 76200"/>
                <a:gd name="connsiteY1" fmla="*/ 144 h 76200"/>
                <a:gd name="connsiteX2" fmla="*/ 76320 w 76200"/>
                <a:gd name="connsiteY2" fmla="*/ 76344 h 76200"/>
                <a:gd name="connsiteX3" fmla="*/ 12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44"/>
                  </a:moveTo>
                  <a:lnTo>
                    <a:pt x="76320" y="144"/>
                  </a:lnTo>
                  <a:lnTo>
                    <a:pt x="76320" y="76344"/>
                  </a:lnTo>
                  <a:lnTo>
                    <a:pt x="12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9D775A01-0CF8-8F07-E29E-ABBBC6E85359}"/>
                </a:ext>
              </a:extLst>
            </p:cNvPr>
            <p:cNvSpPr/>
            <p:nvPr/>
          </p:nvSpPr>
          <p:spPr>
            <a:xfrm>
              <a:off x="3003918" y="8606468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0EE2C2BD-3650-946A-F3E0-B37045502771}"/>
                </a:ext>
              </a:extLst>
            </p:cNvPr>
            <p:cNvSpPr/>
            <p:nvPr/>
          </p:nvSpPr>
          <p:spPr>
            <a:xfrm>
              <a:off x="3003918" y="8682668"/>
              <a:ext cx="76200" cy="76200"/>
            </a:xfrm>
            <a:custGeom>
              <a:avLst/>
              <a:gdLst>
                <a:gd name="connsiteX0" fmla="*/ 120 w 76200"/>
                <a:gd name="connsiteY0" fmla="*/ 160 h 76200"/>
                <a:gd name="connsiteX1" fmla="*/ 76320 w 76200"/>
                <a:gd name="connsiteY1" fmla="*/ 160 h 76200"/>
                <a:gd name="connsiteX2" fmla="*/ 76320 w 76200"/>
                <a:gd name="connsiteY2" fmla="*/ 76360 h 76200"/>
                <a:gd name="connsiteX3" fmla="*/ 12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60"/>
                  </a:moveTo>
                  <a:lnTo>
                    <a:pt x="76320" y="160"/>
                  </a:lnTo>
                  <a:lnTo>
                    <a:pt x="76320" y="76360"/>
                  </a:lnTo>
                  <a:lnTo>
                    <a:pt x="12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6041D7E8-53AA-3F77-8C4D-CD2BB9B96DDB}"/>
                </a:ext>
              </a:extLst>
            </p:cNvPr>
            <p:cNvSpPr/>
            <p:nvPr/>
          </p:nvSpPr>
          <p:spPr>
            <a:xfrm>
              <a:off x="3003918" y="8987468"/>
              <a:ext cx="76200" cy="76200"/>
            </a:xfrm>
            <a:custGeom>
              <a:avLst/>
              <a:gdLst>
                <a:gd name="connsiteX0" fmla="*/ 120 w 76200"/>
                <a:gd name="connsiteY0" fmla="*/ 192 h 76200"/>
                <a:gd name="connsiteX1" fmla="*/ 76320 w 76200"/>
                <a:gd name="connsiteY1" fmla="*/ 192 h 76200"/>
                <a:gd name="connsiteX2" fmla="*/ 76320 w 76200"/>
                <a:gd name="connsiteY2" fmla="*/ 76392 h 76200"/>
                <a:gd name="connsiteX3" fmla="*/ 12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92"/>
                  </a:moveTo>
                  <a:lnTo>
                    <a:pt x="76320" y="192"/>
                  </a:lnTo>
                  <a:lnTo>
                    <a:pt x="76320" y="76392"/>
                  </a:lnTo>
                  <a:lnTo>
                    <a:pt x="12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306953FF-28BA-9EFA-5F3E-72B38B6B9656}"/>
                </a:ext>
              </a:extLst>
            </p:cNvPr>
            <p:cNvSpPr/>
            <p:nvPr/>
          </p:nvSpPr>
          <p:spPr>
            <a:xfrm>
              <a:off x="3003918" y="9063668"/>
              <a:ext cx="76200" cy="76200"/>
            </a:xfrm>
            <a:custGeom>
              <a:avLst/>
              <a:gdLst>
                <a:gd name="connsiteX0" fmla="*/ 120 w 76200"/>
                <a:gd name="connsiteY0" fmla="*/ 200 h 76200"/>
                <a:gd name="connsiteX1" fmla="*/ 76320 w 76200"/>
                <a:gd name="connsiteY1" fmla="*/ 200 h 76200"/>
                <a:gd name="connsiteX2" fmla="*/ 76320 w 76200"/>
                <a:gd name="connsiteY2" fmla="*/ 76400 h 76200"/>
                <a:gd name="connsiteX3" fmla="*/ 12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0"/>
                  </a:moveTo>
                  <a:lnTo>
                    <a:pt x="76320" y="200"/>
                  </a:lnTo>
                  <a:lnTo>
                    <a:pt x="76320" y="76400"/>
                  </a:lnTo>
                  <a:lnTo>
                    <a:pt x="12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29018A0F-1E76-9DF9-1A97-4842AF008AB9}"/>
                </a:ext>
              </a:extLst>
            </p:cNvPr>
            <p:cNvSpPr/>
            <p:nvPr/>
          </p:nvSpPr>
          <p:spPr>
            <a:xfrm>
              <a:off x="3080118" y="7463468"/>
              <a:ext cx="76200" cy="76200"/>
            </a:xfrm>
            <a:custGeom>
              <a:avLst/>
              <a:gdLst>
                <a:gd name="connsiteX0" fmla="*/ 128 w 76200"/>
                <a:gd name="connsiteY0" fmla="*/ 32 h 76200"/>
                <a:gd name="connsiteX1" fmla="*/ 76328 w 76200"/>
                <a:gd name="connsiteY1" fmla="*/ 32 h 76200"/>
                <a:gd name="connsiteX2" fmla="*/ 76328 w 76200"/>
                <a:gd name="connsiteY2" fmla="*/ 76232 h 76200"/>
                <a:gd name="connsiteX3" fmla="*/ 12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32"/>
                  </a:moveTo>
                  <a:lnTo>
                    <a:pt x="76328" y="32"/>
                  </a:lnTo>
                  <a:lnTo>
                    <a:pt x="76328" y="76232"/>
                  </a:lnTo>
                  <a:lnTo>
                    <a:pt x="12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55DCFA96-3E54-6A5B-46AC-7B3A5B42436C}"/>
                </a:ext>
              </a:extLst>
            </p:cNvPr>
            <p:cNvSpPr/>
            <p:nvPr/>
          </p:nvSpPr>
          <p:spPr>
            <a:xfrm>
              <a:off x="3080118" y="7615868"/>
              <a:ext cx="76200" cy="76200"/>
            </a:xfrm>
            <a:custGeom>
              <a:avLst/>
              <a:gdLst>
                <a:gd name="connsiteX0" fmla="*/ 128 w 76200"/>
                <a:gd name="connsiteY0" fmla="*/ 48 h 76200"/>
                <a:gd name="connsiteX1" fmla="*/ 76328 w 76200"/>
                <a:gd name="connsiteY1" fmla="*/ 48 h 76200"/>
                <a:gd name="connsiteX2" fmla="*/ 76328 w 76200"/>
                <a:gd name="connsiteY2" fmla="*/ 76248 h 76200"/>
                <a:gd name="connsiteX3" fmla="*/ 12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8"/>
                  </a:moveTo>
                  <a:lnTo>
                    <a:pt x="76328" y="48"/>
                  </a:lnTo>
                  <a:lnTo>
                    <a:pt x="76328" y="76248"/>
                  </a:lnTo>
                  <a:lnTo>
                    <a:pt x="12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A5E22E9A-3A3A-C427-791F-E6584563EB47}"/>
                </a:ext>
              </a:extLst>
            </p:cNvPr>
            <p:cNvSpPr/>
            <p:nvPr/>
          </p:nvSpPr>
          <p:spPr>
            <a:xfrm>
              <a:off x="3080118" y="7692068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6E273689-F429-6801-561A-9238D8F322D6}"/>
                </a:ext>
              </a:extLst>
            </p:cNvPr>
            <p:cNvSpPr/>
            <p:nvPr/>
          </p:nvSpPr>
          <p:spPr>
            <a:xfrm>
              <a:off x="3080118" y="7844468"/>
              <a:ext cx="76200" cy="76200"/>
            </a:xfrm>
            <a:custGeom>
              <a:avLst/>
              <a:gdLst>
                <a:gd name="connsiteX0" fmla="*/ 128 w 76200"/>
                <a:gd name="connsiteY0" fmla="*/ 72 h 76200"/>
                <a:gd name="connsiteX1" fmla="*/ 76328 w 76200"/>
                <a:gd name="connsiteY1" fmla="*/ 72 h 76200"/>
                <a:gd name="connsiteX2" fmla="*/ 76328 w 76200"/>
                <a:gd name="connsiteY2" fmla="*/ 76272 h 76200"/>
                <a:gd name="connsiteX3" fmla="*/ 128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72"/>
                  </a:moveTo>
                  <a:lnTo>
                    <a:pt x="76328" y="72"/>
                  </a:lnTo>
                  <a:lnTo>
                    <a:pt x="76328" y="76272"/>
                  </a:lnTo>
                  <a:lnTo>
                    <a:pt x="128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72E1B16A-6C66-CFC6-2CD4-AB46E53D0B9F}"/>
                </a:ext>
              </a:extLst>
            </p:cNvPr>
            <p:cNvSpPr/>
            <p:nvPr/>
          </p:nvSpPr>
          <p:spPr>
            <a:xfrm>
              <a:off x="3080118" y="7920668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D755F78C-40FD-584A-1BAF-70DE91B18203}"/>
                </a:ext>
              </a:extLst>
            </p:cNvPr>
            <p:cNvSpPr/>
            <p:nvPr/>
          </p:nvSpPr>
          <p:spPr>
            <a:xfrm>
              <a:off x="3080118" y="8149268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D0CDE217-62D0-5B16-5380-52BF5709DE4B}"/>
                </a:ext>
              </a:extLst>
            </p:cNvPr>
            <p:cNvSpPr/>
            <p:nvPr/>
          </p:nvSpPr>
          <p:spPr>
            <a:xfrm>
              <a:off x="3080118" y="8301668"/>
              <a:ext cx="76200" cy="76200"/>
            </a:xfrm>
            <a:custGeom>
              <a:avLst/>
              <a:gdLst>
                <a:gd name="connsiteX0" fmla="*/ 128 w 76200"/>
                <a:gd name="connsiteY0" fmla="*/ 120 h 76200"/>
                <a:gd name="connsiteX1" fmla="*/ 76328 w 76200"/>
                <a:gd name="connsiteY1" fmla="*/ 120 h 76200"/>
                <a:gd name="connsiteX2" fmla="*/ 76328 w 76200"/>
                <a:gd name="connsiteY2" fmla="*/ 76320 h 76200"/>
                <a:gd name="connsiteX3" fmla="*/ 12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0"/>
                  </a:moveTo>
                  <a:lnTo>
                    <a:pt x="76328" y="120"/>
                  </a:lnTo>
                  <a:lnTo>
                    <a:pt x="76328" y="76320"/>
                  </a:lnTo>
                  <a:lnTo>
                    <a:pt x="12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1BCC2C54-06D8-9D88-661B-23FE440F2607}"/>
                </a:ext>
              </a:extLst>
            </p:cNvPr>
            <p:cNvSpPr/>
            <p:nvPr/>
          </p:nvSpPr>
          <p:spPr>
            <a:xfrm>
              <a:off x="3080118" y="8377868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2874C6BA-668E-7907-3E67-317032CEAED8}"/>
                </a:ext>
              </a:extLst>
            </p:cNvPr>
            <p:cNvSpPr/>
            <p:nvPr/>
          </p:nvSpPr>
          <p:spPr>
            <a:xfrm>
              <a:off x="3080118" y="8530268"/>
              <a:ext cx="76200" cy="76200"/>
            </a:xfrm>
            <a:custGeom>
              <a:avLst/>
              <a:gdLst>
                <a:gd name="connsiteX0" fmla="*/ 128 w 76200"/>
                <a:gd name="connsiteY0" fmla="*/ 144 h 76200"/>
                <a:gd name="connsiteX1" fmla="*/ 76328 w 76200"/>
                <a:gd name="connsiteY1" fmla="*/ 144 h 76200"/>
                <a:gd name="connsiteX2" fmla="*/ 76328 w 76200"/>
                <a:gd name="connsiteY2" fmla="*/ 76344 h 76200"/>
                <a:gd name="connsiteX3" fmla="*/ 12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44"/>
                  </a:moveTo>
                  <a:lnTo>
                    <a:pt x="76328" y="144"/>
                  </a:lnTo>
                  <a:lnTo>
                    <a:pt x="76328" y="76344"/>
                  </a:lnTo>
                  <a:lnTo>
                    <a:pt x="12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CDE2DB3A-06F1-5AEF-A7B5-FC0F7219F244}"/>
                </a:ext>
              </a:extLst>
            </p:cNvPr>
            <p:cNvSpPr/>
            <p:nvPr/>
          </p:nvSpPr>
          <p:spPr>
            <a:xfrm>
              <a:off x="3080118" y="8682668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11B962B1-7615-38EE-2360-FC210434A774}"/>
                </a:ext>
              </a:extLst>
            </p:cNvPr>
            <p:cNvSpPr/>
            <p:nvPr/>
          </p:nvSpPr>
          <p:spPr>
            <a:xfrm>
              <a:off x="3080118" y="8758868"/>
              <a:ext cx="76200" cy="76200"/>
            </a:xfrm>
            <a:custGeom>
              <a:avLst/>
              <a:gdLst>
                <a:gd name="connsiteX0" fmla="*/ 128 w 76200"/>
                <a:gd name="connsiteY0" fmla="*/ 168 h 76200"/>
                <a:gd name="connsiteX1" fmla="*/ 76328 w 76200"/>
                <a:gd name="connsiteY1" fmla="*/ 168 h 76200"/>
                <a:gd name="connsiteX2" fmla="*/ 76328 w 76200"/>
                <a:gd name="connsiteY2" fmla="*/ 76368 h 76200"/>
                <a:gd name="connsiteX3" fmla="*/ 12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8"/>
                  </a:moveTo>
                  <a:lnTo>
                    <a:pt x="76328" y="168"/>
                  </a:lnTo>
                  <a:lnTo>
                    <a:pt x="76328" y="76368"/>
                  </a:lnTo>
                  <a:lnTo>
                    <a:pt x="12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BB8395B9-538C-C1FC-9096-F6C5D2877BCE}"/>
                </a:ext>
              </a:extLst>
            </p:cNvPr>
            <p:cNvSpPr/>
            <p:nvPr/>
          </p:nvSpPr>
          <p:spPr>
            <a:xfrm>
              <a:off x="3080118" y="8911268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5773DAD6-69B4-EC92-C67E-E2CF28014D00}"/>
                </a:ext>
              </a:extLst>
            </p:cNvPr>
            <p:cNvSpPr/>
            <p:nvPr/>
          </p:nvSpPr>
          <p:spPr>
            <a:xfrm>
              <a:off x="3080118" y="9139868"/>
              <a:ext cx="76200" cy="76200"/>
            </a:xfrm>
            <a:custGeom>
              <a:avLst/>
              <a:gdLst>
                <a:gd name="connsiteX0" fmla="*/ 128 w 76200"/>
                <a:gd name="connsiteY0" fmla="*/ 208 h 76200"/>
                <a:gd name="connsiteX1" fmla="*/ 76328 w 76200"/>
                <a:gd name="connsiteY1" fmla="*/ 208 h 76200"/>
                <a:gd name="connsiteX2" fmla="*/ 76328 w 76200"/>
                <a:gd name="connsiteY2" fmla="*/ 76408 h 76200"/>
                <a:gd name="connsiteX3" fmla="*/ 12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8"/>
                  </a:moveTo>
                  <a:lnTo>
                    <a:pt x="76328" y="208"/>
                  </a:lnTo>
                  <a:lnTo>
                    <a:pt x="76328" y="76408"/>
                  </a:lnTo>
                  <a:lnTo>
                    <a:pt x="12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F5C8A553-DB98-5107-BA8C-8408EE956BCE}"/>
                </a:ext>
              </a:extLst>
            </p:cNvPr>
            <p:cNvSpPr/>
            <p:nvPr/>
          </p:nvSpPr>
          <p:spPr>
            <a:xfrm>
              <a:off x="3156318" y="7539668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9EA06940-5B6C-0B79-EB45-847FC0A17AEA}"/>
                </a:ext>
              </a:extLst>
            </p:cNvPr>
            <p:cNvSpPr/>
            <p:nvPr/>
          </p:nvSpPr>
          <p:spPr>
            <a:xfrm>
              <a:off x="3156318" y="7692068"/>
              <a:ext cx="76200" cy="76200"/>
            </a:xfrm>
            <a:custGeom>
              <a:avLst/>
              <a:gdLst>
                <a:gd name="connsiteX0" fmla="*/ 136 w 76200"/>
                <a:gd name="connsiteY0" fmla="*/ 56 h 76200"/>
                <a:gd name="connsiteX1" fmla="*/ 76336 w 76200"/>
                <a:gd name="connsiteY1" fmla="*/ 56 h 76200"/>
                <a:gd name="connsiteX2" fmla="*/ 76336 w 76200"/>
                <a:gd name="connsiteY2" fmla="*/ 76256 h 76200"/>
                <a:gd name="connsiteX3" fmla="*/ 13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56"/>
                  </a:moveTo>
                  <a:lnTo>
                    <a:pt x="76336" y="56"/>
                  </a:lnTo>
                  <a:lnTo>
                    <a:pt x="76336" y="76256"/>
                  </a:lnTo>
                  <a:lnTo>
                    <a:pt x="13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id="{254E2102-B95B-370E-2830-BF542BB0F21B}"/>
                </a:ext>
              </a:extLst>
            </p:cNvPr>
            <p:cNvSpPr/>
            <p:nvPr/>
          </p:nvSpPr>
          <p:spPr>
            <a:xfrm>
              <a:off x="3156318" y="8073068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id="{B2052A24-BD77-9A01-FBF1-66F9E5E4DD08}"/>
                </a:ext>
              </a:extLst>
            </p:cNvPr>
            <p:cNvSpPr/>
            <p:nvPr/>
          </p:nvSpPr>
          <p:spPr>
            <a:xfrm>
              <a:off x="3156318" y="8225468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id="{4A4D3738-75C0-8756-9DBA-E838198F702D}"/>
                </a:ext>
              </a:extLst>
            </p:cNvPr>
            <p:cNvSpPr/>
            <p:nvPr/>
          </p:nvSpPr>
          <p:spPr>
            <a:xfrm>
              <a:off x="3156318" y="8377868"/>
              <a:ext cx="76200" cy="76200"/>
            </a:xfrm>
            <a:custGeom>
              <a:avLst/>
              <a:gdLst>
                <a:gd name="connsiteX0" fmla="*/ 136 w 76200"/>
                <a:gd name="connsiteY0" fmla="*/ 128 h 76200"/>
                <a:gd name="connsiteX1" fmla="*/ 76336 w 76200"/>
                <a:gd name="connsiteY1" fmla="*/ 128 h 76200"/>
                <a:gd name="connsiteX2" fmla="*/ 76336 w 76200"/>
                <a:gd name="connsiteY2" fmla="*/ 76328 h 76200"/>
                <a:gd name="connsiteX3" fmla="*/ 13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8"/>
                  </a:moveTo>
                  <a:lnTo>
                    <a:pt x="76336" y="128"/>
                  </a:lnTo>
                  <a:lnTo>
                    <a:pt x="76336" y="76328"/>
                  </a:lnTo>
                  <a:lnTo>
                    <a:pt x="13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id="{D34AB501-AC20-7929-EDAD-E47BB640DDC4}"/>
                </a:ext>
              </a:extLst>
            </p:cNvPr>
            <p:cNvSpPr/>
            <p:nvPr/>
          </p:nvSpPr>
          <p:spPr>
            <a:xfrm>
              <a:off x="3156318" y="8682668"/>
              <a:ext cx="76200" cy="76200"/>
            </a:xfrm>
            <a:custGeom>
              <a:avLst/>
              <a:gdLst>
                <a:gd name="connsiteX0" fmla="*/ 136 w 76200"/>
                <a:gd name="connsiteY0" fmla="*/ 160 h 76200"/>
                <a:gd name="connsiteX1" fmla="*/ 76336 w 76200"/>
                <a:gd name="connsiteY1" fmla="*/ 160 h 76200"/>
                <a:gd name="connsiteX2" fmla="*/ 76336 w 76200"/>
                <a:gd name="connsiteY2" fmla="*/ 76360 h 76200"/>
                <a:gd name="connsiteX3" fmla="*/ 13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60"/>
                  </a:moveTo>
                  <a:lnTo>
                    <a:pt x="76336" y="160"/>
                  </a:lnTo>
                  <a:lnTo>
                    <a:pt x="76336" y="76360"/>
                  </a:lnTo>
                  <a:lnTo>
                    <a:pt x="13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id="{59CCD28C-C4E7-E066-7C4B-6A17791BEB75}"/>
                </a:ext>
              </a:extLst>
            </p:cNvPr>
            <p:cNvSpPr/>
            <p:nvPr/>
          </p:nvSpPr>
          <p:spPr>
            <a:xfrm>
              <a:off x="3156318" y="8835068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id="{992F9C89-C2F1-E113-1E47-F8914026FCB0}"/>
                </a:ext>
              </a:extLst>
            </p:cNvPr>
            <p:cNvSpPr/>
            <p:nvPr/>
          </p:nvSpPr>
          <p:spPr>
            <a:xfrm>
              <a:off x="3156318" y="8987468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id="{65EB68FD-7F91-6837-6C0B-D2D5FA4D61F0}"/>
                </a:ext>
              </a:extLst>
            </p:cNvPr>
            <p:cNvSpPr/>
            <p:nvPr/>
          </p:nvSpPr>
          <p:spPr>
            <a:xfrm>
              <a:off x="3156318" y="9063668"/>
              <a:ext cx="76200" cy="76200"/>
            </a:xfrm>
            <a:custGeom>
              <a:avLst/>
              <a:gdLst>
                <a:gd name="connsiteX0" fmla="*/ 136 w 76200"/>
                <a:gd name="connsiteY0" fmla="*/ 200 h 76200"/>
                <a:gd name="connsiteX1" fmla="*/ 76336 w 76200"/>
                <a:gd name="connsiteY1" fmla="*/ 200 h 76200"/>
                <a:gd name="connsiteX2" fmla="*/ 76336 w 76200"/>
                <a:gd name="connsiteY2" fmla="*/ 76400 h 76200"/>
                <a:gd name="connsiteX3" fmla="*/ 13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0"/>
                  </a:moveTo>
                  <a:lnTo>
                    <a:pt x="76336" y="200"/>
                  </a:lnTo>
                  <a:lnTo>
                    <a:pt x="76336" y="76400"/>
                  </a:lnTo>
                  <a:lnTo>
                    <a:pt x="13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id="{613A59C8-CA0E-7232-E6BA-C39D693810E4}"/>
                </a:ext>
              </a:extLst>
            </p:cNvPr>
            <p:cNvSpPr/>
            <p:nvPr/>
          </p:nvSpPr>
          <p:spPr>
            <a:xfrm>
              <a:off x="3156318" y="9292268"/>
              <a:ext cx="76200" cy="76200"/>
            </a:xfrm>
            <a:custGeom>
              <a:avLst/>
              <a:gdLst>
                <a:gd name="connsiteX0" fmla="*/ 136 w 76200"/>
                <a:gd name="connsiteY0" fmla="*/ 224 h 76200"/>
                <a:gd name="connsiteX1" fmla="*/ 76336 w 76200"/>
                <a:gd name="connsiteY1" fmla="*/ 224 h 76200"/>
                <a:gd name="connsiteX2" fmla="*/ 76336 w 76200"/>
                <a:gd name="connsiteY2" fmla="*/ 76424 h 76200"/>
                <a:gd name="connsiteX3" fmla="*/ 13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24"/>
                  </a:moveTo>
                  <a:lnTo>
                    <a:pt x="76336" y="224"/>
                  </a:lnTo>
                  <a:lnTo>
                    <a:pt x="76336" y="76424"/>
                  </a:lnTo>
                  <a:lnTo>
                    <a:pt x="13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id="{AE9BD4BA-667A-C412-6EB6-70D37AA4F03C}"/>
                </a:ext>
              </a:extLst>
            </p:cNvPr>
            <p:cNvSpPr/>
            <p:nvPr/>
          </p:nvSpPr>
          <p:spPr>
            <a:xfrm>
              <a:off x="3232518" y="7463468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B9A158B0-B44A-DFAE-552D-72BFB566B978}"/>
                </a:ext>
              </a:extLst>
            </p:cNvPr>
            <p:cNvSpPr/>
            <p:nvPr/>
          </p:nvSpPr>
          <p:spPr>
            <a:xfrm>
              <a:off x="3232518" y="7615868"/>
              <a:ext cx="76200" cy="76200"/>
            </a:xfrm>
            <a:custGeom>
              <a:avLst/>
              <a:gdLst>
                <a:gd name="connsiteX0" fmla="*/ 144 w 76200"/>
                <a:gd name="connsiteY0" fmla="*/ 48 h 76200"/>
                <a:gd name="connsiteX1" fmla="*/ 76344 w 76200"/>
                <a:gd name="connsiteY1" fmla="*/ 48 h 76200"/>
                <a:gd name="connsiteX2" fmla="*/ 76344 w 76200"/>
                <a:gd name="connsiteY2" fmla="*/ 76248 h 76200"/>
                <a:gd name="connsiteX3" fmla="*/ 14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8"/>
                  </a:moveTo>
                  <a:lnTo>
                    <a:pt x="76344" y="48"/>
                  </a:lnTo>
                  <a:lnTo>
                    <a:pt x="76344" y="76248"/>
                  </a:lnTo>
                  <a:lnTo>
                    <a:pt x="14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9D692D1A-192B-F001-7F67-EC87D69F45FA}"/>
                </a:ext>
              </a:extLst>
            </p:cNvPr>
            <p:cNvSpPr/>
            <p:nvPr/>
          </p:nvSpPr>
          <p:spPr>
            <a:xfrm>
              <a:off x="3232518" y="7692068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id="{F91E43A8-8B25-C0CB-20EF-B4D5BEE7822B}"/>
                </a:ext>
              </a:extLst>
            </p:cNvPr>
            <p:cNvSpPr/>
            <p:nvPr/>
          </p:nvSpPr>
          <p:spPr>
            <a:xfrm>
              <a:off x="3232518" y="7844468"/>
              <a:ext cx="76200" cy="76200"/>
            </a:xfrm>
            <a:custGeom>
              <a:avLst/>
              <a:gdLst>
                <a:gd name="connsiteX0" fmla="*/ 144 w 76200"/>
                <a:gd name="connsiteY0" fmla="*/ 72 h 76200"/>
                <a:gd name="connsiteX1" fmla="*/ 76344 w 76200"/>
                <a:gd name="connsiteY1" fmla="*/ 72 h 76200"/>
                <a:gd name="connsiteX2" fmla="*/ 76344 w 76200"/>
                <a:gd name="connsiteY2" fmla="*/ 76272 h 76200"/>
                <a:gd name="connsiteX3" fmla="*/ 14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72"/>
                  </a:moveTo>
                  <a:lnTo>
                    <a:pt x="76344" y="72"/>
                  </a:lnTo>
                  <a:lnTo>
                    <a:pt x="76344" y="76272"/>
                  </a:lnTo>
                  <a:lnTo>
                    <a:pt x="14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id="{00B08730-AAFE-FF7D-2F78-714BF9E984C0}"/>
                </a:ext>
              </a:extLst>
            </p:cNvPr>
            <p:cNvSpPr/>
            <p:nvPr/>
          </p:nvSpPr>
          <p:spPr>
            <a:xfrm>
              <a:off x="3232518" y="7920668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id="{B1241073-7061-253E-6C45-89FFDAB5AE61}"/>
                </a:ext>
              </a:extLst>
            </p:cNvPr>
            <p:cNvSpPr/>
            <p:nvPr/>
          </p:nvSpPr>
          <p:spPr>
            <a:xfrm>
              <a:off x="3232518" y="7996868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935B4DD3-2044-F193-E45F-78F2E9EA9189}"/>
                </a:ext>
              </a:extLst>
            </p:cNvPr>
            <p:cNvSpPr/>
            <p:nvPr/>
          </p:nvSpPr>
          <p:spPr>
            <a:xfrm>
              <a:off x="3232518" y="8073068"/>
              <a:ext cx="76200" cy="76200"/>
            </a:xfrm>
            <a:custGeom>
              <a:avLst/>
              <a:gdLst>
                <a:gd name="connsiteX0" fmla="*/ 144 w 76200"/>
                <a:gd name="connsiteY0" fmla="*/ 96 h 76200"/>
                <a:gd name="connsiteX1" fmla="*/ 76344 w 76200"/>
                <a:gd name="connsiteY1" fmla="*/ 96 h 76200"/>
                <a:gd name="connsiteX2" fmla="*/ 76344 w 76200"/>
                <a:gd name="connsiteY2" fmla="*/ 76296 h 76200"/>
                <a:gd name="connsiteX3" fmla="*/ 14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96"/>
                  </a:moveTo>
                  <a:lnTo>
                    <a:pt x="76344" y="96"/>
                  </a:lnTo>
                  <a:lnTo>
                    <a:pt x="76344" y="76296"/>
                  </a:lnTo>
                  <a:lnTo>
                    <a:pt x="14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1D159945-93AD-F9D1-37E3-195D0F942BEB}"/>
                </a:ext>
              </a:extLst>
            </p:cNvPr>
            <p:cNvSpPr/>
            <p:nvPr/>
          </p:nvSpPr>
          <p:spPr>
            <a:xfrm>
              <a:off x="3232518" y="8301668"/>
              <a:ext cx="76200" cy="76200"/>
            </a:xfrm>
            <a:custGeom>
              <a:avLst/>
              <a:gdLst>
                <a:gd name="connsiteX0" fmla="*/ 144 w 76200"/>
                <a:gd name="connsiteY0" fmla="*/ 120 h 76200"/>
                <a:gd name="connsiteX1" fmla="*/ 76344 w 76200"/>
                <a:gd name="connsiteY1" fmla="*/ 120 h 76200"/>
                <a:gd name="connsiteX2" fmla="*/ 76344 w 76200"/>
                <a:gd name="connsiteY2" fmla="*/ 76320 h 76200"/>
                <a:gd name="connsiteX3" fmla="*/ 14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0"/>
                  </a:moveTo>
                  <a:lnTo>
                    <a:pt x="76344" y="120"/>
                  </a:lnTo>
                  <a:lnTo>
                    <a:pt x="76344" y="76320"/>
                  </a:lnTo>
                  <a:lnTo>
                    <a:pt x="14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5B4C6417-4094-E203-EB7C-944F071B9815}"/>
                </a:ext>
              </a:extLst>
            </p:cNvPr>
            <p:cNvSpPr/>
            <p:nvPr/>
          </p:nvSpPr>
          <p:spPr>
            <a:xfrm>
              <a:off x="3232518" y="8377868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E3B8734A-4F78-5C43-B864-93F568788714}"/>
                </a:ext>
              </a:extLst>
            </p:cNvPr>
            <p:cNvSpPr/>
            <p:nvPr/>
          </p:nvSpPr>
          <p:spPr>
            <a:xfrm>
              <a:off x="3232518" y="8454068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2DCFC89E-99CE-E8DE-A18A-2929B65A5FC4}"/>
                </a:ext>
              </a:extLst>
            </p:cNvPr>
            <p:cNvSpPr/>
            <p:nvPr/>
          </p:nvSpPr>
          <p:spPr>
            <a:xfrm>
              <a:off x="3232518" y="8530268"/>
              <a:ext cx="76200" cy="76200"/>
            </a:xfrm>
            <a:custGeom>
              <a:avLst/>
              <a:gdLst>
                <a:gd name="connsiteX0" fmla="*/ 144 w 76200"/>
                <a:gd name="connsiteY0" fmla="*/ 144 h 76200"/>
                <a:gd name="connsiteX1" fmla="*/ 76344 w 76200"/>
                <a:gd name="connsiteY1" fmla="*/ 144 h 76200"/>
                <a:gd name="connsiteX2" fmla="*/ 76344 w 76200"/>
                <a:gd name="connsiteY2" fmla="*/ 76344 h 76200"/>
                <a:gd name="connsiteX3" fmla="*/ 14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44"/>
                  </a:moveTo>
                  <a:lnTo>
                    <a:pt x="76344" y="144"/>
                  </a:lnTo>
                  <a:lnTo>
                    <a:pt x="76344" y="76344"/>
                  </a:lnTo>
                  <a:lnTo>
                    <a:pt x="14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E40CCED0-433F-B038-10D5-C28DFBCF5DD9}"/>
                </a:ext>
              </a:extLst>
            </p:cNvPr>
            <p:cNvSpPr/>
            <p:nvPr/>
          </p:nvSpPr>
          <p:spPr>
            <a:xfrm>
              <a:off x="3232518" y="8606468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71ED97C2-E1B8-3853-7F9F-5519AC9E8860}"/>
                </a:ext>
              </a:extLst>
            </p:cNvPr>
            <p:cNvSpPr/>
            <p:nvPr/>
          </p:nvSpPr>
          <p:spPr>
            <a:xfrm>
              <a:off x="3232518" y="8682668"/>
              <a:ext cx="76200" cy="76200"/>
            </a:xfrm>
            <a:custGeom>
              <a:avLst/>
              <a:gdLst>
                <a:gd name="connsiteX0" fmla="*/ 144 w 76200"/>
                <a:gd name="connsiteY0" fmla="*/ 160 h 76200"/>
                <a:gd name="connsiteX1" fmla="*/ 76344 w 76200"/>
                <a:gd name="connsiteY1" fmla="*/ 160 h 76200"/>
                <a:gd name="connsiteX2" fmla="*/ 76344 w 76200"/>
                <a:gd name="connsiteY2" fmla="*/ 76360 h 76200"/>
                <a:gd name="connsiteX3" fmla="*/ 14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0"/>
                  </a:moveTo>
                  <a:lnTo>
                    <a:pt x="76344" y="160"/>
                  </a:lnTo>
                  <a:lnTo>
                    <a:pt x="76344" y="76360"/>
                  </a:lnTo>
                  <a:lnTo>
                    <a:pt x="14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DC1EFCD2-F2BC-2422-032A-2C37761C22EF}"/>
                </a:ext>
              </a:extLst>
            </p:cNvPr>
            <p:cNvSpPr/>
            <p:nvPr/>
          </p:nvSpPr>
          <p:spPr>
            <a:xfrm>
              <a:off x="3232518" y="8758868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1B8CD8BD-0F67-871D-563D-352D5FF18187}"/>
                </a:ext>
              </a:extLst>
            </p:cNvPr>
            <p:cNvSpPr/>
            <p:nvPr/>
          </p:nvSpPr>
          <p:spPr>
            <a:xfrm>
              <a:off x="3232518" y="8987468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244A8559-C043-38C5-295B-5D67AF7CFD28}"/>
                </a:ext>
              </a:extLst>
            </p:cNvPr>
            <p:cNvSpPr/>
            <p:nvPr/>
          </p:nvSpPr>
          <p:spPr>
            <a:xfrm>
              <a:off x="3232518" y="9216068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AEF55230-4D98-4C17-F509-C9EBA410B480}"/>
                </a:ext>
              </a:extLst>
            </p:cNvPr>
            <p:cNvSpPr/>
            <p:nvPr/>
          </p:nvSpPr>
          <p:spPr>
            <a:xfrm>
              <a:off x="3232518" y="9292268"/>
              <a:ext cx="76200" cy="76200"/>
            </a:xfrm>
            <a:custGeom>
              <a:avLst/>
              <a:gdLst>
                <a:gd name="connsiteX0" fmla="*/ 144 w 76200"/>
                <a:gd name="connsiteY0" fmla="*/ 224 h 76200"/>
                <a:gd name="connsiteX1" fmla="*/ 76344 w 76200"/>
                <a:gd name="connsiteY1" fmla="*/ 224 h 76200"/>
                <a:gd name="connsiteX2" fmla="*/ 76344 w 76200"/>
                <a:gd name="connsiteY2" fmla="*/ 76424 h 76200"/>
                <a:gd name="connsiteX3" fmla="*/ 14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24"/>
                  </a:moveTo>
                  <a:lnTo>
                    <a:pt x="76344" y="224"/>
                  </a:lnTo>
                  <a:lnTo>
                    <a:pt x="76344" y="76424"/>
                  </a:lnTo>
                  <a:lnTo>
                    <a:pt x="14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5C593AC9-EB3D-B130-40A5-40A6A1734525}"/>
                </a:ext>
              </a:extLst>
            </p:cNvPr>
            <p:cNvSpPr/>
            <p:nvPr/>
          </p:nvSpPr>
          <p:spPr>
            <a:xfrm>
              <a:off x="3308718" y="7539668"/>
              <a:ext cx="76200" cy="76200"/>
            </a:xfrm>
            <a:custGeom>
              <a:avLst/>
              <a:gdLst>
                <a:gd name="connsiteX0" fmla="*/ 152 w 76200"/>
                <a:gd name="connsiteY0" fmla="*/ 40 h 76200"/>
                <a:gd name="connsiteX1" fmla="*/ 76352 w 76200"/>
                <a:gd name="connsiteY1" fmla="*/ 40 h 76200"/>
                <a:gd name="connsiteX2" fmla="*/ 76352 w 76200"/>
                <a:gd name="connsiteY2" fmla="*/ 76240 h 76200"/>
                <a:gd name="connsiteX3" fmla="*/ 15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0"/>
                  </a:moveTo>
                  <a:lnTo>
                    <a:pt x="76352" y="40"/>
                  </a:lnTo>
                  <a:lnTo>
                    <a:pt x="76352" y="76240"/>
                  </a:lnTo>
                  <a:lnTo>
                    <a:pt x="15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5B14AD30-1AD4-C46B-4830-FE687F2FFAF6}"/>
                </a:ext>
              </a:extLst>
            </p:cNvPr>
            <p:cNvSpPr/>
            <p:nvPr/>
          </p:nvSpPr>
          <p:spPr>
            <a:xfrm>
              <a:off x="3308718" y="7615868"/>
              <a:ext cx="76200" cy="76200"/>
            </a:xfrm>
            <a:custGeom>
              <a:avLst/>
              <a:gdLst>
                <a:gd name="connsiteX0" fmla="*/ 152 w 76200"/>
                <a:gd name="connsiteY0" fmla="*/ 48 h 76200"/>
                <a:gd name="connsiteX1" fmla="*/ 76352 w 76200"/>
                <a:gd name="connsiteY1" fmla="*/ 48 h 76200"/>
                <a:gd name="connsiteX2" fmla="*/ 76352 w 76200"/>
                <a:gd name="connsiteY2" fmla="*/ 76248 h 76200"/>
                <a:gd name="connsiteX3" fmla="*/ 15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8"/>
                  </a:moveTo>
                  <a:lnTo>
                    <a:pt x="76352" y="48"/>
                  </a:lnTo>
                  <a:lnTo>
                    <a:pt x="76352" y="76248"/>
                  </a:lnTo>
                  <a:lnTo>
                    <a:pt x="15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5" name="Полилиния 524">
              <a:extLst>
                <a:ext uri="{FF2B5EF4-FFF2-40B4-BE49-F238E27FC236}">
                  <a16:creationId xmlns:a16="http://schemas.microsoft.com/office/drawing/2014/main" id="{9D0C0C6F-FDB7-4F44-E53D-3E7678327B88}"/>
                </a:ext>
              </a:extLst>
            </p:cNvPr>
            <p:cNvSpPr/>
            <p:nvPr/>
          </p:nvSpPr>
          <p:spPr>
            <a:xfrm>
              <a:off x="3308718" y="7692068"/>
              <a:ext cx="76200" cy="76200"/>
            </a:xfrm>
            <a:custGeom>
              <a:avLst/>
              <a:gdLst>
                <a:gd name="connsiteX0" fmla="*/ 152 w 76200"/>
                <a:gd name="connsiteY0" fmla="*/ 56 h 76200"/>
                <a:gd name="connsiteX1" fmla="*/ 76352 w 76200"/>
                <a:gd name="connsiteY1" fmla="*/ 56 h 76200"/>
                <a:gd name="connsiteX2" fmla="*/ 76352 w 76200"/>
                <a:gd name="connsiteY2" fmla="*/ 76256 h 76200"/>
                <a:gd name="connsiteX3" fmla="*/ 15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56"/>
                  </a:moveTo>
                  <a:lnTo>
                    <a:pt x="76352" y="56"/>
                  </a:lnTo>
                  <a:lnTo>
                    <a:pt x="76352" y="76256"/>
                  </a:lnTo>
                  <a:lnTo>
                    <a:pt x="15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6" name="Полилиния 525">
              <a:extLst>
                <a:ext uri="{FF2B5EF4-FFF2-40B4-BE49-F238E27FC236}">
                  <a16:creationId xmlns:a16="http://schemas.microsoft.com/office/drawing/2014/main" id="{8BF38A21-66E5-ECCC-9D12-31720B49BAE4}"/>
                </a:ext>
              </a:extLst>
            </p:cNvPr>
            <p:cNvSpPr/>
            <p:nvPr/>
          </p:nvSpPr>
          <p:spPr>
            <a:xfrm>
              <a:off x="3308718" y="7844468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7" name="Полилиния 526">
              <a:extLst>
                <a:ext uri="{FF2B5EF4-FFF2-40B4-BE49-F238E27FC236}">
                  <a16:creationId xmlns:a16="http://schemas.microsoft.com/office/drawing/2014/main" id="{2E4770A3-B1ED-0E77-58A9-EE961D3B226A}"/>
                </a:ext>
              </a:extLst>
            </p:cNvPr>
            <p:cNvSpPr/>
            <p:nvPr/>
          </p:nvSpPr>
          <p:spPr>
            <a:xfrm>
              <a:off x="3308718" y="7996868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8" name="Полилиния 527">
              <a:extLst>
                <a:ext uri="{FF2B5EF4-FFF2-40B4-BE49-F238E27FC236}">
                  <a16:creationId xmlns:a16="http://schemas.microsoft.com/office/drawing/2014/main" id="{A8009786-89B6-2A99-E6DB-C4D765A74C87}"/>
                </a:ext>
              </a:extLst>
            </p:cNvPr>
            <p:cNvSpPr/>
            <p:nvPr/>
          </p:nvSpPr>
          <p:spPr>
            <a:xfrm>
              <a:off x="3308718" y="8073068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29" name="Полилиния 528">
              <a:extLst>
                <a:ext uri="{FF2B5EF4-FFF2-40B4-BE49-F238E27FC236}">
                  <a16:creationId xmlns:a16="http://schemas.microsoft.com/office/drawing/2014/main" id="{8EB2CE10-B580-8985-BF3B-EA8819B9D0B9}"/>
                </a:ext>
              </a:extLst>
            </p:cNvPr>
            <p:cNvSpPr/>
            <p:nvPr/>
          </p:nvSpPr>
          <p:spPr>
            <a:xfrm>
              <a:off x="3308718" y="8225468"/>
              <a:ext cx="76200" cy="76200"/>
            </a:xfrm>
            <a:custGeom>
              <a:avLst/>
              <a:gdLst>
                <a:gd name="connsiteX0" fmla="*/ 152 w 76200"/>
                <a:gd name="connsiteY0" fmla="*/ 112 h 76200"/>
                <a:gd name="connsiteX1" fmla="*/ 76352 w 76200"/>
                <a:gd name="connsiteY1" fmla="*/ 112 h 76200"/>
                <a:gd name="connsiteX2" fmla="*/ 76352 w 76200"/>
                <a:gd name="connsiteY2" fmla="*/ 76312 h 76200"/>
                <a:gd name="connsiteX3" fmla="*/ 15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12"/>
                  </a:moveTo>
                  <a:lnTo>
                    <a:pt x="76352" y="112"/>
                  </a:lnTo>
                  <a:lnTo>
                    <a:pt x="76352" y="76312"/>
                  </a:lnTo>
                  <a:lnTo>
                    <a:pt x="15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:a16="http://schemas.microsoft.com/office/drawing/2014/main" id="{1FF54EFD-CCD6-F84A-2960-2DD9FB2E356E}"/>
                </a:ext>
              </a:extLst>
            </p:cNvPr>
            <p:cNvSpPr/>
            <p:nvPr/>
          </p:nvSpPr>
          <p:spPr>
            <a:xfrm>
              <a:off x="3308718" y="8530268"/>
              <a:ext cx="76200" cy="76200"/>
            </a:xfrm>
            <a:custGeom>
              <a:avLst/>
              <a:gdLst>
                <a:gd name="connsiteX0" fmla="*/ 152 w 76200"/>
                <a:gd name="connsiteY0" fmla="*/ 144 h 76200"/>
                <a:gd name="connsiteX1" fmla="*/ 76352 w 76200"/>
                <a:gd name="connsiteY1" fmla="*/ 144 h 76200"/>
                <a:gd name="connsiteX2" fmla="*/ 76352 w 76200"/>
                <a:gd name="connsiteY2" fmla="*/ 76344 h 76200"/>
                <a:gd name="connsiteX3" fmla="*/ 15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44"/>
                  </a:moveTo>
                  <a:lnTo>
                    <a:pt x="76352" y="144"/>
                  </a:lnTo>
                  <a:lnTo>
                    <a:pt x="76352" y="76344"/>
                  </a:lnTo>
                  <a:lnTo>
                    <a:pt x="15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1" name="Полилиния 530">
              <a:extLst>
                <a:ext uri="{FF2B5EF4-FFF2-40B4-BE49-F238E27FC236}">
                  <a16:creationId xmlns:a16="http://schemas.microsoft.com/office/drawing/2014/main" id="{1C6F2533-9FC9-0B03-8EF6-C7AE9B0B5947}"/>
                </a:ext>
              </a:extLst>
            </p:cNvPr>
            <p:cNvSpPr/>
            <p:nvPr/>
          </p:nvSpPr>
          <p:spPr>
            <a:xfrm>
              <a:off x="3308718" y="8606468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2" name="Полилиния 531">
              <a:extLst>
                <a:ext uri="{FF2B5EF4-FFF2-40B4-BE49-F238E27FC236}">
                  <a16:creationId xmlns:a16="http://schemas.microsoft.com/office/drawing/2014/main" id="{3BCA8A70-ECF8-B964-F3F6-2A5005AFADFB}"/>
                </a:ext>
              </a:extLst>
            </p:cNvPr>
            <p:cNvSpPr/>
            <p:nvPr/>
          </p:nvSpPr>
          <p:spPr>
            <a:xfrm>
              <a:off x="3308718" y="8758868"/>
              <a:ext cx="76200" cy="76200"/>
            </a:xfrm>
            <a:custGeom>
              <a:avLst/>
              <a:gdLst>
                <a:gd name="connsiteX0" fmla="*/ 152 w 76200"/>
                <a:gd name="connsiteY0" fmla="*/ 168 h 76200"/>
                <a:gd name="connsiteX1" fmla="*/ 76352 w 76200"/>
                <a:gd name="connsiteY1" fmla="*/ 168 h 76200"/>
                <a:gd name="connsiteX2" fmla="*/ 76352 w 76200"/>
                <a:gd name="connsiteY2" fmla="*/ 76368 h 76200"/>
                <a:gd name="connsiteX3" fmla="*/ 15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68"/>
                  </a:moveTo>
                  <a:lnTo>
                    <a:pt x="76352" y="168"/>
                  </a:lnTo>
                  <a:lnTo>
                    <a:pt x="76352" y="76368"/>
                  </a:lnTo>
                  <a:lnTo>
                    <a:pt x="15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3" name="Полилиния 532">
              <a:extLst>
                <a:ext uri="{FF2B5EF4-FFF2-40B4-BE49-F238E27FC236}">
                  <a16:creationId xmlns:a16="http://schemas.microsoft.com/office/drawing/2014/main" id="{7DE0B6A5-0B3C-A36F-1592-496106393FA6}"/>
                </a:ext>
              </a:extLst>
            </p:cNvPr>
            <p:cNvSpPr/>
            <p:nvPr/>
          </p:nvSpPr>
          <p:spPr>
            <a:xfrm>
              <a:off x="3308718" y="8987468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4" name="Полилиния 533">
              <a:extLst>
                <a:ext uri="{FF2B5EF4-FFF2-40B4-BE49-F238E27FC236}">
                  <a16:creationId xmlns:a16="http://schemas.microsoft.com/office/drawing/2014/main" id="{4C322B27-5BBB-22BA-E730-A628B0BCB5A6}"/>
                </a:ext>
              </a:extLst>
            </p:cNvPr>
            <p:cNvSpPr/>
            <p:nvPr/>
          </p:nvSpPr>
          <p:spPr>
            <a:xfrm>
              <a:off x="3308718" y="9216068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5" name="Полилиния 534">
              <a:extLst>
                <a:ext uri="{FF2B5EF4-FFF2-40B4-BE49-F238E27FC236}">
                  <a16:creationId xmlns:a16="http://schemas.microsoft.com/office/drawing/2014/main" id="{9AE76C0D-B18A-C68A-B15D-29462FE39F67}"/>
                </a:ext>
              </a:extLst>
            </p:cNvPr>
            <p:cNvSpPr/>
            <p:nvPr/>
          </p:nvSpPr>
          <p:spPr>
            <a:xfrm>
              <a:off x="3384918" y="7463468"/>
              <a:ext cx="76200" cy="76200"/>
            </a:xfrm>
            <a:custGeom>
              <a:avLst/>
              <a:gdLst>
                <a:gd name="connsiteX0" fmla="*/ 160 w 76200"/>
                <a:gd name="connsiteY0" fmla="*/ 32 h 76200"/>
                <a:gd name="connsiteX1" fmla="*/ 76360 w 76200"/>
                <a:gd name="connsiteY1" fmla="*/ 32 h 76200"/>
                <a:gd name="connsiteX2" fmla="*/ 76360 w 76200"/>
                <a:gd name="connsiteY2" fmla="*/ 76232 h 76200"/>
                <a:gd name="connsiteX3" fmla="*/ 16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32"/>
                  </a:moveTo>
                  <a:lnTo>
                    <a:pt x="76360" y="32"/>
                  </a:lnTo>
                  <a:lnTo>
                    <a:pt x="76360" y="76232"/>
                  </a:lnTo>
                  <a:lnTo>
                    <a:pt x="16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6" name="Полилиния 535">
              <a:extLst>
                <a:ext uri="{FF2B5EF4-FFF2-40B4-BE49-F238E27FC236}">
                  <a16:creationId xmlns:a16="http://schemas.microsoft.com/office/drawing/2014/main" id="{88B3EF14-08FE-B5F4-7F63-54C000ABE08C}"/>
                </a:ext>
              </a:extLst>
            </p:cNvPr>
            <p:cNvSpPr/>
            <p:nvPr/>
          </p:nvSpPr>
          <p:spPr>
            <a:xfrm>
              <a:off x="3384918" y="7615868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7" name="Полилиния 536">
              <a:extLst>
                <a:ext uri="{FF2B5EF4-FFF2-40B4-BE49-F238E27FC236}">
                  <a16:creationId xmlns:a16="http://schemas.microsoft.com/office/drawing/2014/main" id="{790DDE39-42E4-B524-0318-594064708D81}"/>
                </a:ext>
              </a:extLst>
            </p:cNvPr>
            <p:cNvSpPr/>
            <p:nvPr/>
          </p:nvSpPr>
          <p:spPr>
            <a:xfrm>
              <a:off x="3384918" y="7692068"/>
              <a:ext cx="76200" cy="76200"/>
            </a:xfrm>
            <a:custGeom>
              <a:avLst/>
              <a:gdLst>
                <a:gd name="connsiteX0" fmla="*/ 160 w 76200"/>
                <a:gd name="connsiteY0" fmla="*/ 56 h 76200"/>
                <a:gd name="connsiteX1" fmla="*/ 76360 w 76200"/>
                <a:gd name="connsiteY1" fmla="*/ 56 h 76200"/>
                <a:gd name="connsiteX2" fmla="*/ 76360 w 76200"/>
                <a:gd name="connsiteY2" fmla="*/ 76256 h 76200"/>
                <a:gd name="connsiteX3" fmla="*/ 16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56"/>
                  </a:moveTo>
                  <a:lnTo>
                    <a:pt x="76360" y="56"/>
                  </a:lnTo>
                  <a:lnTo>
                    <a:pt x="76360" y="76256"/>
                  </a:lnTo>
                  <a:lnTo>
                    <a:pt x="16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8" name="Полилиния 537">
              <a:extLst>
                <a:ext uri="{FF2B5EF4-FFF2-40B4-BE49-F238E27FC236}">
                  <a16:creationId xmlns:a16="http://schemas.microsoft.com/office/drawing/2014/main" id="{68A2B2A1-E32C-0AA8-1053-60A5831A79FB}"/>
                </a:ext>
              </a:extLst>
            </p:cNvPr>
            <p:cNvSpPr/>
            <p:nvPr/>
          </p:nvSpPr>
          <p:spPr>
            <a:xfrm>
              <a:off x="3384918" y="7768268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39" name="Полилиния 538">
              <a:extLst>
                <a:ext uri="{FF2B5EF4-FFF2-40B4-BE49-F238E27FC236}">
                  <a16:creationId xmlns:a16="http://schemas.microsoft.com/office/drawing/2014/main" id="{1AB38FEF-409C-36FB-F078-51B4582E9371}"/>
                </a:ext>
              </a:extLst>
            </p:cNvPr>
            <p:cNvSpPr/>
            <p:nvPr/>
          </p:nvSpPr>
          <p:spPr>
            <a:xfrm>
              <a:off x="3384918" y="7920668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0" name="Полилиния 539">
              <a:extLst>
                <a:ext uri="{FF2B5EF4-FFF2-40B4-BE49-F238E27FC236}">
                  <a16:creationId xmlns:a16="http://schemas.microsoft.com/office/drawing/2014/main" id="{A780558C-E38C-FB0F-087B-406F2A3E7F1F}"/>
                </a:ext>
              </a:extLst>
            </p:cNvPr>
            <p:cNvSpPr/>
            <p:nvPr/>
          </p:nvSpPr>
          <p:spPr>
            <a:xfrm>
              <a:off x="3384918" y="8073068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1" name="Полилиния 540">
              <a:extLst>
                <a:ext uri="{FF2B5EF4-FFF2-40B4-BE49-F238E27FC236}">
                  <a16:creationId xmlns:a16="http://schemas.microsoft.com/office/drawing/2014/main" id="{B760B29B-4723-ED85-B088-954D526269CA}"/>
                </a:ext>
              </a:extLst>
            </p:cNvPr>
            <p:cNvSpPr/>
            <p:nvPr/>
          </p:nvSpPr>
          <p:spPr>
            <a:xfrm>
              <a:off x="3384918" y="8149268"/>
              <a:ext cx="76200" cy="76200"/>
            </a:xfrm>
            <a:custGeom>
              <a:avLst/>
              <a:gdLst>
                <a:gd name="connsiteX0" fmla="*/ 160 w 76200"/>
                <a:gd name="connsiteY0" fmla="*/ 104 h 76200"/>
                <a:gd name="connsiteX1" fmla="*/ 76360 w 76200"/>
                <a:gd name="connsiteY1" fmla="*/ 104 h 76200"/>
                <a:gd name="connsiteX2" fmla="*/ 76360 w 76200"/>
                <a:gd name="connsiteY2" fmla="*/ 76304 h 76200"/>
                <a:gd name="connsiteX3" fmla="*/ 16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04"/>
                  </a:moveTo>
                  <a:lnTo>
                    <a:pt x="76360" y="104"/>
                  </a:lnTo>
                  <a:lnTo>
                    <a:pt x="76360" y="76304"/>
                  </a:lnTo>
                  <a:lnTo>
                    <a:pt x="16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2" name="Полилиния 541">
              <a:extLst>
                <a:ext uri="{FF2B5EF4-FFF2-40B4-BE49-F238E27FC236}">
                  <a16:creationId xmlns:a16="http://schemas.microsoft.com/office/drawing/2014/main" id="{19B7BDAE-16BC-2ADD-C9FF-0CE66DC6A30C}"/>
                </a:ext>
              </a:extLst>
            </p:cNvPr>
            <p:cNvSpPr/>
            <p:nvPr/>
          </p:nvSpPr>
          <p:spPr>
            <a:xfrm>
              <a:off x="3384918" y="8225468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3" name="Полилиния 542">
              <a:extLst>
                <a:ext uri="{FF2B5EF4-FFF2-40B4-BE49-F238E27FC236}">
                  <a16:creationId xmlns:a16="http://schemas.microsoft.com/office/drawing/2014/main" id="{912D8825-9C12-3988-6A93-67859346A998}"/>
                </a:ext>
              </a:extLst>
            </p:cNvPr>
            <p:cNvSpPr/>
            <p:nvPr/>
          </p:nvSpPr>
          <p:spPr>
            <a:xfrm>
              <a:off x="3384918" y="8301668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4" name="Полилиния 543">
              <a:extLst>
                <a:ext uri="{FF2B5EF4-FFF2-40B4-BE49-F238E27FC236}">
                  <a16:creationId xmlns:a16="http://schemas.microsoft.com/office/drawing/2014/main" id="{C059FF96-2B7F-396B-2AAF-48531336450C}"/>
                </a:ext>
              </a:extLst>
            </p:cNvPr>
            <p:cNvSpPr/>
            <p:nvPr/>
          </p:nvSpPr>
          <p:spPr>
            <a:xfrm>
              <a:off x="3384918" y="8530268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5" name="Полилиния 544">
              <a:extLst>
                <a:ext uri="{FF2B5EF4-FFF2-40B4-BE49-F238E27FC236}">
                  <a16:creationId xmlns:a16="http://schemas.microsoft.com/office/drawing/2014/main" id="{F1F92BB2-F1D4-3AB1-B1D0-E4AF9073C532}"/>
                </a:ext>
              </a:extLst>
            </p:cNvPr>
            <p:cNvSpPr/>
            <p:nvPr/>
          </p:nvSpPr>
          <p:spPr>
            <a:xfrm>
              <a:off x="3384918" y="8606468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6" name="Полилиния 545">
              <a:extLst>
                <a:ext uri="{FF2B5EF4-FFF2-40B4-BE49-F238E27FC236}">
                  <a16:creationId xmlns:a16="http://schemas.microsoft.com/office/drawing/2014/main" id="{44773FB7-6D9B-E76D-B32F-5AEDD9B709AF}"/>
                </a:ext>
              </a:extLst>
            </p:cNvPr>
            <p:cNvSpPr/>
            <p:nvPr/>
          </p:nvSpPr>
          <p:spPr>
            <a:xfrm>
              <a:off x="3384918" y="8682668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7" name="Полилиния 546">
              <a:extLst>
                <a:ext uri="{FF2B5EF4-FFF2-40B4-BE49-F238E27FC236}">
                  <a16:creationId xmlns:a16="http://schemas.microsoft.com/office/drawing/2014/main" id="{B1F73A31-B1DB-4622-D74C-1DF0972A9795}"/>
                </a:ext>
              </a:extLst>
            </p:cNvPr>
            <p:cNvSpPr/>
            <p:nvPr/>
          </p:nvSpPr>
          <p:spPr>
            <a:xfrm>
              <a:off x="3384918" y="8758868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8" name="Полилиния 547">
              <a:extLst>
                <a:ext uri="{FF2B5EF4-FFF2-40B4-BE49-F238E27FC236}">
                  <a16:creationId xmlns:a16="http://schemas.microsoft.com/office/drawing/2014/main" id="{C429EEDE-82D5-D284-505F-CB0EB6115A6F}"/>
                </a:ext>
              </a:extLst>
            </p:cNvPr>
            <p:cNvSpPr/>
            <p:nvPr/>
          </p:nvSpPr>
          <p:spPr>
            <a:xfrm>
              <a:off x="3384918" y="8835068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49" name="Полилиния 548">
              <a:extLst>
                <a:ext uri="{FF2B5EF4-FFF2-40B4-BE49-F238E27FC236}">
                  <a16:creationId xmlns:a16="http://schemas.microsoft.com/office/drawing/2014/main" id="{F018106A-8230-2615-CB1B-9BC475065743}"/>
                </a:ext>
              </a:extLst>
            </p:cNvPr>
            <p:cNvSpPr/>
            <p:nvPr/>
          </p:nvSpPr>
          <p:spPr>
            <a:xfrm>
              <a:off x="3384918" y="8911268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0" name="Полилиния 549">
              <a:extLst>
                <a:ext uri="{FF2B5EF4-FFF2-40B4-BE49-F238E27FC236}">
                  <a16:creationId xmlns:a16="http://schemas.microsoft.com/office/drawing/2014/main" id="{D6797CBF-0349-D0BA-9172-1795A62134CF}"/>
                </a:ext>
              </a:extLst>
            </p:cNvPr>
            <p:cNvSpPr/>
            <p:nvPr/>
          </p:nvSpPr>
          <p:spPr>
            <a:xfrm>
              <a:off x="3384918" y="8987468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1" name="Полилиния 550">
              <a:extLst>
                <a:ext uri="{FF2B5EF4-FFF2-40B4-BE49-F238E27FC236}">
                  <a16:creationId xmlns:a16="http://schemas.microsoft.com/office/drawing/2014/main" id="{0C7E8B50-AFC5-0B46-CBD3-86B506B66C72}"/>
                </a:ext>
              </a:extLst>
            </p:cNvPr>
            <p:cNvSpPr/>
            <p:nvPr/>
          </p:nvSpPr>
          <p:spPr>
            <a:xfrm>
              <a:off x="3384918" y="9063668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2" name="Полилиния 551">
              <a:extLst>
                <a:ext uri="{FF2B5EF4-FFF2-40B4-BE49-F238E27FC236}">
                  <a16:creationId xmlns:a16="http://schemas.microsoft.com/office/drawing/2014/main" id="{E25F7660-BBEE-7B02-68BC-9BCCA6D6C48F}"/>
                </a:ext>
              </a:extLst>
            </p:cNvPr>
            <p:cNvSpPr/>
            <p:nvPr/>
          </p:nvSpPr>
          <p:spPr>
            <a:xfrm>
              <a:off x="3384918" y="9139868"/>
              <a:ext cx="76200" cy="76200"/>
            </a:xfrm>
            <a:custGeom>
              <a:avLst/>
              <a:gdLst>
                <a:gd name="connsiteX0" fmla="*/ 160 w 76200"/>
                <a:gd name="connsiteY0" fmla="*/ 208 h 76200"/>
                <a:gd name="connsiteX1" fmla="*/ 76360 w 76200"/>
                <a:gd name="connsiteY1" fmla="*/ 208 h 76200"/>
                <a:gd name="connsiteX2" fmla="*/ 76360 w 76200"/>
                <a:gd name="connsiteY2" fmla="*/ 76408 h 76200"/>
                <a:gd name="connsiteX3" fmla="*/ 16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8"/>
                  </a:moveTo>
                  <a:lnTo>
                    <a:pt x="76360" y="208"/>
                  </a:lnTo>
                  <a:lnTo>
                    <a:pt x="76360" y="76408"/>
                  </a:lnTo>
                  <a:lnTo>
                    <a:pt x="16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3" name="Полилиния 552">
              <a:extLst>
                <a:ext uri="{FF2B5EF4-FFF2-40B4-BE49-F238E27FC236}">
                  <a16:creationId xmlns:a16="http://schemas.microsoft.com/office/drawing/2014/main" id="{4EB491F1-A650-E492-0151-5C1646752603}"/>
                </a:ext>
              </a:extLst>
            </p:cNvPr>
            <p:cNvSpPr/>
            <p:nvPr/>
          </p:nvSpPr>
          <p:spPr>
            <a:xfrm>
              <a:off x="3384918" y="9216068"/>
              <a:ext cx="76200" cy="76200"/>
            </a:xfrm>
            <a:custGeom>
              <a:avLst/>
              <a:gdLst>
                <a:gd name="connsiteX0" fmla="*/ 160 w 76200"/>
                <a:gd name="connsiteY0" fmla="*/ 216 h 76200"/>
                <a:gd name="connsiteX1" fmla="*/ 76360 w 76200"/>
                <a:gd name="connsiteY1" fmla="*/ 216 h 76200"/>
                <a:gd name="connsiteX2" fmla="*/ 76360 w 76200"/>
                <a:gd name="connsiteY2" fmla="*/ 76416 h 76200"/>
                <a:gd name="connsiteX3" fmla="*/ 16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16"/>
                  </a:moveTo>
                  <a:lnTo>
                    <a:pt x="76360" y="216"/>
                  </a:lnTo>
                  <a:lnTo>
                    <a:pt x="76360" y="76416"/>
                  </a:lnTo>
                  <a:lnTo>
                    <a:pt x="16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4" name="Полилиния 553">
              <a:extLst>
                <a:ext uri="{FF2B5EF4-FFF2-40B4-BE49-F238E27FC236}">
                  <a16:creationId xmlns:a16="http://schemas.microsoft.com/office/drawing/2014/main" id="{EE053790-6B79-88CE-1A57-F742F64BEAE1}"/>
                </a:ext>
              </a:extLst>
            </p:cNvPr>
            <p:cNvSpPr/>
            <p:nvPr/>
          </p:nvSpPr>
          <p:spPr>
            <a:xfrm>
              <a:off x="3461118" y="8073068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5" name="Полилиния 554">
              <a:extLst>
                <a:ext uri="{FF2B5EF4-FFF2-40B4-BE49-F238E27FC236}">
                  <a16:creationId xmlns:a16="http://schemas.microsoft.com/office/drawing/2014/main" id="{8839064B-B77A-657F-3153-5C5366FF95B8}"/>
                </a:ext>
              </a:extLst>
            </p:cNvPr>
            <p:cNvSpPr/>
            <p:nvPr/>
          </p:nvSpPr>
          <p:spPr>
            <a:xfrm>
              <a:off x="3461118" y="8301668"/>
              <a:ext cx="76200" cy="76200"/>
            </a:xfrm>
            <a:custGeom>
              <a:avLst/>
              <a:gdLst>
                <a:gd name="connsiteX0" fmla="*/ 168 w 76200"/>
                <a:gd name="connsiteY0" fmla="*/ 120 h 76200"/>
                <a:gd name="connsiteX1" fmla="*/ 76368 w 76200"/>
                <a:gd name="connsiteY1" fmla="*/ 120 h 76200"/>
                <a:gd name="connsiteX2" fmla="*/ 76368 w 76200"/>
                <a:gd name="connsiteY2" fmla="*/ 76320 h 76200"/>
                <a:gd name="connsiteX3" fmla="*/ 16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0"/>
                  </a:moveTo>
                  <a:lnTo>
                    <a:pt x="76368" y="120"/>
                  </a:lnTo>
                  <a:lnTo>
                    <a:pt x="76368" y="76320"/>
                  </a:lnTo>
                  <a:lnTo>
                    <a:pt x="16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6" name="Полилиния 555">
              <a:extLst>
                <a:ext uri="{FF2B5EF4-FFF2-40B4-BE49-F238E27FC236}">
                  <a16:creationId xmlns:a16="http://schemas.microsoft.com/office/drawing/2014/main" id="{6D7AA45B-A3AE-FC6E-046C-0C9AE5FA462C}"/>
                </a:ext>
              </a:extLst>
            </p:cNvPr>
            <p:cNvSpPr/>
            <p:nvPr/>
          </p:nvSpPr>
          <p:spPr>
            <a:xfrm>
              <a:off x="3461118" y="8530268"/>
              <a:ext cx="76200" cy="76200"/>
            </a:xfrm>
            <a:custGeom>
              <a:avLst/>
              <a:gdLst>
                <a:gd name="connsiteX0" fmla="*/ 168 w 76200"/>
                <a:gd name="connsiteY0" fmla="*/ 144 h 76200"/>
                <a:gd name="connsiteX1" fmla="*/ 76368 w 76200"/>
                <a:gd name="connsiteY1" fmla="*/ 144 h 76200"/>
                <a:gd name="connsiteX2" fmla="*/ 76368 w 76200"/>
                <a:gd name="connsiteY2" fmla="*/ 76344 h 76200"/>
                <a:gd name="connsiteX3" fmla="*/ 16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44"/>
                  </a:moveTo>
                  <a:lnTo>
                    <a:pt x="76368" y="144"/>
                  </a:lnTo>
                  <a:lnTo>
                    <a:pt x="76368" y="76344"/>
                  </a:lnTo>
                  <a:lnTo>
                    <a:pt x="16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7" name="Полилиния 556">
              <a:extLst>
                <a:ext uri="{FF2B5EF4-FFF2-40B4-BE49-F238E27FC236}">
                  <a16:creationId xmlns:a16="http://schemas.microsoft.com/office/drawing/2014/main" id="{DF36381D-C275-EB1F-A505-F0175E4DCAB5}"/>
                </a:ext>
              </a:extLst>
            </p:cNvPr>
            <p:cNvSpPr/>
            <p:nvPr/>
          </p:nvSpPr>
          <p:spPr>
            <a:xfrm>
              <a:off x="3461118" y="8682668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8" name="Полилиния 557">
              <a:extLst>
                <a:ext uri="{FF2B5EF4-FFF2-40B4-BE49-F238E27FC236}">
                  <a16:creationId xmlns:a16="http://schemas.microsoft.com/office/drawing/2014/main" id="{E42D3ACC-B1D1-564A-4A83-FC6C67EE7286}"/>
                </a:ext>
              </a:extLst>
            </p:cNvPr>
            <p:cNvSpPr/>
            <p:nvPr/>
          </p:nvSpPr>
          <p:spPr>
            <a:xfrm>
              <a:off x="3461118" y="8987468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59" name="Полилиния 558">
              <a:extLst>
                <a:ext uri="{FF2B5EF4-FFF2-40B4-BE49-F238E27FC236}">
                  <a16:creationId xmlns:a16="http://schemas.microsoft.com/office/drawing/2014/main" id="{24CC8379-D638-87D5-0302-BE891D24C8E7}"/>
                </a:ext>
              </a:extLst>
            </p:cNvPr>
            <p:cNvSpPr/>
            <p:nvPr/>
          </p:nvSpPr>
          <p:spPr>
            <a:xfrm>
              <a:off x="3461118" y="9063668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0" name="Полилиния 559">
              <a:extLst>
                <a:ext uri="{FF2B5EF4-FFF2-40B4-BE49-F238E27FC236}">
                  <a16:creationId xmlns:a16="http://schemas.microsoft.com/office/drawing/2014/main" id="{3EF3D0E6-A9D5-4486-9FEB-F82B86F68924}"/>
                </a:ext>
              </a:extLst>
            </p:cNvPr>
            <p:cNvSpPr/>
            <p:nvPr/>
          </p:nvSpPr>
          <p:spPr>
            <a:xfrm>
              <a:off x="3461118" y="9292268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1" name="Полилиния 560">
              <a:extLst>
                <a:ext uri="{FF2B5EF4-FFF2-40B4-BE49-F238E27FC236}">
                  <a16:creationId xmlns:a16="http://schemas.microsoft.com/office/drawing/2014/main" id="{791B2CF1-8C9B-8FB5-41BA-CE1426012504}"/>
                </a:ext>
              </a:extLst>
            </p:cNvPr>
            <p:cNvSpPr/>
            <p:nvPr/>
          </p:nvSpPr>
          <p:spPr>
            <a:xfrm>
              <a:off x="3537318" y="7463468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2" name="Полилиния 561">
              <a:extLst>
                <a:ext uri="{FF2B5EF4-FFF2-40B4-BE49-F238E27FC236}">
                  <a16:creationId xmlns:a16="http://schemas.microsoft.com/office/drawing/2014/main" id="{A552D9CB-16FF-5753-7928-53A013559A18}"/>
                </a:ext>
              </a:extLst>
            </p:cNvPr>
            <p:cNvSpPr/>
            <p:nvPr/>
          </p:nvSpPr>
          <p:spPr>
            <a:xfrm>
              <a:off x="3537318" y="7539668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3" name="Полилиния 562">
              <a:extLst>
                <a:ext uri="{FF2B5EF4-FFF2-40B4-BE49-F238E27FC236}">
                  <a16:creationId xmlns:a16="http://schemas.microsoft.com/office/drawing/2014/main" id="{7E622553-0369-2741-1043-0D225E089E7C}"/>
                </a:ext>
              </a:extLst>
            </p:cNvPr>
            <p:cNvSpPr/>
            <p:nvPr/>
          </p:nvSpPr>
          <p:spPr>
            <a:xfrm>
              <a:off x="3537318" y="7615868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4" name="Полилиния 563">
              <a:extLst>
                <a:ext uri="{FF2B5EF4-FFF2-40B4-BE49-F238E27FC236}">
                  <a16:creationId xmlns:a16="http://schemas.microsoft.com/office/drawing/2014/main" id="{D56937C0-B0FB-4276-3089-15B5D2278843}"/>
                </a:ext>
              </a:extLst>
            </p:cNvPr>
            <p:cNvSpPr/>
            <p:nvPr/>
          </p:nvSpPr>
          <p:spPr>
            <a:xfrm>
              <a:off x="3537318" y="7692068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5" name="Полилиния 564">
              <a:extLst>
                <a:ext uri="{FF2B5EF4-FFF2-40B4-BE49-F238E27FC236}">
                  <a16:creationId xmlns:a16="http://schemas.microsoft.com/office/drawing/2014/main" id="{5FFC572C-89D2-065A-A6CE-3F8F55CF560E}"/>
                </a:ext>
              </a:extLst>
            </p:cNvPr>
            <p:cNvSpPr/>
            <p:nvPr/>
          </p:nvSpPr>
          <p:spPr>
            <a:xfrm>
              <a:off x="3537318" y="7768268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6" name="Полилиния 565">
              <a:extLst>
                <a:ext uri="{FF2B5EF4-FFF2-40B4-BE49-F238E27FC236}">
                  <a16:creationId xmlns:a16="http://schemas.microsoft.com/office/drawing/2014/main" id="{695EC11A-CAA5-F43F-7AA7-4756B651921E}"/>
                </a:ext>
              </a:extLst>
            </p:cNvPr>
            <p:cNvSpPr/>
            <p:nvPr/>
          </p:nvSpPr>
          <p:spPr>
            <a:xfrm>
              <a:off x="3537318" y="7844468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7" name="Полилиния 566">
              <a:extLst>
                <a:ext uri="{FF2B5EF4-FFF2-40B4-BE49-F238E27FC236}">
                  <a16:creationId xmlns:a16="http://schemas.microsoft.com/office/drawing/2014/main" id="{AECEF078-FF92-7094-E434-0DB84C4019ED}"/>
                </a:ext>
              </a:extLst>
            </p:cNvPr>
            <p:cNvSpPr/>
            <p:nvPr/>
          </p:nvSpPr>
          <p:spPr>
            <a:xfrm>
              <a:off x="3537318" y="7920668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8" name="Полилиния 567">
              <a:extLst>
                <a:ext uri="{FF2B5EF4-FFF2-40B4-BE49-F238E27FC236}">
                  <a16:creationId xmlns:a16="http://schemas.microsoft.com/office/drawing/2014/main" id="{64042AB8-B8FE-BA28-420D-2265D80AF0A6}"/>
                </a:ext>
              </a:extLst>
            </p:cNvPr>
            <p:cNvSpPr/>
            <p:nvPr/>
          </p:nvSpPr>
          <p:spPr>
            <a:xfrm>
              <a:off x="3537318" y="8377868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69" name="Полилиния 568">
              <a:extLst>
                <a:ext uri="{FF2B5EF4-FFF2-40B4-BE49-F238E27FC236}">
                  <a16:creationId xmlns:a16="http://schemas.microsoft.com/office/drawing/2014/main" id="{55787A58-F275-06DB-6AE1-E6CC89535CD0}"/>
                </a:ext>
              </a:extLst>
            </p:cNvPr>
            <p:cNvSpPr/>
            <p:nvPr/>
          </p:nvSpPr>
          <p:spPr>
            <a:xfrm>
              <a:off x="3537318" y="8682668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0" name="Полилиния 569">
              <a:extLst>
                <a:ext uri="{FF2B5EF4-FFF2-40B4-BE49-F238E27FC236}">
                  <a16:creationId xmlns:a16="http://schemas.microsoft.com/office/drawing/2014/main" id="{9B5CC9D7-8746-A09C-86E7-9C02BB748C51}"/>
                </a:ext>
              </a:extLst>
            </p:cNvPr>
            <p:cNvSpPr/>
            <p:nvPr/>
          </p:nvSpPr>
          <p:spPr>
            <a:xfrm>
              <a:off x="3537318" y="8835068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1" name="Полилиния 570">
              <a:extLst>
                <a:ext uri="{FF2B5EF4-FFF2-40B4-BE49-F238E27FC236}">
                  <a16:creationId xmlns:a16="http://schemas.microsoft.com/office/drawing/2014/main" id="{4EC83BA2-2F55-8138-63AF-DFBF6F466FD0}"/>
                </a:ext>
              </a:extLst>
            </p:cNvPr>
            <p:cNvSpPr/>
            <p:nvPr/>
          </p:nvSpPr>
          <p:spPr>
            <a:xfrm>
              <a:off x="3537318" y="8987468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2" name="Полилиния 571">
              <a:extLst>
                <a:ext uri="{FF2B5EF4-FFF2-40B4-BE49-F238E27FC236}">
                  <a16:creationId xmlns:a16="http://schemas.microsoft.com/office/drawing/2014/main" id="{BEBAAB5C-7170-2354-5331-C35E2AB91732}"/>
                </a:ext>
              </a:extLst>
            </p:cNvPr>
            <p:cNvSpPr/>
            <p:nvPr/>
          </p:nvSpPr>
          <p:spPr>
            <a:xfrm>
              <a:off x="3537318" y="9063668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3" name="Полилиния 572">
              <a:extLst>
                <a:ext uri="{FF2B5EF4-FFF2-40B4-BE49-F238E27FC236}">
                  <a16:creationId xmlns:a16="http://schemas.microsoft.com/office/drawing/2014/main" id="{903BED7A-6226-E2D5-02FB-08BB1A0FC787}"/>
                </a:ext>
              </a:extLst>
            </p:cNvPr>
            <p:cNvSpPr/>
            <p:nvPr/>
          </p:nvSpPr>
          <p:spPr>
            <a:xfrm>
              <a:off x="3537318" y="9216068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4" name="Полилиния 573">
              <a:extLst>
                <a:ext uri="{FF2B5EF4-FFF2-40B4-BE49-F238E27FC236}">
                  <a16:creationId xmlns:a16="http://schemas.microsoft.com/office/drawing/2014/main" id="{A3262A33-EB9A-8189-817E-3F5962F9CF7E}"/>
                </a:ext>
              </a:extLst>
            </p:cNvPr>
            <p:cNvSpPr/>
            <p:nvPr/>
          </p:nvSpPr>
          <p:spPr>
            <a:xfrm>
              <a:off x="3613518" y="7463468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5" name="Полилиния 574">
              <a:extLst>
                <a:ext uri="{FF2B5EF4-FFF2-40B4-BE49-F238E27FC236}">
                  <a16:creationId xmlns:a16="http://schemas.microsoft.com/office/drawing/2014/main" id="{3DC5491A-7FF6-0DDA-A778-2560B78DCAE3}"/>
                </a:ext>
              </a:extLst>
            </p:cNvPr>
            <p:cNvSpPr/>
            <p:nvPr/>
          </p:nvSpPr>
          <p:spPr>
            <a:xfrm>
              <a:off x="3613518" y="7920668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6" name="Полилиния 575">
              <a:extLst>
                <a:ext uri="{FF2B5EF4-FFF2-40B4-BE49-F238E27FC236}">
                  <a16:creationId xmlns:a16="http://schemas.microsoft.com/office/drawing/2014/main" id="{E7F868DE-F7AD-9707-E6E3-E6962572F957}"/>
                </a:ext>
              </a:extLst>
            </p:cNvPr>
            <p:cNvSpPr/>
            <p:nvPr/>
          </p:nvSpPr>
          <p:spPr>
            <a:xfrm>
              <a:off x="3613518" y="8073068"/>
              <a:ext cx="76200" cy="76200"/>
            </a:xfrm>
            <a:custGeom>
              <a:avLst/>
              <a:gdLst>
                <a:gd name="connsiteX0" fmla="*/ 184 w 76200"/>
                <a:gd name="connsiteY0" fmla="*/ 96 h 76200"/>
                <a:gd name="connsiteX1" fmla="*/ 76384 w 76200"/>
                <a:gd name="connsiteY1" fmla="*/ 96 h 76200"/>
                <a:gd name="connsiteX2" fmla="*/ 76384 w 76200"/>
                <a:gd name="connsiteY2" fmla="*/ 76296 h 76200"/>
                <a:gd name="connsiteX3" fmla="*/ 18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96"/>
                  </a:moveTo>
                  <a:lnTo>
                    <a:pt x="76384" y="96"/>
                  </a:lnTo>
                  <a:lnTo>
                    <a:pt x="76384" y="76296"/>
                  </a:lnTo>
                  <a:lnTo>
                    <a:pt x="18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7" name="Полилиния 576">
              <a:extLst>
                <a:ext uri="{FF2B5EF4-FFF2-40B4-BE49-F238E27FC236}">
                  <a16:creationId xmlns:a16="http://schemas.microsoft.com/office/drawing/2014/main" id="{7AFA5EF3-ADB4-C185-24EF-209E91ED4B02}"/>
                </a:ext>
              </a:extLst>
            </p:cNvPr>
            <p:cNvSpPr/>
            <p:nvPr/>
          </p:nvSpPr>
          <p:spPr>
            <a:xfrm>
              <a:off x="3613518" y="8149268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8" name="Полилиния 577">
              <a:extLst>
                <a:ext uri="{FF2B5EF4-FFF2-40B4-BE49-F238E27FC236}">
                  <a16:creationId xmlns:a16="http://schemas.microsoft.com/office/drawing/2014/main" id="{0D0D6CAE-33FD-34E0-22D7-2F91F9C807AE}"/>
                </a:ext>
              </a:extLst>
            </p:cNvPr>
            <p:cNvSpPr/>
            <p:nvPr/>
          </p:nvSpPr>
          <p:spPr>
            <a:xfrm>
              <a:off x="3613518" y="8301668"/>
              <a:ext cx="76200" cy="76200"/>
            </a:xfrm>
            <a:custGeom>
              <a:avLst/>
              <a:gdLst>
                <a:gd name="connsiteX0" fmla="*/ 184 w 76200"/>
                <a:gd name="connsiteY0" fmla="*/ 120 h 76200"/>
                <a:gd name="connsiteX1" fmla="*/ 76384 w 76200"/>
                <a:gd name="connsiteY1" fmla="*/ 120 h 76200"/>
                <a:gd name="connsiteX2" fmla="*/ 76384 w 76200"/>
                <a:gd name="connsiteY2" fmla="*/ 76320 h 76200"/>
                <a:gd name="connsiteX3" fmla="*/ 18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0"/>
                  </a:moveTo>
                  <a:lnTo>
                    <a:pt x="76384" y="120"/>
                  </a:lnTo>
                  <a:lnTo>
                    <a:pt x="76384" y="76320"/>
                  </a:lnTo>
                  <a:lnTo>
                    <a:pt x="18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79" name="Полилиния 578">
              <a:extLst>
                <a:ext uri="{FF2B5EF4-FFF2-40B4-BE49-F238E27FC236}">
                  <a16:creationId xmlns:a16="http://schemas.microsoft.com/office/drawing/2014/main" id="{9B770AEE-57D5-E2AA-5BB8-99A7C1CC73C4}"/>
                </a:ext>
              </a:extLst>
            </p:cNvPr>
            <p:cNvSpPr/>
            <p:nvPr/>
          </p:nvSpPr>
          <p:spPr>
            <a:xfrm>
              <a:off x="3613518" y="8377868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0" name="Полилиния 579">
              <a:extLst>
                <a:ext uri="{FF2B5EF4-FFF2-40B4-BE49-F238E27FC236}">
                  <a16:creationId xmlns:a16="http://schemas.microsoft.com/office/drawing/2014/main" id="{6AA23B47-7AB2-C6D9-6BA3-44D9FD43FCD8}"/>
                </a:ext>
              </a:extLst>
            </p:cNvPr>
            <p:cNvSpPr/>
            <p:nvPr/>
          </p:nvSpPr>
          <p:spPr>
            <a:xfrm>
              <a:off x="3613518" y="8454068"/>
              <a:ext cx="76200" cy="76200"/>
            </a:xfrm>
            <a:custGeom>
              <a:avLst/>
              <a:gdLst>
                <a:gd name="connsiteX0" fmla="*/ 184 w 76200"/>
                <a:gd name="connsiteY0" fmla="*/ 136 h 76200"/>
                <a:gd name="connsiteX1" fmla="*/ 76384 w 76200"/>
                <a:gd name="connsiteY1" fmla="*/ 136 h 76200"/>
                <a:gd name="connsiteX2" fmla="*/ 76384 w 76200"/>
                <a:gd name="connsiteY2" fmla="*/ 76336 h 76200"/>
                <a:gd name="connsiteX3" fmla="*/ 18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36"/>
                  </a:moveTo>
                  <a:lnTo>
                    <a:pt x="76384" y="136"/>
                  </a:lnTo>
                  <a:lnTo>
                    <a:pt x="76384" y="76336"/>
                  </a:lnTo>
                  <a:lnTo>
                    <a:pt x="18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1" name="Полилиния 580">
              <a:extLst>
                <a:ext uri="{FF2B5EF4-FFF2-40B4-BE49-F238E27FC236}">
                  <a16:creationId xmlns:a16="http://schemas.microsoft.com/office/drawing/2014/main" id="{F9DCE83B-B6D4-AF28-BA73-349283488325}"/>
                </a:ext>
              </a:extLst>
            </p:cNvPr>
            <p:cNvSpPr/>
            <p:nvPr/>
          </p:nvSpPr>
          <p:spPr>
            <a:xfrm>
              <a:off x="3613518" y="8530268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2" name="Полилиния 581">
              <a:extLst>
                <a:ext uri="{FF2B5EF4-FFF2-40B4-BE49-F238E27FC236}">
                  <a16:creationId xmlns:a16="http://schemas.microsoft.com/office/drawing/2014/main" id="{2E95E437-C9F5-094A-83A4-86108A3896C6}"/>
                </a:ext>
              </a:extLst>
            </p:cNvPr>
            <p:cNvSpPr/>
            <p:nvPr/>
          </p:nvSpPr>
          <p:spPr>
            <a:xfrm>
              <a:off x="3613518" y="8606468"/>
              <a:ext cx="76200" cy="76200"/>
            </a:xfrm>
            <a:custGeom>
              <a:avLst/>
              <a:gdLst>
                <a:gd name="connsiteX0" fmla="*/ 184 w 76200"/>
                <a:gd name="connsiteY0" fmla="*/ 152 h 76200"/>
                <a:gd name="connsiteX1" fmla="*/ 76384 w 76200"/>
                <a:gd name="connsiteY1" fmla="*/ 152 h 76200"/>
                <a:gd name="connsiteX2" fmla="*/ 76384 w 76200"/>
                <a:gd name="connsiteY2" fmla="*/ 76352 h 76200"/>
                <a:gd name="connsiteX3" fmla="*/ 18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52"/>
                  </a:moveTo>
                  <a:lnTo>
                    <a:pt x="76384" y="152"/>
                  </a:lnTo>
                  <a:lnTo>
                    <a:pt x="76384" y="76352"/>
                  </a:lnTo>
                  <a:lnTo>
                    <a:pt x="18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3" name="Полилиния 582">
              <a:extLst>
                <a:ext uri="{FF2B5EF4-FFF2-40B4-BE49-F238E27FC236}">
                  <a16:creationId xmlns:a16="http://schemas.microsoft.com/office/drawing/2014/main" id="{9EE2460C-0D0B-C1FD-1095-84A6EC314E3C}"/>
                </a:ext>
              </a:extLst>
            </p:cNvPr>
            <p:cNvSpPr/>
            <p:nvPr/>
          </p:nvSpPr>
          <p:spPr>
            <a:xfrm>
              <a:off x="3613518" y="8682668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4" name="Полилиния 583">
              <a:extLst>
                <a:ext uri="{FF2B5EF4-FFF2-40B4-BE49-F238E27FC236}">
                  <a16:creationId xmlns:a16="http://schemas.microsoft.com/office/drawing/2014/main" id="{4F344B66-33AB-E7FE-0ED5-59F231CB19C3}"/>
                </a:ext>
              </a:extLst>
            </p:cNvPr>
            <p:cNvSpPr/>
            <p:nvPr/>
          </p:nvSpPr>
          <p:spPr>
            <a:xfrm>
              <a:off x="3613518" y="8987468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5" name="Полилиния 584">
              <a:extLst>
                <a:ext uri="{FF2B5EF4-FFF2-40B4-BE49-F238E27FC236}">
                  <a16:creationId xmlns:a16="http://schemas.microsoft.com/office/drawing/2014/main" id="{D2A1D3CE-DDB0-350B-4B6E-C831081EBEDE}"/>
                </a:ext>
              </a:extLst>
            </p:cNvPr>
            <p:cNvSpPr/>
            <p:nvPr/>
          </p:nvSpPr>
          <p:spPr>
            <a:xfrm>
              <a:off x="3613518" y="9216068"/>
              <a:ext cx="76200" cy="76200"/>
            </a:xfrm>
            <a:custGeom>
              <a:avLst/>
              <a:gdLst>
                <a:gd name="connsiteX0" fmla="*/ 184 w 76200"/>
                <a:gd name="connsiteY0" fmla="*/ 216 h 76200"/>
                <a:gd name="connsiteX1" fmla="*/ 76384 w 76200"/>
                <a:gd name="connsiteY1" fmla="*/ 216 h 76200"/>
                <a:gd name="connsiteX2" fmla="*/ 76384 w 76200"/>
                <a:gd name="connsiteY2" fmla="*/ 76416 h 76200"/>
                <a:gd name="connsiteX3" fmla="*/ 18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16"/>
                  </a:moveTo>
                  <a:lnTo>
                    <a:pt x="76384" y="216"/>
                  </a:lnTo>
                  <a:lnTo>
                    <a:pt x="76384" y="76416"/>
                  </a:lnTo>
                  <a:lnTo>
                    <a:pt x="18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6" name="Полилиния 585">
              <a:extLst>
                <a:ext uri="{FF2B5EF4-FFF2-40B4-BE49-F238E27FC236}">
                  <a16:creationId xmlns:a16="http://schemas.microsoft.com/office/drawing/2014/main" id="{3FBAA51F-AD55-2C7C-1F2B-2B2FC43F822E}"/>
                </a:ext>
              </a:extLst>
            </p:cNvPr>
            <p:cNvSpPr/>
            <p:nvPr/>
          </p:nvSpPr>
          <p:spPr>
            <a:xfrm>
              <a:off x="3613518" y="9292268"/>
              <a:ext cx="76200" cy="76200"/>
            </a:xfrm>
            <a:custGeom>
              <a:avLst/>
              <a:gdLst>
                <a:gd name="connsiteX0" fmla="*/ 184 w 76200"/>
                <a:gd name="connsiteY0" fmla="*/ 224 h 76200"/>
                <a:gd name="connsiteX1" fmla="*/ 76384 w 76200"/>
                <a:gd name="connsiteY1" fmla="*/ 224 h 76200"/>
                <a:gd name="connsiteX2" fmla="*/ 76384 w 76200"/>
                <a:gd name="connsiteY2" fmla="*/ 76424 h 76200"/>
                <a:gd name="connsiteX3" fmla="*/ 18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24"/>
                  </a:moveTo>
                  <a:lnTo>
                    <a:pt x="76384" y="224"/>
                  </a:lnTo>
                  <a:lnTo>
                    <a:pt x="76384" y="76424"/>
                  </a:lnTo>
                  <a:lnTo>
                    <a:pt x="18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7" name="Полилиния 586">
              <a:extLst>
                <a:ext uri="{FF2B5EF4-FFF2-40B4-BE49-F238E27FC236}">
                  <a16:creationId xmlns:a16="http://schemas.microsoft.com/office/drawing/2014/main" id="{19BF8153-2B90-73DF-C1F3-817390F232A3}"/>
                </a:ext>
              </a:extLst>
            </p:cNvPr>
            <p:cNvSpPr/>
            <p:nvPr/>
          </p:nvSpPr>
          <p:spPr>
            <a:xfrm>
              <a:off x="3689718" y="7463468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8" name="Полилиния 587">
              <a:extLst>
                <a:ext uri="{FF2B5EF4-FFF2-40B4-BE49-F238E27FC236}">
                  <a16:creationId xmlns:a16="http://schemas.microsoft.com/office/drawing/2014/main" id="{4856A7F0-09D6-788C-47AE-A154A3ECA5C4}"/>
                </a:ext>
              </a:extLst>
            </p:cNvPr>
            <p:cNvSpPr/>
            <p:nvPr/>
          </p:nvSpPr>
          <p:spPr>
            <a:xfrm>
              <a:off x="3689718" y="7615868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89" name="Полилиния 588">
              <a:extLst>
                <a:ext uri="{FF2B5EF4-FFF2-40B4-BE49-F238E27FC236}">
                  <a16:creationId xmlns:a16="http://schemas.microsoft.com/office/drawing/2014/main" id="{BF74F756-2F7F-AA7A-6E25-028626118B4B}"/>
                </a:ext>
              </a:extLst>
            </p:cNvPr>
            <p:cNvSpPr/>
            <p:nvPr/>
          </p:nvSpPr>
          <p:spPr>
            <a:xfrm>
              <a:off x="3689718" y="7692068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0" name="Полилиния 589">
              <a:extLst>
                <a:ext uri="{FF2B5EF4-FFF2-40B4-BE49-F238E27FC236}">
                  <a16:creationId xmlns:a16="http://schemas.microsoft.com/office/drawing/2014/main" id="{5ADB90EF-CA08-360B-CBD3-E4E95987E7F1}"/>
                </a:ext>
              </a:extLst>
            </p:cNvPr>
            <p:cNvSpPr/>
            <p:nvPr/>
          </p:nvSpPr>
          <p:spPr>
            <a:xfrm>
              <a:off x="3689718" y="7768268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1" name="Полилиния 590">
              <a:extLst>
                <a:ext uri="{FF2B5EF4-FFF2-40B4-BE49-F238E27FC236}">
                  <a16:creationId xmlns:a16="http://schemas.microsoft.com/office/drawing/2014/main" id="{1A90E2E4-FE4D-43D4-5E5F-2E5D8E4F0086}"/>
                </a:ext>
              </a:extLst>
            </p:cNvPr>
            <p:cNvSpPr/>
            <p:nvPr/>
          </p:nvSpPr>
          <p:spPr>
            <a:xfrm>
              <a:off x="3689718" y="7920668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2" name="Полилиния 591">
              <a:extLst>
                <a:ext uri="{FF2B5EF4-FFF2-40B4-BE49-F238E27FC236}">
                  <a16:creationId xmlns:a16="http://schemas.microsoft.com/office/drawing/2014/main" id="{A38635A7-C97D-4B49-A8DE-5AC560110E8A}"/>
                </a:ext>
              </a:extLst>
            </p:cNvPr>
            <p:cNvSpPr/>
            <p:nvPr/>
          </p:nvSpPr>
          <p:spPr>
            <a:xfrm>
              <a:off x="3689718" y="8225468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3" name="Полилиния 592">
              <a:extLst>
                <a:ext uri="{FF2B5EF4-FFF2-40B4-BE49-F238E27FC236}">
                  <a16:creationId xmlns:a16="http://schemas.microsoft.com/office/drawing/2014/main" id="{303DACF1-845E-547E-F47C-63BDAEDAA9F2}"/>
                </a:ext>
              </a:extLst>
            </p:cNvPr>
            <p:cNvSpPr/>
            <p:nvPr/>
          </p:nvSpPr>
          <p:spPr>
            <a:xfrm>
              <a:off x="3689718" y="8377868"/>
              <a:ext cx="76200" cy="76200"/>
            </a:xfrm>
            <a:custGeom>
              <a:avLst/>
              <a:gdLst>
                <a:gd name="connsiteX0" fmla="*/ 192 w 76200"/>
                <a:gd name="connsiteY0" fmla="*/ 128 h 76200"/>
                <a:gd name="connsiteX1" fmla="*/ 76392 w 76200"/>
                <a:gd name="connsiteY1" fmla="*/ 128 h 76200"/>
                <a:gd name="connsiteX2" fmla="*/ 76392 w 76200"/>
                <a:gd name="connsiteY2" fmla="*/ 76328 h 76200"/>
                <a:gd name="connsiteX3" fmla="*/ 19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8"/>
                  </a:moveTo>
                  <a:lnTo>
                    <a:pt x="76392" y="128"/>
                  </a:lnTo>
                  <a:lnTo>
                    <a:pt x="76392" y="76328"/>
                  </a:lnTo>
                  <a:lnTo>
                    <a:pt x="19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4" name="Полилиния 593">
              <a:extLst>
                <a:ext uri="{FF2B5EF4-FFF2-40B4-BE49-F238E27FC236}">
                  <a16:creationId xmlns:a16="http://schemas.microsoft.com/office/drawing/2014/main" id="{713B4B52-B152-97F2-FCEC-9D8F716BA1F8}"/>
                </a:ext>
              </a:extLst>
            </p:cNvPr>
            <p:cNvSpPr/>
            <p:nvPr/>
          </p:nvSpPr>
          <p:spPr>
            <a:xfrm>
              <a:off x="3689718" y="8530268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5" name="Полилиния 594">
              <a:extLst>
                <a:ext uri="{FF2B5EF4-FFF2-40B4-BE49-F238E27FC236}">
                  <a16:creationId xmlns:a16="http://schemas.microsoft.com/office/drawing/2014/main" id="{84854695-460E-8038-308F-60086DD9683F}"/>
                </a:ext>
              </a:extLst>
            </p:cNvPr>
            <p:cNvSpPr/>
            <p:nvPr/>
          </p:nvSpPr>
          <p:spPr>
            <a:xfrm>
              <a:off x="3689718" y="8606468"/>
              <a:ext cx="76200" cy="76200"/>
            </a:xfrm>
            <a:custGeom>
              <a:avLst/>
              <a:gdLst>
                <a:gd name="connsiteX0" fmla="*/ 192 w 76200"/>
                <a:gd name="connsiteY0" fmla="*/ 152 h 76200"/>
                <a:gd name="connsiteX1" fmla="*/ 76392 w 76200"/>
                <a:gd name="connsiteY1" fmla="*/ 152 h 76200"/>
                <a:gd name="connsiteX2" fmla="*/ 76392 w 76200"/>
                <a:gd name="connsiteY2" fmla="*/ 76352 h 76200"/>
                <a:gd name="connsiteX3" fmla="*/ 19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52"/>
                  </a:moveTo>
                  <a:lnTo>
                    <a:pt x="76392" y="152"/>
                  </a:lnTo>
                  <a:lnTo>
                    <a:pt x="76392" y="76352"/>
                  </a:lnTo>
                  <a:lnTo>
                    <a:pt x="19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6" name="Полилиния 595">
              <a:extLst>
                <a:ext uri="{FF2B5EF4-FFF2-40B4-BE49-F238E27FC236}">
                  <a16:creationId xmlns:a16="http://schemas.microsoft.com/office/drawing/2014/main" id="{167AD1EE-077C-AB82-AEF5-D7CA29B9A8D7}"/>
                </a:ext>
              </a:extLst>
            </p:cNvPr>
            <p:cNvSpPr/>
            <p:nvPr/>
          </p:nvSpPr>
          <p:spPr>
            <a:xfrm>
              <a:off x="3689718" y="8682668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7" name="Полилиния 596">
              <a:extLst>
                <a:ext uri="{FF2B5EF4-FFF2-40B4-BE49-F238E27FC236}">
                  <a16:creationId xmlns:a16="http://schemas.microsoft.com/office/drawing/2014/main" id="{4BB390B6-907F-3DB0-32D8-1B73ACD0032B}"/>
                </a:ext>
              </a:extLst>
            </p:cNvPr>
            <p:cNvSpPr/>
            <p:nvPr/>
          </p:nvSpPr>
          <p:spPr>
            <a:xfrm>
              <a:off x="3689718" y="8758868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8" name="Полилиния 597">
              <a:extLst>
                <a:ext uri="{FF2B5EF4-FFF2-40B4-BE49-F238E27FC236}">
                  <a16:creationId xmlns:a16="http://schemas.microsoft.com/office/drawing/2014/main" id="{4140D872-3CF8-AA29-AC51-8C1162700D52}"/>
                </a:ext>
              </a:extLst>
            </p:cNvPr>
            <p:cNvSpPr/>
            <p:nvPr/>
          </p:nvSpPr>
          <p:spPr>
            <a:xfrm>
              <a:off x="3689718" y="8835068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599" name="Полилиния 598">
              <a:extLst>
                <a:ext uri="{FF2B5EF4-FFF2-40B4-BE49-F238E27FC236}">
                  <a16:creationId xmlns:a16="http://schemas.microsoft.com/office/drawing/2014/main" id="{B52BC7D7-A969-BC20-36DC-6B13E149FCEE}"/>
                </a:ext>
              </a:extLst>
            </p:cNvPr>
            <p:cNvSpPr/>
            <p:nvPr/>
          </p:nvSpPr>
          <p:spPr>
            <a:xfrm>
              <a:off x="3689718" y="8911268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0" name="Полилиния 599">
              <a:extLst>
                <a:ext uri="{FF2B5EF4-FFF2-40B4-BE49-F238E27FC236}">
                  <a16:creationId xmlns:a16="http://schemas.microsoft.com/office/drawing/2014/main" id="{F99AF89A-430A-7B6C-9936-B9FBDCFC48E3}"/>
                </a:ext>
              </a:extLst>
            </p:cNvPr>
            <p:cNvSpPr/>
            <p:nvPr/>
          </p:nvSpPr>
          <p:spPr>
            <a:xfrm>
              <a:off x="3689718" y="8987468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1" name="Полилиния 600">
              <a:extLst>
                <a:ext uri="{FF2B5EF4-FFF2-40B4-BE49-F238E27FC236}">
                  <a16:creationId xmlns:a16="http://schemas.microsoft.com/office/drawing/2014/main" id="{79B890D3-F43F-BFB0-AEA5-EF967D483021}"/>
                </a:ext>
              </a:extLst>
            </p:cNvPr>
            <p:cNvSpPr/>
            <p:nvPr/>
          </p:nvSpPr>
          <p:spPr>
            <a:xfrm>
              <a:off x="3689718" y="9063668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2" name="Полилиния 601">
              <a:extLst>
                <a:ext uri="{FF2B5EF4-FFF2-40B4-BE49-F238E27FC236}">
                  <a16:creationId xmlns:a16="http://schemas.microsoft.com/office/drawing/2014/main" id="{2DB8CE07-D1C7-A7EC-6F0F-1B9A4D4688A3}"/>
                </a:ext>
              </a:extLst>
            </p:cNvPr>
            <p:cNvSpPr/>
            <p:nvPr/>
          </p:nvSpPr>
          <p:spPr>
            <a:xfrm>
              <a:off x="3689718" y="9216068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3" name="Полилиния 602">
              <a:extLst>
                <a:ext uri="{FF2B5EF4-FFF2-40B4-BE49-F238E27FC236}">
                  <a16:creationId xmlns:a16="http://schemas.microsoft.com/office/drawing/2014/main" id="{DE441A75-9288-5320-1AE5-0F1EE9971744}"/>
                </a:ext>
              </a:extLst>
            </p:cNvPr>
            <p:cNvSpPr/>
            <p:nvPr/>
          </p:nvSpPr>
          <p:spPr>
            <a:xfrm>
              <a:off x="3689718" y="9292268"/>
              <a:ext cx="76200" cy="76200"/>
            </a:xfrm>
            <a:custGeom>
              <a:avLst/>
              <a:gdLst>
                <a:gd name="connsiteX0" fmla="*/ 192 w 76200"/>
                <a:gd name="connsiteY0" fmla="*/ 224 h 76200"/>
                <a:gd name="connsiteX1" fmla="*/ 76392 w 76200"/>
                <a:gd name="connsiteY1" fmla="*/ 224 h 76200"/>
                <a:gd name="connsiteX2" fmla="*/ 76392 w 76200"/>
                <a:gd name="connsiteY2" fmla="*/ 76424 h 76200"/>
                <a:gd name="connsiteX3" fmla="*/ 19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24"/>
                  </a:moveTo>
                  <a:lnTo>
                    <a:pt x="76392" y="224"/>
                  </a:lnTo>
                  <a:lnTo>
                    <a:pt x="76392" y="76424"/>
                  </a:lnTo>
                  <a:lnTo>
                    <a:pt x="19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4" name="Полилиния 603">
              <a:extLst>
                <a:ext uri="{FF2B5EF4-FFF2-40B4-BE49-F238E27FC236}">
                  <a16:creationId xmlns:a16="http://schemas.microsoft.com/office/drawing/2014/main" id="{CCD4CC33-2E92-0A4E-7D04-F06F7D289B70}"/>
                </a:ext>
              </a:extLst>
            </p:cNvPr>
            <p:cNvSpPr/>
            <p:nvPr/>
          </p:nvSpPr>
          <p:spPr>
            <a:xfrm>
              <a:off x="3765918" y="7463468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5" name="Полилиния 604">
              <a:extLst>
                <a:ext uri="{FF2B5EF4-FFF2-40B4-BE49-F238E27FC236}">
                  <a16:creationId xmlns:a16="http://schemas.microsoft.com/office/drawing/2014/main" id="{5C25E53A-97B7-A168-18F2-F893E402EBE1}"/>
                </a:ext>
              </a:extLst>
            </p:cNvPr>
            <p:cNvSpPr/>
            <p:nvPr/>
          </p:nvSpPr>
          <p:spPr>
            <a:xfrm>
              <a:off x="3765918" y="7615868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6" name="Полилиния 605">
              <a:extLst>
                <a:ext uri="{FF2B5EF4-FFF2-40B4-BE49-F238E27FC236}">
                  <a16:creationId xmlns:a16="http://schemas.microsoft.com/office/drawing/2014/main" id="{3E1F868C-0E4F-3118-377A-B9375287DE4F}"/>
                </a:ext>
              </a:extLst>
            </p:cNvPr>
            <p:cNvSpPr/>
            <p:nvPr/>
          </p:nvSpPr>
          <p:spPr>
            <a:xfrm>
              <a:off x="3765918" y="7692068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7" name="Полилиния 606">
              <a:extLst>
                <a:ext uri="{FF2B5EF4-FFF2-40B4-BE49-F238E27FC236}">
                  <a16:creationId xmlns:a16="http://schemas.microsoft.com/office/drawing/2014/main" id="{D63394FA-969F-23FC-95B3-D840182EBB5E}"/>
                </a:ext>
              </a:extLst>
            </p:cNvPr>
            <p:cNvSpPr/>
            <p:nvPr/>
          </p:nvSpPr>
          <p:spPr>
            <a:xfrm>
              <a:off x="3765918" y="7768268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8" name="Полилиния 607">
              <a:extLst>
                <a:ext uri="{FF2B5EF4-FFF2-40B4-BE49-F238E27FC236}">
                  <a16:creationId xmlns:a16="http://schemas.microsoft.com/office/drawing/2014/main" id="{BC363399-3B8B-780F-59C7-49C9091141F8}"/>
                </a:ext>
              </a:extLst>
            </p:cNvPr>
            <p:cNvSpPr/>
            <p:nvPr/>
          </p:nvSpPr>
          <p:spPr>
            <a:xfrm>
              <a:off x="3765918" y="7920668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09" name="Полилиния 608">
              <a:extLst>
                <a:ext uri="{FF2B5EF4-FFF2-40B4-BE49-F238E27FC236}">
                  <a16:creationId xmlns:a16="http://schemas.microsoft.com/office/drawing/2014/main" id="{785AABCC-CB9C-D491-B349-FBE22BBD0630}"/>
                </a:ext>
              </a:extLst>
            </p:cNvPr>
            <p:cNvSpPr/>
            <p:nvPr/>
          </p:nvSpPr>
          <p:spPr>
            <a:xfrm>
              <a:off x="3765918" y="8073068"/>
              <a:ext cx="76200" cy="76200"/>
            </a:xfrm>
            <a:custGeom>
              <a:avLst/>
              <a:gdLst>
                <a:gd name="connsiteX0" fmla="*/ 200 w 76200"/>
                <a:gd name="connsiteY0" fmla="*/ 96 h 76200"/>
                <a:gd name="connsiteX1" fmla="*/ 76400 w 76200"/>
                <a:gd name="connsiteY1" fmla="*/ 96 h 76200"/>
                <a:gd name="connsiteX2" fmla="*/ 76400 w 76200"/>
                <a:gd name="connsiteY2" fmla="*/ 76296 h 76200"/>
                <a:gd name="connsiteX3" fmla="*/ 20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96"/>
                  </a:moveTo>
                  <a:lnTo>
                    <a:pt x="76400" y="96"/>
                  </a:lnTo>
                  <a:lnTo>
                    <a:pt x="76400" y="76296"/>
                  </a:lnTo>
                  <a:lnTo>
                    <a:pt x="20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0" name="Полилиния 609">
              <a:extLst>
                <a:ext uri="{FF2B5EF4-FFF2-40B4-BE49-F238E27FC236}">
                  <a16:creationId xmlns:a16="http://schemas.microsoft.com/office/drawing/2014/main" id="{4730B78C-613D-74E5-18F2-A2667D8B6A12}"/>
                </a:ext>
              </a:extLst>
            </p:cNvPr>
            <p:cNvSpPr/>
            <p:nvPr/>
          </p:nvSpPr>
          <p:spPr>
            <a:xfrm>
              <a:off x="3765918" y="8225468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1" name="Полилиния 610">
              <a:extLst>
                <a:ext uri="{FF2B5EF4-FFF2-40B4-BE49-F238E27FC236}">
                  <a16:creationId xmlns:a16="http://schemas.microsoft.com/office/drawing/2014/main" id="{3EAB47F9-1768-36A4-55C3-C321C08408D2}"/>
                </a:ext>
              </a:extLst>
            </p:cNvPr>
            <p:cNvSpPr/>
            <p:nvPr/>
          </p:nvSpPr>
          <p:spPr>
            <a:xfrm>
              <a:off x="3765918" y="8454068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2" name="Полилиния 611">
              <a:extLst>
                <a:ext uri="{FF2B5EF4-FFF2-40B4-BE49-F238E27FC236}">
                  <a16:creationId xmlns:a16="http://schemas.microsoft.com/office/drawing/2014/main" id="{5E8AE32C-87D8-DC65-6AE1-B81074AB11E9}"/>
                </a:ext>
              </a:extLst>
            </p:cNvPr>
            <p:cNvSpPr/>
            <p:nvPr/>
          </p:nvSpPr>
          <p:spPr>
            <a:xfrm>
              <a:off x="3765918" y="8530268"/>
              <a:ext cx="76200" cy="76200"/>
            </a:xfrm>
            <a:custGeom>
              <a:avLst/>
              <a:gdLst>
                <a:gd name="connsiteX0" fmla="*/ 200 w 76200"/>
                <a:gd name="connsiteY0" fmla="*/ 144 h 76200"/>
                <a:gd name="connsiteX1" fmla="*/ 76400 w 76200"/>
                <a:gd name="connsiteY1" fmla="*/ 144 h 76200"/>
                <a:gd name="connsiteX2" fmla="*/ 76400 w 76200"/>
                <a:gd name="connsiteY2" fmla="*/ 76344 h 76200"/>
                <a:gd name="connsiteX3" fmla="*/ 20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44"/>
                  </a:moveTo>
                  <a:lnTo>
                    <a:pt x="76400" y="144"/>
                  </a:lnTo>
                  <a:lnTo>
                    <a:pt x="76400" y="76344"/>
                  </a:lnTo>
                  <a:lnTo>
                    <a:pt x="20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3" name="Полилиния 612">
              <a:extLst>
                <a:ext uri="{FF2B5EF4-FFF2-40B4-BE49-F238E27FC236}">
                  <a16:creationId xmlns:a16="http://schemas.microsoft.com/office/drawing/2014/main" id="{0C996C73-6A77-9DE9-3734-A7BF8F5C3A43}"/>
                </a:ext>
              </a:extLst>
            </p:cNvPr>
            <p:cNvSpPr/>
            <p:nvPr/>
          </p:nvSpPr>
          <p:spPr>
            <a:xfrm>
              <a:off x="3765918" y="8758868"/>
              <a:ext cx="76200" cy="76200"/>
            </a:xfrm>
            <a:custGeom>
              <a:avLst/>
              <a:gdLst>
                <a:gd name="connsiteX0" fmla="*/ 200 w 76200"/>
                <a:gd name="connsiteY0" fmla="*/ 168 h 76200"/>
                <a:gd name="connsiteX1" fmla="*/ 76400 w 76200"/>
                <a:gd name="connsiteY1" fmla="*/ 168 h 76200"/>
                <a:gd name="connsiteX2" fmla="*/ 76400 w 76200"/>
                <a:gd name="connsiteY2" fmla="*/ 76368 h 76200"/>
                <a:gd name="connsiteX3" fmla="*/ 20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8"/>
                  </a:moveTo>
                  <a:lnTo>
                    <a:pt x="76400" y="168"/>
                  </a:lnTo>
                  <a:lnTo>
                    <a:pt x="76400" y="76368"/>
                  </a:lnTo>
                  <a:lnTo>
                    <a:pt x="20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4" name="Полилиния 613">
              <a:extLst>
                <a:ext uri="{FF2B5EF4-FFF2-40B4-BE49-F238E27FC236}">
                  <a16:creationId xmlns:a16="http://schemas.microsoft.com/office/drawing/2014/main" id="{BACDEB6B-6911-3FC8-4BAD-00308B188CE5}"/>
                </a:ext>
              </a:extLst>
            </p:cNvPr>
            <p:cNvSpPr/>
            <p:nvPr/>
          </p:nvSpPr>
          <p:spPr>
            <a:xfrm>
              <a:off x="3765918" y="8911268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5" name="Полилиния 614">
              <a:extLst>
                <a:ext uri="{FF2B5EF4-FFF2-40B4-BE49-F238E27FC236}">
                  <a16:creationId xmlns:a16="http://schemas.microsoft.com/office/drawing/2014/main" id="{A89C29D9-6764-41EF-6720-249383ED0027}"/>
                </a:ext>
              </a:extLst>
            </p:cNvPr>
            <p:cNvSpPr/>
            <p:nvPr/>
          </p:nvSpPr>
          <p:spPr>
            <a:xfrm>
              <a:off x="3765918" y="9063668"/>
              <a:ext cx="76200" cy="76200"/>
            </a:xfrm>
            <a:custGeom>
              <a:avLst/>
              <a:gdLst>
                <a:gd name="connsiteX0" fmla="*/ 200 w 76200"/>
                <a:gd name="connsiteY0" fmla="*/ 200 h 76200"/>
                <a:gd name="connsiteX1" fmla="*/ 76400 w 76200"/>
                <a:gd name="connsiteY1" fmla="*/ 200 h 76200"/>
                <a:gd name="connsiteX2" fmla="*/ 76400 w 76200"/>
                <a:gd name="connsiteY2" fmla="*/ 76400 h 76200"/>
                <a:gd name="connsiteX3" fmla="*/ 20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0"/>
                  </a:moveTo>
                  <a:lnTo>
                    <a:pt x="76400" y="200"/>
                  </a:lnTo>
                  <a:lnTo>
                    <a:pt x="76400" y="76400"/>
                  </a:lnTo>
                  <a:lnTo>
                    <a:pt x="20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6" name="Полилиния 615">
              <a:extLst>
                <a:ext uri="{FF2B5EF4-FFF2-40B4-BE49-F238E27FC236}">
                  <a16:creationId xmlns:a16="http://schemas.microsoft.com/office/drawing/2014/main" id="{1AFCD63C-EF3C-AA74-6C8A-4DB88C2C70AC}"/>
                </a:ext>
              </a:extLst>
            </p:cNvPr>
            <p:cNvSpPr/>
            <p:nvPr/>
          </p:nvSpPr>
          <p:spPr>
            <a:xfrm>
              <a:off x="3765918" y="9139868"/>
              <a:ext cx="76200" cy="76200"/>
            </a:xfrm>
            <a:custGeom>
              <a:avLst/>
              <a:gdLst>
                <a:gd name="connsiteX0" fmla="*/ 200 w 76200"/>
                <a:gd name="connsiteY0" fmla="*/ 208 h 76200"/>
                <a:gd name="connsiteX1" fmla="*/ 76400 w 76200"/>
                <a:gd name="connsiteY1" fmla="*/ 208 h 76200"/>
                <a:gd name="connsiteX2" fmla="*/ 76400 w 76200"/>
                <a:gd name="connsiteY2" fmla="*/ 76408 h 76200"/>
                <a:gd name="connsiteX3" fmla="*/ 20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8"/>
                  </a:moveTo>
                  <a:lnTo>
                    <a:pt x="76400" y="208"/>
                  </a:lnTo>
                  <a:lnTo>
                    <a:pt x="76400" y="76408"/>
                  </a:lnTo>
                  <a:lnTo>
                    <a:pt x="20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7" name="Полилиния 616">
              <a:extLst>
                <a:ext uri="{FF2B5EF4-FFF2-40B4-BE49-F238E27FC236}">
                  <a16:creationId xmlns:a16="http://schemas.microsoft.com/office/drawing/2014/main" id="{0AD2580D-5B83-3380-2210-BBEB51BCA607}"/>
                </a:ext>
              </a:extLst>
            </p:cNvPr>
            <p:cNvSpPr/>
            <p:nvPr/>
          </p:nvSpPr>
          <p:spPr>
            <a:xfrm>
              <a:off x="3765918" y="9216068"/>
              <a:ext cx="76200" cy="76200"/>
            </a:xfrm>
            <a:custGeom>
              <a:avLst/>
              <a:gdLst>
                <a:gd name="connsiteX0" fmla="*/ 200 w 76200"/>
                <a:gd name="connsiteY0" fmla="*/ 216 h 76200"/>
                <a:gd name="connsiteX1" fmla="*/ 76400 w 76200"/>
                <a:gd name="connsiteY1" fmla="*/ 216 h 76200"/>
                <a:gd name="connsiteX2" fmla="*/ 76400 w 76200"/>
                <a:gd name="connsiteY2" fmla="*/ 76416 h 76200"/>
                <a:gd name="connsiteX3" fmla="*/ 20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16"/>
                  </a:moveTo>
                  <a:lnTo>
                    <a:pt x="76400" y="216"/>
                  </a:lnTo>
                  <a:lnTo>
                    <a:pt x="76400" y="76416"/>
                  </a:lnTo>
                  <a:lnTo>
                    <a:pt x="20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8" name="Полилиния 617">
              <a:extLst>
                <a:ext uri="{FF2B5EF4-FFF2-40B4-BE49-F238E27FC236}">
                  <a16:creationId xmlns:a16="http://schemas.microsoft.com/office/drawing/2014/main" id="{B5783D1C-25FD-43F4-519C-07C7667E1635}"/>
                </a:ext>
              </a:extLst>
            </p:cNvPr>
            <p:cNvSpPr/>
            <p:nvPr/>
          </p:nvSpPr>
          <p:spPr>
            <a:xfrm>
              <a:off x="3765918" y="9292268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19" name="Полилиния 618">
              <a:extLst>
                <a:ext uri="{FF2B5EF4-FFF2-40B4-BE49-F238E27FC236}">
                  <a16:creationId xmlns:a16="http://schemas.microsoft.com/office/drawing/2014/main" id="{55810715-CED1-2C14-5753-19C68F961819}"/>
                </a:ext>
              </a:extLst>
            </p:cNvPr>
            <p:cNvSpPr/>
            <p:nvPr/>
          </p:nvSpPr>
          <p:spPr>
            <a:xfrm>
              <a:off x="3842118" y="7463468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0" name="Полилиния 619">
              <a:extLst>
                <a:ext uri="{FF2B5EF4-FFF2-40B4-BE49-F238E27FC236}">
                  <a16:creationId xmlns:a16="http://schemas.microsoft.com/office/drawing/2014/main" id="{9522BC29-08F8-732E-4224-C931F7FD277C}"/>
                </a:ext>
              </a:extLst>
            </p:cNvPr>
            <p:cNvSpPr/>
            <p:nvPr/>
          </p:nvSpPr>
          <p:spPr>
            <a:xfrm>
              <a:off x="3842118" y="7615868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1" name="Полилиния 620">
              <a:extLst>
                <a:ext uri="{FF2B5EF4-FFF2-40B4-BE49-F238E27FC236}">
                  <a16:creationId xmlns:a16="http://schemas.microsoft.com/office/drawing/2014/main" id="{21451112-7F69-30B6-6AEF-FA69D1FCCAE4}"/>
                </a:ext>
              </a:extLst>
            </p:cNvPr>
            <p:cNvSpPr/>
            <p:nvPr/>
          </p:nvSpPr>
          <p:spPr>
            <a:xfrm>
              <a:off x="3842118" y="7692068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2" name="Полилиния 621">
              <a:extLst>
                <a:ext uri="{FF2B5EF4-FFF2-40B4-BE49-F238E27FC236}">
                  <a16:creationId xmlns:a16="http://schemas.microsoft.com/office/drawing/2014/main" id="{72E9D35F-868F-442E-4F0A-794BFC861017}"/>
                </a:ext>
              </a:extLst>
            </p:cNvPr>
            <p:cNvSpPr/>
            <p:nvPr/>
          </p:nvSpPr>
          <p:spPr>
            <a:xfrm>
              <a:off x="3842118" y="7768268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3" name="Полилиния 622">
              <a:extLst>
                <a:ext uri="{FF2B5EF4-FFF2-40B4-BE49-F238E27FC236}">
                  <a16:creationId xmlns:a16="http://schemas.microsoft.com/office/drawing/2014/main" id="{FAEF25DB-0351-70FF-42D3-AA5ABE9637FF}"/>
                </a:ext>
              </a:extLst>
            </p:cNvPr>
            <p:cNvSpPr/>
            <p:nvPr/>
          </p:nvSpPr>
          <p:spPr>
            <a:xfrm>
              <a:off x="3842118" y="7920668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4" name="Полилиния 623">
              <a:extLst>
                <a:ext uri="{FF2B5EF4-FFF2-40B4-BE49-F238E27FC236}">
                  <a16:creationId xmlns:a16="http://schemas.microsoft.com/office/drawing/2014/main" id="{10C3415C-DC98-EC16-A90F-00D808CB535C}"/>
                </a:ext>
              </a:extLst>
            </p:cNvPr>
            <p:cNvSpPr/>
            <p:nvPr/>
          </p:nvSpPr>
          <p:spPr>
            <a:xfrm>
              <a:off x="3842118" y="8377868"/>
              <a:ext cx="76200" cy="76200"/>
            </a:xfrm>
            <a:custGeom>
              <a:avLst/>
              <a:gdLst>
                <a:gd name="connsiteX0" fmla="*/ 208 w 76200"/>
                <a:gd name="connsiteY0" fmla="*/ 128 h 76200"/>
                <a:gd name="connsiteX1" fmla="*/ 76408 w 76200"/>
                <a:gd name="connsiteY1" fmla="*/ 128 h 76200"/>
                <a:gd name="connsiteX2" fmla="*/ 76408 w 76200"/>
                <a:gd name="connsiteY2" fmla="*/ 76328 h 76200"/>
                <a:gd name="connsiteX3" fmla="*/ 20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8"/>
                  </a:moveTo>
                  <a:lnTo>
                    <a:pt x="76408" y="128"/>
                  </a:lnTo>
                  <a:lnTo>
                    <a:pt x="76408" y="76328"/>
                  </a:lnTo>
                  <a:lnTo>
                    <a:pt x="20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5" name="Полилиния 624">
              <a:extLst>
                <a:ext uri="{FF2B5EF4-FFF2-40B4-BE49-F238E27FC236}">
                  <a16:creationId xmlns:a16="http://schemas.microsoft.com/office/drawing/2014/main" id="{BF08A8E3-402B-31C5-3A78-70FF36A8CF3B}"/>
                </a:ext>
              </a:extLst>
            </p:cNvPr>
            <p:cNvSpPr/>
            <p:nvPr/>
          </p:nvSpPr>
          <p:spPr>
            <a:xfrm>
              <a:off x="3842118" y="8682668"/>
              <a:ext cx="76200" cy="76200"/>
            </a:xfrm>
            <a:custGeom>
              <a:avLst/>
              <a:gdLst>
                <a:gd name="connsiteX0" fmla="*/ 208 w 76200"/>
                <a:gd name="connsiteY0" fmla="*/ 160 h 76200"/>
                <a:gd name="connsiteX1" fmla="*/ 76408 w 76200"/>
                <a:gd name="connsiteY1" fmla="*/ 160 h 76200"/>
                <a:gd name="connsiteX2" fmla="*/ 76408 w 76200"/>
                <a:gd name="connsiteY2" fmla="*/ 76360 h 76200"/>
                <a:gd name="connsiteX3" fmla="*/ 20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0"/>
                  </a:moveTo>
                  <a:lnTo>
                    <a:pt x="76408" y="160"/>
                  </a:lnTo>
                  <a:lnTo>
                    <a:pt x="76408" y="76360"/>
                  </a:lnTo>
                  <a:lnTo>
                    <a:pt x="20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6" name="Полилиния 625">
              <a:extLst>
                <a:ext uri="{FF2B5EF4-FFF2-40B4-BE49-F238E27FC236}">
                  <a16:creationId xmlns:a16="http://schemas.microsoft.com/office/drawing/2014/main" id="{A1309173-25A7-A960-6196-68FDECEE0D98}"/>
                </a:ext>
              </a:extLst>
            </p:cNvPr>
            <p:cNvSpPr/>
            <p:nvPr/>
          </p:nvSpPr>
          <p:spPr>
            <a:xfrm>
              <a:off x="3842118" y="8835068"/>
              <a:ext cx="76200" cy="76200"/>
            </a:xfrm>
            <a:custGeom>
              <a:avLst/>
              <a:gdLst>
                <a:gd name="connsiteX0" fmla="*/ 208 w 76200"/>
                <a:gd name="connsiteY0" fmla="*/ 176 h 76200"/>
                <a:gd name="connsiteX1" fmla="*/ 76408 w 76200"/>
                <a:gd name="connsiteY1" fmla="*/ 176 h 76200"/>
                <a:gd name="connsiteX2" fmla="*/ 76408 w 76200"/>
                <a:gd name="connsiteY2" fmla="*/ 76376 h 76200"/>
                <a:gd name="connsiteX3" fmla="*/ 20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76"/>
                  </a:moveTo>
                  <a:lnTo>
                    <a:pt x="76408" y="176"/>
                  </a:lnTo>
                  <a:lnTo>
                    <a:pt x="76408" y="76376"/>
                  </a:lnTo>
                  <a:lnTo>
                    <a:pt x="20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7" name="Полилиния 626">
              <a:extLst>
                <a:ext uri="{FF2B5EF4-FFF2-40B4-BE49-F238E27FC236}">
                  <a16:creationId xmlns:a16="http://schemas.microsoft.com/office/drawing/2014/main" id="{49630F93-1074-06E1-7E1F-0658C19F0935}"/>
                </a:ext>
              </a:extLst>
            </p:cNvPr>
            <p:cNvSpPr/>
            <p:nvPr/>
          </p:nvSpPr>
          <p:spPr>
            <a:xfrm>
              <a:off x="3842118" y="8987468"/>
              <a:ext cx="76200" cy="76200"/>
            </a:xfrm>
            <a:custGeom>
              <a:avLst/>
              <a:gdLst>
                <a:gd name="connsiteX0" fmla="*/ 208 w 76200"/>
                <a:gd name="connsiteY0" fmla="*/ 192 h 76200"/>
                <a:gd name="connsiteX1" fmla="*/ 76408 w 76200"/>
                <a:gd name="connsiteY1" fmla="*/ 192 h 76200"/>
                <a:gd name="connsiteX2" fmla="*/ 76408 w 76200"/>
                <a:gd name="connsiteY2" fmla="*/ 76392 h 76200"/>
                <a:gd name="connsiteX3" fmla="*/ 20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92"/>
                  </a:moveTo>
                  <a:lnTo>
                    <a:pt x="76408" y="192"/>
                  </a:lnTo>
                  <a:lnTo>
                    <a:pt x="76408" y="76392"/>
                  </a:lnTo>
                  <a:lnTo>
                    <a:pt x="20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8" name="Полилиния 627">
              <a:extLst>
                <a:ext uri="{FF2B5EF4-FFF2-40B4-BE49-F238E27FC236}">
                  <a16:creationId xmlns:a16="http://schemas.microsoft.com/office/drawing/2014/main" id="{4F571896-090C-5842-94D1-9F1DC28ECA2B}"/>
                </a:ext>
              </a:extLst>
            </p:cNvPr>
            <p:cNvSpPr/>
            <p:nvPr/>
          </p:nvSpPr>
          <p:spPr>
            <a:xfrm>
              <a:off x="3842118" y="9063668"/>
              <a:ext cx="76200" cy="76200"/>
            </a:xfrm>
            <a:custGeom>
              <a:avLst/>
              <a:gdLst>
                <a:gd name="connsiteX0" fmla="*/ 208 w 76200"/>
                <a:gd name="connsiteY0" fmla="*/ 200 h 76200"/>
                <a:gd name="connsiteX1" fmla="*/ 76408 w 76200"/>
                <a:gd name="connsiteY1" fmla="*/ 200 h 76200"/>
                <a:gd name="connsiteX2" fmla="*/ 76408 w 76200"/>
                <a:gd name="connsiteY2" fmla="*/ 76400 h 76200"/>
                <a:gd name="connsiteX3" fmla="*/ 20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0"/>
                  </a:moveTo>
                  <a:lnTo>
                    <a:pt x="76408" y="200"/>
                  </a:lnTo>
                  <a:lnTo>
                    <a:pt x="76408" y="76400"/>
                  </a:lnTo>
                  <a:lnTo>
                    <a:pt x="20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29" name="Полилиния 628">
              <a:extLst>
                <a:ext uri="{FF2B5EF4-FFF2-40B4-BE49-F238E27FC236}">
                  <a16:creationId xmlns:a16="http://schemas.microsoft.com/office/drawing/2014/main" id="{ECA64B0D-FAFA-50CD-99B1-2536604A0D77}"/>
                </a:ext>
              </a:extLst>
            </p:cNvPr>
            <p:cNvSpPr/>
            <p:nvPr/>
          </p:nvSpPr>
          <p:spPr>
            <a:xfrm>
              <a:off x="3842118" y="9139868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0" name="Полилиния 629">
              <a:extLst>
                <a:ext uri="{FF2B5EF4-FFF2-40B4-BE49-F238E27FC236}">
                  <a16:creationId xmlns:a16="http://schemas.microsoft.com/office/drawing/2014/main" id="{47CCA598-48AA-1490-CFD9-61049AF39E49}"/>
                </a:ext>
              </a:extLst>
            </p:cNvPr>
            <p:cNvSpPr/>
            <p:nvPr/>
          </p:nvSpPr>
          <p:spPr>
            <a:xfrm>
              <a:off x="3842118" y="9292268"/>
              <a:ext cx="76200" cy="76200"/>
            </a:xfrm>
            <a:custGeom>
              <a:avLst/>
              <a:gdLst>
                <a:gd name="connsiteX0" fmla="*/ 208 w 76200"/>
                <a:gd name="connsiteY0" fmla="*/ 224 h 76200"/>
                <a:gd name="connsiteX1" fmla="*/ 76408 w 76200"/>
                <a:gd name="connsiteY1" fmla="*/ 224 h 76200"/>
                <a:gd name="connsiteX2" fmla="*/ 76408 w 76200"/>
                <a:gd name="connsiteY2" fmla="*/ 76424 h 76200"/>
                <a:gd name="connsiteX3" fmla="*/ 20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24"/>
                  </a:moveTo>
                  <a:lnTo>
                    <a:pt x="76408" y="224"/>
                  </a:lnTo>
                  <a:lnTo>
                    <a:pt x="76408" y="76424"/>
                  </a:lnTo>
                  <a:lnTo>
                    <a:pt x="20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1" name="Полилиния 630">
              <a:extLst>
                <a:ext uri="{FF2B5EF4-FFF2-40B4-BE49-F238E27FC236}">
                  <a16:creationId xmlns:a16="http://schemas.microsoft.com/office/drawing/2014/main" id="{585D042F-DB05-B2F4-8827-29CF04AAD2A3}"/>
                </a:ext>
              </a:extLst>
            </p:cNvPr>
            <p:cNvSpPr/>
            <p:nvPr/>
          </p:nvSpPr>
          <p:spPr>
            <a:xfrm>
              <a:off x="3918318" y="7463468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2" name="Полилиния 631">
              <a:extLst>
                <a:ext uri="{FF2B5EF4-FFF2-40B4-BE49-F238E27FC236}">
                  <a16:creationId xmlns:a16="http://schemas.microsoft.com/office/drawing/2014/main" id="{45B3DE85-AF32-8296-D9FF-5009D28A1035}"/>
                </a:ext>
              </a:extLst>
            </p:cNvPr>
            <p:cNvSpPr/>
            <p:nvPr/>
          </p:nvSpPr>
          <p:spPr>
            <a:xfrm>
              <a:off x="3918318" y="7920668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3" name="Полилиния 632">
              <a:extLst>
                <a:ext uri="{FF2B5EF4-FFF2-40B4-BE49-F238E27FC236}">
                  <a16:creationId xmlns:a16="http://schemas.microsoft.com/office/drawing/2014/main" id="{ACD771D4-ADEC-FC35-F669-8439D3285ED0}"/>
                </a:ext>
              </a:extLst>
            </p:cNvPr>
            <p:cNvSpPr/>
            <p:nvPr/>
          </p:nvSpPr>
          <p:spPr>
            <a:xfrm>
              <a:off x="3918318" y="8073068"/>
              <a:ext cx="76200" cy="76200"/>
            </a:xfrm>
            <a:custGeom>
              <a:avLst/>
              <a:gdLst>
                <a:gd name="connsiteX0" fmla="*/ 216 w 76200"/>
                <a:gd name="connsiteY0" fmla="*/ 96 h 76200"/>
                <a:gd name="connsiteX1" fmla="*/ 76416 w 76200"/>
                <a:gd name="connsiteY1" fmla="*/ 96 h 76200"/>
                <a:gd name="connsiteX2" fmla="*/ 76416 w 76200"/>
                <a:gd name="connsiteY2" fmla="*/ 76296 h 76200"/>
                <a:gd name="connsiteX3" fmla="*/ 21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96"/>
                  </a:moveTo>
                  <a:lnTo>
                    <a:pt x="76416" y="96"/>
                  </a:lnTo>
                  <a:lnTo>
                    <a:pt x="76416" y="76296"/>
                  </a:lnTo>
                  <a:lnTo>
                    <a:pt x="21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4" name="Полилиния 633">
              <a:extLst>
                <a:ext uri="{FF2B5EF4-FFF2-40B4-BE49-F238E27FC236}">
                  <a16:creationId xmlns:a16="http://schemas.microsoft.com/office/drawing/2014/main" id="{B3B4D886-34CA-BAB7-8D29-D42782DFC004}"/>
                </a:ext>
              </a:extLst>
            </p:cNvPr>
            <p:cNvSpPr/>
            <p:nvPr/>
          </p:nvSpPr>
          <p:spPr>
            <a:xfrm>
              <a:off x="3918318" y="8149268"/>
              <a:ext cx="76200" cy="76200"/>
            </a:xfrm>
            <a:custGeom>
              <a:avLst/>
              <a:gdLst>
                <a:gd name="connsiteX0" fmla="*/ 216 w 76200"/>
                <a:gd name="connsiteY0" fmla="*/ 104 h 76200"/>
                <a:gd name="connsiteX1" fmla="*/ 76416 w 76200"/>
                <a:gd name="connsiteY1" fmla="*/ 104 h 76200"/>
                <a:gd name="connsiteX2" fmla="*/ 76416 w 76200"/>
                <a:gd name="connsiteY2" fmla="*/ 76304 h 76200"/>
                <a:gd name="connsiteX3" fmla="*/ 21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04"/>
                  </a:moveTo>
                  <a:lnTo>
                    <a:pt x="76416" y="104"/>
                  </a:lnTo>
                  <a:lnTo>
                    <a:pt x="76416" y="76304"/>
                  </a:lnTo>
                  <a:lnTo>
                    <a:pt x="21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5" name="Полилиния 634">
              <a:extLst>
                <a:ext uri="{FF2B5EF4-FFF2-40B4-BE49-F238E27FC236}">
                  <a16:creationId xmlns:a16="http://schemas.microsoft.com/office/drawing/2014/main" id="{AAE1B179-1968-912B-194C-4AAF762CC115}"/>
                </a:ext>
              </a:extLst>
            </p:cNvPr>
            <p:cNvSpPr/>
            <p:nvPr/>
          </p:nvSpPr>
          <p:spPr>
            <a:xfrm>
              <a:off x="3918318" y="8225468"/>
              <a:ext cx="76200" cy="76200"/>
            </a:xfrm>
            <a:custGeom>
              <a:avLst/>
              <a:gdLst>
                <a:gd name="connsiteX0" fmla="*/ 216 w 76200"/>
                <a:gd name="connsiteY0" fmla="*/ 112 h 76200"/>
                <a:gd name="connsiteX1" fmla="*/ 76416 w 76200"/>
                <a:gd name="connsiteY1" fmla="*/ 112 h 76200"/>
                <a:gd name="connsiteX2" fmla="*/ 76416 w 76200"/>
                <a:gd name="connsiteY2" fmla="*/ 76312 h 76200"/>
                <a:gd name="connsiteX3" fmla="*/ 21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12"/>
                  </a:moveTo>
                  <a:lnTo>
                    <a:pt x="76416" y="112"/>
                  </a:lnTo>
                  <a:lnTo>
                    <a:pt x="76416" y="76312"/>
                  </a:lnTo>
                  <a:lnTo>
                    <a:pt x="21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6" name="Полилиния 635">
              <a:extLst>
                <a:ext uri="{FF2B5EF4-FFF2-40B4-BE49-F238E27FC236}">
                  <a16:creationId xmlns:a16="http://schemas.microsoft.com/office/drawing/2014/main" id="{0B86E6B0-9918-4AB7-C461-CEE98EBB0810}"/>
                </a:ext>
              </a:extLst>
            </p:cNvPr>
            <p:cNvSpPr/>
            <p:nvPr/>
          </p:nvSpPr>
          <p:spPr>
            <a:xfrm>
              <a:off x="3918318" y="8377868"/>
              <a:ext cx="76200" cy="76200"/>
            </a:xfrm>
            <a:custGeom>
              <a:avLst/>
              <a:gdLst>
                <a:gd name="connsiteX0" fmla="*/ 216 w 76200"/>
                <a:gd name="connsiteY0" fmla="*/ 128 h 76200"/>
                <a:gd name="connsiteX1" fmla="*/ 76416 w 76200"/>
                <a:gd name="connsiteY1" fmla="*/ 128 h 76200"/>
                <a:gd name="connsiteX2" fmla="*/ 76416 w 76200"/>
                <a:gd name="connsiteY2" fmla="*/ 76328 h 76200"/>
                <a:gd name="connsiteX3" fmla="*/ 21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8"/>
                  </a:moveTo>
                  <a:lnTo>
                    <a:pt x="76416" y="128"/>
                  </a:lnTo>
                  <a:lnTo>
                    <a:pt x="76416" y="76328"/>
                  </a:lnTo>
                  <a:lnTo>
                    <a:pt x="21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7" name="Полилиния 636">
              <a:extLst>
                <a:ext uri="{FF2B5EF4-FFF2-40B4-BE49-F238E27FC236}">
                  <a16:creationId xmlns:a16="http://schemas.microsoft.com/office/drawing/2014/main" id="{963BF925-306E-293E-DDB1-7D5DD88BB394}"/>
                </a:ext>
              </a:extLst>
            </p:cNvPr>
            <p:cNvSpPr/>
            <p:nvPr/>
          </p:nvSpPr>
          <p:spPr>
            <a:xfrm>
              <a:off x="3918318" y="8454068"/>
              <a:ext cx="76200" cy="76200"/>
            </a:xfrm>
            <a:custGeom>
              <a:avLst/>
              <a:gdLst>
                <a:gd name="connsiteX0" fmla="*/ 216 w 76200"/>
                <a:gd name="connsiteY0" fmla="*/ 136 h 76200"/>
                <a:gd name="connsiteX1" fmla="*/ 76416 w 76200"/>
                <a:gd name="connsiteY1" fmla="*/ 136 h 76200"/>
                <a:gd name="connsiteX2" fmla="*/ 76416 w 76200"/>
                <a:gd name="connsiteY2" fmla="*/ 76336 h 76200"/>
                <a:gd name="connsiteX3" fmla="*/ 21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36"/>
                  </a:moveTo>
                  <a:lnTo>
                    <a:pt x="76416" y="136"/>
                  </a:lnTo>
                  <a:lnTo>
                    <a:pt x="76416" y="76336"/>
                  </a:lnTo>
                  <a:lnTo>
                    <a:pt x="21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8" name="Полилиния 637">
              <a:extLst>
                <a:ext uri="{FF2B5EF4-FFF2-40B4-BE49-F238E27FC236}">
                  <a16:creationId xmlns:a16="http://schemas.microsoft.com/office/drawing/2014/main" id="{B7CF238F-9FB1-2330-9172-51062C621823}"/>
                </a:ext>
              </a:extLst>
            </p:cNvPr>
            <p:cNvSpPr/>
            <p:nvPr/>
          </p:nvSpPr>
          <p:spPr>
            <a:xfrm>
              <a:off x="3918318" y="8530268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39" name="Полилиния 638">
              <a:extLst>
                <a:ext uri="{FF2B5EF4-FFF2-40B4-BE49-F238E27FC236}">
                  <a16:creationId xmlns:a16="http://schemas.microsoft.com/office/drawing/2014/main" id="{DF030D24-21C0-16A8-24FB-8C7C5D6AC466}"/>
                </a:ext>
              </a:extLst>
            </p:cNvPr>
            <p:cNvSpPr/>
            <p:nvPr/>
          </p:nvSpPr>
          <p:spPr>
            <a:xfrm>
              <a:off x="3918318" y="8835068"/>
              <a:ext cx="76200" cy="76200"/>
            </a:xfrm>
            <a:custGeom>
              <a:avLst/>
              <a:gdLst>
                <a:gd name="connsiteX0" fmla="*/ 216 w 76200"/>
                <a:gd name="connsiteY0" fmla="*/ 176 h 76200"/>
                <a:gd name="connsiteX1" fmla="*/ 76416 w 76200"/>
                <a:gd name="connsiteY1" fmla="*/ 176 h 76200"/>
                <a:gd name="connsiteX2" fmla="*/ 76416 w 76200"/>
                <a:gd name="connsiteY2" fmla="*/ 76376 h 76200"/>
                <a:gd name="connsiteX3" fmla="*/ 21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76"/>
                  </a:moveTo>
                  <a:lnTo>
                    <a:pt x="76416" y="176"/>
                  </a:lnTo>
                  <a:lnTo>
                    <a:pt x="76416" y="76376"/>
                  </a:lnTo>
                  <a:lnTo>
                    <a:pt x="21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0" name="Полилиния 639">
              <a:extLst>
                <a:ext uri="{FF2B5EF4-FFF2-40B4-BE49-F238E27FC236}">
                  <a16:creationId xmlns:a16="http://schemas.microsoft.com/office/drawing/2014/main" id="{17694E03-8845-435D-D045-9BEC51561110}"/>
                </a:ext>
              </a:extLst>
            </p:cNvPr>
            <p:cNvSpPr/>
            <p:nvPr/>
          </p:nvSpPr>
          <p:spPr>
            <a:xfrm>
              <a:off x="3918318" y="8911268"/>
              <a:ext cx="76200" cy="76200"/>
            </a:xfrm>
            <a:custGeom>
              <a:avLst/>
              <a:gdLst>
                <a:gd name="connsiteX0" fmla="*/ 216 w 76200"/>
                <a:gd name="connsiteY0" fmla="*/ 184 h 76200"/>
                <a:gd name="connsiteX1" fmla="*/ 76416 w 76200"/>
                <a:gd name="connsiteY1" fmla="*/ 184 h 76200"/>
                <a:gd name="connsiteX2" fmla="*/ 76416 w 76200"/>
                <a:gd name="connsiteY2" fmla="*/ 76384 h 76200"/>
                <a:gd name="connsiteX3" fmla="*/ 21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84"/>
                  </a:moveTo>
                  <a:lnTo>
                    <a:pt x="76416" y="184"/>
                  </a:lnTo>
                  <a:lnTo>
                    <a:pt x="76416" y="76384"/>
                  </a:lnTo>
                  <a:lnTo>
                    <a:pt x="21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1" name="Полилиния 640">
              <a:extLst>
                <a:ext uri="{FF2B5EF4-FFF2-40B4-BE49-F238E27FC236}">
                  <a16:creationId xmlns:a16="http://schemas.microsoft.com/office/drawing/2014/main" id="{DDFB67CE-034F-F291-6E11-F3B38B2CBE53}"/>
                </a:ext>
              </a:extLst>
            </p:cNvPr>
            <p:cNvSpPr/>
            <p:nvPr/>
          </p:nvSpPr>
          <p:spPr>
            <a:xfrm>
              <a:off x="3918318" y="9063668"/>
              <a:ext cx="76200" cy="76200"/>
            </a:xfrm>
            <a:custGeom>
              <a:avLst/>
              <a:gdLst>
                <a:gd name="connsiteX0" fmla="*/ 216 w 76200"/>
                <a:gd name="connsiteY0" fmla="*/ 200 h 76200"/>
                <a:gd name="connsiteX1" fmla="*/ 76416 w 76200"/>
                <a:gd name="connsiteY1" fmla="*/ 200 h 76200"/>
                <a:gd name="connsiteX2" fmla="*/ 76416 w 76200"/>
                <a:gd name="connsiteY2" fmla="*/ 76400 h 76200"/>
                <a:gd name="connsiteX3" fmla="*/ 21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0"/>
                  </a:moveTo>
                  <a:lnTo>
                    <a:pt x="76416" y="200"/>
                  </a:lnTo>
                  <a:lnTo>
                    <a:pt x="76416" y="76400"/>
                  </a:lnTo>
                  <a:lnTo>
                    <a:pt x="21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2" name="Полилиния 641">
              <a:extLst>
                <a:ext uri="{FF2B5EF4-FFF2-40B4-BE49-F238E27FC236}">
                  <a16:creationId xmlns:a16="http://schemas.microsoft.com/office/drawing/2014/main" id="{74DCBB9C-00BE-19D0-CA43-DE3DCF173870}"/>
                </a:ext>
              </a:extLst>
            </p:cNvPr>
            <p:cNvSpPr/>
            <p:nvPr/>
          </p:nvSpPr>
          <p:spPr>
            <a:xfrm>
              <a:off x="3918318" y="9292268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3" name="Полилиния 642">
              <a:extLst>
                <a:ext uri="{FF2B5EF4-FFF2-40B4-BE49-F238E27FC236}">
                  <a16:creationId xmlns:a16="http://schemas.microsoft.com/office/drawing/2014/main" id="{302C5A9F-4AB9-8DB8-8A98-7234171EE5D4}"/>
                </a:ext>
              </a:extLst>
            </p:cNvPr>
            <p:cNvSpPr/>
            <p:nvPr/>
          </p:nvSpPr>
          <p:spPr>
            <a:xfrm>
              <a:off x="3994518" y="7463468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4" name="Полилиния 643">
              <a:extLst>
                <a:ext uri="{FF2B5EF4-FFF2-40B4-BE49-F238E27FC236}">
                  <a16:creationId xmlns:a16="http://schemas.microsoft.com/office/drawing/2014/main" id="{A010359B-F1F8-1023-7917-C56A692036C4}"/>
                </a:ext>
              </a:extLst>
            </p:cNvPr>
            <p:cNvSpPr/>
            <p:nvPr/>
          </p:nvSpPr>
          <p:spPr>
            <a:xfrm>
              <a:off x="3994518" y="7539668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5" name="Полилиния 644">
              <a:extLst>
                <a:ext uri="{FF2B5EF4-FFF2-40B4-BE49-F238E27FC236}">
                  <a16:creationId xmlns:a16="http://schemas.microsoft.com/office/drawing/2014/main" id="{F66DF807-E8FC-AB2B-DD31-F0DEBDBCF433}"/>
                </a:ext>
              </a:extLst>
            </p:cNvPr>
            <p:cNvSpPr/>
            <p:nvPr/>
          </p:nvSpPr>
          <p:spPr>
            <a:xfrm>
              <a:off x="3994518" y="7615868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6" name="Полилиния 645">
              <a:extLst>
                <a:ext uri="{FF2B5EF4-FFF2-40B4-BE49-F238E27FC236}">
                  <a16:creationId xmlns:a16="http://schemas.microsoft.com/office/drawing/2014/main" id="{6C46A89D-ED19-7ED3-BFAC-C8E4A87CE977}"/>
                </a:ext>
              </a:extLst>
            </p:cNvPr>
            <p:cNvSpPr/>
            <p:nvPr/>
          </p:nvSpPr>
          <p:spPr>
            <a:xfrm>
              <a:off x="3994518" y="7692068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7" name="Полилиния 646">
              <a:extLst>
                <a:ext uri="{FF2B5EF4-FFF2-40B4-BE49-F238E27FC236}">
                  <a16:creationId xmlns:a16="http://schemas.microsoft.com/office/drawing/2014/main" id="{6D1CD03A-BC54-D59C-4005-86B16830BE48}"/>
                </a:ext>
              </a:extLst>
            </p:cNvPr>
            <p:cNvSpPr/>
            <p:nvPr/>
          </p:nvSpPr>
          <p:spPr>
            <a:xfrm>
              <a:off x="3994518" y="7768268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8" name="Полилиния 647">
              <a:extLst>
                <a:ext uri="{FF2B5EF4-FFF2-40B4-BE49-F238E27FC236}">
                  <a16:creationId xmlns:a16="http://schemas.microsoft.com/office/drawing/2014/main" id="{7D21432C-E08D-9698-09C9-CD5D5A7890E8}"/>
                </a:ext>
              </a:extLst>
            </p:cNvPr>
            <p:cNvSpPr/>
            <p:nvPr/>
          </p:nvSpPr>
          <p:spPr>
            <a:xfrm>
              <a:off x="3994518" y="7844468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49" name="Полилиния 648">
              <a:extLst>
                <a:ext uri="{FF2B5EF4-FFF2-40B4-BE49-F238E27FC236}">
                  <a16:creationId xmlns:a16="http://schemas.microsoft.com/office/drawing/2014/main" id="{8200411D-D731-FEA4-DA89-D87718C672AF}"/>
                </a:ext>
              </a:extLst>
            </p:cNvPr>
            <p:cNvSpPr/>
            <p:nvPr/>
          </p:nvSpPr>
          <p:spPr>
            <a:xfrm>
              <a:off x="3994518" y="7920668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0" name="Полилиния 649">
              <a:extLst>
                <a:ext uri="{FF2B5EF4-FFF2-40B4-BE49-F238E27FC236}">
                  <a16:creationId xmlns:a16="http://schemas.microsoft.com/office/drawing/2014/main" id="{1783D807-A523-DDCC-9F7A-6048F1D1ECF9}"/>
                </a:ext>
              </a:extLst>
            </p:cNvPr>
            <p:cNvSpPr/>
            <p:nvPr/>
          </p:nvSpPr>
          <p:spPr>
            <a:xfrm>
              <a:off x="3994518" y="8225468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1" name="Полилиния 650">
              <a:extLst>
                <a:ext uri="{FF2B5EF4-FFF2-40B4-BE49-F238E27FC236}">
                  <a16:creationId xmlns:a16="http://schemas.microsoft.com/office/drawing/2014/main" id="{CE602844-019D-D511-1B3C-58A7F2B9C48C}"/>
                </a:ext>
              </a:extLst>
            </p:cNvPr>
            <p:cNvSpPr/>
            <p:nvPr/>
          </p:nvSpPr>
          <p:spPr>
            <a:xfrm>
              <a:off x="3994518" y="8301668"/>
              <a:ext cx="76200" cy="76200"/>
            </a:xfrm>
            <a:custGeom>
              <a:avLst/>
              <a:gdLst>
                <a:gd name="connsiteX0" fmla="*/ 224 w 76200"/>
                <a:gd name="connsiteY0" fmla="*/ 120 h 76200"/>
                <a:gd name="connsiteX1" fmla="*/ 76424 w 76200"/>
                <a:gd name="connsiteY1" fmla="*/ 120 h 76200"/>
                <a:gd name="connsiteX2" fmla="*/ 76424 w 76200"/>
                <a:gd name="connsiteY2" fmla="*/ 76320 h 76200"/>
                <a:gd name="connsiteX3" fmla="*/ 22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0"/>
                  </a:moveTo>
                  <a:lnTo>
                    <a:pt x="76424" y="120"/>
                  </a:lnTo>
                  <a:lnTo>
                    <a:pt x="76424" y="76320"/>
                  </a:lnTo>
                  <a:lnTo>
                    <a:pt x="22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2" name="Полилиния 651">
              <a:extLst>
                <a:ext uri="{FF2B5EF4-FFF2-40B4-BE49-F238E27FC236}">
                  <a16:creationId xmlns:a16="http://schemas.microsoft.com/office/drawing/2014/main" id="{A1D04139-FE6C-46CD-C12D-645A8C6B67EB}"/>
                </a:ext>
              </a:extLst>
            </p:cNvPr>
            <p:cNvSpPr/>
            <p:nvPr/>
          </p:nvSpPr>
          <p:spPr>
            <a:xfrm>
              <a:off x="3994518" y="8377868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3" name="Полилиния 652">
              <a:extLst>
                <a:ext uri="{FF2B5EF4-FFF2-40B4-BE49-F238E27FC236}">
                  <a16:creationId xmlns:a16="http://schemas.microsoft.com/office/drawing/2014/main" id="{4BA0B486-9EBA-3BB9-A98C-202BB5CBFA90}"/>
                </a:ext>
              </a:extLst>
            </p:cNvPr>
            <p:cNvSpPr/>
            <p:nvPr/>
          </p:nvSpPr>
          <p:spPr>
            <a:xfrm>
              <a:off x="3994518" y="8530268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4" name="Полилиния 653">
              <a:extLst>
                <a:ext uri="{FF2B5EF4-FFF2-40B4-BE49-F238E27FC236}">
                  <a16:creationId xmlns:a16="http://schemas.microsoft.com/office/drawing/2014/main" id="{EFEA7883-7D8C-FD17-91CD-FB192FD4DBB8}"/>
                </a:ext>
              </a:extLst>
            </p:cNvPr>
            <p:cNvSpPr/>
            <p:nvPr/>
          </p:nvSpPr>
          <p:spPr>
            <a:xfrm>
              <a:off x="3994518" y="8606468"/>
              <a:ext cx="76200" cy="76200"/>
            </a:xfrm>
            <a:custGeom>
              <a:avLst/>
              <a:gdLst>
                <a:gd name="connsiteX0" fmla="*/ 224 w 76200"/>
                <a:gd name="connsiteY0" fmla="*/ 152 h 76200"/>
                <a:gd name="connsiteX1" fmla="*/ 76424 w 76200"/>
                <a:gd name="connsiteY1" fmla="*/ 152 h 76200"/>
                <a:gd name="connsiteX2" fmla="*/ 76424 w 76200"/>
                <a:gd name="connsiteY2" fmla="*/ 76352 h 76200"/>
                <a:gd name="connsiteX3" fmla="*/ 22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52"/>
                  </a:moveTo>
                  <a:lnTo>
                    <a:pt x="76424" y="152"/>
                  </a:lnTo>
                  <a:lnTo>
                    <a:pt x="76424" y="76352"/>
                  </a:lnTo>
                  <a:lnTo>
                    <a:pt x="22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5" name="Полилиния 654">
              <a:extLst>
                <a:ext uri="{FF2B5EF4-FFF2-40B4-BE49-F238E27FC236}">
                  <a16:creationId xmlns:a16="http://schemas.microsoft.com/office/drawing/2014/main" id="{81C13B0D-A854-F6FD-8514-1989DC5E1AD1}"/>
                </a:ext>
              </a:extLst>
            </p:cNvPr>
            <p:cNvSpPr/>
            <p:nvPr/>
          </p:nvSpPr>
          <p:spPr>
            <a:xfrm>
              <a:off x="3994518" y="8835068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6" name="Полилиния 655">
              <a:extLst>
                <a:ext uri="{FF2B5EF4-FFF2-40B4-BE49-F238E27FC236}">
                  <a16:creationId xmlns:a16="http://schemas.microsoft.com/office/drawing/2014/main" id="{E7E1AAD9-8407-2861-A5E2-E52A39B92929}"/>
                </a:ext>
              </a:extLst>
            </p:cNvPr>
            <p:cNvSpPr/>
            <p:nvPr/>
          </p:nvSpPr>
          <p:spPr>
            <a:xfrm>
              <a:off x="3994518" y="8911268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7" name="Полилиния 656">
              <a:extLst>
                <a:ext uri="{FF2B5EF4-FFF2-40B4-BE49-F238E27FC236}">
                  <a16:creationId xmlns:a16="http://schemas.microsoft.com/office/drawing/2014/main" id="{364550DF-F1EA-605D-5FFD-5535630B906E}"/>
                </a:ext>
              </a:extLst>
            </p:cNvPr>
            <p:cNvSpPr/>
            <p:nvPr/>
          </p:nvSpPr>
          <p:spPr>
            <a:xfrm>
              <a:off x="3994518" y="9063668"/>
              <a:ext cx="76200" cy="76200"/>
            </a:xfrm>
            <a:custGeom>
              <a:avLst/>
              <a:gdLst>
                <a:gd name="connsiteX0" fmla="*/ 224 w 76200"/>
                <a:gd name="connsiteY0" fmla="*/ 200 h 76200"/>
                <a:gd name="connsiteX1" fmla="*/ 76424 w 76200"/>
                <a:gd name="connsiteY1" fmla="*/ 200 h 76200"/>
                <a:gd name="connsiteX2" fmla="*/ 76424 w 76200"/>
                <a:gd name="connsiteY2" fmla="*/ 76400 h 76200"/>
                <a:gd name="connsiteX3" fmla="*/ 22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0"/>
                  </a:moveTo>
                  <a:lnTo>
                    <a:pt x="76424" y="200"/>
                  </a:lnTo>
                  <a:lnTo>
                    <a:pt x="76424" y="76400"/>
                  </a:lnTo>
                  <a:lnTo>
                    <a:pt x="22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8" name="Полилиния 657">
              <a:extLst>
                <a:ext uri="{FF2B5EF4-FFF2-40B4-BE49-F238E27FC236}">
                  <a16:creationId xmlns:a16="http://schemas.microsoft.com/office/drawing/2014/main" id="{4E730B6C-FC63-4F29-F13C-87ACB8A32847}"/>
                </a:ext>
              </a:extLst>
            </p:cNvPr>
            <p:cNvSpPr/>
            <p:nvPr/>
          </p:nvSpPr>
          <p:spPr>
            <a:xfrm>
              <a:off x="3994518" y="9139868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59" name="Полилиния 658">
              <a:extLst>
                <a:ext uri="{FF2B5EF4-FFF2-40B4-BE49-F238E27FC236}">
                  <a16:creationId xmlns:a16="http://schemas.microsoft.com/office/drawing/2014/main" id="{26F0AF6B-E880-3E89-8F02-2C6E641AA496}"/>
                </a:ext>
              </a:extLst>
            </p:cNvPr>
            <p:cNvSpPr/>
            <p:nvPr/>
          </p:nvSpPr>
          <p:spPr>
            <a:xfrm>
              <a:off x="3994518" y="9216068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0" name="Полилиния 659">
              <a:extLst>
                <a:ext uri="{FF2B5EF4-FFF2-40B4-BE49-F238E27FC236}">
                  <a16:creationId xmlns:a16="http://schemas.microsoft.com/office/drawing/2014/main" id="{8810AE41-9455-93F8-E5E6-84CB93EE075F}"/>
                </a:ext>
              </a:extLst>
            </p:cNvPr>
            <p:cNvSpPr/>
            <p:nvPr/>
          </p:nvSpPr>
          <p:spPr>
            <a:xfrm>
              <a:off x="3994518" y="9292268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</p:grpSp>
      <p:sp>
        <p:nvSpPr>
          <p:cNvPr id="662" name="Полилиния 661">
            <a:extLst>
              <a:ext uri="{FF2B5EF4-FFF2-40B4-BE49-F238E27FC236}">
                <a16:creationId xmlns:a16="http://schemas.microsoft.com/office/drawing/2014/main" id="{6EE933F5-C1E4-6C23-4462-66ACD5CA396B}"/>
              </a:ext>
            </a:extLst>
          </p:cNvPr>
          <p:cNvSpPr/>
          <p:nvPr/>
        </p:nvSpPr>
        <p:spPr>
          <a:xfrm>
            <a:off x="6634230" y="1919650"/>
            <a:ext cx="1524602" cy="1524602"/>
          </a:xfrm>
          <a:custGeom>
            <a:avLst/>
            <a:gdLst>
              <a:gd name="connsiteX0" fmla="*/ 0 w 2819400"/>
              <a:gd name="connsiteY0" fmla="*/ 0 h 2819400"/>
              <a:gd name="connsiteX1" fmla="*/ 2819400 w 2819400"/>
              <a:gd name="connsiteY1" fmla="*/ 0 h 2819400"/>
              <a:gd name="connsiteX2" fmla="*/ 2819400 w 2819400"/>
              <a:gd name="connsiteY2" fmla="*/ 2819400 h 2819400"/>
              <a:gd name="connsiteX3" fmla="*/ 0 w 2819400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819400">
                <a:moveTo>
                  <a:pt x="0" y="0"/>
                </a:moveTo>
                <a:lnTo>
                  <a:pt x="2819400" y="0"/>
                </a:lnTo>
                <a:lnTo>
                  <a:pt x="2819400" y="2819400"/>
                </a:lnTo>
                <a:lnTo>
                  <a:pt x="0" y="28194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grpSp>
        <p:nvGrpSpPr>
          <p:cNvPr id="663" name="Рисунок 673">
            <a:extLst>
              <a:ext uri="{FF2B5EF4-FFF2-40B4-BE49-F238E27FC236}">
                <a16:creationId xmlns:a16="http://schemas.microsoft.com/office/drawing/2014/main" id="{16CAB041-DB1D-2713-B882-7C2EE8A95DBA}"/>
              </a:ext>
            </a:extLst>
          </p:cNvPr>
          <p:cNvGrpSpPr/>
          <p:nvPr/>
        </p:nvGrpSpPr>
        <p:grpSpPr>
          <a:xfrm>
            <a:off x="6799052" y="2084472"/>
            <a:ext cx="1194958" cy="1194958"/>
            <a:chOff x="8949531" y="4550569"/>
            <a:chExt cx="2209800" cy="2209800"/>
          </a:xfrm>
          <a:solidFill>
            <a:srgbClr val="26242D"/>
          </a:solidFill>
        </p:grpSpPr>
        <p:sp>
          <p:nvSpPr>
            <p:cNvPr id="664" name="Полилиния 663">
              <a:extLst>
                <a:ext uri="{FF2B5EF4-FFF2-40B4-BE49-F238E27FC236}">
                  <a16:creationId xmlns:a16="http://schemas.microsoft.com/office/drawing/2014/main" id="{A112765B-7DC1-2897-DAEE-D4C5BBDC083C}"/>
                </a:ext>
              </a:extLst>
            </p:cNvPr>
            <p:cNvSpPr/>
            <p:nvPr/>
          </p:nvSpPr>
          <p:spPr>
            <a:xfrm>
              <a:off x="8949531" y="4550569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5" name="Полилиния 664">
              <a:extLst>
                <a:ext uri="{FF2B5EF4-FFF2-40B4-BE49-F238E27FC236}">
                  <a16:creationId xmlns:a16="http://schemas.microsoft.com/office/drawing/2014/main" id="{55F4FA46-261E-8707-CB25-8E877BE50C16}"/>
                </a:ext>
              </a:extLst>
            </p:cNvPr>
            <p:cNvSpPr/>
            <p:nvPr/>
          </p:nvSpPr>
          <p:spPr>
            <a:xfrm>
              <a:off x="8949531" y="4626769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6" name="Полилиния 665">
              <a:extLst>
                <a:ext uri="{FF2B5EF4-FFF2-40B4-BE49-F238E27FC236}">
                  <a16:creationId xmlns:a16="http://schemas.microsoft.com/office/drawing/2014/main" id="{2F44D71A-9E52-2F35-DB21-D886F09B9399}"/>
                </a:ext>
              </a:extLst>
            </p:cNvPr>
            <p:cNvSpPr/>
            <p:nvPr/>
          </p:nvSpPr>
          <p:spPr>
            <a:xfrm>
              <a:off x="8949531" y="4702969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7" name="Полилиния 666">
              <a:extLst>
                <a:ext uri="{FF2B5EF4-FFF2-40B4-BE49-F238E27FC236}">
                  <a16:creationId xmlns:a16="http://schemas.microsoft.com/office/drawing/2014/main" id="{71CD2139-2C24-20A6-D026-23A7FF89476B}"/>
                </a:ext>
              </a:extLst>
            </p:cNvPr>
            <p:cNvSpPr/>
            <p:nvPr/>
          </p:nvSpPr>
          <p:spPr>
            <a:xfrm>
              <a:off x="8949531" y="4779169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8" name="Полилиния 667">
              <a:extLst>
                <a:ext uri="{FF2B5EF4-FFF2-40B4-BE49-F238E27FC236}">
                  <a16:creationId xmlns:a16="http://schemas.microsoft.com/office/drawing/2014/main" id="{C7B61F43-AA56-3525-775B-83CB85EB332D}"/>
                </a:ext>
              </a:extLst>
            </p:cNvPr>
            <p:cNvSpPr/>
            <p:nvPr/>
          </p:nvSpPr>
          <p:spPr>
            <a:xfrm>
              <a:off x="8949531" y="4855369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69" name="Полилиния 668">
              <a:extLst>
                <a:ext uri="{FF2B5EF4-FFF2-40B4-BE49-F238E27FC236}">
                  <a16:creationId xmlns:a16="http://schemas.microsoft.com/office/drawing/2014/main" id="{3E0D8BFE-9B6B-DE25-3ED2-5AF92CA7B965}"/>
                </a:ext>
              </a:extLst>
            </p:cNvPr>
            <p:cNvSpPr/>
            <p:nvPr/>
          </p:nvSpPr>
          <p:spPr>
            <a:xfrm>
              <a:off x="8949531" y="4931569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0" name="Полилиния 669">
              <a:extLst>
                <a:ext uri="{FF2B5EF4-FFF2-40B4-BE49-F238E27FC236}">
                  <a16:creationId xmlns:a16="http://schemas.microsoft.com/office/drawing/2014/main" id="{4CA74B19-1FBB-C73D-2882-F78CE13EFD83}"/>
                </a:ext>
              </a:extLst>
            </p:cNvPr>
            <p:cNvSpPr/>
            <p:nvPr/>
          </p:nvSpPr>
          <p:spPr>
            <a:xfrm>
              <a:off x="8949531" y="5007769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1" name="Полилиния 670">
              <a:extLst>
                <a:ext uri="{FF2B5EF4-FFF2-40B4-BE49-F238E27FC236}">
                  <a16:creationId xmlns:a16="http://schemas.microsoft.com/office/drawing/2014/main" id="{4AAFB173-7220-2753-12AD-8009ADF1B923}"/>
                </a:ext>
              </a:extLst>
            </p:cNvPr>
            <p:cNvSpPr/>
            <p:nvPr/>
          </p:nvSpPr>
          <p:spPr>
            <a:xfrm>
              <a:off x="8949531" y="5160169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2" name="Полилиния 671">
              <a:extLst>
                <a:ext uri="{FF2B5EF4-FFF2-40B4-BE49-F238E27FC236}">
                  <a16:creationId xmlns:a16="http://schemas.microsoft.com/office/drawing/2014/main" id="{4B0BB6AF-93EE-7BB3-4FAE-375A97E8DDF5}"/>
                </a:ext>
              </a:extLst>
            </p:cNvPr>
            <p:cNvSpPr/>
            <p:nvPr/>
          </p:nvSpPr>
          <p:spPr>
            <a:xfrm>
              <a:off x="8949531" y="5312569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3" name="Полилиния 672">
              <a:extLst>
                <a:ext uri="{FF2B5EF4-FFF2-40B4-BE49-F238E27FC236}">
                  <a16:creationId xmlns:a16="http://schemas.microsoft.com/office/drawing/2014/main" id="{9375CB6F-D2B4-F4EE-E0FF-D2291B08C62C}"/>
                </a:ext>
              </a:extLst>
            </p:cNvPr>
            <p:cNvSpPr/>
            <p:nvPr/>
          </p:nvSpPr>
          <p:spPr>
            <a:xfrm>
              <a:off x="8949531" y="5464969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4" name="Полилиния 673">
              <a:extLst>
                <a:ext uri="{FF2B5EF4-FFF2-40B4-BE49-F238E27FC236}">
                  <a16:creationId xmlns:a16="http://schemas.microsoft.com/office/drawing/2014/main" id="{AAA5B937-5787-A919-D406-53A71A74C0AA}"/>
                </a:ext>
              </a:extLst>
            </p:cNvPr>
            <p:cNvSpPr/>
            <p:nvPr/>
          </p:nvSpPr>
          <p:spPr>
            <a:xfrm>
              <a:off x="8949531" y="5845969"/>
              <a:ext cx="76200" cy="76200"/>
            </a:xfrm>
            <a:custGeom>
              <a:avLst/>
              <a:gdLst>
                <a:gd name="connsiteX0" fmla="*/ 32 w 76200"/>
                <a:gd name="connsiteY0" fmla="*/ 168 h 76200"/>
                <a:gd name="connsiteX1" fmla="*/ 76232 w 76200"/>
                <a:gd name="connsiteY1" fmla="*/ 168 h 76200"/>
                <a:gd name="connsiteX2" fmla="*/ 76232 w 76200"/>
                <a:gd name="connsiteY2" fmla="*/ 76368 h 76200"/>
                <a:gd name="connsiteX3" fmla="*/ 3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68"/>
                  </a:moveTo>
                  <a:lnTo>
                    <a:pt x="76232" y="168"/>
                  </a:lnTo>
                  <a:lnTo>
                    <a:pt x="76232" y="76368"/>
                  </a:lnTo>
                  <a:lnTo>
                    <a:pt x="3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5" name="Полилиния 674">
              <a:extLst>
                <a:ext uri="{FF2B5EF4-FFF2-40B4-BE49-F238E27FC236}">
                  <a16:creationId xmlns:a16="http://schemas.microsoft.com/office/drawing/2014/main" id="{A89836B0-9146-533B-5703-1024087655A1}"/>
                </a:ext>
              </a:extLst>
            </p:cNvPr>
            <p:cNvSpPr/>
            <p:nvPr/>
          </p:nvSpPr>
          <p:spPr>
            <a:xfrm>
              <a:off x="8949531" y="5998369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6" name="Полилиния 675">
              <a:extLst>
                <a:ext uri="{FF2B5EF4-FFF2-40B4-BE49-F238E27FC236}">
                  <a16:creationId xmlns:a16="http://schemas.microsoft.com/office/drawing/2014/main" id="{7587A554-E56E-11B4-E403-64BC3695E70D}"/>
                </a:ext>
              </a:extLst>
            </p:cNvPr>
            <p:cNvSpPr/>
            <p:nvPr/>
          </p:nvSpPr>
          <p:spPr>
            <a:xfrm>
              <a:off x="8949531" y="6074569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7" name="Полилиния 676">
              <a:extLst>
                <a:ext uri="{FF2B5EF4-FFF2-40B4-BE49-F238E27FC236}">
                  <a16:creationId xmlns:a16="http://schemas.microsoft.com/office/drawing/2014/main" id="{48DF224B-9276-7F40-CDE3-C7422C47E2FB}"/>
                </a:ext>
              </a:extLst>
            </p:cNvPr>
            <p:cNvSpPr/>
            <p:nvPr/>
          </p:nvSpPr>
          <p:spPr>
            <a:xfrm>
              <a:off x="8949531" y="6226969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8" name="Полилиния 677">
              <a:extLst>
                <a:ext uri="{FF2B5EF4-FFF2-40B4-BE49-F238E27FC236}">
                  <a16:creationId xmlns:a16="http://schemas.microsoft.com/office/drawing/2014/main" id="{C0748354-3BA1-3D1A-DE5C-558BB0E8A7B1}"/>
                </a:ext>
              </a:extLst>
            </p:cNvPr>
            <p:cNvSpPr/>
            <p:nvPr/>
          </p:nvSpPr>
          <p:spPr>
            <a:xfrm>
              <a:off x="8949531" y="6303169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79" name="Полилиния 678">
              <a:extLst>
                <a:ext uri="{FF2B5EF4-FFF2-40B4-BE49-F238E27FC236}">
                  <a16:creationId xmlns:a16="http://schemas.microsoft.com/office/drawing/2014/main" id="{EDF8E1D9-D967-CBA4-EB9E-C4709624A1AC}"/>
                </a:ext>
              </a:extLst>
            </p:cNvPr>
            <p:cNvSpPr/>
            <p:nvPr/>
          </p:nvSpPr>
          <p:spPr>
            <a:xfrm>
              <a:off x="8949531" y="6379369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0" name="Полилиния 679">
              <a:extLst>
                <a:ext uri="{FF2B5EF4-FFF2-40B4-BE49-F238E27FC236}">
                  <a16:creationId xmlns:a16="http://schemas.microsoft.com/office/drawing/2014/main" id="{AF7EAF56-5DAF-33EC-AEA5-6D57C782BC77}"/>
                </a:ext>
              </a:extLst>
            </p:cNvPr>
            <p:cNvSpPr/>
            <p:nvPr/>
          </p:nvSpPr>
          <p:spPr>
            <a:xfrm>
              <a:off x="8949531" y="6455569"/>
              <a:ext cx="76200" cy="76200"/>
            </a:xfrm>
            <a:custGeom>
              <a:avLst/>
              <a:gdLst>
                <a:gd name="connsiteX0" fmla="*/ 32 w 76200"/>
                <a:gd name="connsiteY0" fmla="*/ 232 h 76200"/>
                <a:gd name="connsiteX1" fmla="*/ 76232 w 76200"/>
                <a:gd name="connsiteY1" fmla="*/ 232 h 76200"/>
                <a:gd name="connsiteX2" fmla="*/ 76232 w 76200"/>
                <a:gd name="connsiteY2" fmla="*/ 76432 h 76200"/>
                <a:gd name="connsiteX3" fmla="*/ 3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32"/>
                  </a:moveTo>
                  <a:lnTo>
                    <a:pt x="76232" y="232"/>
                  </a:lnTo>
                  <a:lnTo>
                    <a:pt x="76232" y="76432"/>
                  </a:lnTo>
                  <a:lnTo>
                    <a:pt x="3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1" name="Полилиния 680">
              <a:extLst>
                <a:ext uri="{FF2B5EF4-FFF2-40B4-BE49-F238E27FC236}">
                  <a16:creationId xmlns:a16="http://schemas.microsoft.com/office/drawing/2014/main" id="{FE1647F6-C017-7D75-A565-CA951BDA36C3}"/>
                </a:ext>
              </a:extLst>
            </p:cNvPr>
            <p:cNvSpPr/>
            <p:nvPr/>
          </p:nvSpPr>
          <p:spPr>
            <a:xfrm>
              <a:off x="8949531" y="6531769"/>
              <a:ext cx="76200" cy="76200"/>
            </a:xfrm>
            <a:custGeom>
              <a:avLst/>
              <a:gdLst>
                <a:gd name="connsiteX0" fmla="*/ 32 w 76200"/>
                <a:gd name="connsiteY0" fmla="*/ 240 h 76200"/>
                <a:gd name="connsiteX1" fmla="*/ 76232 w 76200"/>
                <a:gd name="connsiteY1" fmla="*/ 240 h 76200"/>
                <a:gd name="connsiteX2" fmla="*/ 76232 w 76200"/>
                <a:gd name="connsiteY2" fmla="*/ 76440 h 76200"/>
                <a:gd name="connsiteX3" fmla="*/ 3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40"/>
                  </a:moveTo>
                  <a:lnTo>
                    <a:pt x="76232" y="240"/>
                  </a:lnTo>
                  <a:lnTo>
                    <a:pt x="76232" y="76440"/>
                  </a:lnTo>
                  <a:lnTo>
                    <a:pt x="3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2" name="Полилиния 681">
              <a:extLst>
                <a:ext uri="{FF2B5EF4-FFF2-40B4-BE49-F238E27FC236}">
                  <a16:creationId xmlns:a16="http://schemas.microsoft.com/office/drawing/2014/main" id="{53B22C7F-D34D-8DAC-C267-EDAC8D8103E1}"/>
                </a:ext>
              </a:extLst>
            </p:cNvPr>
            <p:cNvSpPr/>
            <p:nvPr/>
          </p:nvSpPr>
          <p:spPr>
            <a:xfrm>
              <a:off x="8949531" y="6607969"/>
              <a:ext cx="76200" cy="76200"/>
            </a:xfrm>
            <a:custGeom>
              <a:avLst/>
              <a:gdLst>
                <a:gd name="connsiteX0" fmla="*/ 32 w 76200"/>
                <a:gd name="connsiteY0" fmla="*/ 248 h 76200"/>
                <a:gd name="connsiteX1" fmla="*/ 76232 w 76200"/>
                <a:gd name="connsiteY1" fmla="*/ 248 h 76200"/>
                <a:gd name="connsiteX2" fmla="*/ 76232 w 76200"/>
                <a:gd name="connsiteY2" fmla="*/ 76448 h 76200"/>
                <a:gd name="connsiteX3" fmla="*/ 3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48"/>
                  </a:moveTo>
                  <a:lnTo>
                    <a:pt x="76232" y="248"/>
                  </a:lnTo>
                  <a:lnTo>
                    <a:pt x="76232" y="76448"/>
                  </a:lnTo>
                  <a:lnTo>
                    <a:pt x="3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3" name="Полилиния 682">
              <a:extLst>
                <a:ext uri="{FF2B5EF4-FFF2-40B4-BE49-F238E27FC236}">
                  <a16:creationId xmlns:a16="http://schemas.microsoft.com/office/drawing/2014/main" id="{BF61CA71-948B-C538-F46A-CDD41F51905A}"/>
                </a:ext>
              </a:extLst>
            </p:cNvPr>
            <p:cNvSpPr/>
            <p:nvPr/>
          </p:nvSpPr>
          <p:spPr>
            <a:xfrm>
              <a:off x="8949531" y="6684169"/>
              <a:ext cx="76200" cy="76200"/>
            </a:xfrm>
            <a:custGeom>
              <a:avLst/>
              <a:gdLst>
                <a:gd name="connsiteX0" fmla="*/ 32 w 76200"/>
                <a:gd name="connsiteY0" fmla="*/ 256 h 76200"/>
                <a:gd name="connsiteX1" fmla="*/ 76232 w 76200"/>
                <a:gd name="connsiteY1" fmla="*/ 256 h 76200"/>
                <a:gd name="connsiteX2" fmla="*/ 76232 w 76200"/>
                <a:gd name="connsiteY2" fmla="*/ 76456 h 76200"/>
                <a:gd name="connsiteX3" fmla="*/ 3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56"/>
                  </a:moveTo>
                  <a:lnTo>
                    <a:pt x="76232" y="256"/>
                  </a:lnTo>
                  <a:lnTo>
                    <a:pt x="76232" y="76456"/>
                  </a:lnTo>
                  <a:lnTo>
                    <a:pt x="3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4" name="Полилиния 683">
              <a:extLst>
                <a:ext uri="{FF2B5EF4-FFF2-40B4-BE49-F238E27FC236}">
                  <a16:creationId xmlns:a16="http://schemas.microsoft.com/office/drawing/2014/main" id="{DD952C67-9471-3FC5-14BA-DFD62122EC3F}"/>
                </a:ext>
              </a:extLst>
            </p:cNvPr>
            <p:cNvSpPr/>
            <p:nvPr/>
          </p:nvSpPr>
          <p:spPr>
            <a:xfrm>
              <a:off x="9025731" y="4550569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5" name="Полилиния 684">
              <a:extLst>
                <a:ext uri="{FF2B5EF4-FFF2-40B4-BE49-F238E27FC236}">
                  <a16:creationId xmlns:a16="http://schemas.microsoft.com/office/drawing/2014/main" id="{CC550FA1-1B17-FD5C-122A-8593737F517B}"/>
                </a:ext>
              </a:extLst>
            </p:cNvPr>
            <p:cNvSpPr/>
            <p:nvPr/>
          </p:nvSpPr>
          <p:spPr>
            <a:xfrm>
              <a:off x="9025731" y="5007769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6" name="Полилиния 685">
              <a:extLst>
                <a:ext uri="{FF2B5EF4-FFF2-40B4-BE49-F238E27FC236}">
                  <a16:creationId xmlns:a16="http://schemas.microsoft.com/office/drawing/2014/main" id="{18CE16E3-F4E2-9EB0-B903-DC90428CBA73}"/>
                </a:ext>
              </a:extLst>
            </p:cNvPr>
            <p:cNvSpPr/>
            <p:nvPr/>
          </p:nvSpPr>
          <p:spPr>
            <a:xfrm>
              <a:off x="9025731" y="5160169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7" name="Полилиния 686">
              <a:extLst>
                <a:ext uri="{FF2B5EF4-FFF2-40B4-BE49-F238E27FC236}">
                  <a16:creationId xmlns:a16="http://schemas.microsoft.com/office/drawing/2014/main" id="{4382B7A9-CF8D-D0D0-79CE-AB9FD12626BF}"/>
                </a:ext>
              </a:extLst>
            </p:cNvPr>
            <p:cNvSpPr/>
            <p:nvPr/>
          </p:nvSpPr>
          <p:spPr>
            <a:xfrm>
              <a:off x="9025731" y="5236369"/>
              <a:ext cx="76200" cy="76200"/>
            </a:xfrm>
            <a:custGeom>
              <a:avLst/>
              <a:gdLst>
                <a:gd name="connsiteX0" fmla="*/ 40 w 76200"/>
                <a:gd name="connsiteY0" fmla="*/ 104 h 76200"/>
                <a:gd name="connsiteX1" fmla="*/ 76240 w 76200"/>
                <a:gd name="connsiteY1" fmla="*/ 104 h 76200"/>
                <a:gd name="connsiteX2" fmla="*/ 76240 w 76200"/>
                <a:gd name="connsiteY2" fmla="*/ 76304 h 76200"/>
                <a:gd name="connsiteX3" fmla="*/ 4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04"/>
                  </a:moveTo>
                  <a:lnTo>
                    <a:pt x="76240" y="104"/>
                  </a:lnTo>
                  <a:lnTo>
                    <a:pt x="76240" y="76304"/>
                  </a:lnTo>
                  <a:lnTo>
                    <a:pt x="4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8" name="Полилиния 687">
              <a:extLst>
                <a:ext uri="{FF2B5EF4-FFF2-40B4-BE49-F238E27FC236}">
                  <a16:creationId xmlns:a16="http://schemas.microsoft.com/office/drawing/2014/main" id="{CEA138A2-570F-411C-7B9A-B8987F830601}"/>
                </a:ext>
              </a:extLst>
            </p:cNvPr>
            <p:cNvSpPr/>
            <p:nvPr/>
          </p:nvSpPr>
          <p:spPr>
            <a:xfrm>
              <a:off x="9025731" y="5312569"/>
              <a:ext cx="76200" cy="76200"/>
            </a:xfrm>
            <a:custGeom>
              <a:avLst/>
              <a:gdLst>
                <a:gd name="connsiteX0" fmla="*/ 40 w 76200"/>
                <a:gd name="connsiteY0" fmla="*/ 112 h 76200"/>
                <a:gd name="connsiteX1" fmla="*/ 76240 w 76200"/>
                <a:gd name="connsiteY1" fmla="*/ 112 h 76200"/>
                <a:gd name="connsiteX2" fmla="*/ 76240 w 76200"/>
                <a:gd name="connsiteY2" fmla="*/ 76312 h 76200"/>
                <a:gd name="connsiteX3" fmla="*/ 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12"/>
                  </a:moveTo>
                  <a:lnTo>
                    <a:pt x="76240" y="112"/>
                  </a:lnTo>
                  <a:lnTo>
                    <a:pt x="76240" y="76312"/>
                  </a:lnTo>
                  <a:lnTo>
                    <a:pt x="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89" name="Полилиния 688">
              <a:extLst>
                <a:ext uri="{FF2B5EF4-FFF2-40B4-BE49-F238E27FC236}">
                  <a16:creationId xmlns:a16="http://schemas.microsoft.com/office/drawing/2014/main" id="{B44CB40E-5723-2B7C-2004-E16613A1E010}"/>
                </a:ext>
              </a:extLst>
            </p:cNvPr>
            <p:cNvSpPr/>
            <p:nvPr/>
          </p:nvSpPr>
          <p:spPr>
            <a:xfrm>
              <a:off x="9025731" y="5464969"/>
              <a:ext cx="76200" cy="76200"/>
            </a:xfrm>
            <a:custGeom>
              <a:avLst/>
              <a:gdLst>
                <a:gd name="connsiteX0" fmla="*/ 40 w 76200"/>
                <a:gd name="connsiteY0" fmla="*/ 128 h 76200"/>
                <a:gd name="connsiteX1" fmla="*/ 76240 w 76200"/>
                <a:gd name="connsiteY1" fmla="*/ 128 h 76200"/>
                <a:gd name="connsiteX2" fmla="*/ 76240 w 76200"/>
                <a:gd name="connsiteY2" fmla="*/ 76328 h 76200"/>
                <a:gd name="connsiteX3" fmla="*/ 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28"/>
                  </a:moveTo>
                  <a:lnTo>
                    <a:pt x="76240" y="128"/>
                  </a:lnTo>
                  <a:lnTo>
                    <a:pt x="76240" y="76328"/>
                  </a:lnTo>
                  <a:lnTo>
                    <a:pt x="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0" name="Полилиния 689">
              <a:extLst>
                <a:ext uri="{FF2B5EF4-FFF2-40B4-BE49-F238E27FC236}">
                  <a16:creationId xmlns:a16="http://schemas.microsoft.com/office/drawing/2014/main" id="{35A29F1D-A4EB-A9DF-8DB5-B983C6577D33}"/>
                </a:ext>
              </a:extLst>
            </p:cNvPr>
            <p:cNvSpPr/>
            <p:nvPr/>
          </p:nvSpPr>
          <p:spPr>
            <a:xfrm>
              <a:off x="9025731" y="5541169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1" name="Полилиния 690">
              <a:extLst>
                <a:ext uri="{FF2B5EF4-FFF2-40B4-BE49-F238E27FC236}">
                  <a16:creationId xmlns:a16="http://schemas.microsoft.com/office/drawing/2014/main" id="{819F34E3-3275-F052-BBFB-3EA62482801A}"/>
                </a:ext>
              </a:extLst>
            </p:cNvPr>
            <p:cNvSpPr/>
            <p:nvPr/>
          </p:nvSpPr>
          <p:spPr>
            <a:xfrm>
              <a:off x="9025731" y="5693569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2" name="Полилиния 691">
              <a:extLst>
                <a:ext uri="{FF2B5EF4-FFF2-40B4-BE49-F238E27FC236}">
                  <a16:creationId xmlns:a16="http://schemas.microsoft.com/office/drawing/2014/main" id="{C0DDB485-81CB-DCFA-DD24-64C8FC1804B2}"/>
                </a:ext>
              </a:extLst>
            </p:cNvPr>
            <p:cNvSpPr/>
            <p:nvPr/>
          </p:nvSpPr>
          <p:spPr>
            <a:xfrm>
              <a:off x="9025731" y="5922169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3" name="Полилиния 692">
              <a:extLst>
                <a:ext uri="{FF2B5EF4-FFF2-40B4-BE49-F238E27FC236}">
                  <a16:creationId xmlns:a16="http://schemas.microsoft.com/office/drawing/2014/main" id="{A02BAC62-432F-6B12-A563-DC778E9509CA}"/>
                </a:ext>
              </a:extLst>
            </p:cNvPr>
            <p:cNvSpPr/>
            <p:nvPr/>
          </p:nvSpPr>
          <p:spPr>
            <a:xfrm>
              <a:off x="9025731" y="5998369"/>
              <a:ext cx="76200" cy="76200"/>
            </a:xfrm>
            <a:custGeom>
              <a:avLst/>
              <a:gdLst>
                <a:gd name="connsiteX0" fmla="*/ 40 w 76200"/>
                <a:gd name="connsiteY0" fmla="*/ 184 h 76200"/>
                <a:gd name="connsiteX1" fmla="*/ 76240 w 76200"/>
                <a:gd name="connsiteY1" fmla="*/ 184 h 76200"/>
                <a:gd name="connsiteX2" fmla="*/ 76240 w 76200"/>
                <a:gd name="connsiteY2" fmla="*/ 76384 h 76200"/>
                <a:gd name="connsiteX3" fmla="*/ 4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84"/>
                  </a:moveTo>
                  <a:lnTo>
                    <a:pt x="76240" y="184"/>
                  </a:lnTo>
                  <a:lnTo>
                    <a:pt x="76240" y="76384"/>
                  </a:lnTo>
                  <a:lnTo>
                    <a:pt x="4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4" name="Полилиния 693">
              <a:extLst>
                <a:ext uri="{FF2B5EF4-FFF2-40B4-BE49-F238E27FC236}">
                  <a16:creationId xmlns:a16="http://schemas.microsoft.com/office/drawing/2014/main" id="{15BC01DA-88E3-8F70-D39C-EF7B242DD57B}"/>
                </a:ext>
              </a:extLst>
            </p:cNvPr>
            <p:cNvSpPr/>
            <p:nvPr/>
          </p:nvSpPr>
          <p:spPr>
            <a:xfrm>
              <a:off x="9025731" y="6226969"/>
              <a:ext cx="76200" cy="76200"/>
            </a:xfrm>
            <a:custGeom>
              <a:avLst/>
              <a:gdLst>
                <a:gd name="connsiteX0" fmla="*/ 40 w 76200"/>
                <a:gd name="connsiteY0" fmla="*/ 208 h 76200"/>
                <a:gd name="connsiteX1" fmla="*/ 76240 w 76200"/>
                <a:gd name="connsiteY1" fmla="*/ 208 h 76200"/>
                <a:gd name="connsiteX2" fmla="*/ 76240 w 76200"/>
                <a:gd name="connsiteY2" fmla="*/ 76408 h 76200"/>
                <a:gd name="connsiteX3" fmla="*/ 4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08"/>
                  </a:moveTo>
                  <a:lnTo>
                    <a:pt x="76240" y="208"/>
                  </a:lnTo>
                  <a:lnTo>
                    <a:pt x="76240" y="76408"/>
                  </a:lnTo>
                  <a:lnTo>
                    <a:pt x="4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5" name="Полилиния 694">
              <a:extLst>
                <a:ext uri="{FF2B5EF4-FFF2-40B4-BE49-F238E27FC236}">
                  <a16:creationId xmlns:a16="http://schemas.microsoft.com/office/drawing/2014/main" id="{3993100E-728E-200D-C3B0-EC024CFDA6FD}"/>
                </a:ext>
              </a:extLst>
            </p:cNvPr>
            <p:cNvSpPr/>
            <p:nvPr/>
          </p:nvSpPr>
          <p:spPr>
            <a:xfrm>
              <a:off x="9025731" y="6684169"/>
              <a:ext cx="76200" cy="76200"/>
            </a:xfrm>
            <a:custGeom>
              <a:avLst/>
              <a:gdLst>
                <a:gd name="connsiteX0" fmla="*/ 40 w 76200"/>
                <a:gd name="connsiteY0" fmla="*/ 256 h 76200"/>
                <a:gd name="connsiteX1" fmla="*/ 76240 w 76200"/>
                <a:gd name="connsiteY1" fmla="*/ 256 h 76200"/>
                <a:gd name="connsiteX2" fmla="*/ 76240 w 76200"/>
                <a:gd name="connsiteY2" fmla="*/ 76456 h 76200"/>
                <a:gd name="connsiteX3" fmla="*/ 4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56"/>
                  </a:moveTo>
                  <a:lnTo>
                    <a:pt x="76240" y="256"/>
                  </a:lnTo>
                  <a:lnTo>
                    <a:pt x="76240" y="76456"/>
                  </a:lnTo>
                  <a:lnTo>
                    <a:pt x="4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6" name="Полилиния 695">
              <a:extLst>
                <a:ext uri="{FF2B5EF4-FFF2-40B4-BE49-F238E27FC236}">
                  <a16:creationId xmlns:a16="http://schemas.microsoft.com/office/drawing/2014/main" id="{D77D99B5-77C3-2077-BE8C-0775DED084DF}"/>
                </a:ext>
              </a:extLst>
            </p:cNvPr>
            <p:cNvSpPr/>
            <p:nvPr/>
          </p:nvSpPr>
          <p:spPr>
            <a:xfrm>
              <a:off x="9101931" y="4550569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7" name="Полилиния 696">
              <a:extLst>
                <a:ext uri="{FF2B5EF4-FFF2-40B4-BE49-F238E27FC236}">
                  <a16:creationId xmlns:a16="http://schemas.microsoft.com/office/drawing/2014/main" id="{9A28128D-D070-7AB2-2F2A-50C0F325D994}"/>
                </a:ext>
              </a:extLst>
            </p:cNvPr>
            <p:cNvSpPr/>
            <p:nvPr/>
          </p:nvSpPr>
          <p:spPr>
            <a:xfrm>
              <a:off x="9101931" y="4702969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8" name="Полилиния 697">
              <a:extLst>
                <a:ext uri="{FF2B5EF4-FFF2-40B4-BE49-F238E27FC236}">
                  <a16:creationId xmlns:a16="http://schemas.microsoft.com/office/drawing/2014/main" id="{9BFFB853-1F44-03D9-0C21-5069760B9B83}"/>
                </a:ext>
              </a:extLst>
            </p:cNvPr>
            <p:cNvSpPr/>
            <p:nvPr/>
          </p:nvSpPr>
          <p:spPr>
            <a:xfrm>
              <a:off x="9101931" y="4779169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699" name="Полилиния 698">
              <a:extLst>
                <a:ext uri="{FF2B5EF4-FFF2-40B4-BE49-F238E27FC236}">
                  <a16:creationId xmlns:a16="http://schemas.microsoft.com/office/drawing/2014/main" id="{F8A6CA2B-7231-F9FB-8604-308506E2F9DC}"/>
                </a:ext>
              </a:extLst>
            </p:cNvPr>
            <p:cNvSpPr/>
            <p:nvPr/>
          </p:nvSpPr>
          <p:spPr>
            <a:xfrm>
              <a:off x="9101931" y="4855369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0" name="Полилиния 699">
              <a:extLst>
                <a:ext uri="{FF2B5EF4-FFF2-40B4-BE49-F238E27FC236}">
                  <a16:creationId xmlns:a16="http://schemas.microsoft.com/office/drawing/2014/main" id="{C1A6C655-673F-02F3-56B2-D15DB4CA489B}"/>
                </a:ext>
              </a:extLst>
            </p:cNvPr>
            <p:cNvSpPr/>
            <p:nvPr/>
          </p:nvSpPr>
          <p:spPr>
            <a:xfrm>
              <a:off x="9101931" y="5007769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1" name="Полилиния 700">
              <a:extLst>
                <a:ext uri="{FF2B5EF4-FFF2-40B4-BE49-F238E27FC236}">
                  <a16:creationId xmlns:a16="http://schemas.microsoft.com/office/drawing/2014/main" id="{00D6ADF6-A9E1-E9B6-1733-E1D4EDC16162}"/>
                </a:ext>
              </a:extLst>
            </p:cNvPr>
            <p:cNvSpPr/>
            <p:nvPr/>
          </p:nvSpPr>
          <p:spPr>
            <a:xfrm>
              <a:off x="9101931" y="5160169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2" name="Полилиния 701">
              <a:extLst>
                <a:ext uri="{FF2B5EF4-FFF2-40B4-BE49-F238E27FC236}">
                  <a16:creationId xmlns:a16="http://schemas.microsoft.com/office/drawing/2014/main" id="{F0BD8EA9-EA02-D092-BFE6-BC6F9BD38DE9}"/>
                </a:ext>
              </a:extLst>
            </p:cNvPr>
            <p:cNvSpPr/>
            <p:nvPr/>
          </p:nvSpPr>
          <p:spPr>
            <a:xfrm>
              <a:off x="9101931" y="5312569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3" name="Полилиния 702">
              <a:extLst>
                <a:ext uri="{FF2B5EF4-FFF2-40B4-BE49-F238E27FC236}">
                  <a16:creationId xmlns:a16="http://schemas.microsoft.com/office/drawing/2014/main" id="{C58AC736-AD5F-7285-9BD6-146BE09B2FDC}"/>
                </a:ext>
              </a:extLst>
            </p:cNvPr>
            <p:cNvSpPr/>
            <p:nvPr/>
          </p:nvSpPr>
          <p:spPr>
            <a:xfrm>
              <a:off x="9101931" y="5922169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4" name="Полилиния 703">
              <a:extLst>
                <a:ext uri="{FF2B5EF4-FFF2-40B4-BE49-F238E27FC236}">
                  <a16:creationId xmlns:a16="http://schemas.microsoft.com/office/drawing/2014/main" id="{D80E47EB-A702-0C14-F1A7-0908980EE8EF}"/>
                </a:ext>
              </a:extLst>
            </p:cNvPr>
            <p:cNvSpPr/>
            <p:nvPr/>
          </p:nvSpPr>
          <p:spPr>
            <a:xfrm>
              <a:off x="9101931" y="5998369"/>
              <a:ext cx="76200" cy="76200"/>
            </a:xfrm>
            <a:custGeom>
              <a:avLst/>
              <a:gdLst>
                <a:gd name="connsiteX0" fmla="*/ 48 w 76200"/>
                <a:gd name="connsiteY0" fmla="*/ 184 h 76200"/>
                <a:gd name="connsiteX1" fmla="*/ 76248 w 76200"/>
                <a:gd name="connsiteY1" fmla="*/ 184 h 76200"/>
                <a:gd name="connsiteX2" fmla="*/ 76248 w 76200"/>
                <a:gd name="connsiteY2" fmla="*/ 76384 h 76200"/>
                <a:gd name="connsiteX3" fmla="*/ 4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84"/>
                  </a:moveTo>
                  <a:lnTo>
                    <a:pt x="76248" y="184"/>
                  </a:lnTo>
                  <a:lnTo>
                    <a:pt x="76248" y="76384"/>
                  </a:lnTo>
                  <a:lnTo>
                    <a:pt x="4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5" name="Полилиния 704">
              <a:extLst>
                <a:ext uri="{FF2B5EF4-FFF2-40B4-BE49-F238E27FC236}">
                  <a16:creationId xmlns:a16="http://schemas.microsoft.com/office/drawing/2014/main" id="{43338BEA-23A4-13D7-6271-1EB88CB21EB2}"/>
                </a:ext>
              </a:extLst>
            </p:cNvPr>
            <p:cNvSpPr/>
            <p:nvPr/>
          </p:nvSpPr>
          <p:spPr>
            <a:xfrm>
              <a:off x="9101931" y="6074569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6" name="Полилиния 705">
              <a:extLst>
                <a:ext uri="{FF2B5EF4-FFF2-40B4-BE49-F238E27FC236}">
                  <a16:creationId xmlns:a16="http://schemas.microsoft.com/office/drawing/2014/main" id="{334E6C76-13D5-05BE-5FC2-C12BA1301FD7}"/>
                </a:ext>
              </a:extLst>
            </p:cNvPr>
            <p:cNvSpPr/>
            <p:nvPr/>
          </p:nvSpPr>
          <p:spPr>
            <a:xfrm>
              <a:off x="9101931" y="6226969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7" name="Полилиния 706">
              <a:extLst>
                <a:ext uri="{FF2B5EF4-FFF2-40B4-BE49-F238E27FC236}">
                  <a16:creationId xmlns:a16="http://schemas.microsoft.com/office/drawing/2014/main" id="{366CD9ED-DBC1-CB1E-1755-6972E90485BA}"/>
                </a:ext>
              </a:extLst>
            </p:cNvPr>
            <p:cNvSpPr/>
            <p:nvPr/>
          </p:nvSpPr>
          <p:spPr>
            <a:xfrm>
              <a:off x="9101931" y="6379369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8" name="Полилиния 707">
              <a:extLst>
                <a:ext uri="{FF2B5EF4-FFF2-40B4-BE49-F238E27FC236}">
                  <a16:creationId xmlns:a16="http://schemas.microsoft.com/office/drawing/2014/main" id="{E3A1DD22-F917-8C50-D4EB-30B82D70A779}"/>
                </a:ext>
              </a:extLst>
            </p:cNvPr>
            <p:cNvSpPr/>
            <p:nvPr/>
          </p:nvSpPr>
          <p:spPr>
            <a:xfrm>
              <a:off x="9101931" y="6455569"/>
              <a:ext cx="76200" cy="76200"/>
            </a:xfrm>
            <a:custGeom>
              <a:avLst/>
              <a:gdLst>
                <a:gd name="connsiteX0" fmla="*/ 48 w 76200"/>
                <a:gd name="connsiteY0" fmla="*/ 232 h 76200"/>
                <a:gd name="connsiteX1" fmla="*/ 76248 w 76200"/>
                <a:gd name="connsiteY1" fmla="*/ 232 h 76200"/>
                <a:gd name="connsiteX2" fmla="*/ 76248 w 76200"/>
                <a:gd name="connsiteY2" fmla="*/ 76432 h 76200"/>
                <a:gd name="connsiteX3" fmla="*/ 48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32"/>
                  </a:moveTo>
                  <a:lnTo>
                    <a:pt x="76248" y="232"/>
                  </a:lnTo>
                  <a:lnTo>
                    <a:pt x="76248" y="76432"/>
                  </a:lnTo>
                  <a:lnTo>
                    <a:pt x="48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09" name="Полилиния 708">
              <a:extLst>
                <a:ext uri="{FF2B5EF4-FFF2-40B4-BE49-F238E27FC236}">
                  <a16:creationId xmlns:a16="http://schemas.microsoft.com/office/drawing/2014/main" id="{7AAA2619-D0B0-722D-06AA-A264E109033B}"/>
                </a:ext>
              </a:extLst>
            </p:cNvPr>
            <p:cNvSpPr/>
            <p:nvPr/>
          </p:nvSpPr>
          <p:spPr>
            <a:xfrm>
              <a:off x="9101931" y="6531769"/>
              <a:ext cx="76200" cy="76200"/>
            </a:xfrm>
            <a:custGeom>
              <a:avLst/>
              <a:gdLst>
                <a:gd name="connsiteX0" fmla="*/ 48 w 76200"/>
                <a:gd name="connsiteY0" fmla="*/ 240 h 76200"/>
                <a:gd name="connsiteX1" fmla="*/ 76248 w 76200"/>
                <a:gd name="connsiteY1" fmla="*/ 240 h 76200"/>
                <a:gd name="connsiteX2" fmla="*/ 76248 w 76200"/>
                <a:gd name="connsiteY2" fmla="*/ 76440 h 76200"/>
                <a:gd name="connsiteX3" fmla="*/ 48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40"/>
                  </a:moveTo>
                  <a:lnTo>
                    <a:pt x="76248" y="240"/>
                  </a:lnTo>
                  <a:lnTo>
                    <a:pt x="76248" y="76440"/>
                  </a:lnTo>
                  <a:lnTo>
                    <a:pt x="48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0" name="Полилиния 709">
              <a:extLst>
                <a:ext uri="{FF2B5EF4-FFF2-40B4-BE49-F238E27FC236}">
                  <a16:creationId xmlns:a16="http://schemas.microsoft.com/office/drawing/2014/main" id="{C98B46EE-F480-3084-47E2-F8E11E824B4C}"/>
                </a:ext>
              </a:extLst>
            </p:cNvPr>
            <p:cNvSpPr/>
            <p:nvPr/>
          </p:nvSpPr>
          <p:spPr>
            <a:xfrm>
              <a:off x="9101931" y="6684169"/>
              <a:ext cx="76200" cy="76200"/>
            </a:xfrm>
            <a:custGeom>
              <a:avLst/>
              <a:gdLst>
                <a:gd name="connsiteX0" fmla="*/ 48 w 76200"/>
                <a:gd name="connsiteY0" fmla="*/ 256 h 76200"/>
                <a:gd name="connsiteX1" fmla="*/ 76248 w 76200"/>
                <a:gd name="connsiteY1" fmla="*/ 256 h 76200"/>
                <a:gd name="connsiteX2" fmla="*/ 76248 w 76200"/>
                <a:gd name="connsiteY2" fmla="*/ 76456 h 76200"/>
                <a:gd name="connsiteX3" fmla="*/ 4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56"/>
                  </a:moveTo>
                  <a:lnTo>
                    <a:pt x="76248" y="256"/>
                  </a:lnTo>
                  <a:lnTo>
                    <a:pt x="76248" y="76456"/>
                  </a:lnTo>
                  <a:lnTo>
                    <a:pt x="4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1" name="Полилиния 710">
              <a:extLst>
                <a:ext uri="{FF2B5EF4-FFF2-40B4-BE49-F238E27FC236}">
                  <a16:creationId xmlns:a16="http://schemas.microsoft.com/office/drawing/2014/main" id="{3DC12FB9-50A7-43AD-F443-B016599AAE3D}"/>
                </a:ext>
              </a:extLst>
            </p:cNvPr>
            <p:cNvSpPr/>
            <p:nvPr/>
          </p:nvSpPr>
          <p:spPr>
            <a:xfrm>
              <a:off x="9178131" y="4550569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2" name="Полилиния 711">
              <a:extLst>
                <a:ext uri="{FF2B5EF4-FFF2-40B4-BE49-F238E27FC236}">
                  <a16:creationId xmlns:a16="http://schemas.microsoft.com/office/drawing/2014/main" id="{E2CE5603-865B-3499-B7EA-F637AA4AE463}"/>
                </a:ext>
              </a:extLst>
            </p:cNvPr>
            <p:cNvSpPr/>
            <p:nvPr/>
          </p:nvSpPr>
          <p:spPr>
            <a:xfrm>
              <a:off x="9178131" y="4702969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3" name="Полилиния 712">
              <a:extLst>
                <a:ext uri="{FF2B5EF4-FFF2-40B4-BE49-F238E27FC236}">
                  <a16:creationId xmlns:a16="http://schemas.microsoft.com/office/drawing/2014/main" id="{7A17C965-DC12-C712-1A63-9AEA148CEED6}"/>
                </a:ext>
              </a:extLst>
            </p:cNvPr>
            <p:cNvSpPr/>
            <p:nvPr/>
          </p:nvSpPr>
          <p:spPr>
            <a:xfrm>
              <a:off x="9178131" y="4779169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4" name="Полилиния 713">
              <a:extLst>
                <a:ext uri="{FF2B5EF4-FFF2-40B4-BE49-F238E27FC236}">
                  <a16:creationId xmlns:a16="http://schemas.microsoft.com/office/drawing/2014/main" id="{91815D44-6719-7774-93BC-B045C9352C9D}"/>
                </a:ext>
              </a:extLst>
            </p:cNvPr>
            <p:cNvSpPr/>
            <p:nvPr/>
          </p:nvSpPr>
          <p:spPr>
            <a:xfrm>
              <a:off x="9178131" y="4855369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5" name="Полилиния 714">
              <a:extLst>
                <a:ext uri="{FF2B5EF4-FFF2-40B4-BE49-F238E27FC236}">
                  <a16:creationId xmlns:a16="http://schemas.microsoft.com/office/drawing/2014/main" id="{821AB474-03D8-2853-F131-976070A070E3}"/>
                </a:ext>
              </a:extLst>
            </p:cNvPr>
            <p:cNvSpPr/>
            <p:nvPr/>
          </p:nvSpPr>
          <p:spPr>
            <a:xfrm>
              <a:off x="9178131" y="5007769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6" name="Полилиния 715">
              <a:extLst>
                <a:ext uri="{FF2B5EF4-FFF2-40B4-BE49-F238E27FC236}">
                  <a16:creationId xmlns:a16="http://schemas.microsoft.com/office/drawing/2014/main" id="{C584DF30-AF0F-062A-E76C-143E30BCCD56}"/>
                </a:ext>
              </a:extLst>
            </p:cNvPr>
            <p:cNvSpPr/>
            <p:nvPr/>
          </p:nvSpPr>
          <p:spPr>
            <a:xfrm>
              <a:off x="9178131" y="5160169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7" name="Полилиния 716">
              <a:extLst>
                <a:ext uri="{FF2B5EF4-FFF2-40B4-BE49-F238E27FC236}">
                  <a16:creationId xmlns:a16="http://schemas.microsoft.com/office/drawing/2014/main" id="{83A0F1FE-EA9C-18A6-D610-27E118F38CA7}"/>
                </a:ext>
              </a:extLst>
            </p:cNvPr>
            <p:cNvSpPr/>
            <p:nvPr/>
          </p:nvSpPr>
          <p:spPr>
            <a:xfrm>
              <a:off x="9178131" y="5236369"/>
              <a:ext cx="76200" cy="76200"/>
            </a:xfrm>
            <a:custGeom>
              <a:avLst/>
              <a:gdLst>
                <a:gd name="connsiteX0" fmla="*/ 56 w 76200"/>
                <a:gd name="connsiteY0" fmla="*/ 104 h 76200"/>
                <a:gd name="connsiteX1" fmla="*/ 76256 w 76200"/>
                <a:gd name="connsiteY1" fmla="*/ 104 h 76200"/>
                <a:gd name="connsiteX2" fmla="*/ 76256 w 76200"/>
                <a:gd name="connsiteY2" fmla="*/ 76304 h 76200"/>
                <a:gd name="connsiteX3" fmla="*/ 5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04"/>
                  </a:moveTo>
                  <a:lnTo>
                    <a:pt x="76256" y="104"/>
                  </a:lnTo>
                  <a:lnTo>
                    <a:pt x="76256" y="76304"/>
                  </a:lnTo>
                  <a:lnTo>
                    <a:pt x="5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8" name="Полилиния 717">
              <a:extLst>
                <a:ext uri="{FF2B5EF4-FFF2-40B4-BE49-F238E27FC236}">
                  <a16:creationId xmlns:a16="http://schemas.microsoft.com/office/drawing/2014/main" id="{37EACA08-D910-4358-5B25-98FD5E113553}"/>
                </a:ext>
              </a:extLst>
            </p:cNvPr>
            <p:cNvSpPr/>
            <p:nvPr/>
          </p:nvSpPr>
          <p:spPr>
            <a:xfrm>
              <a:off x="9178131" y="5312569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19" name="Полилиния 718">
              <a:extLst>
                <a:ext uri="{FF2B5EF4-FFF2-40B4-BE49-F238E27FC236}">
                  <a16:creationId xmlns:a16="http://schemas.microsoft.com/office/drawing/2014/main" id="{3723F52A-E420-EA63-1D76-0F9C66A366C1}"/>
                </a:ext>
              </a:extLst>
            </p:cNvPr>
            <p:cNvSpPr/>
            <p:nvPr/>
          </p:nvSpPr>
          <p:spPr>
            <a:xfrm>
              <a:off x="9178131" y="5617369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0" name="Полилиния 719">
              <a:extLst>
                <a:ext uri="{FF2B5EF4-FFF2-40B4-BE49-F238E27FC236}">
                  <a16:creationId xmlns:a16="http://schemas.microsoft.com/office/drawing/2014/main" id="{4B553E23-E1BD-8656-38BF-34C8BF32331C}"/>
                </a:ext>
              </a:extLst>
            </p:cNvPr>
            <p:cNvSpPr/>
            <p:nvPr/>
          </p:nvSpPr>
          <p:spPr>
            <a:xfrm>
              <a:off x="9178131" y="5845969"/>
              <a:ext cx="76200" cy="76200"/>
            </a:xfrm>
            <a:custGeom>
              <a:avLst/>
              <a:gdLst>
                <a:gd name="connsiteX0" fmla="*/ 56 w 76200"/>
                <a:gd name="connsiteY0" fmla="*/ 168 h 76200"/>
                <a:gd name="connsiteX1" fmla="*/ 76256 w 76200"/>
                <a:gd name="connsiteY1" fmla="*/ 168 h 76200"/>
                <a:gd name="connsiteX2" fmla="*/ 76256 w 76200"/>
                <a:gd name="connsiteY2" fmla="*/ 76368 h 76200"/>
                <a:gd name="connsiteX3" fmla="*/ 5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8"/>
                  </a:moveTo>
                  <a:lnTo>
                    <a:pt x="76256" y="168"/>
                  </a:lnTo>
                  <a:lnTo>
                    <a:pt x="76256" y="76368"/>
                  </a:lnTo>
                  <a:lnTo>
                    <a:pt x="5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1" name="Полилиния 720">
              <a:extLst>
                <a:ext uri="{FF2B5EF4-FFF2-40B4-BE49-F238E27FC236}">
                  <a16:creationId xmlns:a16="http://schemas.microsoft.com/office/drawing/2014/main" id="{87C73C1E-FB26-7527-A478-63B0F82BA1E5}"/>
                </a:ext>
              </a:extLst>
            </p:cNvPr>
            <p:cNvSpPr/>
            <p:nvPr/>
          </p:nvSpPr>
          <p:spPr>
            <a:xfrm>
              <a:off x="9178131" y="5922169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2" name="Полилиния 721">
              <a:extLst>
                <a:ext uri="{FF2B5EF4-FFF2-40B4-BE49-F238E27FC236}">
                  <a16:creationId xmlns:a16="http://schemas.microsoft.com/office/drawing/2014/main" id="{7361C667-ADF4-2AEF-14D9-2F55E6B18090}"/>
                </a:ext>
              </a:extLst>
            </p:cNvPr>
            <p:cNvSpPr/>
            <p:nvPr/>
          </p:nvSpPr>
          <p:spPr>
            <a:xfrm>
              <a:off x="9178131" y="6074569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3" name="Полилиния 722">
              <a:extLst>
                <a:ext uri="{FF2B5EF4-FFF2-40B4-BE49-F238E27FC236}">
                  <a16:creationId xmlns:a16="http://schemas.microsoft.com/office/drawing/2014/main" id="{B8323573-DCAA-5573-0B50-F0E6F2237E8D}"/>
                </a:ext>
              </a:extLst>
            </p:cNvPr>
            <p:cNvSpPr/>
            <p:nvPr/>
          </p:nvSpPr>
          <p:spPr>
            <a:xfrm>
              <a:off x="9178131" y="6226969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4" name="Полилиния 723">
              <a:extLst>
                <a:ext uri="{FF2B5EF4-FFF2-40B4-BE49-F238E27FC236}">
                  <a16:creationId xmlns:a16="http://schemas.microsoft.com/office/drawing/2014/main" id="{AC39160F-96E1-E4E6-CF37-6B390168775F}"/>
                </a:ext>
              </a:extLst>
            </p:cNvPr>
            <p:cNvSpPr/>
            <p:nvPr/>
          </p:nvSpPr>
          <p:spPr>
            <a:xfrm>
              <a:off x="9178131" y="6379369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5" name="Полилиния 724">
              <a:extLst>
                <a:ext uri="{FF2B5EF4-FFF2-40B4-BE49-F238E27FC236}">
                  <a16:creationId xmlns:a16="http://schemas.microsoft.com/office/drawing/2014/main" id="{A4B4AB69-BE98-5FC0-B184-AD0184396CCB}"/>
                </a:ext>
              </a:extLst>
            </p:cNvPr>
            <p:cNvSpPr/>
            <p:nvPr/>
          </p:nvSpPr>
          <p:spPr>
            <a:xfrm>
              <a:off x="9178131" y="6455569"/>
              <a:ext cx="76200" cy="76200"/>
            </a:xfrm>
            <a:custGeom>
              <a:avLst/>
              <a:gdLst>
                <a:gd name="connsiteX0" fmla="*/ 56 w 76200"/>
                <a:gd name="connsiteY0" fmla="*/ 232 h 76200"/>
                <a:gd name="connsiteX1" fmla="*/ 76256 w 76200"/>
                <a:gd name="connsiteY1" fmla="*/ 232 h 76200"/>
                <a:gd name="connsiteX2" fmla="*/ 76256 w 76200"/>
                <a:gd name="connsiteY2" fmla="*/ 76432 h 76200"/>
                <a:gd name="connsiteX3" fmla="*/ 5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32"/>
                  </a:moveTo>
                  <a:lnTo>
                    <a:pt x="76256" y="232"/>
                  </a:lnTo>
                  <a:lnTo>
                    <a:pt x="76256" y="76432"/>
                  </a:lnTo>
                  <a:lnTo>
                    <a:pt x="5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6" name="Полилиния 725">
              <a:extLst>
                <a:ext uri="{FF2B5EF4-FFF2-40B4-BE49-F238E27FC236}">
                  <a16:creationId xmlns:a16="http://schemas.microsoft.com/office/drawing/2014/main" id="{F5C3F8E3-A6E9-00C4-92C3-A2E86CAAD3F6}"/>
                </a:ext>
              </a:extLst>
            </p:cNvPr>
            <p:cNvSpPr/>
            <p:nvPr/>
          </p:nvSpPr>
          <p:spPr>
            <a:xfrm>
              <a:off x="9178131" y="6531769"/>
              <a:ext cx="76200" cy="76200"/>
            </a:xfrm>
            <a:custGeom>
              <a:avLst/>
              <a:gdLst>
                <a:gd name="connsiteX0" fmla="*/ 56 w 76200"/>
                <a:gd name="connsiteY0" fmla="*/ 240 h 76200"/>
                <a:gd name="connsiteX1" fmla="*/ 76256 w 76200"/>
                <a:gd name="connsiteY1" fmla="*/ 240 h 76200"/>
                <a:gd name="connsiteX2" fmla="*/ 76256 w 76200"/>
                <a:gd name="connsiteY2" fmla="*/ 76440 h 76200"/>
                <a:gd name="connsiteX3" fmla="*/ 5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40"/>
                  </a:moveTo>
                  <a:lnTo>
                    <a:pt x="76256" y="240"/>
                  </a:lnTo>
                  <a:lnTo>
                    <a:pt x="76256" y="76440"/>
                  </a:lnTo>
                  <a:lnTo>
                    <a:pt x="5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7" name="Полилиния 726">
              <a:extLst>
                <a:ext uri="{FF2B5EF4-FFF2-40B4-BE49-F238E27FC236}">
                  <a16:creationId xmlns:a16="http://schemas.microsoft.com/office/drawing/2014/main" id="{86A454CB-01BB-5A23-1514-26D40E0ECA57}"/>
                </a:ext>
              </a:extLst>
            </p:cNvPr>
            <p:cNvSpPr/>
            <p:nvPr/>
          </p:nvSpPr>
          <p:spPr>
            <a:xfrm>
              <a:off x="9178131" y="6684169"/>
              <a:ext cx="76200" cy="76200"/>
            </a:xfrm>
            <a:custGeom>
              <a:avLst/>
              <a:gdLst>
                <a:gd name="connsiteX0" fmla="*/ 56 w 76200"/>
                <a:gd name="connsiteY0" fmla="*/ 256 h 76200"/>
                <a:gd name="connsiteX1" fmla="*/ 76256 w 76200"/>
                <a:gd name="connsiteY1" fmla="*/ 256 h 76200"/>
                <a:gd name="connsiteX2" fmla="*/ 76256 w 76200"/>
                <a:gd name="connsiteY2" fmla="*/ 76456 h 76200"/>
                <a:gd name="connsiteX3" fmla="*/ 5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56"/>
                  </a:moveTo>
                  <a:lnTo>
                    <a:pt x="76256" y="256"/>
                  </a:lnTo>
                  <a:lnTo>
                    <a:pt x="76256" y="76456"/>
                  </a:lnTo>
                  <a:lnTo>
                    <a:pt x="5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8" name="Полилиния 727">
              <a:extLst>
                <a:ext uri="{FF2B5EF4-FFF2-40B4-BE49-F238E27FC236}">
                  <a16:creationId xmlns:a16="http://schemas.microsoft.com/office/drawing/2014/main" id="{1533816E-AD74-DB1F-009B-3BA7E663E84B}"/>
                </a:ext>
              </a:extLst>
            </p:cNvPr>
            <p:cNvSpPr/>
            <p:nvPr/>
          </p:nvSpPr>
          <p:spPr>
            <a:xfrm>
              <a:off x="9254331" y="4550569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29" name="Полилиния 728">
              <a:extLst>
                <a:ext uri="{FF2B5EF4-FFF2-40B4-BE49-F238E27FC236}">
                  <a16:creationId xmlns:a16="http://schemas.microsoft.com/office/drawing/2014/main" id="{E8CD9D77-08E0-ECE0-2E18-6EBDD0936923}"/>
                </a:ext>
              </a:extLst>
            </p:cNvPr>
            <p:cNvSpPr/>
            <p:nvPr/>
          </p:nvSpPr>
          <p:spPr>
            <a:xfrm>
              <a:off x="9254331" y="4702969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0" name="Полилиния 729">
              <a:extLst>
                <a:ext uri="{FF2B5EF4-FFF2-40B4-BE49-F238E27FC236}">
                  <a16:creationId xmlns:a16="http://schemas.microsoft.com/office/drawing/2014/main" id="{60B9B70C-40E7-E196-FF8B-4B27EED13F19}"/>
                </a:ext>
              </a:extLst>
            </p:cNvPr>
            <p:cNvSpPr/>
            <p:nvPr/>
          </p:nvSpPr>
          <p:spPr>
            <a:xfrm>
              <a:off x="9254331" y="4779169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1" name="Полилиния 730">
              <a:extLst>
                <a:ext uri="{FF2B5EF4-FFF2-40B4-BE49-F238E27FC236}">
                  <a16:creationId xmlns:a16="http://schemas.microsoft.com/office/drawing/2014/main" id="{D2EC7B9E-0F15-8941-9D42-48725D15BEE6}"/>
                </a:ext>
              </a:extLst>
            </p:cNvPr>
            <p:cNvSpPr/>
            <p:nvPr/>
          </p:nvSpPr>
          <p:spPr>
            <a:xfrm>
              <a:off x="9254331" y="4855369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2" name="Полилиния 731">
              <a:extLst>
                <a:ext uri="{FF2B5EF4-FFF2-40B4-BE49-F238E27FC236}">
                  <a16:creationId xmlns:a16="http://schemas.microsoft.com/office/drawing/2014/main" id="{80EDA830-8EFA-0E66-DFDC-A24F6F2819B9}"/>
                </a:ext>
              </a:extLst>
            </p:cNvPr>
            <p:cNvSpPr/>
            <p:nvPr/>
          </p:nvSpPr>
          <p:spPr>
            <a:xfrm>
              <a:off x="9254331" y="5007769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3" name="Полилиния 732">
              <a:extLst>
                <a:ext uri="{FF2B5EF4-FFF2-40B4-BE49-F238E27FC236}">
                  <a16:creationId xmlns:a16="http://schemas.microsoft.com/office/drawing/2014/main" id="{D3DFC371-0DC2-F54C-2627-326E9A5BF311}"/>
                </a:ext>
              </a:extLst>
            </p:cNvPr>
            <p:cNvSpPr/>
            <p:nvPr/>
          </p:nvSpPr>
          <p:spPr>
            <a:xfrm>
              <a:off x="9254331" y="5236369"/>
              <a:ext cx="76200" cy="76200"/>
            </a:xfrm>
            <a:custGeom>
              <a:avLst/>
              <a:gdLst>
                <a:gd name="connsiteX0" fmla="*/ 64 w 76200"/>
                <a:gd name="connsiteY0" fmla="*/ 104 h 76200"/>
                <a:gd name="connsiteX1" fmla="*/ 76264 w 76200"/>
                <a:gd name="connsiteY1" fmla="*/ 104 h 76200"/>
                <a:gd name="connsiteX2" fmla="*/ 76264 w 76200"/>
                <a:gd name="connsiteY2" fmla="*/ 76304 h 76200"/>
                <a:gd name="connsiteX3" fmla="*/ 6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04"/>
                  </a:moveTo>
                  <a:lnTo>
                    <a:pt x="76264" y="104"/>
                  </a:lnTo>
                  <a:lnTo>
                    <a:pt x="76264" y="76304"/>
                  </a:lnTo>
                  <a:lnTo>
                    <a:pt x="6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4" name="Полилиния 733">
              <a:extLst>
                <a:ext uri="{FF2B5EF4-FFF2-40B4-BE49-F238E27FC236}">
                  <a16:creationId xmlns:a16="http://schemas.microsoft.com/office/drawing/2014/main" id="{66A19D83-15B6-7D2B-7A78-11704BFDD270}"/>
                </a:ext>
              </a:extLst>
            </p:cNvPr>
            <p:cNvSpPr/>
            <p:nvPr/>
          </p:nvSpPr>
          <p:spPr>
            <a:xfrm>
              <a:off x="9254331" y="5541169"/>
              <a:ext cx="76200" cy="76200"/>
            </a:xfrm>
            <a:custGeom>
              <a:avLst/>
              <a:gdLst>
                <a:gd name="connsiteX0" fmla="*/ 64 w 76200"/>
                <a:gd name="connsiteY0" fmla="*/ 136 h 76200"/>
                <a:gd name="connsiteX1" fmla="*/ 76264 w 76200"/>
                <a:gd name="connsiteY1" fmla="*/ 136 h 76200"/>
                <a:gd name="connsiteX2" fmla="*/ 76264 w 76200"/>
                <a:gd name="connsiteY2" fmla="*/ 76336 h 76200"/>
                <a:gd name="connsiteX3" fmla="*/ 6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36"/>
                  </a:moveTo>
                  <a:lnTo>
                    <a:pt x="76264" y="136"/>
                  </a:lnTo>
                  <a:lnTo>
                    <a:pt x="76264" y="76336"/>
                  </a:lnTo>
                  <a:lnTo>
                    <a:pt x="6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5" name="Полилиния 734">
              <a:extLst>
                <a:ext uri="{FF2B5EF4-FFF2-40B4-BE49-F238E27FC236}">
                  <a16:creationId xmlns:a16="http://schemas.microsoft.com/office/drawing/2014/main" id="{9DEFA9F4-7297-FF0E-D159-22EDC34D26F1}"/>
                </a:ext>
              </a:extLst>
            </p:cNvPr>
            <p:cNvSpPr/>
            <p:nvPr/>
          </p:nvSpPr>
          <p:spPr>
            <a:xfrm>
              <a:off x="9254331" y="5693569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6" name="Полилиния 735">
              <a:extLst>
                <a:ext uri="{FF2B5EF4-FFF2-40B4-BE49-F238E27FC236}">
                  <a16:creationId xmlns:a16="http://schemas.microsoft.com/office/drawing/2014/main" id="{58F811DB-CDE6-9D7E-35F1-098760FCFD8C}"/>
                </a:ext>
              </a:extLst>
            </p:cNvPr>
            <p:cNvSpPr/>
            <p:nvPr/>
          </p:nvSpPr>
          <p:spPr>
            <a:xfrm>
              <a:off x="9254331" y="5769769"/>
              <a:ext cx="76200" cy="76200"/>
            </a:xfrm>
            <a:custGeom>
              <a:avLst/>
              <a:gdLst>
                <a:gd name="connsiteX0" fmla="*/ 64 w 76200"/>
                <a:gd name="connsiteY0" fmla="*/ 160 h 76200"/>
                <a:gd name="connsiteX1" fmla="*/ 76264 w 76200"/>
                <a:gd name="connsiteY1" fmla="*/ 160 h 76200"/>
                <a:gd name="connsiteX2" fmla="*/ 76264 w 76200"/>
                <a:gd name="connsiteY2" fmla="*/ 76360 h 76200"/>
                <a:gd name="connsiteX3" fmla="*/ 6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0"/>
                  </a:moveTo>
                  <a:lnTo>
                    <a:pt x="76264" y="160"/>
                  </a:lnTo>
                  <a:lnTo>
                    <a:pt x="76264" y="76360"/>
                  </a:lnTo>
                  <a:lnTo>
                    <a:pt x="6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7" name="Полилиния 736">
              <a:extLst>
                <a:ext uri="{FF2B5EF4-FFF2-40B4-BE49-F238E27FC236}">
                  <a16:creationId xmlns:a16="http://schemas.microsoft.com/office/drawing/2014/main" id="{FCA41CC6-A4AB-1B06-C46A-2A0B388300E6}"/>
                </a:ext>
              </a:extLst>
            </p:cNvPr>
            <p:cNvSpPr/>
            <p:nvPr/>
          </p:nvSpPr>
          <p:spPr>
            <a:xfrm>
              <a:off x="9254331" y="5845969"/>
              <a:ext cx="76200" cy="76200"/>
            </a:xfrm>
            <a:custGeom>
              <a:avLst/>
              <a:gdLst>
                <a:gd name="connsiteX0" fmla="*/ 64 w 76200"/>
                <a:gd name="connsiteY0" fmla="*/ 168 h 76200"/>
                <a:gd name="connsiteX1" fmla="*/ 76264 w 76200"/>
                <a:gd name="connsiteY1" fmla="*/ 168 h 76200"/>
                <a:gd name="connsiteX2" fmla="*/ 76264 w 76200"/>
                <a:gd name="connsiteY2" fmla="*/ 76368 h 76200"/>
                <a:gd name="connsiteX3" fmla="*/ 6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8"/>
                  </a:moveTo>
                  <a:lnTo>
                    <a:pt x="76264" y="168"/>
                  </a:lnTo>
                  <a:lnTo>
                    <a:pt x="76264" y="76368"/>
                  </a:lnTo>
                  <a:lnTo>
                    <a:pt x="6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8" name="Полилиния 737">
              <a:extLst>
                <a:ext uri="{FF2B5EF4-FFF2-40B4-BE49-F238E27FC236}">
                  <a16:creationId xmlns:a16="http://schemas.microsoft.com/office/drawing/2014/main" id="{C807E603-EB5E-941B-791A-BEA9BB0B23D5}"/>
                </a:ext>
              </a:extLst>
            </p:cNvPr>
            <p:cNvSpPr/>
            <p:nvPr/>
          </p:nvSpPr>
          <p:spPr>
            <a:xfrm>
              <a:off x="9254331" y="5998369"/>
              <a:ext cx="76200" cy="76200"/>
            </a:xfrm>
            <a:custGeom>
              <a:avLst/>
              <a:gdLst>
                <a:gd name="connsiteX0" fmla="*/ 64 w 76200"/>
                <a:gd name="connsiteY0" fmla="*/ 184 h 76200"/>
                <a:gd name="connsiteX1" fmla="*/ 76264 w 76200"/>
                <a:gd name="connsiteY1" fmla="*/ 184 h 76200"/>
                <a:gd name="connsiteX2" fmla="*/ 76264 w 76200"/>
                <a:gd name="connsiteY2" fmla="*/ 76384 h 76200"/>
                <a:gd name="connsiteX3" fmla="*/ 6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84"/>
                  </a:moveTo>
                  <a:lnTo>
                    <a:pt x="76264" y="184"/>
                  </a:lnTo>
                  <a:lnTo>
                    <a:pt x="76264" y="76384"/>
                  </a:lnTo>
                  <a:lnTo>
                    <a:pt x="6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39" name="Полилиния 738">
              <a:extLst>
                <a:ext uri="{FF2B5EF4-FFF2-40B4-BE49-F238E27FC236}">
                  <a16:creationId xmlns:a16="http://schemas.microsoft.com/office/drawing/2014/main" id="{98C6CA77-AD85-67B1-AF0C-44EAD05F720F}"/>
                </a:ext>
              </a:extLst>
            </p:cNvPr>
            <p:cNvSpPr/>
            <p:nvPr/>
          </p:nvSpPr>
          <p:spPr>
            <a:xfrm>
              <a:off x="9254331" y="6226969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0" name="Полилиния 739">
              <a:extLst>
                <a:ext uri="{FF2B5EF4-FFF2-40B4-BE49-F238E27FC236}">
                  <a16:creationId xmlns:a16="http://schemas.microsoft.com/office/drawing/2014/main" id="{006CC335-8312-D3B3-8721-5A01FAF66700}"/>
                </a:ext>
              </a:extLst>
            </p:cNvPr>
            <p:cNvSpPr/>
            <p:nvPr/>
          </p:nvSpPr>
          <p:spPr>
            <a:xfrm>
              <a:off x="9254331" y="6379369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1" name="Полилиния 740">
              <a:extLst>
                <a:ext uri="{FF2B5EF4-FFF2-40B4-BE49-F238E27FC236}">
                  <a16:creationId xmlns:a16="http://schemas.microsoft.com/office/drawing/2014/main" id="{402BAC47-75F2-F59B-46FB-BB9BBF7B6D86}"/>
                </a:ext>
              </a:extLst>
            </p:cNvPr>
            <p:cNvSpPr/>
            <p:nvPr/>
          </p:nvSpPr>
          <p:spPr>
            <a:xfrm>
              <a:off x="9254331" y="6455569"/>
              <a:ext cx="76200" cy="76200"/>
            </a:xfrm>
            <a:custGeom>
              <a:avLst/>
              <a:gdLst>
                <a:gd name="connsiteX0" fmla="*/ 64 w 76200"/>
                <a:gd name="connsiteY0" fmla="*/ 232 h 76200"/>
                <a:gd name="connsiteX1" fmla="*/ 76264 w 76200"/>
                <a:gd name="connsiteY1" fmla="*/ 232 h 76200"/>
                <a:gd name="connsiteX2" fmla="*/ 76264 w 76200"/>
                <a:gd name="connsiteY2" fmla="*/ 76432 h 76200"/>
                <a:gd name="connsiteX3" fmla="*/ 6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32"/>
                  </a:moveTo>
                  <a:lnTo>
                    <a:pt x="76264" y="232"/>
                  </a:lnTo>
                  <a:lnTo>
                    <a:pt x="76264" y="76432"/>
                  </a:lnTo>
                  <a:lnTo>
                    <a:pt x="6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2" name="Полилиния 741">
              <a:extLst>
                <a:ext uri="{FF2B5EF4-FFF2-40B4-BE49-F238E27FC236}">
                  <a16:creationId xmlns:a16="http://schemas.microsoft.com/office/drawing/2014/main" id="{0EF087AC-477D-1249-68D9-11AF88F4CF3F}"/>
                </a:ext>
              </a:extLst>
            </p:cNvPr>
            <p:cNvSpPr/>
            <p:nvPr/>
          </p:nvSpPr>
          <p:spPr>
            <a:xfrm>
              <a:off x="9254331" y="6531769"/>
              <a:ext cx="76200" cy="76200"/>
            </a:xfrm>
            <a:custGeom>
              <a:avLst/>
              <a:gdLst>
                <a:gd name="connsiteX0" fmla="*/ 64 w 76200"/>
                <a:gd name="connsiteY0" fmla="*/ 240 h 76200"/>
                <a:gd name="connsiteX1" fmla="*/ 76264 w 76200"/>
                <a:gd name="connsiteY1" fmla="*/ 240 h 76200"/>
                <a:gd name="connsiteX2" fmla="*/ 76264 w 76200"/>
                <a:gd name="connsiteY2" fmla="*/ 76440 h 76200"/>
                <a:gd name="connsiteX3" fmla="*/ 6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40"/>
                  </a:moveTo>
                  <a:lnTo>
                    <a:pt x="76264" y="240"/>
                  </a:lnTo>
                  <a:lnTo>
                    <a:pt x="76264" y="76440"/>
                  </a:lnTo>
                  <a:lnTo>
                    <a:pt x="6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3" name="Полилиния 742">
              <a:extLst>
                <a:ext uri="{FF2B5EF4-FFF2-40B4-BE49-F238E27FC236}">
                  <a16:creationId xmlns:a16="http://schemas.microsoft.com/office/drawing/2014/main" id="{C589A47E-229B-B416-FCFA-FC9FFE048E35}"/>
                </a:ext>
              </a:extLst>
            </p:cNvPr>
            <p:cNvSpPr/>
            <p:nvPr/>
          </p:nvSpPr>
          <p:spPr>
            <a:xfrm>
              <a:off x="9254331" y="6684169"/>
              <a:ext cx="76200" cy="76200"/>
            </a:xfrm>
            <a:custGeom>
              <a:avLst/>
              <a:gdLst>
                <a:gd name="connsiteX0" fmla="*/ 64 w 76200"/>
                <a:gd name="connsiteY0" fmla="*/ 256 h 76200"/>
                <a:gd name="connsiteX1" fmla="*/ 76264 w 76200"/>
                <a:gd name="connsiteY1" fmla="*/ 256 h 76200"/>
                <a:gd name="connsiteX2" fmla="*/ 76264 w 76200"/>
                <a:gd name="connsiteY2" fmla="*/ 76456 h 76200"/>
                <a:gd name="connsiteX3" fmla="*/ 64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56"/>
                  </a:moveTo>
                  <a:lnTo>
                    <a:pt x="76264" y="256"/>
                  </a:lnTo>
                  <a:lnTo>
                    <a:pt x="76264" y="76456"/>
                  </a:lnTo>
                  <a:lnTo>
                    <a:pt x="64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4" name="Полилиния 743">
              <a:extLst>
                <a:ext uri="{FF2B5EF4-FFF2-40B4-BE49-F238E27FC236}">
                  <a16:creationId xmlns:a16="http://schemas.microsoft.com/office/drawing/2014/main" id="{65FB7D33-3AAE-D32A-7029-BB6700F50E6E}"/>
                </a:ext>
              </a:extLst>
            </p:cNvPr>
            <p:cNvSpPr/>
            <p:nvPr/>
          </p:nvSpPr>
          <p:spPr>
            <a:xfrm>
              <a:off x="9330531" y="4550569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5" name="Полилиния 744">
              <a:extLst>
                <a:ext uri="{FF2B5EF4-FFF2-40B4-BE49-F238E27FC236}">
                  <a16:creationId xmlns:a16="http://schemas.microsoft.com/office/drawing/2014/main" id="{9A596FDE-E896-FA94-7C34-A448904B7326}"/>
                </a:ext>
              </a:extLst>
            </p:cNvPr>
            <p:cNvSpPr/>
            <p:nvPr/>
          </p:nvSpPr>
          <p:spPr>
            <a:xfrm>
              <a:off x="9330531" y="5007769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6" name="Полилиния 745">
              <a:extLst>
                <a:ext uri="{FF2B5EF4-FFF2-40B4-BE49-F238E27FC236}">
                  <a16:creationId xmlns:a16="http://schemas.microsoft.com/office/drawing/2014/main" id="{F83C0411-B28D-5E27-D0A9-9AFC3971C4D1}"/>
                </a:ext>
              </a:extLst>
            </p:cNvPr>
            <p:cNvSpPr/>
            <p:nvPr/>
          </p:nvSpPr>
          <p:spPr>
            <a:xfrm>
              <a:off x="9330531" y="5388769"/>
              <a:ext cx="76200" cy="76200"/>
            </a:xfrm>
            <a:custGeom>
              <a:avLst/>
              <a:gdLst>
                <a:gd name="connsiteX0" fmla="*/ 72 w 76200"/>
                <a:gd name="connsiteY0" fmla="*/ 120 h 76200"/>
                <a:gd name="connsiteX1" fmla="*/ 76272 w 76200"/>
                <a:gd name="connsiteY1" fmla="*/ 120 h 76200"/>
                <a:gd name="connsiteX2" fmla="*/ 76272 w 76200"/>
                <a:gd name="connsiteY2" fmla="*/ 76320 h 76200"/>
                <a:gd name="connsiteX3" fmla="*/ 7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0"/>
                  </a:moveTo>
                  <a:lnTo>
                    <a:pt x="76272" y="120"/>
                  </a:lnTo>
                  <a:lnTo>
                    <a:pt x="76272" y="76320"/>
                  </a:lnTo>
                  <a:lnTo>
                    <a:pt x="7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7" name="Полилиния 746">
              <a:extLst>
                <a:ext uri="{FF2B5EF4-FFF2-40B4-BE49-F238E27FC236}">
                  <a16:creationId xmlns:a16="http://schemas.microsoft.com/office/drawing/2014/main" id="{1D776565-5C3D-E2D9-3F22-44A5B44B9004}"/>
                </a:ext>
              </a:extLst>
            </p:cNvPr>
            <p:cNvSpPr/>
            <p:nvPr/>
          </p:nvSpPr>
          <p:spPr>
            <a:xfrm>
              <a:off x="9330531" y="5464969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8" name="Полилиния 747">
              <a:extLst>
                <a:ext uri="{FF2B5EF4-FFF2-40B4-BE49-F238E27FC236}">
                  <a16:creationId xmlns:a16="http://schemas.microsoft.com/office/drawing/2014/main" id="{E41114E4-79D1-F77B-01CC-91F6E7085A95}"/>
                </a:ext>
              </a:extLst>
            </p:cNvPr>
            <p:cNvSpPr/>
            <p:nvPr/>
          </p:nvSpPr>
          <p:spPr>
            <a:xfrm>
              <a:off x="9330531" y="5541169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49" name="Полилиния 748">
              <a:extLst>
                <a:ext uri="{FF2B5EF4-FFF2-40B4-BE49-F238E27FC236}">
                  <a16:creationId xmlns:a16="http://schemas.microsoft.com/office/drawing/2014/main" id="{6B62A33F-A745-3399-A231-E97A107BA2DC}"/>
                </a:ext>
              </a:extLst>
            </p:cNvPr>
            <p:cNvSpPr/>
            <p:nvPr/>
          </p:nvSpPr>
          <p:spPr>
            <a:xfrm>
              <a:off x="9330531" y="5617369"/>
              <a:ext cx="76200" cy="76200"/>
            </a:xfrm>
            <a:custGeom>
              <a:avLst/>
              <a:gdLst>
                <a:gd name="connsiteX0" fmla="*/ 72 w 76200"/>
                <a:gd name="connsiteY0" fmla="*/ 144 h 76200"/>
                <a:gd name="connsiteX1" fmla="*/ 76272 w 76200"/>
                <a:gd name="connsiteY1" fmla="*/ 144 h 76200"/>
                <a:gd name="connsiteX2" fmla="*/ 76272 w 76200"/>
                <a:gd name="connsiteY2" fmla="*/ 76344 h 76200"/>
                <a:gd name="connsiteX3" fmla="*/ 7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44"/>
                  </a:moveTo>
                  <a:lnTo>
                    <a:pt x="76272" y="144"/>
                  </a:lnTo>
                  <a:lnTo>
                    <a:pt x="76272" y="76344"/>
                  </a:lnTo>
                  <a:lnTo>
                    <a:pt x="7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0" name="Полилиния 749">
              <a:extLst>
                <a:ext uri="{FF2B5EF4-FFF2-40B4-BE49-F238E27FC236}">
                  <a16:creationId xmlns:a16="http://schemas.microsoft.com/office/drawing/2014/main" id="{9B037D9C-0362-DA9B-F7FC-78B26EF1C200}"/>
                </a:ext>
              </a:extLst>
            </p:cNvPr>
            <p:cNvSpPr/>
            <p:nvPr/>
          </p:nvSpPr>
          <p:spPr>
            <a:xfrm>
              <a:off x="9330531" y="5693569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1" name="Полилиния 750">
              <a:extLst>
                <a:ext uri="{FF2B5EF4-FFF2-40B4-BE49-F238E27FC236}">
                  <a16:creationId xmlns:a16="http://schemas.microsoft.com/office/drawing/2014/main" id="{30778F07-98A4-5862-B6BD-C1384B3162B1}"/>
                </a:ext>
              </a:extLst>
            </p:cNvPr>
            <p:cNvSpPr/>
            <p:nvPr/>
          </p:nvSpPr>
          <p:spPr>
            <a:xfrm>
              <a:off x="9330531" y="5998369"/>
              <a:ext cx="76200" cy="76200"/>
            </a:xfrm>
            <a:custGeom>
              <a:avLst/>
              <a:gdLst>
                <a:gd name="connsiteX0" fmla="*/ 72 w 76200"/>
                <a:gd name="connsiteY0" fmla="*/ 184 h 76200"/>
                <a:gd name="connsiteX1" fmla="*/ 76272 w 76200"/>
                <a:gd name="connsiteY1" fmla="*/ 184 h 76200"/>
                <a:gd name="connsiteX2" fmla="*/ 76272 w 76200"/>
                <a:gd name="connsiteY2" fmla="*/ 76384 h 76200"/>
                <a:gd name="connsiteX3" fmla="*/ 7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84"/>
                  </a:moveTo>
                  <a:lnTo>
                    <a:pt x="76272" y="184"/>
                  </a:lnTo>
                  <a:lnTo>
                    <a:pt x="76272" y="76384"/>
                  </a:lnTo>
                  <a:lnTo>
                    <a:pt x="7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2" name="Полилиния 751">
              <a:extLst>
                <a:ext uri="{FF2B5EF4-FFF2-40B4-BE49-F238E27FC236}">
                  <a16:creationId xmlns:a16="http://schemas.microsoft.com/office/drawing/2014/main" id="{FC5804A2-8D3C-37FB-8B14-B9662AD9081C}"/>
                </a:ext>
              </a:extLst>
            </p:cNvPr>
            <p:cNvSpPr/>
            <p:nvPr/>
          </p:nvSpPr>
          <p:spPr>
            <a:xfrm>
              <a:off x="9330531" y="6074569"/>
              <a:ext cx="76200" cy="76200"/>
            </a:xfrm>
            <a:custGeom>
              <a:avLst/>
              <a:gdLst>
                <a:gd name="connsiteX0" fmla="*/ 72 w 76200"/>
                <a:gd name="connsiteY0" fmla="*/ 192 h 76200"/>
                <a:gd name="connsiteX1" fmla="*/ 76272 w 76200"/>
                <a:gd name="connsiteY1" fmla="*/ 192 h 76200"/>
                <a:gd name="connsiteX2" fmla="*/ 76272 w 76200"/>
                <a:gd name="connsiteY2" fmla="*/ 76392 h 76200"/>
                <a:gd name="connsiteX3" fmla="*/ 7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92"/>
                  </a:moveTo>
                  <a:lnTo>
                    <a:pt x="76272" y="192"/>
                  </a:lnTo>
                  <a:lnTo>
                    <a:pt x="76272" y="76392"/>
                  </a:lnTo>
                  <a:lnTo>
                    <a:pt x="7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3" name="Полилиния 752">
              <a:extLst>
                <a:ext uri="{FF2B5EF4-FFF2-40B4-BE49-F238E27FC236}">
                  <a16:creationId xmlns:a16="http://schemas.microsoft.com/office/drawing/2014/main" id="{707B84D3-05EB-A897-994F-E82357AC52A1}"/>
                </a:ext>
              </a:extLst>
            </p:cNvPr>
            <p:cNvSpPr/>
            <p:nvPr/>
          </p:nvSpPr>
          <p:spPr>
            <a:xfrm>
              <a:off x="9330531" y="6226969"/>
              <a:ext cx="76200" cy="76200"/>
            </a:xfrm>
            <a:custGeom>
              <a:avLst/>
              <a:gdLst>
                <a:gd name="connsiteX0" fmla="*/ 72 w 76200"/>
                <a:gd name="connsiteY0" fmla="*/ 208 h 76200"/>
                <a:gd name="connsiteX1" fmla="*/ 76272 w 76200"/>
                <a:gd name="connsiteY1" fmla="*/ 208 h 76200"/>
                <a:gd name="connsiteX2" fmla="*/ 76272 w 76200"/>
                <a:gd name="connsiteY2" fmla="*/ 76408 h 76200"/>
                <a:gd name="connsiteX3" fmla="*/ 7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08"/>
                  </a:moveTo>
                  <a:lnTo>
                    <a:pt x="76272" y="208"/>
                  </a:lnTo>
                  <a:lnTo>
                    <a:pt x="76272" y="76408"/>
                  </a:lnTo>
                  <a:lnTo>
                    <a:pt x="7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4" name="Полилиния 753">
              <a:extLst>
                <a:ext uri="{FF2B5EF4-FFF2-40B4-BE49-F238E27FC236}">
                  <a16:creationId xmlns:a16="http://schemas.microsoft.com/office/drawing/2014/main" id="{C9EBA5D9-93AE-96BD-3B21-4250C9010D09}"/>
                </a:ext>
              </a:extLst>
            </p:cNvPr>
            <p:cNvSpPr/>
            <p:nvPr/>
          </p:nvSpPr>
          <p:spPr>
            <a:xfrm>
              <a:off x="9330531" y="6684169"/>
              <a:ext cx="76200" cy="76200"/>
            </a:xfrm>
            <a:custGeom>
              <a:avLst/>
              <a:gdLst>
                <a:gd name="connsiteX0" fmla="*/ 72 w 76200"/>
                <a:gd name="connsiteY0" fmla="*/ 256 h 76200"/>
                <a:gd name="connsiteX1" fmla="*/ 76272 w 76200"/>
                <a:gd name="connsiteY1" fmla="*/ 256 h 76200"/>
                <a:gd name="connsiteX2" fmla="*/ 76272 w 76200"/>
                <a:gd name="connsiteY2" fmla="*/ 76456 h 76200"/>
                <a:gd name="connsiteX3" fmla="*/ 7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56"/>
                  </a:moveTo>
                  <a:lnTo>
                    <a:pt x="76272" y="256"/>
                  </a:lnTo>
                  <a:lnTo>
                    <a:pt x="76272" y="76456"/>
                  </a:lnTo>
                  <a:lnTo>
                    <a:pt x="7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5" name="Полилиния 754">
              <a:extLst>
                <a:ext uri="{FF2B5EF4-FFF2-40B4-BE49-F238E27FC236}">
                  <a16:creationId xmlns:a16="http://schemas.microsoft.com/office/drawing/2014/main" id="{52D4036A-D896-9F6F-0E6C-0914AE64B6B6}"/>
                </a:ext>
              </a:extLst>
            </p:cNvPr>
            <p:cNvSpPr/>
            <p:nvPr/>
          </p:nvSpPr>
          <p:spPr>
            <a:xfrm>
              <a:off x="9406731" y="4550569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6" name="Полилиния 755">
              <a:extLst>
                <a:ext uri="{FF2B5EF4-FFF2-40B4-BE49-F238E27FC236}">
                  <a16:creationId xmlns:a16="http://schemas.microsoft.com/office/drawing/2014/main" id="{57DFD3B4-F1DE-B21F-156B-A0C611D03248}"/>
                </a:ext>
              </a:extLst>
            </p:cNvPr>
            <p:cNvSpPr/>
            <p:nvPr/>
          </p:nvSpPr>
          <p:spPr>
            <a:xfrm>
              <a:off x="9406731" y="4626769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7" name="Полилиния 756">
              <a:extLst>
                <a:ext uri="{FF2B5EF4-FFF2-40B4-BE49-F238E27FC236}">
                  <a16:creationId xmlns:a16="http://schemas.microsoft.com/office/drawing/2014/main" id="{A6A078C7-E6FC-14FD-C564-C511E4994470}"/>
                </a:ext>
              </a:extLst>
            </p:cNvPr>
            <p:cNvSpPr/>
            <p:nvPr/>
          </p:nvSpPr>
          <p:spPr>
            <a:xfrm>
              <a:off x="9406731" y="4702969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8" name="Полилиния 757">
              <a:extLst>
                <a:ext uri="{FF2B5EF4-FFF2-40B4-BE49-F238E27FC236}">
                  <a16:creationId xmlns:a16="http://schemas.microsoft.com/office/drawing/2014/main" id="{C3D49A13-C685-F9EE-4089-B083A894ABB7}"/>
                </a:ext>
              </a:extLst>
            </p:cNvPr>
            <p:cNvSpPr/>
            <p:nvPr/>
          </p:nvSpPr>
          <p:spPr>
            <a:xfrm>
              <a:off x="9406731" y="4779169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59" name="Полилиния 758">
              <a:extLst>
                <a:ext uri="{FF2B5EF4-FFF2-40B4-BE49-F238E27FC236}">
                  <a16:creationId xmlns:a16="http://schemas.microsoft.com/office/drawing/2014/main" id="{DDE8D3D7-BB35-90BF-7D68-3E83AC4281FC}"/>
                </a:ext>
              </a:extLst>
            </p:cNvPr>
            <p:cNvSpPr/>
            <p:nvPr/>
          </p:nvSpPr>
          <p:spPr>
            <a:xfrm>
              <a:off x="9406731" y="4855369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0" name="Полилиния 759">
              <a:extLst>
                <a:ext uri="{FF2B5EF4-FFF2-40B4-BE49-F238E27FC236}">
                  <a16:creationId xmlns:a16="http://schemas.microsoft.com/office/drawing/2014/main" id="{61A5A5DC-AD27-043F-89D4-DB9C33974FD0}"/>
                </a:ext>
              </a:extLst>
            </p:cNvPr>
            <p:cNvSpPr/>
            <p:nvPr/>
          </p:nvSpPr>
          <p:spPr>
            <a:xfrm>
              <a:off x="9406731" y="4931569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1" name="Полилиния 760">
              <a:extLst>
                <a:ext uri="{FF2B5EF4-FFF2-40B4-BE49-F238E27FC236}">
                  <a16:creationId xmlns:a16="http://schemas.microsoft.com/office/drawing/2014/main" id="{673CB1E9-439C-D560-B91C-EA0B05CE20FD}"/>
                </a:ext>
              </a:extLst>
            </p:cNvPr>
            <p:cNvSpPr/>
            <p:nvPr/>
          </p:nvSpPr>
          <p:spPr>
            <a:xfrm>
              <a:off x="9406731" y="5007769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2" name="Полилиния 761">
              <a:extLst>
                <a:ext uri="{FF2B5EF4-FFF2-40B4-BE49-F238E27FC236}">
                  <a16:creationId xmlns:a16="http://schemas.microsoft.com/office/drawing/2014/main" id="{356CC143-9767-6F01-0BFB-2D7EB3625061}"/>
                </a:ext>
              </a:extLst>
            </p:cNvPr>
            <p:cNvSpPr/>
            <p:nvPr/>
          </p:nvSpPr>
          <p:spPr>
            <a:xfrm>
              <a:off x="9406731" y="5160169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3" name="Полилиния 762">
              <a:extLst>
                <a:ext uri="{FF2B5EF4-FFF2-40B4-BE49-F238E27FC236}">
                  <a16:creationId xmlns:a16="http://schemas.microsoft.com/office/drawing/2014/main" id="{92094BC9-55BC-5F8C-BF7E-6E412B163EB8}"/>
                </a:ext>
              </a:extLst>
            </p:cNvPr>
            <p:cNvSpPr/>
            <p:nvPr/>
          </p:nvSpPr>
          <p:spPr>
            <a:xfrm>
              <a:off x="9406731" y="5312569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4" name="Полилиния 763">
              <a:extLst>
                <a:ext uri="{FF2B5EF4-FFF2-40B4-BE49-F238E27FC236}">
                  <a16:creationId xmlns:a16="http://schemas.microsoft.com/office/drawing/2014/main" id="{EA076225-2F2B-7FA8-B2E2-053371B10AB7}"/>
                </a:ext>
              </a:extLst>
            </p:cNvPr>
            <p:cNvSpPr/>
            <p:nvPr/>
          </p:nvSpPr>
          <p:spPr>
            <a:xfrm>
              <a:off x="9406731" y="5464969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5" name="Полилиния 764">
              <a:extLst>
                <a:ext uri="{FF2B5EF4-FFF2-40B4-BE49-F238E27FC236}">
                  <a16:creationId xmlns:a16="http://schemas.microsoft.com/office/drawing/2014/main" id="{FB62C799-3221-102E-B160-B0A9072BEAE8}"/>
                </a:ext>
              </a:extLst>
            </p:cNvPr>
            <p:cNvSpPr/>
            <p:nvPr/>
          </p:nvSpPr>
          <p:spPr>
            <a:xfrm>
              <a:off x="9406731" y="5617369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6" name="Полилиния 765">
              <a:extLst>
                <a:ext uri="{FF2B5EF4-FFF2-40B4-BE49-F238E27FC236}">
                  <a16:creationId xmlns:a16="http://schemas.microsoft.com/office/drawing/2014/main" id="{BD12CDFC-4982-EC73-5423-2DB0C65AD753}"/>
                </a:ext>
              </a:extLst>
            </p:cNvPr>
            <p:cNvSpPr/>
            <p:nvPr/>
          </p:nvSpPr>
          <p:spPr>
            <a:xfrm>
              <a:off x="9406731" y="5769769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7" name="Полилиния 766">
              <a:extLst>
                <a:ext uri="{FF2B5EF4-FFF2-40B4-BE49-F238E27FC236}">
                  <a16:creationId xmlns:a16="http://schemas.microsoft.com/office/drawing/2014/main" id="{80A25525-4B3F-0284-FC2A-682C99121C27}"/>
                </a:ext>
              </a:extLst>
            </p:cNvPr>
            <p:cNvSpPr/>
            <p:nvPr/>
          </p:nvSpPr>
          <p:spPr>
            <a:xfrm>
              <a:off x="9406731" y="5922169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8" name="Полилиния 767">
              <a:extLst>
                <a:ext uri="{FF2B5EF4-FFF2-40B4-BE49-F238E27FC236}">
                  <a16:creationId xmlns:a16="http://schemas.microsoft.com/office/drawing/2014/main" id="{E45D3771-7032-EDBE-57F3-0437D4B48E55}"/>
                </a:ext>
              </a:extLst>
            </p:cNvPr>
            <p:cNvSpPr/>
            <p:nvPr/>
          </p:nvSpPr>
          <p:spPr>
            <a:xfrm>
              <a:off x="9406731" y="6074569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69" name="Полилиния 768">
              <a:extLst>
                <a:ext uri="{FF2B5EF4-FFF2-40B4-BE49-F238E27FC236}">
                  <a16:creationId xmlns:a16="http://schemas.microsoft.com/office/drawing/2014/main" id="{F31C12CE-2394-0652-FD59-7D7BCAA3C887}"/>
                </a:ext>
              </a:extLst>
            </p:cNvPr>
            <p:cNvSpPr/>
            <p:nvPr/>
          </p:nvSpPr>
          <p:spPr>
            <a:xfrm>
              <a:off x="9406731" y="6226969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0" name="Полилиния 769">
              <a:extLst>
                <a:ext uri="{FF2B5EF4-FFF2-40B4-BE49-F238E27FC236}">
                  <a16:creationId xmlns:a16="http://schemas.microsoft.com/office/drawing/2014/main" id="{CFCBDAF2-35CE-B479-CF03-1FA80F7255F9}"/>
                </a:ext>
              </a:extLst>
            </p:cNvPr>
            <p:cNvSpPr/>
            <p:nvPr/>
          </p:nvSpPr>
          <p:spPr>
            <a:xfrm>
              <a:off x="9406731" y="6303169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1" name="Полилиния 770">
              <a:extLst>
                <a:ext uri="{FF2B5EF4-FFF2-40B4-BE49-F238E27FC236}">
                  <a16:creationId xmlns:a16="http://schemas.microsoft.com/office/drawing/2014/main" id="{08F16F89-7C62-D751-575F-DB26918668C2}"/>
                </a:ext>
              </a:extLst>
            </p:cNvPr>
            <p:cNvSpPr/>
            <p:nvPr/>
          </p:nvSpPr>
          <p:spPr>
            <a:xfrm>
              <a:off x="9406731" y="6379369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2" name="Полилиния 771">
              <a:extLst>
                <a:ext uri="{FF2B5EF4-FFF2-40B4-BE49-F238E27FC236}">
                  <a16:creationId xmlns:a16="http://schemas.microsoft.com/office/drawing/2014/main" id="{1034DFE8-98DD-3C63-7467-8501E8EE6FAB}"/>
                </a:ext>
              </a:extLst>
            </p:cNvPr>
            <p:cNvSpPr/>
            <p:nvPr/>
          </p:nvSpPr>
          <p:spPr>
            <a:xfrm>
              <a:off x="9406731" y="6455569"/>
              <a:ext cx="76200" cy="76200"/>
            </a:xfrm>
            <a:custGeom>
              <a:avLst/>
              <a:gdLst>
                <a:gd name="connsiteX0" fmla="*/ 80 w 76200"/>
                <a:gd name="connsiteY0" fmla="*/ 232 h 76200"/>
                <a:gd name="connsiteX1" fmla="*/ 76280 w 76200"/>
                <a:gd name="connsiteY1" fmla="*/ 232 h 76200"/>
                <a:gd name="connsiteX2" fmla="*/ 76280 w 76200"/>
                <a:gd name="connsiteY2" fmla="*/ 76432 h 76200"/>
                <a:gd name="connsiteX3" fmla="*/ 8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32"/>
                  </a:moveTo>
                  <a:lnTo>
                    <a:pt x="76280" y="232"/>
                  </a:lnTo>
                  <a:lnTo>
                    <a:pt x="76280" y="76432"/>
                  </a:lnTo>
                  <a:lnTo>
                    <a:pt x="8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3" name="Полилиния 772">
              <a:extLst>
                <a:ext uri="{FF2B5EF4-FFF2-40B4-BE49-F238E27FC236}">
                  <a16:creationId xmlns:a16="http://schemas.microsoft.com/office/drawing/2014/main" id="{149EA922-9667-D3A0-A6F1-1777BD5BBDAB}"/>
                </a:ext>
              </a:extLst>
            </p:cNvPr>
            <p:cNvSpPr/>
            <p:nvPr/>
          </p:nvSpPr>
          <p:spPr>
            <a:xfrm>
              <a:off x="9406731" y="6531769"/>
              <a:ext cx="76200" cy="76200"/>
            </a:xfrm>
            <a:custGeom>
              <a:avLst/>
              <a:gdLst>
                <a:gd name="connsiteX0" fmla="*/ 80 w 76200"/>
                <a:gd name="connsiteY0" fmla="*/ 240 h 76200"/>
                <a:gd name="connsiteX1" fmla="*/ 76280 w 76200"/>
                <a:gd name="connsiteY1" fmla="*/ 240 h 76200"/>
                <a:gd name="connsiteX2" fmla="*/ 76280 w 76200"/>
                <a:gd name="connsiteY2" fmla="*/ 76440 h 76200"/>
                <a:gd name="connsiteX3" fmla="*/ 8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40"/>
                  </a:moveTo>
                  <a:lnTo>
                    <a:pt x="76280" y="240"/>
                  </a:lnTo>
                  <a:lnTo>
                    <a:pt x="76280" y="76440"/>
                  </a:lnTo>
                  <a:lnTo>
                    <a:pt x="8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4" name="Полилиния 773">
              <a:extLst>
                <a:ext uri="{FF2B5EF4-FFF2-40B4-BE49-F238E27FC236}">
                  <a16:creationId xmlns:a16="http://schemas.microsoft.com/office/drawing/2014/main" id="{6ABC63F9-F6AC-63FF-B567-CD0B5928E542}"/>
                </a:ext>
              </a:extLst>
            </p:cNvPr>
            <p:cNvSpPr/>
            <p:nvPr/>
          </p:nvSpPr>
          <p:spPr>
            <a:xfrm>
              <a:off x="9406731" y="6607969"/>
              <a:ext cx="76200" cy="76200"/>
            </a:xfrm>
            <a:custGeom>
              <a:avLst/>
              <a:gdLst>
                <a:gd name="connsiteX0" fmla="*/ 80 w 76200"/>
                <a:gd name="connsiteY0" fmla="*/ 248 h 76200"/>
                <a:gd name="connsiteX1" fmla="*/ 76280 w 76200"/>
                <a:gd name="connsiteY1" fmla="*/ 248 h 76200"/>
                <a:gd name="connsiteX2" fmla="*/ 76280 w 76200"/>
                <a:gd name="connsiteY2" fmla="*/ 76448 h 76200"/>
                <a:gd name="connsiteX3" fmla="*/ 8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48"/>
                  </a:moveTo>
                  <a:lnTo>
                    <a:pt x="76280" y="248"/>
                  </a:lnTo>
                  <a:lnTo>
                    <a:pt x="76280" y="76448"/>
                  </a:lnTo>
                  <a:lnTo>
                    <a:pt x="8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5" name="Полилиния 774">
              <a:extLst>
                <a:ext uri="{FF2B5EF4-FFF2-40B4-BE49-F238E27FC236}">
                  <a16:creationId xmlns:a16="http://schemas.microsoft.com/office/drawing/2014/main" id="{84A46E3F-6C7F-2D32-8BDD-F5A6926372CD}"/>
                </a:ext>
              </a:extLst>
            </p:cNvPr>
            <p:cNvSpPr/>
            <p:nvPr/>
          </p:nvSpPr>
          <p:spPr>
            <a:xfrm>
              <a:off x="9406731" y="6684169"/>
              <a:ext cx="76200" cy="76200"/>
            </a:xfrm>
            <a:custGeom>
              <a:avLst/>
              <a:gdLst>
                <a:gd name="connsiteX0" fmla="*/ 80 w 76200"/>
                <a:gd name="connsiteY0" fmla="*/ 256 h 76200"/>
                <a:gd name="connsiteX1" fmla="*/ 76280 w 76200"/>
                <a:gd name="connsiteY1" fmla="*/ 256 h 76200"/>
                <a:gd name="connsiteX2" fmla="*/ 76280 w 76200"/>
                <a:gd name="connsiteY2" fmla="*/ 76456 h 76200"/>
                <a:gd name="connsiteX3" fmla="*/ 8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56"/>
                  </a:moveTo>
                  <a:lnTo>
                    <a:pt x="76280" y="256"/>
                  </a:lnTo>
                  <a:lnTo>
                    <a:pt x="76280" y="76456"/>
                  </a:lnTo>
                  <a:lnTo>
                    <a:pt x="8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6" name="Полилиния 775">
              <a:extLst>
                <a:ext uri="{FF2B5EF4-FFF2-40B4-BE49-F238E27FC236}">
                  <a16:creationId xmlns:a16="http://schemas.microsoft.com/office/drawing/2014/main" id="{E4AA7C7A-846C-0DAF-5542-344700821993}"/>
                </a:ext>
              </a:extLst>
            </p:cNvPr>
            <p:cNvSpPr/>
            <p:nvPr/>
          </p:nvSpPr>
          <p:spPr>
            <a:xfrm>
              <a:off x="9482931" y="5464969"/>
              <a:ext cx="76200" cy="76200"/>
            </a:xfrm>
            <a:custGeom>
              <a:avLst/>
              <a:gdLst>
                <a:gd name="connsiteX0" fmla="*/ 88 w 76200"/>
                <a:gd name="connsiteY0" fmla="*/ 128 h 76200"/>
                <a:gd name="connsiteX1" fmla="*/ 76288 w 76200"/>
                <a:gd name="connsiteY1" fmla="*/ 128 h 76200"/>
                <a:gd name="connsiteX2" fmla="*/ 76288 w 76200"/>
                <a:gd name="connsiteY2" fmla="*/ 76328 h 76200"/>
                <a:gd name="connsiteX3" fmla="*/ 8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28"/>
                  </a:moveTo>
                  <a:lnTo>
                    <a:pt x="76288" y="128"/>
                  </a:lnTo>
                  <a:lnTo>
                    <a:pt x="76288" y="76328"/>
                  </a:lnTo>
                  <a:lnTo>
                    <a:pt x="8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7" name="Полилиния 776">
              <a:extLst>
                <a:ext uri="{FF2B5EF4-FFF2-40B4-BE49-F238E27FC236}">
                  <a16:creationId xmlns:a16="http://schemas.microsoft.com/office/drawing/2014/main" id="{B94DD5BC-202A-C06A-CE90-81B5FDCCC303}"/>
                </a:ext>
              </a:extLst>
            </p:cNvPr>
            <p:cNvSpPr/>
            <p:nvPr/>
          </p:nvSpPr>
          <p:spPr>
            <a:xfrm>
              <a:off x="9559131" y="4550569"/>
              <a:ext cx="76200" cy="76200"/>
            </a:xfrm>
            <a:custGeom>
              <a:avLst/>
              <a:gdLst>
                <a:gd name="connsiteX0" fmla="*/ 96 w 76200"/>
                <a:gd name="connsiteY0" fmla="*/ 32 h 76200"/>
                <a:gd name="connsiteX1" fmla="*/ 76296 w 76200"/>
                <a:gd name="connsiteY1" fmla="*/ 32 h 76200"/>
                <a:gd name="connsiteX2" fmla="*/ 76296 w 76200"/>
                <a:gd name="connsiteY2" fmla="*/ 76232 h 76200"/>
                <a:gd name="connsiteX3" fmla="*/ 9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32"/>
                  </a:moveTo>
                  <a:lnTo>
                    <a:pt x="76296" y="32"/>
                  </a:lnTo>
                  <a:lnTo>
                    <a:pt x="76296" y="76232"/>
                  </a:lnTo>
                  <a:lnTo>
                    <a:pt x="9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8" name="Полилиния 777">
              <a:extLst>
                <a:ext uri="{FF2B5EF4-FFF2-40B4-BE49-F238E27FC236}">
                  <a16:creationId xmlns:a16="http://schemas.microsoft.com/office/drawing/2014/main" id="{3A1961EB-7B33-6BBF-40B7-C0D310D5D1F4}"/>
                </a:ext>
              </a:extLst>
            </p:cNvPr>
            <p:cNvSpPr/>
            <p:nvPr/>
          </p:nvSpPr>
          <p:spPr>
            <a:xfrm>
              <a:off x="9559131" y="4702969"/>
              <a:ext cx="76200" cy="76200"/>
            </a:xfrm>
            <a:custGeom>
              <a:avLst/>
              <a:gdLst>
                <a:gd name="connsiteX0" fmla="*/ 96 w 76200"/>
                <a:gd name="connsiteY0" fmla="*/ 48 h 76200"/>
                <a:gd name="connsiteX1" fmla="*/ 76296 w 76200"/>
                <a:gd name="connsiteY1" fmla="*/ 48 h 76200"/>
                <a:gd name="connsiteX2" fmla="*/ 76296 w 76200"/>
                <a:gd name="connsiteY2" fmla="*/ 76248 h 76200"/>
                <a:gd name="connsiteX3" fmla="*/ 9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8"/>
                  </a:moveTo>
                  <a:lnTo>
                    <a:pt x="76296" y="48"/>
                  </a:lnTo>
                  <a:lnTo>
                    <a:pt x="76296" y="76248"/>
                  </a:lnTo>
                  <a:lnTo>
                    <a:pt x="9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79" name="Полилиния 778">
              <a:extLst>
                <a:ext uri="{FF2B5EF4-FFF2-40B4-BE49-F238E27FC236}">
                  <a16:creationId xmlns:a16="http://schemas.microsoft.com/office/drawing/2014/main" id="{DFBFC324-6CE9-CE26-5F28-E1294343BC53}"/>
                </a:ext>
              </a:extLst>
            </p:cNvPr>
            <p:cNvSpPr/>
            <p:nvPr/>
          </p:nvSpPr>
          <p:spPr>
            <a:xfrm>
              <a:off x="9559131" y="4779169"/>
              <a:ext cx="76200" cy="76200"/>
            </a:xfrm>
            <a:custGeom>
              <a:avLst/>
              <a:gdLst>
                <a:gd name="connsiteX0" fmla="*/ 96 w 76200"/>
                <a:gd name="connsiteY0" fmla="*/ 56 h 76200"/>
                <a:gd name="connsiteX1" fmla="*/ 76296 w 76200"/>
                <a:gd name="connsiteY1" fmla="*/ 56 h 76200"/>
                <a:gd name="connsiteX2" fmla="*/ 76296 w 76200"/>
                <a:gd name="connsiteY2" fmla="*/ 76256 h 76200"/>
                <a:gd name="connsiteX3" fmla="*/ 9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56"/>
                  </a:moveTo>
                  <a:lnTo>
                    <a:pt x="76296" y="56"/>
                  </a:lnTo>
                  <a:lnTo>
                    <a:pt x="76296" y="76256"/>
                  </a:lnTo>
                  <a:lnTo>
                    <a:pt x="9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0" name="Полилиния 779">
              <a:extLst>
                <a:ext uri="{FF2B5EF4-FFF2-40B4-BE49-F238E27FC236}">
                  <a16:creationId xmlns:a16="http://schemas.microsoft.com/office/drawing/2014/main" id="{17F8E64E-449B-F30D-64F6-A89A6BF96FD8}"/>
                </a:ext>
              </a:extLst>
            </p:cNvPr>
            <p:cNvSpPr/>
            <p:nvPr/>
          </p:nvSpPr>
          <p:spPr>
            <a:xfrm>
              <a:off x="9559131" y="4855369"/>
              <a:ext cx="76200" cy="76200"/>
            </a:xfrm>
            <a:custGeom>
              <a:avLst/>
              <a:gdLst>
                <a:gd name="connsiteX0" fmla="*/ 96 w 76200"/>
                <a:gd name="connsiteY0" fmla="*/ 64 h 76200"/>
                <a:gd name="connsiteX1" fmla="*/ 76296 w 76200"/>
                <a:gd name="connsiteY1" fmla="*/ 64 h 76200"/>
                <a:gd name="connsiteX2" fmla="*/ 76296 w 76200"/>
                <a:gd name="connsiteY2" fmla="*/ 76264 h 76200"/>
                <a:gd name="connsiteX3" fmla="*/ 9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64"/>
                  </a:moveTo>
                  <a:lnTo>
                    <a:pt x="76296" y="64"/>
                  </a:lnTo>
                  <a:lnTo>
                    <a:pt x="76296" y="76264"/>
                  </a:lnTo>
                  <a:lnTo>
                    <a:pt x="9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1" name="Полилиния 780">
              <a:extLst>
                <a:ext uri="{FF2B5EF4-FFF2-40B4-BE49-F238E27FC236}">
                  <a16:creationId xmlns:a16="http://schemas.microsoft.com/office/drawing/2014/main" id="{26BA3237-8101-96C4-FBA2-8903D47B649E}"/>
                </a:ext>
              </a:extLst>
            </p:cNvPr>
            <p:cNvSpPr/>
            <p:nvPr/>
          </p:nvSpPr>
          <p:spPr>
            <a:xfrm>
              <a:off x="9559131" y="5007769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2" name="Полилиния 781">
              <a:extLst>
                <a:ext uri="{FF2B5EF4-FFF2-40B4-BE49-F238E27FC236}">
                  <a16:creationId xmlns:a16="http://schemas.microsoft.com/office/drawing/2014/main" id="{9771D3C3-ABA7-897A-5150-59CEEDC85F97}"/>
                </a:ext>
              </a:extLst>
            </p:cNvPr>
            <p:cNvSpPr/>
            <p:nvPr/>
          </p:nvSpPr>
          <p:spPr>
            <a:xfrm>
              <a:off x="9559131" y="5160169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3" name="Полилиния 782">
              <a:extLst>
                <a:ext uri="{FF2B5EF4-FFF2-40B4-BE49-F238E27FC236}">
                  <a16:creationId xmlns:a16="http://schemas.microsoft.com/office/drawing/2014/main" id="{3224627A-2325-2118-4479-B53CC9FFE969}"/>
                </a:ext>
              </a:extLst>
            </p:cNvPr>
            <p:cNvSpPr/>
            <p:nvPr/>
          </p:nvSpPr>
          <p:spPr>
            <a:xfrm>
              <a:off x="9559131" y="5236369"/>
              <a:ext cx="76200" cy="76200"/>
            </a:xfrm>
            <a:custGeom>
              <a:avLst/>
              <a:gdLst>
                <a:gd name="connsiteX0" fmla="*/ 96 w 76200"/>
                <a:gd name="connsiteY0" fmla="*/ 104 h 76200"/>
                <a:gd name="connsiteX1" fmla="*/ 76296 w 76200"/>
                <a:gd name="connsiteY1" fmla="*/ 104 h 76200"/>
                <a:gd name="connsiteX2" fmla="*/ 76296 w 76200"/>
                <a:gd name="connsiteY2" fmla="*/ 76304 h 76200"/>
                <a:gd name="connsiteX3" fmla="*/ 9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04"/>
                  </a:moveTo>
                  <a:lnTo>
                    <a:pt x="76296" y="104"/>
                  </a:lnTo>
                  <a:lnTo>
                    <a:pt x="76296" y="76304"/>
                  </a:lnTo>
                  <a:lnTo>
                    <a:pt x="9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4" name="Полилиния 783">
              <a:extLst>
                <a:ext uri="{FF2B5EF4-FFF2-40B4-BE49-F238E27FC236}">
                  <a16:creationId xmlns:a16="http://schemas.microsoft.com/office/drawing/2014/main" id="{DC1C65E2-BA05-DD0D-3CAF-427A6D8A4A75}"/>
                </a:ext>
              </a:extLst>
            </p:cNvPr>
            <p:cNvSpPr/>
            <p:nvPr/>
          </p:nvSpPr>
          <p:spPr>
            <a:xfrm>
              <a:off x="9559131" y="5312569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5" name="Полилиния 784">
              <a:extLst>
                <a:ext uri="{FF2B5EF4-FFF2-40B4-BE49-F238E27FC236}">
                  <a16:creationId xmlns:a16="http://schemas.microsoft.com/office/drawing/2014/main" id="{58B87EC5-C927-BF7E-9C07-385A328F9185}"/>
                </a:ext>
              </a:extLst>
            </p:cNvPr>
            <p:cNvSpPr/>
            <p:nvPr/>
          </p:nvSpPr>
          <p:spPr>
            <a:xfrm>
              <a:off x="9559131" y="5464969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6" name="Полилиния 785">
              <a:extLst>
                <a:ext uri="{FF2B5EF4-FFF2-40B4-BE49-F238E27FC236}">
                  <a16:creationId xmlns:a16="http://schemas.microsoft.com/office/drawing/2014/main" id="{B3BD929A-FF7B-893E-8422-4BF6C67CCEDC}"/>
                </a:ext>
              </a:extLst>
            </p:cNvPr>
            <p:cNvSpPr/>
            <p:nvPr/>
          </p:nvSpPr>
          <p:spPr>
            <a:xfrm>
              <a:off x="9559131" y="5693569"/>
              <a:ext cx="76200" cy="76200"/>
            </a:xfrm>
            <a:custGeom>
              <a:avLst/>
              <a:gdLst>
                <a:gd name="connsiteX0" fmla="*/ 96 w 76200"/>
                <a:gd name="connsiteY0" fmla="*/ 152 h 76200"/>
                <a:gd name="connsiteX1" fmla="*/ 76296 w 76200"/>
                <a:gd name="connsiteY1" fmla="*/ 152 h 76200"/>
                <a:gd name="connsiteX2" fmla="*/ 76296 w 76200"/>
                <a:gd name="connsiteY2" fmla="*/ 76352 h 76200"/>
                <a:gd name="connsiteX3" fmla="*/ 9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52"/>
                  </a:moveTo>
                  <a:lnTo>
                    <a:pt x="76296" y="152"/>
                  </a:lnTo>
                  <a:lnTo>
                    <a:pt x="76296" y="76352"/>
                  </a:lnTo>
                  <a:lnTo>
                    <a:pt x="9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7" name="Полилиния 786">
              <a:extLst>
                <a:ext uri="{FF2B5EF4-FFF2-40B4-BE49-F238E27FC236}">
                  <a16:creationId xmlns:a16="http://schemas.microsoft.com/office/drawing/2014/main" id="{194B6829-1175-446D-AFE6-DC8D2169941D}"/>
                </a:ext>
              </a:extLst>
            </p:cNvPr>
            <p:cNvSpPr/>
            <p:nvPr/>
          </p:nvSpPr>
          <p:spPr>
            <a:xfrm>
              <a:off x="9559131" y="5769769"/>
              <a:ext cx="76200" cy="76200"/>
            </a:xfrm>
            <a:custGeom>
              <a:avLst/>
              <a:gdLst>
                <a:gd name="connsiteX0" fmla="*/ 96 w 76200"/>
                <a:gd name="connsiteY0" fmla="*/ 160 h 76200"/>
                <a:gd name="connsiteX1" fmla="*/ 76296 w 76200"/>
                <a:gd name="connsiteY1" fmla="*/ 160 h 76200"/>
                <a:gd name="connsiteX2" fmla="*/ 76296 w 76200"/>
                <a:gd name="connsiteY2" fmla="*/ 76360 h 76200"/>
                <a:gd name="connsiteX3" fmla="*/ 9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0"/>
                  </a:moveTo>
                  <a:lnTo>
                    <a:pt x="76296" y="160"/>
                  </a:lnTo>
                  <a:lnTo>
                    <a:pt x="76296" y="76360"/>
                  </a:lnTo>
                  <a:lnTo>
                    <a:pt x="9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8" name="Полилиния 787">
              <a:extLst>
                <a:ext uri="{FF2B5EF4-FFF2-40B4-BE49-F238E27FC236}">
                  <a16:creationId xmlns:a16="http://schemas.microsoft.com/office/drawing/2014/main" id="{57325ACB-3BE7-6B6D-96F6-E7F0A7945425}"/>
                </a:ext>
              </a:extLst>
            </p:cNvPr>
            <p:cNvSpPr/>
            <p:nvPr/>
          </p:nvSpPr>
          <p:spPr>
            <a:xfrm>
              <a:off x="9559131" y="5845969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89" name="Полилиния 788">
              <a:extLst>
                <a:ext uri="{FF2B5EF4-FFF2-40B4-BE49-F238E27FC236}">
                  <a16:creationId xmlns:a16="http://schemas.microsoft.com/office/drawing/2014/main" id="{3778C6E3-B109-B79C-D7A3-F97D4F349441}"/>
                </a:ext>
              </a:extLst>
            </p:cNvPr>
            <p:cNvSpPr/>
            <p:nvPr/>
          </p:nvSpPr>
          <p:spPr>
            <a:xfrm>
              <a:off x="9559131" y="5998369"/>
              <a:ext cx="76200" cy="76200"/>
            </a:xfrm>
            <a:custGeom>
              <a:avLst/>
              <a:gdLst>
                <a:gd name="connsiteX0" fmla="*/ 96 w 76200"/>
                <a:gd name="connsiteY0" fmla="*/ 184 h 76200"/>
                <a:gd name="connsiteX1" fmla="*/ 76296 w 76200"/>
                <a:gd name="connsiteY1" fmla="*/ 184 h 76200"/>
                <a:gd name="connsiteX2" fmla="*/ 76296 w 76200"/>
                <a:gd name="connsiteY2" fmla="*/ 76384 h 76200"/>
                <a:gd name="connsiteX3" fmla="*/ 9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84"/>
                  </a:moveTo>
                  <a:lnTo>
                    <a:pt x="76296" y="184"/>
                  </a:lnTo>
                  <a:lnTo>
                    <a:pt x="76296" y="76384"/>
                  </a:lnTo>
                  <a:lnTo>
                    <a:pt x="9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0" name="Полилиния 789">
              <a:extLst>
                <a:ext uri="{FF2B5EF4-FFF2-40B4-BE49-F238E27FC236}">
                  <a16:creationId xmlns:a16="http://schemas.microsoft.com/office/drawing/2014/main" id="{65DEB9BD-5BEB-9040-F291-8153EB5ED1FC}"/>
                </a:ext>
              </a:extLst>
            </p:cNvPr>
            <p:cNvSpPr/>
            <p:nvPr/>
          </p:nvSpPr>
          <p:spPr>
            <a:xfrm>
              <a:off x="9559131" y="6074569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1" name="Полилиния 790">
              <a:extLst>
                <a:ext uri="{FF2B5EF4-FFF2-40B4-BE49-F238E27FC236}">
                  <a16:creationId xmlns:a16="http://schemas.microsoft.com/office/drawing/2014/main" id="{4B0160AE-A180-EA4A-1D38-322A9B31C80A}"/>
                </a:ext>
              </a:extLst>
            </p:cNvPr>
            <p:cNvSpPr/>
            <p:nvPr/>
          </p:nvSpPr>
          <p:spPr>
            <a:xfrm>
              <a:off x="9559131" y="6150769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2" name="Полилиния 791">
              <a:extLst>
                <a:ext uri="{FF2B5EF4-FFF2-40B4-BE49-F238E27FC236}">
                  <a16:creationId xmlns:a16="http://schemas.microsoft.com/office/drawing/2014/main" id="{7005FBE1-31E9-21A4-EE25-04DFC301A30A}"/>
                </a:ext>
              </a:extLst>
            </p:cNvPr>
            <p:cNvSpPr/>
            <p:nvPr/>
          </p:nvSpPr>
          <p:spPr>
            <a:xfrm>
              <a:off x="9559131" y="6455569"/>
              <a:ext cx="76200" cy="76200"/>
            </a:xfrm>
            <a:custGeom>
              <a:avLst/>
              <a:gdLst>
                <a:gd name="connsiteX0" fmla="*/ 96 w 76200"/>
                <a:gd name="connsiteY0" fmla="*/ 232 h 76200"/>
                <a:gd name="connsiteX1" fmla="*/ 76296 w 76200"/>
                <a:gd name="connsiteY1" fmla="*/ 232 h 76200"/>
                <a:gd name="connsiteX2" fmla="*/ 76296 w 76200"/>
                <a:gd name="connsiteY2" fmla="*/ 76432 h 76200"/>
                <a:gd name="connsiteX3" fmla="*/ 9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32"/>
                  </a:moveTo>
                  <a:lnTo>
                    <a:pt x="76296" y="232"/>
                  </a:lnTo>
                  <a:lnTo>
                    <a:pt x="76296" y="76432"/>
                  </a:lnTo>
                  <a:lnTo>
                    <a:pt x="9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3" name="Полилиния 792">
              <a:extLst>
                <a:ext uri="{FF2B5EF4-FFF2-40B4-BE49-F238E27FC236}">
                  <a16:creationId xmlns:a16="http://schemas.microsoft.com/office/drawing/2014/main" id="{3825FFD2-619C-3B7E-A1D3-55B5992C5678}"/>
                </a:ext>
              </a:extLst>
            </p:cNvPr>
            <p:cNvSpPr/>
            <p:nvPr/>
          </p:nvSpPr>
          <p:spPr>
            <a:xfrm>
              <a:off x="9559131" y="6531769"/>
              <a:ext cx="76200" cy="76200"/>
            </a:xfrm>
            <a:custGeom>
              <a:avLst/>
              <a:gdLst>
                <a:gd name="connsiteX0" fmla="*/ 96 w 76200"/>
                <a:gd name="connsiteY0" fmla="*/ 240 h 76200"/>
                <a:gd name="connsiteX1" fmla="*/ 76296 w 76200"/>
                <a:gd name="connsiteY1" fmla="*/ 240 h 76200"/>
                <a:gd name="connsiteX2" fmla="*/ 76296 w 76200"/>
                <a:gd name="connsiteY2" fmla="*/ 76440 h 76200"/>
                <a:gd name="connsiteX3" fmla="*/ 9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40"/>
                  </a:moveTo>
                  <a:lnTo>
                    <a:pt x="76296" y="240"/>
                  </a:lnTo>
                  <a:lnTo>
                    <a:pt x="76296" y="76440"/>
                  </a:lnTo>
                  <a:lnTo>
                    <a:pt x="9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4" name="Полилиния 793">
              <a:extLst>
                <a:ext uri="{FF2B5EF4-FFF2-40B4-BE49-F238E27FC236}">
                  <a16:creationId xmlns:a16="http://schemas.microsoft.com/office/drawing/2014/main" id="{3B86B66B-FF08-1D76-8053-0E56D26020BD}"/>
                </a:ext>
              </a:extLst>
            </p:cNvPr>
            <p:cNvSpPr/>
            <p:nvPr/>
          </p:nvSpPr>
          <p:spPr>
            <a:xfrm>
              <a:off x="9559131" y="6607969"/>
              <a:ext cx="76200" cy="76200"/>
            </a:xfrm>
            <a:custGeom>
              <a:avLst/>
              <a:gdLst>
                <a:gd name="connsiteX0" fmla="*/ 96 w 76200"/>
                <a:gd name="connsiteY0" fmla="*/ 248 h 76200"/>
                <a:gd name="connsiteX1" fmla="*/ 76296 w 76200"/>
                <a:gd name="connsiteY1" fmla="*/ 248 h 76200"/>
                <a:gd name="connsiteX2" fmla="*/ 76296 w 76200"/>
                <a:gd name="connsiteY2" fmla="*/ 76448 h 76200"/>
                <a:gd name="connsiteX3" fmla="*/ 9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48"/>
                  </a:moveTo>
                  <a:lnTo>
                    <a:pt x="76296" y="248"/>
                  </a:lnTo>
                  <a:lnTo>
                    <a:pt x="76296" y="76448"/>
                  </a:lnTo>
                  <a:lnTo>
                    <a:pt x="9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5" name="Полилиния 794">
              <a:extLst>
                <a:ext uri="{FF2B5EF4-FFF2-40B4-BE49-F238E27FC236}">
                  <a16:creationId xmlns:a16="http://schemas.microsoft.com/office/drawing/2014/main" id="{C6C813B6-02B3-E866-3909-EB5B7FBD3D8D}"/>
                </a:ext>
              </a:extLst>
            </p:cNvPr>
            <p:cNvSpPr/>
            <p:nvPr/>
          </p:nvSpPr>
          <p:spPr>
            <a:xfrm>
              <a:off x="9559131" y="6684169"/>
              <a:ext cx="76200" cy="76200"/>
            </a:xfrm>
            <a:custGeom>
              <a:avLst/>
              <a:gdLst>
                <a:gd name="connsiteX0" fmla="*/ 96 w 76200"/>
                <a:gd name="connsiteY0" fmla="*/ 256 h 76200"/>
                <a:gd name="connsiteX1" fmla="*/ 76296 w 76200"/>
                <a:gd name="connsiteY1" fmla="*/ 256 h 76200"/>
                <a:gd name="connsiteX2" fmla="*/ 76296 w 76200"/>
                <a:gd name="connsiteY2" fmla="*/ 76456 h 76200"/>
                <a:gd name="connsiteX3" fmla="*/ 9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56"/>
                  </a:moveTo>
                  <a:lnTo>
                    <a:pt x="76296" y="256"/>
                  </a:lnTo>
                  <a:lnTo>
                    <a:pt x="76296" y="76456"/>
                  </a:lnTo>
                  <a:lnTo>
                    <a:pt x="9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6" name="Полилиния 795">
              <a:extLst>
                <a:ext uri="{FF2B5EF4-FFF2-40B4-BE49-F238E27FC236}">
                  <a16:creationId xmlns:a16="http://schemas.microsoft.com/office/drawing/2014/main" id="{E2B2AC42-CC72-10B2-EDF9-EF142FBAEF35}"/>
                </a:ext>
              </a:extLst>
            </p:cNvPr>
            <p:cNvSpPr/>
            <p:nvPr/>
          </p:nvSpPr>
          <p:spPr>
            <a:xfrm>
              <a:off x="9635331" y="4626769"/>
              <a:ext cx="76200" cy="76200"/>
            </a:xfrm>
            <a:custGeom>
              <a:avLst/>
              <a:gdLst>
                <a:gd name="connsiteX0" fmla="*/ 104 w 76200"/>
                <a:gd name="connsiteY0" fmla="*/ 40 h 76200"/>
                <a:gd name="connsiteX1" fmla="*/ 76304 w 76200"/>
                <a:gd name="connsiteY1" fmla="*/ 40 h 76200"/>
                <a:gd name="connsiteX2" fmla="*/ 76304 w 76200"/>
                <a:gd name="connsiteY2" fmla="*/ 76240 h 76200"/>
                <a:gd name="connsiteX3" fmla="*/ 10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0"/>
                  </a:moveTo>
                  <a:lnTo>
                    <a:pt x="76304" y="40"/>
                  </a:lnTo>
                  <a:lnTo>
                    <a:pt x="76304" y="76240"/>
                  </a:lnTo>
                  <a:lnTo>
                    <a:pt x="10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7" name="Полилиния 796">
              <a:extLst>
                <a:ext uri="{FF2B5EF4-FFF2-40B4-BE49-F238E27FC236}">
                  <a16:creationId xmlns:a16="http://schemas.microsoft.com/office/drawing/2014/main" id="{3A7669D3-B37B-DA76-5C99-64461F8D835D}"/>
                </a:ext>
              </a:extLst>
            </p:cNvPr>
            <p:cNvSpPr/>
            <p:nvPr/>
          </p:nvSpPr>
          <p:spPr>
            <a:xfrm>
              <a:off x="9635331" y="4702969"/>
              <a:ext cx="76200" cy="76200"/>
            </a:xfrm>
            <a:custGeom>
              <a:avLst/>
              <a:gdLst>
                <a:gd name="connsiteX0" fmla="*/ 104 w 76200"/>
                <a:gd name="connsiteY0" fmla="*/ 48 h 76200"/>
                <a:gd name="connsiteX1" fmla="*/ 76304 w 76200"/>
                <a:gd name="connsiteY1" fmla="*/ 48 h 76200"/>
                <a:gd name="connsiteX2" fmla="*/ 76304 w 76200"/>
                <a:gd name="connsiteY2" fmla="*/ 76248 h 76200"/>
                <a:gd name="connsiteX3" fmla="*/ 10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8"/>
                  </a:moveTo>
                  <a:lnTo>
                    <a:pt x="76304" y="48"/>
                  </a:lnTo>
                  <a:lnTo>
                    <a:pt x="76304" y="76248"/>
                  </a:lnTo>
                  <a:lnTo>
                    <a:pt x="10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8" name="Полилиния 797">
              <a:extLst>
                <a:ext uri="{FF2B5EF4-FFF2-40B4-BE49-F238E27FC236}">
                  <a16:creationId xmlns:a16="http://schemas.microsoft.com/office/drawing/2014/main" id="{B4A0AFFF-6468-4698-3A3E-3E760632D3C9}"/>
                </a:ext>
              </a:extLst>
            </p:cNvPr>
            <p:cNvSpPr/>
            <p:nvPr/>
          </p:nvSpPr>
          <p:spPr>
            <a:xfrm>
              <a:off x="9635331" y="4779169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99" name="Полилиния 798">
              <a:extLst>
                <a:ext uri="{FF2B5EF4-FFF2-40B4-BE49-F238E27FC236}">
                  <a16:creationId xmlns:a16="http://schemas.microsoft.com/office/drawing/2014/main" id="{6A67C26C-192F-FA6E-3211-72CD8FB9B1D2}"/>
                </a:ext>
              </a:extLst>
            </p:cNvPr>
            <p:cNvSpPr/>
            <p:nvPr/>
          </p:nvSpPr>
          <p:spPr>
            <a:xfrm>
              <a:off x="9635331" y="5312569"/>
              <a:ext cx="76200" cy="76200"/>
            </a:xfrm>
            <a:custGeom>
              <a:avLst/>
              <a:gdLst>
                <a:gd name="connsiteX0" fmla="*/ 104 w 76200"/>
                <a:gd name="connsiteY0" fmla="*/ 112 h 76200"/>
                <a:gd name="connsiteX1" fmla="*/ 76304 w 76200"/>
                <a:gd name="connsiteY1" fmla="*/ 112 h 76200"/>
                <a:gd name="connsiteX2" fmla="*/ 76304 w 76200"/>
                <a:gd name="connsiteY2" fmla="*/ 76312 h 76200"/>
                <a:gd name="connsiteX3" fmla="*/ 10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12"/>
                  </a:moveTo>
                  <a:lnTo>
                    <a:pt x="76304" y="112"/>
                  </a:lnTo>
                  <a:lnTo>
                    <a:pt x="76304" y="76312"/>
                  </a:lnTo>
                  <a:lnTo>
                    <a:pt x="10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0" name="Полилиния 799">
              <a:extLst>
                <a:ext uri="{FF2B5EF4-FFF2-40B4-BE49-F238E27FC236}">
                  <a16:creationId xmlns:a16="http://schemas.microsoft.com/office/drawing/2014/main" id="{7B2B9A2D-BA15-A2AC-3356-A5EB6A00CDF8}"/>
                </a:ext>
              </a:extLst>
            </p:cNvPr>
            <p:cNvSpPr/>
            <p:nvPr/>
          </p:nvSpPr>
          <p:spPr>
            <a:xfrm>
              <a:off x="9635331" y="5388769"/>
              <a:ext cx="76200" cy="76200"/>
            </a:xfrm>
            <a:custGeom>
              <a:avLst/>
              <a:gdLst>
                <a:gd name="connsiteX0" fmla="*/ 104 w 76200"/>
                <a:gd name="connsiteY0" fmla="*/ 120 h 76200"/>
                <a:gd name="connsiteX1" fmla="*/ 76304 w 76200"/>
                <a:gd name="connsiteY1" fmla="*/ 120 h 76200"/>
                <a:gd name="connsiteX2" fmla="*/ 76304 w 76200"/>
                <a:gd name="connsiteY2" fmla="*/ 76320 h 76200"/>
                <a:gd name="connsiteX3" fmla="*/ 10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0"/>
                  </a:moveTo>
                  <a:lnTo>
                    <a:pt x="76304" y="120"/>
                  </a:lnTo>
                  <a:lnTo>
                    <a:pt x="76304" y="76320"/>
                  </a:lnTo>
                  <a:lnTo>
                    <a:pt x="10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1" name="Полилиния 800">
              <a:extLst>
                <a:ext uri="{FF2B5EF4-FFF2-40B4-BE49-F238E27FC236}">
                  <a16:creationId xmlns:a16="http://schemas.microsoft.com/office/drawing/2014/main" id="{0AB87A5F-EF07-2C48-8644-B34A103FAD2A}"/>
                </a:ext>
              </a:extLst>
            </p:cNvPr>
            <p:cNvSpPr/>
            <p:nvPr/>
          </p:nvSpPr>
          <p:spPr>
            <a:xfrm>
              <a:off x="9635331" y="5464969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2" name="Полилиния 801">
              <a:extLst>
                <a:ext uri="{FF2B5EF4-FFF2-40B4-BE49-F238E27FC236}">
                  <a16:creationId xmlns:a16="http://schemas.microsoft.com/office/drawing/2014/main" id="{BE34BDF6-7008-755C-68E8-41E83F1DE5DD}"/>
                </a:ext>
              </a:extLst>
            </p:cNvPr>
            <p:cNvSpPr/>
            <p:nvPr/>
          </p:nvSpPr>
          <p:spPr>
            <a:xfrm>
              <a:off x="9635331" y="5541169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3" name="Полилиния 802">
              <a:extLst>
                <a:ext uri="{FF2B5EF4-FFF2-40B4-BE49-F238E27FC236}">
                  <a16:creationId xmlns:a16="http://schemas.microsoft.com/office/drawing/2014/main" id="{8609AC8E-E8BB-F77D-C6AA-5284F832A867}"/>
                </a:ext>
              </a:extLst>
            </p:cNvPr>
            <p:cNvSpPr/>
            <p:nvPr/>
          </p:nvSpPr>
          <p:spPr>
            <a:xfrm>
              <a:off x="9635331" y="5693569"/>
              <a:ext cx="76200" cy="76200"/>
            </a:xfrm>
            <a:custGeom>
              <a:avLst/>
              <a:gdLst>
                <a:gd name="connsiteX0" fmla="*/ 104 w 76200"/>
                <a:gd name="connsiteY0" fmla="*/ 152 h 76200"/>
                <a:gd name="connsiteX1" fmla="*/ 76304 w 76200"/>
                <a:gd name="connsiteY1" fmla="*/ 152 h 76200"/>
                <a:gd name="connsiteX2" fmla="*/ 76304 w 76200"/>
                <a:gd name="connsiteY2" fmla="*/ 76352 h 76200"/>
                <a:gd name="connsiteX3" fmla="*/ 10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52"/>
                  </a:moveTo>
                  <a:lnTo>
                    <a:pt x="76304" y="152"/>
                  </a:lnTo>
                  <a:lnTo>
                    <a:pt x="76304" y="76352"/>
                  </a:lnTo>
                  <a:lnTo>
                    <a:pt x="10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4" name="Полилиния 803">
              <a:extLst>
                <a:ext uri="{FF2B5EF4-FFF2-40B4-BE49-F238E27FC236}">
                  <a16:creationId xmlns:a16="http://schemas.microsoft.com/office/drawing/2014/main" id="{0AB5FF16-F170-DF9F-7CDF-9604253026FA}"/>
                </a:ext>
              </a:extLst>
            </p:cNvPr>
            <p:cNvSpPr/>
            <p:nvPr/>
          </p:nvSpPr>
          <p:spPr>
            <a:xfrm>
              <a:off x="9635331" y="5845969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5" name="Полилиния 804">
              <a:extLst>
                <a:ext uri="{FF2B5EF4-FFF2-40B4-BE49-F238E27FC236}">
                  <a16:creationId xmlns:a16="http://schemas.microsoft.com/office/drawing/2014/main" id="{C422EA76-BF3D-0B2D-B14A-7BE5504D341D}"/>
                </a:ext>
              </a:extLst>
            </p:cNvPr>
            <p:cNvSpPr/>
            <p:nvPr/>
          </p:nvSpPr>
          <p:spPr>
            <a:xfrm>
              <a:off x="9635331" y="5922169"/>
              <a:ext cx="76200" cy="76200"/>
            </a:xfrm>
            <a:custGeom>
              <a:avLst/>
              <a:gdLst>
                <a:gd name="connsiteX0" fmla="*/ 104 w 76200"/>
                <a:gd name="connsiteY0" fmla="*/ 176 h 76200"/>
                <a:gd name="connsiteX1" fmla="*/ 76304 w 76200"/>
                <a:gd name="connsiteY1" fmla="*/ 176 h 76200"/>
                <a:gd name="connsiteX2" fmla="*/ 76304 w 76200"/>
                <a:gd name="connsiteY2" fmla="*/ 76376 h 76200"/>
                <a:gd name="connsiteX3" fmla="*/ 10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76"/>
                  </a:moveTo>
                  <a:lnTo>
                    <a:pt x="76304" y="176"/>
                  </a:lnTo>
                  <a:lnTo>
                    <a:pt x="76304" y="76376"/>
                  </a:lnTo>
                  <a:lnTo>
                    <a:pt x="10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6" name="Полилиния 805">
              <a:extLst>
                <a:ext uri="{FF2B5EF4-FFF2-40B4-BE49-F238E27FC236}">
                  <a16:creationId xmlns:a16="http://schemas.microsoft.com/office/drawing/2014/main" id="{77386FBD-6AB2-B2AF-2D78-2CE7CEBB11FE}"/>
                </a:ext>
              </a:extLst>
            </p:cNvPr>
            <p:cNvSpPr/>
            <p:nvPr/>
          </p:nvSpPr>
          <p:spPr>
            <a:xfrm>
              <a:off x="9635331" y="5998369"/>
              <a:ext cx="76200" cy="76200"/>
            </a:xfrm>
            <a:custGeom>
              <a:avLst/>
              <a:gdLst>
                <a:gd name="connsiteX0" fmla="*/ 104 w 76200"/>
                <a:gd name="connsiteY0" fmla="*/ 184 h 76200"/>
                <a:gd name="connsiteX1" fmla="*/ 76304 w 76200"/>
                <a:gd name="connsiteY1" fmla="*/ 184 h 76200"/>
                <a:gd name="connsiteX2" fmla="*/ 76304 w 76200"/>
                <a:gd name="connsiteY2" fmla="*/ 76384 h 76200"/>
                <a:gd name="connsiteX3" fmla="*/ 10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84"/>
                  </a:moveTo>
                  <a:lnTo>
                    <a:pt x="76304" y="184"/>
                  </a:lnTo>
                  <a:lnTo>
                    <a:pt x="76304" y="76384"/>
                  </a:lnTo>
                  <a:lnTo>
                    <a:pt x="10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7" name="Полилиния 806">
              <a:extLst>
                <a:ext uri="{FF2B5EF4-FFF2-40B4-BE49-F238E27FC236}">
                  <a16:creationId xmlns:a16="http://schemas.microsoft.com/office/drawing/2014/main" id="{B69FCB98-7825-4323-DFE5-F66AC1FFA1FD}"/>
                </a:ext>
              </a:extLst>
            </p:cNvPr>
            <p:cNvSpPr/>
            <p:nvPr/>
          </p:nvSpPr>
          <p:spPr>
            <a:xfrm>
              <a:off x="9635331" y="6150769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8" name="Полилиния 807">
              <a:extLst>
                <a:ext uri="{FF2B5EF4-FFF2-40B4-BE49-F238E27FC236}">
                  <a16:creationId xmlns:a16="http://schemas.microsoft.com/office/drawing/2014/main" id="{74D38CB7-4825-E356-64FC-21953EA484B9}"/>
                </a:ext>
              </a:extLst>
            </p:cNvPr>
            <p:cNvSpPr/>
            <p:nvPr/>
          </p:nvSpPr>
          <p:spPr>
            <a:xfrm>
              <a:off x="9635331" y="6226969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09" name="Полилиния 808">
              <a:extLst>
                <a:ext uri="{FF2B5EF4-FFF2-40B4-BE49-F238E27FC236}">
                  <a16:creationId xmlns:a16="http://schemas.microsoft.com/office/drawing/2014/main" id="{BDD6B1D2-5BB8-CE92-3217-A068240C915A}"/>
                </a:ext>
              </a:extLst>
            </p:cNvPr>
            <p:cNvSpPr/>
            <p:nvPr/>
          </p:nvSpPr>
          <p:spPr>
            <a:xfrm>
              <a:off x="9635331" y="6379369"/>
              <a:ext cx="76200" cy="76200"/>
            </a:xfrm>
            <a:custGeom>
              <a:avLst/>
              <a:gdLst>
                <a:gd name="connsiteX0" fmla="*/ 104 w 76200"/>
                <a:gd name="connsiteY0" fmla="*/ 224 h 76200"/>
                <a:gd name="connsiteX1" fmla="*/ 76304 w 76200"/>
                <a:gd name="connsiteY1" fmla="*/ 224 h 76200"/>
                <a:gd name="connsiteX2" fmla="*/ 76304 w 76200"/>
                <a:gd name="connsiteY2" fmla="*/ 76424 h 76200"/>
                <a:gd name="connsiteX3" fmla="*/ 10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24"/>
                  </a:moveTo>
                  <a:lnTo>
                    <a:pt x="76304" y="224"/>
                  </a:lnTo>
                  <a:lnTo>
                    <a:pt x="76304" y="76424"/>
                  </a:lnTo>
                  <a:lnTo>
                    <a:pt x="10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0" name="Полилиния 809">
              <a:extLst>
                <a:ext uri="{FF2B5EF4-FFF2-40B4-BE49-F238E27FC236}">
                  <a16:creationId xmlns:a16="http://schemas.microsoft.com/office/drawing/2014/main" id="{1C874BB0-A040-A6B1-C9F2-8B4780B61B3C}"/>
                </a:ext>
              </a:extLst>
            </p:cNvPr>
            <p:cNvSpPr/>
            <p:nvPr/>
          </p:nvSpPr>
          <p:spPr>
            <a:xfrm>
              <a:off x="9635331" y="6531769"/>
              <a:ext cx="76200" cy="76200"/>
            </a:xfrm>
            <a:custGeom>
              <a:avLst/>
              <a:gdLst>
                <a:gd name="connsiteX0" fmla="*/ 104 w 76200"/>
                <a:gd name="connsiteY0" fmla="*/ 240 h 76200"/>
                <a:gd name="connsiteX1" fmla="*/ 76304 w 76200"/>
                <a:gd name="connsiteY1" fmla="*/ 240 h 76200"/>
                <a:gd name="connsiteX2" fmla="*/ 76304 w 76200"/>
                <a:gd name="connsiteY2" fmla="*/ 76440 h 76200"/>
                <a:gd name="connsiteX3" fmla="*/ 10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40"/>
                  </a:moveTo>
                  <a:lnTo>
                    <a:pt x="76304" y="240"/>
                  </a:lnTo>
                  <a:lnTo>
                    <a:pt x="76304" y="76440"/>
                  </a:lnTo>
                  <a:lnTo>
                    <a:pt x="10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1" name="Полилиния 810">
              <a:extLst>
                <a:ext uri="{FF2B5EF4-FFF2-40B4-BE49-F238E27FC236}">
                  <a16:creationId xmlns:a16="http://schemas.microsoft.com/office/drawing/2014/main" id="{3F39033C-248D-28B5-03B6-AFBBF224200D}"/>
                </a:ext>
              </a:extLst>
            </p:cNvPr>
            <p:cNvSpPr/>
            <p:nvPr/>
          </p:nvSpPr>
          <p:spPr>
            <a:xfrm>
              <a:off x="9711531" y="4550569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2" name="Полилиния 811">
              <a:extLst>
                <a:ext uri="{FF2B5EF4-FFF2-40B4-BE49-F238E27FC236}">
                  <a16:creationId xmlns:a16="http://schemas.microsoft.com/office/drawing/2014/main" id="{6AD4688F-FD13-1ECC-F7AF-028C76047265}"/>
                </a:ext>
              </a:extLst>
            </p:cNvPr>
            <p:cNvSpPr/>
            <p:nvPr/>
          </p:nvSpPr>
          <p:spPr>
            <a:xfrm>
              <a:off x="9711531" y="4626769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3" name="Полилиния 812">
              <a:extLst>
                <a:ext uri="{FF2B5EF4-FFF2-40B4-BE49-F238E27FC236}">
                  <a16:creationId xmlns:a16="http://schemas.microsoft.com/office/drawing/2014/main" id="{9426FFEE-F0B7-864F-5724-3460DADAF28D}"/>
                </a:ext>
              </a:extLst>
            </p:cNvPr>
            <p:cNvSpPr/>
            <p:nvPr/>
          </p:nvSpPr>
          <p:spPr>
            <a:xfrm>
              <a:off x="9711531" y="4702969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4" name="Полилиния 813">
              <a:extLst>
                <a:ext uri="{FF2B5EF4-FFF2-40B4-BE49-F238E27FC236}">
                  <a16:creationId xmlns:a16="http://schemas.microsoft.com/office/drawing/2014/main" id="{400F49AC-EE12-F402-662F-82B83FD29221}"/>
                </a:ext>
              </a:extLst>
            </p:cNvPr>
            <p:cNvSpPr/>
            <p:nvPr/>
          </p:nvSpPr>
          <p:spPr>
            <a:xfrm>
              <a:off x="9711531" y="4779169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5" name="Полилиния 814">
              <a:extLst>
                <a:ext uri="{FF2B5EF4-FFF2-40B4-BE49-F238E27FC236}">
                  <a16:creationId xmlns:a16="http://schemas.microsoft.com/office/drawing/2014/main" id="{7C78668A-B5F7-360A-E717-AFCFE07825E1}"/>
                </a:ext>
              </a:extLst>
            </p:cNvPr>
            <p:cNvSpPr/>
            <p:nvPr/>
          </p:nvSpPr>
          <p:spPr>
            <a:xfrm>
              <a:off x="9711531" y="4931569"/>
              <a:ext cx="76200" cy="76200"/>
            </a:xfrm>
            <a:custGeom>
              <a:avLst/>
              <a:gdLst>
                <a:gd name="connsiteX0" fmla="*/ 112 w 76200"/>
                <a:gd name="connsiteY0" fmla="*/ 72 h 76200"/>
                <a:gd name="connsiteX1" fmla="*/ 76312 w 76200"/>
                <a:gd name="connsiteY1" fmla="*/ 72 h 76200"/>
                <a:gd name="connsiteX2" fmla="*/ 76312 w 76200"/>
                <a:gd name="connsiteY2" fmla="*/ 76272 h 76200"/>
                <a:gd name="connsiteX3" fmla="*/ 11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72"/>
                  </a:moveTo>
                  <a:lnTo>
                    <a:pt x="76312" y="72"/>
                  </a:lnTo>
                  <a:lnTo>
                    <a:pt x="76312" y="76272"/>
                  </a:lnTo>
                  <a:lnTo>
                    <a:pt x="11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6" name="Полилиния 815">
              <a:extLst>
                <a:ext uri="{FF2B5EF4-FFF2-40B4-BE49-F238E27FC236}">
                  <a16:creationId xmlns:a16="http://schemas.microsoft.com/office/drawing/2014/main" id="{8F40523D-BE96-AD52-B754-8ECC6BFD37EC}"/>
                </a:ext>
              </a:extLst>
            </p:cNvPr>
            <p:cNvSpPr/>
            <p:nvPr/>
          </p:nvSpPr>
          <p:spPr>
            <a:xfrm>
              <a:off x="9711531" y="5007769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7" name="Полилиния 816">
              <a:extLst>
                <a:ext uri="{FF2B5EF4-FFF2-40B4-BE49-F238E27FC236}">
                  <a16:creationId xmlns:a16="http://schemas.microsoft.com/office/drawing/2014/main" id="{1F94ABA7-F112-5254-E9B0-327B4989060D}"/>
                </a:ext>
              </a:extLst>
            </p:cNvPr>
            <p:cNvSpPr/>
            <p:nvPr/>
          </p:nvSpPr>
          <p:spPr>
            <a:xfrm>
              <a:off x="9711531" y="5083969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8" name="Полилиния 817">
              <a:extLst>
                <a:ext uri="{FF2B5EF4-FFF2-40B4-BE49-F238E27FC236}">
                  <a16:creationId xmlns:a16="http://schemas.microsoft.com/office/drawing/2014/main" id="{D6A13169-38A0-1D58-8024-582C02817E8D}"/>
                </a:ext>
              </a:extLst>
            </p:cNvPr>
            <p:cNvSpPr/>
            <p:nvPr/>
          </p:nvSpPr>
          <p:spPr>
            <a:xfrm>
              <a:off x="9711531" y="5160169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19" name="Полилиния 818">
              <a:extLst>
                <a:ext uri="{FF2B5EF4-FFF2-40B4-BE49-F238E27FC236}">
                  <a16:creationId xmlns:a16="http://schemas.microsoft.com/office/drawing/2014/main" id="{5B8B291F-E2F5-D649-7D2F-515DE8A954B5}"/>
                </a:ext>
              </a:extLst>
            </p:cNvPr>
            <p:cNvSpPr/>
            <p:nvPr/>
          </p:nvSpPr>
          <p:spPr>
            <a:xfrm>
              <a:off x="9711531" y="5236369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0" name="Полилиния 819">
              <a:extLst>
                <a:ext uri="{FF2B5EF4-FFF2-40B4-BE49-F238E27FC236}">
                  <a16:creationId xmlns:a16="http://schemas.microsoft.com/office/drawing/2014/main" id="{B6BFC8C6-8B6B-4332-6408-7D3A8236E063}"/>
                </a:ext>
              </a:extLst>
            </p:cNvPr>
            <p:cNvSpPr/>
            <p:nvPr/>
          </p:nvSpPr>
          <p:spPr>
            <a:xfrm>
              <a:off x="9711531" y="5312569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1" name="Полилиния 820">
              <a:extLst>
                <a:ext uri="{FF2B5EF4-FFF2-40B4-BE49-F238E27FC236}">
                  <a16:creationId xmlns:a16="http://schemas.microsoft.com/office/drawing/2014/main" id="{4F75A503-E5CA-E0C5-1D2F-E0F5A0041924}"/>
                </a:ext>
              </a:extLst>
            </p:cNvPr>
            <p:cNvSpPr/>
            <p:nvPr/>
          </p:nvSpPr>
          <p:spPr>
            <a:xfrm>
              <a:off x="9711531" y="5388769"/>
              <a:ext cx="76200" cy="76200"/>
            </a:xfrm>
            <a:custGeom>
              <a:avLst/>
              <a:gdLst>
                <a:gd name="connsiteX0" fmla="*/ 112 w 76200"/>
                <a:gd name="connsiteY0" fmla="*/ 120 h 76200"/>
                <a:gd name="connsiteX1" fmla="*/ 76312 w 76200"/>
                <a:gd name="connsiteY1" fmla="*/ 120 h 76200"/>
                <a:gd name="connsiteX2" fmla="*/ 76312 w 76200"/>
                <a:gd name="connsiteY2" fmla="*/ 76320 h 76200"/>
                <a:gd name="connsiteX3" fmla="*/ 11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0"/>
                  </a:moveTo>
                  <a:lnTo>
                    <a:pt x="76312" y="120"/>
                  </a:lnTo>
                  <a:lnTo>
                    <a:pt x="76312" y="76320"/>
                  </a:lnTo>
                  <a:lnTo>
                    <a:pt x="11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2" name="Полилиния 821">
              <a:extLst>
                <a:ext uri="{FF2B5EF4-FFF2-40B4-BE49-F238E27FC236}">
                  <a16:creationId xmlns:a16="http://schemas.microsoft.com/office/drawing/2014/main" id="{895680D7-BF4B-7F21-B15D-9554D9C25344}"/>
                </a:ext>
              </a:extLst>
            </p:cNvPr>
            <p:cNvSpPr/>
            <p:nvPr/>
          </p:nvSpPr>
          <p:spPr>
            <a:xfrm>
              <a:off x="9711531" y="5464969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3" name="Полилиния 822">
              <a:extLst>
                <a:ext uri="{FF2B5EF4-FFF2-40B4-BE49-F238E27FC236}">
                  <a16:creationId xmlns:a16="http://schemas.microsoft.com/office/drawing/2014/main" id="{DDBE7E2E-9D3C-694F-9749-DD4C7F9FCA6C}"/>
                </a:ext>
              </a:extLst>
            </p:cNvPr>
            <p:cNvSpPr/>
            <p:nvPr/>
          </p:nvSpPr>
          <p:spPr>
            <a:xfrm>
              <a:off x="9711531" y="5769769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4" name="Полилиния 823">
              <a:extLst>
                <a:ext uri="{FF2B5EF4-FFF2-40B4-BE49-F238E27FC236}">
                  <a16:creationId xmlns:a16="http://schemas.microsoft.com/office/drawing/2014/main" id="{7DD0525D-41CF-FF90-4EAC-6D4B9EFF3EC5}"/>
                </a:ext>
              </a:extLst>
            </p:cNvPr>
            <p:cNvSpPr/>
            <p:nvPr/>
          </p:nvSpPr>
          <p:spPr>
            <a:xfrm>
              <a:off x="9711531" y="5845969"/>
              <a:ext cx="76200" cy="76200"/>
            </a:xfrm>
            <a:custGeom>
              <a:avLst/>
              <a:gdLst>
                <a:gd name="connsiteX0" fmla="*/ 112 w 76200"/>
                <a:gd name="connsiteY0" fmla="*/ 168 h 76200"/>
                <a:gd name="connsiteX1" fmla="*/ 76312 w 76200"/>
                <a:gd name="connsiteY1" fmla="*/ 168 h 76200"/>
                <a:gd name="connsiteX2" fmla="*/ 76312 w 76200"/>
                <a:gd name="connsiteY2" fmla="*/ 76368 h 76200"/>
                <a:gd name="connsiteX3" fmla="*/ 11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8"/>
                  </a:moveTo>
                  <a:lnTo>
                    <a:pt x="76312" y="168"/>
                  </a:lnTo>
                  <a:lnTo>
                    <a:pt x="76312" y="76368"/>
                  </a:lnTo>
                  <a:lnTo>
                    <a:pt x="11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5" name="Полилиния 824">
              <a:extLst>
                <a:ext uri="{FF2B5EF4-FFF2-40B4-BE49-F238E27FC236}">
                  <a16:creationId xmlns:a16="http://schemas.microsoft.com/office/drawing/2014/main" id="{23C1F75A-CD42-58F2-C574-FBB9ABF5FB5C}"/>
                </a:ext>
              </a:extLst>
            </p:cNvPr>
            <p:cNvSpPr/>
            <p:nvPr/>
          </p:nvSpPr>
          <p:spPr>
            <a:xfrm>
              <a:off x="9711531" y="5922169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6" name="Полилиния 825">
              <a:extLst>
                <a:ext uri="{FF2B5EF4-FFF2-40B4-BE49-F238E27FC236}">
                  <a16:creationId xmlns:a16="http://schemas.microsoft.com/office/drawing/2014/main" id="{C6F5020B-07E3-EEFF-2394-146553B22F67}"/>
                </a:ext>
              </a:extLst>
            </p:cNvPr>
            <p:cNvSpPr/>
            <p:nvPr/>
          </p:nvSpPr>
          <p:spPr>
            <a:xfrm>
              <a:off x="9711531" y="6074569"/>
              <a:ext cx="76200" cy="76200"/>
            </a:xfrm>
            <a:custGeom>
              <a:avLst/>
              <a:gdLst>
                <a:gd name="connsiteX0" fmla="*/ 112 w 76200"/>
                <a:gd name="connsiteY0" fmla="*/ 192 h 76200"/>
                <a:gd name="connsiteX1" fmla="*/ 76312 w 76200"/>
                <a:gd name="connsiteY1" fmla="*/ 192 h 76200"/>
                <a:gd name="connsiteX2" fmla="*/ 76312 w 76200"/>
                <a:gd name="connsiteY2" fmla="*/ 76392 h 76200"/>
                <a:gd name="connsiteX3" fmla="*/ 11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92"/>
                  </a:moveTo>
                  <a:lnTo>
                    <a:pt x="76312" y="192"/>
                  </a:lnTo>
                  <a:lnTo>
                    <a:pt x="76312" y="76392"/>
                  </a:lnTo>
                  <a:lnTo>
                    <a:pt x="11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7" name="Полилиния 826">
              <a:extLst>
                <a:ext uri="{FF2B5EF4-FFF2-40B4-BE49-F238E27FC236}">
                  <a16:creationId xmlns:a16="http://schemas.microsoft.com/office/drawing/2014/main" id="{4491414A-B080-287F-88CB-17913791B33C}"/>
                </a:ext>
              </a:extLst>
            </p:cNvPr>
            <p:cNvSpPr/>
            <p:nvPr/>
          </p:nvSpPr>
          <p:spPr>
            <a:xfrm>
              <a:off x="9711531" y="6150769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8" name="Полилиния 827">
              <a:extLst>
                <a:ext uri="{FF2B5EF4-FFF2-40B4-BE49-F238E27FC236}">
                  <a16:creationId xmlns:a16="http://schemas.microsoft.com/office/drawing/2014/main" id="{24986696-6C6C-B9EF-4E5A-C9212B2787C2}"/>
                </a:ext>
              </a:extLst>
            </p:cNvPr>
            <p:cNvSpPr/>
            <p:nvPr/>
          </p:nvSpPr>
          <p:spPr>
            <a:xfrm>
              <a:off x="9711531" y="6226969"/>
              <a:ext cx="76200" cy="76200"/>
            </a:xfrm>
            <a:custGeom>
              <a:avLst/>
              <a:gdLst>
                <a:gd name="connsiteX0" fmla="*/ 112 w 76200"/>
                <a:gd name="connsiteY0" fmla="*/ 208 h 76200"/>
                <a:gd name="connsiteX1" fmla="*/ 76312 w 76200"/>
                <a:gd name="connsiteY1" fmla="*/ 208 h 76200"/>
                <a:gd name="connsiteX2" fmla="*/ 76312 w 76200"/>
                <a:gd name="connsiteY2" fmla="*/ 76408 h 76200"/>
                <a:gd name="connsiteX3" fmla="*/ 11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8"/>
                  </a:moveTo>
                  <a:lnTo>
                    <a:pt x="76312" y="208"/>
                  </a:lnTo>
                  <a:lnTo>
                    <a:pt x="76312" y="76408"/>
                  </a:lnTo>
                  <a:lnTo>
                    <a:pt x="11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29" name="Полилиния 828">
              <a:extLst>
                <a:ext uri="{FF2B5EF4-FFF2-40B4-BE49-F238E27FC236}">
                  <a16:creationId xmlns:a16="http://schemas.microsoft.com/office/drawing/2014/main" id="{2BEF815C-55BF-B0B9-3FB1-ED3DF673B504}"/>
                </a:ext>
              </a:extLst>
            </p:cNvPr>
            <p:cNvSpPr/>
            <p:nvPr/>
          </p:nvSpPr>
          <p:spPr>
            <a:xfrm>
              <a:off x="9711531" y="6303169"/>
              <a:ext cx="76200" cy="76200"/>
            </a:xfrm>
            <a:custGeom>
              <a:avLst/>
              <a:gdLst>
                <a:gd name="connsiteX0" fmla="*/ 112 w 76200"/>
                <a:gd name="connsiteY0" fmla="*/ 216 h 76200"/>
                <a:gd name="connsiteX1" fmla="*/ 76312 w 76200"/>
                <a:gd name="connsiteY1" fmla="*/ 216 h 76200"/>
                <a:gd name="connsiteX2" fmla="*/ 76312 w 76200"/>
                <a:gd name="connsiteY2" fmla="*/ 76416 h 76200"/>
                <a:gd name="connsiteX3" fmla="*/ 11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16"/>
                  </a:moveTo>
                  <a:lnTo>
                    <a:pt x="76312" y="216"/>
                  </a:lnTo>
                  <a:lnTo>
                    <a:pt x="76312" y="76416"/>
                  </a:lnTo>
                  <a:lnTo>
                    <a:pt x="11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0" name="Полилиния 829">
              <a:extLst>
                <a:ext uri="{FF2B5EF4-FFF2-40B4-BE49-F238E27FC236}">
                  <a16:creationId xmlns:a16="http://schemas.microsoft.com/office/drawing/2014/main" id="{B5DDFCA8-EAC4-A03E-1C7D-30F56E48B06B}"/>
                </a:ext>
              </a:extLst>
            </p:cNvPr>
            <p:cNvSpPr/>
            <p:nvPr/>
          </p:nvSpPr>
          <p:spPr>
            <a:xfrm>
              <a:off x="9711531" y="6379369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1" name="Полилиния 830">
              <a:extLst>
                <a:ext uri="{FF2B5EF4-FFF2-40B4-BE49-F238E27FC236}">
                  <a16:creationId xmlns:a16="http://schemas.microsoft.com/office/drawing/2014/main" id="{9B80D931-158E-7147-A76C-A3741C8A8C54}"/>
                </a:ext>
              </a:extLst>
            </p:cNvPr>
            <p:cNvSpPr/>
            <p:nvPr/>
          </p:nvSpPr>
          <p:spPr>
            <a:xfrm>
              <a:off x="9711531" y="6531769"/>
              <a:ext cx="76200" cy="76200"/>
            </a:xfrm>
            <a:custGeom>
              <a:avLst/>
              <a:gdLst>
                <a:gd name="connsiteX0" fmla="*/ 112 w 76200"/>
                <a:gd name="connsiteY0" fmla="*/ 240 h 76200"/>
                <a:gd name="connsiteX1" fmla="*/ 76312 w 76200"/>
                <a:gd name="connsiteY1" fmla="*/ 240 h 76200"/>
                <a:gd name="connsiteX2" fmla="*/ 76312 w 76200"/>
                <a:gd name="connsiteY2" fmla="*/ 76440 h 76200"/>
                <a:gd name="connsiteX3" fmla="*/ 11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40"/>
                  </a:moveTo>
                  <a:lnTo>
                    <a:pt x="76312" y="240"/>
                  </a:lnTo>
                  <a:lnTo>
                    <a:pt x="76312" y="76440"/>
                  </a:lnTo>
                  <a:lnTo>
                    <a:pt x="11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2" name="Полилиния 831">
              <a:extLst>
                <a:ext uri="{FF2B5EF4-FFF2-40B4-BE49-F238E27FC236}">
                  <a16:creationId xmlns:a16="http://schemas.microsoft.com/office/drawing/2014/main" id="{B899850C-CC62-3743-CCFE-403B27D6B1A7}"/>
                </a:ext>
              </a:extLst>
            </p:cNvPr>
            <p:cNvSpPr/>
            <p:nvPr/>
          </p:nvSpPr>
          <p:spPr>
            <a:xfrm>
              <a:off x="9711531" y="6607969"/>
              <a:ext cx="76200" cy="76200"/>
            </a:xfrm>
            <a:custGeom>
              <a:avLst/>
              <a:gdLst>
                <a:gd name="connsiteX0" fmla="*/ 112 w 76200"/>
                <a:gd name="connsiteY0" fmla="*/ 248 h 76200"/>
                <a:gd name="connsiteX1" fmla="*/ 76312 w 76200"/>
                <a:gd name="connsiteY1" fmla="*/ 248 h 76200"/>
                <a:gd name="connsiteX2" fmla="*/ 76312 w 76200"/>
                <a:gd name="connsiteY2" fmla="*/ 76448 h 76200"/>
                <a:gd name="connsiteX3" fmla="*/ 11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48"/>
                  </a:moveTo>
                  <a:lnTo>
                    <a:pt x="76312" y="248"/>
                  </a:lnTo>
                  <a:lnTo>
                    <a:pt x="76312" y="76448"/>
                  </a:lnTo>
                  <a:lnTo>
                    <a:pt x="11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3" name="Полилиния 832">
              <a:extLst>
                <a:ext uri="{FF2B5EF4-FFF2-40B4-BE49-F238E27FC236}">
                  <a16:creationId xmlns:a16="http://schemas.microsoft.com/office/drawing/2014/main" id="{C9FB6217-C0C2-D3A1-CA37-E8E6D161CD8A}"/>
                </a:ext>
              </a:extLst>
            </p:cNvPr>
            <p:cNvSpPr/>
            <p:nvPr/>
          </p:nvSpPr>
          <p:spPr>
            <a:xfrm>
              <a:off x="9711531" y="6684169"/>
              <a:ext cx="76200" cy="76200"/>
            </a:xfrm>
            <a:custGeom>
              <a:avLst/>
              <a:gdLst>
                <a:gd name="connsiteX0" fmla="*/ 112 w 76200"/>
                <a:gd name="connsiteY0" fmla="*/ 256 h 76200"/>
                <a:gd name="connsiteX1" fmla="*/ 76312 w 76200"/>
                <a:gd name="connsiteY1" fmla="*/ 256 h 76200"/>
                <a:gd name="connsiteX2" fmla="*/ 76312 w 76200"/>
                <a:gd name="connsiteY2" fmla="*/ 76456 h 76200"/>
                <a:gd name="connsiteX3" fmla="*/ 11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56"/>
                  </a:moveTo>
                  <a:lnTo>
                    <a:pt x="76312" y="256"/>
                  </a:lnTo>
                  <a:lnTo>
                    <a:pt x="76312" y="76456"/>
                  </a:lnTo>
                  <a:lnTo>
                    <a:pt x="11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4" name="Полилиния 833">
              <a:extLst>
                <a:ext uri="{FF2B5EF4-FFF2-40B4-BE49-F238E27FC236}">
                  <a16:creationId xmlns:a16="http://schemas.microsoft.com/office/drawing/2014/main" id="{420A9B55-338E-39EA-F8F8-9FC560358BC1}"/>
                </a:ext>
              </a:extLst>
            </p:cNvPr>
            <p:cNvSpPr/>
            <p:nvPr/>
          </p:nvSpPr>
          <p:spPr>
            <a:xfrm>
              <a:off x="9787731" y="4626769"/>
              <a:ext cx="76200" cy="76200"/>
            </a:xfrm>
            <a:custGeom>
              <a:avLst/>
              <a:gdLst>
                <a:gd name="connsiteX0" fmla="*/ 120 w 76200"/>
                <a:gd name="connsiteY0" fmla="*/ 40 h 76200"/>
                <a:gd name="connsiteX1" fmla="*/ 76320 w 76200"/>
                <a:gd name="connsiteY1" fmla="*/ 40 h 76200"/>
                <a:gd name="connsiteX2" fmla="*/ 76320 w 76200"/>
                <a:gd name="connsiteY2" fmla="*/ 76240 h 76200"/>
                <a:gd name="connsiteX3" fmla="*/ 12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0"/>
                  </a:moveTo>
                  <a:lnTo>
                    <a:pt x="76320" y="40"/>
                  </a:lnTo>
                  <a:lnTo>
                    <a:pt x="76320" y="76240"/>
                  </a:lnTo>
                  <a:lnTo>
                    <a:pt x="12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5" name="Полилиния 834">
              <a:extLst>
                <a:ext uri="{FF2B5EF4-FFF2-40B4-BE49-F238E27FC236}">
                  <a16:creationId xmlns:a16="http://schemas.microsoft.com/office/drawing/2014/main" id="{AADC88E8-8DBC-C71C-E44B-3D0463392BEE}"/>
                </a:ext>
              </a:extLst>
            </p:cNvPr>
            <p:cNvSpPr/>
            <p:nvPr/>
          </p:nvSpPr>
          <p:spPr>
            <a:xfrm>
              <a:off x="9787731" y="4855369"/>
              <a:ext cx="76200" cy="76200"/>
            </a:xfrm>
            <a:custGeom>
              <a:avLst/>
              <a:gdLst>
                <a:gd name="connsiteX0" fmla="*/ 120 w 76200"/>
                <a:gd name="connsiteY0" fmla="*/ 64 h 76200"/>
                <a:gd name="connsiteX1" fmla="*/ 76320 w 76200"/>
                <a:gd name="connsiteY1" fmla="*/ 64 h 76200"/>
                <a:gd name="connsiteX2" fmla="*/ 76320 w 76200"/>
                <a:gd name="connsiteY2" fmla="*/ 76264 h 76200"/>
                <a:gd name="connsiteX3" fmla="*/ 12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64"/>
                  </a:moveTo>
                  <a:lnTo>
                    <a:pt x="76320" y="64"/>
                  </a:lnTo>
                  <a:lnTo>
                    <a:pt x="76320" y="76264"/>
                  </a:lnTo>
                  <a:lnTo>
                    <a:pt x="12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6" name="Полилиния 835">
              <a:extLst>
                <a:ext uri="{FF2B5EF4-FFF2-40B4-BE49-F238E27FC236}">
                  <a16:creationId xmlns:a16="http://schemas.microsoft.com/office/drawing/2014/main" id="{E3AB6C88-E4BC-BDE8-2F94-BA1C3F1241B0}"/>
                </a:ext>
              </a:extLst>
            </p:cNvPr>
            <p:cNvSpPr/>
            <p:nvPr/>
          </p:nvSpPr>
          <p:spPr>
            <a:xfrm>
              <a:off x="9787731" y="4931569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7" name="Полилиния 836">
              <a:extLst>
                <a:ext uri="{FF2B5EF4-FFF2-40B4-BE49-F238E27FC236}">
                  <a16:creationId xmlns:a16="http://schemas.microsoft.com/office/drawing/2014/main" id="{77970274-2981-6120-A981-4CAC3E0B4A82}"/>
                </a:ext>
              </a:extLst>
            </p:cNvPr>
            <p:cNvSpPr/>
            <p:nvPr/>
          </p:nvSpPr>
          <p:spPr>
            <a:xfrm>
              <a:off x="9787731" y="5160169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8" name="Полилиния 837">
              <a:extLst>
                <a:ext uri="{FF2B5EF4-FFF2-40B4-BE49-F238E27FC236}">
                  <a16:creationId xmlns:a16="http://schemas.microsoft.com/office/drawing/2014/main" id="{5C24693B-7879-FDC9-4BF8-4B3DDECBA229}"/>
                </a:ext>
              </a:extLst>
            </p:cNvPr>
            <p:cNvSpPr/>
            <p:nvPr/>
          </p:nvSpPr>
          <p:spPr>
            <a:xfrm>
              <a:off x="9787731" y="5312569"/>
              <a:ext cx="76200" cy="76200"/>
            </a:xfrm>
            <a:custGeom>
              <a:avLst/>
              <a:gdLst>
                <a:gd name="connsiteX0" fmla="*/ 120 w 76200"/>
                <a:gd name="connsiteY0" fmla="*/ 112 h 76200"/>
                <a:gd name="connsiteX1" fmla="*/ 76320 w 76200"/>
                <a:gd name="connsiteY1" fmla="*/ 112 h 76200"/>
                <a:gd name="connsiteX2" fmla="*/ 76320 w 76200"/>
                <a:gd name="connsiteY2" fmla="*/ 76312 h 76200"/>
                <a:gd name="connsiteX3" fmla="*/ 12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12"/>
                  </a:moveTo>
                  <a:lnTo>
                    <a:pt x="76320" y="112"/>
                  </a:lnTo>
                  <a:lnTo>
                    <a:pt x="76320" y="76312"/>
                  </a:lnTo>
                  <a:lnTo>
                    <a:pt x="12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39" name="Полилиния 838">
              <a:extLst>
                <a:ext uri="{FF2B5EF4-FFF2-40B4-BE49-F238E27FC236}">
                  <a16:creationId xmlns:a16="http://schemas.microsoft.com/office/drawing/2014/main" id="{94D23B34-7141-E008-3CFD-178E3D8F669A}"/>
                </a:ext>
              </a:extLst>
            </p:cNvPr>
            <p:cNvSpPr/>
            <p:nvPr/>
          </p:nvSpPr>
          <p:spPr>
            <a:xfrm>
              <a:off x="9787731" y="5541169"/>
              <a:ext cx="76200" cy="76200"/>
            </a:xfrm>
            <a:custGeom>
              <a:avLst/>
              <a:gdLst>
                <a:gd name="connsiteX0" fmla="*/ 120 w 76200"/>
                <a:gd name="connsiteY0" fmla="*/ 136 h 76200"/>
                <a:gd name="connsiteX1" fmla="*/ 76320 w 76200"/>
                <a:gd name="connsiteY1" fmla="*/ 136 h 76200"/>
                <a:gd name="connsiteX2" fmla="*/ 76320 w 76200"/>
                <a:gd name="connsiteY2" fmla="*/ 76336 h 76200"/>
                <a:gd name="connsiteX3" fmla="*/ 12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36"/>
                  </a:moveTo>
                  <a:lnTo>
                    <a:pt x="76320" y="136"/>
                  </a:lnTo>
                  <a:lnTo>
                    <a:pt x="76320" y="76336"/>
                  </a:lnTo>
                  <a:lnTo>
                    <a:pt x="12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0" name="Полилиния 839">
              <a:extLst>
                <a:ext uri="{FF2B5EF4-FFF2-40B4-BE49-F238E27FC236}">
                  <a16:creationId xmlns:a16="http://schemas.microsoft.com/office/drawing/2014/main" id="{E4E30E44-9CC5-470C-9E58-49A8AFEAF9D4}"/>
                </a:ext>
              </a:extLst>
            </p:cNvPr>
            <p:cNvSpPr/>
            <p:nvPr/>
          </p:nvSpPr>
          <p:spPr>
            <a:xfrm>
              <a:off x="9787731" y="5617369"/>
              <a:ext cx="76200" cy="76200"/>
            </a:xfrm>
            <a:custGeom>
              <a:avLst/>
              <a:gdLst>
                <a:gd name="connsiteX0" fmla="*/ 120 w 76200"/>
                <a:gd name="connsiteY0" fmla="*/ 144 h 76200"/>
                <a:gd name="connsiteX1" fmla="*/ 76320 w 76200"/>
                <a:gd name="connsiteY1" fmla="*/ 144 h 76200"/>
                <a:gd name="connsiteX2" fmla="*/ 76320 w 76200"/>
                <a:gd name="connsiteY2" fmla="*/ 76344 h 76200"/>
                <a:gd name="connsiteX3" fmla="*/ 12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44"/>
                  </a:moveTo>
                  <a:lnTo>
                    <a:pt x="76320" y="144"/>
                  </a:lnTo>
                  <a:lnTo>
                    <a:pt x="76320" y="76344"/>
                  </a:lnTo>
                  <a:lnTo>
                    <a:pt x="12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1" name="Полилиния 840">
              <a:extLst>
                <a:ext uri="{FF2B5EF4-FFF2-40B4-BE49-F238E27FC236}">
                  <a16:creationId xmlns:a16="http://schemas.microsoft.com/office/drawing/2014/main" id="{1D7E4F6F-E323-DAD5-1D4B-9B2EC91FA0B7}"/>
                </a:ext>
              </a:extLst>
            </p:cNvPr>
            <p:cNvSpPr/>
            <p:nvPr/>
          </p:nvSpPr>
          <p:spPr>
            <a:xfrm>
              <a:off x="9787731" y="5693569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2" name="Полилиния 841">
              <a:extLst>
                <a:ext uri="{FF2B5EF4-FFF2-40B4-BE49-F238E27FC236}">
                  <a16:creationId xmlns:a16="http://schemas.microsoft.com/office/drawing/2014/main" id="{5DC26096-5FB2-2F69-766A-4C6EBDE20317}"/>
                </a:ext>
              </a:extLst>
            </p:cNvPr>
            <p:cNvSpPr/>
            <p:nvPr/>
          </p:nvSpPr>
          <p:spPr>
            <a:xfrm>
              <a:off x="9787731" y="5998369"/>
              <a:ext cx="76200" cy="76200"/>
            </a:xfrm>
            <a:custGeom>
              <a:avLst/>
              <a:gdLst>
                <a:gd name="connsiteX0" fmla="*/ 120 w 76200"/>
                <a:gd name="connsiteY0" fmla="*/ 184 h 76200"/>
                <a:gd name="connsiteX1" fmla="*/ 76320 w 76200"/>
                <a:gd name="connsiteY1" fmla="*/ 184 h 76200"/>
                <a:gd name="connsiteX2" fmla="*/ 76320 w 76200"/>
                <a:gd name="connsiteY2" fmla="*/ 76384 h 76200"/>
                <a:gd name="connsiteX3" fmla="*/ 12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84"/>
                  </a:moveTo>
                  <a:lnTo>
                    <a:pt x="76320" y="184"/>
                  </a:lnTo>
                  <a:lnTo>
                    <a:pt x="76320" y="76384"/>
                  </a:lnTo>
                  <a:lnTo>
                    <a:pt x="12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3" name="Полилиния 842">
              <a:extLst>
                <a:ext uri="{FF2B5EF4-FFF2-40B4-BE49-F238E27FC236}">
                  <a16:creationId xmlns:a16="http://schemas.microsoft.com/office/drawing/2014/main" id="{1FA63801-7EF9-D84D-1080-EC637B803940}"/>
                </a:ext>
              </a:extLst>
            </p:cNvPr>
            <p:cNvSpPr/>
            <p:nvPr/>
          </p:nvSpPr>
          <p:spPr>
            <a:xfrm>
              <a:off x="9787731" y="6303169"/>
              <a:ext cx="76200" cy="76200"/>
            </a:xfrm>
            <a:custGeom>
              <a:avLst/>
              <a:gdLst>
                <a:gd name="connsiteX0" fmla="*/ 120 w 76200"/>
                <a:gd name="connsiteY0" fmla="*/ 216 h 76200"/>
                <a:gd name="connsiteX1" fmla="*/ 76320 w 76200"/>
                <a:gd name="connsiteY1" fmla="*/ 216 h 76200"/>
                <a:gd name="connsiteX2" fmla="*/ 76320 w 76200"/>
                <a:gd name="connsiteY2" fmla="*/ 76416 h 76200"/>
                <a:gd name="connsiteX3" fmla="*/ 12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16"/>
                  </a:moveTo>
                  <a:lnTo>
                    <a:pt x="76320" y="216"/>
                  </a:lnTo>
                  <a:lnTo>
                    <a:pt x="76320" y="76416"/>
                  </a:lnTo>
                  <a:lnTo>
                    <a:pt x="12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4" name="Полилиния 843">
              <a:extLst>
                <a:ext uri="{FF2B5EF4-FFF2-40B4-BE49-F238E27FC236}">
                  <a16:creationId xmlns:a16="http://schemas.microsoft.com/office/drawing/2014/main" id="{D55C47BE-8473-10CA-F207-99DB8E7A40C3}"/>
                </a:ext>
              </a:extLst>
            </p:cNvPr>
            <p:cNvSpPr/>
            <p:nvPr/>
          </p:nvSpPr>
          <p:spPr>
            <a:xfrm>
              <a:off x="9787731" y="6379369"/>
              <a:ext cx="76200" cy="76200"/>
            </a:xfrm>
            <a:custGeom>
              <a:avLst/>
              <a:gdLst>
                <a:gd name="connsiteX0" fmla="*/ 120 w 76200"/>
                <a:gd name="connsiteY0" fmla="*/ 224 h 76200"/>
                <a:gd name="connsiteX1" fmla="*/ 76320 w 76200"/>
                <a:gd name="connsiteY1" fmla="*/ 224 h 76200"/>
                <a:gd name="connsiteX2" fmla="*/ 76320 w 76200"/>
                <a:gd name="connsiteY2" fmla="*/ 76424 h 76200"/>
                <a:gd name="connsiteX3" fmla="*/ 12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24"/>
                  </a:moveTo>
                  <a:lnTo>
                    <a:pt x="76320" y="224"/>
                  </a:lnTo>
                  <a:lnTo>
                    <a:pt x="76320" y="76424"/>
                  </a:lnTo>
                  <a:lnTo>
                    <a:pt x="12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5" name="Полилиния 844">
              <a:extLst>
                <a:ext uri="{FF2B5EF4-FFF2-40B4-BE49-F238E27FC236}">
                  <a16:creationId xmlns:a16="http://schemas.microsoft.com/office/drawing/2014/main" id="{0481C2C1-D3C8-FAA2-0B00-FC609E006EC1}"/>
                </a:ext>
              </a:extLst>
            </p:cNvPr>
            <p:cNvSpPr/>
            <p:nvPr/>
          </p:nvSpPr>
          <p:spPr>
            <a:xfrm>
              <a:off x="9787731" y="6455569"/>
              <a:ext cx="76200" cy="76200"/>
            </a:xfrm>
            <a:custGeom>
              <a:avLst/>
              <a:gdLst>
                <a:gd name="connsiteX0" fmla="*/ 120 w 76200"/>
                <a:gd name="connsiteY0" fmla="*/ 232 h 76200"/>
                <a:gd name="connsiteX1" fmla="*/ 76320 w 76200"/>
                <a:gd name="connsiteY1" fmla="*/ 232 h 76200"/>
                <a:gd name="connsiteX2" fmla="*/ 76320 w 76200"/>
                <a:gd name="connsiteY2" fmla="*/ 76432 h 76200"/>
                <a:gd name="connsiteX3" fmla="*/ 12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32"/>
                  </a:moveTo>
                  <a:lnTo>
                    <a:pt x="76320" y="232"/>
                  </a:lnTo>
                  <a:lnTo>
                    <a:pt x="76320" y="76432"/>
                  </a:lnTo>
                  <a:lnTo>
                    <a:pt x="12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6" name="Полилиния 845">
              <a:extLst>
                <a:ext uri="{FF2B5EF4-FFF2-40B4-BE49-F238E27FC236}">
                  <a16:creationId xmlns:a16="http://schemas.microsoft.com/office/drawing/2014/main" id="{642063D9-DF59-CD0C-F460-DEBE2913B185}"/>
                </a:ext>
              </a:extLst>
            </p:cNvPr>
            <p:cNvSpPr/>
            <p:nvPr/>
          </p:nvSpPr>
          <p:spPr>
            <a:xfrm>
              <a:off x="9787731" y="6684169"/>
              <a:ext cx="76200" cy="76200"/>
            </a:xfrm>
            <a:custGeom>
              <a:avLst/>
              <a:gdLst>
                <a:gd name="connsiteX0" fmla="*/ 120 w 76200"/>
                <a:gd name="connsiteY0" fmla="*/ 256 h 76200"/>
                <a:gd name="connsiteX1" fmla="*/ 76320 w 76200"/>
                <a:gd name="connsiteY1" fmla="*/ 256 h 76200"/>
                <a:gd name="connsiteX2" fmla="*/ 76320 w 76200"/>
                <a:gd name="connsiteY2" fmla="*/ 76456 h 76200"/>
                <a:gd name="connsiteX3" fmla="*/ 12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56"/>
                  </a:moveTo>
                  <a:lnTo>
                    <a:pt x="76320" y="256"/>
                  </a:lnTo>
                  <a:lnTo>
                    <a:pt x="76320" y="76456"/>
                  </a:lnTo>
                  <a:lnTo>
                    <a:pt x="12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7" name="Полилиния 846">
              <a:extLst>
                <a:ext uri="{FF2B5EF4-FFF2-40B4-BE49-F238E27FC236}">
                  <a16:creationId xmlns:a16="http://schemas.microsoft.com/office/drawing/2014/main" id="{24B41CA2-3CED-530B-42F8-4CEDB3506ADF}"/>
                </a:ext>
              </a:extLst>
            </p:cNvPr>
            <p:cNvSpPr/>
            <p:nvPr/>
          </p:nvSpPr>
          <p:spPr>
            <a:xfrm>
              <a:off x="9863931" y="4550569"/>
              <a:ext cx="76200" cy="76200"/>
            </a:xfrm>
            <a:custGeom>
              <a:avLst/>
              <a:gdLst>
                <a:gd name="connsiteX0" fmla="*/ 128 w 76200"/>
                <a:gd name="connsiteY0" fmla="*/ 32 h 76200"/>
                <a:gd name="connsiteX1" fmla="*/ 76328 w 76200"/>
                <a:gd name="connsiteY1" fmla="*/ 32 h 76200"/>
                <a:gd name="connsiteX2" fmla="*/ 76328 w 76200"/>
                <a:gd name="connsiteY2" fmla="*/ 76232 h 76200"/>
                <a:gd name="connsiteX3" fmla="*/ 12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32"/>
                  </a:moveTo>
                  <a:lnTo>
                    <a:pt x="76328" y="32"/>
                  </a:lnTo>
                  <a:lnTo>
                    <a:pt x="76328" y="76232"/>
                  </a:lnTo>
                  <a:lnTo>
                    <a:pt x="12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8" name="Полилиния 847">
              <a:extLst>
                <a:ext uri="{FF2B5EF4-FFF2-40B4-BE49-F238E27FC236}">
                  <a16:creationId xmlns:a16="http://schemas.microsoft.com/office/drawing/2014/main" id="{4AA8E2B3-CFD0-C65C-E538-85DDD79D9801}"/>
                </a:ext>
              </a:extLst>
            </p:cNvPr>
            <p:cNvSpPr/>
            <p:nvPr/>
          </p:nvSpPr>
          <p:spPr>
            <a:xfrm>
              <a:off x="9863931" y="4626769"/>
              <a:ext cx="76200" cy="76200"/>
            </a:xfrm>
            <a:custGeom>
              <a:avLst/>
              <a:gdLst>
                <a:gd name="connsiteX0" fmla="*/ 128 w 76200"/>
                <a:gd name="connsiteY0" fmla="*/ 40 h 76200"/>
                <a:gd name="connsiteX1" fmla="*/ 76328 w 76200"/>
                <a:gd name="connsiteY1" fmla="*/ 40 h 76200"/>
                <a:gd name="connsiteX2" fmla="*/ 76328 w 76200"/>
                <a:gd name="connsiteY2" fmla="*/ 76240 h 76200"/>
                <a:gd name="connsiteX3" fmla="*/ 12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0"/>
                  </a:moveTo>
                  <a:lnTo>
                    <a:pt x="76328" y="40"/>
                  </a:lnTo>
                  <a:lnTo>
                    <a:pt x="76328" y="76240"/>
                  </a:lnTo>
                  <a:lnTo>
                    <a:pt x="12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49" name="Полилиния 848">
              <a:extLst>
                <a:ext uri="{FF2B5EF4-FFF2-40B4-BE49-F238E27FC236}">
                  <a16:creationId xmlns:a16="http://schemas.microsoft.com/office/drawing/2014/main" id="{11E7DB4F-9F4B-F69D-15EC-B0B0183E0DBE}"/>
                </a:ext>
              </a:extLst>
            </p:cNvPr>
            <p:cNvSpPr/>
            <p:nvPr/>
          </p:nvSpPr>
          <p:spPr>
            <a:xfrm>
              <a:off x="9863931" y="4779169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0" name="Полилиния 849">
              <a:extLst>
                <a:ext uri="{FF2B5EF4-FFF2-40B4-BE49-F238E27FC236}">
                  <a16:creationId xmlns:a16="http://schemas.microsoft.com/office/drawing/2014/main" id="{10B5E928-8F0E-60B6-2D4C-FAF80F9D059D}"/>
                </a:ext>
              </a:extLst>
            </p:cNvPr>
            <p:cNvSpPr/>
            <p:nvPr/>
          </p:nvSpPr>
          <p:spPr>
            <a:xfrm>
              <a:off x="9863931" y="4855369"/>
              <a:ext cx="76200" cy="76200"/>
            </a:xfrm>
            <a:custGeom>
              <a:avLst/>
              <a:gdLst>
                <a:gd name="connsiteX0" fmla="*/ 128 w 76200"/>
                <a:gd name="connsiteY0" fmla="*/ 64 h 76200"/>
                <a:gd name="connsiteX1" fmla="*/ 76328 w 76200"/>
                <a:gd name="connsiteY1" fmla="*/ 64 h 76200"/>
                <a:gd name="connsiteX2" fmla="*/ 76328 w 76200"/>
                <a:gd name="connsiteY2" fmla="*/ 76264 h 76200"/>
                <a:gd name="connsiteX3" fmla="*/ 12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64"/>
                  </a:moveTo>
                  <a:lnTo>
                    <a:pt x="76328" y="64"/>
                  </a:lnTo>
                  <a:lnTo>
                    <a:pt x="76328" y="76264"/>
                  </a:lnTo>
                  <a:lnTo>
                    <a:pt x="12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1" name="Полилиния 850">
              <a:extLst>
                <a:ext uri="{FF2B5EF4-FFF2-40B4-BE49-F238E27FC236}">
                  <a16:creationId xmlns:a16="http://schemas.microsoft.com/office/drawing/2014/main" id="{BB2CF173-0122-CAF3-7306-C6DB0AF61773}"/>
                </a:ext>
              </a:extLst>
            </p:cNvPr>
            <p:cNvSpPr/>
            <p:nvPr/>
          </p:nvSpPr>
          <p:spPr>
            <a:xfrm>
              <a:off x="9863931" y="5007769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2" name="Полилиния 851">
              <a:extLst>
                <a:ext uri="{FF2B5EF4-FFF2-40B4-BE49-F238E27FC236}">
                  <a16:creationId xmlns:a16="http://schemas.microsoft.com/office/drawing/2014/main" id="{CB4B5369-998E-3E6C-4C1A-939C0262250B}"/>
                </a:ext>
              </a:extLst>
            </p:cNvPr>
            <p:cNvSpPr/>
            <p:nvPr/>
          </p:nvSpPr>
          <p:spPr>
            <a:xfrm>
              <a:off x="9863931" y="5083969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3" name="Полилиния 852">
              <a:extLst>
                <a:ext uri="{FF2B5EF4-FFF2-40B4-BE49-F238E27FC236}">
                  <a16:creationId xmlns:a16="http://schemas.microsoft.com/office/drawing/2014/main" id="{4DB7FC94-AB53-3451-65C9-2DB97B376952}"/>
                </a:ext>
              </a:extLst>
            </p:cNvPr>
            <p:cNvSpPr/>
            <p:nvPr/>
          </p:nvSpPr>
          <p:spPr>
            <a:xfrm>
              <a:off x="9863931" y="5160169"/>
              <a:ext cx="76200" cy="76200"/>
            </a:xfrm>
            <a:custGeom>
              <a:avLst/>
              <a:gdLst>
                <a:gd name="connsiteX0" fmla="*/ 128 w 76200"/>
                <a:gd name="connsiteY0" fmla="*/ 96 h 76200"/>
                <a:gd name="connsiteX1" fmla="*/ 76328 w 76200"/>
                <a:gd name="connsiteY1" fmla="*/ 96 h 76200"/>
                <a:gd name="connsiteX2" fmla="*/ 76328 w 76200"/>
                <a:gd name="connsiteY2" fmla="*/ 76296 h 76200"/>
                <a:gd name="connsiteX3" fmla="*/ 12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96"/>
                  </a:moveTo>
                  <a:lnTo>
                    <a:pt x="76328" y="96"/>
                  </a:lnTo>
                  <a:lnTo>
                    <a:pt x="76328" y="76296"/>
                  </a:lnTo>
                  <a:lnTo>
                    <a:pt x="12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4" name="Полилиния 853">
              <a:extLst>
                <a:ext uri="{FF2B5EF4-FFF2-40B4-BE49-F238E27FC236}">
                  <a16:creationId xmlns:a16="http://schemas.microsoft.com/office/drawing/2014/main" id="{4CF14331-E51F-0BEC-B09F-81D89D129271}"/>
                </a:ext>
              </a:extLst>
            </p:cNvPr>
            <p:cNvSpPr/>
            <p:nvPr/>
          </p:nvSpPr>
          <p:spPr>
            <a:xfrm>
              <a:off x="9863931" y="5236369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5" name="Полилиния 854">
              <a:extLst>
                <a:ext uri="{FF2B5EF4-FFF2-40B4-BE49-F238E27FC236}">
                  <a16:creationId xmlns:a16="http://schemas.microsoft.com/office/drawing/2014/main" id="{1DC23A44-CC12-41A1-927B-34825FA69365}"/>
                </a:ext>
              </a:extLst>
            </p:cNvPr>
            <p:cNvSpPr/>
            <p:nvPr/>
          </p:nvSpPr>
          <p:spPr>
            <a:xfrm>
              <a:off x="9863931" y="5312569"/>
              <a:ext cx="76200" cy="76200"/>
            </a:xfrm>
            <a:custGeom>
              <a:avLst/>
              <a:gdLst>
                <a:gd name="connsiteX0" fmla="*/ 128 w 76200"/>
                <a:gd name="connsiteY0" fmla="*/ 112 h 76200"/>
                <a:gd name="connsiteX1" fmla="*/ 76328 w 76200"/>
                <a:gd name="connsiteY1" fmla="*/ 112 h 76200"/>
                <a:gd name="connsiteX2" fmla="*/ 76328 w 76200"/>
                <a:gd name="connsiteY2" fmla="*/ 76312 h 76200"/>
                <a:gd name="connsiteX3" fmla="*/ 12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12"/>
                  </a:moveTo>
                  <a:lnTo>
                    <a:pt x="76328" y="112"/>
                  </a:lnTo>
                  <a:lnTo>
                    <a:pt x="76328" y="76312"/>
                  </a:lnTo>
                  <a:lnTo>
                    <a:pt x="12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6" name="Полилиния 855">
              <a:extLst>
                <a:ext uri="{FF2B5EF4-FFF2-40B4-BE49-F238E27FC236}">
                  <a16:creationId xmlns:a16="http://schemas.microsoft.com/office/drawing/2014/main" id="{F5B1E96F-ACD9-B8BC-A4BF-CA36DBE52D57}"/>
                </a:ext>
              </a:extLst>
            </p:cNvPr>
            <p:cNvSpPr/>
            <p:nvPr/>
          </p:nvSpPr>
          <p:spPr>
            <a:xfrm>
              <a:off x="9863931" y="5464969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7" name="Полилиния 856">
              <a:extLst>
                <a:ext uri="{FF2B5EF4-FFF2-40B4-BE49-F238E27FC236}">
                  <a16:creationId xmlns:a16="http://schemas.microsoft.com/office/drawing/2014/main" id="{21EC4725-E3A9-E97F-3FB5-65359DC22BE4}"/>
                </a:ext>
              </a:extLst>
            </p:cNvPr>
            <p:cNvSpPr/>
            <p:nvPr/>
          </p:nvSpPr>
          <p:spPr>
            <a:xfrm>
              <a:off x="9863931" y="5541169"/>
              <a:ext cx="76200" cy="76200"/>
            </a:xfrm>
            <a:custGeom>
              <a:avLst/>
              <a:gdLst>
                <a:gd name="connsiteX0" fmla="*/ 128 w 76200"/>
                <a:gd name="connsiteY0" fmla="*/ 136 h 76200"/>
                <a:gd name="connsiteX1" fmla="*/ 76328 w 76200"/>
                <a:gd name="connsiteY1" fmla="*/ 136 h 76200"/>
                <a:gd name="connsiteX2" fmla="*/ 76328 w 76200"/>
                <a:gd name="connsiteY2" fmla="*/ 76336 h 76200"/>
                <a:gd name="connsiteX3" fmla="*/ 12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36"/>
                  </a:moveTo>
                  <a:lnTo>
                    <a:pt x="76328" y="136"/>
                  </a:lnTo>
                  <a:lnTo>
                    <a:pt x="76328" y="76336"/>
                  </a:lnTo>
                  <a:lnTo>
                    <a:pt x="12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8" name="Полилиния 857">
              <a:extLst>
                <a:ext uri="{FF2B5EF4-FFF2-40B4-BE49-F238E27FC236}">
                  <a16:creationId xmlns:a16="http://schemas.microsoft.com/office/drawing/2014/main" id="{EB451FB5-670F-C5C7-1AEC-3A6432660C22}"/>
                </a:ext>
              </a:extLst>
            </p:cNvPr>
            <p:cNvSpPr/>
            <p:nvPr/>
          </p:nvSpPr>
          <p:spPr>
            <a:xfrm>
              <a:off x="9863931" y="5769769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59" name="Полилиния 858">
              <a:extLst>
                <a:ext uri="{FF2B5EF4-FFF2-40B4-BE49-F238E27FC236}">
                  <a16:creationId xmlns:a16="http://schemas.microsoft.com/office/drawing/2014/main" id="{BF80D39F-BD89-C1D5-9846-45F1C6897C18}"/>
                </a:ext>
              </a:extLst>
            </p:cNvPr>
            <p:cNvSpPr/>
            <p:nvPr/>
          </p:nvSpPr>
          <p:spPr>
            <a:xfrm>
              <a:off x="9863931" y="6303169"/>
              <a:ext cx="76200" cy="76200"/>
            </a:xfrm>
            <a:custGeom>
              <a:avLst/>
              <a:gdLst>
                <a:gd name="connsiteX0" fmla="*/ 128 w 76200"/>
                <a:gd name="connsiteY0" fmla="*/ 216 h 76200"/>
                <a:gd name="connsiteX1" fmla="*/ 76328 w 76200"/>
                <a:gd name="connsiteY1" fmla="*/ 216 h 76200"/>
                <a:gd name="connsiteX2" fmla="*/ 76328 w 76200"/>
                <a:gd name="connsiteY2" fmla="*/ 76416 h 76200"/>
                <a:gd name="connsiteX3" fmla="*/ 12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16"/>
                  </a:moveTo>
                  <a:lnTo>
                    <a:pt x="76328" y="216"/>
                  </a:lnTo>
                  <a:lnTo>
                    <a:pt x="76328" y="76416"/>
                  </a:lnTo>
                  <a:lnTo>
                    <a:pt x="12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0" name="Полилиния 859">
              <a:extLst>
                <a:ext uri="{FF2B5EF4-FFF2-40B4-BE49-F238E27FC236}">
                  <a16:creationId xmlns:a16="http://schemas.microsoft.com/office/drawing/2014/main" id="{1F3E6A62-9AFE-EABD-CEED-F948EDA47BB2}"/>
                </a:ext>
              </a:extLst>
            </p:cNvPr>
            <p:cNvSpPr/>
            <p:nvPr/>
          </p:nvSpPr>
          <p:spPr>
            <a:xfrm>
              <a:off x="9863931" y="6531769"/>
              <a:ext cx="76200" cy="76200"/>
            </a:xfrm>
            <a:custGeom>
              <a:avLst/>
              <a:gdLst>
                <a:gd name="connsiteX0" fmla="*/ 128 w 76200"/>
                <a:gd name="connsiteY0" fmla="*/ 240 h 76200"/>
                <a:gd name="connsiteX1" fmla="*/ 76328 w 76200"/>
                <a:gd name="connsiteY1" fmla="*/ 240 h 76200"/>
                <a:gd name="connsiteX2" fmla="*/ 76328 w 76200"/>
                <a:gd name="connsiteY2" fmla="*/ 76440 h 76200"/>
                <a:gd name="connsiteX3" fmla="*/ 128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40"/>
                  </a:moveTo>
                  <a:lnTo>
                    <a:pt x="76328" y="240"/>
                  </a:lnTo>
                  <a:lnTo>
                    <a:pt x="76328" y="76440"/>
                  </a:lnTo>
                  <a:lnTo>
                    <a:pt x="128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1" name="Полилиния 860">
              <a:extLst>
                <a:ext uri="{FF2B5EF4-FFF2-40B4-BE49-F238E27FC236}">
                  <a16:creationId xmlns:a16="http://schemas.microsoft.com/office/drawing/2014/main" id="{78F6D7EF-0911-E961-7158-A14F5A1FDD1F}"/>
                </a:ext>
              </a:extLst>
            </p:cNvPr>
            <p:cNvSpPr/>
            <p:nvPr/>
          </p:nvSpPr>
          <p:spPr>
            <a:xfrm>
              <a:off x="9863931" y="6607969"/>
              <a:ext cx="76200" cy="76200"/>
            </a:xfrm>
            <a:custGeom>
              <a:avLst/>
              <a:gdLst>
                <a:gd name="connsiteX0" fmla="*/ 128 w 76200"/>
                <a:gd name="connsiteY0" fmla="*/ 248 h 76200"/>
                <a:gd name="connsiteX1" fmla="*/ 76328 w 76200"/>
                <a:gd name="connsiteY1" fmla="*/ 248 h 76200"/>
                <a:gd name="connsiteX2" fmla="*/ 76328 w 76200"/>
                <a:gd name="connsiteY2" fmla="*/ 76448 h 76200"/>
                <a:gd name="connsiteX3" fmla="*/ 128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48"/>
                  </a:moveTo>
                  <a:lnTo>
                    <a:pt x="76328" y="248"/>
                  </a:lnTo>
                  <a:lnTo>
                    <a:pt x="76328" y="76448"/>
                  </a:lnTo>
                  <a:lnTo>
                    <a:pt x="128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2" name="Полилиния 861">
              <a:extLst>
                <a:ext uri="{FF2B5EF4-FFF2-40B4-BE49-F238E27FC236}">
                  <a16:creationId xmlns:a16="http://schemas.microsoft.com/office/drawing/2014/main" id="{4462972E-417C-F049-4DB1-B59B939DE08B}"/>
                </a:ext>
              </a:extLst>
            </p:cNvPr>
            <p:cNvSpPr/>
            <p:nvPr/>
          </p:nvSpPr>
          <p:spPr>
            <a:xfrm>
              <a:off x="9940131" y="4550569"/>
              <a:ext cx="76200" cy="76200"/>
            </a:xfrm>
            <a:custGeom>
              <a:avLst/>
              <a:gdLst>
                <a:gd name="connsiteX0" fmla="*/ 136 w 76200"/>
                <a:gd name="connsiteY0" fmla="*/ 32 h 76200"/>
                <a:gd name="connsiteX1" fmla="*/ 76336 w 76200"/>
                <a:gd name="connsiteY1" fmla="*/ 32 h 76200"/>
                <a:gd name="connsiteX2" fmla="*/ 76336 w 76200"/>
                <a:gd name="connsiteY2" fmla="*/ 76232 h 76200"/>
                <a:gd name="connsiteX3" fmla="*/ 13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32"/>
                  </a:moveTo>
                  <a:lnTo>
                    <a:pt x="76336" y="32"/>
                  </a:lnTo>
                  <a:lnTo>
                    <a:pt x="76336" y="76232"/>
                  </a:lnTo>
                  <a:lnTo>
                    <a:pt x="13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3" name="Полилиния 862">
              <a:extLst>
                <a:ext uri="{FF2B5EF4-FFF2-40B4-BE49-F238E27FC236}">
                  <a16:creationId xmlns:a16="http://schemas.microsoft.com/office/drawing/2014/main" id="{B555D9FA-D52D-0E16-8E5E-53C95CAE7042}"/>
                </a:ext>
              </a:extLst>
            </p:cNvPr>
            <p:cNvSpPr/>
            <p:nvPr/>
          </p:nvSpPr>
          <p:spPr>
            <a:xfrm>
              <a:off x="9940131" y="4626769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4" name="Полилиния 863">
              <a:extLst>
                <a:ext uri="{FF2B5EF4-FFF2-40B4-BE49-F238E27FC236}">
                  <a16:creationId xmlns:a16="http://schemas.microsoft.com/office/drawing/2014/main" id="{26678FE4-2F71-3EC9-F0A7-2AD842CFADA5}"/>
                </a:ext>
              </a:extLst>
            </p:cNvPr>
            <p:cNvSpPr/>
            <p:nvPr/>
          </p:nvSpPr>
          <p:spPr>
            <a:xfrm>
              <a:off x="9940131" y="4931569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5" name="Полилиния 864">
              <a:extLst>
                <a:ext uri="{FF2B5EF4-FFF2-40B4-BE49-F238E27FC236}">
                  <a16:creationId xmlns:a16="http://schemas.microsoft.com/office/drawing/2014/main" id="{7A09AA7D-E019-A37B-DACC-FE1465D4AED5}"/>
                </a:ext>
              </a:extLst>
            </p:cNvPr>
            <p:cNvSpPr/>
            <p:nvPr/>
          </p:nvSpPr>
          <p:spPr>
            <a:xfrm>
              <a:off x="9940131" y="5160169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6" name="Полилиния 865">
              <a:extLst>
                <a:ext uri="{FF2B5EF4-FFF2-40B4-BE49-F238E27FC236}">
                  <a16:creationId xmlns:a16="http://schemas.microsoft.com/office/drawing/2014/main" id="{BACFB526-F5D2-2201-6F29-DDCD6C5A3355}"/>
                </a:ext>
              </a:extLst>
            </p:cNvPr>
            <p:cNvSpPr/>
            <p:nvPr/>
          </p:nvSpPr>
          <p:spPr>
            <a:xfrm>
              <a:off x="9940131" y="5236369"/>
              <a:ext cx="76200" cy="76200"/>
            </a:xfrm>
            <a:custGeom>
              <a:avLst/>
              <a:gdLst>
                <a:gd name="connsiteX0" fmla="*/ 136 w 76200"/>
                <a:gd name="connsiteY0" fmla="*/ 104 h 76200"/>
                <a:gd name="connsiteX1" fmla="*/ 76336 w 76200"/>
                <a:gd name="connsiteY1" fmla="*/ 104 h 76200"/>
                <a:gd name="connsiteX2" fmla="*/ 76336 w 76200"/>
                <a:gd name="connsiteY2" fmla="*/ 76304 h 76200"/>
                <a:gd name="connsiteX3" fmla="*/ 13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04"/>
                  </a:moveTo>
                  <a:lnTo>
                    <a:pt x="76336" y="104"/>
                  </a:lnTo>
                  <a:lnTo>
                    <a:pt x="76336" y="76304"/>
                  </a:lnTo>
                  <a:lnTo>
                    <a:pt x="13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7" name="Полилиния 866">
              <a:extLst>
                <a:ext uri="{FF2B5EF4-FFF2-40B4-BE49-F238E27FC236}">
                  <a16:creationId xmlns:a16="http://schemas.microsoft.com/office/drawing/2014/main" id="{9E897F07-DA04-6F75-0564-38C55DE36787}"/>
                </a:ext>
              </a:extLst>
            </p:cNvPr>
            <p:cNvSpPr/>
            <p:nvPr/>
          </p:nvSpPr>
          <p:spPr>
            <a:xfrm>
              <a:off x="9940131" y="5312569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8" name="Полилиния 867">
              <a:extLst>
                <a:ext uri="{FF2B5EF4-FFF2-40B4-BE49-F238E27FC236}">
                  <a16:creationId xmlns:a16="http://schemas.microsoft.com/office/drawing/2014/main" id="{FF837072-BD1F-14E9-A0FC-7DE2816956B9}"/>
                </a:ext>
              </a:extLst>
            </p:cNvPr>
            <p:cNvSpPr/>
            <p:nvPr/>
          </p:nvSpPr>
          <p:spPr>
            <a:xfrm>
              <a:off x="9940131" y="5617369"/>
              <a:ext cx="76200" cy="76200"/>
            </a:xfrm>
            <a:custGeom>
              <a:avLst/>
              <a:gdLst>
                <a:gd name="connsiteX0" fmla="*/ 136 w 76200"/>
                <a:gd name="connsiteY0" fmla="*/ 144 h 76200"/>
                <a:gd name="connsiteX1" fmla="*/ 76336 w 76200"/>
                <a:gd name="connsiteY1" fmla="*/ 144 h 76200"/>
                <a:gd name="connsiteX2" fmla="*/ 76336 w 76200"/>
                <a:gd name="connsiteY2" fmla="*/ 76344 h 76200"/>
                <a:gd name="connsiteX3" fmla="*/ 13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44"/>
                  </a:moveTo>
                  <a:lnTo>
                    <a:pt x="76336" y="144"/>
                  </a:lnTo>
                  <a:lnTo>
                    <a:pt x="76336" y="76344"/>
                  </a:lnTo>
                  <a:lnTo>
                    <a:pt x="13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69" name="Полилиния 868">
              <a:extLst>
                <a:ext uri="{FF2B5EF4-FFF2-40B4-BE49-F238E27FC236}">
                  <a16:creationId xmlns:a16="http://schemas.microsoft.com/office/drawing/2014/main" id="{4AB5696A-768C-73E5-5495-A60ACCF90387}"/>
                </a:ext>
              </a:extLst>
            </p:cNvPr>
            <p:cNvSpPr/>
            <p:nvPr/>
          </p:nvSpPr>
          <p:spPr>
            <a:xfrm>
              <a:off x="9940131" y="5922169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0" name="Полилиния 869">
              <a:extLst>
                <a:ext uri="{FF2B5EF4-FFF2-40B4-BE49-F238E27FC236}">
                  <a16:creationId xmlns:a16="http://schemas.microsoft.com/office/drawing/2014/main" id="{33B3BE15-C644-DE3D-9C71-D4E7AAC5C414}"/>
                </a:ext>
              </a:extLst>
            </p:cNvPr>
            <p:cNvSpPr/>
            <p:nvPr/>
          </p:nvSpPr>
          <p:spPr>
            <a:xfrm>
              <a:off x="9940131" y="5998369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1" name="Полилиния 870">
              <a:extLst>
                <a:ext uri="{FF2B5EF4-FFF2-40B4-BE49-F238E27FC236}">
                  <a16:creationId xmlns:a16="http://schemas.microsoft.com/office/drawing/2014/main" id="{23B703AD-CC70-6AC9-EFCC-993A2D400625}"/>
                </a:ext>
              </a:extLst>
            </p:cNvPr>
            <p:cNvSpPr/>
            <p:nvPr/>
          </p:nvSpPr>
          <p:spPr>
            <a:xfrm>
              <a:off x="9940131" y="6074569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2" name="Полилиния 871">
              <a:extLst>
                <a:ext uri="{FF2B5EF4-FFF2-40B4-BE49-F238E27FC236}">
                  <a16:creationId xmlns:a16="http://schemas.microsoft.com/office/drawing/2014/main" id="{18D07367-CA39-C65D-6F89-DA30D3E9E80A}"/>
                </a:ext>
              </a:extLst>
            </p:cNvPr>
            <p:cNvSpPr/>
            <p:nvPr/>
          </p:nvSpPr>
          <p:spPr>
            <a:xfrm>
              <a:off x="9940131" y="6303169"/>
              <a:ext cx="76200" cy="76200"/>
            </a:xfrm>
            <a:custGeom>
              <a:avLst/>
              <a:gdLst>
                <a:gd name="connsiteX0" fmla="*/ 136 w 76200"/>
                <a:gd name="connsiteY0" fmla="*/ 216 h 76200"/>
                <a:gd name="connsiteX1" fmla="*/ 76336 w 76200"/>
                <a:gd name="connsiteY1" fmla="*/ 216 h 76200"/>
                <a:gd name="connsiteX2" fmla="*/ 76336 w 76200"/>
                <a:gd name="connsiteY2" fmla="*/ 76416 h 76200"/>
                <a:gd name="connsiteX3" fmla="*/ 13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16"/>
                  </a:moveTo>
                  <a:lnTo>
                    <a:pt x="76336" y="216"/>
                  </a:lnTo>
                  <a:lnTo>
                    <a:pt x="76336" y="76416"/>
                  </a:lnTo>
                  <a:lnTo>
                    <a:pt x="13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3" name="Полилиния 872">
              <a:extLst>
                <a:ext uri="{FF2B5EF4-FFF2-40B4-BE49-F238E27FC236}">
                  <a16:creationId xmlns:a16="http://schemas.microsoft.com/office/drawing/2014/main" id="{D22CCED7-4C0B-9778-3509-6EA7F0251F9C}"/>
                </a:ext>
              </a:extLst>
            </p:cNvPr>
            <p:cNvSpPr/>
            <p:nvPr/>
          </p:nvSpPr>
          <p:spPr>
            <a:xfrm>
              <a:off x="9940131" y="6455569"/>
              <a:ext cx="76200" cy="76200"/>
            </a:xfrm>
            <a:custGeom>
              <a:avLst/>
              <a:gdLst>
                <a:gd name="connsiteX0" fmla="*/ 136 w 76200"/>
                <a:gd name="connsiteY0" fmla="*/ 232 h 76200"/>
                <a:gd name="connsiteX1" fmla="*/ 76336 w 76200"/>
                <a:gd name="connsiteY1" fmla="*/ 232 h 76200"/>
                <a:gd name="connsiteX2" fmla="*/ 76336 w 76200"/>
                <a:gd name="connsiteY2" fmla="*/ 76432 h 76200"/>
                <a:gd name="connsiteX3" fmla="*/ 13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32"/>
                  </a:moveTo>
                  <a:lnTo>
                    <a:pt x="76336" y="232"/>
                  </a:lnTo>
                  <a:lnTo>
                    <a:pt x="76336" y="76432"/>
                  </a:lnTo>
                  <a:lnTo>
                    <a:pt x="13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4" name="Полилиния 873">
              <a:extLst>
                <a:ext uri="{FF2B5EF4-FFF2-40B4-BE49-F238E27FC236}">
                  <a16:creationId xmlns:a16="http://schemas.microsoft.com/office/drawing/2014/main" id="{8C41A4A9-0A00-B432-B6D0-17B81B36B862}"/>
                </a:ext>
              </a:extLst>
            </p:cNvPr>
            <p:cNvSpPr/>
            <p:nvPr/>
          </p:nvSpPr>
          <p:spPr>
            <a:xfrm>
              <a:off x="9940131" y="6607969"/>
              <a:ext cx="76200" cy="76200"/>
            </a:xfrm>
            <a:custGeom>
              <a:avLst/>
              <a:gdLst>
                <a:gd name="connsiteX0" fmla="*/ 136 w 76200"/>
                <a:gd name="connsiteY0" fmla="*/ 248 h 76200"/>
                <a:gd name="connsiteX1" fmla="*/ 76336 w 76200"/>
                <a:gd name="connsiteY1" fmla="*/ 248 h 76200"/>
                <a:gd name="connsiteX2" fmla="*/ 76336 w 76200"/>
                <a:gd name="connsiteY2" fmla="*/ 76448 h 76200"/>
                <a:gd name="connsiteX3" fmla="*/ 13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48"/>
                  </a:moveTo>
                  <a:lnTo>
                    <a:pt x="76336" y="248"/>
                  </a:lnTo>
                  <a:lnTo>
                    <a:pt x="76336" y="76448"/>
                  </a:lnTo>
                  <a:lnTo>
                    <a:pt x="13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5" name="Полилиния 874">
              <a:extLst>
                <a:ext uri="{FF2B5EF4-FFF2-40B4-BE49-F238E27FC236}">
                  <a16:creationId xmlns:a16="http://schemas.microsoft.com/office/drawing/2014/main" id="{F878028A-2407-51EF-C048-4199337F0727}"/>
                </a:ext>
              </a:extLst>
            </p:cNvPr>
            <p:cNvSpPr/>
            <p:nvPr/>
          </p:nvSpPr>
          <p:spPr>
            <a:xfrm>
              <a:off x="10016331" y="4550569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6" name="Полилиния 875">
              <a:extLst>
                <a:ext uri="{FF2B5EF4-FFF2-40B4-BE49-F238E27FC236}">
                  <a16:creationId xmlns:a16="http://schemas.microsoft.com/office/drawing/2014/main" id="{583B9AAF-3335-8DB3-5169-75D7E705EC61}"/>
                </a:ext>
              </a:extLst>
            </p:cNvPr>
            <p:cNvSpPr/>
            <p:nvPr/>
          </p:nvSpPr>
          <p:spPr>
            <a:xfrm>
              <a:off x="10016331" y="4779169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7" name="Полилиния 876">
              <a:extLst>
                <a:ext uri="{FF2B5EF4-FFF2-40B4-BE49-F238E27FC236}">
                  <a16:creationId xmlns:a16="http://schemas.microsoft.com/office/drawing/2014/main" id="{D1F5F70A-9B68-6021-5635-013C1E5D780E}"/>
                </a:ext>
              </a:extLst>
            </p:cNvPr>
            <p:cNvSpPr/>
            <p:nvPr/>
          </p:nvSpPr>
          <p:spPr>
            <a:xfrm>
              <a:off x="10016331" y="4855369"/>
              <a:ext cx="76200" cy="76200"/>
            </a:xfrm>
            <a:custGeom>
              <a:avLst/>
              <a:gdLst>
                <a:gd name="connsiteX0" fmla="*/ 144 w 76200"/>
                <a:gd name="connsiteY0" fmla="*/ 64 h 76200"/>
                <a:gd name="connsiteX1" fmla="*/ 76344 w 76200"/>
                <a:gd name="connsiteY1" fmla="*/ 64 h 76200"/>
                <a:gd name="connsiteX2" fmla="*/ 76344 w 76200"/>
                <a:gd name="connsiteY2" fmla="*/ 76264 h 76200"/>
                <a:gd name="connsiteX3" fmla="*/ 14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64"/>
                  </a:moveTo>
                  <a:lnTo>
                    <a:pt x="76344" y="64"/>
                  </a:lnTo>
                  <a:lnTo>
                    <a:pt x="76344" y="76264"/>
                  </a:lnTo>
                  <a:lnTo>
                    <a:pt x="14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8" name="Полилиния 877">
              <a:extLst>
                <a:ext uri="{FF2B5EF4-FFF2-40B4-BE49-F238E27FC236}">
                  <a16:creationId xmlns:a16="http://schemas.microsoft.com/office/drawing/2014/main" id="{5BDC1196-AD50-CF4C-6900-3A21912DD244}"/>
                </a:ext>
              </a:extLst>
            </p:cNvPr>
            <p:cNvSpPr/>
            <p:nvPr/>
          </p:nvSpPr>
          <p:spPr>
            <a:xfrm>
              <a:off x="10016331" y="5007769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79" name="Полилиния 878">
              <a:extLst>
                <a:ext uri="{FF2B5EF4-FFF2-40B4-BE49-F238E27FC236}">
                  <a16:creationId xmlns:a16="http://schemas.microsoft.com/office/drawing/2014/main" id="{CA8C10E6-B225-0854-7975-63641B248DF7}"/>
                </a:ext>
              </a:extLst>
            </p:cNvPr>
            <p:cNvSpPr/>
            <p:nvPr/>
          </p:nvSpPr>
          <p:spPr>
            <a:xfrm>
              <a:off x="10016331" y="5236369"/>
              <a:ext cx="76200" cy="76200"/>
            </a:xfrm>
            <a:custGeom>
              <a:avLst/>
              <a:gdLst>
                <a:gd name="connsiteX0" fmla="*/ 144 w 76200"/>
                <a:gd name="connsiteY0" fmla="*/ 104 h 76200"/>
                <a:gd name="connsiteX1" fmla="*/ 76344 w 76200"/>
                <a:gd name="connsiteY1" fmla="*/ 104 h 76200"/>
                <a:gd name="connsiteX2" fmla="*/ 76344 w 76200"/>
                <a:gd name="connsiteY2" fmla="*/ 76304 h 76200"/>
                <a:gd name="connsiteX3" fmla="*/ 14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04"/>
                  </a:moveTo>
                  <a:lnTo>
                    <a:pt x="76344" y="104"/>
                  </a:lnTo>
                  <a:lnTo>
                    <a:pt x="76344" y="76304"/>
                  </a:lnTo>
                  <a:lnTo>
                    <a:pt x="14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0" name="Полилиния 879">
              <a:extLst>
                <a:ext uri="{FF2B5EF4-FFF2-40B4-BE49-F238E27FC236}">
                  <a16:creationId xmlns:a16="http://schemas.microsoft.com/office/drawing/2014/main" id="{8F098AF9-B3FD-9DBD-A77E-8FA605F323F3}"/>
                </a:ext>
              </a:extLst>
            </p:cNvPr>
            <p:cNvSpPr/>
            <p:nvPr/>
          </p:nvSpPr>
          <p:spPr>
            <a:xfrm>
              <a:off x="10016331" y="5464969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1" name="Полилиния 880">
              <a:extLst>
                <a:ext uri="{FF2B5EF4-FFF2-40B4-BE49-F238E27FC236}">
                  <a16:creationId xmlns:a16="http://schemas.microsoft.com/office/drawing/2014/main" id="{8C0F8039-F60B-520A-23EF-DC5983DB60B8}"/>
                </a:ext>
              </a:extLst>
            </p:cNvPr>
            <p:cNvSpPr/>
            <p:nvPr/>
          </p:nvSpPr>
          <p:spPr>
            <a:xfrm>
              <a:off x="10016331" y="5541169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2" name="Полилиния 881">
              <a:extLst>
                <a:ext uri="{FF2B5EF4-FFF2-40B4-BE49-F238E27FC236}">
                  <a16:creationId xmlns:a16="http://schemas.microsoft.com/office/drawing/2014/main" id="{AA3C80B8-4172-DFEE-833C-56071390A846}"/>
                </a:ext>
              </a:extLst>
            </p:cNvPr>
            <p:cNvSpPr/>
            <p:nvPr/>
          </p:nvSpPr>
          <p:spPr>
            <a:xfrm>
              <a:off x="10016331" y="5693569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3" name="Полилиния 882">
              <a:extLst>
                <a:ext uri="{FF2B5EF4-FFF2-40B4-BE49-F238E27FC236}">
                  <a16:creationId xmlns:a16="http://schemas.microsoft.com/office/drawing/2014/main" id="{301143E9-531E-DF5D-E703-8064644E7441}"/>
                </a:ext>
              </a:extLst>
            </p:cNvPr>
            <p:cNvSpPr/>
            <p:nvPr/>
          </p:nvSpPr>
          <p:spPr>
            <a:xfrm>
              <a:off x="10016331" y="5769769"/>
              <a:ext cx="76200" cy="76200"/>
            </a:xfrm>
            <a:custGeom>
              <a:avLst/>
              <a:gdLst>
                <a:gd name="connsiteX0" fmla="*/ 144 w 76200"/>
                <a:gd name="connsiteY0" fmla="*/ 160 h 76200"/>
                <a:gd name="connsiteX1" fmla="*/ 76344 w 76200"/>
                <a:gd name="connsiteY1" fmla="*/ 160 h 76200"/>
                <a:gd name="connsiteX2" fmla="*/ 76344 w 76200"/>
                <a:gd name="connsiteY2" fmla="*/ 76360 h 76200"/>
                <a:gd name="connsiteX3" fmla="*/ 14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0"/>
                  </a:moveTo>
                  <a:lnTo>
                    <a:pt x="76344" y="160"/>
                  </a:lnTo>
                  <a:lnTo>
                    <a:pt x="76344" y="76360"/>
                  </a:lnTo>
                  <a:lnTo>
                    <a:pt x="14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4" name="Полилиния 883">
              <a:extLst>
                <a:ext uri="{FF2B5EF4-FFF2-40B4-BE49-F238E27FC236}">
                  <a16:creationId xmlns:a16="http://schemas.microsoft.com/office/drawing/2014/main" id="{E8043068-7AFC-F5FA-1717-0635B6F69A70}"/>
                </a:ext>
              </a:extLst>
            </p:cNvPr>
            <p:cNvSpPr/>
            <p:nvPr/>
          </p:nvSpPr>
          <p:spPr>
            <a:xfrm>
              <a:off x="10016331" y="5845969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5" name="Полилиния 884">
              <a:extLst>
                <a:ext uri="{FF2B5EF4-FFF2-40B4-BE49-F238E27FC236}">
                  <a16:creationId xmlns:a16="http://schemas.microsoft.com/office/drawing/2014/main" id="{03FDEB2D-6E46-7F06-108E-A1BA40B887D2}"/>
                </a:ext>
              </a:extLst>
            </p:cNvPr>
            <p:cNvSpPr/>
            <p:nvPr/>
          </p:nvSpPr>
          <p:spPr>
            <a:xfrm>
              <a:off x="10016331" y="5922169"/>
              <a:ext cx="76200" cy="76200"/>
            </a:xfrm>
            <a:custGeom>
              <a:avLst/>
              <a:gdLst>
                <a:gd name="connsiteX0" fmla="*/ 144 w 76200"/>
                <a:gd name="connsiteY0" fmla="*/ 176 h 76200"/>
                <a:gd name="connsiteX1" fmla="*/ 76344 w 76200"/>
                <a:gd name="connsiteY1" fmla="*/ 176 h 76200"/>
                <a:gd name="connsiteX2" fmla="*/ 76344 w 76200"/>
                <a:gd name="connsiteY2" fmla="*/ 76376 h 76200"/>
                <a:gd name="connsiteX3" fmla="*/ 14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76"/>
                  </a:moveTo>
                  <a:lnTo>
                    <a:pt x="76344" y="176"/>
                  </a:lnTo>
                  <a:lnTo>
                    <a:pt x="76344" y="76376"/>
                  </a:lnTo>
                  <a:lnTo>
                    <a:pt x="14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6" name="Полилиния 885">
              <a:extLst>
                <a:ext uri="{FF2B5EF4-FFF2-40B4-BE49-F238E27FC236}">
                  <a16:creationId xmlns:a16="http://schemas.microsoft.com/office/drawing/2014/main" id="{5BEAD87E-4ACB-8ED6-263A-954A5B9D6D7C}"/>
                </a:ext>
              </a:extLst>
            </p:cNvPr>
            <p:cNvSpPr/>
            <p:nvPr/>
          </p:nvSpPr>
          <p:spPr>
            <a:xfrm>
              <a:off x="10016331" y="5998369"/>
              <a:ext cx="76200" cy="76200"/>
            </a:xfrm>
            <a:custGeom>
              <a:avLst/>
              <a:gdLst>
                <a:gd name="connsiteX0" fmla="*/ 144 w 76200"/>
                <a:gd name="connsiteY0" fmla="*/ 184 h 76200"/>
                <a:gd name="connsiteX1" fmla="*/ 76344 w 76200"/>
                <a:gd name="connsiteY1" fmla="*/ 184 h 76200"/>
                <a:gd name="connsiteX2" fmla="*/ 76344 w 76200"/>
                <a:gd name="connsiteY2" fmla="*/ 76384 h 76200"/>
                <a:gd name="connsiteX3" fmla="*/ 14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84"/>
                  </a:moveTo>
                  <a:lnTo>
                    <a:pt x="76344" y="184"/>
                  </a:lnTo>
                  <a:lnTo>
                    <a:pt x="76344" y="76384"/>
                  </a:lnTo>
                  <a:lnTo>
                    <a:pt x="14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7" name="Полилиния 886">
              <a:extLst>
                <a:ext uri="{FF2B5EF4-FFF2-40B4-BE49-F238E27FC236}">
                  <a16:creationId xmlns:a16="http://schemas.microsoft.com/office/drawing/2014/main" id="{CEA8C7CA-E487-ADC4-5983-2D6EE17C8A2F}"/>
                </a:ext>
              </a:extLst>
            </p:cNvPr>
            <p:cNvSpPr/>
            <p:nvPr/>
          </p:nvSpPr>
          <p:spPr>
            <a:xfrm>
              <a:off x="10016331" y="6074569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8" name="Полилиния 887">
              <a:extLst>
                <a:ext uri="{FF2B5EF4-FFF2-40B4-BE49-F238E27FC236}">
                  <a16:creationId xmlns:a16="http://schemas.microsoft.com/office/drawing/2014/main" id="{7BF0DDD1-B795-0411-DC59-8787C1B6AF92}"/>
                </a:ext>
              </a:extLst>
            </p:cNvPr>
            <p:cNvSpPr/>
            <p:nvPr/>
          </p:nvSpPr>
          <p:spPr>
            <a:xfrm>
              <a:off x="10016331" y="6226969"/>
              <a:ext cx="76200" cy="76200"/>
            </a:xfrm>
            <a:custGeom>
              <a:avLst/>
              <a:gdLst>
                <a:gd name="connsiteX0" fmla="*/ 144 w 76200"/>
                <a:gd name="connsiteY0" fmla="*/ 208 h 76200"/>
                <a:gd name="connsiteX1" fmla="*/ 76344 w 76200"/>
                <a:gd name="connsiteY1" fmla="*/ 208 h 76200"/>
                <a:gd name="connsiteX2" fmla="*/ 76344 w 76200"/>
                <a:gd name="connsiteY2" fmla="*/ 76408 h 76200"/>
                <a:gd name="connsiteX3" fmla="*/ 14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8"/>
                  </a:moveTo>
                  <a:lnTo>
                    <a:pt x="76344" y="208"/>
                  </a:lnTo>
                  <a:lnTo>
                    <a:pt x="76344" y="76408"/>
                  </a:lnTo>
                  <a:lnTo>
                    <a:pt x="14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89" name="Полилиния 888">
              <a:extLst>
                <a:ext uri="{FF2B5EF4-FFF2-40B4-BE49-F238E27FC236}">
                  <a16:creationId xmlns:a16="http://schemas.microsoft.com/office/drawing/2014/main" id="{49A88679-512E-0AB5-72E8-CC9728BFC3F0}"/>
                </a:ext>
              </a:extLst>
            </p:cNvPr>
            <p:cNvSpPr/>
            <p:nvPr/>
          </p:nvSpPr>
          <p:spPr>
            <a:xfrm>
              <a:off x="10016331" y="6303169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0" name="Полилиния 889">
              <a:extLst>
                <a:ext uri="{FF2B5EF4-FFF2-40B4-BE49-F238E27FC236}">
                  <a16:creationId xmlns:a16="http://schemas.microsoft.com/office/drawing/2014/main" id="{67FBF95E-C7F1-07BE-E780-373EBBF0E503}"/>
                </a:ext>
              </a:extLst>
            </p:cNvPr>
            <p:cNvSpPr/>
            <p:nvPr/>
          </p:nvSpPr>
          <p:spPr>
            <a:xfrm>
              <a:off x="10016331" y="6531769"/>
              <a:ext cx="76200" cy="76200"/>
            </a:xfrm>
            <a:custGeom>
              <a:avLst/>
              <a:gdLst>
                <a:gd name="connsiteX0" fmla="*/ 144 w 76200"/>
                <a:gd name="connsiteY0" fmla="*/ 240 h 76200"/>
                <a:gd name="connsiteX1" fmla="*/ 76344 w 76200"/>
                <a:gd name="connsiteY1" fmla="*/ 240 h 76200"/>
                <a:gd name="connsiteX2" fmla="*/ 76344 w 76200"/>
                <a:gd name="connsiteY2" fmla="*/ 76440 h 76200"/>
                <a:gd name="connsiteX3" fmla="*/ 14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40"/>
                  </a:moveTo>
                  <a:lnTo>
                    <a:pt x="76344" y="240"/>
                  </a:lnTo>
                  <a:lnTo>
                    <a:pt x="76344" y="76440"/>
                  </a:lnTo>
                  <a:lnTo>
                    <a:pt x="14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1" name="Полилиния 890">
              <a:extLst>
                <a:ext uri="{FF2B5EF4-FFF2-40B4-BE49-F238E27FC236}">
                  <a16:creationId xmlns:a16="http://schemas.microsoft.com/office/drawing/2014/main" id="{874BF50B-7EAF-AF3D-B27D-6909FD07AC6F}"/>
                </a:ext>
              </a:extLst>
            </p:cNvPr>
            <p:cNvSpPr/>
            <p:nvPr/>
          </p:nvSpPr>
          <p:spPr>
            <a:xfrm>
              <a:off x="10092531" y="4550569"/>
              <a:ext cx="76200" cy="76200"/>
            </a:xfrm>
            <a:custGeom>
              <a:avLst/>
              <a:gdLst>
                <a:gd name="connsiteX0" fmla="*/ 152 w 76200"/>
                <a:gd name="connsiteY0" fmla="*/ 32 h 76200"/>
                <a:gd name="connsiteX1" fmla="*/ 76352 w 76200"/>
                <a:gd name="connsiteY1" fmla="*/ 32 h 76200"/>
                <a:gd name="connsiteX2" fmla="*/ 76352 w 76200"/>
                <a:gd name="connsiteY2" fmla="*/ 76232 h 76200"/>
                <a:gd name="connsiteX3" fmla="*/ 15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32"/>
                  </a:moveTo>
                  <a:lnTo>
                    <a:pt x="76352" y="32"/>
                  </a:lnTo>
                  <a:lnTo>
                    <a:pt x="76352" y="76232"/>
                  </a:lnTo>
                  <a:lnTo>
                    <a:pt x="15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2" name="Полилиния 891">
              <a:extLst>
                <a:ext uri="{FF2B5EF4-FFF2-40B4-BE49-F238E27FC236}">
                  <a16:creationId xmlns:a16="http://schemas.microsoft.com/office/drawing/2014/main" id="{D962A311-006B-3EA9-BD44-24CDD8ED7CC0}"/>
                </a:ext>
              </a:extLst>
            </p:cNvPr>
            <p:cNvSpPr/>
            <p:nvPr/>
          </p:nvSpPr>
          <p:spPr>
            <a:xfrm>
              <a:off x="10092531" y="4779169"/>
              <a:ext cx="76200" cy="76200"/>
            </a:xfrm>
            <a:custGeom>
              <a:avLst/>
              <a:gdLst>
                <a:gd name="connsiteX0" fmla="*/ 152 w 76200"/>
                <a:gd name="connsiteY0" fmla="*/ 56 h 76200"/>
                <a:gd name="connsiteX1" fmla="*/ 76352 w 76200"/>
                <a:gd name="connsiteY1" fmla="*/ 56 h 76200"/>
                <a:gd name="connsiteX2" fmla="*/ 76352 w 76200"/>
                <a:gd name="connsiteY2" fmla="*/ 76256 h 76200"/>
                <a:gd name="connsiteX3" fmla="*/ 15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56"/>
                  </a:moveTo>
                  <a:lnTo>
                    <a:pt x="76352" y="56"/>
                  </a:lnTo>
                  <a:lnTo>
                    <a:pt x="76352" y="76256"/>
                  </a:lnTo>
                  <a:lnTo>
                    <a:pt x="15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3" name="Полилиния 892">
              <a:extLst>
                <a:ext uri="{FF2B5EF4-FFF2-40B4-BE49-F238E27FC236}">
                  <a16:creationId xmlns:a16="http://schemas.microsoft.com/office/drawing/2014/main" id="{286E44C5-78DD-A037-1535-804F00891776}"/>
                </a:ext>
              </a:extLst>
            </p:cNvPr>
            <p:cNvSpPr/>
            <p:nvPr/>
          </p:nvSpPr>
          <p:spPr>
            <a:xfrm>
              <a:off x="10092531" y="4931569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4" name="Полилиния 893">
              <a:extLst>
                <a:ext uri="{FF2B5EF4-FFF2-40B4-BE49-F238E27FC236}">
                  <a16:creationId xmlns:a16="http://schemas.microsoft.com/office/drawing/2014/main" id="{D348161D-CE6C-544C-5C0C-F7DBA5E47DCD}"/>
                </a:ext>
              </a:extLst>
            </p:cNvPr>
            <p:cNvSpPr/>
            <p:nvPr/>
          </p:nvSpPr>
          <p:spPr>
            <a:xfrm>
              <a:off x="10092531" y="5083969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5" name="Полилиния 894">
              <a:extLst>
                <a:ext uri="{FF2B5EF4-FFF2-40B4-BE49-F238E27FC236}">
                  <a16:creationId xmlns:a16="http://schemas.microsoft.com/office/drawing/2014/main" id="{49F5F385-B8F8-D877-954C-D1D6947EEBD8}"/>
                </a:ext>
              </a:extLst>
            </p:cNvPr>
            <p:cNvSpPr/>
            <p:nvPr/>
          </p:nvSpPr>
          <p:spPr>
            <a:xfrm>
              <a:off x="10092531" y="5160169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6" name="Полилиния 895">
              <a:extLst>
                <a:ext uri="{FF2B5EF4-FFF2-40B4-BE49-F238E27FC236}">
                  <a16:creationId xmlns:a16="http://schemas.microsoft.com/office/drawing/2014/main" id="{D7B83E4E-9DC3-B50E-0DA8-9B94BC002012}"/>
                </a:ext>
              </a:extLst>
            </p:cNvPr>
            <p:cNvSpPr/>
            <p:nvPr/>
          </p:nvSpPr>
          <p:spPr>
            <a:xfrm>
              <a:off x="10092531" y="5236369"/>
              <a:ext cx="76200" cy="76200"/>
            </a:xfrm>
            <a:custGeom>
              <a:avLst/>
              <a:gdLst>
                <a:gd name="connsiteX0" fmla="*/ 152 w 76200"/>
                <a:gd name="connsiteY0" fmla="*/ 104 h 76200"/>
                <a:gd name="connsiteX1" fmla="*/ 76352 w 76200"/>
                <a:gd name="connsiteY1" fmla="*/ 104 h 76200"/>
                <a:gd name="connsiteX2" fmla="*/ 76352 w 76200"/>
                <a:gd name="connsiteY2" fmla="*/ 76304 h 76200"/>
                <a:gd name="connsiteX3" fmla="*/ 15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04"/>
                  </a:moveTo>
                  <a:lnTo>
                    <a:pt x="76352" y="104"/>
                  </a:lnTo>
                  <a:lnTo>
                    <a:pt x="76352" y="76304"/>
                  </a:lnTo>
                  <a:lnTo>
                    <a:pt x="15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7" name="Полилиния 896">
              <a:extLst>
                <a:ext uri="{FF2B5EF4-FFF2-40B4-BE49-F238E27FC236}">
                  <a16:creationId xmlns:a16="http://schemas.microsoft.com/office/drawing/2014/main" id="{3A8CFD11-653A-68FB-A86F-DAAB5D7597D6}"/>
                </a:ext>
              </a:extLst>
            </p:cNvPr>
            <p:cNvSpPr/>
            <p:nvPr/>
          </p:nvSpPr>
          <p:spPr>
            <a:xfrm>
              <a:off x="10092531" y="5388769"/>
              <a:ext cx="76200" cy="76200"/>
            </a:xfrm>
            <a:custGeom>
              <a:avLst/>
              <a:gdLst>
                <a:gd name="connsiteX0" fmla="*/ 152 w 76200"/>
                <a:gd name="connsiteY0" fmla="*/ 120 h 76200"/>
                <a:gd name="connsiteX1" fmla="*/ 76352 w 76200"/>
                <a:gd name="connsiteY1" fmla="*/ 120 h 76200"/>
                <a:gd name="connsiteX2" fmla="*/ 76352 w 76200"/>
                <a:gd name="connsiteY2" fmla="*/ 76320 h 76200"/>
                <a:gd name="connsiteX3" fmla="*/ 15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0"/>
                  </a:moveTo>
                  <a:lnTo>
                    <a:pt x="76352" y="120"/>
                  </a:lnTo>
                  <a:lnTo>
                    <a:pt x="76352" y="76320"/>
                  </a:lnTo>
                  <a:lnTo>
                    <a:pt x="15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8" name="Полилиния 897">
              <a:extLst>
                <a:ext uri="{FF2B5EF4-FFF2-40B4-BE49-F238E27FC236}">
                  <a16:creationId xmlns:a16="http://schemas.microsoft.com/office/drawing/2014/main" id="{D3938B0A-9600-8943-5B10-C4215B9196D7}"/>
                </a:ext>
              </a:extLst>
            </p:cNvPr>
            <p:cNvSpPr/>
            <p:nvPr/>
          </p:nvSpPr>
          <p:spPr>
            <a:xfrm>
              <a:off x="10092531" y="5464969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899" name="Полилиния 898">
              <a:extLst>
                <a:ext uri="{FF2B5EF4-FFF2-40B4-BE49-F238E27FC236}">
                  <a16:creationId xmlns:a16="http://schemas.microsoft.com/office/drawing/2014/main" id="{A3F1744E-D13B-E3A4-D4C1-16F7C4DAE7EA}"/>
                </a:ext>
              </a:extLst>
            </p:cNvPr>
            <p:cNvSpPr/>
            <p:nvPr/>
          </p:nvSpPr>
          <p:spPr>
            <a:xfrm>
              <a:off x="10092531" y="5541169"/>
              <a:ext cx="76200" cy="76200"/>
            </a:xfrm>
            <a:custGeom>
              <a:avLst/>
              <a:gdLst>
                <a:gd name="connsiteX0" fmla="*/ 152 w 76200"/>
                <a:gd name="connsiteY0" fmla="*/ 136 h 76200"/>
                <a:gd name="connsiteX1" fmla="*/ 76352 w 76200"/>
                <a:gd name="connsiteY1" fmla="*/ 136 h 76200"/>
                <a:gd name="connsiteX2" fmla="*/ 76352 w 76200"/>
                <a:gd name="connsiteY2" fmla="*/ 76336 h 76200"/>
                <a:gd name="connsiteX3" fmla="*/ 15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36"/>
                  </a:moveTo>
                  <a:lnTo>
                    <a:pt x="76352" y="136"/>
                  </a:lnTo>
                  <a:lnTo>
                    <a:pt x="76352" y="76336"/>
                  </a:lnTo>
                  <a:lnTo>
                    <a:pt x="15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0" name="Полилиния 899">
              <a:extLst>
                <a:ext uri="{FF2B5EF4-FFF2-40B4-BE49-F238E27FC236}">
                  <a16:creationId xmlns:a16="http://schemas.microsoft.com/office/drawing/2014/main" id="{4FAF8625-F941-84BE-8455-EE69C28D209A}"/>
                </a:ext>
              </a:extLst>
            </p:cNvPr>
            <p:cNvSpPr/>
            <p:nvPr/>
          </p:nvSpPr>
          <p:spPr>
            <a:xfrm>
              <a:off x="10092531" y="5693569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1" name="Полилиния 900">
              <a:extLst>
                <a:ext uri="{FF2B5EF4-FFF2-40B4-BE49-F238E27FC236}">
                  <a16:creationId xmlns:a16="http://schemas.microsoft.com/office/drawing/2014/main" id="{1F1797A8-AFFE-17D7-B30F-8A4F5105A9A6}"/>
                </a:ext>
              </a:extLst>
            </p:cNvPr>
            <p:cNvSpPr/>
            <p:nvPr/>
          </p:nvSpPr>
          <p:spPr>
            <a:xfrm>
              <a:off x="10092531" y="5845969"/>
              <a:ext cx="76200" cy="76200"/>
            </a:xfrm>
            <a:custGeom>
              <a:avLst/>
              <a:gdLst>
                <a:gd name="connsiteX0" fmla="*/ 152 w 76200"/>
                <a:gd name="connsiteY0" fmla="*/ 168 h 76200"/>
                <a:gd name="connsiteX1" fmla="*/ 76352 w 76200"/>
                <a:gd name="connsiteY1" fmla="*/ 168 h 76200"/>
                <a:gd name="connsiteX2" fmla="*/ 76352 w 76200"/>
                <a:gd name="connsiteY2" fmla="*/ 76368 h 76200"/>
                <a:gd name="connsiteX3" fmla="*/ 15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68"/>
                  </a:moveTo>
                  <a:lnTo>
                    <a:pt x="76352" y="168"/>
                  </a:lnTo>
                  <a:lnTo>
                    <a:pt x="76352" y="76368"/>
                  </a:lnTo>
                  <a:lnTo>
                    <a:pt x="15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2" name="Полилиния 901">
              <a:extLst>
                <a:ext uri="{FF2B5EF4-FFF2-40B4-BE49-F238E27FC236}">
                  <a16:creationId xmlns:a16="http://schemas.microsoft.com/office/drawing/2014/main" id="{98A4175C-E4FF-49A7-7D7C-639FB4106C41}"/>
                </a:ext>
              </a:extLst>
            </p:cNvPr>
            <p:cNvSpPr/>
            <p:nvPr/>
          </p:nvSpPr>
          <p:spPr>
            <a:xfrm>
              <a:off x="10092531" y="5922169"/>
              <a:ext cx="76200" cy="76200"/>
            </a:xfrm>
            <a:custGeom>
              <a:avLst/>
              <a:gdLst>
                <a:gd name="connsiteX0" fmla="*/ 152 w 76200"/>
                <a:gd name="connsiteY0" fmla="*/ 176 h 76200"/>
                <a:gd name="connsiteX1" fmla="*/ 76352 w 76200"/>
                <a:gd name="connsiteY1" fmla="*/ 176 h 76200"/>
                <a:gd name="connsiteX2" fmla="*/ 76352 w 76200"/>
                <a:gd name="connsiteY2" fmla="*/ 76376 h 76200"/>
                <a:gd name="connsiteX3" fmla="*/ 15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76"/>
                  </a:moveTo>
                  <a:lnTo>
                    <a:pt x="76352" y="176"/>
                  </a:lnTo>
                  <a:lnTo>
                    <a:pt x="76352" y="76376"/>
                  </a:lnTo>
                  <a:lnTo>
                    <a:pt x="15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3" name="Полилиния 902">
              <a:extLst>
                <a:ext uri="{FF2B5EF4-FFF2-40B4-BE49-F238E27FC236}">
                  <a16:creationId xmlns:a16="http://schemas.microsoft.com/office/drawing/2014/main" id="{AE1533B4-DCA8-34E0-83DC-5D8B56A837B1}"/>
                </a:ext>
              </a:extLst>
            </p:cNvPr>
            <p:cNvSpPr/>
            <p:nvPr/>
          </p:nvSpPr>
          <p:spPr>
            <a:xfrm>
              <a:off x="10092531" y="6074569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4" name="Полилиния 903">
              <a:extLst>
                <a:ext uri="{FF2B5EF4-FFF2-40B4-BE49-F238E27FC236}">
                  <a16:creationId xmlns:a16="http://schemas.microsoft.com/office/drawing/2014/main" id="{578E204E-BBB9-B1CD-B997-376333A00486}"/>
                </a:ext>
              </a:extLst>
            </p:cNvPr>
            <p:cNvSpPr/>
            <p:nvPr/>
          </p:nvSpPr>
          <p:spPr>
            <a:xfrm>
              <a:off x="10092531" y="6303169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5" name="Полилиния 904">
              <a:extLst>
                <a:ext uri="{FF2B5EF4-FFF2-40B4-BE49-F238E27FC236}">
                  <a16:creationId xmlns:a16="http://schemas.microsoft.com/office/drawing/2014/main" id="{FFB37139-2ECF-47BC-D65B-1FEC102609AE}"/>
                </a:ext>
              </a:extLst>
            </p:cNvPr>
            <p:cNvSpPr/>
            <p:nvPr/>
          </p:nvSpPr>
          <p:spPr>
            <a:xfrm>
              <a:off x="10092531" y="6379369"/>
              <a:ext cx="76200" cy="76200"/>
            </a:xfrm>
            <a:custGeom>
              <a:avLst/>
              <a:gdLst>
                <a:gd name="connsiteX0" fmla="*/ 152 w 76200"/>
                <a:gd name="connsiteY0" fmla="*/ 224 h 76200"/>
                <a:gd name="connsiteX1" fmla="*/ 76352 w 76200"/>
                <a:gd name="connsiteY1" fmla="*/ 224 h 76200"/>
                <a:gd name="connsiteX2" fmla="*/ 76352 w 76200"/>
                <a:gd name="connsiteY2" fmla="*/ 76424 h 76200"/>
                <a:gd name="connsiteX3" fmla="*/ 15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24"/>
                  </a:moveTo>
                  <a:lnTo>
                    <a:pt x="76352" y="224"/>
                  </a:lnTo>
                  <a:lnTo>
                    <a:pt x="76352" y="76424"/>
                  </a:lnTo>
                  <a:lnTo>
                    <a:pt x="15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6" name="Полилиния 905">
              <a:extLst>
                <a:ext uri="{FF2B5EF4-FFF2-40B4-BE49-F238E27FC236}">
                  <a16:creationId xmlns:a16="http://schemas.microsoft.com/office/drawing/2014/main" id="{77F5D336-F58E-8019-E2A6-9319B310FA83}"/>
                </a:ext>
              </a:extLst>
            </p:cNvPr>
            <p:cNvSpPr/>
            <p:nvPr/>
          </p:nvSpPr>
          <p:spPr>
            <a:xfrm>
              <a:off x="10092531" y="6455569"/>
              <a:ext cx="76200" cy="76200"/>
            </a:xfrm>
            <a:custGeom>
              <a:avLst/>
              <a:gdLst>
                <a:gd name="connsiteX0" fmla="*/ 152 w 76200"/>
                <a:gd name="connsiteY0" fmla="*/ 232 h 76200"/>
                <a:gd name="connsiteX1" fmla="*/ 76352 w 76200"/>
                <a:gd name="connsiteY1" fmla="*/ 232 h 76200"/>
                <a:gd name="connsiteX2" fmla="*/ 76352 w 76200"/>
                <a:gd name="connsiteY2" fmla="*/ 76432 h 76200"/>
                <a:gd name="connsiteX3" fmla="*/ 15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32"/>
                  </a:moveTo>
                  <a:lnTo>
                    <a:pt x="76352" y="232"/>
                  </a:lnTo>
                  <a:lnTo>
                    <a:pt x="76352" y="76432"/>
                  </a:lnTo>
                  <a:lnTo>
                    <a:pt x="15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7" name="Полилиния 906">
              <a:extLst>
                <a:ext uri="{FF2B5EF4-FFF2-40B4-BE49-F238E27FC236}">
                  <a16:creationId xmlns:a16="http://schemas.microsoft.com/office/drawing/2014/main" id="{940AD044-41E2-4536-E96C-24B2E7312A12}"/>
                </a:ext>
              </a:extLst>
            </p:cNvPr>
            <p:cNvSpPr/>
            <p:nvPr/>
          </p:nvSpPr>
          <p:spPr>
            <a:xfrm>
              <a:off x="10092531" y="6684169"/>
              <a:ext cx="76200" cy="76200"/>
            </a:xfrm>
            <a:custGeom>
              <a:avLst/>
              <a:gdLst>
                <a:gd name="connsiteX0" fmla="*/ 152 w 76200"/>
                <a:gd name="connsiteY0" fmla="*/ 256 h 76200"/>
                <a:gd name="connsiteX1" fmla="*/ 76352 w 76200"/>
                <a:gd name="connsiteY1" fmla="*/ 256 h 76200"/>
                <a:gd name="connsiteX2" fmla="*/ 76352 w 76200"/>
                <a:gd name="connsiteY2" fmla="*/ 76456 h 76200"/>
                <a:gd name="connsiteX3" fmla="*/ 15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56"/>
                  </a:moveTo>
                  <a:lnTo>
                    <a:pt x="76352" y="256"/>
                  </a:lnTo>
                  <a:lnTo>
                    <a:pt x="76352" y="76456"/>
                  </a:lnTo>
                  <a:lnTo>
                    <a:pt x="15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8" name="Полилиния 907">
              <a:extLst>
                <a:ext uri="{FF2B5EF4-FFF2-40B4-BE49-F238E27FC236}">
                  <a16:creationId xmlns:a16="http://schemas.microsoft.com/office/drawing/2014/main" id="{316A3883-5B31-88A6-3000-91EF0B8AB885}"/>
                </a:ext>
              </a:extLst>
            </p:cNvPr>
            <p:cNvSpPr/>
            <p:nvPr/>
          </p:nvSpPr>
          <p:spPr>
            <a:xfrm>
              <a:off x="10168731" y="4626769"/>
              <a:ext cx="76200" cy="76200"/>
            </a:xfrm>
            <a:custGeom>
              <a:avLst/>
              <a:gdLst>
                <a:gd name="connsiteX0" fmla="*/ 160 w 76200"/>
                <a:gd name="connsiteY0" fmla="*/ 40 h 76200"/>
                <a:gd name="connsiteX1" fmla="*/ 76360 w 76200"/>
                <a:gd name="connsiteY1" fmla="*/ 40 h 76200"/>
                <a:gd name="connsiteX2" fmla="*/ 76360 w 76200"/>
                <a:gd name="connsiteY2" fmla="*/ 76240 h 76200"/>
                <a:gd name="connsiteX3" fmla="*/ 16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0"/>
                  </a:moveTo>
                  <a:lnTo>
                    <a:pt x="76360" y="40"/>
                  </a:lnTo>
                  <a:lnTo>
                    <a:pt x="76360" y="76240"/>
                  </a:lnTo>
                  <a:lnTo>
                    <a:pt x="16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09" name="Полилиния 908">
              <a:extLst>
                <a:ext uri="{FF2B5EF4-FFF2-40B4-BE49-F238E27FC236}">
                  <a16:creationId xmlns:a16="http://schemas.microsoft.com/office/drawing/2014/main" id="{0281ED2C-8467-A026-05C6-7C9DD88FE1FA}"/>
                </a:ext>
              </a:extLst>
            </p:cNvPr>
            <p:cNvSpPr/>
            <p:nvPr/>
          </p:nvSpPr>
          <p:spPr>
            <a:xfrm>
              <a:off x="10168731" y="4702969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0" name="Полилиния 909">
              <a:extLst>
                <a:ext uri="{FF2B5EF4-FFF2-40B4-BE49-F238E27FC236}">
                  <a16:creationId xmlns:a16="http://schemas.microsoft.com/office/drawing/2014/main" id="{B78BF4D6-3C29-73FC-06D8-CE0CB736C6F8}"/>
                </a:ext>
              </a:extLst>
            </p:cNvPr>
            <p:cNvSpPr/>
            <p:nvPr/>
          </p:nvSpPr>
          <p:spPr>
            <a:xfrm>
              <a:off x="10168731" y="4855369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1" name="Полилиния 910">
              <a:extLst>
                <a:ext uri="{FF2B5EF4-FFF2-40B4-BE49-F238E27FC236}">
                  <a16:creationId xmlns:a16="http://schemas.microsoft.com/office/drawing/2014/main" id="{B4557D99-B696-1401-1B6F-5E1D91DB77EF}"/>
                </a:ext>
              </a:extLst>
            </p:cNvPr>
            <p:cNvSpPr/>
            <p:nvPr/>
          </p:nvSpPr>
          <p:spPr>
            <a:xfrm>
              <a:off x="10168731" y="4931569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2" name="Полилиния 911">
              <a:extLst>
                <a:ext uri="{FF2B5EF4-FFF2-40B4-BE49-F238E27FC236}">
                  <a16:creationId xmlns:a16="http://schemas.microsoft.com/office/drawing/2014/main" id="{CE4C26A6-E1B4-6E71-5215-DDDF73FE15B1}"/>
                </a:ext>
              </a:extLst>
            </p:cNvPr>
            <p:cNvSpPr/>
            <p:nvPr/>
          </p:nvSpPr>
          <p:spPr>
            <a:xfrm>
              <a:off x="10168731" y="5007769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3" name="Полилиния 912">
              <a:extLst>
                <a:ext uri="{FF2B5EF4-FFF2-40B4-BE49-F238E27FC236}">
                  <a16:creationId xmlns:a16="http://schemas.microsoft.com/office/drawing/2014/main" id="{089D3CA8-9A8D-043A-171E-7502C29DD1D0}"/>
                </a:ext>
              </a:extLst>
            </p:cNvPr>
            <p:cNvSpPr/>
            <p:nvPr/>
          </p:nvSpPr>
          <p:spPr>
            <a:xfrm>
              <a:off x="10168731" y="5083969"/>
              <a:ext cx="76200" cy="76200"/>
            </a:xfrm>
            <a:custGeom>
              <a:avLst/>
              <a:gdLst>
                <a:gd name="connsiteX0" fmla="*/ 160 w 76200"/>
                <a:gd name="connsiteY0" fmla="*/ 88 h 76200"/>
                <a:gd name="connsiteX1" fmla="*/ 76360 w 76200"/>
                <a:gd name="connsiteY1" fmla="*/ 88 h 76200"/>
                <a:gd name="connsiteX2" fmla="*/ 76360 w 76200"/>
                <a:gd name="connsiteY2" fmla="*/ 76288 h 76200"/>
                <a:gd name="connsiteX3" fmla="*/ 16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8"/>
                  </a:moveTo>
                  <a:lnTo>
                    <a:pt x="76360" y="88"/>
                  </a:lnTo>
                  <a:lnTo>
                    <a:pt x="76360" y="76288"/>
                  </a:lnTo>
                  <a:lnTo>
                    <a:pt x="16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4" name="Полилиния 913">
              <a:extLst>
                <a:ext uri="{FF2B5EF4-FFF2-40B4-BE49-F238E27FC236}">
                  <a16:creationId xmlns:a16="http://schemas.microsoft.com/office/drawing/2014/main" id="{A3EFF301-0248-572B-0B00-FD1B64D78802}"/>
                </a:ext>
              </a:extLst>
            </p:cNvPr>
            <p:cNvSpPr/>
            <p:nvPr/>
          </p:nvSpPr>
          <p:spPr>
            <a:xfrm>
              <a:off x="10168731" y="5160169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5" name="Полилиния 914">
              <a:extLst>
                <a:ext uri="{FF2B5EF4-FFF2-40B4-BE49-F238E27FC236}">
                  <a16:creationId xmlns:a16="http://schemas.microsoft.com/office/drawing/2014/main" id="{E1182C1E-D112-5AAE-6167-1D6E1370B6A6}"/>
                </a:ext>
              </a:extLst>
            </p:cNvPr>
            <p:cNvSpPr/>
            <p:nvPr/>
          </p:nvSpPr>
          <p:spPr>
            <a:xfrm>
              <a:off x="10168731" y="5312569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6" name="Полилиния 915">
              <a:extLst>
                <a:ext uri="{FF2B5EF4-FFF2-40B4-BE49-F238E27FC236}">
                  <a16:creationId xmlns:a16="http://schemas.microsoft.com/office/drawing/2014/main" id="{EEC290B7-B69D-1243-79C9-DD7C67EFE6BA}"/>
                </a:ext>
              </a:extLst>
            </p:cNvPr>
            <p:cNvSpPr/>
            <p:nvPr/>
          </p:nvSpPr>
          <p:spPr>
            <a:xfrm>
              <a:off x="10168731" y="5388769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7" name="Полилиния 916">
              <a:extLst>
                <a:ext uri="{FF2B5EF4-FFF2-40B4-BE49-F238E27FC236}">
                  <a16:creationId xmlns:a16="http://schemas.microsoft.com/office/drawing/2014/main" id="{3758173E-E6CE-3720-578F-A482AECBB6CE}"/>
                </a:ext>
              </a:extLst>
            </p:cNvPr>
            <p:cNvSpPr/>
            <p:nvPr/>
          </p:nvSpPr>
          <p:spPr>
            <a:xfrm>
              <a:off x="10168731" y="5464969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8" name="Полилиния 917">
              <a:extLst>
                <a:ext uri="{FF2B5EF4-FFF2-40B4-BE49-F238E27FC236}">
                  <a16:creationId xmlns:a16="http://schemas.microsoft.com/office/drawing/2014/main" id="{AADFAEB4-DF45-A6E8-A920-9FE542E1D97C}"/>
                </a:ext>
              </a:extLst>
            </p:cNvPr>
            <p:cNvSpPr/>
            <p:nvPr/>
          </p:nvSpPr>
          <p:spPr>
            <a:xfrm>
              <a:off x="10168731" y="5541169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19" name="Полилиния 918">
              <a:extLst>
                <a:ext uri="{FF2B5EF4-FFF2-40B4-BE49-F238E27FC236}">
                  <a16:creationId xmlns:a16="http://schemas.microsoft.com/office/drawing/2014/main" id="{B26CF08A-E17E-ABFE-1249-EDE24A686EAE}"/>
                </a:ext>
              </a:extLst>
            </p:cNvPr>
            <p:cNvSpPr/>
            <p:nvPr/>
          </p:nvSpPr>
          <p:spPr>
            <a:xfrm>
              <a:off x="10168731" y="5693569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0" name="Полилиния 919">
              <a:extLst>
                <a:ext uri="{FF2B5EF4-FFF2-40B4-BE49-F238E27FC236}">
                  <a16:creationId xmlns:a16="http://schemas.microsoft.com/office/drawing/2014/main" id="{5556EA6D-7EC7-30A1-D887-DF771B617ACC}"/>
                </a:ext>
              </a:extLst>
            </p:cNvPr>
            <p:cNvSpPr/>
            <p:nvPr/>
          </p:nvSpPr>
          <p:spPr>
            <a:xfrm>
              <a:off x="10168731" y="5922169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1" name="Полилиния 920">
              <a:extLst>
                <a:ext uri="{FF2B5EF4-FFF2-40B4-BE49-F238E27FC236}">
                  <a16:creationId xmlns:a16="http://schemas.microsoft.com/office/drawing/2014/main" id="{1D2D6DED-AAAD-D5C2-E266-8CB5BEC81B40}"/>
                </a:ext>
              </a:extLst>
            </p:cNvPr>
            <p:cNvSpPr/>
            <p:nvPr/>
          </p:nvSpPr>
          <p:spPr>
            <a:xfrm>
              <a:off x="10168731" y="6074569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2" name="Полилиния 921">
              <a:extLst>
                <a:ext uri="{FF2B5EF4-FFF2-40B4-BE49-F238E27FC236}">
                  <a16:creationId xmlns:a16="http://schemas.microsoft.com/office/drawing/2014/main" id="{3C14F3FB-E509-BD1B-0A7E-23677F1267B7}"/>
                </a:ext>
              </a:extLst>
            </p:cNvPr>
            <p:cNvSpPr/>
            <p:nvPr/>
          </p:nvSpPr>
          <p:spPr>
            <a:xfrm>
              <a:off x="10168731" y="6150769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3" name="Полилиния 922">
              <a:extLst>
                <a:ext uri="{FF2B5EF4-FFF2-40B4-BE49-F238E27FC236}">
                  <a16:creationId xmlns:a16="http://schemas.microsoft.com/office/drawing/2014/main" id="{4DED6B5F-AD98-F596-C3B5-9C4B9DFA70CF}"/>
                </a:ext>
              </a:extLst>
            </p:cNvPr>
            <p:cNvSpPr/>
            <p:nvPr/>
          </p:nvSpPr>
          <p:spPr>
            <a:xfrm>
              <a:off x="10168731" y="6226969"/>
              <a:ext cx="76200" cy="76200"/>
            </a:xfrm>
            <a:custGeom>
              <a:avLst/>
              <a:gdLst>
                <a:gd name="connsiteX0" fmla="*/ 160 w 76200"/>
                <a:gd name="connsiteY0" fmla="*/ 208 h 76200"/>
                <a:gd name="connsiteX1" fmla="*/ 76360 w 76200"/>
                <a:gd name="connsiteY1" fmla="*/ 208 h 76200"/>
                <a:gd name="connsiteX2" fmla="*/ 76360 w 76200"/>
                <a:gd name="connsiteY2" fmla="*/ 76408 h 76200"/>
                <a:gd name="connsiteX3" fmla="*/ 16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8"/>
                  </a:moveTo>
                  <a:lnTo>
                    <a:pt x="76360" y="208"/>
                  </a:lnTo>
                  <a:lnTo>
                    <a:pt x="76360" y="76408"/>
                  </a:lnTo>
                  <a:lnTo>
                    <a:pt x="16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4" name="Полилиния 923">
              <a:extLst>
                <a:ext uri="{FF2B5EF4-FFF2-40B4-BE49-F238E27FC236}">
                  <a16:creationId xmlns:a16="http://schemas.microsoft.com/office/drawing/2014/main" id="{F39D15B2-7155-9434-B313-ACEB4F04688A}"/>
                </a:ext>
              </a:extLst>
            </p:cNvPr>
            <p:cNvSpPr/>
            <p:nvPr/>
          </p:nvSpPr>
          <p:spPr>
            <a:xfrm>
              <a:off x="10168731" y="6455569"/>
              <a:ext cx="76200" cy="76200"/>
            </a:xfrm>
            <a:custGeom>
              <a:avLst/>
              <a:gdLst>
                <a:gd name="connsiteX0" fmla="*/ 160 w 76200"/>
                <a:gd name="connsiteY0" fmla="*/ 232 h 76200"/>
                <a:gd name="connsiteX1" fmla="*/ 76360 w 76200"/>
                <a:gd name="connsiteY1" fmla="*/ 232 h 76200"/>
                <a:gd name="connsiteX2" fmla="*/ 76360 w 76200"/>
                <a:gd name="connsiteY2" fmla="*/ 76432 h 76200"/>
                <a:gd name="connsiteX3" fmla="*/ 16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32"/>
                  </a:moveTo>
                  <a:lnTo>
                    <a:pt x="76360" y="232"/>
                  </a:lnTo>
                  <a:lnTo>
                    <a:pt x="76360" y="76432"/>
                  </a:lnTo>
                  <a:lnTo>
                    <a:pt x="16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5" name="Полилиния 924">
              <a:extLst>
                <a:ext uri="{FF2B5EF4-FFF2-40B4-BE49-F238E27FC236}">
                  <a16:creationId xmlns:a16="http://schemas.microsoft.com/office/drawing/2014/main" id="{B13AD620-C1A1-55FB-596F-9477B7491D0A}"/>
                </a:ext>
              </a:extLst>
            </p:cNvPr>
            <p:cNvSpPr/>
            <p:nvPr/>
          </p:nvSpPr>
          <p:spPr>
            <a:xfrm>
              <a:off x="10168731" y="6607969"/>
              <a:ext cx="76200" cy="76200"/>
            </a:xfrm>
            <a:custGeom>
              <a:avLst/>
              <a:gdLst>
                <a:gd name="connsiteX0" fmla="*/ 160 w 76200"/>
                <a:gd name="connsiteY0" fmla="*/ 248 h 76200"/>
                <a:gd name="connsiteX1" fmla="*/ 76360 w 76200"/>
                <a:gd name="connsiteY1" fmla="*/ 248 h 76200"/>
                <a:gd name="connsiteX2" fmla="*/ 76360 w 76200"/>
                <a:gd name="connsiteY2" fmla="*/ 76448 h 76200"/>
                <a:gd name="connsiteX3" fmla="*/ 16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48"/>
                  </a:moveTo>
                  <a:lnTo>
                    <a:pt x="76360" y="248"/>
                  </a:lnTo>
                  <a:lnTo>
                    <a:pt x="76360" y="76448"/>
                  </a:lnTo>
                  <a:lnTo>
                    <a:pt x="16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6" name="Полилиния 925">
              <a:extLst>
                <a:ext uri="{FF2B5EF4-FFF2-40B4-BE49-F238E27FC236}">
                  <a16:creationId xmlns:a16="http://schemas.microsoft.com/office/drawing/2014/main" id="{305A1E57-2E06-F3B3-77A6-EB8DF1707DFA}"/>
                </a:ext>
              </a:extLst>
            </p:cNvPr>
            <p:cNvSpPr/>
            <p:nvPr/>
          </p:nvSpPr>
          <p:spPr>
            <a:xfrm>
              <a:off x="10244931" y="4626769"/>
              <a:ext cx="76200" cy="76200"/>
            </a:xfrm>
            <a:custGeom>
              <a:avLst/>
              <a:gdLst>
                <a:gd name="connsiteX0" fmla="*/ 168 w 76200"/>
                <a:gd name="connsiteY0" fmla="*/ 40 h 76200"/>
                <a:gd name="connsiteX1" fmla="*/ 76368 w 76200"/>
                <a:gd name="connsiteY1" fmla="*/ 40 h 76200"/>
                <a:gd name="connsiteX2" fmla="*/ 76368 w 76200"/>
                <a:gd name="connsiteY2" fmla="*/ 76240 h 76200"/>
                <a:gd name="connsiteX3" fmla="*/ 16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40"/>
                  </a:moveTo>
                  <a:lnTo>
                    <a:pt x="76368" y="40"/>
                  </a:lnTo>
                  <a:lnTo>
                    <a:pt x="76368" y="76240"/>
                  </a:lnTo>
                  <a:lnTo>
                    <a:pt x="16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7" name="Полилиния 926">
              <a:extLst>
                <a:ext uri="{FF2B5EF4-FFF2-40B4-BE49-F238E27FC236}">
                  <a16:creationId xmlns:a16="http://schemas.microsoft.com/office/drawing/2014/main" id="{68C5B764-74F7-8D12-0903-A8DB8A2CD151}"/>
                </a:ext>
              </a:extLst>
            </p:cNvPr>
            <p:cNvSpPr/>
            <p:nvPr/>
          </p:nvSpPr>
          <p:spPr>
            <a:xfrm>
              <a:off x="10244931" y="4779169"/>
              <a:ext cx="76200" cy="76200"/>
            </a:xfrm>
            <a:custGeom>
              <a:avLst/>
              <a:gdLst>
                <a:gd name="connsiteX0" fmla="*/ 168 w 76200"/>
                <a:gd name="connsiteY0" fmla="*/ 56 h 76200"/>
                <a:gd name="connsiteX1" fmla="*/ 76368 w 76200"/>
                <a:gd name="connsiteY1" fmla="*/ 56 h 76200"/>
                <a:gd name="connsiteX2" fmla="*/ 76368 w 76200"/>
                <a:gd name="connsiteY2" fmla="*/ 76256 h 76200"/>
                <a:gd name="connsiteX3" fmla="*/ 16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56"/>
                  </a:moveTo>
                  <a:lnTo>
                    <a:pt x="76368" y="56"/>
                  </a:lnTo>
                  <a:lnTo>
                    <a:pt x="76368" y="76256"/>
                  </a:lnTo>
                  <a:lnTo>
                    <a:pt x="16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8" name="Полилиния 927">
              <a:extLst>
                <a:ext uri="{FF2B5EF4-FFF2-40B4-BE49-F238E27FC236}">
                  <a16:creationId xmlns:a16="http://schemas.microsoft.com/office/drawing/2014/main" id="{7673F22D-7AFE-5763-3C80-3B2F0F1C706F}"/>
                </a:ext>
              </a:extLst>
            </p:cNvPr>
            <p:cNvSpPr/>
            <p:nvPr/>
          </p:nvSpPr>
          <p:spPr>
            <a:xfrm>
              <a:off x="10244931" y="4855369"/>
              <a:ext cx="76200" cy="76200"/>
            </a:xfrm>
            <a:custGeom>
              <a:avLst/>
              <a:gdLst>
                <a:gd name="connsiteX0" fmla="*/ 168 w 76200"/>
                <a:gd name="connsiteY0" fmla="*/ 64 h 76200"/>
                <a:gd name="connsiteX1" fmla="*/ 76368 w 76200"/>
                <a:gd name="connsiteY1" fmla="*/ 64 h 76200"/>
                <a:gd name="connsiteX2" fmla="*/ 76368 w 76200"/>
                <a:gd name="connsiteY2" fmla="*/ 76264 h 76200"/>
                <a:gd name="connsiteX3" fmla="*/ 16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64"/>
                  </a:moveTo>
                  <a:lnTo>
                    <a:pt x="76368" y="64"/>
                  </a:lnTo>
                  <a:lnTo>
                    <a:pt x="76368" y="76264"/>
                  </a:lnTo>
                  <a:lnTo>
                    <a:pt x="16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29" name="Полилиния 928">
              <a:extLst>
                <a:ext uri="{FF2B5EF4-FFF2-40B4-BE49-F238E27FC236}">
                  <a16:creationId xmlns:a16="http://schemas.microsoft.com/office/drawing/2014/main" id="{7DE02DFF-A4B8-E047-F6A8-B20FD2DA1851}"/>
                </a:ext>
              </a:extLst>
            </p:cNvPr>
            <p:cNvSpPr/>
            <p:nvPr/>
          </p:nvSpPr>
          <p:spPr>
            <a:xfrm>
              <a:off x="10244931" y="5083969"/>
              <a:ext cx="76200" cy="76200"/>
            </a:xfrm>
            <a:custGeom>
              <a:avLst/>
              <a:gdLst>
                <a:gd name="connsiteX0" fmla="*/ 168 w 76200"/>
                <a:gd name="connsiteY0" fmla="*/ 88 h 76200"/>
                <a:gd name="connsiteX1" fmla="*/ 76368 w 76200"/>
                <a:gd name="connsiteY1" fmla="*/ 88 h 76200"/>
                <a:gd name="connsiteX2" fmla="*/ 76368 w 76200"/>
                <a:gd name="connsiteY2" fmla="*/ 76288 h 76200"/>
                <a:gd name="connsiteX3" fmla="*/ 16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88"/>
                  </a:moveTo>
                  <a:lnTo>
                    <a:pt x="76368" y="88"/>
                  </a:lnTo>
                  <a:lnTo>
                    <a:pt x="76368" y="76288"/>
                  </a:lnTo>
                  <a:lnTo>
                    <a:pt x="16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0" name="Полилиния 929">
              <a:extLst>
                <a:ext uri="{FF2B5EF4-FFF2-40B4-BE49-F238E27FC236}">
                  <a16:creationId xmlns:a16="http://schemas.microsoft.com/office/drawing/2014/main" id="{460E2F0F-3DDB-7165-C3BD-FAB181317FB2}"/>
                </a:ext>
              </a:extLst>
            </p:cNvPr>
            <p:cNvSpPr/>
            <p:nvPr/>
          </p:nvSpPr>
          <p:spPr>
            <a:xfrm>
              <a:off x="10244931" y="5160169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1" name="Полилиния 930">
              <a:extLst>
                <a:ext uri="{FF2B5EF4-FFF2-40B4-BE49-F238E27FC236}">
                  <a16:creationId xmlns:a16="http://schemas.microsoft.com/office/drawing/2014/main" id="{5FB7642E-CF2D-9763-7180-A7BB620CFCD4}"/>
                </a:ext>
              </a:extLst>
            </p:cNvPr>
            <p:cNvSpPr/>
            <p:nvPr/>
          </p:nvSpPr>
          <p:spPr>
            <a:xfrm>
              <a:off x="10244931" y="5464969"/>
              <a:ext cx="76200" cy="76200"/>
            </a:xfrm>
            <a:custGeom>
              <a:avLst/>
              <a:gdLst>
                <a:gd name="connsiteX0" fmla="*/ 168 w 76200"/>
                <a:gd name="connsiteY0" fmla="*/ 128 h 76200"/>
                <a:gd name="connsiteX1" fmla="*/ 76368 w 76200"/>
                <a:gd name="connsiteY1" fmla="*/ 128 h 76200"/>
                <a:gd name="connsiteX2" fmla="*/ 76368 w 76200"/>
                <a:gd name="connsiteY2" fmla="*/ 76328 h 76200"/>
                <a:gd name="connsiteX3" fmla="*/ 16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8"/>
                  </a:moveTo>
                  <a:lnTo>
                    <a:pt x="76368" y="128"/>
                  </a:lnTo>
                  <a:lnTo>
                    <a:pt x="76368" y="76328"/>
                  </a:lnTo>
                  <a:lnTo>
                    <a:pt x="16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2" name="Полилиния 931">
              <a:extLst>
                <a:ext uri="{FF2B5EF4-FFF2-40B4-BE49-F238E27FC236}">
                  <a16:creationId xmlns:a16="http://schemas.microsoft.com/office/drawing/2014/main" id="{BF2C39CD-874B-6A6D-1D5D-FF6EDD727332}"/>
                </a:ext>
              </a:extLst>
            </p:cNvPr>
            <p:cNvSpPr/>
            <p:nvPr/>
          </p:nvSpPr>
          <p:spPr>
            <a:xfrm>
              <a:off x="10244931" y="5845969"/>
              <a:ext cx="76200" cy="76200"/>
            </a:xfrm>
            <a:custGeom>
              <a:avLst/>
              <a:gdLst>
                <a:gd name="connsiteX0" fmla="*/ 168 w 76200"/>
                <a:gd name="connsiteY0" fmla="*/ 168 h 76200"/>
                <a:gd name="connsiteX1" fmla="*/ 76368 w 76200"/>
                <a:gd name="connsiteY1" fmla="*/ 168 h 76200"/>
                <a:gd name="connsiteX2" fmla="*/ 76368 w 76200"/>
                <a:gd name="connsiteY2" fmla="*/ 76368 h 76200"/>
                <a:gd name="connsiteX3" fmla="*/ 16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8"/>
                  </a:moveTo>
                  <a:lnTo>
                    <a:pt x="76368" y="168"/>
                  </a:lnTo>
                  <a:lnTo>
                    <a:pt x="76368" y="76368"/>
                  </a:lnTo>
                  <a:lnTo>
                    <a:pt x="16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3" name="Полилиния 932">
              <a:extLst>
                <a:ext uri="{FF2B5EF4-FFF2-40B4-BE49-F238E27FC236}">
                  <a16:creationId xmlns:a16="http://schemas.microsoft.com/office/drawing/2014/main" id="{9225E5EF-C831-C820-4F11-415F9B2F1A95}"/>
                </a:ext>
              </a:extLst>
            </p:cNvPr>
            <p:cNvSpPr/>
            <p:nvPr/>
          </p:nvSpPr>
          <p:spPr>
            <a:xfrm>
              <a:off x="10244931" y="5922169"/>
              <a:ext cx="76200" cy="76200"/>
            </a:xfrm>
            <a:custGeom>
              <a:avLst/>
              <a:gdLst>
                <a:gd name="connsiteX0" fmla="*/ 168 w 76200"/>
                <a:gd name="connsiteY0" fmla="*/ 176 h 76200"/>
                <a:gd name="connsiteX1" fmla="*/ 76368 w 76200"/>
                <a:gd name="connsiteY1" fmla="*/ 176 h 76200"/>
                <a:gd name="connsiteX2" fmla="*/ 76368 w 76200"/>
                <a:gd name="connsiteY2" fmla="*/ 76376 h 76200"/>
                <a:gd name="connsiteX3" fmla="*/ 16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76"/>
                  </a:moveTo>
                  <a:lnTo>
                    <a:pt x="76368" y="176"/>
                  </a:lnTo>
                  <a:lnTo>
                    <a:pt x="76368" y="76376"/>
                  </a:lnTo>
                  <a:lnTo>
                    <a:pt x="16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4" name="Полилиния 933">
              <a:extLst>
                <a:ext uri="{FF2B5EF4-FFF2-40B4-BE49-F238E27FC236}">
                  <a16:creationId xmlns:a16="http://schemas.microsoft.com/office/drawing/2014/main" id="{B2F1FE7B-7091-4AFB-458B-B805F8C418EA}"/>
                </a:ext>
              </a:extLst>
            </p:cNvPr>
            <p:cNvSpPr/>
            <p:nvPr/>
          </p:nvSpPr>
          <p:spPr>
            <a:xfrm>
              <a:off x="10244931" y="5998369"/>
              <a:ext cx="76200" cy="76200"/>
            </a:xfrm>
            <a:custGeom>
              <a:avLst/>
              <a:gdLst>
                <a:gd name="connsiteX0" fmla="*/ 168 w 76200"/>
                <a:gd name="connsiteY0" fmla="*/ 184 h 76200"/>
                <a:gd name="connsiteX1" fmla="*/ 76368 w 76200"/>
                <a:gd name="connsiteY1" fmla="*/ 184 h 76200"/>
                <a:gd name="connsiteX2" fmla="*/ 76368 w 76200"/>
                <a:gd name="connsiteY2" fmla="*/ 76384 h 76200"/>
                <a:gd name="connsiteX3" fmla="*/ 16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84"/>
                  </a:moveTo>
                  <a:lnTo>
                    <a:pt x="76368" y="184"/>
                  </a:lnTo>
                  <a:lnTo>
                    <a:pt x="76368" y="76384"/>
                  </a:lnTo>
                  <a:lnTo>
                    <a:pt x="16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5" name="Полилиния 934">
              <a:extLst>
                <a:ext uri="{FF2B5EF4-FFF2-40B4-BE49-F238E27FC236}">
                  <a16:creationId xmlns:a16="http://schemas.microsoft.com/office/drawing/2014/main" id="{345E4B86-AC71-F2A4-1788-462408792C50}"/>
                </a:ext>
              </a:extLst>
            </p:cNvPr>
            <p:cNvSpPr/>
            <p:nvPr/>
          </p:nvSpPr>
          <p:spPr>
            <a:xfrm>
              <a:off x="10244931" y="6074569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6" name="Полилиния 935">
              <a:extLst>
                <a:ext uri="{FF2B5EF4-FFF2-40B4-BE49-F238E27FC236}">
                  <a16:creationId xmlns:a16="http://schemas.microsoft.com/office/drawing/2014/main" id="{A30EAF93-C842-1B3D-76CA-64A2E8804484}"/>
                </a:ext>
              </a:extLst>
            </p:cNvPr>
            <p:cNvSpPr/>
            <p:nvPr/>
          </p:nvSpPr>
          <p:spPr>
            <a:xfrm>
              <a:off x="10244931" y="6150769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7" name="Полилиния 936">
              <a:extLst>
                <a:ext uri="{FF2B5EF4-FFF2-40B4-BE49-F238E27FC236}">
                  <a16:creationId xmlns:a16="http://schemas.microsoft.com/office/drawing/2014/main" id="{52C218D4-2B87-350E-4E55-85B54AC7E9EB}"/>
                </a:ext>
              </a:extLst>
            </p:cNvPr>
            <p:cNvSpPr/>
            <p:nvPr/>
          </p:nvSpPr>
          <p:spPr>
            <a:xfrm>
              <a:off x="10244931" y="6379369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8" name="Полилиния 937">
              <a:extLst>
                <a:ext uri="{FF2B5EF4-FFF2-40B4-BE49-F238E27FC236}">
                  <a16:creationId xmlns:a16="http://schemas.microsoft.com/office/drawing/2014/main" id="{6CA1AD81-06E6-2CE0-CD6E-82FE0710C190}"/>
                </a:ext>
              </a:extLst>
            </p:cNvPr>
            <p:cNvSpPr/>
            <p:nvPr/>
          </p:nvSpPr>
          <p:spPr>
            <a:xfrm>
              <a:off x="10321131" y="4626769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39" name="Полилиния 938">
              <a:extLst>
                <a:ext uri="{FF2B5EF4-FFF2-40B4-BE49-F238E27FC236}">
                  <a16:creationId xmlns:a16="http://schemas.microsoft.com/office/drawing/2014/main" id="{FF2A396F-0BB2-4533-AF8D-08025E502CD0}"/>
                </a:ext>
              </a:extLst>
            </p:cNvPr>
            <p:cNvSpPr/>
            <p:nvPr/>
          </p:nvSpPr>
          <p:spPr>
            <a:xfrm>
              <a:off x="10321131" y="4931569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0" name="Полилиния 939">
              <a:extLst>
                <a:ext uri="{FF2B5EF4-FFF2-40B4-BE49-F238E27FC236}">
                  <a16:creationId xmlns:a16="http://schemas.microsoft.com/office/drawing/2014/main" id="{6F4C5318-D8A0-BB00-02EF-56250DF4198F}"/>
                </a:ext>
              </a:extLst>
            </p:cNvPr>
            <p:cNvSpPr/>
            <p:nvPr/>
          </p:nvSpPr>
          <p:spPr>
            <a:xfrm>
              <a:off x="10321131" y="5007769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1" name="Полилиния 940">
              <a:extLst>
                <a:ext uri="{FF2B5EF4-FFF2-40B4-BE49-F238E27FC236}">
                  <a16:creationId xmlns:a16="http://schemas.microsoft.com/office/drawing/2014/main" id="{A9D29C43-A835-C3A6-E654-F9387E0618BC}"/>
                </a:ext>
              </a:extLst>
            </p:cNvPr>
            <p:cNvSpPr/>
            <p:nvPr/>
          </p:nvSpPr>
          <p:spPr>
            <a:xfrm>
              <a:off x="10321131" y="5083969"/>
              <a:ext cx="76200" cy="76200"/>
            </a:xfrm>
            <a:custGeom>
              <a:avLst/>
              <a:gdLst>
                <a:gd name="connsiteX0" fmla="*/ 176 w 76200"/>
                <a:gd name="connsiteY0" fmla="*/ 88 h 76200"/>
                <a:gd name="connsiteX1" fmla="*/ 76376 w 76200"/>
                <a:gd name="connsiteY1" fmla="*/ 88 h 76200"/>
                <a:gd name="connsiteX2" fmla="*/ 76376 w 76200"/>
                <a:gd name="connsiteY2" fmla="*/ 76288 h 76200"/>
                <a:gd name="connsiteX3" fmla="*/ 17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8"/>
                  </a:moveTo>
                  <a:lnTo>
                    <a:pt x="76376" y="88"/>
                  </a:lnTo>
                  <a:lnTo>
                    <a:pt x="76376" y="76288"/>
                  </a:lnTo>
                  <a:lnTo>
                    <a:pt x="17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2" name="Полилиния 941">
              <a:extLst>
                <a:ext uri="{FF2B5EF4-FFF2-40B4-BE49-F238E27FC236}">
                  <a16:creationId xmlns:a16="http://schemas.microsoft.com/office/drawing/2014/main" id="{48F00D29-493A-8E97-3D71-ADA654EF323A}"/>
                </a:ext>
              </a:extLst>
            </p:cNvPr>
            <p:cNvSpPr/>
            <p:nvPr/>
          </p:nvSpPr>
          <p:spPr>
            <a:xfrm>
              <a:off x="10321131" y="5160169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3" name="Полилиния 942">
              <a:extLst>
                <a:ext uri="{FF2B5EF4-FFF2-40B4-BE49-F238E27FC236}">
                  <a16:creationId xmlns:a16="http://schemas.microsoft.com/office/drawing/2014/main" id="{611933A6-AF4E-161B-979E-AEFE6D272E27}"/>
                </a:ext>
              </a:extLst>
            </p:cNvPr>
            <p:cNvSpPr/>
            <p:nvPr/>
          </p:nvSpPr>
          <p:spPr>
            <a:xfrm>
              <a:off x="10321131" y="5236369"/>
              <a:ext cx="76200" cy="76200"/>
            </a:xfrm>
            <a:custGeom>
              <a:avLst/>
              <a:gdLst>
                <a:gd name="connsiteX0" fmla="*/ 176 w 76200"/>
                <a:gd name="connsiteY0" fmla="*/ 104 h 76200"/>
                <a:gd name="connsiteX1" fmla="*/ 76376 w 76200"/>
                <a:gd name="connsiteY1" fmla="*/ 104 h 76200"/>
                <a:gd name="connsiteX2" fmla="*/ 76376 w 76200"/>
                <a:gd name="connsiteY2" fmla="*/ 76304 h 76200"/>
                <a:gd name="connsiteX3" fmla="*/ 17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04"/>
                  </a:moveTo>
                  <a:lnTo>
                    <a:pt x="76376" y="104"/>
                  </a:lnTo>
                  <a:lnTo>
                    <a:pt x="76376" y="76304"/>
                  </a:lnTo>
                  <a:lnTo>
                    <a:pt x="17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4" name="Полилиния 943">
              <a:extLst>
                <a:ext uri="{FF2B5EF4-FFF2-40B4-BE49-F238E27FC236}">
                  <a16:creationId xmlns:a16="http://schemas.microsoft.com/office/drawing/2014/main" id="{D839294F-D147-7834-3584-114969395A9B}"/>
                </a:ext>
              </a:extLst>
            </p:cNvPr>
            <p:cNvSpPr/>
            <p:nvPr/>
          </p:nvSpPr>
          <p:spPr>
            <a:xfrm>
              <a:off x="10321131" y="5388769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5" name="Полилиния 944">
              <a:extLst>
                <a:ext uri="{FF2B5EF4-FFF2-40B4-BE49-F238E27FC236}">
                  <a16:creationId xmlns:a16="http://schemas.microsoft.com/office/drawing/2014/main" id="{D26417C5-1C13-A9C9-933B-B92F1F1B1E92}"/>
                </a:ext>
              </a:extLst>
            </p:cNvPr>
            <p:cNvSpPr/>
            <p:nvPr/>
          </p:nvSpPr>
          <p:spPr>
            <a:xfrm>
              <a:off x="10321131" y="5693569"/>
              <a:ext cx="76200" cy="76200"/>
            </a:xfrm>
            <a:custGeom>
              <a:avLst/>
              <a:gdLst>
                <a:gd name="connsiteX0" fmla="*/ 176 w 76200"/>
                <a:gd name="connsiteY0" fmla="*/ 152 h 76200"/>
                <a:gd name="connsiteX1" fmla="*/ 76376 w 76200"/>
                <a:gd name="connsiteY1" fmla="*/ 152 h 76200"/>
                <a:gd name="connsiteX2" fmla="*/ 76376 w 76200"/>
                <a:gd name="connsiteY2" fmla="*/ 76352 h 76200"/>
                <a:gd name="connsiteX3" fmla="*/ 17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52"/>
                  </a:moveTo>
                  <a:lnTo>
                    <a:pt x="76376" y="152"/>
                  </a:lnTo>
                  <a:lnTo>
                    <a:pt x="76376" y="76352"/>
                  </a:lnTo>
                  <a:lnTo>
                    <a:pt x="17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6" name="Полилиния 945">
              <a:extLst>
                <a:ext uri="{FF2B5EF4-FFF2-40B4-BE49-F238E27FC236}">
                  <a16:creationId xmlns:a16="http://schemas.microsoft.com/office/drawing/2014/main" id="{1F293961-944F-3EC4-D3AD-FB74E82B5CB7}"/>
                </a:ext>
              </a:extLst>
            </p:cNvPr>
            <p:cNvSpPr/>
            <p:nvPr/>
          </p:nvSpPr>
          <p:spPr>
            <a:xfrm>
              <a:off x="10321131" y="5769769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7" name="Полилиния 946">
              <a:extLst>
                <a:ext uri="{FF2B5EF4-FFF2-40B4-BE49-F238E27FC236}">
                  <a16:creationId xmlns:a16="http://schemas.microsoft.com/office/drawing/2014/main" id="{B3BAB57D-CA20-8D26-898A-C1D29483B4AB}"/>
                </a:ext>
              </a:extLst>
            </p:cNvPr>
            <p:cNvSpPr/>
            <p:nvPr/>
          </p:nvSpPr>
          <p:spPr>
            <a:xfrm>
              <a:off x="10321131" y="6074569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8" name="Полилиния 947">
              <a:extLst>
                <a:ext uri="{FF2B5EF4-FFF2-40B4-BE49-F238E27FC236}">
                  <a16:creationId xmlns:a16="http://schemas.microsoft.com/office/drawing/2014/main" id="{9B039941-941E-E546-EB83-192B8AF6BE58}"/>
                </a:ext>
              </a:extLst>
            </p:cNvPr>
            <p:cNvSpPr/>
            <p:nvPr/>
          </p:nvSpPr>
          <p:spPr>
            <a:xfrm>
              <a:off x="10321131" y="6150769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49" name="Полилиния 948">
              <a:extLst>
                <a:ext uri="{FF2B5EF4-FFF2-40B4-BE49-F238E27FC236}">
                  <a16:creationId xmlns:a16="http://schemas.microsoft.com/office/drawing/2014/main" id="{BFA0D9B0-A974-617C-3B4E-43468AEE4B9B}"/>
                </a:ext>
              </a:extLst>
            </p:cNvPr>
            <p:cNvSpPr/>
            <p:nvPr/>
          </p:nvSpPr>
          <p:spPr>
            <a:xfrm>
              <a:off x="10321131" y="6226969"/>
              <a:ext cx="76200" cy="76200"/>
            </a:xfrm>
            <a:custGeom>
              <a:avLst/>
              <a:gdLst>
                <a:gd name="connsiteX0" fmla="*/ 176 w 76200"/>
                <a:gd name="connsiteY0" fmla="*/ 208 h 76200"/>
                <a:gd name="connsiteX1" fmla="*/ 76376 w 76200"/>
                <a:gd name="connsiteY1" fmla="*/ 208 h 76200"/>
                <a:gd name="connsiteX2" fmla="*/ 76376 w 76200"/>
                <a:gd name="connsiteY2" fmla="*/ 76408 h 76200"/>
                <a:gd name="connsiteX3" fmla="*/ 17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8"/>
                  </a:moveTo>
                  <a:lnTo>
                    <a:pt x="76376" y="208"/>
                  </a:lnTo>
                  <a:lnTo>
                    <a:pt x="76376" y="76408"/>
                  </a:lnTo>
                  <a:lnTo>
                    <a:pt x="17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0" name="Полилиния 949">
              <a:extLst>
                <a:ext uri="{FF2B5EF4-FFF2-40B4-BE49-F238E27FC236}">
                  <a16:creationId xmlns:a16="http://schemas.microsoft.com/office/drawing/2014/main" id="{118C485E-01EE-08E2-66F9-B1A51CAF3A0C}"/>
                </a:ext>
              </a:extLst>
            </p:cNvPr>
            <p:cNvSpPr/>
            <p:nvPr/>
          </p:nvSpPr>
          <p:spPr>
            <a:xfrm>
              <a:off x="10321131" y="6303169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1" name="Полилиния 950">
              <a:extLst>
                <a:ext uri="{FF2B5EF4-FFF2-40B4-BE49-F238E27FC236}">
                  <a16:creationId xmlns:a16="http://schemas.microsoft.com/office/drawing/2014/main" id="{2FBF3A00-6BC0-2BDE-247E-B5C23D6B57A2}"/>
                </a:ext>
              </a:extLst>
            </p:cNvPr>
            <p:cNvSpPr/>
            <p:nvPr/>
          </p:nvSpPr>
          <p:spPr>
            <a:xfrm>
              <a:off x="10321131" y="6531769"/>
              <a:ext cx="76200" cy="76200"/>
            </a:xfrm>
            <a:custGeom>
              <a:avLst/>
              <a:gdLst>
                <a:gd name="connsiteX0" fmla="*/ 176 w 76200"/>
                <a:gd name="connsiteY0" fmla="*/ 240 h 76200"/>
                <a:gd name="connsiteX1" fmla="*/ 76376 w 76200"/>
                <a:gd name="connsiteY1" fmla="*/ 240 h 76200"/>
                <a:gd name="connsiteX2" fmla="*/ 76376 w 76200"/>
                <a:gd name="connsiteY2" fmla="*/ 76440 h 76200"/>
                <a:gd name="connsiteX3" fmla="*/ 17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40"/>
                  </a:moveTo>
                  <a:lnTo>
                    <a:pt x="76376" y="240"/>
                  </a:lnTo>
                  <a:lnTo>
                    <a:pt x="76376" y="76440"/>
                  </a:lnTo>
                  <a:lnTo>
                    <a:pt x="17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2" name="Полилиния 951">
              <a:extLst>
                <a:ext uri="{FF2B5EF4-FFF2-40B4-BE49-F238E27FC236}">
                  <a16:creationId xmlns:a16="http://schemas.microsoft.com/office/drawing/2014/main" id="{772EB080-1779-FB4E-2654-D0B168859203}"/>
                </a:ext>
              </a:extLst>
            </p:cNvPr>
            <p:cNvSpPr/>
            <p:nvPr/>
          </p:nvSpPr>
          <p:spPr>
            <a:xfrm>
              <a:off x="10321131" y="6607969"/>
              <a:ext cx="76200" cy="76200"/>
            </a:xfrm>
            <a:custGeom>
              <a:avLst/>
              <a:gdLst>
                <a:gd name="connsiteX0" fmla="*/ 176 w 76200"/>
                <a:gd name="connsiteY0" fmla="*/ 248 h 76200"/>
                <a:gd name="connsiteX1" fmla="*/ 76376 w 76200"/>
                <a:gd name="connsiteY1" fmla="*/ 248 h 76200"/>
                <a:gd name="connsiteX2" fmla="*/ 76376 w 76200"/>
                <a:gd name="connsiteY2" fmla="*/ 76448 h 76200"/>
                <a:gd name="connsiteX3" fmla="*/ 17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48"/>
                  </a:moveTo>
                  <a:lnTo>
                    <a:pt x="76376" y="248"/>
                  </a:lnTo>
                  <a:lnTo>
                    <a:pt x="76376" y="76448"/>
                  </a:lnTo>
                  <a:lnTo>
                    <a:pt x="17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3" name="Полилиния 952">
              <a:extLst>
                <a:ext uri="{FF2B5EF4-FFF2-40B4-BE49-F238E27FC236}">
                  <a16:creationId xmlns:a16="http://schemas.microsoft.com/office/drawing/2014/main" id="{777E8264-8503-8310-787A-AA3C72DB5098}"/>
                </a:ext>
              </a:extLst>
            </p:cNvPr>
            <p:cNvSpPr/>
            <p:nvPr/>
          </p:nvSpPr>
          <p:spPr>
            <a:xfrm>
              <a:off x="10321131" y="6684169"/>
              <a:ext cx="76200" cy="76200"/>
            </a:xfrm>
            <a:custGeom>
              <a:avLst/>
              <a:gdLst>
                <a:gd name="connsiteX0" fmla="*/ 176 w 76200"/>
                <a:gd name="connsiteY0" fmla="*/ 256 h 76200"/>
                <a:gd name="connsiteX1" fmla="*/ 76376 w 76200"/>
                <a:gd name="connsiteY1" fmla="*/ 256 h 76200"/>
                <a:gd name="connsiteX2" fmla="*/ 76376 w 76200"/>
                <a:gd name="connsiteY2" fmla="*/ 76456 h 76200"/>
                <a:gd name="connsiteX3" fmla="*/ 17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56"/>
                  </a:moveTo>
                  <a:lnTo>
                    <a:pt x="76376" y="256"/>
                  </a:lnTo>
                  <a:lnTo>
                    <a:pt x="76376" y="76456"/>
                  </a:lnTo>
                  <a:lnTo>
                    <a:pt x="17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4" name="Полилиния 953">
              <a:extLst>
                <a:ext uri="{FF2B5EF4-FFF2-40B4-BE49-F238E27FC236}">
                  <a16:creationId xmlns:a16="http://schemas.microsoft.com/office/drawing/2014/main" id="{5ECE08D5-0136-DD45-BF06-BFA407B6FB3F}"/>
                </a:ext>
              </a:extLst>
            </p:cNvPr>
            <p:cNvSpPr/>
            <p:nvPr/>
          </p:nvSpPr>
          <p:spPr>
            <a:xfrm>
              <a:off x="10397331" y="4779169"/>
              <a:ext cx="76200" cy="76200"/>
            </a:xfrm>
            <a:custGeom>
              <a:avLst/>
              <a:gdLst>
                <a:gd name="connsiteX0" fmla="*/ 184 w 76200"/>
                <a:gd name="connsiteY0" fmla="*/ 56 h 76200"/>
                <a:gd name="connsiteX1" fmla="*/ 76384 w 76200"/>
                <a:gd name="connsiteY1" fmla="*/ 56 h 76200"/>
                <a:gd name="connsiteX2" fmla="*/ 76384 w 76200"/>
                <a:gd name="connsiteY2" fmla="*/ 76256 h 76200"/>
                <a:gd name="connsiteX3" fmla="*/ 18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56"/>
                  </a:moveTo>
                  <a:lnTo>
                    <a:pt x="76384" y="56"/>
                  </a:lnTo>
                  <a:lnTo>
                    <a:pt x="76384" y="76256"/>
                  </a:lnTo>
                  <a:lnTo>
                    <a:pt x="18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5" name="Полилиния 954">
              <a:extLst>
                <a:ext uri="{FF2B5EF4-FFF2-40B4-BE49-F238E27FC236}">
                  <a16:creationId xmlns:a16="http://schemas.microsoft.com/office/drawing/2014/main" id="{BD38ED32-24B0-C082-00E6-9713246A2568}"/>
                </a:ext>
              </a:extLst>
            </p:cNvPr>
            <p:cNvSpPr/>
            <p:nvPr/>
          </p:nvSpPr>
          <p:spPr>
            <a:xfrm>
              <a:off x="10397331" y="4931569"/>
              <a:ext cx="76200" cy="76200"/>
            </a:xfrm>
            <a:custGeom>
              <a:avLst/>
              <a:gdLst>
                <a:gd name="connsiteX0" fmla="*/ 184 w 76200"/>
                <a:gd name="connsiteY0" fmla="*/ 72 h 76200"/>
                <a:gd name="connsiteX1" fmla="*/ 76384 w 76200"/>
                <a:gd name="connsiteY1" fmla="*/ 72 h 76200"/>
                <a:gd name="connsiteX2" fmla="*/ 76384 w 76200"/>
                <a:gd name="connsiteY2" fmla="*/ 76272 h 76200"/>
                <a:gd name="connsiteX3" fmla="*/ 18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72"/>
                  </a:moveTo>
                  <a:lnTo>
                    <a:pt x="76384" y="72"/>
                  </a:lnTo>
                  <a:lnTo>
                    <a:pt x="76384" y="76272"/>
                  </a:lnTo>
                  <a:lnTo>
                    <a:pt x="18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6" name="Полилиния 955">
              <a:extLst>
                <a:ext uri="{FF2B5EF4-FFF2-40B4-BE49-F238E27FC236}">
                  <a16:creationId xmlns:a16="http://schemas.microsoft.com/office/drawing/2014/main" id="{E90FF711-644E-F0BF-30DA-4687D633892A}"/>
                </a:ext>
              </a:extLst>
            </p:cNvPr>
            <p:cNvSpPr/>
            <p:nvPr/>
          </p:nvSpPr>
          <p:spPr>
            <a:xfrm>
              <a:off x="10397331" y="5160169"/>
              <a:ext cx="76200" cy="76200"/>
            </a:xfrm>
            <a:custGeom>
              <a:avLst/>
              <a:gdLst>
                <a:gd name="connsiteX0" fmla="*/ 184 w 76200"/>
                <a:gd name="connsiteY0" fmla="*/ 96 h 76200"/>
                <a:gd name="connsiteX1" fmla="*/ 76384 w 76200"/>
                <a:gd name="connsiteY1" fmla="*/ 96 h 76200"/>
                <a:gd name="connsiteX2" fmla="*/ 76384 w 76200"/>
                <a:gd name="connsiteY2" fmla="*/ 76296 h 76200"/>
                <a:gd name="connsiteX3" fmla="*/ 18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96"/>
                  </a:moveTo>
                  <a:lnTo>
                    <a:pt x="76384" y="96"/>
                  </a:lnTo>
                  <a:lnTo>
                    <a:pt x="76384" y="76296"/>
                  </a:lnTo>
                  <a:lnTo>
                    <a:pt x="18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7" name="Полилиния 956">
              <a:extLst>
                <a:ext uri="{FF2B5EF4-FFF2-40B4-BE49-F238E27FC236}">
                  <a16:creationId xmlns:a16="http://schemas.microsoft.com/office/drawing/2014/main" id="{9ED4CC24-8448-1D94-A54B-55EC01E01554}"/>
                </a:ext>
              </a:extLst>
            </p:cNvPr>
            <p:cNvSpPr/>
            <p:nvPr/>
          </p:nvSpPr>
          <p:spPr>
            <a:xfrm>
              <a:off x="10397331" y="5236369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8" name="Полилиния 957">
              <a:extLst>
                <a:ext uri="{FF2B5EF4-FFF2-40B4-BE49-F238E27FC236}">
                  <a16:creationId xmlns:a16="http://schemas.microsoft.com/office/drawing/2014/main" id="{1143D305-4166-02A3-4C13-96B09E2424EE}"/>
                </a:ext>
              </a:extLst>
            </p:cNvPr>
            <p:cNvSpPr/>
            <p:nvPr/>
          </p:nvSpPr>
          <p:spPr>
            <a:xfrm>
              <a:off x="10397331" y="5541169"/>
              <a:ext cx="76200" cy="76200"/>
            </a:xfrm>
            <a:custGeom>
              <a:avLst/>
              <a:gdLst>
                <a:gd name="connsiteX0" fmla="*/ 184 w 76200"/>
                <a:gd name="connsiteY0" fmla="*/ 136 h 76200"/>
                <a:gd name="connsiteX1" fmla="*/ 76384 w 76200"/>
                <a:gd name="connsiteY1" fmla="*/ 136 h 76200"/>
                <a:gd name="connsiteX2" fmla="*/ 76384 w 76200"/>
                <a:gd name="connsiteY2" fmla="*/ 76336 h 76200"/>
                <a:gd name="connsiteX3" fmla="*/ 18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36"/>
                  </a:moveTo>
                  <a:lnTo>
                    <a:pt x="76384" y="136"/>
                  </a:lnTo>
                  <a:lnTo>
                    <a:pt x="76384" y="76336"/>
                  </a:lnTo>
                  <a:lnTo>
                    <a:pt x="18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59" name="Полилиния 958">
              <a:extLst>
                <a:ext uri="{FF2B5EF4-FFF2-40B4-BE49-F238E27FC236}">
                  <a16:creationId xmlns:a16="http://schemas.microsoft.com/office/drawing/2014/main" id="{EA2E9166-6114-0050-4A97-DC563D784A32}"/>
                </a:ext>
              </a:extLst>
            </p:cNvPr>
            <p:cNvSpPr/>
            <p:nvPr/>
          </p:nvSpPr>
          <p:spPr>
            <a:xfrm>
              <a:off x="10397331" y="5617369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0" name="Полилиния 959">
              <a:extLst>
                <a:ext uri="{FF2B5EF4-FFF2-40B4-BE49-F238E27FC236}">
                  <a16:creationId xmlns:a16="http://schemas.microsoft.com/office/drawing/2014/main" id="{4F0A0A6A-AD98-FCA0-528C-D4D0A4EF154C}"/>
                </a:ext>
              </a:extLst>
            </p:cNvPr>
            <p:cNvSpPr/>
            <p:nvPr/>
          </p:nvSpPr>
          <p:spPr>
            <a:xfrm>
              <a:off x="10397331" y="5769769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1" name="Полилиния 960">
              <a:extLst>
                <a:ext uri="{FF2B5EF4-FFF2-40B4-BE49-F238E27FC236}">
                  <a16:creationId xmlns:a16="http://schemas.microsoft.com/office/drawing/2014/main" id="{5037973B-5883-C6C2-78BF-FEBA75DBB913}"/>
                </a:ext>
              </a:extLst>
            </p:cNvPr>
            <p:cNvSpPr/>
            <p:nvPr/>
          </p:nvSpPr>
          <p:spPr>
            <a:xfrm>
              <a:off x="10397331" y="6074569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2" name="Полилиния 961">
              <a:extLst>
                <a:ext uri="{FF2B5EF4-FFF2-40B4-BE49-F238E27FC236}">
                  <a16:creationId xmlns:a16="http://schemas.microsoft.com/office/drawing/2014/main" id="{01361380-97B8-4198-9B30-B7B5E7AF9BA2}"/>
                </a:ext>
              </a:extLst>
            </p:cNvPr>
            <p:cNvSpPr/>
            <p:nvPr/>
          </p:nvSpPr>
          <p:spPr>
            <a:xfrm>
              <a:off x="10397331" y="6150769"/>
              <a:ext cx="76200" cy="76200"/>
            </a:xfrm>
            <a:custGeom>
              <a:avLst/>
              <a:gdLst>
                <a:gd name="connsiteX0" fmla="*/ 184 w 76200"/>
                <a:gd name="connsiteY0" fmla="*/ 200 h 76200"/>
                <a:gd name="connsiteX1" fmla="*/ 76384 w 76200"/>
                <a:gd name="connsiteY1" fmla="*/ 200 h 76200"/>
                <a:gd name="connsiteX2" fmla="*/ 76384 w 76200"/>
                <a:gd name="connsiteY2" fmla="*/ 76400 h 76200"/>
                <a:gd name="connsiteX3" fmla="*/ 18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0"/>
                  </a:moveTo>
                  <a:lnTo>
                    <a:pt x="76384" y="200"/>
                  </a:lnTo>
                  <a:lnTo>
                    <a:pt x="76384" y="76400"/>
                  </a:lnTo>
                  <a:lnTo>
                    <a:pt x="18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3" name="Полилиния 962">
              <a:extLst>
                <a:ext uri="{FF2B5EF4-FFF2-40B4-BE49-F238E27FC236}">
                  <a16:creationId xmlns:a16="http://schemas.microsoft.com/office/drawing/2014/main" id="{476BE1A2-FB1B-F9A3-DDB2-ECC23D51A17E}"/>
                </a:ext>
              </a:extLst>
            </p:cNvPr>
            <p:cNvSpPr/>
            <p:nvPr/>
          </p:nvSpPr>
          <p:spPr>
            <a:xfrm>
              <a:off x="10397331" y="6226969"/>
              <a:ext cx="76200" cy="76200"/>
            </a:xfrm>
            <a:custGeom>
              <a:avLst/>
              <a:gdLst>
                <a:gd name="connsiteX0" fmla="*/ 184 w 76200"/>
                <a:gd name="connsiteY0" fmla="*/ 208 h 76200"/>
                <a:gd name="connsiteX1" fmla="*/ 76384 w 76200"/>
                <a:gd name="connsiteY1" fmla="*/ 208 h 76200"/>
                <a:gd name="connsiteX2" fmla="*/ 76384 w 76200"/>
                <a:gd name="connsiteY2" fmla="*/ 76408 h 76200"/>
                <a:gd name="connsiteX3" fmla="*/ 18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8"/>
                  </a:moveTo>
                  <a:lnTo>
                    <a:pt x="76384" y="208"/>
                  </a:lnTo>
                  <a:lnTo>
                    <a:pt x="76384" y="76408"/>
                  </a:lnTo>
                  <a:lnTo>
                    <a:pt x="18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4" name="Полилиния 963">
              <a:extLst>
                <a:ext uri="{FF2B5EF4-FFF2-40B4-BE49-F238E27FC236}">
                  <a16:creationId xmlns:a16="http://schemas.microsoft.com/office/drawing/2014/main" id="{8CEE52E0-04E5-032A-914F-6A9A9F751006}"/>
                </a:ext>
              </a:extLst>
            </p:cNvPr>
            <p:cNvSpPr/>
            <p:nvPr/>
          </p:nvSpPr>
          <p:spPr>
            <a:xfrm>
              <a:off x="10397331" y="6455569"/>
              <a:ext cx="76200" cy="76200"/>
            </a:xfrm>
            <a:custGeom>
              <a:avLst/>
              <a:gdLst>
                <a:gd name="connsiteX0" fmla="*/ 184 w 76200"/>
                <a:gd name="connsiteY0" fmla="*/ 232 h 76200"/>
                <a:gd name="connsiteX1" fmla="*/ 76384 w 76200"/>
                <a:gd name="connsiteY1" fmla="*/ 232 h 76200"/>
                <a:gd name="connsiteX2" fmla="*/ 76384 w 76200"/>
                <a:gd name="connsiteY2" fmla="*/ 76432 h 76200"/>
                <a:gd name="connsiteX3" fmla="*/ 18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32"/>
                  </a:moveTo>
                  <a:lnTo>
                    <a:pt x="76384" y="232"/>
                  </a:lnTo>
                  <a:lnTo>
                    <a:pt x="76384" y="76432"/>
                  </a:lnTo>
                  <a:lnTo>
                    <a:pt x="18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5" name="Полилиния 964">
              <a:extLst>
                <a:ext uri="{FF2B5EF4-FFF2-40B4-BE49-F238E27FC236}">
                  <a16:creationId xmlns:a16="http://schemas.microsoft.com/office/drawing/2014/main" id="{01ED8A46-C241-581B-5F12-EEB7C7F38FFE}"/>
                </a:ext>
              </a:extLst>
            </p:cNvPr>
            <p:cNvSpPr/>
            <p:nvPr/>
          </p:nvSpPr>
          <p:spPr>
            <a:xfrm>
              <a:off x="10397331" y="6531769"/>
              <a:ext cx="76200" cy="76200"/>
            </a:xfrm>
            <a:custGeom>
              <a:avLst/>
              <a:gdLst>
                <a:gd name="connsiteX0" fmla="*/ 184 w 76200"/>
                <a:gd name="connsiteY0" fmla="*/ 240 h 76200"/>
                <a:gd name="connsiteX1" fmla="*/ 76384 w 76200"/>
                <a:gd name="connsiteY1" fmla="*/ 240 h 76200"/>
                <a:gd name="connsiteX2" fmla="*/ 76384 w 76200"/>
                <a:gd name="connsiteY2" fmla="*/ 76440 h 76200"/>
                <a:gd name="connsiteX3" fmla="*/ 18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40"/>
                  </a:moveTo>
                  <a:lnTo>
                    <a:pt x="76384" y="240"/>
                  </a:lnTo>
                  <a:lnTo>
                    <a:pt x="76384" y="76440"/>
                  </a:lnTo>
                  <a:lnTo>
                    <a:pt x="18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6" name="Полилиния 965">
              <a:extLst>
                <a:ext uri="{FF2B5EF4-FFF2-40B4-BE49-F238E27FC236}">
                  <a16:creationId xmlns:a16="http://schemas.microsoft.com/office/drawing/2014/main" id="{314F7330-8B55-47A8-F784-DEA028819B7B}"/>
                </a:ext>
              </a:extLst>
            </p:cNvPr>
            <p:cNvSpPr/>
            <p:nvPr/>
          </p:nvSpPr>
          <p:spPr>
            <a:xfrm>
              <a:off x="10397331" y="6684169"/>
              <a:ext cx="76200" cy="76200"/>
            </a:xfrm>
            <a:custGeom>
              <a:avLst/>
              <a:gdLst>
                <a:gd name="connsiteX0" fmla="*/ 184 w 76200"/>
                <a:gd name="connsiteY0" fmla="*/ 256 h 76200"/>
                <a:gd name="connsiteX1" fmla="*/ 76384 w 76200"/>
                <a:gd name="connsiteY1" fmla="*/ 256 h 76200"/>
                <a:gd name="connsiteX2" fmla="*/ 76384 w 76200"/>
                <a:gd name="connsiteY2" fmla="*/ 76456 h 76200"/>
                <a:gd name="connsiteX3" fmla="*/ 184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56"/>
                  </a:moveTo>
                  <a:lnTo>
                    <a:pt x="76384" y="256"/>
                  </a:lnTo>
                  <a:lnTo>
                    <a:pt x="76384" y="76456"/>
                  </a:lnTo>
                  <a:lnTo>
                    <a:pt x="184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7" name="Полилиния 966">
              <a:extLst>
                <a:ext uri="{FF2B5EF4-FFF2-40B4-BE49-F238E27FC236}">
                  <a16:creationId xmlns:a16="http://schemas.microsoft.com/office/drawing/2014/main" id="{921CE3DF-3095-0FBE-9451-4D2AA6F82A38}"/>
                </a:ext>
              </a:extLst>
            </p:cNvPr>
            <p:cNvSpPr/>
            <p:nvPr/>
          </p:nvSpPr>
          <p:spPr>
            <a:xfrm>
              <a:off x="10473531" y="4550569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8" name="Полилиния 967">
              <a:extLst>
                <a:ext uri="{FF2B5EF4-FFF2-40B4-BE49-F238E27FC236}">
                  <a16:creationId xmlns:a16="http://schemas.microsoft.com/office/drawing/2014/main" id="{41513811-7586-FA22-A5AD-0002D3AEC1B2}"/>
                </a:ext>
              </a:extLst>
            </p:cNvPr>
            <p:cNvSpPr/>
            <p:nvPr/>
          </p:nvSpPr>
          <p:spPr>
            <a:xfrm>
              <a:off x="10473531" y="4702969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69" name="Полилиния 968">
              <a:extLst>
                <a:ext uri="{FF2B5EF4-FFF2-40B4-BE49-F238E27FC236}">
                  <a16:creationId xmlns:a16="http://schemas.microsoft.com/office/drawing/2014/main" id="{AB4E6B24-6C48-0038-7E51-CC73BCFE8768}"/>
                </a:ext>
              </a:extLst>
            </p:cNvPr>
            <p:cNvSpPr/>
            <p:nvPr/>
          </p:nvSpPr>
          <p:spPr>
            <a:xfrm>
              <a:off x="10473531" y="4779169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0" name="Полилиния 969">
              <a:extLst>
                <a:ext uri="{FF2B5EF4-FFF2-40B4-BE49-F238E27FC236}">
                  <a16:creationId xmlns:a16="http://schemas.microsoft.com/office/drawing/2014/main" id="{D05E9223-A027-396D-38FE-ABA05E4C6D89}"/>
                </a:ext>
              </a:extLst>
            </p:cNvPr>
            <p:cNvSpPr/>
            <p:nvPr/>
          </p:nvSpPr>
          <p:spPr>
            <a:xfrm>
              <a:off x="10473531" y="4931569"/>
              <a:ext cx="76200" cy="76200"/>
            </a:xfrm>
            <a:custGeom>
              <a:avLst/>
              <a:gdLst>
                <a:gd name="connsiteX0" fmla="*/ 192 w 76200"/>
                <a:gd name="connsiteY0" fmla="*/ 72 h 76200"/>
                <a:gd name="connsiteX1" fmla="*/ 76392 w 76200"/>
                <a:gd name="connsiteY1" fmla="*/ 72 h 76200"/>
                <a:gd name="connsiteX2" fmla="*/ 76392 w 76200"/>
                <a:gd name="connsiteY2" fmla="*/ 76272 h 76200"/>
                <a:gd name="connsiteX3" fmla="*/ 19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72"/>
                  </a:moveTo>
                  <a:lnTo>
                    <a:pt x="76392" y="72"/>
                  </a:lnTo>
                  <a:lnTo>
                    <a:pt x="76392" y="76272"/>
                  </a:lnTo>
                  <a:lnTo>
                    <a:pt x="19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1" name="Полилиния 970">
              <a:extLst>
                <a:ext uri="{FF2B5EF4-FFF2-40B4-BE49-F238E27FC236}">
                  <a16:creationId xmlns:a16="http://schemas.microsoft.com/office/drawing/2014/main" id="{A8D3DD8B-47E5-F3B3-FEEC-C0A14DC54FC0}"/>
                </a:ext>
              </a:extLst>
            </p:cNvPr>
            <p:cNvSpPr/>
            <p:nvPr/>
          </p:nvSpPr>
          <p:spPr>
            <a:xfrm>
              <a:off x="10473531" y="5007769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2" name="Полилиния 971">
              <a:extLst>
                <a:ext uri="{FF2B5EF4-FFF2-40B4-BE49-F238E27FC236}">
                  <a16:creationId xmlns:a16="http://schemas.microsoft.com/office/drawing/2014/main" id="{82AD9417-691F-1AAE-4545-806A4E55C349}"/>
                </a:ext>
              </a:extLst>
            </p:cNvPr>
            <p:cNvSpPr/>
            <p:nvPr/>
          </p:nvSpPr>
          <p:spPr>
            <a:xfrm>
              <a:off x="10473531" y="5236369"/>
              <a:ext cx="76200" cy="76200"/>
            </a:xfrm>
            <a:custGeom>
              <a:avLst/>
              <a:gdLst>
                <a:gd name="connsiteX0" fmla="*/ 192 w 76200"/>
                <a:gd name="connsiteY0" fmla="*/ 104 h 76200"/>
                <a:gd name="connsiteX1" fmla="*/ 76392 w 76200"/>
                <a:gd name="connsiteY1" fmla="*/ 104 h 76200"/>
                <a:gd name="connsiteX2" fmla="*/ 76392 w 76200"/>
                <a:gd name="connsiteY2" fmla="*/ 76304 h 76200"/>
                <a:gd name="connsiteX3" fmla="*/ 19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04"/>
                  </a:moveTo>
                  <a:lnTo>
                    <a:pt x="76392" y="104"/>
                  </a:lnTo>
                  <a:lnTo>
                    <a:pt x="76392" y="76304"/>
                  </a:lnTo>
                  <a:lnTo>
                    <a:pt x="19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3" name="Полилиния 972">
              <a:extLst>
                <a:ext uri="{FF2B5EF4-FFF2-40B4-BE49-F238E27FC236}">
                  <a16:creationId xmlns:a16="http://schemas.microsoft.com/office/drawing/2014/main" id="{B961A0F6-931B-05C3-49E1-E592864C2965}"/>
                </a:ext>
              </a:extLst>
            </p:cNvPr>
            <p:cNvSpPr/>
            <p:nvPr/>
          </p:nvSpPr>
          <p:spPr>
            <a:xfrm>
              <a:off x="10473531" y="5312569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4" name="Полилиния 973">
              <a:extLst>
                <a:ext uri="{FF2B5EF4-FFF2-40B4-BE49-F238E27FC236}">
                  <a16:creationId xmlns:a16="http://schemas.microsoft.com/office/drawing/2014/main" id="{71C1EB93-D96B-380F-B83D-CCCAEA671B1E}"/>
                </a:ext>
              </a:extLst>
            </p:cNvPr>
            <p:cNvSpPr/>
            <p:nvPr/>
          </p:nvSpPr>
          <p:spPr>
            <a:xfrm>
              <a:off x="10473531" y="5388769"/>
              <a:ext cx="76200" cy="76200"/>
            </a:xfrm>
            <a:custGeom>
              <a:avLst/>
              <a:gdLst>
                <a:gd name="connsiteX0" fmla="*/ 192 w 76200"/>
                <a:gd name="connsiteY0" fmla="*/ 120 h 76200"/>
                <a:gd name="connsiteX1" fmla="*/ 76392 w 76200"/>
                <a:gd name="connsiteY1" fmla="*/ 120 h 76200"/>
                <a:gd name="connsiteX2" fmla="*/ 76392 w 76200"/>
                <a:gd name="connsiteY2" fmla="*/ 76320 h 76200"/>
                <a:gd name="connsiteX3" fmla="*/ 19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0"/>
                  </a:moveTo>
                  <a:lnTo>
                    <a:pt x="76392" y="120"/>
                  </a:lnTo>
                  <a:lnTo>
                    <a:pt x="76392" y="76320"/>
                  </a:lnTo>
                  <a:lnTo>
                    <a:pt x="19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5" name="Полилиния 974">
              <a:extLst>
                <a:ext uri="{FF2B5EF4-FFF2-40B4-BE49-F238E27FC236}">
                  <a16:creationId xmlns:a16="http://schemas.microsoft.com/office/drawing/2014/main" id="{726D37E5-A21C-E5BD-C5C8-985E6B17FF7D}"/>
                </a:ext>
              </a:extLst>
            </p:cNvPr>
            <p:cNvSpPr/>
            <p:nvPr/>
          </p:nvSpPr>
          <p:spPr>
            <a:xfrm>
              <a:off x="10473531" y="5464969"/>
              <a:ext cx="76200" cy="76200"/>
            </a:xfrm>
            <a:custGeom>
              <a:avLst/>
              <a:gdLst>
                <a:gd name="connsiteX0" fmla="*/ 192 w 76200"/>
                <a:gd name="connsiteY0" fmla="*/ 128 h 76200"/>
                <a:gd name="connsiteX1" fmla="*/ 76392 w 76200"/>
                <a:gd name="connsiteY1" fmla="*/ 128 h 76200"/>
                <a:gd name="connsiteX2" fmla="*/ 76392 w 76200"/>
                <a:gd name="connsiteY2" fmla="*/ 76328 h 76200"/>
                <a:gd name="connsiteX3" fmla="*/ 19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8"/>
                  </a:moveTo>
                  <a:lnTo>
                    <a:pt x="76392" y="128"/>
                  </a:lnTo>
                  <a:lnTo>
                    <a:pt x="76392" y="76328"/>
                  </a:lnTo>
                  <a:lnTo>
                    <a:pt x="19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6" name="Полилиния 975">
              <a:extLst>
                <a:ext uri="{FF2B5EF4-FFF2-40B4-BE49-F238E27FC236}">
                  <a16:creationId xmlns:a16="http://schemas.microsoft.com/office/drawing/2014/main" id="{C69DDA8D-ADBD-F2D8-C357-46A571FC024E}"/>
                </a:ext>
              </a:extLst>
            </p:cNvPr>
            <p:cNvSpPr/>
            <p:nvPr/>
          </p:nvSpPr>
          <p:spPr>
            <a:xfrm>
              <a:off x="10473531" y="5617369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7" name="Полилиния 976">
              <a:extLst>
                <a:ext uri="{FF2B5EF4-FFF2-40B4-BE49-F238E27FC236}">
                  <a16:creationId xmlns:a16="http://schemas.microsoft.com/office/drawing/2014/main" id="{9F0DA084-C5E3-ABED-19D2-166D2C04E249}"/>
                </a:ext>
              </a:extLst>
            </p:cNvPr>
            <p:cNvSpPr/>
            <p:nvPr/>
          </p:nvSpPr>
          <p:spPr>
            <a:xfrm>
              <a:off x="10473531" y="5769769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8" name="Полилиния 977">
              <a:extLst>
                <a:ext uri="{FF2B5EF4-FFF2-40B4-BE49-F238E27FC236}">
                  <a16:creationId xmlns:a16="http://schemas.microsoft.com/office/drawing/2014/main" id="{4A891586-7291-BDF3-8800-4FBF746FE6C2}"/>
                </a:ext>
              </a:extLst>
            </p:cNvPr>
            <p:cNvSpPr/>
            <p:nvPr/>
          </p:nvSpPr>
          <p:spPr>
            <a:xfrm>
              <a:off x="10473531" y="5845969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79" name="Полилиния 978">
              <a:extLst>
                <a:ext uri="{FF2B5EF4-FFF2-40B4-BE49-F238E27FC236}">
                  <a16:creationId xmlns:a16="http://schemas.microsoft.com/office/drawing/2014/main" id="{75B28EE2-4734-BC4E-35E3-AFE9EDD38EDB}"/>
                </a:ext>
              </a:extLst>
            </p:cNvPr>
            <p:cNvSpPr/>
            <p:nvPr/>
          </p:nvSpPr>
          <p:spPr>
            <a:xfrm>
              <a:off x="10473531" y="6074569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0" name="Полилиния 979">
              <a:extLst>
                <a:ext uri="{FF2B5EF4-FFF2-40B4-BE49-F238E27FC236}">
                  <a16:creationId xmlns:a16="http://schemas.microsoft.com/office/drawing/2014/main" id="{07110B7D-02EC-D129-C0C7-51D24565B541}"/>
                </a:ext>
              </a:extLst>
            </p:cNvPr>
            <p:cNvSpPr/>
            <p:nvPr/>
          </p:nvSpPr>
          <p:spPr>
            <a:xfrm>
              <a:off x="10473531" y="6150769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1" name="Полилиния 980">
              <a:extLst>
                <a:ext uri="{FF2B5EF4-FFF2-40B4-BE49-F238E27FC236}">
                  <a16:creationId xmlns:a16="http://schemas.microsoft.com/office/drawing/2014/main" id="{F7DB762E-B9BF-8761-30D8-F16BCE1BC273}"/>
                </a:ext>
              </a:extLst>
            </p:cNvPr>
            <p:cNvSpPr/>
            <p:nvPr/>
          </p:nvSpPr>
          <p:spPr>
            <a:xfrm>
              <a:off x="10473531" y="6226969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2" name="Полилиния 981">
              <a:extLst>
                <a:ext uri="{FF2B5EF4-FFF2-40B4-BE49-F238E27FC236}">
                  <a16:creationId xmlns:a16="http://schemas.microsoft.com/office/drawing/2014/main" id="{D30F3BF6-65DF-83F8-1A77-AD57AC726DA5}"/>
                </a:ext>
              </a:extLst>
            </p:cNvPr>
            <p:cNvSpPr/>
            <p:nvPr/>
          </p:nvSpPr>
          <p:spPr>
            <a:xfrm>
              <a:off x="10473531" y="6303169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3" name="Полилиния 982">
              <a:extLst>
                <a:ext uri="{FF2B5EF4-FFF2-40B4-BE49-F238E27FC236}">
                  <a16:creationId xmlns:a16="http://schemas.microsoft.com/office/drawing/2014/main" id="{2062A849-60C6-B0F3-9C03-0F78DC0280B0}"/>
                </a:ext>
              </a:extLst>
            </p:cNvPr>
            <p:cNvSpPr/>
            <p:nvPr/>
          </p:nvSpPr>
          <p:spPr>
            <a:xfrm>
              <a:off x="10473531" y="6379369"/>
              <a:ext cx="76200" cy="76200"/>
            </a:xfrm>
            <a:custGeom>
              <a:avLst/>
              <a:gdLst>
                <a:gd name="connsiteX0" fmla="*/ 192 w 76200"/>
                <a:gd name="connsiteY0" fmla="*/ 224 h 76200"/>
                <a:gd name="connsiteX1" fmla="*/ 76392 w 76200"/>
                <a:gd name="connsiteY1" fmla="*/ 224 h 76200"/>
                <a:gd name="connsiteX2" fmla="*/ 76392 w 76200"/>
                <a:gd name="connsiteY2" fmla="*/ 76424 h 76200"/>
                <a:gd name="connsiteX3" fmla="*/ 19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24"/>
                  </a:moveTo>
                  <a:lnTo>
                    <a:pt x="76392" y="224"/>
                  </a:lnTo>
                  <a:lnTo>
                    <a:pt x="76392" y="76424"/>
                  </a:lnTo>
                  <a:lnTo>
                    <a:pt x="19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4" name="Полилиния 983">
              <a:extLst>
                <a:ext uri="{FF2B5EF4-FFF2-40B4-BE49-F238E27FC236}">
                  <a16:creationId xmlns:a16="http://schemas.microsoft.com/office/drawing/2014/main" id="{AC82802D-40DA-6E4F-9F0C-B798B22AB65A}"/>
                </a:ext>
              </a:extLst>
            </p:cNvPr>
            <p:cNvSpPr/>
            <p:nvPr/>
          </p:nvSpPr>
          <p:spPr>
            <a:xfrm>
              <a:off x="10473531" y="6455569"/>
              <a:ext cx="76200" cy="76200"/>
            </a:xfrm>
            <a:custGeom>
              <a:avLst/>
              <a:gdLst>
                <a:gd name="connsiteX0" fmla="*/ 192 w 76200"/>
                <a:gd name="connsiteY0" fmla="*/ 232 h 76200"/>
                <a:gd name="connsiteX1" fmla="*/ 76392 w 76200"/>
                <a:gd name="connsiteY1" fmla="*/ 232 h 76200"/>
                <a:gd name="connsiteX2" fmla="*/ 76392 w 76200"/>
                <a:gd name="connsiteY2" fmla="*/ 76432 h 76200"/>
                <a:gd name="connsiteX3" fmla="*/ 19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32"/>
                  </a:moveTo>
                  <a:lnTo>
                    <a:pt x="76392" y="232"/>
                  </a:lnTo>
                  <a:lnTo>
                    <a:pt x="76392" y="76432"/>
                  </a:lnTo>
                  <a:lnTo>
                    <a:pt x="19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5" name="Полилиния 984">
              <a:extLst>
                <a:ext uri="{FF2B5EF4-FFF2-40B4-BE49-F238E27FC236}">
                  <a16:creationId xmlns:a16="http://schemas.microsoft.com/office/drawing/2014/main" id="{327068DF-5ED6-3DDB-F49E-0EABF722ABFA}"/>
                </a:ext>
              </a:extLst>
            </p:cNvPr>
            <p:cNvSpPr/>
            <p:nvPr/>
          </p:nvSpPr>
          <p:spPr>
            <a:xfrm>
              <a:off x="10473531" y="6531769"/>
              <a:ext cx="76200" cy="76200"/>
            </a:xfrm>
            <a:custGeom>
              <a:avLst/>
              <a:gdLst>
                <a:gd name="connsiteX0" fmla="*/ 192 w 76200"/>
                <a:gd name="connsiteY0" fmla="*/ 240 h 76200"/>
                <a:gd name="connsiteX1" fmla="*/ 76392 w 76200"/>
                <a:gd name="connsiteY1" fmla="*/ 240 h 76200"/>
                <a:gd name="connsiteX2" fmla="*/ 76392 w 76200"/>
                <a:gd name="connsiteY2" fmla="*/ 76440 h 76200"/>
                <a:gd name="connsiteX3" fmla="*/ 19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40"/>
                  </a:moveTo>
                  <a:lnTo>
                    <a:pt x="76392" y="240"/>
                  </a:lnTo>
                  <a:lnTo>
                    <a:pt x="76392" y="76440"/>
                  </a:lnTo>
                  <a:lnTo>
                    <a:pt x="19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6" name="Полилиния 985">
              <a:extLst>
                <a:ext uri="{FF2B5EF4-FFF2-40B4-BE49-F238E27FC236}">
                  <a16:creationId xmlns:a16="http://schemas.microsoft.com/office/drawing/2014/main" id="{225C15FC-025F-C8E1-1848-B6BF2E834CAB}"/>
                </a:ext>
              </a:extLst>
            </p:cNvPr>
            <p:cNvSpPr/>
            <p:nvPr/>
          </p:nvSpPr>
          <p:spPr>
            <a:xfrm>
              <a:off x="10473531" y="6607969"/>
              <a:ext cx="76200" cy="76200"/>
            </a:xfrm>
            <a:custGeom>
              <a:avLst/>
              <a:gdLst>
                <a:gd name="connsiteX0" fmla="*/ 192 w 76200"/>
                <a:gd name="connsiteY0" fmla="*/ 248 h 76200"/>
                <a:gd name="connsiteX1" fmla="*/ 76392 w 76200"/>
                <a:gd name="connsiteY1" fmla="*/ 248 h 76200"/>
                <a:gd name="connsiteX2" fmla="*/ 76392 w 76200"/>
                <a:gd name="connsiteY2" fmla="*/ 76448 h 76200"/>
                <a:gd name="connsiteX3" fmla="*/ 19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48"/>
                  </a:moveTo>
                  <a:lnTo>
                    <a:pt x="76392" y="248"/>
                  </a:lnTo>
                  <a:lnTo>
                    <a:pt x="76392" y="76448"/>
                  </a:lnTo>
                  <a:lnTo>
                    <a:pt x="19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7" name="Полилиния 986">
              <a:extLst>
                <a:ext uri="{FF2B5EF4-FFF2-40B4-BE49-F238E27FC236}">
                  <a16:creationId xmlns:a16="http://schemas.microsoft.com/office/drawing/2014/main" id="{87032819-2374-8C19-7CBD-44344FD8A247}"/>
                </a:ext>
              </a:extLst>
            </p:cNvPr>
            <p:cNvSpPr/>
            <p:nvPr/>
          </p:nvSpPr>
          <p:spPr>
            <a:xfrm>
              <a:off x="10473531" y="6684169"/>
              <a:ext cx="76200" cy="76200"/>
            </a:xfrm>
            <a:custGeom>
              <a:avLst/>
              <a:gdLst>
                <a:gd name="connsiteX0" fmla="*/ 192 w 76200"/>
                <a:gd name="connsiteY0" fmla="*/ 256 h 76200"/>
                <a:gd name="connsiteX1" fmla="*/ 76392 w 76200"/>
                <a:gd name="connsiteY1" fmla="*/ 256 h 76200"/>
                <a:gd name="connsiteX2" fmla="*/ 76392 w 76200"/>
                <a:gd name="connsiteY2" fmla="*/ 76456 h 76200"/>
                <a:gd name="connsiteX3" fmla="*/ 19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56"/>
                  </a:moveTo>
                  <a:lnTo>
                    <a:pt x="76392" y="256"/>
                  </a:lnTo>
                  <a:lnTo>
                    <a:pt x="76392" y="76456"/>
                  </a:lnTo>
                  <a:lnTo>
                    <a:pt x="19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8" name="Полилиния 987">
              <a:extLst>
                <a:ext uri="{FF2B5EF4-FFF2-40B4-BE49-F238E27FC236}">
                  <a16:creationId xmlns:a16="http://schemas.microsoft.com/office/drawing/2014/main" id="{889551B5-8930-FC63-1E1A-F570542142B3}"/>
                </a:ext>
              </a:extLst>
            </p:cNvPr>
            <p:cNvSpPr/>
            <p:nvPr/>
          </p:nvSpPr>
          <p:spPr>
            <a:xfrm>
              <a:off x="10549731" y="5160169"/>
              <a:ext cx="76200" cy="76200"/>
            </a:xfrm>
            <a:custGeom>
              <a:avLst/>
              <a:gdLst>
                <a:gd name="connsiteX0" fmla="*/ 200 w 76200"/>
                <a:gd name="connsiteY0" fmla="*/ 96 h 76200"/>
                <a:gd name="connsiteX1" fmla="*/ 76400 w 76200"/>
                <a:gd name="connsiteY1" fmla="*/ 96 h 76200"/>
                <a:gd name="connsiteX2" fmla="*/ 76400 w 76200"/>
                <a:gd name="connsiteY2" fmla="*/ 76296 h 76200"/>
                <a:gd name="connsiteX3" fmla="*/ 20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96"/>
                  </a:moveTo>
                  <a:lnTo>
                    <a:pt x="76400" y="96"/>
                  </a:lnTo>
                  <a:lnTo>
                    <a:pt x="76400" y="76296"/>
                  </a:lnTo>
                  <a:lnTo>
                    <a:pt x="20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89" name="Полилиния 988">
              <a:extLst>
                <a:ext uri="{FF2B5EF4-FFF2-40B4-BE49-F238E27FC236}">
                  <a16:creationId xmlns:a16="http://schemas.microsoft.com/office/drawing/2014/main" id="{11528E09-38F1-A818-A96C-6AD5D271AA6E}"/>
                </a:ext>
              </a:extLst>
            </p:cNvPr>
            <p:cNvSpPr/>
            <p:nvPr/>
          </p:nvSpPr>
          <p:spPr>
            <a:xfrm>
              <a:off x="10549731" y="5236369"/>
              <a:ext cx="76200" cy="76200"/>
            </a:xfrm>
            <a:custGeom>
              <a:avLst/>
              <a:gdLst>
                <a:gd name="connsiteX0" fmla="*/ 200 w 76200"/>
                <a:gd name="connsiteY0" fmla="*/ 104 h 76200"/>
                <a:gd name="connsiteX1" fmla="*/ 76400 w 76200"/>
                <a:gd name="connsiteY1" fmla="*/ 104 h 76200"/>
                <a:gd name="connsiteX2" fmla="*/ 76400 w 76200"/>
                <a:gd name="connsiteY2" fmla="*/ 76304 h 76200"/>
                <a:gd name="connsiteX3" fmla="*/ 20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04"/>
                  </a:moveTo>
                  <a:lnTo>
                    <a:pt x="76400" y="104"/>
                  </a:lnTo>
                  <a:lnTo>
                    <a:pt x="76400" y="76304"/>
                  </a:lnTo>
                  <a:lnTo>
                    <a:pt x="20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0" name="Полилиния 989">
              <a:extLst>
                <a:ext uri="{FF2B5EF4-FFF2-40B4-BE49-F238E27FC236}">
                  <a16:creationId xmlns:a16="http://schemas.microsoft.com/office/drawing/2014/main" id="{B61F0CD2-BB3D-85C7-D77E-BC6D5EAFF8BE}"/>
                </a:ext>
              </a:extLst>
            </p:cNvPr>
            <p:cNvSpPr/>
            <p:nvPr/>
          </p:nvSpPr>
          <p:spPr>
            <a:xfrm>
              <a:off x="10549731" y="5312569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1" name="Полилиния 990">
              <a:extLst>
                <a:ext uri="{FF2B5EF4-FFF2-40B4-BE49-F238E27FC236}">
                  <a16:creationId xmlns:a16="http://schemas.microsoft.com/office/drawing/2014/main" id="{7A3C1CDE-2A86-5EDD-FC89-F131D0B080C0}"/>
                </a:ext>
              </a:extLst>
            </p:cNvPr>
            <p:cNvSpPr/>
            <p:nvPr/>
          </p:nvSpPr>
          <p:spPr>
            <a:xfrm>
              <a:off x="10549731" y="5388769"/>
              <a:ext cx="76200" cy="76200"/>
            </a:xfrm>
            <a:custGeom>
              <a:avLst/>
              <a:gdLst>
                <a:gd name="connsiteX0" fmla="*/ 200 w 76200"/>
                <a:gd name="connsiteY0" fmla="*/ 120 h 76200"/>
                <a:gd name="connsiteX1" fmla="*/ 76400 w 76200"/>
                <a:gd name="connsiteY1" fmla="*/ 120 h 76200"/>
                <a:gd name="connsiteX2" fmla="*/ 76400 w 76200"/>
                <a:gd name="connsiteY2" fmla="*/ 76320 h 76200"/>
                <a:gd name="connsiteX3" fmla="*/ 20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0"/>
                  </a:moveTo>
                  <a:lnTo>
                    <a:pt x="76400" y="120"/>
                  </a:lnTo>
                  <a:lnTo>
                    <a:pt x="76400" y="76320"/>
                  </a:lnTo>
                  <a:lnTo>
                    <a:pt x="20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2" name="Полилиния 991">
              <a:extLst>
                <a:ext uri="{FF2B5EF4-FFF2-40B4-BE49-F238E27FC236}">
                  <a16:creationId xmlns:a16="http://schemas.microsoft.com/office/drawing/2014/main" id="{A4F8400C-BB43-3355-B4A6-70DC77CF44E1}"/>
                </a:ext>
              </a:extLst>
            </p:cNvPr>
            <p:cNvSpPr/>
            <p:nvPr/>
          </p:nvSpPr>
          <p:spPr>
            <a:xfrm>
              <a:off x="10549731" y="5541169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3" name="Полилиния 992">
              <a:extLst>
                <a:ext uri="{FF2B5EF4-FFF2-40B4-BE49-F238E27FC236}">
                  <a16:creationId xmlns:a16="http://schemas.microsoft.com/office/drawing/2014/main" id="{167C1CCE-CAC1-D421-E9B5-F12837609584}"/>
                </a:ext>
              </a:extLst>
            </p:cNvPr>
            <p:cNvSpPr/>
            <p:nvPr/>
          </p:nvSpPr>
          <p:spPr>
            <a:xfrm>
              <a:off x="10549731" y="5693569"/>
              <a:ext cx="76200" cy="76200"/>
            </a:xfrm>
            <a:custGeom>
              <a:avLst/>
              <a:gdLst>
                <a:gd name="connsiteX0" fmla="*/ 200 w 76200"/>
                <a:gd name="connsiteY0" fmla="*/ 152 h 76200"/>
                <a:gd name="connsiteX1" fmla="*/ 76400 w 76200"/>
                <a:gd name="connsiteY1" fmla="*/ 152 h 76200"/>
                <a:gd name="connsiteX2" fmla="*/ 76400 w 76200"/>
                <a:gd name="connsiteY2" fmla="*/ 76352 h 76200"/>
                <a:gd name="connsiteX3" fmla="*/ 20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52"/>
                  </a:moveTo>
                  <a:lnTo>
                    <a:pt x="76400" y="152"/>
                  </a:lnTo>
                  <a:lnTo>
                    <a:pt x="76400" y="76352"/>
                  </a:lnTo>
                  <a:lnTo>
                    <a:pt x="20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4" name="Полилиния 993">
              <a:extLst>
                <a:ext uri="{FF2B5EF4-FFF2-40B4-BE49-F238E27FC236}">
                  <a16:creationId xmlns:a16="http://schemas.microsoft.com/office/drawing/2014/main" id="{984FD1D5-ED78-3777-AD45-1D5E64057ED5}"/>
                </a:ext>
              </a:extLst>
            </p:cNvPr>
            <p:cNvSpPr/>
            <p:nvPr/>
          </p:nvSpPr>
          <p:spPr>
            <a:xfrm>
              <a:off x="10549731" y="5769769"/>
              <a:ext cx="76200" cy="76200"/>
            </a:xfrm>
            <a:custGeom>
              <a:avLst/>
              <a:gdLst>
                <a:gd name="connsiteX0" fmla="*/ 200 w 76200"/>
                <a:gd name="connsiteY0" fmla="*/ 160 h 76200"/>
                <a:gd name="connsiteX1" fmla="*/ 76400 w 76200"/>
                <a:gd name="connsiteY1" fmla="*/ 160 h 76200"/>
                <a:gd name="connsiteX2" fmla="*/ 76400 w 76200"/>
                <a:gd name="connsiteY2" fmla="*/ 76360 h 76200"/>
                <a:gd name="connsiteX3" fmla="*/ 20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0"/>
                  </a:moveTo>
                  <a:lnTo>
                    <a:pt x="76400" y="160"/>
                  </a:lnTo>
                  <a:lnTo>
                    <a:pt x="76400" y="76360"/>
                  </a:lnTo>
                  <a:lnTo>
                    <a:pt x="20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5" name="Полилиния 994">
              <a:extLst>
                <a:ext uri="{FF2B5EF4-FFF2-40B4-BE49-F238E27FC236}">
                  <a16:creationId xmlns:a16="http://schemas.microsoft.com/office/drawing/2014/main" id="{97ADE683-132A-9098-7AC2-C7085E01CDD3}"/>
                </a:ext>
              </a:extLst>
            </p:cNvPr>
            <p:cNvSpPr/>
            <p:nvPr/>
          </p:nvSpPr>
          <p:spPr>
            <a:xfrm>
              <a:off x="10549731" y="5998369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6" name="Полилиния 995">
              <a:extLst>
                <a:ext uri="{FF2B5EF4-FFF2-40B4-BE49-F238E27FC236}">
                  <a16:creationId xmlns:a16="http://schemas.microsoft.com/office/drawing/2014/main" id="{8CDBEB9F-71F4-9F59-016D-9583C6741D99}"/>
                </a:ext>
              </a:extLst>
            </p:cNvPr>
            <p:cNvSpPr/>
            <p:nvPr/>
          </p:nvSpPr>
          <p:spPr>
            <a:xfrm>
              <a:off x="10549731" y="6074569"/>
              <a:ext cx="76200" cy="76200"/>
            </a:xfrm>
            <a:custGeom>
              <a:avLst/>
              <a:gdLst>
                <a:gd name="connsiteX0" fmla="*/ 200 w 76200"/>
                <a:gd name="connsiteY0" fmla="*/ 192 h 76200"/>
                <a:gd name="connsiteX1" fmla="*/ 76400 w 76200"/>
                <a:gd name="connsiteY1" fmla="*/ 192 h 76200"/>
                <a:gd name="connsiteX2" fmla="*/ 76400 w 76200"/>
                <a:gd name="connsiteY2" fmla="*/ 76392 h 76200"/>
                <a:gd name="connsiteX3" fmla="*/ 20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92"/>
                  </a:moveTo>
                  <a:lnTo>
                    <a:pt x="76400" y="192"/>
                  </a:lnTo>
                  <a:lnTo>
                    <a:pt x="76400" y="76392"/>
                  </a:lnTo>
                  <a:lnTo>
                    <a:pt x="20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7" name="Полилиния 996">
              <a:extLst>
                <a:ext uri="{FF2B5EF4-FFF2-40B4-BE49-F238E27FC236}">
                  <a16:creationId xmlns:a16="http://schemas.microsoft.com/office/drawing/2014/main" id="{E8F3CB85-E2DE-94DB-37F4-A817DFDDCAE5}"/>
                </a:ext>
              </a:extLst>
            </p:cNvPr>
            <p:cNvSpPr/>
            <p:nvPr/>
          </p:nvSpPr>
          <p:spPr>
            <a:xfrm>
              <a:off x="10549731" y="6379369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8" name="Полилиния 997">
              <a:extLst>
                <a:ext uri="{FF2B5EF4-FFF2-40B4-BE49-F238E27FC236}">
                  <a16:creationId xmlns:a16="http://schemas.microsoft.com/office/drawing/2014/main" id="{38234C68-1CBB-4BC6-91BE-AD8682EF4F07}"/>
                </a:ext>
              </a:extLst>
            </p:cNvPr>
            <p:cNvSpPr/>
            <p:nvPr/>
          </p:nvSpPr>
          <p:spPr>
            <a:xfrm>
              <a:off x="10549731" y="6455569"/>
              <a:ext cx="76200" cy="76200"/>
            </a:xfrm>
            <a:custGeom>
              <a:avLst/>
              <a:gdLst>
                <a:gd name="connsiteX0" fmla="*/ 200 w 76200"/>
                <a:gd name="connsiteY0" fmla="*/ 232 h 76200"/>
                <a:gd name="connsiteX1" fmla="*/ 76400 w 76200"/>
                <a:gd name="connsiteY1" fmla="*/ 232 h 76200"/>
                <a:gd name="connsiteX2" fmla="*/ 76400 w 76200"/>
                <a:gd name="connsiteY2" fmla="*/ 76432 h 76200"/>
                <a:gd name="connsiteX3" fmla="*/ 20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32"/>
                  </a:moveTo>
                  <a:lnTo>
                    <a:pt x="76400" y="232"/>
                  </a:lnTo>
                  <a:lnTo>
                    <a:pt x="76400" y="76432"/>
                  </a:lnTo>
                  <a:lnTo>
                    <a:pt x="20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999" name="Полилиния 998">
              <a:extLst>
                <a:ext uri="{FF2B5EF4-FFF2-40B4-BE49-F238E27FC236}">
                  <a16:creationId xmlns:a16="http://schemas.microsoft.com/office/drawing/2014/main" id="{CBF07B25-7F5D-392A-ED96-695F72509223}"/>
                </a:ext>
              </a:extLst>
            </p:cNvPr>
            <p:cNvSpPr/>
            <p:nvPr/>
          </p:nvSpPr>
          <p:spPr>
            <a:xfrm>
              <a:off x="10549731" y="6531769"/>
              <a:ext cx="76200" cy="76200"/>
            </a:xfrm>
            <a:custGeom>
              <a:avLst/>
              <a:gdLst>
                <a:gd name="connsiteX0" fmla="*/ 200 w 76200"/>
                <a:gd name="connsiteY0" fmla="*/ 240 h 76200"/>
                <a:gd name="connsiteX1" fmla="*/ 76400 w 76200"/>
                <a:gd name="connsiteY1" fmla="*/ 240 h 76200"/>
                <a:gd name="connsiteX2" fmla="*/ 76400 w 76200"/>
                <a:gd name="connsiteY2" fmla="*/ 76440 h 76200"/>
                <a:gd name="connsiteX3" fmla="*/ 20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40"/>
                  </a:moveTo>
                  <a:lnTo>
                    <a:pt x="76400" y="240"/>
                  </a:lnTo>
                  <a:lnTo>
                    <a:pt x="76400" y="76440"/>
                  </a:lnTo>
                  <a:lnTo>
                    <a:pt x="20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0" name="Полилиния 999">
              <a:extLst>
                <a:ext uri="{FF2B5EF4-FFF2-40B4-BE49-F238E27FC236}">
                  <a16:creationId xmlns:a16="http://schemas.microsoft.com/office/drawing/2014/main" id="{4B6FC540-04B1-D9C1-A312-326C00678434}"/>
                </a:ext>
              </a:extLst>
            </p:cNvPr>
            <p:cNvSpPr/>
            <p:nvPr/>
          </p:nvSpPr>
          <p:spPr>
            <a:xfrm>
              <a:off x="10549731" y="6607969"/>
              <a:ext cx="76200" cy="76200"/>
            </a:xfrm>
            <a:custGeom>
              <a:avLst/>
              <a:gdLst>
                <a:gd name="connsiteX0" fmla="*/ 200 w 76200"/>
                <a:gd name="connsiteY0" fmla="*/ 248 h 76200"/>
                <a:gd name="connsiteX1" fmla="*/ 76400 w 76200"/>
                <a:gd name="connsiteY1" fmla="*/ 248 h 76200"/>
                <a:gd name="connsiteX2" fmla="*/ 76400 w 76200"/>
                <a:gd name="connsiteY2" fmla="*/ 76448 h 76200"/>
                <a:gd name="connsiteX3" fmla="*/ 20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48"/>
                  </a:moveTo>
                  <a:lnTo>
                    <a:pt x="76400" y="248"/>
                  </a:lnTo>
                  <a:lnTo>
                    <a:pt x="76400" y="76448"/>
                  </a:lnTo>
                  <a:lnTo>
                    <a:pt x="20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1" name="Полилиния 1000">
              <a:extLst>
                <a:ext uri="{FF2B5EF4-FFF2-40B4-BE49-F238E27FC236}">
                  <a16:creationId xmlns:a16="http://schemas.microsoft.com/office/drawing/2014/main" id="{D7AEBD21-EBC9-2ECC-CDB5-FF4D9A38A986}"/>
                </a:ext>
              </a:extLst>
            </p:cNvPr>
            <p:cNvSpPr/>
            <p:nvPr/>
          </p:nvSpPr>
          <p:spPr>
            <a:xfrm>
              <a:off x="10549731" y="6684169"/>
              <a:ext cx="76200" cy="76200"/>
            </a:xfrm>
            <a:custGeom>
              <a:avLst/>
              <a:gdLst>
                <a:gd name="connsiteX0" fmla="*/ 200 w 76200"/>
                <a:gd name="connsiteY0" fmla="*/ 256 h 76200"/>
                <a:gd name="connsiteX1" fmla="*/ 76400 w 76200"/>
                <a:gd name="connsiteY1" fmla="*/ 256 h 76200"/>
                <a:gd name="connsiteX2" fmla="*/ 76400 w 76200"/>
                <a:gd name="connsiteY2" fmla="*/ 76456 h 76200"/>
                <a:gd name="connsiteX3" fmla="*/ 20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56"/>
                  </a:moveTo>
                  <a:lnTo>
                    <a:pt x="76400" y="256"/>
                  </a:lnTo>
                  <a:lnTo>
                    <a:pt x="76400" y="76456"/>
                  </a:lnTo>
                  <a:lnTo>
                    <a:pt x="20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2" name="Полилиния 1001">
              <a:extLst>
                <a:ext uri="{FF2B5EF4-FFF2-40B4-BE49-F238E27FC236}">
                  <a16:creationId xmlns:a16="http://schemas.microsoft.com/office/drawing/2014/main" id="{700674CE-C691-B27E-416D-43585CD9B689}"/>
                </a:ext>
              </a:extLst>
            </p:cNvPr>
            <p:cNvSpPr/>
            <p:nvPr/>
          </p:nvSpPr>
          <p:spPr>
            <a:xfrm>
              <a:off x="10625931" y="4550569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3" name="Полилиния 1002">
              <a:extLst>
                <a:ext uri="{FF2B5EF4-FFF2-40B4-BE49-F238E27FC236}">
                  <a16:creationId xmlns:a16="http://schemas.microsoft.com/office/drawing/2014/main" id="{D88991A9-D670-9250-BA5B-59CB801FAB2D}"/>
                </a:ext>
              </a:extLst>
            </p:cNvPr>
            <p:cNvSpPr/>
            <p:nvPr/>
          </p:nvSpPr>
          <p:spPr>
            <a:xfrm>
              <a:off x="10625931" y="4626769"/>
              <a:ext cx="76200" cy="76200"/>
            </a:xfrm>
            <a:custGeom>
              <a:avLst/>
              <a:gdLst>
                <a:gd name="connsiteX0" fmla="*/ 208 w 76200"/>
                <a:gd name="connsiteY0" fmla="*/ 40 h 76200"/>
                <a:gd name="connsiteX1" fmla="*/ 76408 w 76200"/>
                <a:gd name="connsiteY1" fmla="*/ 40 h 76200"/>
                <a:gd name="connsiteX2" fmla="*/ 76408 w 76200"/>
                <a:gd name="connsiteY2" fmla="*/ 76240 h 76200"/>
                <a:gd name="connsiteX3" fmla="*/ 20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0"/>
                  </a:moveTo>
                  <a:lnTo>
                    <a:pt x="76408" y="40"/>
                  </a:lnTo>
                  <a:lnTo>
                    <a:pt x="76408" y="76240"/>
                  </a:lnTo>
                  <a:lnTo>
                    <a:pt x="20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4" name="Полилиния 1003">
              <a:extLst>
                <a:ext uri="{FF2B5EF4-FFF2-40B4-BE49-F238E27FC236}">
                  <a16:creationId xmlns:a16="http://schemas.microsoft.com/office/drawing/2014/main" id="{3699B34C-6775-C899-1B30-000AD19F67AC}"/>
                </a:ext>
              </a:extLst>
            </p:cNvPr>
            <p:cNvSpPr/>
            <p:nvPr/>
          </p:nvSpPr>
          <p:spPr>
            <a:xfrm>
              <a:off x="10625931" y="4702969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5" name="Полилиния 1004">
              <a:extLst>
                <a:ext uri="{FF2B5EF4-FFF2-40B4-BE49-F238E27FC236}">
                  <a16:creationId xmlns:a16="http://schemas.microsoft.com/office/drawing/2014/main" id="{1B13DEA9-ECA2-0273-2719-52FF3B71A2F4}"/>
                </a:ext>
              </a:extLst>
            </p:cNvPr>
            <p:cNvSpPr/>
            <p:nvPr/>
          </p:nvSpPr>
          <p:spPr>
            <a:xfrm>
              <a:off x="10625931" y="4779169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6" name="Полилиния 1005">
              <a:extLst>
                <a:ext uri="{FF2B5EF4-FFF2-40B4-BE49-F238E27FC236}">
                  <a16:creationId xmlns:a16="http://schemas.microsoft.com/office/drawing/2014/main" id="{5C886677-EBD4-9128-2D0E-D5E222B52A33}"/>
                </a:ext>
              </a:extLst>
            </p:cNvPr>
            <p:cNvSpPr/>
            <p:nvPr/>
          </p:nvSpPr>
          <p:spPr>
            <a:xfrm>
              <a:off x="10625931" y="4855369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7" name="Полилиния 1006">
              <a:extLst>
                <a:ext uri="{FF2B5EF4-FFF2-40B4-BE49-F238E27FC236}">
                  <a16:creationId xmlns:a16="http://schemas.microsoft.com/office/drawing/2014/main" id="{C0913863-EF03-52DF-FC99-192393431D58}"/>
                </a:ext>
              </a:extLst>
            </p:cNvPr>
            <p:cNvSpPr/>
            <p:nvPr/>
          </p:nvSpPr>
          <p:spPr>
            <a:xfrm>
              <a:off x="10625931" y="4931569"/>
              <a:ext cx="76200" cy="76200"/>
            </a:xfrm>
            <a:custGeom>
              <a:avLst/>
              <a:gdLst>
                <a:gd name="connsiteX0" fmla="*/ 208 w 76200"/>
                <a:gd name="connsiteY0" fmla="*/ 72 h 76200"/>
                <a:gd name="connsiteX1" fmla="*/ 76408 w 76200"/>
                <a:gd name="connsiteY1" fmla="*/ 72 h 76200"/>
                <a:gd name="connsiteX2" fmla="*/ 76408 w 76200"/>
                <a:gd name="connsiteY2" fmla="*/ 76272 h 76200"/>
                <a:gd name="connsiteX3" fmla="*/ 208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72"/>
                  </a:moveTo>
                  <a:lnTo>
                    <a:pt x="76408" y="72"/>
                  </a:lnTo>
                  <a:lnTo>
                    <a:pt x="76408" y="76272"/>
                  </a:lnTo>
                  <a:lnTo>
                    <a:pt x="208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8" name="Полилиния 1007">
              <a:extLst>
                <a:ext uri="{FF2B5EF4-FFF2-40B4-BE49-F238E27FC236}">
                  <a16:creationId xmlns:a16="http://schemas.microsoft.com/office/drawing/2014/main" id="{1B1373F2-5913-3727-4E7D-E6029F7AB03C}"/>
                </a:ext>
              </a:extLst>
            </p:cNvPr>
            <p:cNvSpPr/>
            <p:nvPr/>
          </p:nvSpPr>
          <p:spPr>
            <a:xfrm>
              <a:off x="10625931" y="5007769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09" name="Полилиния 1008">
              <a:extLst>
                <a:ext uri="{FF2B5EF4-FFF2-40B4-BE49-F238E27FC236}">
                  <a16:creationId xmlns:a16="http://schemas.microsoft.com/office/drawing/2014/main" id="{7EC8C51A-6200-EC81-BC05-BB4E51A096BE}"/>
                </a:ext>
              </a:extLst>
            </p:cNvPr>
            <p:cNvSpPr/>
            <p:nvPr/>
          </p:nvSpPr>
          <p:spPr>
            <a:xfrm>
              <a:off x="10625931" y="5236369"/>
              <a:ext cx="76200" cy="76200"/>
            </a:xfrm>
            <a:custGeom>
              <a:avLst/>
              <a:gdLst>
                <a:gd name="connsiteX0" fmla="*/ 208 w 76200"/>
                <a:gd name="connsiteY0" fmla="*/ 104 h 76200"/>
                <a:gd name="connsiteX1" fmla="*/ 76408 w 76200"/>
                <a:gd name="connsiteY1" fmla="*/ 104 h 76200"/>
                <a:gd name="connsiteX2" fmla="*/ 76408 w 76200"/>
                <a:gd name="connsiteY2" fmla="*/ 76304 h 76200"/>
                <a:gd name="connsiteX3" fmla="*/ 20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04"/>
                  </a:moveTo>
                  <a:lnTo>
                    <a:pt x="76408" y="104"/>
                  </a:lnTo>
                  <a:lnTo>
                    <a:pt x="76408" y="76304"/>
                  </a:lnTo>
                  <a:lnTo>
                    <a:pt x="20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0" name="Полилиния 1009">
              <a:extLst>
                <a:ext uri="{FF2B5EF4-FFF2-40B4-BE49-F238E27FC236}">
                  <a16:creationId xmlns:a16="http://schemas.microsoft.com/office/drawing/2014/main" id="{F718C7D8-F3E1-DB81-29FF-7927C6DB10DC}"/>
                </a:ext>
              </a:extLst>
            </p:cNvPr>
            <p:cNvSpPr/>
            <p:nvPr/>
          </p:nvSpPr>
          <p:spPr>
            <a:xfrm>
              <a:off x="10625931" y="5312569"/>
              <a:ext cx="76200" cy="76200"/>
            </a:xfrm>
            <a:custGeom>
              <a:avLst/>
              <a:gdLst>
                <a:gd name="connsiteX0" fmla="*/ 208 w 76200"/>
                <a:gd name="connsiteY0" fmla="*/ 112 h 76200"/>
                <a:gd name="connsiteX1" fmla="*/ 76408 w 76200"/>
                <a:gd name="connsiteY1" fmla="*/ 112 h 76200"/>
                <a:gd name="connsiteX2" fmla="*/ 76408 w 76200"/>
                <a:gd name="connsiteY2" fmla="*/ 76312 h 76200"/>
                <a:gd name="connsiteX3" fmla="*/ 20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12"/>
                  </a:moveTo>
                  <a:lnTo>
                    <a:pt x="76408" y="112"/>
                  </a:lnTo>
                  <a:lnTo>
                    <a:pt x="76408" y="76312"/>
                  </a:lnTo>
                  <a:lnTo>
                    <a:pt x="20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1" name="Полилиния 1010">
              <a:extLst>
                <a:ext uri="{FF2B5EF4-FFF2-40B4-BE49-F238E27FC236}">
                  <a16:creationId xmlns:a16="http://schemas.microsoft.com/office/drawing/2014/main" id="{A4CC7757-94BC-B7C9-7F73-1011364CA153}"/>
                </a:ext>
              </a:extLst>
            </p:cNvPr>
            <p:cNvSpPr/>
            <p:nvPr/>
          </p:nvSpPr>
          <p:spPr>
            <a:xfrm>
              <a:off x="10625931" y="5617369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2" name="Полилиния 1011">
              <a:extLst>
                <a:ext uri="{FF2B5EF4-FFF2-40B4-BE49-F238E27FC236}">
                  <a16:creationId xmlns:a16="http://schemas.microsoft.com/office/drawing/2014/main" id="{EEC4FE27-840F-7DE8-18F4-0C9B843A5920}"/>
                </a:ext>
              </a:extLst>
            </p:cNvPr>
            <p:cNvSpPr/>
            <p:nvPr/>
          </p:nvSpPr>
          <p:spPr>
            <a:xfrm>
              <a:off x="10625931" y="5922169"/>
              <a:ext cx="76200" cy="76200"/>
            </a:xfrm>
            <a:custGeom>
              <a:avLst/>
              <a:gdLst>
                <a:gd name="connsiteX0" fmla="*/ 208 w 76200"/>
                <a:gd name="connsiteY0" fmla="*/ 176 h 76200"/>
                <a:gd name="connsiteX1" fmla="*/ 76408 w 76200"/>
                <a:gd name="connsiteY1" fmla="*/ 176 h 76200"/>
                <a:gd name="connsiteX2" fmla="*/ 76408 w 76200"/>
                <a:gd name="connsiteY2" fmla="*/ 76376 h 76200"/>
                <a:gd name="connsiteX3" fmla="*/ 20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76"/>
                  </a:moveTo>
                  <a:lnTo>
                    <a:pt x="76408" y="176"/>
                  </a:lnTo>
                  <a:lnTo>
                    <a:pt x="76408" y="76376"/>
                  </a:lnTo>
                  <a:lnTo>
                    <a:pt x="20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3" name="Полилиния 1012">
              <a:extLst>
                <a:ext uri="{FF2B5EF4-FFF2-40B4-BE49-F238E27FC236}">
                  <a16:creationId xmlns:a16="http://schemas.microsoft.com/office/drawing/2014/main" id="{5D22A7B2-E854-AE73-6199-DECF1FBD928C}"/>
                </a:ext>
              </a:extLst>
            </p:cNvPr>
            <p:cNvSpPr/>
            <p:nvPr/>
          </p:nvSpPr>
          <p:spPr>
            <a:xfrm>
              <a:off x="10625931" y="5998369"/>
              <a:ext cx="76200" cy="76200"/>
            </a:xfrm>
            <a:custGeom>
              <a:avLst/>
              <a:gdLst>
                <a:gd name="connsiteX0" fmla="*/ 208 w 76200"/>
                <a:gd name="connsiteY0" fmla="*/ 184 h 76200"/>
                <a:gd name="connsiteX1" fmla="*/ 76408 w 76200"/>
                <a:gd name="connsiteY1" fmla="*/ 184 h 76200"/>
                <a:gd name="connsiteX2" fmla="*/ 76408 w 76200"/>
                <a:gd name="connsiteY2" fmla="*/ 76384 h 76200"/>
                <a:gd name="connsiteX3" fmla="*/ 20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84"/>
                  </a:moveTo>
                  <a:lnTo>
                    <a:pt x="76408" y="184"/>
                  </a:lnTo>
                  <a:lnTo>
                    <a:pt x="76408" y="76384"/>
                  </a:lnTo>
                  <a:lnTo>
                    <a:pt x="20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4" name="Полилиния 1013">
              <a:extLst>
                <a:ext uri="{FF2B5EF4-FFF2-40B4-BE49-F238E27FC236}">
                  <a16:creationId xmlns:a16="http://schemas.microsoft.com/office/drawing/2014/main" id="{0F6FA928-3757-4CB3-2D4D-0E01A39DFC85}"/>
                </a:ext>
              </a:extLst>
            </p:cNvPr>
            <p:cNvSpPr/>
            <p:nvPr/>
          </p:nvSpPr>
          <p:spPr>
            <a:xfrm>
              <a:off x="10625931" y="6074569"/>
              <a:ext cx="76200" cy="76200"/>
            </a:xfrm>
            <a:custGeom>
              <a:avLst/>
              <a:gdLst>
                <a:gd name="connsiteX0" fmla="*/ 208 w 76200"/>
                <a:gd name="connsiteY0" fmla="*/ 192 h 76200"/>
                <a:gd name="connsiteX1" fmla="*/ 76408 w 76200"/>
                <a:gd name="connsiteY1" fmla="*/ 192 h 76200"/>
                <a:gd name="connsiteX2" fmla="*/ 76408 w 76200"/>
                <a:gd name="connsiteY2" fmla="*/ 76392 h 76200"/>
                <a:gd name="connsiteX3" fmla="*/ 20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92"/>
                  </a:moveTo>
                  <a:lnTo>
                    <a:pt x="76408" y="192"/>
                  </a:lnTo>
                  <a:lnTo>
                    <a:pt x="76408" y="76392"/>
                  </a:lnTo>
                  <a:lnTo>
                    <a:pt x="20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5" name="Полилиния 1014">
              <a:extLst>
                <a:ext uri="{FF2B5EF4-FFF2-40B4-BE49-F238E27FC236}">
                  <a16:creationId xmlns:a16="http://schemas.microsoft.com/office/drawing/2014/main" id="{5A9BA400-0EBC-D1D1-1DE6-557007089169}"/>
                </a:ext>
              </a:extLst>
            </p:cNvPr>
            <p:cNvSpPr/>
            <p:nvPr/>
          </p:nvSpPr>
          <p:spPr>
            <a:xfrm>
              <a:off x="10625931" y="6226969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6" name="Полилиния 1015">
              <a:extLst>
                <a:ext uri="{FF2B5EF4-FFF2-40B4-BE49-F238E27FC236}">
                  <a16:creationId xmlns:a16="http://schemas.microsoft.com/office/drawing/2014/main" id="{D0CB07C2-4FEB-A1CE-BEDE-3F7D46254376}"/>
                </a:ext>
              </a:extLst>
            </p:cNvPr>
            <p:cNvSpPr/>
            <p:nvPr/>
          </p:nvSpPr>
          <p:spPr>
            <a:xfrm>
              <a:off x="10625931" y="6379369"/>
              <a:ext cx="76200" cy="76200"/>
            </a:xfrm>
            <a:custGeom>
              <a:avLst/>
              <a:gdLst>
                <a:gd name="connsiteX0" fmla="*/ 208 w 76200"/>
                <a:gd name="connsiteY0" fmla="*/ 224 h 76200"/>
                <a:gd name="connsiteX1" fmla="*/ 76408 w 76200"/>
                <a:gd name="connsiteY1" fmla="*/ 224 h 76200"/>
                <a:gd name="connsiteX2" fmla="*/ 76408 w 76200"/>
                <a:gd name="connsiteY2" fmla="*/ 76424 h 76200"/>
                <a:gd name="connsiteX3" fmla="*/ 20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24"/>
                  </a:moveTo>
                  <a:lnTo>
                    <a:pt x="76408" y="224"/>
                  </a:lnTo>
                  <a:lnTo>
                    <a:pt x="76408" y="76424"/>
                  </a:lnTo>
                  <a:lnTo>
                    <a:pt x="20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7" name="Полилиния 1016">
              <a:extLst>
                <a:ext uri="{FF2B5EF4-FFF2-40B4-BE49-F238E27FC236}">
                  <a16:creationId xmlns:a16="http://schemas.microsoft.com/office/drawing/2014/main" id="{43D8CD5A-2072-273E-4A5E-8679D25D8574}"/>
                </a:ext>
              </a:extLst>
            </p:cNvPr>
            <p:cNvSpPr/>
            <p:nvPr/>
          </p:nvSpPr>
          <p:spPr>
            <a:xfrm>
              <a:off x="10625931" y="6684169"/>
              <a:ext cx="76200" cy="76200"/>
            </a:xfrm>
            <a:custGeom>
              <a:avLst/>
              <a:gdLst>
                <a:gd name="connsiteX0" fmla="*/ 208 w 76200"/>
                <a:gd name="connsiteY0" fmla="*/ 256 h 76200"/>
                <a:gd name="connsiteX1" fmla="*/ 76408 w 76200"/>
                <a:gd name="connsiteY1" fmla="*/ 256 h 76200"/>
                <a:gd name="connsiteX2" fmla="*/ 76408 w 76200"/>
                <a:gd name="connsiteY2" fmla="*/ 76456 h 76200"/>
                <a:gd name="connsiteX3" fmla="*/ 20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56"/>
                  </a:moveTo>
                  <a:lnTo>
                    <a:pt x="76408" y="256"/>
                  </a:lnTo>
                  <a:lnTo>
                    <a:pt x="76408" y="76456"/>
                  </a:lnTo>
                  <a:lnTo>
                    <a:pt x="20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8" name="Полилиния 1017">
              <a:extLst>
                <a:ext uri="{FF2B5EF4-FFF2-40B4-BE49-F238E27FC236}">
                  <a16:creationId xmlns:a16="http://schemas.microsoft.com/office/drawing/2014/main" id="{FA44FE67-E43F-9C0D-9765-2991837BA481}"/>
                </a:ext>
              </a:extLst>
            </p:cNvPr>
            <p:cNvSpPr/>
            <p:nvPr/>
          </p:nvSpPr>
          <p:spPr>
            <a:xfrm>
              <a:off x="10702131" y="4550569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19" name="Полилиния 1018">
              <a:extLst>
                <a:ext uri="{FF2B5EF4-FFF2-40B4-BE49-F238E27FC236}">
                  <a16:creationId xmlns:a16="http://schemas.microsoft.com/office/drawing/2014/main" id="{834E55F7-9855-2732-FEDF-7C557AC486E8}"/>
                </a:ext>
              </a:extLst>
            </p:cNvPr>
            <p:cNvSpPr/>
            <p:nvPr/>
          </p:nvSpPr>
          <p:spPr>
            <a:xfrm>
              <a:off x="10702131" y="5007769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0" name="Полилиния 1019">
              <a:extLst>
                <a:ext uri="{FF2B5EF4-FFF2-40B4-BE49-F238E27FC236}">
                  <a16:creationId xmlns:a16="http://schemas.microsoft.com/office/drawing/2014/main" id="{54F84E77-3CEA-C9F3-EA46-A87297BB94BB}"/>
                </a:ext>
              </a:extLst>
            </p:cNvPr>
            <p:cNvSpPr/>
            <p:nvPr/>
          </p:nvSpPr>
          <p:spPr>
            <a:xfrm>
              <a:off x="10702131" y="5388769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1" name="Полилиния 1020">
              <a:extLst>
                <a:ext uri="{FF2B5EF4-FFF2-40B4-BE49-F238E27FC236}">
                  <a16:creationId xmlns:a16="http://schemas.microsoft.com/office/drawing/2014/main" id="{1FE44874-7071-1A18-35C6-1F3B26A7ADE2}"/>
                </a:ext>
              </a:extLst>
            </p:cNvPr>
            <p:cNvSpPr/>
            <p:nvPr/>
          </p:nvSpPr>
          <p:spPr>
            <a:xfrm>
              <a:off x="10702131" y="5617369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2" name="Полилиния 1021">
              <a:extLst>
                <a:ext uri="{FF2B5EF4-FFF2-40B4-BE49-F238E27FC236}">
                  <a16:creationId xmlns:a16="http://schemas.microsoft.com/office/drawing/2014/main" id="{BCB7DCEF-11B8-76E1-7AD2-181D509E5973}"/>
                </a:ext>
              </a:extLst>
            </p:cNvPr>
            <p:cNvSpPr/>
            <p:nvPr/>
          </p:nvSpPr>
          <p:spPr>
            <a:xfrm>
              <a:off x="10702131" y="5693569"/>
              <a:ext cx="76200" cy="76200"/>
            </a:xfrm>
            <a:custGeom>
              <a:avLst/>
              <a:gdLst>
                <a:gd name="connsiteX0" fmla="*/ 216 w 76200"/>
                <a:gd name="connsiteY0" fmla="*/ 152 h 76200"/>
                <a:gd name="connsiteX1" fmla="*/ 76416 w 76200"/>
                <a:gd name="connsiteY1" fmla="*/ 152 h 76200"/>
                <a:gd name="connsiteX2" fmla="*/ 76416 w 76200"/>
                <a:gd name="connsiteY2" fmla="*/ 76352 h 76200"/>
                <a:gd name="connsiteX3" fmla="*/ 21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52"/>
                  </a:moveTo>
                  <a:lnTo>
                    <a:pt x="76416" y="152"/>
                  </a:lnTo>
                  <a:lnTo>
                    <a:pt x="76416" y="76352"/>
                  </a:lnTo>
                  <a:lnTo>
                    <a:pt x="21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3" name="Полилиния 1022">
              <a:extLst>
                <a:ext uri="{FF2B5EF4-FFF2-40B4-BE49-F238E27FC236}">
                  <a16:creationId xmlns:a16="http://schemas.microsoft.com/office/drawing/2014/main" id="{D999EABD-B30A-B700-B27C-D805910DD8F3}"/>
                </a:ext>
              </a:extLst>
            </p:cNvPr>
            <p:cNvSpPr/>
            <p:nvPr/>
          </p:nvSpPr>
          <p:spPr>
            <a:xfrm>
              <a:off x="10702131" y="5769769"/>
              <a:ext cx="76200" cy="76200"/>
            </a:xfrm>
            <a:custGeom>
              <a:avLst/>
              <a:gdLst>
                <a:gd name="connsiteX0" fmla="*/ 216 w 76200"/>
                <a:gd name="connsiteY0" fmla="*/ 160 h 76200"/>
                <a:gd name="connsiteX1" fmla="*/ 76416 w 76200"/>
                <a:gd name="connsiteY1" fmla="*/ 160 h 76200"/>
                <a:gd name="connsiteX2" fmla="*/ 76416 w 76200"/>
                <a:gd name="connsiteY2" fmla="*/ 76360 h 76200"/>
                <a:gd name="connsiteX3" fmla="*/ 21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0"/>
                  </a:moveTo>
                  <a:lnTo>
                    <a:pt x="76416" y="160"/>
                  </a:lnTo>
                  <a:lnTo>
                    <a:pt x="76416" y="76360"/>
                  </a:lnTo>
                  <a:lnTo>
                    <a:pt x="21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4" name="Полилиния 1023">
              <a:extLst>
                <a:ext uri="{FF2B5EF4-FFF2-40B4-BE49-F238E27FC236}">
                  <a16:creationId xmlns:a16="http://schemas.microsoft.com/office/drawing/2014/main" id="{E8061A70-DC8F-BACE-C80D-D3430B9A8706}"/>
                </a:ext>
              </a:extLst>
            </p:cNvPr>
            <p:cNvSpPr/>
            <p:nvPr/>
          </p:nvSpPr>
          <p:spPr>
            <a:xfrm>
              <a:off x="10702131" y="5845969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5" name="Полилиния 1024">
              <a:extLst>
                <a:ext uri="{FF2B5EF4-FFF2-40B4-BE49-F238E27FC236}">
                  <a16:creationId xmlns:a16="http://schemas.microsoft.com/office/drawing/2014/main" id="{D9A1DA2A-0522-04B0-6C92-A3A13E2E0108}"/>
                </a:ext>
              </a:extLst>
            </p:cNvPr>
            <p:cNvSpPr/>
            <p:nvPr/>
          </p:nvSpPr>
          <p:spPr>
            <a:xfrm>
              <a:off x="10702131" y="6074569"/>
              <a:ext cx="76200" cy="76200"/>
            </a:xfrm>
            <a:custGeom>
              <a:avLst/>
              <a:gdLst>
                <a:gd name="connsiteX0" fmla="*/ 216 w 76200"/>
                <a:gd name="connsiteY0" fmla="*/ 192 h 76200"/>
                <a:gd name="connsiteX1" fmla="*/ 76416 w 76200"/>
                <a:gd name="connsiteY1" fmla="*/ 192 h 76200"/>
                <a:gd name="connsiteX2" fmla="*/ 76416 w 76200"/>
                <a:gd name="connsiteY2" fmla="*/ 76392 h 76200"/>
                <a:gd name="connsiteX3" fmla="*/ 21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92"/>
                  </a:moveTo>
                  <a:lnTo>
                    <a:pt x="76416" y="192"/>
                  </a:lnTo>
                  <a:lnTo>
                    <a:pt x="76416" y="76392"/>
                  </a:lnTo>
                  <a:lnTo>
                    <a:pt x="21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6" name="Полилиния 1025">
              <a:extLst>
                <a:ext uri="{FF2B5EF4-FFF2-40B4-BE49-F238E27FC236}">
                  <a16:creationId xmlns:a16="http://schemas.microsoft.com/office/drawing/2014/main" id="{093228FE-1EFD-6B0D-FD36-2C5A630CDF50}"/>
                </a:ext>
              </a:extLst>
            </p:cNvPr>
            <p:cNvSpPr/>
            <p:nvPr/>
          </p:nvSpPr>
          <p:spPr>
            <a:xfrm>
              <a:off x="10702131" y="6379369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7" name="Полилиния 1026">
              <a:extLst>
                <a:ext uri="{FF2B5EF4-FFF2-40B4-BE49-F238E27FC236}">
                  <a16:creationId xmlns:a16="http://schemas.microsoft.com/office/drawing/2014/main" id="{F968CFFD-CDBC-0A8C-C4A4-A686E7D0C8D5}"/>
                </a:ext>
              </a:extLst>
            </p:cNvPr>
            <p:cNvSpPr/>
            <p:nvPr/>
          </p:nvSpPr>
          <p:spPr>
            <a:xfrm>
              <a:off x="10702131" y="6455569"/>
              <a:ext cx="76200" cy="76200"/>
            </a:xfrm>
            <a:custGeom>
              <a:avLst/>
              <a:gdLst>
                <a:gd name="connsiteX0" fmla="*/ 216 w 76200"/>
                <a:gd name="connsiteY0" fmla="*/ 232 h 76200"/>
                <a:gd name="connsiteX1" fmla="*/ 76416 w 76200"/>
                <a:gd name="connsiteY1" fmla="*/ 232 h 76200"/>
                <a:gd name="connsiteX2" fmla="*/ 76416 w 76200"/>
                <a:gd name="connsiteY2" fmla="*/ 76432 h 76200"/>
                <a:gd name="connsiteX3" fmla="*/ 21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32"/>
                  </a:moveTo>
                  <a:lnTo>
                    <a:pt x="76416" y="232"/>
                  </a:lnTo>
                  <a:lnTo>
                    <a:pt x="76416" y="76432"/>
                  </a:lnTo>
                  <a:lnTo>
                    <a:pt x="21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8" name="Полилиния 1027">
              <a:extLst>
                <a:ext uri="{FF2B5EF4-FFF2-40B4-BE49-F238E27FC236}">
                  <a16:creationId xmlns:a16="http://schemas.microsoft.com/office/drawing/2014/main" id="{44369DDB-195D-DA2F-D2B3-F55AC0FC893E}"/>
                </a:ext>
              </a:extLst>
            </p:cNvPr>
            <p:cNvSpPr/>
            <p:nvPr/>
          </p:nvSpPr>
          <p:spPr>
            <a:xfrm>
              <a:off x="10778331" y="4550569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29" name="Полилиния 1028">
              <a:extLst>
                <a:ext uri="{FF2B5EF4-FFF2-40B4-BE49-F238E27FC236}">
                  <a16:creationId xmlns:a16="http://schemas.microsoft.com/office/drawing/2014/main" id="{6B744225-5A20-A202-A7C8-BEA742812283}"/>
                </a:ext>
              </a:extLst>
            </p:cNvPr>
            <p:cNvSpPr/>
            <p:nvPr/>
          </p:nvSpPr>
          <p:spPr>
            <a:xfrm>
              <a:off x="10778331" y="4702969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0" name="Полилиния 1029">
              <a:extLst>
                <a:ext uri="{FF2B5EF4-FFF2-40B4-BE49-F238E27FC236}">
                  <a16:creationId xmlns:a16="http://schemas.microsoft.com/office/drawing/2014/main" id="{A86B3A22-2E66-2DD2-2A47-D724BE80FD49}"/>
                </a:ext>
              </a:extLst>
            </p:cNvPr>
            <p:cNvSpPr/>
            <p:nvPr/>
          </p:nvSpPr>
          <p:spPr>
            <a:xfrm>
              <a:off x="10778331" y="4779169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1" name="Полилиния 1030">
              <a:extLst>
                <a:ext uri="{FF2B5EF4-FFF2-40B4-BE49-F238E27FC236}">
                  <a16:creationId xmlns:a16="http://schemas.microsoft.com/office/drawing/2014/main" id="{C2D94E86-E7C0-9EC0-51FE-B50A6DF29B5C}"/>
                </a:ext>
              </a:extLst>
            </p:cNvPr>
            <p:cNvSpPr/>
            <p:nvPr/>
          </p:nvSpPr>
          <p:spPr>
            <a:xfrm>
              <a:off x="10778331" y="4855369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2" name="Полилиния 1031">
              <a:extLst>
                <a:ext uri="{FF2B5EF4-FFF2-40B4-BE49-F238E27FC236}">
                  <a16:creationId xmlns:a16="http://schemas.microsoft.com/office/drawing/2014/main" id="{3760A6A8-E329-18E2-7CA4-CD4E672559CA}"/>
                </a:ext>
              </a:extLst>
            </p:cNvPr>
            <p:cNvSpPr/>
            <p:nvPr/>
          </p:nvSpPr>
          <p:spPr>
            <a:xfrm>
              <a:off x="10778331" y="5007769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3" name="Полилиния 1032">
              <a:extLst>
                <a:ext uri="{FF2B5EF4-FFF2-40B4-BE49-F238E27FC236}">
                  <a16:creationId xmlns:a16="http://schemas.microsoft.com/office/drawing/2014/main" id="{8BAE9065-3245-B058-D0F3-F9ED3F71E0F1}"/>
                </a:ext>
              </a:extLst>
            </p:cNvPr>
            <p:cNvSpPr/>
            <p:nvPr/>
          </p:nvSpPr>
          <p:spPr>
            <a:xfrm>
              <a:off x="10778331" y="5160169"/>
              <a:ext cx="76200" cy="76200"/>
            </a:xfrm>
            <a:custGeom>
              <a:avLst/>
              <a:gdLst>
                <a:gd name="connsiteX0" fmla="*/ 224 w 76200"/>
                <a:gd name="connsiteY0" fmla="*/ 96 h 76200"/>
                <a:gd name="connsiteX1" fmla="*/ 76424 w 76200"/>
                <a:gd name="connsiteY1" fmla="*/ 96 h 76200"/>
                <a:gd name="connsiteX2" fmla="*/ 76424 w 76200"/>
                <a:gd name="connsiteY2" fmla="*/ 76296 h 76200"/>
                <a:gd name="connsiteX3" fmla="*/ 22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96"/>
                  </a:moveTo>
                  <a:lnTo>
                    <a:pt x="76424" y="96"/>
                  </a:lnTo>
                  <a:lnTo>
                    <a:pt x="76424" y="76296"/>
                  </a:lnTo>
                  <a:lnTo>
                    <a:pt x="22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4" name="Полилиния 1033">
              <a:extLst>
                <a:ext uri="{FF2B5EF4-FFF2-40B4-BE49-F238E27FC236}">
                  <a16:creationId xmlns:a16="http://schemas.microsoft.com/office/drawing/2014/main" id="{C41ECADA-A8FD-5C16-8A1A-42E9889F7388}"/>
                </a:ext>
              </a:extLst>
            </p:cNvPr>
            <p:cNvSpPr/>
            <p:nvPr/>
          </p:nvSpPr>
          <p:spPr>
            <a:xfrm>
              <a:off x="10778331" y="5236369"/>
              <a:ext cx="76200" cy="76200"/>
            </a:xfrm>
            <a:custGeom>
              <a:avLst/>
              <a:gdLst>
                <a:gd name="connsiteX0" fmla="*/ 224 w 76200"/>
                <a:gd name="connsiteY0" fmla="*/ 104 h 76200"/>
                <a:gd name="connsiteX1" fmla="*/ 76424 w 76200"/>
                <a:gd name="connsiteY1" fmla="*/ 104 h 76200"/>
                <a:gd name="connsiteX2" fmla="*/ 76424 w 76200"/>
                <a:gd name="connsiteY2" fmla="*/ 76304 h 76200"/>
                <a:gd name="connsiteX3" fmla="*/ 22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04"/>
                  </a:moveTo>
                  <a:lnTo>
                    <a:pt x="76424" y="104"/>
                  </a:lnTo>
                  <a:lnTo>
                    <a:pt x="76424" y="76304"/>
                  </a:lnTo>
                  <a:lnTo>
                    <a:pt x="22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5" name="Полилиния 1034">
              <a:extLst>
                <a:ext uri="{FF2B5EF4-FFF2-40B4-BE49-F238E27FC236}">
                  <a16:creationId xmlns:a16="http://schemas.microsoft.com/office/drawing/2014/main" id="{0F4B75ED-DBDD-B3E4-38A3-9CCF825F178E}"/>
                </a:ext>
              </a:extLst>
            </p:cNvPr>
            <p:cNvSpPr/>
            <p:nvPr/>
          </p:nvSpPr>
          <p:spPr>
            <a:xfrm>
              <a:off x="10778331" y="5769769"/>
              <a:ext cx="76200" cy="76200"/>
            </a:xfrm>
            <a:custGeom>
              <a:avLst/>
              <a:gdLst>
                <a:gd name="connsiteX0" fmla="*/ 224 w 76200"/>
                <a:gd name="connsiteY0" fmla="*/ 160 h 76200"/>
                <a:gd name="connsiteX1" fmla="*/ 76424 w 76200"/>
                <a:gd name="connsiteY1" fmla="*/ 160 h 76200"/>
                <a:gd name="connsiteX2" fmla="*/ 76424 w 76200"/>
                <a:gd name="connsiteY2" fmla="*/ 76360 h 76200"/>
                <a:gd name="connsiteX3" fmla="*/ 22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0"/>
                  </a:moveTo>
                  <a:lnTo>
                    <a:pt x="76424" y="160"/>
                  </a:lnTo>
                  <a:lnTo>
                    <a:pt x="76424" y="76360"/>
                  </a:lnTo>
                  <a:lnTo>
                    <a:pt x="22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6" name="Полилиния 1035">
              <a:extLst>
                <a:ext uri="{FF2B5EF4-FFF2-40B4-BE49-F238E27FC236}">
                  <a16:creationId xmlns:a16="http://schemas.microsoft.com/office/drawing/2014/main" id="{71404417-EFDE-C2AC-02A2-E4741086D8C3}"/>
                </a:ext>
              </a:extLst>
            </p:cNvPr>
            <p:cNvSpPr/>
            <p:nvPr/>
          </p:nvSpPr>
          <p:spPr>
            <a:xfrm>
              <a:off x="10778331" y="5998369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7" name="Полилиния 1036">
              <a:extLst>
                <a:ext uri="{FF2B5EF4-FFF2-40B4-BE49-F238E27FC236}">
                  <a16:creationId xmlns:a16="http://schemas.microsoft.com/office/drawing/2014/main" id="{9DCD0B93-2432-7DAA-214A-F65DB3AAB8C2}"/>
                </a:ext>
              </a:extLst>
            </p:cNvPr>
            <p:cNvSpPr/>
            <p:nvPr/>
          </p:nvSpPr>
          <p:spPr>
            <a:xfrm>
              <a:off x="10778331" y="6074569"/>
              <a:ext cx="76200" cy="76200"/>
            </a:xfrm>
            <a:custGeom>
              <a:avLst/>
              <a:gdLst>
                <a:gd name="connsiteX0" fmla="*/ 224 w 76200"/>
                <a:gd name="connsiteY0" fmla="*/ 192 h 76200"/>
                <a:gd name="connsiteX1" fmla="*/ 76424 w 76200"/>
                <a:gd name="connsiteY1" fmla="*/ 192 h 76200"/>
                <a:gd name="connsiteX2" fmla="*/ 76424 w 76200"/>
                <a:gd name="connsiteY2" fmla="*/ 76392 h 76200"/>
                <a:gd name="connsiteX3" fmla="*/ 22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92"/>
                  </a:moveTo>
                  <a:lnTo>
                    <a:pt x="76424" y="192"/>
                  </a:lnTo>
                  <a:lnTo>
                    <a:pt x="76424" y="76392"/>
                  </a:lnTo>
                  <a:lnTo>
                    <a:pt x="22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8" name="Полилиния 1037">
              <a:extLst>
                <a:ext uri="{FF2B5EF4-FFF2-40B4-BE49-F238E27FC236}">
                  <a16:creationId xmlns:a16="http://schemas.microsoft.com/office/drawing/2014/main" id="{779FFE43-CFC0-EA6C-85D4-171FA86E7ACC}"/>
                </a:ext>
              </a:extLst>
            </p:cNvPr>
            <p:cNvSpPr/>
            <p:nvPr/>
          </p:nvSpPr>
          <p:spPr>
            <a:xfrm>
              <a:off x="10778331" y="6150769"/>
              <a:ext cx="76200" cy="76200"/>
            </a:xfrm>
            <a:custGeom>
              <a:avLst/>
              <a:gdLst>
                <a:gd name="connsiteX0" fmla="*/ 224 w 76200"/>
                <a:gd name="connsiteY0" fmla="*/ 200 h 76200"/>
                <a:gd name="connsiteX1" fmla="*/ 76424 w 76200"/>
                <a:gd name="connsiteY1" fmla="*/ 200 h 76200"/>
                <a:gd name="connsiteX2" fmla="*/ 76424 w 76200"/>
                <a:gd name="connsiteY2" fmla="*/ 76400 h 76200"/>
                <a:gd name="connsiteX3" fmla="*/ 22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0"/>
                  </a:moveTo>
                  <a:lnTo>
                    <a:pt x="76424" y="200"/>
                  </a:lnTo>
                  <a:lnTo>
                    <a:pt x="76424" y="76400"/>
                  </a:lnTo>
                  <a:lnTo>
                    <a:pt x="22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39" name="Полилиния 1038">
              <a:extLst>
                <a:ext uri="{FF2B5EF4-FFF2-40B4-BE49-F238E27FC236}">
                  <a16:creationId xmlns:a16="http://schemas.microsoft.com/office/drawing/2014/main" id="{4EE3CED3-A6F5-E988-CFD8-1AC7E04769C4}"/>
                </a:ext>
              </a:extLst>
            </p:cNvPr>
            <p:cNvSpPr/>
            <p:nvPr/>
          </p:nvSpPr>
          <p:spPr>
            <a:xfrm>
              <a:off x="10778331" y="6226969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0" name="Полилиния 1039">
              <a:extLst>
                <a:ext uri="{FF2B5EF4-FFF2-40B4-BE49-F238E27FC236}">
                  <a16:creationId xmlns:a16="http://schemas.microsoft.com/office/drawing/2014/main" id="{8EC7A7A3-7F76-9D3D-63AF-9774E01C8631}"/>
                </a:ext>
              </a:extLst>
            </p:cNvPr>
            <p:cNvSpPr/>
            <p:nvPr/>
          </p:nvSpPr>
          <p:spPr>
            <a:xfrm>
              <a:off x="10778331" y="6303169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1" name="Полилиния 1040">
              <a:extLst>
                <a:ext uri="{FF2B5EF4-FFF2-40B4-BE49-F238E27FC236}">
                  <a16:creationId xmlns:a16="http://schemas.microsoft.com/office/drawing/2014/main" id="{9CFC5113-2FC8-A90F-5737-CB3B05D06756}"/>
                </a:ext>
              </a:extLst>
            </p:cNvPr>
            <p:cNvSpPr/>
            <p:nvPr/>
          </p:nvSpPr>
          <p:spPr>
            <a:xfrm>
              <a:off x="10778331" y="6379369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2" name="Полилиния 1041">
              <a:extLst>
                <a:ext uri="{FF2B5EF4-FFF2-40B4-BE49-F238E27FC236}">
                  <a16:creationId xmlns:a16="http://schemas.microsoft.com/office/drawing/2014/main" id="{55B8B6DD-3893-A1D4-172B-1781E67C4F45}"/>
                </a:ext>
              </a:extLst>
            </p:cNvPr>
            <p:cNvSpPr/>
            <p:nvPr/>
          </p:nvSpPr>
          <p:spPr>
            <a:xfrm>
              <a:off x="10778331" y="6455569"/>
              <a:ext cx="76200" cy="76200"/>
            </a:xfrm>
            <a:custGeom>
              <a:avLst/>
              <a:gdLst>
                <a:gd name="connsiteX0" fmla="*/ 224 w 76200"/>
                <a:gd name="connsiteY0" fmla="*/ 232 h 76200"/>
                <a:gd name="connsiteX1" fmla="*/ 76424 w 76200"/>
                <a:gd name="connsiteY1" fmla="*/ 232 h 76200"/>
                <a:gd name="connsiteX2" fmla="*/ 76424 w 76200"/>
                <a:gd name="connsiteY2" fmla="*/ 76432 h 76200"/>
                <a:gd name="connsiteX3" fmla="*/ 22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32"/>
                  </a:moveTo>
                  <a:lnTo>
                    <a:pt x="76424" y="232"/>
                  </a:lnTo>
                  <a:lnTo>
                    <a:pt x="76424" y="76432"/>
                  </a:lnTo>
                  <a:lnTo>
                    <a:pt x="22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3" name="Полилиния 1042">
              <a:extLst>
                <a:ext uri="{FF2B5EF4-FFF2-40B4-BE49-F238E27FC236}">
                  <a16:creationId xmlns:a16="http://schemas.microsoft.com/office/drawing/2014/main" id="{EF8C59DC-EA60-F1C6-CECB-1C10929E2F0C}"/>
                </a:ext>
              </a:extLst>
            </p:cNvPr>
            <p:cNvSpPr/>
            <p:nvPr/>
          </p:nvSpPr>
          <p:spPr>
            <a:xfrm>
              <a:off x="10778331" y="6607969"/>
              <a:ext cx="76200" cy="76200"/>
            </a:xfrm>
            <a:custGeom>
              <a:avLst/>
              <a:gdLst>
                <a:gd name="connsiteX0" fmla="*/ 224 w 76200"/>
                <a:gd name="connsiteY0" fmla="*/ 248 h 76200"/>
                <a:gd name="connsiteX1" fmla="*/ 76424 w 76200"/>
                <a:gd name="connsiteY1" fmla="*/ 248 h 76200"/>
                <a:gd name="connsiteX2" fmla="*/ 76424 w 76200"/>
                <a:gd name="connsiteY2" fmla="*/ 76448 h 76200"/>
                <a:gd name="connsiteX3" fmla="*/ 224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48"/>
                  </a:moveTo>
                  <a:lnTo>
                    <a:pt x="76424" y="248"/>
                  </a:lnTo>
                  <a:lnTo>
                    <a:pt x="76424" y="76448"/>
                  </a:lnTo>
                  <a:lnTo>
                    <a:pt x="224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4" name="Полилиния 1043">
              <a:extLst>
                <a:ext uri="{FF2B5EF4-FFF2-40B4-BE49-F238E27FC236}">
                  <a16:creationId xmlns:a16="http://schemas.microsoft.com/office/drawing/2014/main" id="{5A689B4C-8AA4-2BDD-2D80-445326F702CC}"/>
                </a:ext>
              </a:extLst>
            </p:cNvPr>
            <p:cNvSpPr/>
            <p:nvPr/>
          </p:nvSpPr>
          <p:spPr>
            <a:xfrm>
              <a:off x="10854531" y="4550569"/>
              <a:ext cx="76200" cy="76200"/>
            </a:xfrm>
            <a:custGeom>
              <a:avLst/>
              <a:gdLst>
                <a:gd name="connsiteX0" fmla="*/ 232 w 76200"/>
                <a:gd name="connsiteY0" fmla="*/ 32 h 76200"/>
                <a:gd name="connsiteX1" fmla="*/ 76432 w 76200"/>
                <a:gd name="connsiteY1" fmla="*/ 32 h 76200"/>
                <a:gd name="connsiteX2" fmla="*/ 76432 w 76200"/>
                <a:gd name="connsiteY2" fmla="*/ 76232 h 76200"/>
                <a:gd name="connsiteX3" fmla="*/ 2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32"/>
                  </a:moveTo>
                  <a:lnTo>
                    <a:pt x="76432" y="32"/>
                  </a:lnTo>
                  <a:lnTo>
                    <a:pt x="76432" y="76232"/>
                  </a:lnTo>
                  <a:lnTo>
                    <a:pt x="2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5" name="Полилиния 1044">
              <a:extLst>
                <a:ext uri="{FF2B5EF4-FFF2-40B4-BE49-F238E27FC236}">
                  <a16:creationId xmlns:a16="http://schemas.microsoft.com/office/drawing/2014/main" id="{37C5E891-F46D-38D5-6F03-3D6F5129C133}"/>
                </a:ext>
              </a:extLst>
            </p:cNvPr>
            <p:cNvSpPr/>
            <p:nvPr/>
          </p:nvSpPr>
          <p:spPr>
            <a:xfrm>
              <a:off x="10854531" y="4702969"/>
              <a:ext cx="76200" cy="76200"/>
            </a:xfrm>
            <a:custGeom>
              <a:avLst/>
              <a:gdLst>
                <a:gd name="connsiteX0" fmla="*/ 232 w 76200"/>
                <a:gd name="connsiteY0" fmla="*/ 48 h 76200"/>
                <a:gd name="connsiteX1" fmla="*/ 76432 w 76200"/>
                <a:gd name="connsiteY1" fmla="*/ 48 h 76200"/>
                <a:gd name="connsiteX2" fmla="*/ 76432 w 76200"/>
                <a:gd name="connsiteY2" fmla="*/ 76248 h 76200"/>
                <a:gd name="connsiteX3" fmla="*/ 2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48"/>
                  </a:moveTo>
                  <a:lnTo>
                    <a:pt x="76432" y="48"/>
                  </a:lnTo>
                  <a:lnTo>
                    <a:pt x="76432" y="76248"/>
                  </a:lnTo>
                  <a:lnTo>
                    <a:pt x="2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6" name="Полилиния 1045">
              <a:extLst>
                <a:ext uri="{FF2B5EF4-FFF2-40B4-BE49-F238E27FC236}">
                  <a16:creationId xmlns:a16="http://schemas.microsoft.com/office/drawing/2014/main" id="{48C7BDC5-6858-B441-96D6-935380983BA0}"/>
                </a:ext>
              </a:extLst>
            </p:cNvPr>
            <p:cNvSpPr/>
            <p:nvPr/>
          </p:nvSpPr>
          <p:spPr>
            <a:xfrm>
              <a:off x="10854531" y="4779169"/>
              <a:ext cx="76200" cy="76200"/>
            </a:xfrm>
            <a:custGeom>
              <a:avLst/>
              <a:gdLst>
                <a:gd name="connsiteX0" fmla="*/ 232 w 76200"/>
                <a:gd name="connsiteY0" fmla="*/ 56 h 76200"/>
                <a:gd name="connsiteX1" fmla="*/ 76432 w 76200"/>
                <a:gd name="connsiteY1" fmla="*/ 56 h 76200"/>
                <a:gd name="connsiteX2" fmla="*/ 76432 w 76200"/>
                <a:gd name="connsiteY2" fmla="*/ 76256 h 76200"/>
                <a:gd name="connsiteX3" fmla="*/ 2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56"/>
                  </a:moveTo>
                  <a:lnTo>
                    <a:pt x="76432" y="56"/>
                  </a:lnTo>
                  <a:lnTo>
                    <a:pt x="76432" y="76256"/>
                  </a:lnTo>
                  <a:lnTo>
                    <a:pt x="2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7" name="Полилиния 1046">
              <a:extLst>
                <a:ext uri="{FF2B5EF4-FFF2-40B4-BE49-F238E27FC236}">
                  <a16:creationId xmlns:a16="http://schemas.microsoft.com/office/drawing/2014/main" id="{95B2305B-8F2D-90BB-45B9-5851091BEB74}"/>
                </a:ext>
              </a:extLst>
            </p:cNvPr>
            <p:cNvSpPr/>
            <p:nvPr/>
          </p:nvSpPr>
          <p:spPr>
            <a:xfrm>
              <a:off x="10854531" y="4855369"/>
              <a:ext cx="76200" cy="76200"/>
            </a:xfrm>
            <a:custGeom>
              <a:avLst/>
              <a:gdLst>
                <a:gd name="connsiteX0" fmla="*/ 232 w 76200"/>
                <a:gd name="connsiteY0" fmla="*/ 64 h 76200"/>
                <a:gd name="connsiteX1" fmla="*/ 76432 w 76200"/>
                <a:gd name="connsiteY1" fmla="*/ 64 h 76200"/>
                <a:gd name="connsiteX2" fmla="*/ 76432 w 76200"/>
                <a:gd name="connsiteY2" fmla="*/ 76264 h 76200"/>
                <a:gd name="connsiteX3" fmla="*/ 2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64"/>
                  </a:moveTo>
                  <a:lnTo>
                    <a:pt x="76432" y="64"/>
                  </a:lnTo>
                  <a:lnTo>
                    <a:pt x="76432" y="76264"/>
                  </a:lnTo>
                  <a:lnTo>
                    <a:pt x="2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8" name="Полилиния 1047">
              <a:extLst>
                <a:ext uri="{FF2B5EF4-FFF2-40B4-BE49-F238E27FC236}">
                  <a16:creationId xmlns:a16="http://schemas.microsoft.com/office/drawing/2014/main" id="{2D550C1C-66F2-6FCF-370C-55E81F486F65}"/>
                </a:ext>
              </a:extLst>
            </p:cNvPr>
            <p:cNvSpPr/>
            <p:nvPr/>
          </p:nvSpPr>
          <p:spPr>
            <a:xfrm>
              <a:off x="10854531" y="5007769"/>
              <a:ext cx="76200" cy="76200"/>
            </a:xfrm>
            <a:custGeom>
              <a:avLst/>
              <a:gdLst>
                <a:gd name="connsiteX0" fmla="*/ 232 w 76200"/>
                <a:gd name="connsiteY0" fmla="*/ 80 h 76200"/>
                <a:gd name="connsiteX1" fmla="*/ 76432 w 76200"/>
                <a:gd name="connsiteY1" fmla="*/ 80 h 76200"/>
                <a:gd name="connsiteX2" fmla="*/ 76432 w 76200"/>
                <a:gd name="connsiteY2" fmla="*/ 76280 h 76200"/>
                <a:gd name="connsiteX3" fmla="*/ 2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80"/>
                  </a:moveTo>
                  <a:lnTo>
                    <a:pt x="76432" y="80"/>
                  </a:lnTo>
                  <a:lnTo>
                    <a:pt x="76432" y="76280"/>
                  </a:lnTo>
                  <a:lnTo>
                    <a:pt x="2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49" name="Полилиния 1048">
              <a:extLst>
                <a:ext uri="{FF2B5EF4-FFF2-40B4-BE49-F238E27FC236}">
                  <a16:creationId xmlns:a16="http://schemas.microsoft.com/office/drawing/2014/main" id="{18DAD0AA-1941-465D-4BF6-9886121C48FD}"/>
                </a:ext>
              </a:extLst>
            </p:cNvPr>
            <p:cNvSpPr/>
            <p:nvPr/>
          </p:nvSpPr>
          <p:spPr>
            <a:xfrm>
              <a:off x="10854531" y="5160169"/>
              <a:ext cx="76200" cy="76200"/>
            </a:xfrm>
            <a:custGeom>
              <a:avLst/>
              <a:gdLst>
                <a:gd name="connsiteX0" fmla="*/ 232 w 76200"/>
                <a:gd name="connsiteY0" fmla="*/ 96 h 76200"/>
                <a:gd name="connsiteX1" fmla="*/ 76432 w 76200"/>
                <a:gd name="connsiteY1" fmla="*/ 96 h 76200"/>
                <a:gd name="connsiteX2" fmla="*/ 76432 w 76200"/>
                <a:gd name="connsiteY2" fmla="*/ 76296 h 76200"/>
                <a:gd name="connsiteX3" fmla="*/ 2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96"/>
                  </a:moveTo>
                  <a:lnTo>
                    <a:pt x="76432" y="96"/>
                  </a:lnTo>
                  <a:lnTo>
                    <a:pt x="76432" y="76296"/>
                  </a:lnTo>
                  <a:lnTo>
                    <a:pt x="2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0" name="Полилиния 1049">
              <a:extLst>
                <a:ext uri="{FF2B5EF4-FFF2-40B4-BE49-F238E27FC236}">
                  <a16:creationId xmlns:a16="http://schemas.microsoft.com/office/drawing/2014/main" id="{96F6A8C9-0624-55EC-D3BA-B11EF206FB40}"/>
                </a:ext>
              </a:extLst>
            </p:cNvPr>
            <p:cNvSpPr/>
            <p:nvPr/>
          </p:nvSpPr>
          <p:spPr>
            <a:xfrm>
              <a:off x="10854531" y="5464969"/>
              <a:ext cx="76200" cy="76200"/>
            </a:xfrm>
            <a:custGeom>
              <a:avLst/>
              <a:gdLst>
                <a:gd name="connsiteX0" fmla="*/ 232 w 76200"/>
                <a:gd name="connsiteY0" fmla="*/ 128 h 76200"/>
                <a:gd name="connsiteX1" fmla="*/ 76432 w 76200"/>
                <a:gd name="connsiteY1" fmla="*/ 128 h 76200"/>
                <a:gd name="connsiteX2" fmla="*/ 76432 w 76200"/>
                <a:gd name="connsiteY2" fmla="*/ 76328 h 76200"/>
                <a:gd name="connsiteX3" fmla="*/ 2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28"/>
                  </a:moveTo>
                  <a:lnTo>
                    <a:pt x="76432" y="128"/>
                  </a:lnTo>
                  <a:lnTo>
                    <a:pt x="76432" y="76328"/>
                  </a:lnTo>
                  <a:lnTo>
                    <a:pt x="2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1" name="Полилиния 1050">
              <a:extLst>
                <a:ext uri="{FF2B5EF4-FFF2-40B4-BE49-F238E27FC236}">
                  <a16:creationId xmlns:a16="http://schemas.microsoft.com/office/drawing/2014/main" id="{2D76B25B-F7FA-A69D-1069-8D9C28172D54}"/>
                </a:ext>
              </a:extLst>
            </p:cNvPr>
            <p:cNvSpPr/>
            <p:nvPr/>
          </p:nvSpPr>
          <p:spPr>
            <a:xfrm>
              <a:off x="10854531" y="5769769"/>
              <a:ext cx="76200" cy="76200"/>
            </a:xfrm>
            <a:custGeom>
              <a:avLst/>
              <a:gdLst>
                <a:gd name="connsiteX0" fmla="*/ 232 w 76200"/>
                <a:gd name="connsiteY0" fmla="*/ 160 h 76200"/>
                <a:gd name="connsiteX1" fmla="*/ 76432 w 76200"/>
                <a:gd name="connsiteY1" fmla="*/ 160 h 76200"/>
                <a:gd name="connsiteX2" fmla="*/ 76432 w 76200"/>
                <a:gd name="connsiteY2" fmla="*/ 76360 h 76200"/>
                <a:gd name="connsiteX3" fmla="*/ 23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60"/>
                  </a:moveTo>
                  <a:lnTo>
                    <a:pt x="76432" y="160"/>
                  </a:lnTo>
                  <a:lnTo>
                    <a:pt x="76432" y="76360"/>
                  </a:lnTo>
                  <a:lnTo>
                    <a:pt x="23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2" name="Полилиния 1051">
              <a:extLst>
                <a:ext uri="{FF2B5EF4-FFF2-40B4-BE49-F238E27FC236}">
                  <a16:creationId xmlns:a16="http://schemas.microsoft.com/office/drawing/2014/main" id="{85814691-D601-3682-2A2B-4FDA5B08A7DB}"/>
                </a:ext>
              </a:extLst>
            </p:cNvPr>
            <p:cNvSpPr/>
            <p:nvPr/>
          </p:nvSpPr>
          <p:spPr>
            <a:xfrm>
              <a:off x="10854531" y="5845969"/>
              <a:ext cx="76200" cy="76200"/>
            </a:xfrm>
            <a:custGeom>
              <a:avLst/>
              <a:gdLst>
                <a:gd name="connsiteX0" fmla="*/ 232 w 76200"/>
                <a:gd name="connsiteY0" fmla="*/ 168 h 76200"/>
                <a:gd name="connsiteX1" fmla="*/ 76432 w 76200"/>
                <a:gd name="connsiteY1" fmla="*/ 168 h 76200"/>
                <a:gd name="connsiteX2" fmla="*/ 76432 w 76200"/>
                <a:gd name="connsiteY2" fmla="*/ 76368 h 76200"/>
                <a:gd name="connsiteX3" fmla="*/ 23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68"/>
                  </a:moveTo>
                  <a:lnTo>
                    <a:pt x="76432" y="168"/>
                  </a:lnTo>
                  <a:lnTo>
                    <a:pt x="76432" y="76368"/>
                  </a:lnTo>
                  <a:lnTo>
                    <a:pt x="23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3" name="Полилиния 1052">
              <a:extLst>
                <a:ext uri="{FF2B5EF4-FFF2-40B4-BE49-F238E27FC236}">
                  <a16:creationId xmlns:a16="http://schemas.microsoft.com/office/drawing/2014/main" id="{348491D0-8E7E-F27B-C9A2-1FF2C2834953}"/>
                </a:ext>
              </a:extLst>
            </p:cNvPr>
            <p:cNvSpPr/>
            <p:nvPr/>
          </p:nvSpPr>
          <p:spPr>
            <a:xfrm>
              <a:off x="10854531" y="6074569"/>
              <a:ext cx="76200" cy="76200"/>
            </a:xfrm>
            <a:custGeom>
              <a:avLst/>
              <a:gdLst>
                <a:gd name="connsiteX0" fmla="*/ 232 w 76200"/>
                <a:gd name="connsiteY0" fmla="*/ 192 h 76200"/>
                <a:gd name="connsiteX1" fmla="*/ 76432 w 76200"/>
                <a:gd name="connsiteY1" fmla="*/ 192 h 76200"/>
                <a:gd name="connsiteX2" fmla="*/ 76432 w 76200"/>
                <a:gd name="connsiteY2" fmla="*/ 76392 h 76200"/>
                <a:gd name="connsiteX3" fmla="*/ 2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92"/>
                  </a:moveTo>
                  <a:lnTo>
                    <a:pt x="76432" y="192"/>
                  </a:lnTo>
                  <a:lnTo>
                    <a:pt x="76432" y="76392"/>
                  </a:lnTo>
                  <a:lnTo>
                    <a:pt x="2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4" name="Полилиния 1053">
              <a:extLst>
                <a:ext uri="{FF2B5EF4-FFF2-40B4-BE49-F238E27FC236}">
                  <a16:creationId xmlns:a16="http://schemas.microsoft.com/office/drawing/2014/main" id="{8377E580-0C8C-2D1E-D7E1-05E946799D3B}"/>
                </a:ext>
              </a:extLst>
            </p:cNvPr>
            <p:cNvSpPr/>
            <p:nvPr/>
          </p:nvSpPr>
          <p:spPr>
            <a:xfrm>
              <a:off x="10854531" y="6150769"/>
              <a:ext cx="76200" cy="76200"/>
            </a:xfrm>
            <a:custGeom>
              <a:avLst/>
              <a:gdLst>
                <a:gd name="connsiteX0" fmla="*/ 232 w 76200"/>
                <a:gd name="connsiteY0" fmla="*/ 200 h 76200"/>
                <a:gd name="connsiteX1" fmla="*/ 76432 w 76200"/>
                <a:gd name="connsiteY1" fmla="*/ 200 h 76200"/>
                <a:gd name="connsiteX2" fmla="*/ 76432 w 76200"/>
                <a:gd name="connsiteY2" fmla="*/ 76400 h 76200"/>
                <a:gd name="connsiteX3" fmla="*/ 2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00"/>
                  </a:moveTo>
                  <a:lnTo>
                    <a:pt x="76432" y="200"/>
                  </a:lnTo>
                  <a:lnTo>
                    <a:pt x="76432" y="76400"/>
                  </a:lnTo>
                  <a:lnTo>
                    <a:pt x="2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5" name="Полилиния 1054">
              <a:extLst>
                <a:ext uri="{FF2B5EF4-FFF2-40B4-BE49-F238E27FC236}">
                  <a16:creationId xmlns:a16="http://schemas.microsoft.com/office/drawing/2014/main" id="{375B7D15-8E96-5293-8295-15888A4AF065}"/>
                </a:ext>
              </a:extLst>
            </p:cNvPr>
            <p:cNvSpPr/>
            <p:nvPr/>
          </p:nvSpPr>
          <p:spPr>
            <a:xfrm>
              <a:off x="10854531" y="6226969"/>
              <a:ext cx="76200" cy="76200"/>
            </a:xfrm>
            <a:custGeom>
              <a:avLst/>
              <a:gdLst>
                <a:gd name="connsiteX0" fmla="*/ 232 w 76200"/>
                <a:gd name="connsiteY0" fmla="*/ 208 h 76200"/>
                <a:gd name="connsiteX1" fmla="*/ 76432 w 76200"/>
                <a:gd name="connsiteY1" fmla="*/ 208 h 76200"/>
                <a:gd name="connsiteX2" fmla="*/ 76432 w 76200"/>
                <a:gd name="connsiteY2" fmla="*/ 76408 h 76200"/>
                <a:gd name="connsiteX3" fmla="*/ 2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08"/>
                  </a:moveTo>
                  <a:lnTo>
                    <a:pt x="76432" y="208"/>
                  </a:lnTo>
                  <a:lnTo>
                    <a:pt x="76432" y="76408"/>
                  </a:lnTo>
                  <a:lnTo>
                    <a:pt x="2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6" name="Полилиния 1055">
              <a:extLst>
                <a:ext uri="{FF2B5EF4-FFF2-40B4-BE49-F238E27FC236}">
                  <a16:creationId xmlns:a16="http://schemas.microsoft.com/office/drawing/2014/main" id="{58B06C7B-D28F-5169-ADCD-64D504F75863}"/>
                </a:ext>
              </a:extLst>
            </p:cNvPr>
            <p:cNvSpPr/>
            <p:nvPr/>
          </p:nvSpPr>
          <p:spPr>
            <a:xfrm>
              <a:off x="10854531" y="6303169"/>
              <a:ext cx="76200" cy="76200"/>
            </a:xfrm>
            <a:custGeom>
              <a:avLst/>
              <a:gdLst>
                <a:gd name="connsiteX0" fmla="*/ 232 w 76200"/>
                <a:gd name="connsiteY0" fmla="*/ 216 h 76200"/>
                <a:gd name="connsiteX1" fmla="*/ 76432 w 76200"/>
                <a:gd name="connsiteY1" fmla="*/ 216 h 76200"/>
                <a:gd name="connsiteX2" fmla="*/ 76432 w 76200"/>
                <a:gd name="connsiteY2" fmla="*/ 76416 h 76200"/>
                <a:gd name="connsiteX3" fmla="*/ 2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16"/>
                  </a:moveTo>
                  <a:lnTo>
                    <a:pt x="76432" y="216"/>
                  </a:lnTo>
                  <a:lnTo>
                    <a:pt x="76432" y="76416"/>
                  </a:lnTo>
                  <a:lnTo>
                    <a:pt x="2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7" name="Полилиния 1056">
              <a:extLst>
                <a:ext uri="{FF2B5EF4-FFF2-40B4-BE49-F238E27FC236}">
                  <a16:creationId xmlns:a16="http://schemas.microsoft.com/office/drawing/2014/main" id="{491386E6-6626-FB87-9274-F66297FCA537}"/>
                </a:ext>
              </a:extLst>
            </p:cNvPr>
            <p:cNvSpPr/>
            <p:nvPr/>
          </p:nvSpPr>
          <p:spPr>
            <a:xfrm>
              <a:off x="10854531" y="6455569"/>
              <a:ext cx="76200" cy="76200"/>
            </a:xfrm>
            <a:custGeom>
              <a:avLst/>
              <a:gdLst>
                <a:gd name="connsiteX0" fmla="*/ 232 w 76200"/>
                <a:gd name="connsiteY0" fmla="*/ 232 h 76200"/>
                <a:gd name="connsiteX1" fmla="*/ 76432 w 76200"/>
                <a:gd name="connsiteY1" fmla="*/ 232 h 76200"/>
                <a:gd name="connsiteX2" fmla="*/ 76432 w 76200"/>
                <a:gd name="connsiteY2" fmla="*/ 76432 h 76200"/>
                <a:gd name="connsiteX3" fmla="*/ 23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32"/>
                  </a:moveTo>
                  <a:lnTo>
                    <a:pt x="76432" y="232"/>
                  </a:lnTo>
                  <a:lnTo>
                    <a:pt x="76432" y="76432"/>
                  </a:lnTo>
                  <a:lnTo>
                    <a:pt x="23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8" name="Полилиния 1057">
              <a:extLst>
                <a:ext uri="{FF2B5EF4-FFF2-40B4-BE49-F238E27FC236}">
                  <a16:creationId xmlns:a16="http://schemas.microsoft.com/office/drawing/2014/main" id="{17750271-ED17-44D2-E567-7C3E76D0FE0D}"/>
                </a:ext>
              </a:extLst>
            </p:cNvPr>
            <p:cNvSpPr/>
            <p:nvPr/>
          </p:nvSpPr>
          <p:spPr>
            <a:xfrm>
              <a:off x="10854531" y="6607969"/>
              <a:ext cx="76200" cy="76200"/>
            </a:xfrm>
            <a:custGeom>
              <a:avLst/>
              <a:gdLst>
                <a:gd name="connsiteX0" fmla="*/ 232 w 76200"/>
                <a:gd name="connsiteY0" fmla="*/ 248 h 76200"/>
                <a:gd name="connsiteX1" fmla="*/ 76432 w 76200"/>
                <a:gd name="connsiteY1" fmla="*/ 248 h 76200"/>
                <a:gd name="connsiteX2" fmla="*/ 76432 w 76200"/>
                <a:gd name="connsiteY2" fmla="*/ 76448 h 76200"/>
                <a:gd name="connsiteX3" fmla="*/ 23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48"/>
                  </a:moveTo>
                  <a:lnTo>
                    <a:pt x="76432" y="248"/>
                  </a:lnTo>
                  <a:lnTo>
                    <a:pt x="76432" y="76448"/>
                  </a:lnTo>
                  <a:lnTo>
                    <a:pt x="23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59" name="Полилиния 1058">
              <a:extLst>
                <a:ext uri="{FF2B5EF4-FFF2-40B4-BE49-F238E27FC236}">
                  <a16:creationId xmlns:a16="http://schemas.microsoft.com/office/drawing/2014/main" id="{E3484BD4-C4EB-96A4-82AC-D5850DBEF406}"/>
                </a:ext>
              </a:extLst>
            </p:cNvPr>
            <p:cNvSpPr/>
            <p:nvPr/>
          </p:nvSpPr>
          <p:spPr>
            <a:xfrm>
              <a:off x="10854531" y="6684169"/>
              <a:ext cx="76200" cy="76200"/>
            </a:xfrm>
            <a:custGeom>
              <a:avLst/>
              <a:gdLst>
                <a:gd name="connsiteX0" fmla="*/ 232 w 76200"/>
                <a:gd name="connsiteY0" fmla="*/ 256 h 76200"/>
                <a:gd name="connsiteX1" fmla="*/ 76432 w 76200"/>
                <a:gd name="connsiteY1" fmla="*/ 256 h 76200"/>
                <a:gd name="connsiteX2" fmla="*/ 76432 w 76200"/>
                <a:gd name="connsiteY2" fmla="*/ 76456 h 76200"/>
                <a:gd name="connsiteX3" fmla="*/ 23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56"/>
                  </a:moveTo>
                  <a:lnTo>
                    <a:pt x="76432" y="256"/>
                  </a:lnTo>
                  <a:lnTo>
                    <a:pt x="76432" y="76456"/>
                  </a:lnTo>
                  <a:lnTo>
                    <a:pt x="23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0" name="Полилиния 1059">
              <a:extLst>
                <a:ext uri="{FF2B5EF4-FFF2-40B4-BE49-F238E27FC236}">
                  <a16:creationId xmlns:a16="http://schemas.microsoft.com/office/drawing/2014/main" id="{0A6B0296-B6B7-2B7A-5953-A115114645C2}"/>
                </a:ext>
              </a:extLst>
            </p:cNvPr>
            <p:cNvSpPr/>
            <p:nvPr/>
          </p:nvSpPr>
          <p:spPr>
            <a:xfrm>
              <a:off x="10930731" y="4550569"/>
              <a:ext cx="76200" cy="76200"/>
            </a:xfrm>
            <a:custGeom>
              <a:avLst/>
              <a:gdLst>
                <a:gd name="connsiteX0" fmla="*/ 240 w 76200"/>
                <a:gd name="connsiteY0" fmla="*/ 32 h 76200"/>
                <a:gd name="connsiteX1" fmla="*/ 76440 w 76200"/>
                <a:gd name="connsiteY1" fmla="*/ 32 h 76200"/>
                <a:gd name="connsiteX2" fmla="*/ 76440 w 76200"/>
                <a:gd name="connsiteY2" fmla="*/ 76232 h 76200"/>
                <a:gd name="connsiteX3" fmla="*/ 2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32"/>
                  </a:moveTo>
                  <a:lnTo>
                    <a:pt x="76440" y="32"/>
                  </a:lnTo>
                  <a:lnTo>
                    <a:pt x="76440" y="76232"/>
                  </a:lnTo>
                  <a:lnTo>
                    <a:pt x="2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1" name="Полилиния 1060">
              <a:extLst>
                <a:ext uri="{FF2B5EF4-FFF2-40B4-BE49-F238E27FC236}">
                  <a16:creationId xmlns:a16="http://schemas.microsoft.com/office/drawing/2014/main" id="{456BEC7A-916C-5E17-EDCC-8EC00B0766DA}"/>
                </a:ext>
              </a:extLst>
            </p:cNvPr>
            <p:cNvSpPr/>
            <p:nvPr/>
          </p:nvSpPr>
          <p:spPr>
            <a:xfrm>
              <a:off x="10930731" y="4702969"/>
              <a:ext cx="76200" cy="76200"/>
            </a:xfrm>
            <a:custGeom>
              <a:avLst/>
              <a:gdLst>
                <a:gd name="connsiteX0" fmla="*/ 240 w 76200"/>
                <a:gd name="connsiteY0" fmla="*/ 48 h 76200"/>
                <a:gd name="connsiteX1" fmla="*/ 76440 w 76200"/>
                <a:gd name="connsiteY1" fmla="*/ 48 h 76200"/>
                <a:gd name="connsiteX2" fmla="*/ 76440 w 76200"/>
                <a:gd name="connsiteY2" fmla="*/ 76248 h 76200"/>
                <a:gd name="connsiteX3" fmla="*/ 24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48"/>
                  </a:moveTo>
                  <a:lnTo>
                    <a:pt x="76440" y="48"/>
                  </a:lnTo>
                  <a:lnTo>
                    <a:pt x="76440" y="76248"/>
                  </a:lnTo>
                  <a:lnTo>
                    <a:pt x="24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2" name="Полилиния 1061">
              <a:extLst>
                <a:ext uri="{FF2B5EF4-FFF2-40B4-BE49-F238E27FC236}">
                  <a16:creationId xmlns:a16="http://schemas.microsoft.com/office/drawing/2014/main" id="{2C3542B4-E7C0-282C-C424-67D5DA272786}"/>
                </a:ext>
              </a:extLst>
            </p:cNvPr>
            <p:cNvSpPr/>
            <p:nvPr/>
          </p:nvSpPr>
          <p:spPr>
            <a:xfrm>
              <a:off x="10930731" y="4779169"/>
              <a:ext cx="76200" cy="76200"/>
            </a:xfrm>
            <a:custGeom>
              <a:avLst/>
              <a:gdLst>
                <a:gd name="connsiteX0" fmla="*/ 240 w 76200"/>
                <a:gd name="connsiteY0" fmla="*/ 56 h 76200"/>
                <a:gd name="connsiteX1" fmla="*/ 76440 w 76200"/>
                <a:gd name="connsiteY1" fmla="*/ 56 h 76200"/>
                <a:gd name="connsiteX2" fmla="*/ 76440 w 76200"/>
                <a:gd name="connsiteY2" fmla="*/ 76256 h 76200"/>
                <a:gd name="connsiteX3" fmla="*/ 24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56"/>
                  </a:moveTo>
                  <a:lnTo>
                    <a:pt x="76440" y="56"/>
                  </a:lnTo>
                  <a:lnTo>
                    <a:pt x="76440" y="76256"/>
                  </a:lnTo>
                  <a:lnTo>
                    <a:pt x="24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3" name="Полилиния 1062">
              <a:extLst>
                <a:ext uri="{FF2B5EF4-FFF2-40B4-BE49-F238E27FC236}">
                  <a16:creationId xmlns:a16="http://schemas.microsoft.com/office/drawing/2014/main" id="{D233EE69-15DB-B7CE-CCD4-3C15218D170F}"/>
                </a:ext>
              </a:extLst>
            </p:cNvPr>
            <p:cNvSpPr/>
            <p:nvPr/>
          </p:nvSpPr>
          <p:spPr>
            <a:xfrm>
              <a:off x="10930731" y="4855369"/>
              <a:ext cx="76200" cy="76200"/>
            </a:xfrm>
            <a:custGeom>
              <a:avLst/>
              <a:gdLst>
                <a:gd name="connsiteX0" fmla="*/ 240 w 76200"/>
                <a:gd name="connsiteY0" fmla="*/ 64 h 76200"/>
                <a:gd name="connsiteX1" fmla="*/ 76440 w 76200"/>
                <a:gd name="connsiteY1" fmla="*/ 64 h 76200"/>
                <a:gd name="connsiteX2" fmla="*/ 76440 w 76200"/>
                <a:gd name="connsiteY2" fmla="*/ 76264 h 76200"/>
                <a:gd name="connsiteX3" fmla="*/ 24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64"/>
                  </a:moveTo>
                  <a:lnTo>
                    <a:pt x="76440" y="64"/>
                  </a:lnTo>
                  <a:lnTo>
                    <a:pt x="76440" y="76264"/>
                  </a:lnTo>
                  <a:lnTo>
                    <a:pt x="24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4" name="Полилиния 1063">
              <a:extLst>
                <a:ext uri="{FF2B5EF4-FFF2-40B4-BE49-F238E27FC236}">
                  <a16:creationId xmlns:a16="http://schemas.microsoft.com/office/drawing/2014/main" id="{E44A7300-F087-BFD9-770B-043AA69C98E6}"/>
                </a:ext>
              </a:extLst>
            </p:cNvPr>
            <p:cNvSpPr/>
            <p:nvPr/>
          </p:nvSpPr>
          <p:spPr>
            <a:xfrm>
              <a:off x="10930731" y="5007769"/>
              <a:ext cx="76200" cy="76200"/>
            </a:xfrm>
            <a:custGeom>
              <a:avLst/>
              <a:gdLst>
                <a:gd name="connsiteX0" fmla="*/ 240 w 76200"/>
                <a:gd name="connsiteY0" fmla="*/ 80 h 76200"/>
                <a:gd name="connsiteX1" fmla="*/ 76440 w 76200"/>
                <a:gd name="connsiteY1" fmla="*/ 80 h 76200"/>
                <a:gd name="connsiteX2" fmla="*/ 76440 w 76200"/>
                <a:gd name="connsiteY2" fmla="*/ 76280 h 76200"/>
                <a:gd name="connsiteX3" fmla="*/ 2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80"/>
                  </a:moveTo>
                  <a:lnTo>
                    <a:pt x="76440" y="80"/>
                  </a:lnTo>
                  <a:lnTo>
                    <a:pt x="76440" y="76280"/>
                  </a:lnTo>
                  <a:lnTo>
                    <a:pt x="2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5" name="Полилиния 1064">
              <a:extLst>
                <a:ext uri="{FF2B5EF4-FFF2-40B4-BE49-F238E27FC236}">
                  <a16:creationId xmlns:a16="http://schemas.microsoft.com/office/drawing/2014/main" id="{1904ECDF-A502-62FC-862A-9A390354A234}"/>
                </a:ext>
              </a:extLst>
            </p:cNvPr>
            <p:cNvSpPr/>
            <p:nvPr/>
          </p:nvSpPr>
          <p:spPr>
            <a:xfrm>
              <a:off x="10930731" y="5160169"/>
              <a:ext cx="76200" cy="76200"/>
            </a:xfrm>
            <a:custGeom>
              <a:avLst/>
              <a:gdLst>
                <a:gd name="connsiteX0" fmla="*/ 240 w 76200"/>
                <a:gd name="connsiteY0" fmla="*/ 96 h 76200"/>
                <a:gd name="connsiteX1" fmla="*/ 76440 w 76200"/>
                <a:gd name="connsiteY1" fmla="*/ 96 h 76200"/>
                <a:gd name="connsiteX2" fmla="*/ 76440 w 76200"/>
                <a:gd name="connsiteY2" fmla="*/ 76296 h 76200"/>
                <a:gd name="connsiteX3" fmla="*/ 2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96"/>
                  </a:moveTo>
                  <a:lnTo>
                    <a:pt x="76440" y="96"/>
                  </a:lnTo>
                  <a:lnTo>
                    <a:pt x="76440" y="76296"/>
                  </a:lnTo>
                  <a:lnTo>
                    <a:pt x="2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6" name="Полилиния 1065">
              <a:extLst>
                <a:ext uri="{FF2B5EF4-FFF2-40B4-BE49-F238E27FC236}">
                  <a16:creationId xmlns:a16="http://schemas.microsoft.com/office/drawing/2014/main" id="{95EA588B-8E52-E0F4-DA7F-F0ECB9D708F1}"/>
                </a:ext>
              </a:extLst>
            </p:cNvPr>
            <p:cNvSpPr/>
            <p:nvPr/>
          </p:nvSpPr>
          <p:spPr>
            <a:xfrm>
              <a:off x="10930731" y="5312569"/>
              <a:ext cx="76200" cy="76200"/>
            </a:xfrm>
            <a:custGeom>
              <a:avLst/>
              <a:gdLst>
                <a:gd name="connsiteX0" fmla="*/ 240 w 76200"/>
                <a:gd name="connsiteY0" fmla="*/ 112 h 76200"/>
                <a:gd name="connsiteX1" fmla="*/ 76440 w 76200"/>
                <a:gd name="connsiteY1" fmla="*/ 112 h 76200"/>
                <a:gd name="connsiteX2" fmla="*/ 76440 w 76200"/>
                <a:gd name="connsiteY2" fmla="*/ 76312 h 76200"/>
                <a:gd name="connsiteX3" fmla="*/ 2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12"/>
                  </a:moveTo>
                  <a:lnTo>
                    <a:pt x="76440" y="112"/>
                  </a:lnTo>
                  <a:lnTo>
                    <a:pt x="76440" y="76312"/>
                  </a:lnTo>
                  <a:lnTo>
                    <a:pt x="2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7" name="Полилиния 1066">
              <a:extLst>
                <a:ext uri="{FF2B5EF4-FFF2-40B4-BE49-F238E27FC236}">
                  <a16:creationId xmlns:a16="http://schemas.microsoft.com/office/drawing/2014/main" id="{C2C9C816-8ACE-EBDA-BC63-67E002E8D0AF}"/>
                </a:ext>
              </a:extLst>
            </p:cNvPr>
            <p:cNvSpPr/>
            <p:nvPr/>
          </p:nvSpPr>
          <p:spPr>
            <a:xfrm>
              <a:off x="10930731" y="5464969"/>
              <a:ext cx="76200" cy="76200"/>
            </a:xfrm>
            <a:custGeom>
              <a:avLst/>
              <a:gdLst>
                <a:gd name="connsiteX0" fmla="*/ 240 w 76200"/>
                <a:gd name="connsiteY0" fmla="*/ 128 h 76200"/>
                <a:gd name="connsiteX1" fmla="*/ 76440 w 76200"/>
                <a:gd name="connsiteY1" fmla="*/ 128 h 76200"/>
                <a:gd name="connsiteX2" fmla="*/ 76440 w 76200"/>
                <a:gd name="connsiteY2" fmla="*/ 76328 h 76200"/>
                <a:gd name="connsiteX3" fmla="*/ 2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28"/>
                  </a:moveTo>
                  <a:lnTo>
                    <a:pt x="76440" y="128"/>
                  </a:lnTo>
                  <a:lnTo>
                    <a:pt x="76440" y="76328"/>
                  </a:lnTo>
                  <a:lnTo>
                    <a:pt x="2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8" name="Полилиния 1067">
              <a:extLst>
                <a:ext uri="{FF2B5EF4-FFF2-40B4-BE49-F238E27FC236}">
                  <a16:creationId xmlns:a16="http://schemas.microsoft.com/office/drawing/2014/main" id="{8AB3250B-7089-CB08-7B54-963FFC64379F}"/>
                </a:ext>
              </a:extLst>
            </p:cNvPr>
            <p:cNvSpPr/>
            <p:nvPr/>
          </p:nvSpPr>
          <p:spPr>
            <a:xfrm>
              <a:off x="10930731" y="5541169"/>
              <a:ext cx="76200" cy="76200"/>
            </a:xfrm>
            <a:custGeom>
              <a:avLst/>
              <a:gdLst>
                <a:gd name="connsiteX0" fmla="*/ 240 w 76200"/>
                <a:gd name="connsiteY0" fmla="*/ 136 h 76200"/>
                <a:gd name="connsiteX1" fmla="*/ 76440 w 76200"/>
                <a:gd name="connsiteY1" fmla="*/ 136 h 76200"/>
                <a:gd name="connsiteX2" fmla="*/ 76440 w 76200"/>
                <a:gd name="connsiteY2" fmla="*/ 76336 h 76200"/>
                <a:gd name="connsiteX3" fmla="*/ 2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36"/>
                  </a:moveTo>
                  <a:lnTo>
                    <a:pt x="76440" y="136"/>
                  </a:lnTo>
                  <a:lnTo>
                    <a:pt x="76440" y="76336"/>
                  </a:lnTo>
                  <a:lnTo>
                    <a:pt x="2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69" name="Полилиния 1068">
              <a:extLst>
                <a:ext uri="{FF2B5EF4-FFF2-40B4-BE49-F238E27FC236}">
                  <a16:creationId xmlns:a16="http://schemas.microsoft.com/office/drawing/2014/main" id="{5155C3A5-78EE-2688-873A-9532BD776C66}"/>
                </a:ext>
              </a:extLst>
            </p:cNvPr>
            <p:cNvSpPr/>
            <p:nvPr/>
          </p:nvSpPr>
          <p:spPr>
            <a:xfrm>
              <a:off x="10930731" y="5617369"/>
              <a:ext cx="76200" cy="76200"/>
            </a:xfrm>
            <a:custGeom>
              <a:avLst/>
              <a:gdLst>
                <a:gd name="connsiteX0" fmla="*/ 240 w 76200"/>
                <a:gd name="connsiteY0" fmla="*/ 144 h 76200"/>
                <a:gd name="connsiteX1" fmla="*/ 76440 w 76200"/>
                <a:gd name="connsiteY1" fmla="*/ 144 h 76200"/>
                <a:gd name="connsiteX2" fmla="*/ 76440 w 76200"/>
                <a:gd name="connsiteY2" fmla="*/ 76344 h 76200"/>
                <a:gd name="connsiteX3" fmla="*/ 2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44"/>
                  </a:moveTo>
                  <a:lnTo>
                    <a:pt x="76440" y="144"/>
                  </a:lnTo>
                  <a:lnTo>
                    <a:pt x="76440" y="76344"/>
                  </a:lnTo>
                  <a:lnTo>
                    <a:pt x="2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0" name="Полилиния 1069">
              <a:extLst>
                <a:ext uri="{FF2B5EF4-FFF2-40B4-BE49-F238E27FC236}">
                  <a16:creationId xmlns:a16="http://schemas.microsoft.com/office/drawing/2014/main" id="{E2119CD5-2A18-8283-C257-6B256636236E}"/>
                </a:ext>
              </a:extLst>
            </p:cNvPr>
            <p:cNvSpPr/>
            <p:nvPr/>
          </p:nvSpPr>
          <p:spPr>
            <a:xfrm>
              <a:off x="10930731" y="5845969"/>
              <a:ext cx="76200" cy="76200"/>
            </a:xfrm>
            <a:custGeom>
              <a:avLst/>
              <a:gdLst>
                <a:gd name="connsiteX0" fmla="*/ 240 w 76200"/>
                <a:gd name="connsiteY0" fmla="*/ 168 h 76200"/>
                <a:gd name="connsiteX1" fmla="*/ 76440 w 76200"/>
                <a:gd name="connsiteY1" fmla="*/ 168 h 76200"/>
                <a:gd name="connsiteX2" fmla="*/ 76440 w 76200"/>
                <a:gd name="connsiteY2" fmla="*/ 76368 h 76200"/>
                <a:gd name="connsiteX3" fmla="*/ 24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68"/>
                  </a:moveTo>
                  <a:lnTo>
                    <a:pt x="76440" y="168"/>
                  </a:lnTo>
                  <a:lnTo>
                    <a:pt x="76440" y="76368"/>
                  </a:lnTo>
                  <a:lnTo>
                    <a:pt x="24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1" name="Полилиния 1070">
              <a:extLst>
                <a:ext uri="{FF2B5EF4-FFF2-40B4-BE49-F238E27FC236}">
                  <a16:creationId xmlns:a16="http://schemas.microsoft.com/office/drawing/2014/main" id="{A7A70748-01BE-6597-3406-0CC6F0C34DFE}"/>
                </a:ext>
              </a:extLst>
            </p:cNvPr>
            <p:cNvSpPr/>
            <p:nvPr/>
          </p:nvSpPr>
          <p:spPr>
            <a:xfrm>
              <a:off x="10930731" y="5922169"/>
              <a:ext cx="76200" cy="76200"/>
            </a:xfrm>
            <a:custGeom>
              <a:avLst/>
              <a:gdLst>
                <a:gd name="connsiteX0" fmla="*/ 240 w 76200"/>
                <a:gd name="connsiteY0" fmla="*/ 176 h 76200"/>
                <a:gd name="connsiteX1" fmla="*/ 76440 w 76200"/>
                <a:gd name="connsiteY1" fmla="*/ 176 h 76200"/>
                <a:gd name="connsiteX2" fmla="*/ 76440 w 76200"/>
                <a:gd name="connsiteY2" fmla="*/ 76376 h 76200"/>
                <a:gd name="connsiteX3" fmla="*/ 2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76"/>
                  </a:moveTo>
                  <a:lnTo>
                    <a:pt x="76440" y="176"/>
                  </a:lnTo>
                  <a:lnTo>
                    <a:pt x="76440" y="76376"/>
                  </a:lnTo>
                  <a:lnTo>
                    <a:pt x="2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2" name="Полилиния 1071">
              <a:extLst>
                <a:ext uri="{FF2B5EF4-FFF2-40B4-BE49-F238E27FC236}">
                  <a16:creationId xmlns:a16="http://schemas.microsoft.com/office/drawing/2014/main" id="{8D4A5800-271C-A117-8933-731FB2C641F0}"/>
                </a:ext>
              </a:extLst>
            </p:cNvPr>
            <p:cNvSpPr/>
            <p:nvPr/>
          </p:nvSpPr>
          <p:spPr>
            <a:xfrm>
              <a:off x="10930731" y="5998369"/>
              <a:ext cx="76200" cy="76200"/>
            </a:xfrm>
            <a:custGeom>
              <a:avLst/>
              <a:gdLst>
                <a:gd name="connsiteX0" fmla="*/ 240 w 76200"/>
                <a:gd name="connsiteY0" fmla="*/ 184 h 76200"/>
                <a:gd name="connsiteX1" fmla="*/ 76440 w 76200"/>
                <a:gd name="connsiteY1" fmla="*/ 184 h 76200"/>
                <a:gd name="connsiteX2" fmla="*/ 76440 w 76200"/>
                <a:gd name="connsiteY2" fmla="*/ 76384 h 76200"/>
                <a:gd name="connsiteX3" fmla="*/ 24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84"/>
                  </a:moveTo>
                  <a:lnTo>
                    <a:pt x="76440" y="184"/>
                  </a:lnTo>
                  <a:lnTo>
                    <a:pt x="76440" y="76384"/>
                  </a:lnTo>
                  <a:lnTo>
                    <a:pt x="24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3" name="Полилиния 1072">
              <a:extLst>
                <a:ext uri="{FF2B5EF4-FFF2-40B4-BE49-F238E27FC236}">
                  <a16:creationId xmlns:a16="http://schemas.microsoft.com/office/drawing/2014/main" id="{2FA5BAC1-6182-68B8-6F32-78E7CFDC6900}"/>
                </a:ext>
              </a:extLst>
            </p:cNvPr>
            <p:cNvSpPr/>
            <p:nvPr/>
          </p:nvSpPr>
          <p:spPr>
            <a:xfrm>
              <a:off x="10930731" y="6074569"/>
              <a:ext cx="76200" cy="76200"/>
            </a:xfrm>
            <a:custGeom>
              <a:avLst/>
              <a:gdLst>
                <a:gd name="connsiteX0" fmla="*/ 240 w 76200"/>
                <a:gd name="connsiteY0" fmla="*/ 192 h 76200"/>
                <a:gd name="connsiteX1" fmla="*/ 76440 w 76200"/>
                <a:gd name="connsiteY1" fmla="*/ 192 h 76200"/>
                <a:gd name="connsiteX2" fmla="*/ 76440 w 76200"/>
                <a:gd name="connsiteY2" fmla="*/ 76392 h 76200"/>
                <a:gd name="connsiteX3" fmla="*/ 24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92"/>
                  </a:moveTo>
                  <a:lnTo>
                    <a:pt x="76440" y="192"/>
                  </a:lnTo>
                  <a:lnTo>
                    <a:pt x="76440" y="76392"/>
                  </a:lnTo>
                  <a:lnTo>
                    <a:pt x="24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4" name="Полилиния 1073">
              <a:extLst>
                <a:ext uri="{FF2B5EF4-FFF2-40B4-BE49-F238E27FC236}">
                  <a16:creationId xmlns:a16="http://schemas.microsoft.com/office/drawing/2014/main" id="{E16D356F-82CD-0804-1DCA-BB58463B568C}"/>
                </a:ext>
              </a:extLst>
            </p:cNvPr>
            <p:cNvSpPr/>
            <p:nvPr/>
          </p:nvSpPr>
          <p:spPr>
            <a:xfrm>
              <a:off x="10930731" y="6150769"/>
              <a:ext cx="76200" cy="76200"/>
            </a:xfrm>
            <a:custGeom>
              <a:avLst/>
              <a:gdLst>
                <a:gd name="connsiteX0" fmla="*/ 240 w 76200"/>
                <a:gd name="connsiteY0" fmla="*/ 200 h 76200"/>
                <a:gd name="connsiteX1" fmla="*/ 76440 w 76200"/>
                <a:gd name="connsiteY1" fmla="*/ 200 h 76200"/>
                <a:gd name="connsiteX2" fmla="*/ 76440 w 76200"/>
                <a:gd name="connsiteY2" fmla="*/ 76400 h 76200"/>
                <a:gd name="connsiteX3" fmla="*/ 24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00"/>
                  </a:moveTo>
                  <a:lnTo>
                    <a:pt x="76440" y="200"/>
                  </a:lnTo>
                  <a:lnTo>
                    <a:pt x="76440" y="76400"/>
                  </a:lnTo>
                  <a:lnTo>
                    <a:pt x="24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5" name="Полилиния 1074">
              <a:extLst>
                <a:ext uri="{FF2B5EF4-FFF2-40B4-BE49-F238E27FC236}">
                  <a16:creationId xmlns:a16="http://schemas.microsoft.com/office/drawing/2014/main" id="{E1A2D9B5-C29A-0E3D-9D1B-E0E782E08863}"/>
                </a:ext>
              </a:extLst>
            </p:cNvPr>
            <p:cNvSpPr/>
            <p:nvPr/>
          </p:nvSpPr>
          <p:spPr>
            <a:xfrm>
              <a:off x="10930731" y="6379369"/>
              <a:ext cx="76200" cy="76200"/>
            </a:xfrm>
            <a:custGeom>
              <a:avLst/>
              <a:gdLst>
                <a:gd name="connsiteX0" fmla="*/ 240 w 76200"/>
                <a:gd name="connsiteY0" fmla="*/ 224 h 76200"/>
                <a:gd name="connsiteX1" fmla="*/ 76440 w 76200"/>
                <a:gd name="connsiteY1" fmla="*/ 224 h 76200"/>
                <a:gd name="connsiteX2" fmla="*/ 76440 w 76200"/>
                <a:gd name="connsiteY2" fmla="*/ 76424 h 76200"/>
                <a:gd name="connsiteX3" fmla="*/ 2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24"/>
                  </a:moveTo>
                  <a:lnTo>
                    <a:pt x="76440" y="224"/>
                  </a:lnTo>
                  <a:lnTo>
                    <a:pt x="76440" y="76424"/>
                  </a:lnTo>
                  <a:lnTo>
                    <a:pt x="2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6" name="Полилиния 1075">
              <a:extLst>
                <a:ext uri="{FF2B5EF4-FFF2-40B4-BE49-F238E27FC236}">
                  <a16:creationId xmlns:a16="http://schemas.microsoft.com/office/drawing/2014/main" id="{977A8DD4-2781-C115-A989-6DDE71A73998}"/>
                </a:ext>
              </a:extLst>
            </p:cNvPr>
            <p:cNvSpPr/>
            <p:nvPr/>
          </p:nvSpPr>
          <p:spPr>
            <a:xfrm>
              <a:off x="10930731" y="6531769"/>
              <a:ext cx="76200" cy="76200"/>
            </a:xfrm>
            <a:custGeom>
              <a:avLst/>
              <a:gdLst>
                <a:gd name="connsiteX0" fmla="*/ 240 w 76200"/>
                <a:gd name="connsiteY0" fmla="*/ 240 h 76200"/>
                <a:gd name="connsiteX1" fmla="*/ 76440 w 76200"/>
                <a:gd name="connsiteY1" fmla="*/ 240 h 76200"/>
                <a:gd name="connsiteX2" fmla="*/ 76440 w 76200"/>
                <a:gd name="connsiteY2" fmla="*/ 76440 h 76200"/>
                <a:gd name="connsiteX3" fmla="*/ 24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40"/>
                  </a:moveTo>
                  <a:lnTo>
                    <a:pt x="76440" y="240"/>
                  </a:lnTo>
                  <a:lnTo>
                    <a:pt x="76440" y="76440"/>
                  </a:lnTo>
                  <a:lnTo>
                    <a:pt x="24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7" name="Полилиния 1076">
              <a:extLst>
                <a:ext uri="{FF2B5EF4-FFF2-40B4-BE49-F238E27FC236}">
                  <a16:creationId xmlns:a16="http://schemas.microsoft.com/office/drawing/2014/main" id="{8691858B-CF8B-6E8D-C982-7C8E0D623334}"/>
                </a:ext>
              </a:extLst>
            </p:cNvPr>
            <p:cNvSpPr/>
            <p:nvPr/>
          </p:nvSpPr>
          <p:spPr>
            <a:xfrm>
              <a:off x="11006931" y="4550569"/>
              <a:ext cx="76200" cy="76200"/>
            </a:xfrm>
            <a:custGeom>
              <a:avLst/>
              <a:gdLst>
                <a:gd name="connsiteX0" fmla="*/ 248 w 76200"/>
                <a:gd name="connsiteY0" fmla="*/ 32 h 76200"/>
                <a:gd name="connsiteX1" fmla="*/ 76448 w 76200"/>
                <a:gd name="connsiteY1" fmla="*/ 32 h 76200"/>
                <a:gd name="connsiteX2" fmla="*/ 76448 w 76200"/>
                <a:gd name="connsiteY2" fmla="*/ 76232 h 76200"/>
                <a:gd name="connsiteX3" fmla="*/ 2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32"/>
                  </a:moveTo>
                  <a:lnTo>
                    <a:pt x="76448" y="32"/>
                  </a:lnTo>
                  <a:lnTo>
                    <a:pt x="76448" y="76232"/>
                  </a:lnTo>
                  <a:lnTo>
                    <a:pt x="2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8" name="Полилиния 1077">
              <a:extLst>
                <a:ext uri="{FF2B5EF4-FFF2-40B4-BE49-F238E27FC236}">
                  <a16:creationId xmlns:a16="http://schemas.microsoft.com/office/drawing/2014/main" id="{28827685-34B2-AC01-0C67-D21B93E1F03B}"/>
                </a:ext>
              </a:extLst>
            </p:cNvPr>
            <p:cNvSpPr/>
            <p:nvPr/>
          </p:nvSpPr>
          <p:spPr>
            <a:xfrm>
              <a:off x="11006931" y="5007769"/>
              <a:ext cx="76200" cy="76200"/>
            </a:xfrm>
            <a:custGeom>
              <a:avLst/>
              <a:gdLst>
                <a:gd name="connsiteX0" fmla="*/ 248 w 76200"/>
                <a:gd name="connsiteY0" fmla="*/ 80 h 76200"/>
                <a:gd name="connsiteX1" fmla="*/ 76448 w 76200"/>
                <a:gd name="connsiteY1" fmla="*/ 80 h 76200"/>
                <a:gd name="connsiteX2" fmla="*/ 76448 w 76200"/>
                <a:gd name="connsiteY2" fmla="*/ 76280 h 76200"/>
                <a:gd name="connsiteX3" fmla="*/ 2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80"/>
                  </a:moveTo>
                  <a:lnTo>
                    <a:pt x="76448" y="80"/>
                  </a:lnTo>
                  <a:lnTo>
                    <a:pt x="76448" y="76280"/>
                  </a:lnTo>
                  <a:lnTo>
                    <a:pt x="2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79" name="Полилиния 1078">
              <a:extLst>
                <a:ext uri="{FF2B5EF4-FFF2-40B4-BE49-F238E27FC236}">
                  <a16:creationId xmlns:a16="http://schemas.microsoft.com/office/drawing/2014/main" id="{2E260C4F-DB28-994E-E1D7-927692C1FF87}"/>
                </a:ext>
              </a:extLst>
            </p:cNvPr>
            <p:cNvSpPr/>
            <p:nvPr/>
          </p:nvSpPr>
          <p:spPr>
            <a:xfrm>
              <a:off x="11006931" y="5312569"/>
              <a:ext cx="76200" cy="76200"/>
            </a:xfrm>
            <a:custGeom>
              <a:avLst/>
              <a:gdLst>
                <a:gd name="connsiteX0" fmla="*/ 248 w 76200"/>
                <a:gd name="connsiteY0" fmla="*/ 112 h 76200"/>
                <a:gd name="connsiteX1" fmla="*/ 76448 w 76200"/>
                <a:gd name="connsiteY1" fmla="*/ 112 h 76200"/>
                <a:gd name="connsiteX2" fmla="*/ 76448 w 76200"/>
                <a:gd name="connsiteY2" fmla="*/ 76312 h 76200"/>
                <a:gd name="connsiteX3" fmla="*/ 2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12"/>
                  </a:moveTo>
                  <a:lnTo>
                    <a:pt x="76448" y="112"/>
                  </a:lnTo>
                  <a:lnTo>
                    <a:pt x="76448" y="76312"/>
                  </a:lnTo>
                  <a:lnTo>
                    <a:pt x="2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0" name="Полилиния 1079">
              <a:extLst>
                <a:ext uri="{FF2B5EF4-FFF2-40B4-BE49-F238E27FC236}">
                  <a16:creationId xmlns:a16="http://schemas.microsoft.com/office/drawing/2014/main" id="{DED4576B-3802-6B70-9DB2-68D32CF516E5}"/>
                </a:ext>
              </a:extLst>
            </p:cNvPr>
            <p:cNvSpPr/>
            <p:nvPr/>
          </p:nvSpPr>
          <p:spPr>
            <a:xfrm>
              <a:off x="11006931" y="5541169"/>
              <a:ext cx="76200" cy="76200"/>
            </a:xfrm>
            <a:custGeom>
              <a:avLst/>
              <a:gdLst>
                <a:gd name="connsiteX0" fmla="*/ 248 w 76200"/>
                <a:gd name="connsiteY0" fmla="*/ 136 h 76200"/>
                <a:gd name="connsiteX1" fmla="*/ 76448 w 76200"/>
                <a:gd name="connsiteY1" fmla="*/ 136 h 76200"/>
                <a:gd name="connsiteX2" fmla="*/ 76448 w 76200"/>
                <a:gd name="connsiteY2" fmla="*/ 76336 h 76200"/>
                <a:gd name="connsiteX3" fmla="*/ 2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36"/>
                  </a:moveTo>
                  <a:lnTo>
                    <a:pt x="76448" y="136"/>
                  </a:lnTo>
                  <a:lnTo>
                    <a:pt x="76448" y="76336"/>
                  </a:lnTo>
                  <a:lnTo>
                    <a:pt x="2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1" name="Полилиния 1080">
              <a:extLst>
                <a:ext uri="{FF2B5EF4-FFF2-40B4-BE49-F238E27FC236}">
                  <a16:creationId xmlns:a16="http://schemas.microsoft.com/office/drawing/2014/main" id="{61619290-FA15-8DA6-4645-B373DDE39BAD}"/>
                </a:ext>
              </a:extLst>
            </p:cNvPr>
            <p:cNvSpPr/>
            <p:nvPr/>
          </p:nvSpPr>
          <p:spPr>
            <a:xfrm>
              <a:off x="11006931" y="5617369"/>
              <a:ext cx="76200" cy="76200"/>
            </a:xfrm>
            <a:custGeom>
              <a:avLst/>
              <a:gdLst>
                <a:gd name="connsiteX0" fmla="*/ 248 w 76200"/>
                <a:gd name="connsiteY0" fmla="*/ 144 h 76200"/>
                <a:gd name="connsiteX1" fmla="*/ 76448 w 76200"/>
                <a:gd name="connsiteY1" fmla="*/ 144 h 76200"/>
                <a:gd name="connsiteX2" fmla="*/ 76448 w 76200"/>
                <a:gd name="connsiteY2" fmla="*/ 76344 h 76200"/>
                <a:gd name="connsiteX3" fmla="*/ 2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44"/>
                  </a:moveTo>
                  <a:lnTo>
                    <a:pt x="76448" y="144"/>
                  </a:lnTo>
                  <a:lnTo>
                    <a:pt x="76448" y="76344"/>
                  </a:lnTo>
                  <a:lnTo>
                    <a:pt x="2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2" name="Полилиния 1081">
              <a:extLst>
                <a:ext uri="{FF2B5EF4-FFF2-40B4-BE49-F238E27FC236}">
                  <a16:creationId xmlns:a16="http://schemas.microsoft.com/office/drawing/2014/main" id="{B979BBE3-1C9C-972D-F0A0-BECA1C8E7167}"/>
                </a:ext>
              </a:extLst>
            </p:cNvPr>
            <p:cNvSpPr/>
            <p:nvPr/>
          </p:nvSpPr>
          <p:spPr>
            <a:xfrm>
              <a:off x="11006931" y="5693569"/>
              <a:ext cx="76200" cy="76200"/>
            </a:xfrm>
            <a:custGeom>
              <a:avLst/>
              <a:gdLst>
                <a:gd name="connsiteX0" fmla="*/ 248 w 76200"/>
                <a:gd name="connsiteY0" fmla="*/ 152 h 76200"/>
                <a:gd name="connsiteX1" fmla="*/ 76448 w 76200"/>
                <a:gd name="connsiteY1" fmla="*/ 152 h 76200"/>
                <a:gd name="connsiteX2" fmla="*/ 76448 w 76200"/>
                <a:gd name="connsiteY2" fmla="*/ 76352 h 76200"/>
                <a:gd name="connsiteX3" fmla="*/ 2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52"/>
                  </a:moveTo>
                  <a:lnTo>
                    <a:pt x="76448" y="152"/>
                  </a:lnTo>
                  <a:lnTo>
                    <a:pt x="76448" y="76352"/>
                  </a:lnTo>
                  <a:lnTo>
                    <a:pt x="2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3" name="Полилиния 1082">
              <a:extLst>
                <a:ext uri="{FF2B5EF4-FFF2-40B4-BE49-F238E27FC236}">
                  <a16:creationId xmlns:a16="http://schemas.microsoft.com/office/drawing/2014/main" id="{A17CDBCA-D4F2-4DCD-2E56-618B7E70C864}"/>
                </a:ext>
              </a:extLst>
            </p:cNvPr>
            <p:cNvSpPr/>
            <p:nvPr/>
          </p:nvSpPr>
          <p:spPr>
            <a:xfrm>
              <a:off x="11006931" y="5769769"/>
              <a:ext cx="76200" cy="76200"/>
            </a:xfrm>
            <a:custGeom>
              <a:avLst/>
              <a:gdLst>
                <a:gd name="connsiteX0" fmla="*/ 248 w 76200"/>
                <a:gd name="connsiteY0" fmla="*/ 160 h 76200"/>
                <a:gd name="connsiteX1" fmla="*/ 76448 w 76200"/>
                <a:gd name="connsiteY1" fmla="*/ 160 h 76200"/>
                <a:gd name="connsiteX2" fmla="*/ 76448 w 76200"/>
                <a:gd name="connsiteY2" fmla="*/ 76360 h 76200"/>
                <a:gd name="connsiteX3" fmla="*/ 2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60"/>
                  </a:moveTo>
                  <a:lnTo>
                    <a:pt x="76448" y="160"/>
                  </a:lnTo>
                  <a:lnTo>
                    <a:pt x="76448" y="76360"/>
                  </a:lnTo>
                  <a:lnTo>
                    <a:pt x="2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4" name="Полилиния 1083">
              <a:extLst>
                <a:ext uri="{FF2B5EF4-FFF2-40B4-BE49-F238E27FC236}">
                  <a16:creationId xmlns:a16="http://schemas.microsoft.com/office/drawing/2014/main" id="{426BFC76-8872-0F91-5953-33FE57A6C8DD}"/>
                </a:ext>
              </a:extLst>
            </p:cNvPr>
            <p:cNvSpPr/>
            <p:nvPr/>
          </p:nvSpPr>
          <p:spPr>
            <a:xfrm>
              <a:off x="11006931" y="5845969"/>
              <a:ext cx="76200" cy="76200"/>
            </a:xfrm>
            <a:custGeom>
              <a:avLst/>
              <a:gdLst>
                <a:gd name="connsiteX0" fmla="*/ 248 w 76200"/>
                <a:gd name="connsiteY0" fmla="*/ 168 h 76200"/>
                <a:gd name="connsiteX1" fmla="*/ 76448 w 76200"/>
                <a:gd name="connsiteY1" fmla="*/ 168 h 76200"/>
                <a:gd name="connsiteX2" fmla="*/ 76448 w 76200"/>
                <a:gd name="connsiteY2" fmla="*/ 76368 h 76200"/>
                <a:gd name="connsiteX3" fmla="*/ 24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68"/>
                  </a:moveTo>
                  <a:lnTo>
                    <a:pt x="76448" y="168"/>
                  </a:lnTo>
                  <a:lnTo>
                    <a:pt x="76448" y="76368"/>
                  </a:lnTo>
                  <a:lnTo>
                    <a:pt x="24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5" name="Полилиния 1084">
              <a:extLst>
                <a:ext uri="{FF2B5EF4-FFF2-40B4-BE49-F238E27FC236}">
                  <a16:creationId xmlns:a16="http://schemas.microsoft.com/office/drawing/2014/main" id="{DCFCB6B6-D32D-64F7-448A-1C137D0A9844}"/>
                </a:ext>
              </a:extLst>
            </p:cNvPr>
            <p:cNvSpPr/>
            <p:nvPr/>
          </p:nvSpPr>
          <p:spPr>
            <a:xfrm>
              <a:off x="11006931" y="6150769"/>
              <a:ext cx="76200" cy="76200"/>
            </a:xfrm>
            <a:custGeom>
              <a:avLst/>
              <a:gdLst>
                <a:gd name="connsiteX0" fmla="*/ 248 w 76200"/>
                <a:gd name="connsiteY0" fmla="*/ 200 h 76200"/>
                <a:gd name="connsiteX1" fmla="*/ 76448 w 76200"/>
                <a:gd name="connsiteY1" fmla="*/ 200 h 76200"/>
                <a:gd name="connsiteX2" fmla="*/ 76448 w 76200"/>
                <a:gd name="connsiteY2" fmla="*/ 76400 h 76200"/>
                <a:gd name="connsiteX3" fmla="*/ 2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00"/>
                  </a:moveTo>
                  <a:lnTo>
                    <a:pt x="76448" y="200"/>
                  </a:lnTo>
                  <a:lnTo>
                    <a:pt x="76448" y="76400"/>
                  </a:lnTo>
                  <a:lnTo>
                    <a:pt x="2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6" name="Полилиния 1085">
              <a:extLst>
                <a:ext uri="{FF2B5EF4-FFF2-40B4-BE49-F238E27FC236}">
                  <a16:creationId xmlns:a16="http://schemas.microsoft.com/office/drawing/2014/main" id="{D95A8848-4DE2-F3D0-8D96-0F718FEB35EF}"/>
                </a:ext>
              </a:extLst>
            </p:cNvPr>
            <p:cNvSpPr/>
            <p:nvPr/>
          </p:nvSpPr>
          <p:spPr>
            <a:xfrm>
              <a:off x="11006931" y="6226969"/>
              <a:ext cx="76200" cy="76200"/>
            </a:xfrm>
            <a:custGeom>
              <a:avLst/>
              <a:gdLst>
                <a:gd name="connsiteX0" fmla="*/ 248 w 76200"/>
                <a:gd name="connsiteY0" fmla="*/ 208 h 76200"/>
                <a:gd name="connsiteX1" fmla="*/ 76448 w 76200"/>
                <a:gd name="connsiteY1" fmla="*/ 208 h 76200"/>
                <a:gd name="connsiteX2" fmla="*/ 76448 w 76200"/>
                <a:gd name="connsiteY2" fmla="*/ 76408 h 76200"/>
                <a:gd name="connsiteX3" fmla="*/ 2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08"/>
                  </a:moveTo>
                  <a:lnTo>
                    <a:pt x="76448" y="208"/>
                  </a:lnTo>
                  <a:lnTo>
                    <a:pt x="76448" y="76408"/>
                  </a:lnTo>
                  <a:lnTo>
                    <a:pt x="2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7" name="Полилиния 1086">
              <a:extLst>
                <a:ext uri="{FF2B5EF4-FFF2-40B4-BE49-F238E27FC236}">
                  <a16:creationId xmlns:a16="http://schemas.microsoft.com/office/drawing/2014/main" id="{F1B466C8-E139-8EC7-B7CE-A8DBC00CE000}"/>
                </a:ext>
              </a:extLst>
            </p:cNvPr>
            <p:cNvSpPr/>
            <p:nvPr/>
          </p:nvSpPr>
          <p:spPr>
            <a:xfrm>
              <a:off x="11006931" y="6379369"/>
              <a:ext cx="76200" cy="76200"/>
            </a:xfrm>
            <a:custGeom>
              <a:avLst/>
              <a:gdLst>
                <a:gd name="connsiteX0" fmla="*/ 248 w 76200"/>
                <a:gd name="connsiteY0" fmla="*/ 224 h 76200"/>
                <a:gd name="connsiteX1" fmla="*/ 76448 w 76200"/>
                <a:gd name="connsiteY1" fmla="*/ 224 h 76200"/>
                <a:gd name="connsiteX2" fmla="*/ 76448 w 76200"/>
                <a:gd name="connsiteY2" fmla="*/ 76424 h 76200"/>
                <a:gd name="connsiteX3" fmla="*/ 2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24"/>
                  </a:moveTo>
                  <a:lnTo>
                    <a:pt x="76448" y="224"/>
                  </a:lnTo>
                  <a:lnTo>
                    <a:pt x="76448" y="76424"/>
                  </a:lnTo>
                  <a:lnTo>
                    <a:pt x="2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8" name="Полилиния 1087">
              <a:extLst>
                <a:ext uri="{FF2B5EF4-FFF2-40B4-BE49-F238E27FC236}">
                  <a16:creationId xmlns:a16="http://schemas.microsoft.com/office/drawing/2014/main" id="{5A0DC68D-6F9F-C5F5-4CA8-8F8A2EE440C0}"/>
                </a:ext>
              </a:extLst>
            </p:cNvPr>
            <p:cNvSpPr/>
            <p:nvPr/>
          </p:nvSpPr>
          <p:spPr>
            <a:xfrm>
              <a:off x="11006931" y="6607969"/>
              <a:ext cx="76200" cy="76200"/>
            </a:xfrm>
            <a:custGeom>
              <a:avLst/>
              <a:gdLst>
                <a:gd name="connsiteX0" fmla="*/ 248 w 76200"/>
                <a:gd name="connsiteY0" fmla="*/ 248 h 76200"/>
                <a:gd name="connsiteX1" fmla="*/ 76448 w 76200"/>
                <a:gd name="connsiteY1" fmla="*/ 248 h 76200"/>
                <a:gd name="connsiteX2" fmla="*/ 76448 w 76200"/>
                <a:gd name="connsiteY2" fmla="*/ 76448 h 76200"/>
                <a:gd name="connsiteX3" fmla="*/ 248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48"/>
                  </a:moveTo>
                  <a:lnTo>
                    <a:pt x="76448" y="248"/>
                  </a:lnTo>
                  <a:lnTo>
                    <a:pt x="76448" y="76448"/>
                  </a:lnTo>
                  <a:lnTo>
                    <a:pt x="248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89" name="Полилиния 1088">
              <a:extLst>
                <a:ext uri="{FF2B5EF4-FFF2-40B4-BE49-F238E27FC236}">
                  <a16:creationId xmlns:a16="http://schemas.microsoft.com/office/drawing/2014/main" id="{371B2D7B-D9B5-A2C6-B33D-348C79BB5A2C}"/>
                </a:ext>
              </a:extLst>
            </p:cNvPr>
            <p:cNvSpPr/>
            <p:nvPr/>
          </p:nvSpPr>
          <p:spPr>
            <a:xfrm>
              <a:off x="11006931" y="6684169"/>
              <a:ext cx="76200" cy="76200"/>
            </a:xfrm>
            <a:custGeom>
              <a:avLst/>
              <a:gdLst>
                <a:gd name="connsiteX0" fmla="*/ 248 w 76200"/>
                <a:gd name="connsiteY0" fmla="*/ 256 h 76200"/>
                <a:gd name="connsiteX1" fmla="*/ 76448 w 76200"/>
                <a:gd name="connsiteY1" fmla="*/ 256 h 76200"/>
                <a:gd name="connsiteX2" fmla="*/ 76448 w 76200"/>
                <a:gd name="connsiteY2" fmla="*/ 76456 h 76200"/>
                <a:gd name="connsiteX3" fmla="*/ 24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56"/>
                  </a:moveTo>
                  <a:lnTo>
                    <a:pt x="76448" y="256"/>
                  </a:lnTo>
                  <a:lnTo>
                    <a:pt x="76448" y="76456"/>
                  </a:lnTo>
                  <a:lnTo>
                    <a:pt x="24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0" name="Полилиния 1089">
              <a:extLst>
                <a:ext uri="{FF2B5EF4-FFF2-40B4-BE49-F238E27FC236}">
                  <a16:creationId xmlns:a16="http://schemas.microsoft.com/office/drawing/2014/main" id="{AC110F54-0002-EC06-C1D9-EC02628D59FB}"/>
                </a:ext>
              </a:extLst>
            </p:cNvPr>
            <p:cNvSpPr/>
            <p:nvPr/>
          </p:nvSpPr>
          <p:spPr>
            <a:xfrm>
              <a:off x="11083131" y="4550569"/>
              <a:ext cx="76200" cy="76200"/>
            </a:xfrm>
            <a:custGeom>
              <a:avLst/>
              <a:gdLst>
                <a:gd name="connsiteX0" fmla="*/ 256 w 76200"/>
                <a:gd name="connsiteY0" fmla="*/ 32 h 76200"/>
                <a:gd name="connsiteX1" fmla="*/ 76456 w 76200"/>
                <a:gd name="connsiteY1" fmla="*/ 32 h 76200"/>
                <a:gd name="connsiteX2" fmla="*/ 76456 w 76200"/>
                <a:gd name="connsiteY2" fmla="*/ 76232 h 76200"/>
                <a:gd name="connsiteX3" fmla="*/ 2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32"/>
                  </a:moveTo>
                  <a:lnTo>
                    <a:pt x="76456" y="32"/>
                  </a:lnTo>
                  <a:lnTo>
                    <a:pt x="76456" y="76232"/>
                  </a:lnTo>
                  <a:lnTo>
                    <a:pt x="2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1" name="Полилиния 1090">
              <a:extLst>
                <a:ext uri="{FF2B5EF4-FFF2-40B4-BE49-F238E27FC236}">
                  <a16:creationId xmlns:a16="http://schemas.microsoft.com/office/drawing/2014/main" id="{CB0B4297-84FF-5110-1C1E-10AE8B5A63FE}"/>
                </a:ext>
              </a:extLst>
            </p:cNvPr>
            <p:cNvSpPr/>
            <p:nvPr/>
          </p:nvSpPr>
          <p:spPr>
            <a:xfrm>
              <a:off x="11083131" y="4626769"/>
              <a:ext cx="76200" cy="76200"/>
            </a:xfrm>
            <a:custGeom>
              <a:avLst/>
              <a:gdLst>
                <a:gd name="connsiteX0" fmla="*/ 256 w 76200"/>
                <a:gd name="connsiteY0" fmla="*/ 40 h 76200"/>
                <a:gd name="connsiteX1" fmla="*/ 76456 w 76200"/>
                <a:gd name="connsiteY1" fmla="*/ 40 h 76200"/>
                <a:gd name="connsiteX2" fmla="*/ 76456 w 76200"/>
                <a:gd name="connsiteY2" fmla="*/ 76240 h 76200"/>
                <a:gd name="connsiteX3" fmla="*/ 25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40"/>
                  </a:moveTo>
                  <a:lnTo>
                    <a:pt x="76456" y="40"/>
                  </a:lnTo>
                  <a:lnTo>
                    <a:pt x="76456" y="76240"/>
                  </a:lnTo>
                  <a:lnTo>
                    <a:pt x="25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2" name="Полилиния 1091">
              <a:extLst>
                <a:ext uri="{FF2B5EF4-FFF2-40B4-BE49-F238E27FC236}">
                  <a16:creationId xmlns:a16="http://schemas.microsoft.com/office/drawing/2014/main" id="{F9BE8867-52D7-56B6-6129-160742F3F4C5}"/>
                </a:ext>
              </a:extLst>
            </p:cNvPr>
            <p:cNvSpPr/>
            <p:nvPr/>
          </p:nvSpPr>
          <p:spPr>
            <a:xfrm>
              <a:off x="11083131" y="4702969"/>
              <a:ext cx="76200" cy="76200"/>
            </a:xfrm>
            <a:custGeom>
              <a:avLst/>
              <a:gdLst>
                <a:gd name="connsiteX0" fmla="*/ 256 w 76200"/>
                <a:gd name="connsiteY0" fmla="*/ 48 h 76200"/>
                <a:gd name="connsiteX1" fmla="*/ 76456 w 76200"/>
                <a:gd name="connsiteY1" fmla="*/ 48 h 76200"/>
                <a:gd name="connsiteX2" fmla="*/ 76456 w 76200"/>
                <a:gd name="connsiteY2" fmla="*/ 76248 h 76200"/>
                <a:gd name="connsiteX3" fmla="*/ 2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48"/>
                  </a:moveTo>
                  <a:lnTo>
                    <a:pt x="76456" y="48"/>
                  </a:lnTo>
                  <a:lnTo>
                    <a:pt x="76456" y="76248"/>
                  </a:lnTo>
                  <a:lnTo>
                    <a:pt x="2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3" name="Полилиния 1092">
              <a:extLst>
                <a:ext uri="{FF2B5EF4-FFF2-40B4-BE49-F238E27FC236}">
                  <a16:creationId xmlns:a16="http://schemas.microsoft.com/office/drawing/2014/main" id="{73FEB7A5-6DAA-B87C-466F-DCC2C357BF20}"/>
                </a:ext>
              </a:extLst>
            </p:cNvPr>
            <p:cNvSpPr/>
            <p:nvPr/>
          </p:nvSpPr>
          <p:spPr>
            <a:xfrm>
              <a:off x="11083131" y="4779169"/>
              <a:ext cx="76200" cy="76200"/>
            </a:xfrm>
            <a:custGeom>
              <a:avLst/>
              <a:gdLst>
                <a:gd name="connsiteX0" fmla="*/ 256 w 76200"/>
                <a:gd name="connsiteY0" fmla="*/ 56 h 76200"/>
                <a:gd name="connsiteX1" fmla="*/ 76456 w 76200"/>
                <a:gd name="connsiteY1" fmla="*/ 56 h 76200"/>
                <a:gd name="connsiteX2" fmla="*/ 76456 w 76200"/>
                <a:gd name="connsiteY2" fmla="*/ 76256 h 76200"/>
                <a:gd name="connsiteX3" fmla="*/ 2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56"/>
                  </a:moveTo>
                  <a:lnTo>
                    <a:pt x="76456" y="56"/>
                  </a:lnTo>
                  <a:lnTo>
                    <a:pt x="76456" y="76256"/>
                  </a:lnTo>
                  <a:lnTo>
                    <a:pt x="2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4" name="Полилиния 1093">
              <a:extLst>
                <a:ext uri="{FF2B5EF4-FFF2-40B4-BE49-F238E27FC236}">
                  <a16:creationId xmlns:a16="http://schemas.microsoft.com/office/drawing/2014/main" id="{BE22EF99-4ACA-C9B3-A26E-9581066F0C65}"/>
                </a:ext>
              </a:extLst>
            </p:cNvPr>
            <p:cNvSpPr/>
            <p:nvPr/>
          </p:nvSpPr>
          <p:spPr>
            <a:xfrm>
              <a:off x="11083131" y="4855369"/>
              <a:ext cx="76200" cy="76200"/>
            </a:xfrm>
            <a:custGeom>
              <a:avLst/>
              <a:gdLst>
                <a:gd name="connsiteX0" fmla="*/ 256 w 76200"/>
                <a:gd name="connsiteY0" fmla="*/ 64 h 76200"/>
                <a:gd name="connsiteX1" fmla="*/ 76456 w 76200"/>
                <a:gd name="connsiteY1" fmla="*/ 64 h 76200"/>
                <a:gd name="connsiteX2" fmla="*/ 76456 w 76200"/>
                <a:gd name="connsiteY2" fmla="*/ 76264 h 76200"/>
                <a:gd name="connsiteX3" fmla="*/ 2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64"/>
                  </a:moveTo>
                  <a:lnTo>
                    <a:pt x="76456" y="64"/>
                  </a:lnTo>
                  <a:lnTo>
                    <a:pt x="76456" y="76264"/>
                  </a:lnTo>
                  <a:lnTo>
                    <a:pt x="2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5" name="Полилиния 1094">
              <a:extLst>
                <a:ext uri="{FF2B5EF4-FFF2-40B4-BE49-F238E27FC236}">
                  <a16:creationId xmlns:a16="http://schemas.microsoft.com/office/drawing/2014/main" id="{4AD4786E-C87D-C135-FE11-077C63265A9D}"/>
                </a:ext>
              </a:extLst>
            </p:cNvPr>
            <p:cNvSpPr/>
            <p:nvPr/>
          </p:nvSpPr>
          <p:spPr>
            <a:xfrm>
              <a:off x="11083131" y="4931569"/>
              <a:ext cx="76200" cy="76200"/>
            </a:xfrm>
            <a:custGeom>
              <a:avLst/>
              <a:gdLst>
                <a:gd name="connsiteX0" fmla="*/ 256 w 76200"/>
                <a:gd name="connsiteY0" fmla="*/ 72 h 76200"/>
                <a:gd name="connsiteX1" fmla="*/ 76456 w 76200"/>
                <a:gd name="connsiteY1" fmla="*/ 72 h 76200"/>
                <a:gd name="connsiteX2" fmla="*/ 76456 w 76200"/>
                <a:gd name="connsiteY2" fmla="*/ 76272 h 76200"/>
                <a:gd name="connsiteX3" fmla="*/ 25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72"/>
                  </a:moveTo>
                  <a:lnTo>
                    <a:pt x="76456" y="72"/>
                  </a:lnTo>
                  <a:lnTo>
                    <a:pt x="76456" y="76272"/>
                  </a:lnTo>
                  <a:lnTo>
                    <a:pt x="25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6" name="Полилиния 1095">
              <a:extLst>
                <a:ext uri="{FF2B5EF4-FFF2-40B4-BE49-F238E27FC236}">
                  <a16:creationId xmlns:a16="http://schemas.microsoft.com/office/drawing/2014/main" id="{310A0517-9B33-5667-4603-72F1F93D0BC7}"/>
                </a:ext>
              </a:extLst>
            </p:cNvPr>
            <p:cNvSpPr/>
            <p:nvPr/>
          </p:nvSpPr>
          <p:spPr>
            <a:xfrm>
              <a:off x="11083131" y="5007769"/>
              <a:ext cx="76200" cy="76200"/>
            </a:xfrm>
            <a:custGeom>
              <a:avLst/>
              <a:gdLst>
                <a:gd name="connsiteX0" fmla="*/ 256 w 76200"/>
                <a:gd name="connsiteY0" fmla="*/ 80 h 76200"/>
                <a:gd name="connsiteX1" fmla="*/ 76456 w 76200"/>
                <a:gd name="connsiteY1" fmla="*/ 80 h 76200"/>
                <a:gd name="connsiteX2" fmla="*/ 76456 w 76200"/>
                <a:gd name="connsiteY2" fmla="*/ 76280 h 76200"/>
                <a:gd name="connsiteX3" fmla="*/ 2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80"/>
                  </a:moveTo>
                  <a:lnTo>
                    <a:pt x="76456" y="80"/>
                  </a:lnTo>
                  <a:lnTo>
                    <a:pt x="76456" y="76280"/>
                  </a:lnTo>
                  <a:lnTo>
                    <a:pt x="2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7" name="Полилиния 1096">
              <a:extLst>
                <a:ext uri="{FF2B5EF4-FFF2-40B4-BE49-F238E27FC236}">
                  <a16:creationId xmlns:a16="http://schemas.microsoft.com/office/drawing/2014/main" id="{0675BABF-F176-1D0D-F8F7-A9CFB8443B02}"/>
                </a:ext>
              </a:extLst>
            </p:cNvPr>
            <p:cNvSpPr/>
            <p:nvPr/>
          </p:nvSpPr>
          <p:spPr>
            <a:xfrm>
              <a:off x="11083131" y="5160169"/>
              <a:ext cx="76200" cy="76200"/>
            </a:xfrm>
            <a:custGeom>
              <a:avLst/>
              <a:gdLst>
                <a:gd name="connsiteX0" fmla="*/ 256 w 76200"/>
                <a:gd name="connsiteY0" fmla="*/ 96 h 76200"/>
                <a:gd name="connsiteX1" fmla="*/ 76456 w 76200"/>
                <a:gd name="connsiteY1" fmla="*/ 96 h 76200"/>
                <a:gd name="connsiteX2" fmla="*/ 76456 w 76200"/>
                <a:gd name="connsiteY2" fmla="*/ 76296 h 76200"/>
                <a:gd name="connsiteX3" fmla="*/ 2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96"/>
                  </a:moveTo>
                  <a:lnTo>
                    <a:pt x="76456" y="96"/>
                  </a:lnTo>
                  <a:lnTo>
                    <a:pt x="76456" y="76296"/>
                  </a:lnTo>
                  <a:lnTo>
                    <a:pt x="2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8" name="Полилиния 1097">
              <a:extLst>
                <a:ext uri="{FF2B5EF4-FFF2-40B4-BE49-F238E27FC236}">
                  <a16:creationId xmlns:a16="http://schemas.microsoft.com/office/drawing/2014/main" id="{218B744E-450F-9907-94BA-7AC829004EF7}"/>
                </a:ext>
              </a:extLst>
            </p:cNvPr>
            <p:cNvSpPr/>
            <p:nvPr/>
          </p:nvSpPr>
          <p:spPr>
            <a:xfrm>
              <a:off x="11083131" y="5236369"/>
              <a:ext cx="76200" cy="76200"/>
            </a:xfrm>
            <a:custGeom>
              <a:avLst/>
              <a:gdLst>
                <a:gd name="connsiteX0" fmla="*/ 256 w 76200"/>
                <a:gd name="connsiteY0" fmla="*/ 104 h 76200"/>
                <a:gd name="connsiteX1" fmla="*/ 76456 w 76200"/>
                <a:gd name="connsiteY1" fmla="*/ 104 h 76200"/>
                <a:gd name="connsiteX2" fmla="*/ 76456 w 76200"/>
                <a:gd name="connsiteY2" fmla="*/ 76304 h 76200"/>
                <a:gd name="connsiteX3" fmla="*/ 25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04"/>
                  </a:moveTo>
                  <a:lnTo>
                    <a:pt x="76456" y="104"/>
                  </a:lnTo>
                  <a:lnTo>
                    <a:pt x="76456" y="76304"/>
                  </a:lnTo>
                  <a:lnTo>
                    <a:pt x="25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099" name="Полилиния 1098">
              <a:extLst>
                <a:ext uri="{FF2B5EF4-FFF2-40B4-BE49-F238E27FC236}">
                  <a16:creationId xmlns:a16="http://schemas.microsoft.com/office/drawing/2014/main" id="{BC0B66A8-E9AC-C240-7957-AD40CDCD5372}"/>
                </a:ext>
              </a:extLst>
            </p:cNvPr>
            <p:cNvSpPr/>
            <p:nvPr/>
          </p:nvSpPr>
          <p:spPr>
            <a:xfrm>
              <a:off x="11083131" y="5388769"/>
              <a:ext cx="76200" cy="76200"/>
            </a:xfrm>
            <a:custGeom>
              <a:avLst/>
              <a:gdLst>
                <a:gd name="connsiteX0" fmla="*/ 256 w 76200"/>
                <a:gd name="connsiteY0" fmla="*/ 120 h 76200"/>
                <a:gd name="connsiteX1" fmla="*/ 76456 w 76200"/>
                <a:gd name="connsiteY1" fmla="*/ 120 h 76200"/>
                <a:gd name="connsiteX2" fmla="*/ 76456 w 76200"/>
                <a:gd name="connsiteY2" fmla="*/ 76320 h 76200"/>
                <a:gd name="connsiteX3" fmla="*/ 25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20"/>
                  </a:moveTo>
                  <a:lnTo>
                    <a:pt x="76456" y="120"/>
                  </a:lnTo>
                  <a:lnTo>
                    <a:pt x="76456" y="76320"/>
                  </a:lnTo>
                  <a:lnTo>
                    <a:pt x="25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0" name="Полилиния 1099">
              <a:extLst>
                <a:ext uri="{FF2B5EF4-FFF2-40B4-BE49-F238E27FC236}">
                  <a16:creationId xmlns:a16="http://schemas.microsoft.com/office/drawing/2014/main" id="{23AD2523-5633-C5BE-2024-95BDB44B59E0}"/>
                </a:ext>
              </a:extLst>
            </p:cNvPr>
            <p:cNvSpPr/>
            <p:nvPr/>
          </p:nvSpPr>
          <p:spPr>
            <a:xfrm>
              <a:off x="11083131" y="5541169"/>
              <a:ext cx="76200" cy="76200"/>
            </a:xfrm>
            <a:custGeom>
              <a:avLst/>
              <a:gdLst>
                <a:gd name="connsiteX0" fmla="*/ 256 w 76200"/>
                <a:gd name="connsiteY0" fmla="*/ 136 h 76200"/>
                <a:gd name="connsiteX1" fmla="*/ 76456 w 76200"/>
                <a:gd name="connsiteY1" fmla="*/ 136 h 76200"/>
                <a:gd name="connsiteX2" fmla="*/ 76456 w 76200"/>
                <a:gd name="connsiteY2" fmla="*/ 76336 h 76200"/>
                <a:gd name="connsiteX3" fmla="*/ 25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36"/>
                  </a:moveTo>
                  <a:lnTo>
                    <a:pt x="76456" y="136"/>
                  </a:lnTo>
                  <a:lnTo>
                    <a:pt x="76456" y="76336"/>
                  </a:lnTo>
                  <a:lnTo>
                    <a:pt x="25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1" name="Полилиния 1100">
              <a:extLst>
                <a:ext uri="{FF2B5EF4-FFF2-40B4-BE49-F238E27FC236}">
                  <a16:creationId xmlns:a16="http://schemas.microsoft.com/office/drawing/2014/main" id="{58E5CA9A-C296-7817-7C48-1F325DADAC3A}"/>
                </a:ext>
              </a:extLst>
            </p:cNvPr>
            <p:cNvSpPr/>
            <p:nvPr/>
          </p:nvSpPr>
          <p:spPr>
            <a:xfrm>
              <a:off x="11083131" y="5617369"/>
              <a:ext cx="76200" cy="76200"/>
            </a:xfrm>
            <a:custGeom>
              <a:avLst/>
              <a:gdLst>
                <a:gd name="connsiteX0" fmla="*/ 256 w 76200"/>
                <a:gd name="connsiteY0" fmla="*/ 144 h 76200"/>
                <a:gd name="connsiteX1" fmla="*/ 76456 w 76200"/>
                <a:gd name="connsiteY1" fmla="*/ 144 h 76200"/>
                <a:gd name="connsiteX2" fmla="*/ 76456 w 76200"/>
                <a:gd name="connsiteY2" fmla="*/ 76344 h 76200"/>
                <a:gd name="connsiteX3" fmla="*/ 2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44"/>
                  </a:moveTo>
                  <a:lnTo>
                    <a:pt x="76456" y="144"/>
                  </a:lnTo>
                  <a:lnTo>
                    <a:pt x="76456" y="76344"/>
                  </a:lnTo>
                  <a:lnTo>
                    <a:pt x="2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2" name="Полилиния 1101">
              <a:extLst>
                <a:ext uri="{FF2B5EF4-FFF2-40B4-BE49-F238E27FC236}">
                  <a16:creationId xmlns:a16="http://schemas.microsoft.com/office/drawing/2014/main" id="{A23CF64B-5CBD-C478-E925-EA94E47A2D89}"/>
                </a:ext>
              </a:extLst>
            </p:cNvPr>
            <p:cNvSpPr/>
            <p:nvPr/>
          </p:nvSpPr>
          <p:spPr>
            <a:xfrm>
              <a:off x="11083131" y="6150769"/>
              <a:ext cx="76200" cy="76200"/>
            </a:xfrm>
            <a:custGeom>
              <a:avLst/>
              <a:gdLst>
                <a:gd name="connsiteX0" fmla="*/ 256 w 76200"/>
                <a:gd name="connsiteY0" fmla="*/ 200 h 76200"/>
                <a:gd name="connsiteX1" fmla="*/ 76456 w 76200"/>
                <a:gd name="connsiteY1" fmla="*/ 200 h 76200"/>
                <a:gd name="connsiteX2" fmla="*/ 76456 w 76200"/>
                <a:gd name="connsiteY2" fmla="*/ 76400 h 76200"/>
                <a:gd name="connsiteX3" fmla="*/ 2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00"/>
                  </a:moveTo>
                  <a:lnTo>
                    <a:pt x="76456" y="200"/>
                  </a:lnTo>
                  <a:lnTo>
                    <a:pt x="76456" y="76400"/>
                  </a:lnTo>
                  <a:lnTo>
                    <a:pt x="2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3" name="Полилиния 1102">
              <a:extLst>
                <a:ext uri="{FF2B5EF4-FFF2-40B4-BE49-F238E27FC236}">
                  <a16:creationId xmlns:a16="http://schemas.microsoft.com/office/drawing/2014/main" id="{B420FC75-47C5-ECF9-4912-3DA51D64C316}"/>
                </a:ext>
              </a:extLst>
            </p:cNvPr>
            <p:cNvSpPr/>
            <p:nvPr/>
          </p:nvSpPr>
          <p:spPr>
            <a:xfrm>
              <a:off x="11083131" y="6455569"/>
              <a:ext cx="76200" cy="76200"/>
            </a:xfrm>
            <a:custGeom>
              <a:avLst/>
              <a:gdLst>
                <a:gd name="connsiteX0" fmla="*/ 256 w 76200"/>
                <a:gd name="connsiteY0" fmla="*/ 232 h 76200"/>
                <a:gd name="connsiteX1" fmla="*/ 76456 w 76200"/>
                <a:gd name="connsiteY1" fmla="*/ 232 h 76200"/>
                <a:gd name="connsiteX2" fmla="*/ 76456 w 76200"/>
                <a:gd name="connsiteY2" fmla="*/ 76432 h 76200"/>
                <a:gd name="connsiteX3" fmla="*/ 25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32"/>
                  </a:moveTo>
                  <a:lnTo>
                    <a:pt x="76456" y="232"/>
                  </a:lnTo>
                  <a:lnTo>
                    <a:pt x="76456" y="76432"/>
                  </a:lnTo>
                  <a:lnTo>
                    <a:pt x="25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4" name="Полилиния 1103">
              <a:extLst>
                <a:ext uri="{FF2B5EF4-FFF2-40B4-BE49-F238E27FC236}">
                  <a16:creationId xmlns:a16="http://schemas.microsoft.com/office/drawing/2014/main" id="{A420C10B-F87E-A7FA-04EE-167FBEDBD4A6}"/>
                </a:ext>
              </a:extLst>
            </p:cNvPr>
            <p:cNvSpPr/>
            <p:nvPr/>
          </p:nvSpPr>
          <p:spPr>
            <a:xfrm>
              <a:off x="11083131" y="6531769"/>
              <a:ext cx="76200" cy="76200"/>
            </a:xfrm>
            <a:custGeom>
              <a:avLst/>
              <a:gdLst>
                <a:gd name="connsiteX0" fmla="*/ 256 w 76200"/>
                <a:gd name="connsiteY0" fmla="*/ 240 h 76200"/>
                <a:gd name="connsiteX1" fmla="*/ 76456 w 76200"/>
                <a:gd name="connsiteY1" fmla="*/ 240 h 76200"/>
                <a:gd name="connsiteX2" fmla="*/ 76456 w 76200"/>
                <a:gd name="connsiteY2" fmla="*/ 76440 h 76200"/>
                <a:gd name="connsiteX3" fmla="*/ 25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40"/>
                  </a:moveTo>
                  <a:lnTo>
                    <a:pt x="76456" y="240"/>
                  </a:lnTo>
                  <a:lnTo>
                    <a:pt x="76456" y="76440"/>
                  </a:lnTo>
                  <a:lnTo>
                    <a:pt x="25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</p:grpSp>
      <p:sp>
        <p:nvSpPr>
          <p:cNvPr id="1106" name="Полилиния 1105">
            <a:extLst>
              <a:ext uri="{FF2B5EF4-FFF2-40B4-BE49-F238E27FC236}">
                <a16:creationId xmlns:a16="http://schemas.microsoft.com/office/drawing/2014/main" id="{028BD1FF-38D6-AD33-EDCD-D862916AC9E1}"/>
              </a:ext>
            </a:extLst>
          </p:cNvPr>
          <p:cNvSpPr/>
          <p:nvPr/>
        </p:nvSpPr>
        <p:spPr>
          <a:xfrm>
            <a:off x="6634230" y="4340389"/>
            <a:ext cx="1524602" cy="1524602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grpSp>
        <p:nvGrpSpPr>
          <p:cNvPr id="1107" name="Рисунок 1120">
            <a:extLst>
              <a:ext uri="{FF2B5EF4-FFF2-40B4-BE49-F238E27FC236}">
                <a16:creationId xmlns:a16="http://schemas.microsoft.com/office/drawing/2014/main" id="{CC5DEE2C-C962-56FF-EAA6-FD6AC0761CCD}"/>
              </a:ext>
            </a:extLst>
          </p:cNvPr>
          <p:cNvGrpSpPr/>
          <p:nvPr/>
        </p:nvGrpSpPr>
        <p:grpSpPr>
          <a:xfrm>
            <a:off x="6819030" y="4525190"/>
            <a:ext cx="1155001" cy="1155001"/>
            <a:chOff x="9101931" y="4702969"/>
            <a:chExt cx="1905000" cy="1905000"/>
          </a:xfrm>
          <a:solidFill>
            <a:srgbClr val="26242D"/>
          </a:solidFill>
        </p:grpSpPr>
        <p:sp>
          <p:nvSpPr>
            <p:cNvPr id="1108" name="Полилиния 1107">
              <a:extLst>
                <a:ext uri="{FF2B5EF4-FFF2-40B4-BE49-F238E27FC236}">
                  <a16:creationId xmlns:a16="http://schemas.microsoft.com/office/drawing/2014/main" id="{DDE39E7B-8922-D8CA-530E-82E574AF74F6}"/>
                </a:ext>
              </a:extLst>
            </p:cNvPr>
            <p:cNvSpPr/>
            <p:nvPr/>
          </p:nvSpPr>
          <p:spPr>
            <a:xfrm>
              <a:off x="9101931" y="4702969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09" name="Полилиния 1108">
              <a:extLst>
                <a:ext uri="{FF2B5EF4-FFF2-40B4-BE49-F238E27FC236}">
                  <a16:creationId xmlns:a16="http://schemas.microsoft.com/office/drawing/2014/main" id="{0328F492-912A-C26E-36FB-768F1AD9F791}"/>
                </a:ext>
              </a:extLst>
            </p:cNvPr>
            <p:cNvSpPr/>
            <p:nvPr/>
          </p:nvSpPr>
          <p:spPr>
            <a:xfrm>
              <a:off x="9101931" y="4779169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0" name="Полилиния 1109">
              <a:extLst>
                <a:ext uri="{FF2B5EF4-FFF2-40B4-BE49-F238E27FC236}">
                  <a16:creationId xmlns:a16="http://schemas.microsoft.com/office/drawing/2014/main" id="{D9AFCAAC-867C-DF39-FD15-B4D9FC4392B4}"/>
                </a:ext>
              </a:extLst>
            </p:cNvPr>
            <p:cNvSpPr/>
            <p:nvPr/>
          </p:nvSpPr>
          <p:spPr>
            <a:xfrm>
              <a:off x="9101931" y="4855369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1" name="Полилиния 1110">
              <a:extLst>
                <a:ext uri="{FF2B5EF4-FFF2-40B4-BE49-F238E27FC236}">
                  <a16:creationId xmlns:a16="http://schemas.microsoft.com/office/drawing/2014/main" id="{413B8141-9DFC-F172-FBA3-6EC1C3AE1F99}"/>
                </a:ext>
              </a:extLst>
            </p:cNvPr>
            <p:cNvSpPr/>
            <p:nvPr/>
          </p:nvSpPr>
          <p:spPr>
            <a:xfrm>
              <a:off x="9101931" y="4931569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2" name="Полилиния 1111">
              <a:extLst>
                <a:ext uri="{FF2B5EF4-FFF2-40B4-BE49-F238E27FC236}">
                  <a16:creationId xmlns:a16="http://schemas.microsoft.com/office/drawing/2014/main" id="{03884F07-6856-782F-6A7C-E8C2E0752136}"/>
                </a:ext>
              </a:extLst>
            </p:cNvPr>
            <p:cNvSpPr/>
            <p:nvPr/>
          </p:nvSpPr>
          <p:spPr>
            <a:xfrm>
              <a:off x="9101931" y="5007769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3" name="Полилиния 1112">
              <a:extLst>
                <a:ext uri="{FF2B5EF4-FFF2-40B4-BE49-F238E27FC236}">
                  <a16:creationId xmlns:a16="http://schemas.microsoft.com/office/drawing/2014/main" id="{27A483EC-61E9-0850-49E9-F2BA1F688241}"/>
                </a:ext>
              </a:extLst>
            </p:cNvPr>
            <p:cNvSpPr/>
            <p:nvPr/>
          </p:nvSpPr>
          <p:spPr>
            <a:xfrm>
              <a:off x="9101931" y="5083969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4" name="Полилиния 1113">
              <a:extLst>
                <a:ext uri="{FF2B5EF4-FFF2-40B4-BE49-F238E27FC236}">
                  <a16:creationId xmlns:a16="http://schemas.microsoft.com/office/drawing/2014/main" id="{22DB7D3E-683F-45B1-A9DB-74CFA2C9FB31}"/>
                </a:ext>
              </a:extLst>
            </p:cNvPr>
            <p:cNvSpPr/>
            <p:nvPr/>
          </p:nvSpPr>
          <p:spPr>
            <a:xfrm>
              <a:off x="9101931" y="5160169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5" name="Полилиния 1114">
              <a:extLst>
                <a:ext uri="{FF2B5EF4-FFF2-40B4-BE49-F238E27FC236}">
                  <a16:creationId xmlns:a16="http://schemas.microsoft.com/office/drawing/2014/main" id="{2B3E3EFD-FDA6-B683-5F4F-C0676468EC6D}"/>
                </a:ext>
              </a:extLst>
            </p:cNvPr>
            <p:cNvSpPr/>
            <p:nvPr/>
          </p:nvSpPr>
          <p:spPr>
            <a:xfrm>
              <a:off x="9101931" y="5312569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6" name="Полилиния 1115">
              <a:extLst>
                <a:ext uri="{FF2B5EF4-FFF2-40B4-BE49-F238E27FC236}">
                  <a16:creationId xmlns:a16="http://schemas.microsoft.com/office/drawing/2014/main" id="{F07DBCCA-ADAF-2424-712F-8DA235AE0875}"/>
                </a:ext>
              </a:extLst>
            </p:cNvPr>
            <p:cNvSpPr/>
            <p:nvPr/>
          </p:nvSpPr>
          <p:spPr>
            <a:xfrm>
              <a:off x="9101931" y="5464969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7" name="Полилиния 1116">
              <a:extLst>
                <a:ext uri="{FF2B5EF4-FFF2-40B4-BE49-F238E27FC236}">
                  <a16:creationId xmlns:a16="http://schemas.microsoft.com/office/drawing/2014/main" id="{19AB38A8-2F55-6DCA-60A4-2C00004CC4F5}"/>
                </a:ext>
              </a:extLst>
            </p:cNvPr>
            <p:cNvSpPr/>
            <p:nvPr/>
          </p:nvSpPr>
          <p:spPr>
            <a:xfrm>
              <a:off x="9101931" y="5693569"/>
              <a:ext cx="76200" cy="76200"/>
            </a:xfrm>
            <a:custGeom>
              <a:avLst/>
              <a:gdLst>
                <a:gd name="connsiteX0" fmla="*/ 32 w 76200"/>
                <a:gd name="connsiteY0" fmla="*/ 136 h 76200"/>
                <a:gd name="connsiteX1" fmla="*/ 76232 w 76200"/>
                <a:gd name="connsiteY1" fmla="*/ 136 h 76200"/>
                <a:gd name="connsiteX2" fmla="*/ 76232 w 76200"/>
                <a:gd name="connsiteY2" fmla="*/ 76336 h 76200"/>
                <a:gd name="connsiteX3" fmla="*/ 3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36"/>
                  </a:moveTo>
                  <a:lnTo>
                    <a:pt x="76232" y="136"/>
                  </a:lnTo>
                  <a:lnTo>
                    <a:pt x="76232" y="76336"/>
                  </a:lnTo>
                  <a:lnTo>
                    <a:pt x="3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8" name="Полилиния 1117">
              <a:extLst>
                <a:ext uri="{FF2B5EF4-FFF2-40B4-BE49-F238E27FC236}">
                  <a16:creationId xmlns:a16="http://schemas.microsoft.com/office/drawing/2014/main" id="{2DF3075A-7A5E-F34A-9820-D33BE075147B}"/>
                </a:ext>
              </a:extLst>
            </p:cNvPr>
            <p:cNvSpPr/>
            <p:nvPr/>
          </p:nvSpPr>
          <p:spPr>
            <a:xfrm>
              <a:off x="9101931" y="5845969"/>
              <a:ext cx="76200" cy="76200"/>
            </a:xfrm>
            <a:custGeom>
              <a:avLst/>
              <a:gdLst>
                <a:gd name="connsiteX0" fmla="*/ 32 w 76200"/>
                <a:gd name="connsiteY0" fmla="*/ 152 h 76200"/>
                <a:gd name="connsiteX1" fmla="*/ 76232 w 76200"/>
                <a:gd name="connsiteY1" fmla="*/ 152 h 76200"/>
                <a:gd name="connsiteX2" fmla="*/ 76232 w 76200"/>
                <a:gd name="connsiteY2" fmla="*/ 76352 h 76200"/>
                <a:gd name="connsiteX3" fmla="*/ 3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52"/>
                  </a:moveTo>
                  <a:lnTo>
                    <a:pt x="76232" y="152"/>
                  </a:lnTo>
                  <a:lnTo>
                    <a:pt x="76232" y="76352"/>
                  </a:lnTo>
                  <a:lnTo>
                    <a:pt x="3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19" name="Полилиния 1118">
              <a:extLst>
                <a:ext uri="{FF2B5EF4-FFF2-40B4-BE49-F238E27FC236}">
                  <a16:creationId xmlns:a16="http://schemas.microsoft.com/office/drawing/2014/main" id="{7B9B4B8B-9E23-F918-5BEC-99BE3BF8DB37}"/>
                </a:ext>
              </a:extLst>
            </p:cNvPr>
            <p:cNvSpPr/>
            <p:nvPr/>
          </p:nvSpPr>
          <p:spPr>
            <a:xfrm>
              <a:off x="9101931" y="6074569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0" name="Полилиния 1119">
              <a:extLst>
                <a:ext uri="{FF2B5EF4-FFF2-40B4-BE49-F238E27FC236}">
                  <a16:creationId xmlns:a16="http://schemas.microsoft.com/office/drawing/2014/main" id="{BF3EAAD0-E8BB-9746-85DE-D1C51E8A6799}"/>
                </a:ext>
              </a:extLst>
            </p:cNvPr>
            <p:cNvSpPr/>
            <p:nvPr/>
          </p:nvSpPr>
          <p:spPr>
            <a:xfrm>
              <a:off x="9101931" y="6150769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1" name="Полилиния 1120">
              <a:extLst>
                <a:ext uri="{FF2B5EF4-FFF2-40B4-BE49-F238E27FC236}">
                  <a16:creationId xmlns:a16="http://schemas.microsoft.com/office/drawing/2014/main" id="{B51B8085-CE2B-757C-D686-4440E9664D1B}"/>
                </a:ext>
              </a:extLst>
            </p:cNvPr>
            <p:cNvSpPr/>
            <p:nvPr/>
          </p:nvSpPr>
          <p:spPr>
            <a:xfrm>
              <a:off x="9101931" y="6226969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2" name="Полилиния 1121">
              <a:extLst>
                <a:ext uri="{FF2B5EF4-FFF2-40B4-BE49-F238E27FC236}">
                  <a16:creationId xmlns:a16="http://schemas.microsoft.com/office/drawing/2014/main" id="{F564BF67-5205-7DA6-A50B-5E7205F6795E}"/>
                </a:ext>
              </a:extLst>
            </p:cNvPr>
            <p:cNvSpPr/>
            <p:nvPr/>
          </p:nvSpPr>
          <p:spPr>
            <a:xfrm>
              <a:off x="9101931" y="6303169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3" name="Полилиния 1122">
              <a:extLst>
                <a:ext uri="{FF2B5EF4-FFF2-40B4-BE49-F238E27FC236}">
                  <a16:creationId xmlns:a16="http://schemas.microsoft.com/office/drawing/2014/main" id="{8F3B4E73-9E80-B116-C002-26E650DABACA}"/>
                </a:ext>
              </a:extLst>
            </p:cNvPr>
            <p:cNvSpPr/>
            <p:nvPr/>
          </p:nvSpPr>
          <p:spPr>
            <a:xfrm>
              <a:off x="9101931" y="6379369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4" name="Полилиния 1123">
              <a:extLst>
                <a:ext uri="{FF2B5EF4-FFF2-40B4-BE49-F238E27FC236}">
                  <a16:creationId xmlns:a16="http://schemas.microsoft.com/office/drawing/2014/main" id="{9AF0F711-D4DF-B632-A1AD-F698FFB7A48A}"/>
                </a:ext>
              </a:extLst>
            </p:cNvPr>
            <p:cNvSpPr/>
            <p:nvPr/>
          </p:nvSpPr>
          <p:spPr>
            <a:xfrm>
              <a:off x="9101931" y="6455569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5" name="Полилиния 1124">
              <a:extLst>
                <a:ext uri="{FF2B5EF4-FFF2-40B4-BE49-F238E27FC236}">
                  <a16:creationId xmlns:a16="http://schemas.microsoft.com/office/drawing/2014/main" id="{A9740DB8-CECF-493A-9A67-8F8875F35F35}"/>
                </a:ext>
              </a:extLst>
            </p:cNvPr>
            <p:cNvSpPr/>
            <p:nvPr/>
          </p:nvSpPr>
          <p:spPr>
            <a:xfrm>
              <a:off x="9101931" y="6531769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6" name="Полилиния 1125">
              <a:extLst>
                <a:ext uri="{FF2B5EF4-FFF2-40B4-BE49-F238E27FC236}">
                  <a16:creationId xmlns:a16="http://schemas.microsoft.com/office/drawing/2014/main" id="{ED4B983F-AF8A-5014-B001-BB78E29297F3}"/>
                </a:ext>
              </a:extLst>
            </p:cNvPr>
            <p:cNvSpPr/>
            <p:nvPr/>
          </p:nvSpPr>
          <p:spPr>
            <a:xfrm>
              <a:off x="9178131" y="4702969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7" name="Полилиния 1126">
              <a:extLst>
                <a:ext uri="{FF2B5EF4-FFF2-40B4-BE49-F238E27FC236}">
                  <a16:creationId xmlns:a16="http://schemas.microsoft.com/office/drawing/2014/main" id="{B40FA9D4-2414-7D11-CC00-C761009AF2E2}"/>
                </a:ext>
              </a:extLst>
            </p:cNvPr>
            <p:cNvSpPr/>
            <p:nvPr/>
          </p:nvSpPr>
          <p:spPr>
            <a:xfrm>
              <a:off x="9178131" y="5160169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8" name="Полилиния 1127">
              <a:extLst>
                <a:ext uri="{FF2B5EF4-FFF2-40B4-BE49-F238E27FC236}">
                  <a16:creationId xmlns:a16="http://schemas.microsoft.com/office/drawing/2014/main" id="{BB708FE9-CF0A-474A-C357-63A3B9BA9798}"/>
                </a:ext>
              </a:extLst>
            </p:cNvPr>
            <p:cNvSpPr/>
            <p:nvPr/>
          </p:nvSpPr>
          <p:spPr>
            <a:xfrm>
              <a:off x="9178131" y="5312569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29" name="Полилиния 1128">
              <a:extLst>
                <a:ext uri="{FF2B5EF4-FFF2-40B4-BE49-F238E27FC236}">
                  <a16:creationId xmlns:a16="http://schemas.microsoft.com/office/drawing/2014/main" id="{BEB8F266-78DD-5328-AEC7-053A35B7BF77}"/>
                </a:ext>
              </a:extLst>
            </p:cNvPr>
            <p:cNvSpPr/>
            <p:nvPr/>
          </p:nvSpPr>
          <p:spPr>
            <a:xfrm>
              <a:off x="9178131" y="5388769"/>
              <a:ext cx="76200" cy="76200"/>
            </a:xfrm>
            <a:custGeom>
              <a:avLst/>
              <a:gdLst>
                <a:gd name="connsiteX0" fmla="*/ 40 w 76200"/>
                <a:gd name="connsiteY0" fmla="*/ 104 h 76200"/>
                <a:gd name="connsiteX1" fmla="*/ 76240 w 76200"/>
                <a:gd name="connsiteY1" fmla="*/ 104 h 76200"/>
                <a:gd name="connsiteX2" fmla="*/ 76240 w 76200"/>
                <a:gd name="connsiteY2" fmla="*/ 76304 h 76200"/>
                <a:gd name="connsiteX3" fmla="*/ 4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04"/>
                  </a:moveTo>
                  <a:lnTo>
                    <a:pt x="76240" y="104"/>
                  </a:lnTo>
                  <a:lnTo>
                    <a:pt x="76240" y="76304"/>
                  </a:lnTo>
                  <a:lnTo>
                    <a:pt x="4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0" name="Полилиния 1129">
              <a:extLst>
                <a:ext uri="{FF2B5EF4-FFF2-40B4-BE49-F238E27FC236}">
                  <a16:creationId xmlns:a16="http://schemas.microsoft.com/office/drawing/2014/main" id="{B79E1B14-4FFB-12A8-62E8-7AA799BD52DF}"/>
                </a:ext>
              </a:extLst>
            </p:cNvPr>
            <p:cNvSpPr/>
            <p:nvPr/>
          </p:nvSpPr>
          <p:spPr>
            <a:xfrm>
              <a:off x="9178131" y="5693569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1" name="Полилиния 1130">
              <a:extLst>
                <a:ext uri="{FF2B5EF4-FFF2-40B4-BE49-F238E27FC236}">
                  <a16:creationId xmlns:a16="http://schemas.microsoft.com/office/drawing/2014/main" id="{5236C7CA-B333-A9B1-2053-6764B78519C1}"/>
                </a:ext>
              </a:extLst>
            </p:cNvPr>
            <p:cNvSpPr/>
            <p:nvPr/>
          </p:nvSpPr>
          <p:spPr>
            <a:xfrm>
              <a:off x="9178131" y="5769769"/>
              <a:ext cx="76200" cy="76200"/>
            </a:xfrm>
            <a:custGeom>
              <a:avLst/>
              <a:gdLst>
                <a:gd name="connsiteX0" fmla="*/ 40 w 76200"/>
                <a:gd name="connsiteY0" fmla="*/ 144 h 76200"/>
                <a:gd name="connsiteX1" fmla="*/ 76240 w 76200"/>
                <a:gd name="connsiteY1" fmla="*/ 144 h 76200"/>
                <a:gd name="connsiteX2" fmla="*/ 76240 w 76200"/>
                <a:gd name="connsiteY2" fmla="*/ 76344 h 76200"/>
                <a:gd name="connsiteX3" fmla="*/ 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44"/>
                  </a:moveTo>
                  <a:lnTo>
                    <a:pt x="76240" y="144"/>
                  </a:lnTo>
                  <a:lnTo>
                    <a:pt x="76240" y="76344"/>
                  </a:lnTo>
                  <a:lnTo>
                    <a:pt x="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2" name="Полилиния 1131">
              <a:extLst>
                <a:ext uri="{FF2B5EF4-FFF2-40B4-BE49-F238E27FC236}">
                  <a16:creationId xmlns:a16="http://schemas.microsoft.com/office/drawing/2014/main" id="{EEC5B7CF-B7D6-DF2E-6382-8B8C4B6A2839}"/>
                </a:ext>
              </a:extLst>
            </p:cNvPr>
            <p:cNvSpPr/>
            <p:nvPr/>
          </p:nvSpPr>
          <p:spPr>
            <a:xfrm>
              <a:off x="9178131" y="5922169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3" name="Полилиния 1132">
              <a:extLst>
                <a:ext uri="{FF2B5EF4-FFF2-40B4-BE49-F238E27FC236}">
                  <a16:creationId xmlns:a16="http://schemas.microsoft.com/office/drawing/2014/main" id="{ABB9ADB4-3945-DFE0-FD71-017A1C49CCE6}"/>
                </a:ext>
              </a:extLst>
            </p:cNvPr>
            <p:cNvSpPr/>
            <p:nvPr/>
          </p:nvSpPr>
          <p:spPr>
            <a:xfrm>
              <a:off x="9178131" y="6074569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4" name="Полилиния 1133">
              <a:extLst>
                <a:ext uri="{FF2B5EF4-FFF2-40B4-BE49-F238E27FC236}">
                  <a16:creationId xmlns:a16="http://schemas.microsoft.com/office/drawing/2014/main" id="{3B9A935C-A49F-9604-99D3-DC5C6C6BE7A6}"/>
                </a:ext>
              </a:extLst>
            </p:cNvPr>
            <p:cNvSpPr/>
            <p:nvPr/>
          </p:nvSpPr>
          <p:spPr>
            <a:xfrm>
              <a:off x="9178131" y="6531769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5" name="Полилиния 1134">
              <a:extLst>
                <a:ext uri="{FF2B5EF4-FFF2-40B4-BE49-F238E27FC236}">
                  <a16:creationId xmlns:a16="http://schemas.microsoft.com/office/drawing/2014/main" id="{535B6EEA-ACB2-FF95-F14C-0D1E824D286E}"/>
                </a:ext>
              </a:extLst>
            </p:cNvPr>
            <p:cNvSpPr/>
            <p:nvPr/>
          </p:nvSpPr>
          <p:spPr>
            <a:xfrm>
              <a:off x="9254331" y="4702969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6" name="Полилиния 1135">
              <a:extLst>
                <a:ext uri="{FF2B5EF4-FFF2-40B4-BE49-F238E27FC236}">
                  <a16:creationId xmlns:a16="http://schemas.microsoft.com/office/drawing/2014/main" id="{6F9BFE33-835F-6CCD-DAAE-C2E9FE6850C5}"/>
                </a:ext>
              </a:extLst>
            </p:cNvPr>
            <p:cNvSpPr/>
            <p:nvPr/>
          </p:nvSpPr>
          <p:spPr>
            <a:xfrm>
              <a:off x="9254331" y="4855369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7" name="Полилиния 1136">
              <a:extLst>
                <a:ext uri="{FF2B5EF4-FFF2-40B4-BE49-F238E27FC236}">
                  <a16:creationId xmlns:a16="http://schemas.microsoft.com/office/drawing/2014/main" id="{5EC4AF24-2D51-F55E-E420-7F9E29CB4A6B}"/>
                </a:ext>
              </a:extLst>
            </p:cNvPr>
            <p:cNvSpPr/>
            <p:nvPr/>
          </p:nvSpPr>
          <p:spPr>
            <a:xfrm>
              <a:off x="9254331" y="4931569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8" name="Полилиния 1137">
              <a:extLst>
                <a:ext uri="{FF2B5EF4-FFF2-40B4-BE49-F238E27FC236}">
                  <a16:creationId xmlns:a16="http://schemas.microsoft.com/office/drawing/2014/main" id="{73F94327-E9F6-5426-19AD-09C0C5564EC2}"/>
                </a:ext>
              </a:extLst>
            </p:cNvPr>
            <p:cNvSpPr/>
            <p:nvPr/>
          </p:nvSpPr>
          <p:spPr>
            <a:xfrm>
              <a:off x="9254331" y="5007769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39" name="Полилиния 1138">
              <a:extLst>
                <a:ext uri="{FF2B5EF4-FFF2-40B4-BE49-F238E27FC236}">
                  <a16:creationId xmlns:a16="http://schemas.microsoft.com/office/drawing/2014/main" id="{5B147419-4181-7838-BB5B-5EEC6E1D957C}"/>
                </a:ext>
              </a:extLst>
            </p:cNvPr>
            <p:cNvSpPr/>
            <p:nvPr/>
          </p:nvSpPr>
          <p:spPr>
            <a:xfrm>
              <a:off x="9254331" y="5160169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0" name="Полилиния 1139">
              <a:extLst>
                <a:ext uri="{FF2B5EF4-FFF2-40B4-BE49-F238E27FC236}">
                  <a16:creationId xmlns:a16="http://schemas.microsoft.com/office/drawing/2014/main" id="{E79D6277-3974-70AC-9733-8D19744AF7C1}"/>
                </a:ext>
              </a:extLst>
            </p:cNvPr>
            <p:cNvSpPr/>
            <p:nvPr/>
          </p:nvSpPr>
          <p:spPr>
            <a:xfrm>
              <a:off x="9254331" y="5312569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1" name="Полилиния 1140">
              <a:extLst>
                <a:ext uri="{FF2B5EF4-FFF2-40B4-BE49-F238E27FC236}">
                  <a16:creationId xmlns:a16="http://schemas.microsoft.com/office/drawing/2014/main" id="{B342478D-6B5B-E6B0-A9A4-67E8968E67D8}"/>
                </a:ext>
              </a:extLst>
            </p:cNvPr>
            <p:cNvSpPr/>
            <p:nvPr/>
          </p:nvSpPr>
          <p:spPr>
            <a:xfrm>
              <a:off x="9254331" y="5388769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2" name="Полилиния 1141">
              <a:extLst>
                <a:ext uri="{FF2B5EF4-FFF2-40B4-BE49-F238E27FC236}">
                  <a16:creationId xmlns:a16="http://schemas.microsoft.com/office/drawing/2014/main" id="{F53ECEB3-C7A8-CA5E-1A9C-1580ADA7904D}"/>
                </a:ext>
              </a:extLst>
            </p:cNvPr>
            <p:cNvSpPr/>
            <p:nvPr/>
          </p:nvSpPr>
          <p:spPr>
            <a:xfrm>
              <a:off x="9254331" y="5541169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3" name="Полилиния 1142">
              <a:extLst>
                <a:ext uri="{FF2B5EF4-FFF2-40B4-BE49-F238E27FC236}">
                  <a16:creationId xmlns:a16="http://schemas.microsoft.com/office/drawing/2014/main" id="{B301EC87-E495-B609-4662-8F97F7AD2B31}"/>
                </a:ext>
              </a:extLst>
            </p:cNvPr>
            <p:cNvSpPr/>
            <p:nvPr/>
          </p:nvSpPr>
          <p:spPr>
            <a:xfrm>
              <a:off x="9254331" y="5693569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4" name="Полилиния 1143">
              <a:extLst>
                <a:ext uri="{FF2B5EF4-FFF2-40B4-BE49-F238E27FC236}">
                  <a16:creationId xmlns:a16="http://schemas.microsoft.com/office/drawing/2014/main" id="{D8134F40-63ED-68E2-6672-A389FC883768}"/>
                </a:ext>
              </a:extLst>
            </p:cNvPr>
            <p:cNvSpPr/>
            <p:nvPr/>
          </p:nvSpPr>
          <p:spPr>
            <a:xfrm>
              <a:off x="9254331" y="5769769"/>
              <a:ext cx="76200" cy="76200"/>
            </a:xfrm>
            <a:custGeom>
              <a:avLst/>
              <a:gdLst>
                <a:gd name="connsiteX0" fmla="*/ 48 w 76200"/>
                <a:gd name="connsiteY0" fmla="*/ 144 h 76200"/>
                <a:gd name="connsiteX1" fmla="*/ 76248 w 76200"/>
                <a:gd name="connsiteY1" fmla="*/ 144 h 76200"/>
                <a:gd name="connsiteX2" fmla="*/ 76248 w 76200"/>
                <a:gd name="connsiteY2" fmla="*/ 76344 h 76200"/>
                <a:gd name="connsiteX3" fmla="*/ 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44"/>
                  </a:moveTo>
                  <a:lnTo>
                    <a:pt x="76248" y="144"/>
                  </a:lnTo>
                  <a:lnTo>
                    <a:pt x="76248" y="76344"/>
                  </a:lnTo>
                  <a:lnTo>
                    <a:pt x="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5" name="Полилиния 1144">
              <a:extLst>
                <a:ext uri="{FF2B5EF4-FFF2-40B4-BE49-F238E27FC236}">
                  <a16:creationId xmlns:a16="http://schemas.microsoft.com/office/drawing/2014/main" id="{D12344CC-7A0F-78D4-D16F-95FF16754348}"/>
                </a:ext>
              </a:extLst>
            </p:cNvPr>
            <p:cNvSpPr/>
            <p:nvPr/>
          </p:nvSpPr>
          <p:spPr>
            <a:xfrm>
              <a:off x="9254331" y="5845969"/>
              <a:ext cx="76200" cy="76200"/>
            </a:xfrm>
            <a:custGeom>
              <a:avLst/>
              <a:gdLst>
                <a:gd name="connsiteX0" fmla="*/ 48 w 76200"/>
                <a:gd name="connsiteY0" fmla="*/ 152 h 76200"/>
                <a:gd name="connsiteX1" fmla="*/ 76248 w 76200"/>
                <a:gd name="connsiteY1" fmla="*/ 152 h 76200"/>
                <a:gd name="connsiteX2" fmla="*/ 76248 w 76200"/>
                <a:gd name="connsiteY2" fmla="*/ 76352 h 76200"/>
                <a:gd name="connsiteX3" fmla="*/ 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52"/>
                  </a:moveTo>
                  <a:lnTo>
                    <a:pt x="76248" y="152"/>
                  </a:lnTo>
                  <a:lnTo>
                    <a:pt x="76248" y="76352"/>
                  </a:lnTo>
                  <a:lnTo>
                    <a:pt x="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6" name="Полилиния 1145">
              <a:extLst>
                <a:ext uri="{FF2B5EF4-FFF2-40B4-BE49-F238E27FC236}">
                  <a16:creationId xmlns:a16="http://schemas.microsoft.com/office/drawing/2014/main" id="{D4E44516-6CA8-617D-A26E-41FA67621CE7}"/>
                </a:ext>
              </a:extLst>
            </p:cNvPr>
            <p:cNvSpPr/>
            <p:nvPr/>
          </p:nvSpPr>
          <p:spPr>
            <a:xfrm>
              <a:off x="9254331" y="6074569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7" name="Полилиния 1146">
              <a:extLst>
                <a:ext uri="{FF2B5EF4-FFF2-40B4-BE49-F238E27FC236}">
                  <a16:creationId xmlns:a16="http://schemas.microsoft.com/office/drawing/2014/main" id="{86DD6930-1658-3401-D6C2-218A1853505A}"/>
                </a:ext>
              </a:extLst>
            </p:cNvPr>
            <p:cNvSpPr/>
            <p:nvPr/>
          </p:nvSpPr>
          <p:spPr>
            <a:xfrm>
              <a:off x="9254331" y="6226969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8" name="Полилиния 1147">
              <a:extLst>
                <a:ext uri="{FF2B5EF4-FFF2-40B4-BE49-F238E27FC236}">
                  <a16:creationId xmlns:a16="http://schemas.microsoft.com/office/drawing/2014/main" id="{2977376C-3E73-7BCD-0D8E-FE05FA8AD76B}"/>
                </a:ext>
              </a:extLst>
            </p:cNvPr>
            <p:cNvSpPr/>
            <p:nvPr/>
          </p:nvSpPr>
          <p:spPr>
            <a:xfrm>
              <a:off x="9254331" y="6303169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49" name="Полилиния 1148">
              <a:extLst>
                <a:ext uri="{FF2B5EF4-FFF2-40B4-BE49-F238E27FC236}">
                  <a16:creationId xmlns:a16="http://schemas.microsoft.com/office/drawing/2014/main" id="{1FFEE59A-1D22-1BA0-DBCD-38EAF0501B5D}"/>
                </a:ext>
              </a:extLst>
            </p:cNvPr>
            <p:cNvSpPr/>
            <p:nvPr/>
          </p:nvSpPr>
          <p:spPr>
            <a:xfrm>
              <a:off x="9254331" y="6379369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0" name="Полилиния 1149">
              <a:extLst>
                <a:ext uri="{FF2B5EF4-FFF2-40B4-BE49-F238E27FC236}">
                  <a16:creationId xmlns:a16="http://schemas.microsoft.com/office/drawing/2014/main" id="{646186F3-2572-F8DE-A880-B04B300E6648}"/>
                </a:ext>
              </a:extLst>
            </p:cNvPr>
            <p:cNvSpPr/>
            <p:nvPr/>
          </p:nvSpPr>
          <p:spPr>
            <a:xfrm>
              <a:off x="9254331" y="6531769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1" name="Полилиния 1150">
              <a:extLst>
                <a:ext uri="{FF2B5EF4-FFF2-40B4-BE49-F238E27FC236}">
                  <a16:creationId xmlns:a16="http://schemas.microsoft.com/office/drawing/2014/main" id="{DE421934-34E6-2BF5-3367-CAD8B429763A}"/>
                </a:ext>
              </a:extLst>
            </p:cNvPr>
            <p:cNvSpPr/>
            <p:nvPr/>
          </p:nvSpPr>
          <p:spPr>
            <a:xfrm>
              <a:off x="9330531" y="4702969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2" name="Полилиния 1151">
              <a:extLst>
                <a:ext uri="{FF2B5EF4-FFF2-40B4-BE49-F238E27FC236}">
                  <a16:creationId xmlns:a16="http://schemas.microsoft.com/office/drawing/2014/main" id="{AEBB402F-FB72-00A2-2436-9F79D2852817}"/>
                </a:ext>
              </a:extLst>
            </p:cNvPr>
            <p:cNvSpPr/>
            <p:nvPr/>
          </p:nvSpPr>
          <p:spPr>
            <a:xfrm>
              <a:off x="9330531" y="4855369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3" name="Полилиния 1152">
              <a:extLst>
                <a:ext uri="{FF2B5EF4-FFF2-40B4-BE49-F238E27FC236}">
                  <a16:creationId xmlns:a16="http://schemas.microsoft.com/office/drawing/2014/main" id="{B4FC7E59-936E-80E7-C860-A9613E40CBC4}"/>
                </a:ext>
              </a:extLst>
            </p:cNvPr>
            <p:cNvSpPr/>
            <p:nvPr/>
          </p:nvSpPr>
          <p:spPr>
            <a:xfrm>
              <a:off x="9330531" y="4931569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4" name="Полилиния 1153">
              <a:extLst>
                <a:ext uri="{FF2B5EF4-FFF2-40B4-BE49-F238E27FC236}">
                  <a16:creationId xmlns:a16="http://schemas.microsoft.com/office/drawing/2014/main" id="{B276414C-714A-90AA-4D8D-CE724764B68D}"/>
                </a:ext>
              </a:extLst>
            </p:cNvPr>
            <p:cNvSpPr/>
            <p:nvPr/>
          </p:nvSpPr>
          <p:spPr>
            <a:xfrm>
              <a:off x="9330531" y="5007769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5" name="Полилиния 1154">
              <a:extLst>
                <a:ext uri="{FF2B5EF4-FFF2-40B4-BE49-F238E27FC236}">
                  <a16:creationId xmlns:a16="http://schemas.microsoft.com/office/drawing/2014/main" id="{F9034740-4074-49AD-5767-10D1D5A6C833}"/>
                </a:ext>
              </a:extLst>
            </p:cNvPr>
            <p:cNvSpPr/>
            <p:nvPr/>
          </p:nvSpPr>
          <p:spPr>
            <a:xfrm>
              <a:off x="9330531" y="5160169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6" name="Полилиния 1155">
              <a:extLst>
                <a:ext uri="{FF2B5EF4-FFF2-40B4-BE49-F238E27FC236}">
                  <a16:creationId xmlns:a16="http://schemas.microsoft.com/office/drawing/2014/main" id="{6ADCAF1D-18BA-A5B8-4347-55FB71CEB5E5}"/>
                </a:ext>
              </a:extLst>
            </p:cNvPr>
            <p:cNvSpPr/>
            <p:nvPr/>
          </p:nvSpPr>
          <p:spPr>
            <a:xfrm>
              <a:off x="9330531" y="5464969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7" name="Полилиния 1156">
              <a:extLst>
                <a:ext uri="{FF2B5EF4-FFF2-40B4-BE49-F238E27FC236}">
                  <a16:creationId xmlns:a16="http://schemas.microsoft.com/office/drawing/2014/main" id="{DBB2B0EC-2C4E-C21A-3BCE-7E12B5BA9212}"/>
                </a:ext>
              </a:extLst>
            </p:cNvPr>
            <p:cNvSpPr/>
            <p:nvPr/>
          </p:nvSpPr>
          <p:spPr>
            <a:xfrm>
              <a:off x="9330531" y="5845969"/>
              <a:ext cx="76200" cy="76200"/>
            </a:xfrm>
            <a:custGeom>
              <a:avLst/>
              <a:gdLst>
                <a:gd name="connsiteX0" fmla="*/ 56 w 76200"/>
                <a:gd name="connsiteY0" fmla="*/ 152 h 76200"/>
                <a:gd name="connsiteX1" fmla="*/ 76256 w 76200"/>
                <a:gd name="connsiteY1" fmla="*/ 152 h 76200"/>
                <a:gd name="connsiteX2" fmla="*/ 76256 w 76200"/>
                <a:gd name="connsiteY2" fmla="*/ 76352 h 76200"/>
                <a:gd name="connsiteX3" fmla="*/ 5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52"/>
                  </a:moveTo>
                  <a:lnTo>
                    <a:pt x="76256" y="152"/>
                  </a:lnTo>
                  <a:lnTo>
                    <a:pt x="76256" y="76352"/>
                  </a:lnTo>
                  <a:lnTo>
                    <a:pt x="5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8" name="Полилиния 1157">
              <a:extLst>
                <a:ext uri="{FF2B5EF4-FFF2-40B4-BE49-F238E27FC236}">
                  <a16:creationId xmlns:a16="http://schemas.microsoft.com/office/drawing/2014/main" id="{1D30AD2B-2D0F-BC31-9CB4-24064AB775DC}"/>
                </a:ext>
              </a:extLst>
            </p:cNvPr>
            <p:cNvSpPr/>
            <p:nvPr/>
          </p:nvSpPr>
          <p:spPr>
            <a:xfrm>
              <a:off x="9330531" y="5922169"/>
              <a:ext cx="76200" cy="76200"/>
            </a:xfrm>
            <a:custGeom>
              <a:avLst/>
              <a:gdLst>
                <a:gd name="connsiteX0" fmla="*/ 56 w 76200"/>
                <a:gd name="connsiteY0" fmla="*/ 160 h 76200"/>
                <a:gd name="connsiteX1" fmla="*/ 76256 w 76200"/>
                <a:gd name="connsiteY1" fmla="*/ 160 h 76200"/>
                <a:gd name="connsiteX2" fmla="*/ 76256 w 76200"/>
                <a:gd name="connsiteY2" fmla="*/ 76360 h 76200"/>
                <a:gd name="connsiteX3" fmla="*/ 5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0"/>
                  </a:moveTo>
                  <a:lnTo>
                    <a:pt x="76256" y="160"/>
                  </a:lnTo>
                  <a:lnTo>
                    <a:pt x="76256" y="76360"/>
                  </a:lnTo>
                  <a:lnTo>
                    <a:pt x="5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59" name="Полилиния 1158">
              <a:extLst>
                <a:ext uri="{FF2B5EF4-FFF2-40B4-BE49-F238E27FC236}">
                  <a16:creationId xmlns:a16="http://schemas.microsoft.com/office/drawing/2014/main" id="{CD6D3E46-C5B6-7F22-53FA-2EF6F4A1C5CA}"/>
                </a:ext>
              </a:extLst>
            </p:cNvPr>
            <p:cNvSpPr/>
            <p:nvPr/>
          </p:nvSpPr>
          <p:spPr>
            <a:xfrm>
              <a:off x="9330531" y="6074569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0" name="Полилиния 1159">
              <a:extLst>
                <a:ext uri="{FF2B5EF4-FFF2-40B4-BE49-F238E27FC236}">
                  <a16:creationId xmlns:a16="http://schemas.microsoft.com/office/drawing/2014/main" id="{56959508-8A60-AA1A-76F5-D7415CB1228B}"/>
                </a:ext>
              </a:extLst>
            </p:cNvPr>
            <p:cNvSpPr/>
            <p:nvPr/>
          </p:nvSpPr>
          <p:spPr>
            <a:xfrm>
              <a:off x="9330531" y="6226969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1" name="Полилиния 1160">
              <a:extLst>
                <a:ext uri="{FF2B5EF4-FFF2-40B4-BE49-F238E27FC236}">
                  <a16:creationId xmlns:a16="http://schemas.microsoft.com/office/drawing/2014/main" id="{32A100FB-6708-17BD-3669-696CF9F6677B}"/>
                </a:ext>
              </a:extLst>
            </p:cNvPr>
            <p:cNvSpPr/>
            <p:nvPr/>
          </p:nvSpPr>
          <p:spPr>
            <a:xfrm>
              <a:off x="9330531" y="6303169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2" name="Полилиния 1161">
              <a:extLst>
                <a:ext uri="{FF2B5EF4-FFF2-40B4-BE49-F238E27FC236}">
                  <a16:creationId xmlns:a16="http://schemas.microsoft.com/office/drawing/2014/main" id="{87985735-A01F-6C7C-0A09-8F1DB8555D6E}"/>
                </a:ext>
              </a:extLst>
            </p:cNvPr>
            <p:cNvSpPr/>
            <p:nvPr/>
          </p:nvSpPr>
          <p:spPr>
            <a:xfrm>
              <a:off x="9330531" y="6379369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3" name="Полилиния 1162">
              <a:extLst>
                <a:ext uri="{FF2B5EF4-FFF2-40B4-BE49-F238E27FC236}">
                  <a16:creationId xmlns:a16="http://schemas.microsoft.com/office/drawing/2014/main" id="{4DF885F7-883E-A69D-3A64-1F730AAE51BA}"/>
                </a:ext>
              </a:extLst>
            </p:cNvPr>
            <p:cNvSpPr/>
            <p:nvPr/>
          </p:nvSpPr>
          <p:spPr>
            <a:xfrm>
              <a:off x="9330531" y="6531769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4" name="Полилиния 1163">
              <a:extLst>
                <a:ext uri="{FF2B5EF4-FFF2-40B4-BE49-F238E27FC236}">
                  <a16:creationId xmlns:a16="http://schemas.microsoft.com/office/drawing/2014/main" id="{D7295D1A-7827-98D9-E82B-745A72630110}"/>
                </a:ext>
              </a:extLst>
            </p:cNvPr>
            <p:cNvSpPr/>
            <p:nvPr/>
          </p:nvSpPr>
          <p:spPr>
            <a:xfrm>
              <a:off x="9406731" y="4702969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5" name="Полилиния 1164">
              <a:extLst>
                <a:ext uri="{FF2B5EF4-FFF2-40B4-BE49-F238E27FC236}">
                  <a16:creationId xmlns:a16="http://schemas.microsoft.com/office/drawing/2014/main" id="{D140B678-12CF-4255-8164-63A3ACA0BDB8}"/>
                </a:ext>
              </a:extLst>
            </p:cNvPr>
            <p:cNvSpPr/>
            <p:nvPr/>
          </p:nvSpPr>
          <p:spPr>
            <a:xfrm>
              <a:off x="9406731" y="4855369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6" name="Полилиния 1165">
              <a:extLst>
                <a:ext uri="{FF2B5EF4-FFF2-40B4-BE49-F238E27FC236}">
                  <a16:creationId xmlns:a16="http://schemas.microsoft.com/office/drawing/2014/main" id="{5B1070FA-0BA0-C70B-3247-CC131C022169}"/>
                </a:ext>
              </a:extLst>
            </p:cNvPr>
            <p:cNvSpPr/>
            <p:nvPr/>
          </p:nvSpPr>
          <p:spPr>
            <a:xfrm>
              <a:off x="9406731" y="4931569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7" name="Полилиния 1166">
              <a:extLst>
                <a:ext uri="{FF2B5EF4-FFF2-40B4-BE49-F238E27FC236}">
                  <a16:creationId xmlns:a16="http://schemas.microsoft.com/office/drawing/2014/main" id="{5D81C40F-79B5-12B2-FE53-35D0045027A2}"/>
                </a:ext>
              </a:extLst>
            </p:cNvPr>
            <p:cNvSpPr/>
            <p:nvPr/>
          </p:nvSpPr>
          <p:spPr>
            <a:xfrm>
              <a:off x="9406731" y="5007769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8" name="Полилиния 1167">
              <a:extLst>
                <a:ext uri="{FF2B5EF4-FFF2-40B4-BE49-F238E27FC236}">
                  <a16:creationId xmlns:a16="http://schemas.microsoft.com/office/drawing/2014/main" id="{12585CD0-7A76-0429-0CAB-939D724530D9}"/>
                </a:ext>
              </a:extLst>
            </p:cNvPr>
            <p:cNvSpPr/>
            <p:nvPr/>
          </p:nvSpPr>
          <p:spPr>
            <a:xfrm>
              <a:off x="9406731" y="5160169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69" name="Полилиния 1168">
              <a:extLst>
                <a:ext uri="{FF2B5EF4-FFF2-40B4-BE49-F238E27FC236}">
                  <a16:creationId xmlns:a16="http://schemas.microsoft.com/office/drawing/2014/main" id="{B2A4C6CA-2789-A5CB-BAC3-01C82D3981CC}"/>
                </a:ext>
              </a:extLst>
            </p:cNvPr>
            <p:cNvSpPr/>
            <p:nvPr/>
          </p:nvSpPr>
          <p:spPr>
            <a:xfrm>
              <a:off x="9406731" y="5312569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0" name="Полилиния 1169">
              <a:extLst>
                <a:ext uri="{FF2B5EF4-FFF2-40B4-BE49-F238E27FC236}">
                  <a16:creationId xmlns:a16="http://schemas.microsoft.com/office/drawing/2014/main" id="{4D415B1F-7B59-554B-F939-0A0A287CA394}"/>
                </a:ext>
              </a:extLst>
            </p:cNvPr>
            <p:cNvSpPr/>
            <p:nvPr/>
          </p:nvSpPr>
          <p:spPr>
            <a:xfrm>
              <a:off x="9406731" y="5388769"/>
              <a:ext cx="76200" cy="76200"/>
            </a:xfrm>
            <a:custGeom>
              <a:avLst/>
              <a:gdLst>
                <a:gd name="connsiteX0" fmla="*/ 64 w 76200"/>
                <a:gd name="connsiteY0" fmla="*/ 104 h 76200"/>
                <a:gd name="connsiteX1" fmla="*/ 76264 w 76200"/>
                <a:gd name="connsiteY1" fmla="*/ 104 h 76200"/>
                <a:gd name="connsiteX2" fmla="*/ 76264 w 76200"/>
                <a:gd name="connsiteY2" fmla="*/ 76304 h 76200"/>
                <a:gd name="connsiteX3" fmla="*/ 6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04"/>
                  </a:moveTo>
                  <a:lnTo>
                    <a:pt x="76264" y="104"/>
                  </a:lnTo>
                  <a:lnTo>
                    <a:pt x="76264" y="76304"/>
                  </a:lnTo>
                  <a:lnTo>
                    <a:pt x="6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1" name="Полилиния 1170">
              <a:extLst>
                <a:ext uri="{FF2B5EF4-FFF2-40B4-BE49-F238E27FC236}">
                  <a16:creationId xmlns:a16="http://schemas.microsoft.com/office/drawing/2014/main" id="{DE868B5B-68B3-F2EF-9692-B6E3242EF6D4}"/>
                </a:ext>
              </a:extLst>
            </p:cNvPr>
            <p:cNvSpPr/>
            <p:nvPr/>
          </p:nvSpPr>
          <p:spPr>
            <a:xfrm>
              <a:off x="9406731" y="5464969"/>
              <a:ext cx="76200" cy="76200"/>
            </a:xfrm>
            <a:custGeom>
              <a:avLst/>
              <a:gdLst>
                <a:gd name="connsiteX0" fmla="*/ 64 w 76200"/>
                <a:gd name="connsiteY0" fmla="*/ 112 h 76200"/>
                <a:gd name="connsiteX1" fmla="*/ 76264 w 76200"/>
                <a:gd name="connsiteY1" fmla="*/ 112 h 76200"/>
                <a:gd name="connsiteX2" fmla="*/ 76264 w 76200"/>
                <a:gd name="connsiteY2" fmla="*/ 76312 h 76200"/>
                <a:gd name="connsiteX3" fmla="*/ 6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12"/>
                  </a:moveTo>
                  <a:lnTo>
                    <a:pt x="76264" y="112"/>
                  </a:lnTo>
                  <a:lnTo>
                    <a:pt x="76264" y="76312"/>
                  </a:lnTo>
                  <a:lnTo>
                    <a:pt x="6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2" name="Полилиния 1171">
              <a:extLst>
                <a:ext uri="{FF2B5EF4-FFF2-40B4-BE49-F238E27FC236}">
                  <a16:creationId xmlns:a16="http://schemas.microsoft.com/office/drawing/2014/main" id="{108C524E-2006-AF30-2DED-B32A714E7054}"/>
                </a:ext>
              </a:extLst>
            </p:cNvPr>
            <p:cNvSpPr/>
            <p:nvPr/>
          </p:nvSpPr>
          <p:spPr>
            <a:xfrm>
              <a:off x="9406731" y="5617369"/>
              <a:ext cx="76200" cy="76200"/>
            </a:xfrm>
            <a:custGeom>
              <a:avLst/>
              <a:gdLst>
                <a:gd name="connsiteX0" fmla="*/ 64 w 76200"/>
                <a:gd name="connsiteY0" fmla="*/ 128 h 76200"/>
                <a:gd name="connsiteX1" fmla="*/ 76264 w 76200"/>
                <a:gd name="connsiteY1" fmla="*/ 128 h 76200"/>
                <a:gd name="connsiteX2" fmla="*/ 76264 w 76200"/>
                <a:gd name="connsiteY2" fmla="*/ 76328 h 76200"/>
                <a:gd name="connsiteX3" fmla="*/ 6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8"/>
                  </a:moveTo>
                  <a:lnTo>
                    <a:pt x="76264" y="128"/>
                  </a:lnTo>
                  <a:lnTo>
                    <a:pt x="76264" y="76328"/>
                  </a:lnTo>
                  <a:lnTo>
                    <a:pt x="6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3" name="Полилиния 1172">
              <a:extLst>
                <a:ext uri="{FF2B5EF4-FFF2-40B4-BE49-F238E27FC236}">
                  <a16:creationId xmlns:a16="http://schemas.microsoft.com/office/drawing/2014/main" id="{B83E8805-62F8-4E44-970B-027562C79C2C}"/>
                </a:ext>
              </a:extLst>
            </p:cNvPr>
            <p:cNvSpPr/>
            <p:nvPr/>
          </p:nvSpPr>
          <p:spPr>
            <a:xfrm>
              <a:off x="9406731" y="5769769"/>
              <a:ext cx="76200" cy="76200"/>
            </a:xfrm>
            <a:custGeom>
              <a:avLst/>
              <a:gdLst>
                <a:gd name="connsiteX0" fmla="*/ 64 w 76200"/>
                <a:gd name="connsiteY0" fmla="*/ 144 h 76200"/>
                <a:gd name="connsiteX1" fmla="*/ 76264 w 76200"/>
                <a:gd name="connsiteY1" fmla="*/ 144 h 76200"/>
                <a:gd name="connsiteX2" fmla="*/ 76264 w 76200"/>
                <a:gd name="connsiteY2" fmla="*/ 76344 h 76200"/>
                <a:gd name="connsiteX3" fmla="*/ 6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44"/>
                  </a:moveTo>
                  <a:lnTo>
                    <a:pt x="76264" y="144"/>
                  </a:lnTo>
                  <a:lnTo>
                    <a:pt x="76264" y="76344"/>
                  </a:lnTo>
                  <a:lnTo>
                    <a:pt x="6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4" name="Полилиния 1173">
              <a:extLst>
                <a:ext uri="{FF2B5EF4-FFF2-40B4-BE49-F238E27FC236}">
                  <a16:creationId xmlns:a16="http://schemas.microsoft.com/office/drawing/2014/main" id="{53003671-F418-246F-C274-27DEBD1215BE}"/>
                </a:ext>
              </a:extLst>
            </p:cNvPr>
            <p:cNvSpPr/>
            <p:nvPr/>
          </p:nvSpPr>
          <p:spPr>
            <a:xfrm>
              <a:off x="9406731" y="6074569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5" name="Полилиния 1174">
              <a:extLst>
                <a:ext uri="{FF2B5EF4-FFF2-40B4-BE49-F238E27FC236}">
                  <a16:creationId xmlns:a16="http://schemas.microsoft.com/office/drawing/2014/main" id="{1C3346BE-3CA2-E72D-C862-F7F75FAA775B}"/>
                </a:ext>
              </a:extLst>
            </p:cNvPr>
            <p:cNvSpPr/>
            <p:nvPr/>
          </p:nvSpPr>
          <p:spPr>
            <a:xfrm>
              <a:off x="9406731" y="6226969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6" name="Полилиния 1175">
              <a:extLst>
                <a:ext uri="{FF2B5EF4-FFF2-40B4-BE49-F238E27FC236}">
                  <a16:creationId xmlns:a16="http://schemas.microsoft.com/office/drawing/2014/main" id="{970A5627-A5FC-A2A8-9360-42277FD03679}"/>
                </a:ext>
              </a:extLst>
            </p:cNvPr>
            <p:cNvSpPr/>
            <p:nvPr/>
          </p:nvSpPr>
          <p:spPr>
            <a:xfrm>
              <a:off x="9406731" y="6303169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7" name="Полилиния 1176">
              <a:extLst>
                <a:ext uri="{FF2B5EF4-FFF2-40B4-BE49-F238E27FC236}">
                  <a16:creationId xmlns:a16="http://schemas.microsoft.com/office/drawing/2014/main" id="{DD866D3A-16A4-2202-2A5F-507BBCA9434A}"/>
                </a:ext>
              </a:extLst>
            </p:cNvPr>
            <p:cNvSpPr/>
            <p:nvPr/>
          </p:nvSpPr>
          <p:spPr>
            <a:xfrm>
              <a:off x="9406731" y="6379369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8" name="Полилиния 1177">
              <a:extLst>
                <a:ext uri="{FF2B5EF4-FFF2-40B4-BE49-F238E27FC236}">
                  <a16:creationId xmlns:a16="http://schemas.microsoft.com/office/drawing/2014/main" id="{133E1647-CC86-826D-418B-EE317C261D08}"/>
                </a:ext>
              </a:extLst>
            </p:cNvPr>
            <p:cNvSpPr/>
            <p:nvPr/>
          </p:nvSpPr>
          <p:spPr>
            <a:xfrm>
              <a:off x="9406731" y="6531769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79" name="Полилиния 1178">
              <a:extLst>
                <a:ext uri="{FF2B5EF4-FFF2-40B4-BE49-F238E27FC236}">
                  <a16:creationId xmlns:a16="http://schemas.microsoft.com/office/drawing/2014/main" id="{AA40E7D0-EF41-1698-DC73-403CBF16CF7D}"/>
                </a:ext>
              </a:extLst>
            </p:cNvPr>
            <p:cNvSpPr/>
            <p:nvPr/>
          </p:nvSpPr>
          <p:spPr>
            <a:xfrm>
              <a:off x="9482931" y="4702969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0" name="Полилиния 1179">
              <a:extLst>
                <a:ext uri="{FF2B5EF4-FFF2-40B4-BE49-F238E27FC236}">
                  <a16:creationId xmlns:a16="http://schemas.microsoft.com/office/drawing/2014/main" id="{5CBD71F9-0161-7104-A013-3EB304F2579C}"/>
                </a:ext>
              </a:extLst>
            </p:cNvPr>
            <p:cNvSpPr/>
            <p:nvPr/>
          </p:nvSpPr>
          <p:spPr>
            <a:xfrm>
              <a:off x="9482931" y="5160169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1" name="Полилиния 1180">
              <a:extLst>
                <a:ext uri="{FF2B5EF4-FFF2-40B4-BE49-F238E27FC236}">
                  <a16:creationId xmlns:a16="http://schemas.microsoft.com/office/drawing/2014/main" id="{12D6F04E-8BC0-5523-C455-E9A7A1777C22}"/>
                </a:ext>
              </a:extLst>
            </p:cNvPr>
            <p:cNvSpPr/>
            <p:nvPr/>
          </p:nvSpPr>
          <p:spPr>
            <a:xfrm>
              <a:off x="9482931" y="5312569"/>
              <a:ext cx="76200" cy="76200"/>
            </a:xfrm>
            <a:custGeom>
              <a:avLst/>
              <a:gdLst>
                <a:gd name="connsiteX0" fmla="*/ 72 w 76200"/>
                <a:gd name="connsiteY0" fmla="*/ 96 h 76200"/>
                <a:gd name="connsiteX1" fmla="*/ 76272 w 76200"/>
                <a:gd name="connsiteY1" fmla="*/ 96 h 76200"/>
                <a:gd name="connsiteX2" fmla="*/ 76272 w 76200"/>
                <a:gd name="connsiteY2" fmla="*/ 76296 h 76200"/>
                <a:gd name="connsiteX3" fmla="*/ 7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96"/>
                  </a:moveTo>
                  <a:lnTo>
                    <a:pt x="76272" y="96"/>
                  </a:lnTo>
                  <a:lnTo>
                    <a:pt x="76272" y="76296"/>
                  </a:lnTo>
                  <a:lnTo>
                    <a:pt x="7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2" name="Полилиния 1181">
              <a:extLst>
                <a:ext uri="{FF2B5EF4-FFF2-40B4-BE49-F238E27FC236}">
                  <a16:creationId xmlns:a16="http://schemas.microsoft.com/office/drawing/2014/main" id="{BCA354A7-5E06-3993-0A17-9D346160C0B7}"/>
                </a:ext>
              </a:extLst>
            </p:cNvPr>
            <p:cNvSpPr/>
            <p:nvPr/>
          </p:nvSpPr>
          <p:spPr>
            <a:xfrm>
              <a:off x="9482931" y="5617369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3" name="Полилиния 1182">
              <a:extLst>
                <a:ext uri="{FF2B5EF4-FFF2-40B4-BE49-F238E27FC236}">
                  <a16:creationId xmlns:a16="http://schemas.microsoft.com/office/drawing/2014/main" id="{1E21F0AB-0F1A-E3C2-8882-A715D5DC6A95}"/>
                </a:ext>
              </a:extLst>
            </p:cNvPr>
            <p:cNvSpPr/>
            <p:nvPr/>
          </p:nvSpPr>
          <p:spPr>
            <a:xfrm>
              <a:off x="9482931" y="5693569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4" name="Полилиния 1183">
              <a:extLst>
                <a:ext uri="{FF2B5EF4-FFF2-40B4-BE49-F238E27FC236}">
                  <a16:creationId xmlns:a16="http://schemas.microsoft.com/office/drawing/2014/main" id="{C7951CD8-BFEA-037A-9737-77FD90E525E4}"/>
                </a:ext>
              </a:extLst>
            </p:cNvPr>
            <p:cNvSpPr/>
            <p:nvPr/>
          </p:nvSpPr>
          <p:spPr>
            <a:xfrm>
              <a:off x="9482931" y="5845969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5" name="Полилиния 1184">
              <a:extLst>
                <a:ext uri="{FF2B5EF4-FFF2-40B4-BE49-F238E27FC236}">
                  <a16:creationId xmlns:a16="http://schemas.microsoft.com/office/drawing/2014/main" id="{2A215082-7CDD-524E-2697-A13F93A42AD0}"/>
                </a:ext>
              </a:extLst>
            </p:cNvPr>
            <p:cNvSpPr/>
            <p:nvPr/>
          </p:nvSpPr>
          <p:spPr>
            <a:xfrm>
              <a:off x="9482931" y="6074569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6" name="Полилиния 1185">
              <a:extLst>
                <a:ext uri="{FF2B5EF4-FFF2-40B4-BE49-F238E27FC236}">
                  <a16:creationId xmlns:a16="http://schemas.microsoft.com/office/drawing/2014/main" id="{5B123146-EFDD-EDC7-28D7-E2534D7A6985}"/>
                </a:ext>
              </a:extLst>
            </p:cNvPr>
            <p:cNvSpPr/>
            <p:nvPr/>
          </p:nvSpPr>
          <p:spPr>
            <a:xfrm>
              <a:off x="9482931" y="6531769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7" name="Полилиния 1186">
              <a:extLst>
                <a:ext uri="{FF2B5EF4-FFF2-40B4-BE49-F238E27FC236}">
                  <a16:creationId xmlns:a16="http://schemas.microsoft.com/office/drawing/2014/main" id="{C4B4C27C-161B-626D-E3EB-5B45F44461D6}"/>
                </a:ext>
              </a:extLst>
            </p:cNvPr>
            <p:cNvSpPr/>
            <p:nvPr/>
          </p:nvSpPr>
          <p:spPr>
            <a:xfrm>
              <a:off x="9559131" y="4702969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8" name="Полилиния 1187">
              <a:extLst>
                <a:ext uri="{FF2B5EF4-FFF2-40B4-BE49-F238E27FC236}">
                  <a16:creationId xmlns:a16="http://schemas.microsoft.com/office/drawing/2014/main" id="{9C547C5E-62FF-1124-EFEA-1CB09746460C}"/>
                </a:ext>
              </a:extLst>
            </p:cNvPr>
            <p:cNvSpPr/>
            <p:nvPr/>
          </p:nvSpPr>
          <p:spPr>
            <a:xfrm>
              <a:off x="9559131" y="4779169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89" name="Полилиния 1188">
              <a:extLst>
                <a:ext uri="{FF2B5EF4-FFF2-40B4-BE49-F238E27FC236}">
                  <a16:creationId xmlns:a16="http://schemas.microsoft.com/office/drawing/2014/main" id="{D25EF2A9-FFC3-ABC5-686B-C05D98F3BCEC}"/>
                </a:ext>
              </a:extLst>
            </p:cNvPr>
            <p:cNvSpPr/>
            <p:nvPr/>
          </p:nvSpPr>
          <p:spPr>
            <a:xfrm>
              <a:off x="9559131" y="4855369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0" name="Полилиния 1189">
              <a:extLst>
                <a:ext uri="{FF2B5EF4-FFF2-40B4-BE49-F238E27FC236}">
                  <a16:creationId xmlns:a16="http://schemas.microsoft.com/office/drawing/2014/main" id="{CF2F01F6-4D0D-766A-9B99-29DF76DB6E0F}"/>
                </a:ext>
              </a:extLst>
            </p:cNvPr>
            <p:cNvSpPr/>
            <p:nvPr/>
          </p:nvSpPr>
          <p:spPr>
            <a:xfrm>
              <a:off x="9559131" y="4931569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1" name="Полилиния 1190">
              <a:extLst>
                <a:ext uri="{FF2B5EF4-FFF2-40B4-BE49-F238E27FC236}">
                  <a16:creationId xmlns:a16="http://schemas.microsoft.com/office/drawing/2014/main" id="{7EB999F2-E694-D778-A3AD-D65DF7022651}"/>
                </a:ext>
              </a:extLst>
            </p:cNvPr>
            <p:cNvSpPr/>
            <p:nvPr/>
          </p:nvSpPr>
          <p:spPr>
            <a:xfrm>
              <a:off x="9559131" y="5007769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2" name="Полилиния 1191">
              <a:extLst>
                <a:ext uri="{FF2B5EF4-FFF2-40B4-BE49-F238E27FC236}">
                  <a16:creationId xmlns:a16="http://schemas.microsoft.com/office/drawing/2014/main" id="{02E8B8D6-20BE-79F3-7A09-B24BDC4831A4}"/>
                </a:ext>
              </a:extLst>
            </p:cNvPr>
            <p:cNvSpPr/>
            <p:nvPr/>
          </p:nvSpPr>
          <p:spPr>
            <a:xfrm>
              <a:off x="9559131" y="5083969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3" name="Полилиния 1192">
              <a:extLst>
                <a:ext uri="{FF2B5EF4-FFF2-40B4-BE49-F238E27FC236}">
                  <a16:creationId xmlns:a16="http://schemas.microsoft.com/office/drawing/2014/main" id="{8B2096A4-08A3-3FC2-43AD-BBA4F5C9C51B}"/>
                </a:ext>
              </a:extLst>
            </p:cNvPr>
            <p:cNvSpPr/>
            <p:nvPr/>
          </p:nvSpPr>
          <p:spPr>
            <a:xfrm>
              <a:off x="9559131" y="5160169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4" name="Полилиния 1193">
              <a:extLst>
                <a:ext uri="{FF2B5EF4-FFF2-40B4-BE49-F238E27FC236}">
                  <a16:creationId xmlns:a16="http://schemas.microsoft.com/office/drawing/2014/main" id="{44AF8DAF-9020-DDC1-560D-8B8EC2D6178A}"/>
                </a:ext>
              </a:extLst>
            </p:cNvPr>
            <p:cNvSpPr/>
            <p:nvPr/>
          </p:nvSpPr>
          <p:spPr>
            <a:xfrm>
              <a:off x="9559131" y="5312569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5" name="Полилиния 1194">
              <a:extLst>
                <a:ext uri="{FF2B5EF4-FFF2-40B4-BE49-F238E27FC236}">
                  <a16:creationId xmlns:a16="http://schemas.microsoft.com/office/drawing/2014/main" id="{E987A780-EE31-33DB-5832-7B47C403E6E8}"/>
                </a:ext>
              </a:extLst>
            </p:cNvPr>
            <p:cNvSpPr/>
            <p:nvPr/>
          </p:nvSpPr>
          <p:spPr>
            <a:xfrm>
              <a:off x="9559131" y="5464969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6" name="Полилиния 1195">
              <a:extLst>
                <a:ext uri="{FF2B5EF4-FFF2-40B4-BE49-F238E27FC236}">
                  <a16:creationId xmlns:a16="http://schemas.microsoft.com/office/drawing/2014/main" id="{F867E08F-BFD5-FED6-3BC1-413AEB088480}"/>
                </a:ext>
              </a:extLst>
            </p:cNvPr>
            <p:cNvSpPr/>
            <p:nvPr/>
          </p:nvSpPr>
          <p:spPr>
            <a:xfrm>
              <a:off x="9559131" y="5617369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7" name="Полилиния 1196">
              <a:extLst>
                <a:ext uri="{FF2B5EF4-FFF2-40B4-BE49-F238E27FC236}">
                  <a16:creationId xmlns:a16="http://schemas.microsoft.com/office/drawing/2014/main" id="{036A7BD7-D5A9-0B58-686A-5A0D3E433923}"/>
                </a:ext>
              </a:extLst>
            </p:cNvPr>
            <p:cNvSpPr/>
            <p:nvPr/>
          </p:nvSpPr>
          <p:spPr>
            <a:xfrm>
              <a:off x="9559131" y="5769769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8" name="Полилиния 1197">
              <a:extLst>
                <a:ext uri="{FF2B5EF4-FFF2-40B4-BE49-F238E27FC236}">
                  <a16:creationId xmlns:a16="http://schemas.microsoft.com/office/drawing/2014/main" id="{DFBAF49E-B646-D04E-FAB4-E60ACE5B4A43}"/>
                </a:ext>
              </a:extLst>
            </p:cNvPr>
            <p:cNvSpPr/>
            <p:nvPr/>
          </p:nvSpPr>
          <p:spPr>
            <a:xfrm>
              <a:off x="9559131" y="5922169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199" name="Полилиния 1198">
              <a:extLst>
                <a:ext uri="{FF2B5EF4-FFF2-40B4-BE49-F238E27FC236}">
                  <a16:creationId xmlns:a16="http://schemas.microsoft.com/office/drawing/2014/main" id="{92F01869-560B-719B-A676-BDCB80D5BC81}"/>
                </a:ext>
              </a:extLst>
            </p:cNvPr>
            <p:cNvSpPr/>
            <p:nvPr/>
          </p:nvSpPr>
          <p:spPr>
            <a:xfrm>
              <a:off x="9559131" y="6074569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0" name="Полилиния 1199">
              <a:extLst>
                <a:ext uri="{FF2B5EF4-FFF2-40B4-BE49-F238E27FC236}">
                  <a16:creationId xmlns:a16="http://schemas.microsoft.com/office/drawing/2014/main" id="{FCA3BAC3-47DE-1597-96BB-C99CACE22853}"/>
                </a:ext>
              </a:extLst>
            </p:cNvPr>
            <p:cNvSpPr/>
            <p:nvPr/>
          </p:nvSpPr>
          <p:spPr>
            <a:xfrm>
              <a:off x="9559131" y="6150769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1" name="Полилиния 1200">
              <a:extLst>
                <a:ext uri="{FF2B5EF4-FFF2-40B4-BE49-F238E27FC236}">
                  <a16:creationId xmlns:a16="http://schemas.microsoft.com/office/drawing/2014/main" id="{1C34A27F-828A-909E-2EDF-7B13D06D8210}"/>
                </a:ext>
              </a:extLst>
            </p:cNvPr>
            <p:cNvSpPr/>
            <p:nvPr/>
          </p:nvSpPr>
          <p:spPr>
            <a:xfrm>
              <a:off x="9559131" y="6226969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2" name="Полилиния 1201">
              <a:extLst>
                <a:ext uri="{FF2B5EF4-FFF2-40B4-BE49-F238E27FC236}">
                  <a16:creationId xmlns:a16="http://schemas.microsoft.com/office/drawing/2014/main" id="{3A42E6D1-8C6C-D875-CC1E-61E262FA18E9}"/>
                </a:ext>
              </a:extLst>
            </p:cNvPr>
            <p:cNvSpPr/>
            <p:nvPr/>
          </p:nvSpPr>
          <p:spPr>
            <a:xfrm>
              <a:off x="9559131" y="6303169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3" name="Полилиния 1202">
              <a:extLst>
                <a:ext uri="{FF2B5EF4-FFF2-40B4-BE49-F238E27FC236}">
                  <a16:creationId xmlns:a16="http://schemas.microsoft.com/office/drawing/2014/main" id="{014D633D-E0F6-3EEE-F5A2-897496445465}"/>
                </a:ext>
              </a:extLst>
            </p:cNvPr>
            <p:cNvSpPr/>
            <p:nvPr/>
          </p:nvSpPr>
          <p:spPr>
            <a:xfrm>
              <a:off x="9559131" y="6379369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4" name="Полилиния 1203">
              <a:extLst>
                <a:ext uri="{FF2B5EF4-FFF2-40B4-BE49-F238E27FC236}">
                  <a16:creationId xmlns:a16="http://schemas.microsoft.com/office/drawing/2014/main" id="{88186A99-3926-6526-AB71-4407568E1AEC}"/>
                </a:ext>
              </a:extLst>
            </p:cNvPr>
            <p:cNvSpPr/>
            <p:nvPr/>
          </p:nvSpPr>
          <p:spPr>
            <a:xfrm>
              <a:off x="9559131" y="6455569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5" name="Полилиния 1204">
              <a:extLst>
                <a:ext uri="{FF2B5EF4-FFF2-40B4-BE49-F238E27FC236}">
                  <a16:creationId xmlns:a16="http://schemas.microsoft.com/office/drawing/2014/main" id="{3AEB4E2C-C389-337C-3EA7-3F4213B8DB8A}"/>
                </a:ext>
              </a:extLst>
            </p:cNvPr>
            <p:cNvSpPr/>
            <p:nvPr/>
          </p:nvSpPr>
          <p:spPr>
            <a:xfrm>
              <a:off x="9559131" y="6531769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6" name="Полилиния 1205">
              <a:extLst>
                <a:ext uri="{FF2B5EF4-FFF2-40B4-BE49-F238E27FC236}">
                  <a16:creationId xmlns:a16="http://schemas.microsoft.com/office/drawing/2014/main" id="{9470BDBE-15C4-283B-69B3-3F25166934B1}"/>
                </a:ext>
              </a:extLst>
            </p:cNvPr>
            <p:cNvSpPr/>
            <p:nvPr/>
          </p:nvSpPr>
          <p:spPr>
            <a:xfrm>
              <a:off x="9635331" y="5312569"/>
              <a:ext cx="76200" cy="76200"/>
            </a:xfrm>
            <a:custGeom>
              <a:avLst/>
              <a:gdLst>
                <a:gd name="connsiteX0" fmla="*/ 88 w 76200"/>
                <a:gd name="connsiteY0" fmla="*/ 96 h 76200"/>
                <a:gd name="connsiteX1" fmla="*/ 76288 w 76200"/>
                <a:gd name="connsiteY1" fmla="*/ 96 h 76200"/>
                <a:gd name="connsiteX2" fmla="*/ 76288 w 76200"/>
                <a:gd name="connsiteY2" fmla="*/ 76296 h 76200"/>
                <a:gd name="connsiteX3" fmla="*/ 8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96"/>
                  </a:moveTo>
                  <a:lnTo>
                    <a:pt x="76288" y="96"/>
                  </a:lnTo>
                  <a:lnTo>
                    <a:pt x="76288" y="76296"/>
                  </a:lnTo>
                  <a:lnTo>
                    <a:pt x="8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7" name="Полилиния 1206">
              <a:extLst>
                <a:ext uri="{FF2B5EF4-FFF2-40B4-BE49-F238E27FC236}">
                  <a16:creationId xmlns:a16="http://schemas.microsoft.com/office/drawing/2014/main" id="{8CA6AFA5-D116-B002-F99F-97819E5CA500}"/>
                </a:ext>
              </a:extLst>
            </p:cNvPr>
            <p:cNvSpPr/>
            <p:nvPr/>
          </p:nvSpPr>
          <p:spPr>
            <a:xfrm>
              <a:off x="9635331" y="5388769"/>
              <a:ext cx="76200" cy="76200"/>
            </a:xfrm>
            <a:custGeom>
              <a:avLst/>
              <a:gdLst>
                <a:gd name="connsiteX0" fmla="*/ 88 w 76200"/>
                <a:gd name="connsiteY0" fmla="*/ 104 h 76200"/>
                <a:gd name="connsiteX1" fmla="*/ 76288 w 76200"/>
                <a:gd name="connsiteY1" fmla="*/ 104 h 76200"/>
                <a:gd name="connsiteX2" fmla="*/ 76288 w 76200"/>
                <a:gd name="connsiteY2" fmla="*/ 76304 h 76200"/>
                <a:gd name="connsiteX3" fmla="*/ 8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04"/>
                  </a:moveTo>
                  <a:lnTo>
                    <a:pt x="76288" y="104"/>
                  </a:lnTo>
                  <a:lnTo>
                    <a:pt x="76288" y="76304"/>
                  </a:lnTo>
                  <a:lnTo>
                    <a:pt x="8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8" name="Полилиния 1207">
              <a:extLst>
                <a:ext uri="{FF2B5EF4-FFF2-40B4-BE49-F238E27FC236}">
                  <a16:creationId xmlns:a16="http://schemas.microsoft.com/office/drawing/2014/main" id="{F85B8173-E714-C5D2-BB4F-EAD5ACDDBB4D}"/>
                </a:ext>
              </a:extLst>
            </p:cNvPr>
            <p:cNvSpPr/>
            <p:nvPr/>
          </p:nvSpPr>
          <p:spPr>
            <a:xfrm>
              <a:off x="9635331" y="5464969"/>
              <a:ext cx="76200" cy="76200"/>
            </a:xfrm>
            <a:custGeom>
              <a:avLst/>
              <a:gdLst>
                <a:gd name="connsiteX0" fmla="*/ 88 w 76200"/>
                <a:gd name="connsiteY0" fmla="*/ 112 h 76200"/>
                <a:gd name="connsiteX1" fmla="*/ 76288 w 76200"/>
                <a:gd name="connsiteY1" fmla="*/ 112 h 76200"/>
                <a:gd name="connsiteX2" fmla="*/ 76288 w 76200"/>
                <a:gd name="connsiteY2" fmla="*/ 76312 h 76200"/>
                <a:gd name="connsiteX3" fmla="*/ 8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12"/>
                  </a:moveTo>
                  <a:lnTo>
                    <a:pt x="76288" y="112"/>
                  </a:lnTo>
                  <a:lnTo>
                    <a:pt x="76288" y="76312"/>
                  </a:lnTo>
                  <a:lnTo>
                    <a:pt x="8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09" name="Полилиния 1208">
              <a:extLst>
                <a:ext uri="{FF2B5EF4-FFF2-40B4-BE49-F238E27FC236}">
                  <a16:creationId xmlns:a16="http://schemas.microsoft.com/office/drawing/2014/main" id="{4603C5FD-D0EC-ADA0-7C76-34A03D8973E6}"/>
                </a:ext>
              </a:extLst>
            </p:cNvPr>
            <p:cNvSpPr/>
            <p:nvPr/>
          </p:nvSpPr>
          <p:spPr>
            <a:xfrm>
              <a:off x="9635331" y="5617369"/>
              <a:ext cx="76200" cy="76200"/>
            </a:xfrm>
            <a:custGeom>
              <a:avLst/>
              <a:gdLst>
                <a:gd name="connsiteX0" fmla="*/ 88 w 76200"/>
                <a:gd name="connsiteY0" fmla="*/ 128 h 76200"/>
                <a:gd name="connsiteX1" fmla="*/ 76288 w 76200"/>
                <a:gd name="connsiteY1" fmla="*/ 128 h 76200"/>
                <a:gd name="connsiteX2" fmla="*/ 76288 w 76200"/>
                <a:gd name="connsiteY2" fmla="*/ 76328 h 76200"/>
                <a:gd name="connsiteX3" fmla="*/ 8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28"/>
                  </a:moveTo>
                  <a:lnTo>
                    <a:pt x="76288" y="128"/>
                  </a:lnTo>
                  <a:lnTo>
                    <a:pt x="76288" y="76328"/>
                  </a:lnTo>
                  <a:lnTo>
                    <a:pt x="8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0" name="Полилиния 1209">
              <a:extLst>
                <a:ext uri="{FF2B5EF4-FFF2-40B4-BE49-F238E27FC236}">
                  <a16:creationId xmlns:a16="http://schemas.microsoft.com/office/drawing/2014/main" id="{C7AF959F-E9BF-7928-DE35-E66787CE9B4D}"/>
                </a:ext>
              </a:extLst>
            </p:cNvPr>
            <p:cNvSpPr/>
            <p:nvPr/>
          </p:nvSpPr>
          <p:spPr>
            <a:xfrm>
              <a:off x="9635331" y="5693569"/>
              <a:ext cx="76200" cy="76200"/>
            </a:xfrm>
            <a:custGeom>
              <a:avLst/>
              <a:gdLst>
                <a:gd name="connsiteX0" fmla="*/ 88 w 76200"/>
                <a:gd name="connsiteY0" fmla="*/ 136 h 76200"/>
                <a:gd name="connsiteX1" fmla="*/ 76288 w 76200"/>
                <a:gd name="connsiteY1" fmla="*/ 136 h 76200"/>
                <a:gd name="connsiteX2" fmla="*/ 76288 w 76200"/>
                <a:gd name="connsiteY2" fmla="*/ 76336 h 76200"/>
                <a:gd name="connsiteX3" fmla="*/ 8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36"/>
                  </a:moveTo>
                  <a:lnTo>
                    <a:pt x="76288" y="136"/>
                  </a:lnTo>
                  <a:lnTo>
                    <a:pt x="76288" y="76336"/>
                  </a:lnTo>
                  <a:lnTo>
                    <a:pt x="8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1" name="Полилиния 1210">
              <a:extLst>
                <a:ext uri="{FF2B5EF4-FFF2-40B4-BE49-F238E27FC236}">
                  <a16:creationId xmlns:a16="http://schemas.microsoft.com/office/drawing/2014/main" id="{6C567B74-695C-393D-31BB-24889C9483A1}"/>
                </a:ext>
              </a:extLst>
            </p:cNvPr>
            <p:cNvSpPr/>
            <p:nvPr/>
          </p:nvSpPr>
          <p:spPr>
            <a:xfrm>
              <a:off x="9635331" y="5769769"/>
              <a:ext cx="76200" cy="76200"/>
            </a:xfrm>
            <a:custGeom>
              <a:avLst/>
              <a:gdLst>
                <a:gd name="connsiteX0" fmla="*/ 88 w 76200"/>
                <a:gd name="connsiteY0" fmla="*/ 144 h 76200"/>
                <a:gd name="connsiteX1" fmla="*/ 76288 w 76200"/>
                <a:gd name="connsiteY1" fmla="*/ 144 h 76200"/>
                <a:gd name="connsiteX2" fmla="*/ 76288 w 76200"/>
                <a:gd name="connsiteY2" fmla="*/ 76344 h 76200"/>
                <a:gd name="connsiteX3" fmla="*/ 8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44"/>
                  </a:moveTo>
                  <a:lnTo>
                    <a:pt x="76288" y="144"/>
                  </a:lnTo>
                  <a:lnTo>
                    <a:pt x="76288" y="76344"/>
                  </a:lnTo>
                  <a:lnTo>
                    <a:pt x="8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2" name="Полилиния 1211">
              <a:extLst>
                <a:ext uri="{FF2B5EF4-FFF2-40B4-BE49-F238E27FC236}">
                  <a16:creationId xmlns:a16="http://schemas.microsoft.com/office/drawing/2014/main" id="{00DC5EC2-713D-F488-B0B6-AE734E4A2B48}"/>
                </a:ext>
              </a:extLst>
            </p:cNvPr>
            <p:cNvSpPr/>
            <p:nvPr/>
          </p:nvSpPr>
          <p:spPr>
            <a:xfrm>
              <a:off x="9635331" y="5845969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3" name="Полилиния 1212">
              <a:extLst>
                <a:ext uri="{FF2B5EF4-FFF2-40B4-BE49-F238E27FC236}">
                  <a16:creationId xmlns:a16="http://schemas.microsoft.com/office/drawing/2014/main" id="{2F368BB8-6A7E-77A0-B34F-CF8822CCB936}"/>
                </a:ext>
              </a:extLst>
            </p:cNvPr>
            <p:cNvSpPr/>
            <p:nvPr/>
          </p:nvSpPr>
          <p:spPr>
            <a:xfrm>
              <a:off x="9635331" y="5922169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4" name="Полилиния 1213">
              <a:extLst>
                <a:ext uri="{FF2B5EF4-FFF2-40B4-BE49-F238E27FC236}">
                  <a16:creationId xmlns:a16="http://schemas.microsoft.com/office/drawing/2014/main" id="{3BCAF1FE-8C65-5795-CAFF-AB3C4FAC7D59}"/>
                </a:ext>
              </a:extLst>
            </p:cNvPr>
            <p:cNvSpPr/>
            <p:nvPr/>
          </p:nvSpPr>
          <p:spPr>
            <a:xfrm>
              <a:off x="9711531" y="4855369"/>
              <a:ext cx="76200" cy="76200"/>
            </a:xfrm>
            <a:custGeom>
              <a:avLst/>
              <a:gdLst>
                <a:gd name="connsiteX0" fmla="*/ 96 w 76200"/>
                <a:gd name="connsiteY0" fmla="*/ 48 h 76200"/>
                <a:gd name="connsiteX1" fmla="*/ 76296 w 76200"/>
                <a:gd name="connsiteY1" fmla="*/ 48 h 76200"/>
                <a:gd name="connsiteX2" fmla="*/ 76296 w 76200"/>
                <a:gd name="connsiteY2" fmla="*/ 76248 h 76200"/>
                <a:gd name="connsiteX3" fmla="*/ 9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8"/>
                  </a:moveTo>
                  <a:lnTo>
                    <a:pt x="76296" y="48"/>
                  </a:lnTo>
                  <a:lnTo>
                    <a:pt x="76296" y="76248"/>
                  </a:lnTo>
                  <a:lnTo>
                    <a:pt x="9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5" name="Полилиния 1214">
              <a:extLst>
                <a:ext uri="{FF2B5EF4-FFF2-40B4-BE49-F238E27FC236}">
                  <a16:creationId xmlns:a16="http://schemas.microsoft.com/office/drawing/2014/main" id="{E6C15950-628D-8383-00FA-CA2F578BB349}"/>
                </a:ext>
              </a:extLst>
            </p:cNvPr>
            <p:cNvSpPr/>
            <p:nvPr/>
          </p:nvSpPr>
          <p:spPr>
            <a:xfrm>
              <a:off x="9711531" y="5160169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6" name="Полилиния 1215">
              <a:extLst>
                <a:ext uri="{FF2B5EF4-FFF2-40B4-BE49-F238E27FC236}">
                  <a16:creationId xmlns:a16="http://schemas.microsoft.com/office/drawing/2014/main" id="{A988A583-32AB-BDE9-E1DA-5C9648CE1E36}"/>
                </a:ext>
              </a:extLst>
            </p:cNvPr>
            <p:cNvSpPr/>
            <p:nvPr/>
          </p:nvSpPr>
          <p:spPr>
            <a:xfrm>
              <a:off x="9711531" y="5236369"/>
              <a:ext cx="76200" cy="76200"/>
            </a:xfrm>
            <a:custGeom>
              <a:avLst/>
              <a:gdLst>
                <a:gd name="connsiteX0" fmla="*/ 96 w 76200"/>
                <a:gd name="connsiteY0" fmla="*/ 88 h 76200"/>
                <a:gd name="connsiteX1" fmla="*/ 76296 w 76200"/>
                <a:gd name="connsiteY1" fmla="*/ 88 h 76200"/>
                <a:gd name="connsiteX2" fmla="*/ 76296 w 76200"/>
                <a:gd name="connsiteY2" fmla="*/ 76288 h 76200"/>
                <a:gd name="connsiteX3" fmla="*/ 9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8"/>
                  </a:moveTo>
                  <a:lnTo>
                    <a:pt x="76296" y="88"/>
                  </a:lnTo>
                  <a:lnTo>
                    <a:pt x="76296" y="76288"/>
                  </a:lnTo>
                  <a:lnTo>
                    <a:pt x="9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7" name="Полилиния 1216">
              <a:extLst>
                <a:ext uri="{FF2B5EF4-FFF2-40B4-BE49-F238E27FC236}">
                  <a16:creationId xmlns:a16="http://schemas.microsoft.com/office/drawing/2014/main" id="{6ED658BD-033E-6B20-03B9-B1392A23B9B4}"/>
                </a:ext>
              </a:extLst>
            </p:cNvPr>
            <p:cNvSpPr/>
            <p:nvPr/>
          </p:nvSpPr>
          <p:spPr>
            <a:xfrm>
              <a:off x="9711531" y="5312569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8" name="Полилиния 1217">
              <a:extLst>
                <a:ext uri="{FF2B5EF4-FFF2-40B4-BE49-F238E27FC236}">
                  <a16:creationId xmlns:a16="http://schemas.microsoft.com/office/drawing/2014/main" id="{28D0EF7D-560F-E54B-E6A6-84CB4778C3BB}"/>
                </a:ext>
              </a:extLst>
            </p:cNvPr>
            <p:cNvSpPr/>
            <p:nvPr/>
          </p:nvSpPr>
          <p:spPr>
            <a:xfrm>
              <a:off x="9711531" y="5464969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19" name="Полилиния 1218">
              <a:extLst>
                <a:ext uri="{FF2B5EF4-FFF2-40B4-BE49-F238E27FC236}">
                  <a16:creationId xmlns:a16="http://schemas.microsoft.com/office/drawing/2014/main" id="{1E6A0514-884C-FDDF-2DD1-0D3C661590E9}"/>
                </a:ext>
              </a:extLst>
            </p:cNvPr>
            <p:cNvSpPr/>
            <p:nvPr/>
          </p:nvSpPr>
          <p:spPr>
            <a:xfrm>
              <a:off x="9711531" y="5541169"/>
              <a:ext cx="76200" cy="76200"/>
            </a:xfrm>
            <a:custGeom>
              <a:avLst/>
              <a:gdLst>
                <a:gd name="connsiteX0" fmla="*/ 96 w 76200"/>
                <a:gd name="connsiteY0" fmla="*/ 120 h 76200"/>
                <a:gd name="connsiteX1" fmla="*/ 76296 w 76200"/>
                <a:gd name="connsiteY1" fmla="*/ 120 h 76200"/>
                <a:gd name="connsiteX2" fmla="*/ 76296 w 76200"/>
                <a:gd name="connsiteY2" fmla="*/ 76320 h 76200"/>
                <a:gd name="connsiteX3" fmla="*/ 9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0"/>
                  </a:moveTo>
                  <a:lnTo>
                    <a:pt x="76296" y="120"/>
                  </a:lnTo>
                  <a:lnTo>
                    <a:pt x="76296" y="76320"/>
                  </a:lnTo>
                  <a:lnTo>
                    <a:pt x="9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0" name="Полилиния 1219">
              <a:extLst>
                <a:ext uri="{FF2B5EF4-FFF2-40B4-BE49-F238E27FC236}">
                  <a16:creationId xmlns:a16="http://schemas.microsoft.com/office/drawing/2014/main" id="{8D30E887-DF20-038D-97E8-1726014C3CF2}"/>
                </a:ext>
              </a:extLst>
            </p:cNvPr>
            <p:cNvSpPr/>
            <p:nvPr/>
          </p:nvSpPr>
          <p:spPr>
            <a:xfrm>
              <a:off x="9711531" y="5617369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1" name="Полилиния 1220">
              <a:extLst>
                <a:ext uri="{FF2B5EF4-FFF2-40B4-BE49-F238E27FC236}">
                  <a16:creationId xmlns:a16="http://schemas.microsoft.com/office/drawing/2014/main" id="{B5CBC1D1-D885-D605-3421-CB91E5010215}"/>
                </a:ext>
              </a:extLst>
            </p:cNvPr>
            <p:cNvSpPr/>
            <p:nvPr/>
          </p:nvSpPr>
          <p:spPr>
            <a:xfrm>
              <a:off x="9711531" y="5769769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2" name="Полилиния 1221">
              <a:extLst>
                <a:ext uri="{FF2B5EF4-FFF2-40B4-BE49-F238E27FC236}">
                  <a16:creationId xmlns:a16="http://schemas.microsoft.com/office/drawing/2014/main" id="{59995E46-35E5-9B36-38E8-5E1C3D903A5F}"/>
                </a:ext>
              </a:extLst>
            </p:cNvPr>
            <p:cNvSpPr/>
            <p:nvPr/>
          </p:nvSpPr>
          <p:spPr>
            <a:xfrm>
              <a:off x="9711531" y="5998369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3" name="Полилиния 1222">
              <a:extLst>
                <a:ext uri="{FF2B5EF4-FFF2-40B4-BE49-F238E27FC236}">
                  <a16:creationId xmlns:a16="http://schemas.microsoft.com/office/drawing/2014/main" id="{7D7DB66F-94CD-0DD5-990B-7F4629031B68}"/>
                </a:ext>
              </a:extLst>
            </p:cNvPr>
            <p:cNvSpPr/>
            <p:nvPr/>
          </p:nvSpPr>
          <p:spPr>
            <a:xfrm>
              <a:off x="9711531" y="6074569"/>
              <a:ext cx="76200" cy="76200"/>
            </a:xfrm>
            <a:custGeom>
              <a:avLst/>
              <a:gdLst>
                <a:gd name="connsiteX0" fmla="*/ 96 w 76200"/>
                <a:gd name="connsiteY0" fmla="*/ 176 h 76200"/>
                <a:gd name="connsiteX1" fmla="*/ 76296 w 76200"/>
                <a:gd name="connsiteY1" fmla="*/ 176 h 76200"/>
                <a:gd name="connsiteX2" fmla="*/ 76296 w 76200"/>
                <a:gd name="connsiteY2" fmla="*/ 76376 h 76200"/>
                <a:gd name="connsiteX3" fmla="*/ 9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76"/>
                  </a:moveTo>
                  <a:lnTo>
                    <a:pt x="76296" y="176"/>
                  </a:lnTo>
                  <a:lnTo>
                    <a:pt x="76296" y="76376"/>
                  </a:lnTo>
                  <a:lnTo>
                    <a:pt x="9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4" name="Полилиния 1223">
              <a:extLst>
                <a:ext uri="{FF2B5EF4-FFF2-40B4-BE49-F238E27FC236}">
                  <a16:creationId xmlns:a16="http://schemas.microsoft.com/office/drawing/2014/main" id="{E0FB21D8-2429-036E-40F8-4513A8034DA7}"/>
                </a:ext>
              </a:extLst>
            </p:cNvPr>
            <p:cNvSpPr/>
            <p:nvPr/>
          </p:nvSpPr>
          <p:spPr>
            <a:xfrm>
              <a:off x="9711531" y="6150769"/>
              <a:ext cx="76200" cy="76200"/>
            </a:xfrm>
            <a:custGeom>
              <a:avLst/>
              <a:gdLst>
                <a:gd name="connsiteX0" fmla="*/ 96 w 76200"/>
                <a:gd name="connsiteY0" fmla="*/ 184 h 76200"/>
                <a:gd name="connsiteX1" fmla="*/ 76296 w 76200"/>
                <a:gd name="connsiteY1" fmla="*/ 184 h 76200"/>
                <a:gd name="connsiteX2" fmla="*/ 76296 w 76200"/>
                <a:gd name="connsiteY2" fmla="*/ 76384 h 76200"/>
                <a:gd name="connsiteX3" fmla="*/ 9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84"/>
                  </a:moveTo>
                  <a:lnTo>
                    <a:pt x="76296" y="184"/>
                  </a:lnTo>
                  <a:lnTo>
                    <a:pt x="76296" y="76384"/>
                  </a:lnTo>
                  <a:lnTo>
                    <a:pt x="9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5" name="Полилиния 1224">
              <a:extLst>
                <a:ext uri="{FF2B5EF4-FFF2-40B4-BE49-F238E27FC236}">
                  <a16:creationId xmlns:a16="http://schemas.microsoft.com/office/drawing/2014/main" id="{3041D3CB-1480-A123-60FB-F0307FDDF093}"/>
                </a:ext>
              </a:extLst>
            </p:cNvPr>
            <p:cNvSpPr/>
            <p:nvPr/>
          </p:nvSpPr>
          <p:spPr>
            <a:xfrm>
              <a:off x="9711531" y="6226969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6" name="Полилиния 1225">
              <a:extLst>
                <a:ext uri="{FF2B5EF4-FFF2-40B4-BE49-F238E27FC236}">
                  <a16:creationId xmlns:a16="http://schemas.microsoft.com/office/drawing/2014/main" id="{53979514-69B4-5EA0-4422-9EB0C17CCD68}"/>
                </a:ext>
              </a:extLst>
            </p:cNvPr>
            <p:cNvSpPr/>
            <p:nvPr/>
          </p:nvSpPr>
          <p:spPr>
            <a:xfrm>
              <a:off x="9711531" y="6379369"/>
              <a:ext cx="76200" cy="76200"/>
            </a:xfrm>
            <a:custGeom>
              <a:avLst/>
              <a:gdLst>
                <a:gd name="connsiteX0" fmla="*/ 96 w 76200"/>
                <a:gd name="connsiteY0" fmla="*/ 208 h 76200"/>
                <a:gd name="connsiteX1" fmla="*/ 76296 w 76200"/>
                <a:gd name="connsiteY1" fmla="*/ 208 h 76200"/>
                <a:gd name="connsiteX2" fmla="*/ 76296 w 76200"/>
                <a:gd name="connsiteY2" fmla="*/ 76408 h 76200"/>
                <a:gd name="connsiteX3" fmla="*/ 9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8"/>
                  </a:moveTo>
                  <a:lnTo>
                    <a:pt x="76296" y="208"/>
                  </a:lnTo>
                  <a:lnTo>
                    <a:pt x="76296" y="76408"/>
                  </a:lnTo>
                  <a:lnTo>
                    <a:pt x="9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7" name="Полилиния 1226">
              <a:extLst>
                <a:ext uri="{FF2B5EF4-FFF2-40B4-BE49-F238E27FC236}">
                  <a16:creationId xmlns:a16="http://schemas.microsoft.com/office/drawing/2014/main" id="{9BFAC836-E4A2-F775-46DA-FFE098E89E01}"/>
                </a:ext>
              </a:extLst>
            </p:cNvPr>
            <p:cNvSpPr/>
            <p:nvPr/>
          </p:nvSpPr>
          <p:spPr>
            <a:xfrm>
              <a:off x="9711531" y="6455569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8" name="Полилиния 1227">
              <a:extLst>
                <a:ext uri="{FF2B5EF4-FFF2-40B4-BE49-F238E27FC236}">
                  <a16:creationId xmlns:a16="http://schemas.microsoft.com/office/drawing/2014/main" id="{B8DB895D-2C8A-B27B-1D86-DCFAA1A1335B}"/>
                </a:ext>
              </a:extLst>
            </p:cNvPr>
            <p:cNvSpPr/>
            <p:nvPr/>
          </p:nvSpPr>
          <p:spPr>
            <a:xfrm>
              <a:off x="9711531" y="6531769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29" name="Полилиния 1228">
              <a:extLst>
                <a:ext uri="{FF2B5EF4-FFF2-40B4-BE49-F238E27FC236}">
                  <a16:creationId xmlns:a16="http://schemas.microsoft.com/office/drawing/2014/main" id="{07A427AF-7DBA-FAF2-76CA-208B8792B16E}"/>
                </a:ext>
              </a:extLst>
            </p:cNvPr>
            <p:cNvSpPr/>
            <p:nvPr/>
          </p:nvSpPr>
          <p:spPr>
            <a:xfrm>
              <a:off x="9787731" y="4702969"/>
              <a:ext cx="76200" cy="76200"/>
            </a:xfrm>
            <a:custGeom>
              <a:avLst/>
              <a:gdLst>
                <a:gd name="connsiteX0" fmla="*/ 104 w 76200"/>
                <a:gd name="connsiteY0" fmla="*/ 32 h 76200"/>
                <a:gd name="connsiteX1" fmla="*/ 76304 w 76200"/>
                <a:gd name="connsiteY1" fmla="*/ 32 h 76200"/>
                <a:gd name="connsiteX2" fmla="*/ 76304 w 76200"/>
                <a:gd name="connsiteY2" fmla="*/ 76232 h 76200"/>
                <a:gd name="connsiteX3" fmla="*/ 10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32"/>
                  </a:moveTo>
                  <a:lnTo>
                    <a:pt x="76304" y="32"/>
                  </a:lnTo>
                  <a:lnTo>
                    <a:pt x="76304" y="76232"/>
                  </a:lnTo>
                  <a:lnTo>
                    <a:pt x="10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0" name="Полилиния 1229">
              <a:extLst>
                <a:ext uri="{FF2B5EF4-FFF2-40B4-BE49-F238E27FC236}">
                  <a16:creationId xmlns:a16="http://schemas.microsoft.com/office/drawing/2014/main" id="{C4272892-E7A6-06D3-5A10-7960B67C8065}"/>
                </a:ext>
              </a:extLst>
            </p:cNvPr>
            <p:cNvSpPr/>
            <p:nvPr/>
          </p:nvSpPr>
          <p:spPr>
            <a:xfrm>
              <a:off x="9787731" y="5236369"/>
              <a:ext cx="76200" cy="76200"/>
            </a:xfrm>
            <a:custGeom>
              <a:avLst/>
              <a:gdLst>
                <a:gd name="connsiteX0" fmla="*/ 104 w 76200"/>
                <a:gd name="connsiteY0" fmla="*/ 88 h 76200"/>
                <a:gd name="connsiteX1" fmla="*/ 76304 w 76200"/>
                <a:gd name="connsiteY1" fmla="*/ 88 h 76200"/>
                <a:gd name="connsiteX2" fmla="*/ 76304 w 76200"/>
                <a:gd name="connsiteY2" fmla="*/ 76288 h 76200"/>
                <a:gd name="connsiteX3" fmla="*/ 10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88"/>
                  </a:moveTo>
                  <a:lnTo>
                    <a:pt x="76304" y="88"/>
                  </a:lnTo>
                  <a:lnTo>
                    <a:pt x="76304" y="76288"/>
                  </a:lnTo>
                  <a:lnTo>
                    <a:pt x="10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1" name="Полилиния 1230">
              <a:extLst>
                <a:ext uri="{FF2B5EF4-FFF2-40B4-BE49-F238E27FC236}">
                  <a16:creationId xmlns:a16="http://schemas.microsoft.com/office/drawing/2014/main" id="{E30F364E-0D2A-5529-3F63-340BF3552902}"/>
                </a:ext>
              </a:extLst>
            </p:cNvPr>
            <p:cNvSpPr/>
            <p:nvPr/>
          </p:nvSpPr>
          <p:spPr>
            <a:xfrm>
              <a:off x="9787731" y="5464969"/>
              <a:ext cx="76200" cy="76200"/>
            </a:xfrm>
            <a:custGeom>
              <a:avLst/>
              <a:gdLst>
                <a:gd name="connsiteX0" fmla="*/ 104 w 76200"/>
                <a:gd name="connsiteY0" fmla="*/ 112 h 76200"/>
                <a:gd name="connsiteX1" fmla="*/ 76304 w 76200"/>
                <a:gd name="connsiteY1" fmla="*/ 112 h 76200"/>
                <a:gd name="connsiteX2" fmla="*/ 76304 w 76200"/>
                <a:gd name="connsiteY2" fmla="*/ 76312 h 76200"/>
                <a:gd name="connsiteX3" fmla="*/ 10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12"/>
                  </a:moveTo>
                  <a:lnTo>
                    <a:pt x="76304" y="112"/>
                  </a:lnTo>
                  <a:lnTo>
                    <a:pt x="76304" y="76312"/>
                  </a:lnTo>
                  <a:lnTo>
                    <a:pt x="10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2" name="Полилиния 1231">
              <a:extLst>
                <a:ext uri="{FF2B5EF4-FFF2-40B4-BE49-F238E27FC236}">
                  <a16:creationId xmlns:a16="http://schemas.microsoft.com/office/drawing/2014/main" id="{AB612008-74B4-FEE8-E21F-D1489B954017}"/>
                </a:ext>
              </a:extLst>
            </p:cNvPr>
            <p:cNvSpPr/>
            <p:nvPr/>
          </p:nvSpPr>
          <p:spPr>
            <a:xfrm>
              <a:off x="9787731" y="5693569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3" name="Полилиния 1232">
              <a:extLst>
                <a:ext uri="{FF2B5EF4-FFF2-40B4-BE49-F238E27FC236}">
                  <a16:creationId xmlns:a16="http://schemas.microsoft.com/office/drawing/2014/main" id="{EF2544B2-8664-CA55-4D88-0F38C1767F77}"/>
                </a:ext>
              </a:extLst>
            </p:cNvPr>
            <p:cNvSpPr/>
            <p:nvPr/>
          </p:nvSpPr>
          <p:spPr>
            <a:xfrm>
              <a:off x="9787731" y="5769769"/>
              <a:ext cx="76200" cy="76200"/>
            </a:xfrm>
            <a:custGeom>
              <a:avLst/>
              <a:gdLst>
                <a:gd name="connsiteX0" fmla="*/ 104 w 76200"/>
                <a:gd name="connsiteY0" fmla="*/ 144 h 76200"/>
                <a:gd name="connsiteX1" fmla="*/ 76304 w 76200"/>
                <a:gd name="connsiteY1" fmla="*/ 144 h 76200"/>
                <a:gd name="connsiteX2" fmla="*/ 76304 w 76200"/>
                <a:gd name="connsiteY2" fmla="*/ 76344 h 76200"/>
                <a:gd name="connsiteX3" fmla="*/ 10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44"/>
                  </a:moveTo>
                  <a:lnTo>
                    <a:pt x="76304" y="144"/>
                  </a:lnTo>
                  <a:lnTo>
                    <a:pt x="76304" y="76344"/>
                  </a:lnTo>
                  <a:lnTo>
                    <a:pt x="10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4" name="Полилиния 1233">
              <a:extLst>
                <a:ext uri="{FF2B5EF4-FFF2-40B4-BE49-F238E27FC236}">
                  <a16:creationId xmlns:a16="http://schemas.microsoft.com/office/drawing/2014/main" id="{96426C4C-B4D1-16B8-8248-E407BE704E01}"/>
                </a:ext>
              </a:extLst>
            </p:cNvPr>
            <p:cNvSpPr/>
            <p:nvPr/>
          </p:nvSpPr>
          <p:spPr>
            <a:xfrm>
              <a:off x="9787731" y="5998369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5" name="Полилиния 1234">
              <a:extLst>
                <a:ext uri="{FF2B5EF4-FFF2-40B4-BE49-F238E27FC236}">
                  <a16:creationId xmlns:a16="http://schemas.microsoft.com/office/drawing/2014/main" id="{38FB645A-BEAF-C355-491B-F078CF4545B5}"/>
                </a:ext>
              </a:extLst>
            </p:cNvPr>
            <p:cNvSpPr/>
            <p:nvPr/>
          </p:nvSpPr>
          <p:spPr>
            <a:xfrm>
              <a:off x="9787731" y="6303169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6" name="Полилиния 1235">
              <a:extLst>
                <a:ext uri="{FF2B5EF4-FFF2-40B4-BE49-F238E27FC236}">
                  <a16:creationId xmlns:a16="http://schemas.microsoft.com/office/drawing/2014/main" id="{0D893476-6FA5-7DCB-A874-7DCDAA1AFF19}"/>
                </a:ext>
              </a:extLst>
            </p:cNvPr>
            <p:cNvSpPr/>
            <p:nvPr/>
          </p:nvSpPr>
          <p:spPr>
            <a:xfrm>
              <a:off x="9787731" y="6379369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7" name="Полилиния 1236">
              <a:extLst>
                <a:ext uri="{FF2B5EF4-FFF2-40B4-BE49-F238E27FC236}">
                  <a16:creationId xmlns:a16="http://schemas.microsoft.com/office/drawing/2014/main" id="{74ED0127-5D35-E0CC-54DD-994F414E7AE3}"/>
                </a:ext>
              </a:extLst>
            </p:cNvPr>
            <p:cNvSpPr/>
            <p:nvPr/>
          </p:nvSpPr>
          <p:spPr>
            <a:xfrm>
              <a:off x="9787731" y="6455569"/>
              <a:ext cx="76200" cy="76200"/>
            </a:xfrm>
            <a:custGeom>
              <a:avLst/>
              <a:gdLst>
                <a:gd name="connsiteX0" fmla="*/ 104 w 76200"/>
                <a:gd name="connsiteY0" fmla="*/ 216 h 76200"/>
                <a:gd name="connsiteX1" fmla="*/ 76304 w 76200"/>
                <a:gd name="connsiteY1" fmla="*/ 216 h 76200"/>
                <a:gd name="connsiteX2" fmla="*/ 76304 w 76200"/>
                <a:gd name="connsiteY2" fmla="*/ 76416 h 76200"/>
                <a:gd name="connsiteX3" fmla="*/ 10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16"/>
                  </a:moveTo>
                  <a:lnTo>
                    <a:pt x="76304" y="216"/>
                  </a:lnTo>
                  <a:lnTo>
                    <a:pt x="76304" y="76416"/>
                  </a:lnTo>
                  <a:lnTo>
                    <a:pt x="10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8" name="Полилиния 1237">
              <a:extLst>
                <a:ext uri="{FF2B5EF4-FFF2-40B4-BE49-F238E27FC236}">
                  <a16:creationId xmlns:a16="http://schemas.microsoft.com/office/drawing/2014/main" id="{125B5AE3-891D-8306-C975-F03EFD977975}"/>
                </a:ext>
              </a:extLst>
            </p:cNvPr>
            <p:cNvSpPr/>
            <p:nvPr/>
          </p:nvSpPr>
          <p:spPr>
            <a:xfrm>
              <a:off x="9863931" y="4702969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39" name="Полилиния 1238">
              <a:extLst>
                <a:ext uri="{FF2B5EF4-FFF2-40B4-BE49-F238E27FC236}">
                  <a16:creationId xmlns:a16="http://schemas.microsoft.com/office/drawing/2014/main" id="{10A75B42-0F05-CC87-B562-568A4C4B0322}"/>
                </a:ext>
              </a:extLst>
            </p:cNvPr>
            <p:cNvSpPr/>
            <p:nvPr/>
          </p:nvSpPr>
          <p:spPr>
            <a:xfrm>
              <a:off x="9863931" y="4779169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0" name="Полилиния 1239">
              <a:extLst>
                <a:ext uri="{FF2B5EF4-FFF2-40B4-BE49-F238E27FC236}">
                  <a16:creationId xmlns:a16="http://schemas.microsoft.com/office/drawing/2014/main" id="{C26A5EBF-2948-5420-2838-83BB5A5EB807}"/>
                </a:ext>
              </a:extLst>
            </p:cNvPr>
            <p:cNvSpPr/>
            <p:nvPr/>
          </p:nvSpPr>
          <p:spPr>
            <a:xfrm>
              <a:off x="9863931" y="4855369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1" name="Полилиния 1240">
              <a:extLst>
                <a:ext uri="{FF2B5EF4-FFF2-40B4-BE49-F238E27FC236}">
                  <a16:creationId xmlns:a16="http://schemas.microsoft.com/office/drawing/2014/main" id="{B668399C-BCF2-0002-1C47-AE5DEB3BD379}"/>
                </a:ext>
              </a:extLst>
            </p:cNvPr>
            <p:cNvSpPr/>
            <p:nvPr/>
          </p:nvSpPr>
          <p:spPr>
            <a:xfrm>
              <a:off x="9863931" y="4931569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2" name="Полилиния 1241">
              <a:extLst>
                <a:ext uri="{FF2B5EF4-FFF2-40B4-BE49-F238E27FC236}">
                  <a16:creationId xmlns:a16="http://schemas.microsoft.com/office/drawing/2014/main" id="{E8C5D0B6-1652-6B5F-07ED-3A056B9CD9DE}"/>
                </a:ext>
              </a:extLst>
            </p:cNvPr>
            <p:cNvSpPr/>
            <p:nvPr/>
          </p:nvSpPr>
          <p:spPr>
            <a:xfrm>
              <a:off x="9863931" y="5007769"/>
              <a:ext cx="76200" cy="76200"/>
            </a:xfrm>
            <a:custGeom>
              <a:avLst/>
              <a:gdLst>
                <a:gd name="connsiteX0" fmla="*/ 112 w 76200"/>
                <a:gd name="connsiteY0" fmla="*/ 64 h 76200"/>
                <a:gd name="connsiteX1" fmla="*/ 76312 w 76200"/>
                <a:gd name="connsiteY1" fmla="*/ 64 h 76200"/>
                <a:gd name="connsiteX2" fmla="*/ 76312 w 76200"/>
                <a:gd name="connsiteY2" fmla="*/ 76264 h 76200"/>
                <a:gd name="connsiteX3" fmla="*/ 11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64"/>
                  </a:moveTo>
                  <a:lnTo>
                    <a:pt x="76312" y="64"/>
                  </a:lnTo>
                  <a:lnTo>
                    <a:pt x="76312" y="76264"/>
                  </a:lnTo>
                  <a:lnTo>
                    <a:pt x="11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3" name="Полилиния 1242">
              <a:extLst>
                <a:ext uri="{FF2B5EF4-FFF2-40B4-BE49-F238E27FC236}">
                  <a16:creationId xmlns:a16="http://schemas.microsoft.com/office/drawing/2014/main" id="{47ACF8A5-D73A-8BF0-2607-B14D6FC9B314}"/>
                </a:ext>
              </a:extLst>
            </p:cNvPr>
            <p:cNvSpPr/>
            <p:nvPr/>
          </p:nvSpPr>
          <p:spPr>
            <a:xfrm>
              <a:off x="9863931" y="5083969"/>
              <a:ext cx="76200" cy="76200"/>
            </a:xfrm>
            <a:custGeom>
              <a:avLst/>
              <a:gdLst>
                <a:gd name="connsiteX0" fmla="*/ 112 w 76200"/>
                <a:gd name="connsiteY0" fmla="*/ 72 h 76200"/>
                <a:gd name="connsiteX1" fmla="*/ 76312 w 76200"/>
                <a:gd name="connsiteY1" fmla="*/ 72 h 76200"/>
                <a:gd name="connsiteX2" fmla="*/ 76312 w 76200"/>
                <a:gd name="connsiteY2" fmla="*/ 76272 h 76200"/>
                <a:gd name="connsiteX3" fmla="*/ 11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72"/>
                  </a:moveTo>
                  <a:lnTo>
                    <a:pt x="76312" y="72"/>
                  </a:lnTo>
                  <a:lnTo>
                    <a:pt x="76312" y="76272"/>
                  </a:lnTo>
                  <a:lnTo>
                    <a:pt x="11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4" name="Полилиния 1243">
              <a:extLst>
                <a:ext uri="{FF2B5EF4-FFF2-40B4-BE49-F238E27FC236}">
                  <a16:creationId xmlns:a16="http://schemas.microsoft.com/office/drawing/2014/main" id="{89210061-153C-1F6F-33F0-2C16D632477E}"/>
                </a:ext>
              </a:extLst>
            </p:cNvPr>
            <p:cNvSpPr/>
            <p:nvPr/>
          </p:nvSpPr>
          <p:spPr>
            <a:xfrm>
              <a:off x="9863931" y="5160169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5" name="Полилиния 1244">
              <a:extLst>
                <a:ext uri="{FF2B5EF4-FFF2-40B4-BE49-F238E27FC236}">
                  <a16:creationId xmlns:a16="http://schemas.microsoft.com/office/drawing/2014/main" id="{B01AF460-1F0D-A098-1D85-DCC75993098E}"/>
                </a:ext>
              </a:extLst>
            </p:cNvPr>
            <p:cNvSpPr/>
            <p:nvPr/>
          </p:nvSpPr>
          <p:spPr>
            <a:xfrm>
              <a:off x="9863931" y="5236369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6" name="Полилиния 1245">
              <a:extLst>
                <a:ext uri="{FF2B5EF4-FFF2-40B4-BE49-F238E27FC236}">
                  <a16:creationId xmlns:a16="http://schemas.microsoft.com/office/drawing/2014/main" id="{6B125067-1B2C-6D48-5813-57208733E0D0}"/>
                </a:ext>
              </a:extLst>
            </p:cNvPr>
            <p:cNvSpPr/>
            <p:nvPr/>
          </p:nvSpPr>
          <p:spPr>
            <a:xfrm>
              <a:off x="9863931" y="5312569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7" name="Полилиния 1246">
              <a:extLst>
                <a:ext uri="{FF2B5EF4-FFF2-40B4-BE49-F238E27FC236}">
                  <a16:creationId xmlns:a16="http://schemas.microsoft.com/office/drawing/2014/main" id="{8F3CF977-8F05-3724-43DF-66B7E1833140}"/>
                </a:ext>
              </a:extLst>
            </p:cNvPr>
            <p:cNvSpPr/>
            <p:nvPr/>
          </p:nvSpPr>
          <p:spPr>
            <a:xfrm>
              <a:off x="9863931" y="5845969"/>
              <a:ext cx="76200" cy="76200"/>
            </a:xfrm>
            <a:custGeom>
              <a:avLst/>
              <a:gdLst>
                <a:gd name="connsiteX0" fmla="*/ 112 w 76200"/>
                <a:gd name="connsiteY0" fmla="*/ 152 h 76200"/>
                <a:gd name="connsiteX1" fmla="*/ 76312 w 76200"/>
                <a:gd name="connsiteY1" fmla="*/ 152 h 76200"/>
                <a:gd name="connsiteX2" fmla="*/ 76312 w 76200"/>
                <a:gd name="connsiteY2" fmla="*/ 76352 h 76200"/>
                <a:gd name="connsiteX3" fmla="*/ 11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52"/>
                  </a:moveTo>
                  <a:lnTo>
                    <a:pt x="76312" y="152"/>
                  </a:lnTo>
                  <a:lnTo>
                    <a:pt x="76312" y="76352"/>
                  </a:lnTo>
                  <a:lnTo>
                    <a:pt x="11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8" name="Полилиния 1247">
              <a:extLst>
                <a:ext uri="{FF2B5EF4-FFF2-40B4-BE49-F238E27FC236}">
                  <a16:creationId xmlns:a16="http://schemas.microsoft.com/office/drawing/2014/main" id="{50ED924A-4DD2-38DC-4B16-EF9A39A23003}"/>
                </a:ext>
              </a:extLst>
            </p:cNvPr>
            <p:cNvSpPr/>
            <p:nvPr/>
          </p:nvSpPr>
          <p:spPr>
            <a:xfrm>
              <a:off x="9863931" y="6074569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49" name="Полилиния 1248">
              <a:extLst>
                <a:ext uri="{FF2B5EF4-FFF2-40B4-BE49-F238E27FC236}">
                  <a16:creationId xmlns:a16="http://schemas.microsoft.com/office/drawing/2014/main" id="{5732D9FB-1792-4AC9-F9FD-D767CAFD432E}"/>
                </a:ext>
              </a:extLst>
            </p:cNvPr>
            <p:cNvSpPr/>
            <p:nvPr/>
          </p:nvSpPr>
          <p:spPr>
            <a:xfrm>
              <a:off x="9863931" y="6379369"/>
              <a:ext cx="76200" cy="76200"/>
            </a:xfrm>
            <a:custGeom>
              <a:avLst/>
              <a:gdLst>
                <a:gd name="connsiteX0" fmla="*/ 112 w 76200"/>
                <a:gd name="connsiteY0" fmla="*/ 208 h 76200"/>
                <a:gd name="connsiteX1" fmla="*/ 76312 w 76200"/>
                <a:gd name="connsiteY1" fmla="*/ 208 h 76200"/>
                <a:gd name="connsiteX2" fmla="*/ 76312 w 76200"/>
                <a:gd name="connsiteY2" fmla="*/ 76408 h 76200"/>
                <a:gd name="connsiteX3" fmla="*/ 11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8"/>
                  </a:moveTo>
                  <a:lnTo>
                    <a:pt x="76312" y="208"/>
                  </a:lnTo>
                  <a:lnTo>
                    <a:pt x="76312" y="76408"/>
                  </a:lnTo>
                  <a:lnTo>
                    <a:pt x="11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0" name="Полилиния 1249">
              <a:extLst>
                <a:ext uri="{FF2B5EF4-FFF2-40B4-BE49-F238E27FC236}">
                  <a16:creationId xmlns:a16="http://schemas.microsoft.com/office/drawing/2014/main" id="{E0404E12-58E5-7359-47B3-FEBE7C11D97F}"/>
                </a:ext>
              </a:extLst>
            </p:cNvPr>
            <p:cNvSpPr/>
            <p:nvPr/>
          </p:nvSpPr>
          <p:spPr>
            <a:xfrm>
              <a:off x="9863931" y="6531769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1" name="Полилиния 1250">
              <a:extLst>
                <a:ext uri="{FF2B5EF4-FFF2-40B4-BE49-F238E27FC236}">
                  <a16:creationId xmlns:a16="http://schemas.microsoft.com/office/drawing/2014/main" id="{70DB3C4B-8A11-BCD8-2EE3-0C377CDF5FF5}"/>
                </a:ext>
              </a:extLst>
            </p:cNvPr>
            <p:cNvSpPr/>
            <p:nvPr/>
          </p:nvSpPr>
          <p:spPr>
            <a:xfrm>
              <a:off x="9940131" y="4702969"/>
              <a:ext cx="76200" cy="76200"/>
            </a:xfrm>
            <a:custGeom>
              <a:avLst/>
              <a:gdLst>
                <a:gd name="connsiteX0" fmla="*/ 120 w 76200"/>
                <a:gd name="connsiteY0" fmla="*/ 32 h 76200"/>
                <a:gd name="connsiteX1" fmla="*/ 76320 w 76200"/>
                <a:gd name="connsiteY1" fmla="*/ 32 h 76200"/>
                <a:gd name="connsiteX2" fmla="*/ 76320 w 76200"/>
                <a:gd name="connsiteY2" fmla="*/ 76232 h 76200"/>
                <a:gd name="connsiteX3" fmla="*/ 12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32"/>
                  </a:moveTo>
                  <a:lnTo>
                    <a:pt x="76320" y="32"/>
                  </a:lnTo>
                  <a:lnTo>
                    <a:pt x="76320" y="76232"/>
                  </a:lnTo>
                  <a:lnTo>
                    <a:pt x="12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2" name="Полилиния 1251">
              <a:extLst>
                <a:ext uri="{FF2B5EF4-FFF2-40B4-BE49-F238E27FC236}">
                  <a16:creationId xmlns:a16="http://schemas.microsoft.com/office/drawing/2014/main" id="{112C15B3-CDAD-D48E-6871-1B460E3B44C2}"/>
                </a:ext>
              </a:extLst>
            </p:cNvPr>
            <p:cNvSpPr/>
            <p:nvPr/>
          </p:nvSpPr>
          <p:spPr>
            <a:xfrm>
              <a:off x="9940131" y="4779169"/>
              <a:ext cx="76200" cy="76200"/>
            </a:xfrm>
            <a:custGeom>
              <a:avLst/>
              <a:gdLst>
                <a:gd name="connsiteX0" fmla="*/ 120 w 76200"/>
                <a:gd name="connsiteY0" fmla="*/ 40 h 76200"/>
                <a:gd name="connsiteX1" fmla="*/ 76320 w 76200"/>
                <a:gd name="connsiteY1" fmla="*/ 40 h 76200"/>
                <a:gd name="connsiteX2" fmla="*/ 76320 w 76200"/>
                <a:gd name="connsiteY2" fmla="*/ 76240 h 76200"/>
                <a:gd name="connsiteX3" fmla="*/ 12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0"/>
                  </a:moveTo>
                  <a:lnTo>
                    <a:pt x="76320" y="40"/>
                  </a:lnTo>
                  <a:lnTo>
                    <a:pt x="76320" y="76240"/>
                  </a:lnTo>
                  <a:lnTo>
                    <a:pt x="12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3" name="Полилиния 1252">
              <a:extLst>
                <a:ext uri="{FF2B5EF4-FFF2-40B4-BE49-F238E27FC236}">
                  <a16:creationId xmlns:a16="http://schemas.microsoft.com/office/drawing/2014/main" id="{7F39AE3D-9F84-4976-2C2A-DEA24042CB83}"/>
                </a:ext>
              </a:extLst>
            </p:cNvPr>
            <p:cNvSpPr/>
            <p:nvPr/>
          </p:nvSpPr>
          <p:spPr>
            <a:xfrm>
              <a:off x="9940131" y="5007769"/>
              <a:ext cx="76200" cy="76200"/>
            </a:xfrm>
            <a:custGeom>
              <a:avLst/>
              <a:gdLst>
                <a:gd name="connsiteX0" fmla="*/ 120 w 76200"/>
                <a:gd name="connsiteY0" fmla="*/ 64 h 76200"/>
                <a:gd name="connsiteX1" fmla="*/ 76320 w 76200"/>
                <a:gd name="connsiteY1" fmla="*/ 64 h 76200"/>
                <a:gd name="connsiteX2" fmla="*/ 76320 w 76200"/>
                <a:gd name="connsiteY2" fmla="*/ 76264 h 76200"/>
                <a:gd name="connsiteX3" fmla="*/ 12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64"/>
                  </a:moveTo>
                  <a:lnTo>
                    <a:pt x="76320" y="64"/>
                  </a:lnTo>
                  <a:lnTo>
                    <a:pt x="76320" y="76264"/>
                  </a:lnTo>
                  <a:lnTo>
                    <a:pt x="12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4" name="Полилиния 1253">
              <a:extLst>
                <a:ext uri="{FF2B5EF4-FFF2-40B4-BE49-F238E27FC236}">
                  <a16:creationId xmlns:a16="http://schemas.microsoft.com/office/drawing/2014/main" id="{7560042C-9A2C-1587-AF3B-ECB045DE4ED9}"/>
                </a:ext>
              </a:extLst>
            </p:cNvPr>
            <p:cNvSpPr/>
            <p:nvPr/>
          </p:nvSpPr>
          <p:spPr>
            <a:xfrm>
              <a:off x="9940131" y="5083969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5" name="Полилиния 1254">
              <a:extLst>
                <a:ext uri="{FF2B5EF4-FFF2-40B4-BE49-F238E27FC236}">
                  <a16:creationId xmlns:a16="http://schemas.microsoft.com/office/drawing/2014/main" id="{BFB0A756-6F6D-D2D1-197B-B329CD74DF3A}"/>
                </a:ext>
              </a:extLst>
            </p:cNvPr>
            <p:cNvSpPr/>
            <p:nvPr/>
          </p:nvSpPr>
          <p:spPr>
            <a:xfrm>
              <a:off x="9940131" y="5236369"/>
              <a:ext cx="76200" cy="76200"/>
            </a:xfrm>
            <a:custGeom>
              <a:avLst/>
              <a:gdLst>
                <a:gd name="connsiteX0" fmla="*/ 120 w 76200"/>
                <a:gd name="connsiteY0" fmla="*/ 88 h 76200"/>
                <a:gd name="connsiteX1" fmla="*/ 76320 w 76200"/>
                <a:gd name="connsiteY1" fmla="*/ 88 h 76200"/>
                <a:gd name="connsiteX2" fmla="*/ 76320 w 76200"/>
                <a:gd name="connsiteY2" fmla="*/ 76288 h 76200"/>
                <a:gd name="connsiteX3" fmla="*/ 12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88"/>
                  </a:moveTo>
                  <a:lnTo>
                    <a:pt x="76320" y="88"/>
                  </a:lnTo>
                  <a:lnTo>
                    <a:pt x="76320" y="76288"/>
                  </a:lnTo>
                  <a:lnTo>
                    <a:pt x="12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6" name="Полилиния 1255">
              <a:extLst>
                <a:ext uri="{FF2B5EF4-FFF2-40B4-BE49-F238E27FC236}">
                  <a16:creationId xmlns:a16="http://schemas.microsoft.com/office/drawing/2014/main" id="{631D20AC-7436-D58D-4E41-5612E3B1E379}"/>
                </a:ext>
              </a:extLst>
            </p:cNvPr>
            <p:cNvSpPr/>
            <p:nvPr/>
          </p:nvSpPr>
          <p:spPr>
            <a:xfrm>
              <a:off x="9940131" y="5845969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7" name="Полилиния 1256">
              <a:extLst>
                <a:ext uri="{FF2B5EF4-FFF2-40B4-BE49-F238E27FC236}">
                  <a16:creationId xmlns:a16="http://schemas.microsoft.com/office/drawing/2014/main" id="{9C1CB453-316F-8F7E-BD4A-B2EED1103D07}"/>
                </a:ext>
              </a:extLst>
            </p:cNvPr>
            <p:cNvSpPr/>
            <p:nvPr/>
          </p:nvSpPr>
          <p:spPr>
            <a:xfrm>
              <a:off x="9940131" y="6531769"/>
              <a:ext cx="76200" cy="76200"/>
            </a:xfrm>
            <a:custGeom>
              <a:avLst/>
              <a:gdLst>
                <a:gd name="connsiteX0" fmla="*/ 120 w 76200"/>
                <a:gd name="connsiteY0" fmla="*/ 224 h 76200"/>
                <a:gd name="connsiteX1" fmla="*/ 76320 w 76200"/>
                <a:gd name="connsiteY1" fmla="*/ 224 h 76200"/>
                <a:gd name="connsiteX2" fmla="*/ 76320 w 76200"/>
                <a:gd name="connsiteY2" fmla="*/ 76424 h 76200"/>
                <a:gd name="connsiteX3" fmla="*/ 12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24"/>
                  </a:moveTo>
                  <a:lnTo>
                    <a:pt x="76320" y="224"/>
                  </a:lnTo>
                  <a:lnTo>
                    <a:pt x="76320" y="76424"/>
                  </a:lnTo>
                  <a:lnTo>
                    <a:pt x="12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8" name="Полилиния 1257">
              <a:extLst>
                <a:ext uri="{FF2B5EF4-FFF2-40B4-BE49-F238E27FC236}">
                  <a16:creationId xmlns:a16="http://schemas.microsoft.com/office/drawing/2014/main" id="{C12620FD-A24A-34C0-0FBE-9C83B8321E14}"/>
                </a:ext>
              </a:extLst>
            </p:cNvPr>
            <p:cNvSpPr/>
            <p:nvPr/>
          </p:nvSpPr>
          <p:spPr>
            <a:xfrm>
              <a:off x="10016331" y="4779169"/>
              <a:ext cx="76200" cy="76200"/>
            </a:xfrm>
            <a:custGeom>
              <a:avLst/>
              <a:gdLst>
                <a:gd name="connsiteX0" fmla="*/ 128 w 76200"/>
                <a:gd name="connsiteY0" fmla="*/ 40 h 76200"/>
                <a:gd name="connsiteX1" fmla="*/ 76328 w 76200"/>
                <a:gd name="connsiteY1" fmla="*/ 40 h 76200"/>
                <a:gd name="connsiteX2" fmla="*/ 76328 w 76200"/>
                <a:gd name="connsiteY2" fmla="*/ 76240 h 76200"/>
                <a:gd name="connsiteX3" fmla="*/ 12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0"/>
                  </a:moveTo>
                  <a:lnTo>
                    <a:pt x="76328" y="40"/>
                  </a:lnTo>
                  <a:lnTo>
                    <a:pt x="76328" y="76240"/>
                  </a:lnTo>
                  <a:lnTo>
                    <a:pt x="12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59" name="Полилиния 1258">
              <a:extLst>
                <a:ext uri="{FF2B5EF4-FFF2-40B4-BE49-F238E27FC236}">
                  <a16:creationId xmlns:a16="http://schemas.microsoft.com/office/drawing/2014/main" id="{429C651B-BC95-49BB-02B7-7C8F674C9E89}"/>
                </a:ext>
              </a:extLst>
            </p:cNvPr>
            <p:cNvSpPr/>
            <p:nvPr/>
          </p:nvSpPr>
          <p:spPr>
            <a:xfrm>
              <a:off x="10016331" y="4855369"/>
              <a:ext cx="76200" cy="76200"/>
            </a:xfrm>
            <a:custGeom>
              <a:avLst/>
              <a:gdLst>
                <a:gd name="connsiteX0" fmla="*/ 128 w 76200"/>
                <a:gd name="connsiteY0" fmla="*/ 48 h 76200"/>
                <a:gd name="connsiteX1" fmla="*/ 76328 w 76200"/>
                <a:gd name="connsiteY1" fmla="*/ 48 h 76200"/>
                <a:gd name="connsiteX2" fmla="*/ 76328 w 76200"/>
                <a:gd name="connsiteY2" fmla="*/ 76248 h 76200"/>
                <a:gd name="connsiteX3" fmla="*/ 12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8"/>
                  </a:moveTo>
                  <a:lnTo>
                    <a:pt x="76328" y="48"/>
                  </a:lnTo>
                  <a:lnTo>
                    <a:pt x="76328" y="76248"/>
                  </a:lnTo>
                  <a:lnTo>
                    <a:pt x="12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0" name="Полилиния 1259">
              <a:extLst>
                <a:ext uri="{FF2B5EF4-FFF2-40B4-BE49-F238E27FC236}">
                  <a16:creationId xmlns:a16="http://schemas.microsoft.com/office/drawing/2014/main" id="{8F9FBAE1-7A61-B53A-C2CD-2774790D8679}"/>
                </a:ext>
              </a:extLst>
            </p:cNvPr>
            <p:cNvSpPr/>
            <p:nvPr/>
          </p:nvSpPr>
          <p:spPr>
            <a:xfrm>
              <a:off x="10016331" y="5160169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1" name="Полилиния 1260">
              <a:extLst>
                <a:ext uri="{FF2B5EF4-FFF2-40B4-BE49-F238E27FC236}">
                  <a16:creationId xmlns:a16="http://schemas.microsoft.com/office/drawing/2014/main" id="{40354E78-4A41-3EFB-83D1-6EE4A8B6E370}"/>
                </a:ext>
              </a:extLst>
            </p:cNvPr>
            <p:cNvSpPr/>
            <p:nvPr/>
          </p:nvSpPr>
          <p:spPr>
            <a:xfrm>
              <a:off x="10016331" y="5236369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2" name="Полилиния 1261">
              <a:extLst>
                <a:ext uri="{FF2B5EF4-FFF2-40B4-BE49-F238E27FC236}">
                  <a16:creationId xmlns:a16="http://schemas.microsoft.com/office/drawing/2014/main" id="{67B8F8EF-D9F7-0DC8-9B00-DF3B63AB1D3E}"/>
                </a:ext>
              </a:extLst>
            </p:cNvPr>
            <p:cNvSpPr/>
            <p:nvPr/>
          </p:nvSpPr>
          <p:spPr>
            <a:xfrm>
              <a:off x="10016331" y="5388769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3" name="Полилиния 1262">
              <a:extLst>
                <a:ext uri="{FF2B5EF4-FFF2-40B4-BE49-F238E27FC236}">
                  <a16:creationId xmlns:a16="http://schemas.microsoft.com/office/drawing/2014/main" id="{0EF8F87F-F91C-ECE1-0207-9F6A818C4CBC}"/>
                </a:ext>
              </a:extLst>
            </p:cNvPr>
            <p:cNvSpPr/>
            <p:nvPr/>
          </p:nvSpPr>
          <p:spPr>
            <a:xfrm>
              <a:off x="10016331" y="5693569"/>
              <a:ext cx="76200" cy="76200"/>
            </a:xfrm>
            <a:custGeom>
              <a:avLst/>
              <a:gdLst>
                <a:gd name="connsiteX0" fmla="*/ 128 w 76200"/>
                <a:gd name="connsiteY0" fmla="*/ 136 h 76200"/>
                <a:gd name="connsiteX1" fmla="*/ 76328 w 76200"/>
                <a:gd name="connsiteY1" fmla="*/ 136 h 76200"/>
                <a:gd name="connsiteX2" fmla="*/ 76328 w 76200"/>
                <a:gd name="connsiteY2" fmla="*/ 76336 h 76200"/>
                <a:gd name="connsiteX3" fmla="*/ 12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36"/>
                  </a:moveTo>
                  <a:lnTo>
                    <a:pt x="76328" y="136"/>
                  </a:lnTo>
                  <a:lnTo>
                    <a:pt x="76328" y="76336"/>
                  </a:lnTo>
                  <a:lnTo>
                    <a:pt x="12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4" name="Полилиния 1263">
              <a:extLst>
                <a:ext uri="{FF2B5EF4-FFF2-40B4-BE49-F238E27FC236}">
                  <a16:creationId xmlns:a16="http://schemas.microsoft.com/office/drawing/2014/main" id="{2A86441E-E813-2EEB-727B-915874157DBF}"/>
                </a:ext>
              </a:extLst>
            </p:cNvPr>
            <p:cNvSpPr/>
            <p:nvPr/>
          </p:nvSpPr>
          <p:spPr>
            <a:xfrm>
              <a:off x="10016331" y="5845969"/>
              <a:ext cx="76200" cy="76200"/>
            </a:xfrm>
            <a:custGeom>
              <a:avLst/>
              <a:gdLst>
                <a:gd name="connsiteX0" fmla="*/ 128 w 76200"/>
                <a:gd name="connsiteY0" fmla="*/ 152 h 76200"/>
                <a:gd name="connsiteX1" fmla="*/ 76328 w 76200"/>
                <a:gd name="connsiteY1" fmla="*/ 152 h 76200"/>
                <a:gd name="connsiteX2" fmla="*/ 76328 w 76200"/>
                <a:gd name="connsiteY2" fmla="*/ 76352 h 76200"/>
                <a:gd name="connsiteX3" fmla="*/ 12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52"/>
                  </a:moveTo>
                  <a:lnTo>
                    <a:pt x="76328" y="152"/>
                  </a:lnTo>
                  <a:lnTo>
                    <a:pt x="76328" y="76352"/>
                  </a:lnTo>
                  <a:lnTo>
                    <a:pt x="12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5" name="Полилиния 1264">
              <a:extLst>
                <a:ext uri="{FF2B5EF4-FFF2-40B4-BE49-F238E27FC236}">
                  <a16:creationId xmlns:a16="http://schemas.microsoft.com/office/drawing/2014/main" id="{69E08139-528A-4143-DD20-25D2328AF47C}"/>
                </a:ext>
              </a:extLst>
            </p:cNvPr>
            <p:cNvSpPr/>
            <p:nvPr/>
          </p:nvSpPr>
          <p:spPr>
            <a:xfrm>
              <a:off x="10016331" y="5922169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6" name="Полилиния 1265">
              <a:extLst>
                <a:ext uri="{FF2B5EF4-FFF2-40B4-BE49-F238E27FC236}">
                  <a16:creationId xmlns:a16="http://schemas.microsoft.com/office/drawing/2014/main" id="{9148B936-8AB0-5BD6-4470-45F425E69CCC}"/>
                </a:ext>
              </a:extLst>
            </p:cNvPr>
            <p:cNvSpPr/>
            <p:nvPr/>
          </p:nvSpPr>
          <p:spPr>
            <a:xfrm>
              <a:off x="10016331" y="5998369"/>
              <a:ext cx="76200" cy="76200"/>
            </a:xfrm>
            <a:custGeom>
              <a:avLst/>
              <a:gdLst>
                <a:gd name="connsiteX0" fmla="*/ 128 w 76200"/>
                <a:gd name="connsiteY0" fmla="*/ 168 h 76200"/>
                <a:gd name="connsiteX1" fmla="*/ 76328 w 76200"/>
                <a:gd name="connsiteY1" fmla="*/ 168 h 76200"/>
                <a:gd name="connsiteX2" fmla="*/ 76328 w 76200"/>
                <a:gd name="connsiteY2" fmla="*/ 76368 h 76200"/>
                <a:gd name="connsiteX3" fmla="*/ 12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8"/>
                  </a:moveTo>
                  <a:lnTo>
                    <a:pt x="76328" y="168"/>
                  </a:lnTo>
                  <a:lnTo>
                    <a:pt x="76328" y="76368"/>
                  </a:lnTo>
                  <a:lnTo>
                    <a:pt x="12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7" name="Полилиния 1266">
              <a:extLst>
                <a:ext uri="{FF2B5EF4-FFF2-40B4-BE49-F238E27FC236}">
                  <a16:creationId xmlns:a16="http://schemas.microsoft.com/office/drawing/2014/main" id="{AA799C9F-8081-8408-58F9-75A32738D095}"/>
                </a:ext>
              </a:extLst>
            </p:cNvPr>
            <p:cNvSpPr/>
            <p:nvPr/>
          </p:nvSpPr>
          <p:spPr>
            <a:xfrm>
              <a:off x="10016331" y="6074569"/>
              <a:ext cx="76200" cy="76200"/>
            </a:xfrm>
            <a:custGeom>
              <a:avLst/>
              <a:gdLst>
                <a:gd name="connsiteX0" fmla="*/ 128 w 76200"/>
                <a:gd name="connsiteY0" fmla="*/ 176 h 76200"/>
                <a:gd name="connsiteX1" fmla="*/ 76328 w 76200"/>
                <a:gd name="connsiteY1" fmla="*/ 176 h 76200"/>
                <a:gd name="connsiteX2" fmla="*/ 76328 w 76200"/>
                <a:gd name="connsiteY2" fmla="*/ 76376 h 76200"/>
                <a:gd name="connsiteX3" fmla="*/ 12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76"/>
                  </a:moveTo>
                  <a:lnTo>
                    <a:pt x="76328" y="176"/>
                  </a:lnTo>
                  <a:lnTo>
                    <a:pt x="76328" y="76376"/>
                  </a:lnTo>
                  <a:lnTo>
                    <a:pt x="12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8" name="Полилиния 1267">
              <a:extLst>
                <a:ext uri="{FF2B5EF4-FFF2-40B4-BE49-F238E27FC236}">
                  <a16:creationId xmlns:a16="http://schemas.microsoft.com/office/drawing/2014/main" id="{5793E93E-BB76-D128-639D-F21E1CD3F5B7}"/>
                </a:ext>
              </a:extLst>
            </p:cNvPr>
            <p:cNvSpPr/>
            <p:nvPr/>
          </p:nvSpPr>
          <p:spPr>
            <a:xfrm>
              <a:off x="10016331" y="6150769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69" name="Полилиния 1268">
              <a:extLst>
                <a:ext uri="{FF2B5EF4-FFF2-40B4-BE49-F238E27FC236}">
                  <a16:creationId xmlns:a16="http://schemas.microsoft.com/office/drawing/2014/main" id="{2723379C-DB3F-A830-212A-4CD5F638C28B}"/>
                </a:ext>
              </a:extLst>
            </p:cNvPr>
            <p:cNvSpPr/>
            <p:nvPr/>
          </p:nvSpPr>
          <p:spPr>
            <a:xfrm>
              <a:off x="10016331" y="6303169"/>
              <a:ext cx="76200" cy="76200"/>
            </a:xfrm>
            <a:custGeom>
              <a:avLst/>
              <a:gdLst>
                <a:gd name="connsiteX0" fmla="*/ 128 w 76200"/>
                <a:gd name="connsiteY0" fmla="*/ 200 h 76200"/>
                <a:gd name="connsiteX1" fmla="*/ 76328 w 76200"/>
                <a:gd name="connsiteY1" fmla="*/ 200 h 76200"/>
                <a:gd name="connsiteX2" fmla="*/ 76328 w 76200"/>
                <a:gd name="connsiteY2" fmla="*/ 76400 h 76200"/>
                <a:gd name="connsiteX3" fmla="*/ 12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0"/>
                  </a:moveTo>
                  <a:lnTo>
                    <a:pt x="76328" y="200"/>
                  </a:lnTo>
                  <a:lnTo>
                    <a:pt x="76328" y="76400"/>
                  </a:lnTo>
                  <a:lnTo>
                    <a:pt x="12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0" name="Полилиния 1269">
              <a:extLst>
                <a:ext uri="{FF2B5EF4-FFF2-40B4-BE49-F238E27FC236}">
                  <a16:creationId xmlns:a16="http://schemas.microsoft.com/office/drawing/2014/main" id="{34754F26-DE40-8E09-8B83-1690B74E4D7F}"/>
                </a:ext>
              </a:extLst>
            </p:cNvPr>
            <p:cNvSpPr/>
            <p:nvPr/>
          </p:nvSpPr>
          <p:spPr>
            <a:xfrm>
              <a:off x="10016331" y="6379369"/>
              <a:ext cx="76200" cy="76200"/>
            </a:xfrm>
            <a:custGeom>
              <a:avLst/>
              <a:gdLst>
                <a:gd name="connsiteX0" fmla="*/ 128 w 76200"/>
                <a:gd name="connsiteY0" fmla="*/ 208 h 76200"/>
                <a:gd name="connsiteX1" fmla="*/ 76328 w 76200"/>
                <a:gd name="connsiteY1" fmla="*/ 208 h 76200"/>
                <a:gd name="connsiteX2" fmla="*/ 76328 w 76200"/>
                <a:gd name="connsiteY2" fmla="*/ 76408 h 76200"/>
                <a:gd name="connsiteX3" fmla="*/ 12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8"/>
                  </a:moveTo>
                  <a:lnTo>
                    <a:pt x="76328" y="208"/>
                  </a:lnTo>
                  <a:lnTo>
                    <a:pt x="76328" y="76408"/>
                  </a:lnTo>
                  <a:lnTo>
                    <a:pt x="12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1" name="Полилиния 1270">
              <a:extLst>
                <a:ext uri="{FF2B5EF4-FFF2-40B4-BE49-F238E27FC236}">
                  <a16:creationId xmlns:a16="http://schemas.microsoft.com/office/drawing/2014/main" id="{2663844D-7508-1B0F-57CC-F5326E4B5B7D}"/>
                </a:ext>
              </a:extLst>
            </p:cNvPr>
            <p:cNvSpPr/>
            <p:nvPr/>
          </p:nvSpPr>
          <p:spPr>
            <a:xfrm>
              <a:off x="10016331" y="6455569"/>
              <a:ext cx="76200" cy="76200"/>
            </a:xfrm>
            <a:custGeom>
              <a:avLst/>
              <a:gdLst>
                <a:gd name="connsiteX0" fmla="*/ 128 w 76200"/>
                <a:gd name="connsiteY0" fmla="*/ 216 h 76200"/>
                <a:gd name="connsiteX1" fmla="*/ 76328 w 76200"/>
                <a:gd name="connsiteY1" fmla="*/ 216 h 76200"/>
                <a:gd name="connsiteX2" fmla="*/ 76328 w 76200"/>
                <a:gd name="connsiteY2" fmla="*/ 76416 h 76200"/>
                <a:gd name="connsiteX3" fmla="*/ 12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16"/>
                  </a:moveTo>
                  <a:lnTo>
                    <a:pt x="76328" y="216"/>
                  </a:lnTo>
                  <a:lnTo>
                    <a:pt x="76328" y="76416"/>
                  </a:lnTo>
                  <a:lnTo>
                    <a:pt x="12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2" name="Полилиния 1271">
              <a:extLst>
                <a:ext uri="{FF2B5EF4-FFF2-40B4-BE49-F238E27FC236}">
                  <a16:creationId xmlns:a16="http://schemas.microsoft.com/office/drawing/2014/main" id="{241B919C-C331-5499-03C5-CA85FE5461DF}"/>
                </a:ext>
              </a:extLst>
            </p:cNvPr>
            <p:cNvSpPr/>
            <p:nvPr/>
          </p:nvSpPr>
          <p:spPr>
            <a:xfrm>
              <a:off x="10016331" y="6531769"/>
              <a:ext cx="76200" cy="76200"/>
            </a:xfrm>
            <a:custGeom>
              <a:avLst/>
              <a:gdLst>
                <a:gd name="connsiteX0" fmla="*/ 128 w 76200"/>
                <a:gd name="connsiteY0" fmla="*/ 224 h 76200"/>
                <a:gd name="connsiteX1" fmla="*/ 76328 w 76200"/>
                <a:gd name="connsiteY1" fmla="*/ 224 h 76200"/>
                <a:gd name="connsiteX2" fmla="*/ 76328 w 76200"/>
                <a:gd name="connsiteY2" fmla="*/ 76424 h 76200"/>
                <a:gd name="connsiteX3" fmla="*/ 12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24"/>
                  </a:moveTo>
                  <a:lnTo>
                    <a:pt x="76328" y="224"/>
                  </a:lnTo>
                  <a:lnTo>
                    <a:pt x="76328" y="76424"/>
                  </a:lnTo>
                  <a:lnTo>
                    <a:pt x="12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3" name="Полилиния 1272">
              <a:extLst>
                <a:ext uri="{FF2B5EF4-FFF2-40B4-BE49-F238E27FC236}">
                  <a16:creationId xmlns:a16="http://schemas.microsoft.com/office/drawing/2014/main" id="{FDCD6D03-099C-61F0-7DC4-9928C30F752A}"/>
                </a:ext>
              </a:extLst>
            </p:cNvPr>
            <p:cNvSpPr/>
            <p:nvPr/>
          </p:nvSpPr>
          <p:spPr>
            <a:xfrm>
              <a:off x="10092531" y="4779169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4" name="Полилиния 1273">
              <a:extLst>
                <a:ext uri="{FF2B5EF4-FFF2-40B4-BE49-F238E27FC236}">
                  <a16:creationId xmlns:a16="http://schemas.microsoft.com/office/drawing/2014/main" id="{CFD6BCE2-3866-FA4E-D575-28DAA7E10AA0}"/>
                </a:ext>
              </a:extLst>
            </p:cNvPr>
            <p:cNvSpPr/>
            <p:nvPr/>
          </p:nvSpPr>
          <p:spPr>
            <a:xfrm>
              <a:off x="10092531" y="5007769"/>
              <a:ext cx="76200" cy="76200"/>
            </a:xfrm>
            <a:custGeom>
              <a:avLst/>
              <a:gdLst>
                <a:gd name="connsiteX0" fmla="*/ 136 w 76200"/>
                <a:gd name="connsiteY0" fmla="*/ 64 h 76200"/>
                <a:gd name="connsiteX1" fmla="*/ 76336 w 76200"/>
                <a:gd name="connsiteY1" fmla="*/ 64 h 76200"/>
                <a:gd name="connsiteX2" fmla="*/ 76336 w 76200"/>
                <a:gd name="connsiteY2" fmla="*/ 76264 h 76200"/>
                <a:gd name="connsiteX3" fmla="*/ 13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64"/>
                  </a:moveTo>
                  <a:lnTo>
                    <a:pt x="76336" y="64"/>
                  </a:lnTo>
                  <a:lnTo>
                    <a:pt x="76336" y="76264"/>
                  </a:lnTo>
                  <a:lnTo>
                    <a:pt x="13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5" name="Полилиния 1274">
              <a:extLst>
                <a:ext uri="{FF2B5EF4-FFF2-40B4-BE49-F238E27FC236}">
                  <a16:creationId xmlns:a16="http://schemas.microsoft.com/office/drawing/2014/main" id="{6EC35861-9795-22EB-1BF0-19F0E08E06DF}"/>
                </a:ext>
              </a:extLst>
            </p:cNvPr>
            <p:cNvSpPr/>
            <p:nvPr/>
          </p:nvSpPr>
          <p:spPr>
            <a:xfrm>
              <a:off x="10092531" y="5083969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6" name="Полилиния 1275">
              <a:extLst>
                <a:ext uri="{FF2B5EF4-FFF2-40B4-BE49-F238E27FC236}">
                  <a16:creationId xmlns:a16="http://schemas.microsoft.com/office/drawing/2014/main" id="{3B54E560-9549-89EA-F3AC-B2BA84AB6F13}"/>
                </a:ext>
              </a:extLst>
            </p:cNvPr>
            <p:cNvSpPr/>
            <p:nvPr/>
          </p:nvSpPr>
          <p:spPr>
            <a:xfrm>
              <a:off x="10092531" y="5236369"/>
              <a:ext cx="76200" cy="76200"/>
            </a:xfrm>
            <a:custGeom>
              <a:avLst/>
              <a:gdLst>
                <a:gd name="connsiteX0" fmla="*/ 136 w 76200"/>
                <a:gd name="connsiteY0" fmla="*/ 88 h 76200"/>
                <a:gd name="connsiteX1" fmla="*/ 76336 w 76200"/>
                <a:gd name="connsiteY1" fmla="*/ 88 h 76200"/>
                <a:gd name="connsiteX2" fmla="*/ 76336 w 76200"/>
                <a:gd name="connsiteY2" fmla="*/ 76288 h 76200"/>
                <a:gd name="connsiteX3" fmla="*/ 13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88"/>
                  </a:moveTo>
                  <a:lnTo>
                    <a:pt x="76336" y="88"/>
                  </a:lnTo>
                  <a:lnTo>
                    <a:pt x="76336" y="76288"/>
                  </a:lnTo>
                  <a:lnTo>
                    <a:pt x="13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7" name="Полилиния 1276">
              <a:extLst>
                <a:ext uri="{FF2B5EF4-FFF2-40B4-BE49-F238E27FC236}">
                  <a16:creationId xmlns:a16="http://schemas.microsoft.com/office/drawing/2014/main" id="{AC20007C-7C56-84A8-9DC3-EC57F57B08FC}"/>
                </a:ext>
              </a:extLst>
            </p:cNvPr>
            <p:cNvSpPr/>
            <p:nvPr/>
          </p:nvSpPr>
          <p:spPr>
            <a:xfrm>
              <a:off x="10092531" y="5312569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8" name="Полилиния 1277">
              <a:extLst>
                <a:ext uri="{FF2B5EF4-FFF2-40B4-BE49-F238E27FC236}">
                  <a16:creationId xmlns:a16="http://schemas.microsoft.com/office/drawing/2014/main" id="{06C2B0E5-36FF-B5DE-46AE-716C42981742}"/>
                </a:ext>
              </a:extLst>
            </p:cNvPr>
            <p:cNvSpPr/>
            <p:nvPr/>
          </p:nvSpPr>
          <p:spPr>
            <a:xfrm>
              <a:off x="10092531" y="5388769"/>
              <a:ext cx="76200" cy="76200"/>
            </a:xfrm>
            <a:custGeom>
              <a:avLst/>
              <a:gdLst>
                <a:gd name="connsiteX0" fmla="*/ 136 w 76200"/>
                <a:gd name="connsiteY0" fmla="*/ 104 h 76200"/>
                <a:gd name="connsiteX1" fmla="*/ 76336 w 76200"/>
                <a:gd name="connsiteY1" fmla="*/ 104 h 76200"/>
                <a:gd name="connsiteX2" fmla="*/ 76336 w 76200"/>
                <a:gd name="connsiteY2" fmla="*/ 76304 h 76200"/>
                <a:gd name="connsiteX3" fmla="*/ 13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04"/>
                  </a:moveTo>
                  <a:lnTo>
                    <a:pt x="76336" y="104"/>
                  </a:lnTo>
                  <a:lnTo>
                    <a:pt x="76336" y="76304"/>
                  </a:lnTo>
                  <a:lnTo>
                    <a:pt x="13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79" name="Полилиния 1278">
              <a:extLst>
                <a:ext uri="{FF2B5EF4-FFF2-40B4-BE49-F238E27FC236}">
                  <a16:creationId xmlns:a16="http://schemas.microsoft.com/office/drawing/2014/main" id="{E7036E34-8773-61DE-9C80-6FDFFD0802B3}"/>
                </a:ext>
              </a:extLst>
            </p:cNvPr>
            <p:cNvSpPr/>
            <p:nvPr/>
          </p:nvSpPr>
          <p:spPr>
            <a:xfrm>
              <a:off x="10092531" y="5464969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0" name="Полилиния 1279">
              <a:extLst>
                <a:ext uri="{FF2B5EF4-FFF2-40B4-BE49-F238E27FC236}">
                  <a16:creationId xmlns:a16="http://schemas.microsoft.com/office/drawing/2014/main" id="{1E02FC9F-63C8-9FED-AE55-B335DC1D64AA}"/>
                </a:ext>
              </a:extLst>
            </p:cNvPr>
            <p:cNvSpPr/>
            <p:nvPr/>
          </p:nvSpPr>
          <p:spPr>
            <a:xfrm>
              <a:off x="10092531" y="5541169"/>
              <a:ext cx="76200" cy="76200"/>
            </a:xfrm>
            <a:custGeom>
              <a:avLst/>
              <a:gdLst>
                <a:gd name="connsiteX0" fmla="*/ 136 w 76200"/>
                <a:gd name="connsiteY0" fmla="*/ 120 h 76200"/>
                <a:gd name="connsiteX1" fmla="*/ 76336 w 76200"/>
                <a:gd name="connsiteY1" fmla="*/ 120 h 76200"/>
                <a:gd name="connsiteX2" fmla="*/ 76336 w 76200"/>
                <a:gd name="connsiteY2" fmla="*/ 76320 h 76200"/>
                <a:gd name="connsiteX3" fmla="*/ 13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0"/>
                  </a:moveTo>
                  <a:lnTo>
                    <a:pt x="76336" y="120"/>
                  </a:lnTo>
                  <a:lnTo>
                    <a:pt x="76336" y="76320"/>
                  </a:lnTo>
                  <a:lnTo>
                    <a:pt x="13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1" name="Полилиния 1280">
              <a:extLst>
                <a:ext uri="{FF2B5EF4-FFF2-40B4-BE49-F238E27FC236}">
                  <a16:creationId xmlns:a16="http://schemas.microsoft.com/office/drawing/2014/main" id="{D28337C8-4288-7AC1-6C7E-024979B21766}"/>
                </a:ext>
              </a:extLst>
            </p:cNvPr>
            <p:cNvSpPr/>
            <p:nvPr/>
          </p:nvSpPr>
          <p:spPr>
            <a:xfrm>
              <a:off x="10092531" y="5617369"/>
              <a:ext cx="76200" cy="76200"/>
            </a:xfrm>
            <a:custGeom>
              <a:avLst/>
              <a:gdLst>
                <a:gd name="connsiteX0" fmla="*/ 136 w 76200"/>
                <a:gd name="connsiteY0" fmla="*/ 128 h 76200"/>
                <a:gd name="connsiteX1" fmla="*/ 76336 w 76200"/>
                <a:gd name="connsiteY1" fmla="*/ 128 h 76200"/>
                <a:gd name="connsiteX2" fmla="*/ 76336 w 76200"/>
                <a:gd name="connsiteY2" fmla="*/ 76328 h 76200"/>
                <a:gd name="connsiteX3" fmla="*/ 13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8"/>
                  </a:moveTo>
                  <a:lnTo>
                    <a:pt x="76336" y="128"/>
                  </a:lnTo>
                  <a:lnTo>
                    <a:pt x="76336" y="76328"/>
                  </a:lnTo>
                  <a:lnTo>
                    <a:pt x="13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2" name="Полилиния 1281">
              <a:extLst>
                <a:ext uri="{FF2B5EF4-FFF2-40B4-BE49-F238E27FC236}">
                  <a16:creationId xmlns:a16="http://schemas.microsoft.com/office/drawing/2014/main" id="{F8A60EC1-CCFD-FF26-4BCF-B1C10880071B}"/>
                </a:ext>
              </a:extLst>
            </p:cNvPr>
            <p:cNvSpPr/>
            <p:nvPr/>
          </p:nvSpPr>
          <p:spPr>
            <a:xfrm>
              <a:off x="10092531" y="5693569"/>
              <a:ext cx="76200" cy="76200"/>
            </a:xfrm>
            <a:custGeom>
              <a:avLst/>
              <a:gdLst>
                <a:gd name="connsiteX0" fmla="*/ 136 w 76200"/>
                <a:gd name="connsiteY0" fmla="*/ 136 h 76200"/>
                <a:gd name="connsiteX1" fmla="*/ 76336 w 76200"/>
                <a:gd name="connsiteY1" fmla="*/ 136 h 76200"/>
                <a:gd name="connsiteX2" fmla="*/ 76336 w 76200"/>
                <a:gd name="connsiteY2" fmla="*/ 76336 h 76200"/>
                <a:gd name="connsiteX3" fmla="*/ 13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36"/>
                  </a:moveTo>
                  <a:lnTo>
                    <a:pt x="76336" y="136"/>
                  </a:lnTo>
                  <a:lnTo>
                    <a:pt x="76336" y="76336"/>
                  </a:lnTo>
                  <a:lnTo>
                    <a:pt x="13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3" name="Полилиния 1282">
              <a:extLst>
                <a:ext uri="{FF2B5EF4-FFF2-40B4-BE49-F238E27FC236}">
                  <a16:creationId xmlns:a16="http://schemas.microsoft.com/office/drawing/2014/main" id="{42864D52-69E4-DD52-1882-0A45A28FC9C7}"/>
                </a:ext>
              </a:extLst>
            </p:cNvPr>
            <p:cNvSpPr/>
            <p:nvPr/>
          </p:nvSpPr>
          <p:spPr>
            <a:xfrm>
              <a:off x="10092531" y="5845969"/>
              <a:ext cx="76200" cy="76200"/>
            </a:xfrm>
            <a:custGeom>
              <a:avLst/>
              <a:gdLst>
                <a:gd name="connsiteX0" fmla="*/ 136 w 76200"/>
                <a:gd name="connsiteY0" fmla="*/ 152 h 76200"/>
                <a:gd name="connsiteX1" fmla="*/ 76336 w 76200"/>
                <a:gd name="connsiteY1" fmla="*/ 152 h 76200"/>
                <a:gd name="connsiteX2" fmla="*/ 76336 w 76200"/>
                <a:gd name="connsiteY2" fmla="*/ 76352 h 76200"/>
                <a:gd name="connsiteX3" fmla="*/ 13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52"/>
                  </a:moveTo>
                  <a:lnTo>
                    <a:pt x="76336" y="152"/>
                  </a:lnTo>
                  <a:lnTo>
                    <a:pt x="76336" y="76352"/>
                  </a:lnTo>
                  <a:lnTo>
                    <a:pt x="13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4" name="Полилиния 1283">
              <a:extLst>
                <a:ext uri="{FF2B5EF4-FFF2-40B4-BE49-F238E27FC236}">
                  <a16:creationId xmlns:a16="http://schemas.microsoft.com/office/drawing/2014/main" id="{4D191812-B67E-6250-E1DD-9C6D7EB3A476}"/>
                </a:ext>
              </a:extLst>
            </p:cNvPr>
            <p:cNvSpPr/>
            <p:nvPr/>
          </p:nvSpPr>
          <p:spPr>
            <a:xfrm>
              <a:off x="10092531" y="6074569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5" name="Полилиния 1284">
              <a:extLst>
                <a:ext uri="{FF2B5EF4-FFF2-40B4-BE49-F238E27FC236}">
                  <a16:creationId xmlns:a16="http://schemas.microsoft.com/office/drawing/2014/main" id="{16D2B85D-8CB9-99E5-EAE0-1AB38027745A}"/>
                </a:ext>
              </a:extLst>
            </p:cNvPr>
            <p:cNvSpPr/>
            <p:nvPr/>
          </p:nvSpPr>
          <p:spPr>
            <a:xfrm>
              <a:off x="10092531" y="6150769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6" name="Полилиния 1285">
              <a:extLst>
                <a:ext uri="{FF2B5EF4-FFF2-40B4-BE49-F238E27FC236}">
                  <a16:creationId xmlns:a16="http://schemas.microsoft.com/office/drawing/2014/main" id="{6DCCC332-7E11-E1AD-2DA3-0DCAAB94E1A5}"/>
                </a:ext>
              </a:extLst>
            </p:cNvPr>
            <p:cNvSpPr/>
            <p:nvPr/>
          </p:nvSpPr>
          <p:spPr>
            <a:xfrm>
              <a:off x="10092531" y="6226969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7" name="Полилиния 1286">
              <a:extLst>
                <a:ext uri="{FF2B5EF4-FFF2-40B4-BE49-F238E27FC236}">
                  <a16:creationId xmlns:a16="http://schemas.microsoft.com/office/drawing/2014/main" id="{0EEB5584-312C-08C1-31D3-33B12B14F848}"/>
                </a:ext>
              </a:extLst>
            </p:cNvPr>
            <p:cNvSpPr/>
            <p:nvPr/>
          </p:nvSpPr>
          <p:spPr>
            <a:xfrm>
              <a:off x="10092531" y="6455569"/>
              <a:ext cx="76200" cy="76200"/>
            </a:xfrm>
            <a:custGeom>
              <a:avLst/>
              <a:gdLst>
                <a:gd name="connsiteX0" fmla="*/ 136 w 76200"/>
                <a:gd name="connsiteY0" fmla="*/ 216 h 76200"/>
                <a:gd name="connsiteX1" fmla="*/ 76336 w 76200"/>
                <a:gd name="connsiteY1" fmla="*/ 216 h 76200"/>
                <a:gd name="connsiteX2" fmla="*/ 76336 w 76200"/>
                <a:gd name="connsiteY2" fmla="*/ 76416 h 76200"/>
                <a:gd name="connsiteX3" fmla="*/ 13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16"/>
                  </a:moveTo>
                  <a:lnTo>
                    <a:pt x="76336" y="216"/>
                  </a:lnTo>
                  <a:lnTo>
                    <a:pt x="76336" y="76416"/>
                  </a:lnTo>
                  <a:lnTo>
                    <a:pt x="13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8" name="Полилиния 1287">
              <a:extLst>
                <a:ext uri="{FF2B5EF4-FFF2-40B4-BE49-F238E27FC236}">
                  <a16:creationId xmlns:a16="http://schemas.microsoft.com/office/drawing/2014/main" id="{41C5BE42-D0B4-6EA8-FA48-C5A3B3CF56DB}"/>
                </a:ext>
              </a:extLst>
            </p:cNvPr>
            <p:cNvSpPr/>
            <p:nvPr/>
          </p:nvSpPr>
          <p:spPr>
            <a:xfrm>
              <a:off x="10092531" y="6531769"/>
              <a:ext cx="76200" cy="76200"/>
            </a:xfrm>
            <a:custGeom>
              <a:avLst/>
              <a:gdLst>
                <a:gd name="connsiteX0" fmla="*/ 136 w 76200"/>
                <a:gd name="connsiteY0" fmla="*/ 224 h 76200"/>
                <a:gd name="connsiteX1" fmla="*/ 76336 w 76200"/>
                <a:gd name="connsiteY1" fmla="*/ 224 h 76200"/>
                <a:gd name="connsiteX2" fmla="*/ 76336 w 76200"/>
                <a:gd name="connsiteY2" fmla="*/ 76424 h 76200"/>
                <a:gd name="connsiteX3" fmla="*/ 13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24"/>
                  </a:moveTo>
                  <a:lnTo>
                    <a:pt x="76336" y="224"/>
                  </a:lnTo>
                  <a:lnTo>
                    <a:pt x="76336" y="76424"/>
                  </a:lnTo>
                  <a:lnTo>
                    <a:pt x="13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89" name="Полилиния 1288">
              <a:extLst>
                <a:ext uri="{FF2B5EF4-FFF2-40B4-BE49-F238E27FC236}">
                  <a16:creationId xmlns:a16="http://schemas.microsoft.com/office/drawing/2014/main" id="{597E2F2E-FC10-9C74-BFC0-EC17B8FEC638}"/>
                </a:ext>
              </a:extLst>
            </p:cNvPr>
            <p:cNvSpPr/>
            <p:nvPr/>
          </p:nvSpPr>
          <p:spPr>
            <a:xfrm>
              <a:off x="10168731" y="4779169"/>
              <a:ext cx="76200" cy="76200"/>
            </a:xfrm>
            <a:custGeom>
              <a:avLst/>
              <a:gdLst>
                <a:gd name="connsiteX0" fmla="*/ 144 w 76200"/>
                <a:gd name="connsiteY0" fmla="*/ 40 h 76200"/>
                <a:gd name="connsiteX1" fmla="*/ 76344 w 76200"/>
                <a:gd name="connsiteY1" fmla="*/ 40 h 76200"/>
                <a:gd name="connsiteX2" fmla="*/ 76344 w 76200"/>
                <a:gd name="connsiteY2" fmla="*/ 76240 h 76200"/>
                <a:gd name="connsiteX3" fmla="*/ 14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0"/>
                  </a:moveTo>
                  <a:lnTo>
                    <a:pt x="76344" y="40"/>
                  </a:lnTo>
                  <a:lnTo>
                    <a:pt x="76344" y="76240"/>
                  </a:lnTo>
                  <a:lnTo>
                    <a:pt x="14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0" name="Полилиния 1289">
              <a:extLst>
                <a:ext uri="{FF2B5EF4-FFF2-40B4-BE49-F238E27FC236}">
                  <a16:creationId xmlns:a16="http://schemas.microsoft.com/office/drawing/2014/main" id="{D3AAE11F-E0A4-C8B9-BE18-953085420228}"/>
                </a:ext>
              </a:extLst>
            </p:cNvPr>
            <p:cNvSpPr/>
            <p:nvPr/>
          </p:nvSpPr>
          <p:spPr>
            <a:xfrm>
              <a:off x="10168731" y="4855369"/>
              <a:ext cx="76200" cy="76200"/>
            </a:xfrm>
            <a:custGeom>
              <a:avLst/>
              <a:gdLst>
                <a:gd name="connsiteX0" fmla="*/ 144 w 76200"/>
                <a:gd name="connsiteY0" fmla="*/ 48 h 76200"/>
                <a:gd name="connsiteX1" fmla="*/ 76344 w 76200"/>
                <a:gd name="connsiteY1" fmla="*/ 48 h 76200"/>
                <a:gd name="connsiteX2" fmla="*/ 76344 w 76200"/>
                <a:gd name="connsiteY2" fmla="*/ 76248 h 76200"/>
                <a:gd name="connsiteX3" fmla="*/ 14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8"/>
                  </a:moveTo>
                  <a:lnTo>
                    <a:pt x="76344" y="48"/>
                  </a:lnTo>
                  <a:lnTo>
                    <a:pt x="76344" y="76248"/>
                  </a:lnTo>
                  <a:lnTo>
                    <a:pt x="14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1" name="Полилиния 1290">
              <a:extLst>
                <a:ext uri="{FF2B5EF4-FFF2-40B4-BE49-F238E27FC236}">
                  <a16:creationId xmlns:a16="http://schemas.microsoft.com/office/drawing/2014/main" id="{DB1D0E74-5266-6BB8-D6EE-01981309E9E1}"/>
                </a:ext>
              </a:extLst>
            </p:cNvPr>
            <p:cNvSpPr/>
            <p:nvPr/>
          </p:nvSpPr>
          <p:spPr>
            <a:xfrm>
              <a:off x="10168731" y="4931569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2" name="Полилиния 1291">
              <a:extLst>
                <a:ext uri="{FF2B5EF4-FFF2-40B4-BE49-F238E27FC236}">
                  <a16:creationId xmlns:a16="http://schemas.microsoft.com/office/drawing/2014/main" id="{3AC91D8F-4A93-B263-D038-28CAD5846F68}"/>
                </a:ext>
              </a:extLst>
            </p:cNvPr>
            <p:cNvSpPr/>
            <p:nvPr/>
          </p:nvSpPr>
          <p:spPr>
            <a:xfrm>
              <a:off x="10168731" y="5007769"/>
              <a:ext cx="76200" cy="76200"/>
            </a:xfrm>
            <a:custGeom>
              <a:avLst/>
              <a:gdLst>
                <a:gd name="connsiteX0" fmla="*/ 144 w 76200"/>
                <a:gd name="connsiteY0" fmla="*/ 64 h 76200"/>
                <a:gd name="connsiteX1" fmla="*/ 76344 w 76200"/>
                <a:gd name="connsiteY1" fmla="*/ 64 h 76200"/>
                <a:gd name="connsiteX2" fmla="*/ 76344 w 76200"/>
                <a:gd name="connsiteY2" fmla="*/ 76264 h 76200"/>
                <a:gd name="connsiteX3" fmla="*/ 14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64"/>
                  </a:moveTo>
                  <a:lnTo>
                    <a:pt x="76344" y="64"/>
                  </a:lnTo>
                  <a:lnTo>
                    <a:pt x="76344" y="76264"/>
                  </a:lnTo>
                  <a:lnTo>
                    <a:pt x="14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3" name="Полилиния 1292">
              <a:extLst>
                <a:ext uri="{FF2B5EF4-FFF2-40B4-BE49-F238E27FC236}">
                  <a16:creationId xmlns:a16="http://schemas.microsoft.com/office/drawing/2014/main" id="{71B8B9B9-AC49-3FA9-589B-8463E69E3B35}"/>
                </a:ext>
              </a:extLst>
            </p:cNvPr>
            <p:cNvSpPr/>
            <p:nvPr/>
          </p:nvSpPr>
          <p:spPr>
            <a:xfrm>
              <a:off x="10168731" y="5160169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4" name="Полилиния 1293">
              <a:extLst>
                <a:ext uri="{FF2B5EF4-FFF2-40B4-BE49-F238E27FC236}">
                  <a16:creationId xmlns:a16="http://schemas.microsoft.com/office/drawing/2014/main" id="{A9E639A0-363F-1895-3E9A-5E71371CE9E2}"/>
                </a:ext>
              </a:extLst>
            </p:cNvPr>
            <p:cNvSpPr/>
            <p:nvPr/>
          </p:nvSpPr>
          <p:spPr>
            <a:xfrm>
              <a:off x="10168731" y="5236369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5" name="Полилиния 1294">
              <a:extLst>
                <a:ext uri="{FF2B5EF4-FFF2-40B4-BE49-F238E27FC236}">
                  <a16:creationId xmlns:a16="http://schemas.microsoft.com/office/drawing/2014/main" id="{B3AF44F8-D43A-3AFB-C71B-4C93704396EE}"/>
                </a:ext>
              </a:extLst>
            </p:cNvPr>
            <p:cNvSpPr/>
            <p:nvPr/>
          </p:nvSpPr>
          <p:spPr>
            <a:xfrm>
              <a:off x="10168731" y="5388769"/>
              <a:ext cx="76200" cy="76200"/>
            </a:xfrm>
            <a:custGeom>
              <a:avLst/>
              <a:gdLst>
                <a:gd name="connsiteX0" fmla="*/ 144 w 76200"/>
                <a:gd name="connsiteY0" fmla="*/ 104 h 76200"/>
                <a:gd name="connsiteX1" fmla="*/ 76344 w 76200"/>
                <a:gd name="connsiteY1" fmla="*/ 104 h 76200"/>
                <a:gd name="connsiteX2" fmla="*/ 76344 w 76200"/>
                <a:gd name="connsiteY2" fmla="*/ 76304 h 76200"/>
                <a:gd name="connsiteX3" fmla="*/ 14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04"/>
                  </a:moveTo>
                  <a:lnTo>
                    <a:pt x="76344" y="104"/>
                  </a:lnTo>
                  <a:lnTo>
                    <a:pt x="76344" y="76304"/>
                  </a:lnTo>
                  <a:lnTo>
                    <a:pt x="14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6" name="Полилиния 1295">
              <a:extLst>
                <a:ext uri="{FF2B5EF4-FFF2-40B4-BE49-F238E27FC236}">
                  <a16:creationId xmlns:a16="http://schemas.microsoft.com/office/drawing/2014/main" id="{25D90DCE-041B-14F2-6AE8-24C775A31132}"/>
                </a:ext>
              </a:extLst>
            </p:cNvPr>
            <p:cNvSpPr/>
            <p:nvPr/>
          </p:nvSpPr>
          <p:spPr>
            <a:xfrm>
              <a:off x="10168731" y="5845969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7" name="Полилиния 1296">
              <a:extLst>
                <a:ext uri="{FF2B5EF4-FFF2-40B4-BE49-F238E27FC236}">
                  <a16:creationId xmlns:a16="http://schemas.microsoft.com/office/drawing/2014/main" id="{C1C2F3EA-4FB1-F948-23E4-3353D380EC36}"/>
                </a:ext>
              </a:extLst>
            </p:cNvPr>
            <p:cNvSpPr/>
            <p:nvPr/>
          </p:nvSpPr>
          <p:spPr>
            <a:xfrm>
              <a:off x="10168731" y="5998369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8" name="Полилиния 1297">
              <a:extLst>
                <a:ext uri="{FF2B5EF4-FFF2-40B4-BE49-F238E27FC236}">
                  <a16:creationId xmlns:a16="http://schemas.microsoft.com/office/drawing/2014/main" id="{968A960D-03FA-55C0-5531-EB9F538A5F40}"/>
                </a:ext>
              </a:extLst>
            </p:cNvPr>
            <p:cNvSpPr/>
            <p:nvPr/>
          </p:nvSpPr>
          <p:spPr>
            <a:xfrm>
              <a:off x="10168731" y="6150769"/>
              <a:ext cx="76200" cy="76200"/>
            </a:xfrm>
            <a:custGeom>
              <a:avLst/>
              <a:gdLst>
                <a:gd name="connsiteX0" fmla="*/ 144 w 76200"/>
                <a:gd name="connsiteY0" fmla="*/ 184 h 76200"/>
                <a:gd name="connsiteX1" fmla="*/ 76344 w 76200"/>
                <a:gd name="connsiteY1" fmla="*/ 184 h 76200"/>
                <a:gd name="connsiteX2" fmla="*/ 76344 w 76200"/>
                <a:gd name="connsiteY2" fmla="*/ 76384 h 76200"/>
                <a:gd name="connsiteX3" fmla="*/ 14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84"/>
                  </a:moveTo>
                  <a:lnTo>
                    <a:pt x="76344" y="184"/>
                  </a:lnTo>
                  <a:lnTo>
                    <a:pt x="76344" y="76384"/>
                  </a:lnTo>
                  <a:lnTo>
                    <a:pt x="14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299" name="Полилиния 1298">
              <a:extLst>
                <a:ext uri="{FF2B5EF4-FFF2-40B4-BE49-F238E27FC236}">
                  <a16:creationId xmlns:a16="http://schemas.microsoft.com/office/drawing/2014/main" id="{31D147F9-DB35-35EB-13A6-D7214AC58D4E}"/>
                </a:ext>
              </a:extLst>
            </p:cNvPr>
            <p:cNvSpPr/>
            <p:nvPr/>
          </p:nvSpPr>
          <p:spPr>
            <a:xfrm>
              <a:off x="10168731" y="6379369"/>
              <a:ext cx="76200" cy="76200"/>
            </a:xfrm>
            <a:custGeom>
              <a:avLst/>
              <a:gdLst>
                <a:gd name="connsiteX0" fmla="*/ 144 w 76200"/>
                <a:gd name="connsiteY0" fmla="*/ 208 h 76200"/>
                <a:gd name="connsiteX1" fmla="*/ 76344 w 76200"/>
                <a:gd name="connsiteY1" fmla="*/ 208 h 76200"/>
                <a:gd name="connsiteX2" fmla="*/ 76344 w 76200"/>
                <a:gd name="connsiteY2" fmla="*/ 76408 h 76200"/>
                <a:gd name="connsiteX3" fmla="*/ 14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8"/>
                  </a:moveTo>
                  <a:lnTo>
                    <a:pt x="76344" y="208"/>
                  </a:lnTo>
                  <a:lnTo>
                    <a:pt x="76344" y="76408"/>
                  </a:lnTo>
                  <a:lnTo>
                    <a:pt x="14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0" name="Полилиния 1299">
              <a:extLst>
                <a:ext uri="{FF2B5EF4-FFF2-40B4-BE49-F238E27FC236}">
                  <a16:creationId xmlns:a16="http://schemas.microsoft.com/office/drawing/2014/main" id="{50BC81A1-E2DB-E488-7755-A9506BC6918B}"/>
                </a:ext>
              </a:extLst>
            </p:cNvPr>
            <p:cNvSpPr/>
            <p:nvPr/>
          </p:nvSpPr>
          <p:spPr>
            <a:xfrm>
              <a:off x="10168731" y="6455569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1" name="Полилиния 1300">
              <a:extLst>
                <a:ext uri="{FF2B5EF4-FFF2-40B4-BE49-F238E27FC236}">
                  <a16:creationId xmlns:a16="http://schemas.microsoft.com/office/drawing/2014/main" id="{D5EBC8C8-1D40-783B-322E-641EB7E1F67D}"/>
                </a:ext>
              </a:extLst>
            </p:cNvPr>
            <p:cNvSpPr/>
            <p:nvPr/>
          </p:nvSpPr>
          <p:spPr>
            <a:xfrm>
              <a:off x="10244931" y="4702969"/>
              <a:ext cx="76200" cy="76200"/>
            </a:xfrm>
            <a:custGeom>
              <a:avLst/>
              <a:gdLst>
                <a:gd name="connsiteX0" fmla="*/ 152 w 76200"/>
                <a:gd name="connsiteY0" fmla="*/ 32 h 76200"/>
                <a:gd name="connsiteX1" fmla="*/ 76352 w 76200"/>
                <a:gd name="connsiteY1" fmla="*/ 32 h 76200"/>
                <a:gd name="connsiteX2" fmla="*/ 76352 w 76200"/>
                <a:gd name="connsiteY2" fmla="*/ 76232 h 76200"/>
                <a:gd name="connsiteX3" fmla="*/ 15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32"/>
                  </a:moveTo>
                  <a:lnTo>
                    <a:pt x="76352" y="32"/>
                  </a:lnTo>
                  <a:lnTo>
                    <a:pt x="76352" y="76232"/>
                  </a:lnTo>
                  <a:lnTo>
                    <a:pt x="15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2" name="Полилиния 1301">
              <a:extLst>
                <a:ext uri="{FF2B5EF4-FFF2-40B4-BE49-F238E27FC236}">
                  <a16:creationId xmlns:a16="http://schemas.microsoft.com/office/drawing/2014/main" id="{05BDD737-AC8B-F89A-AFFC-D82949856F83}"/>
                </a:ext>
              </a:extLst>
            </p:cNvPr>
            <p:cNvSpPr/>
            <p:nvPr/>
          </p:nvSpPr>
          <p:spPr>
            <a:xfrm>
              <a:off x="10244931" y="4779169"/>
              <a:ext cx="76200" cy="76200"/>
            </a:xfrm>
            <a:custGeom>
              <a:avLst/>
              <a:gdLst>
                <a:gd name="connsiteX0" fmla="*/ 152 w 76200"/>
                <a:gd name="connsiteY0" fmla="*/ 40 h 76200"/>
                <a:gd name="connsiteX1" fmla="*/ 76352 w 76200"/>
                <a:gd name="connsiteY1" fmla="*/ 40 h 76200"/>
                <a:gd name="connsiteX2" fmla="*/ 76352 w 76200"/>
                <a:gd name="connsiteY2" fmla="*/ 76240 h 76200"/>
                <a:gd name="connsiteX3" fmla="*/ 15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0"/>
                  </a:moveTo>
                  <a:lnTo>
                    <a:pt x="76352" y="40"/>
                  </a:lnTo>
                  <a:lnTo>
                    <a:pt x="76352" y="76240"/>
                  </a:lnTo>
                  <a:lnTo>
                    <a:pt x="15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3" name="Полилиния 1302">
              <a:extLst>
                <a:ext uri="{FF2B5EF4-FFF2-40B4-BE49-F238E27FC236}">
                  <a16:creationId xmlns:a16="http://schemas.microsoft.com/office/drawing/2014/main" id="{294F97F0-7E60-5D37-FB65-8D0AF005231A}"/>
                </a:ext>
              </a:extLst>
            </p:cNvPr>
            <p:cNvSpPr/>
            <p:nvPr/>
          </p:nvSpPr>
          <p:spPr>
            <a:xfrm>
              <a:off x="10244931" y="5007769"/>
              <a:ext cx="76200" cy="76200"/>
            </a:xfrm>
            <a:custGeom>
              <a:avLst/>
              <a:gdLst>
                <a:gd name="connsiteX0" fmla="*/ 152 w 76200"/>
                <a:gd name="connsiteY0" fmla="*/ 64 h 76200"/>
                <a:gd name="connsiteX1" fmla="*/ 76352 w 76200"/>
                <a:gd name="connsiteY1" fmla="*/ 64 h 76200"/>
                <a:gd name="connsiteX2" fmla="*/ 76352 w 76200"/>
                <a:gd name="connsiteY2" fmla="*/ 76264 h 76200"/>
                <a:gd name="connsiteX3" fmla="*/ 15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64"/>
                  </a:moveTo>
                  <a:lnTo>
                    <a:pt x="76352" y="64"/>
                  </a:lnTo>
                  <a:lnTo>
                    <a:pt x="76352" y="76264"/>
                  </a:lnTo>
                  <a:lnTo>
                    <a:pt x="15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4" name="Полилиния 1303">
              <a:extLst>
                <a:ext uri="{FF2B5EF4-FFF2-40B4-BE49-F238E27FC236}">
                  <a16:creationId xmlns:a16="http://schemas.microsoft.com/office/drawing/2014/main" id="{0C2B0FCC-0B30-2C78-EEED-76165E65163E}"/>
                </a:ext>
              </a:extLst>
            </p:cNvPr>
            <p:cNvSpPr/>
            <p:nvPr/>
          </p:nvSpPr>
          <p:spPr>
            <a:xfrm>
              <a:off x="10244931" y="5083969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5" name="Полилиния 1304">
              <a:extLst>
                <a:ext uri="{FF2B5EF4-FFF2-40B4-BE49-F238E27FC236}">
                  <a16:creationId xmlns:a16="http://schemas.microsoft.com/office/drawing/2014/main" id="{5C554B26-FDFF-00E7-D8ED-7384B69C51A8}"/>
                </a:ext>
              </a:extLst>
            </p:cNvPr>
            <p:cNvSpPr/>
            <p:nvPr/>
          </p:nvSpPr>
          <p:spPr>
            <a:xfrm>
              <a:off x="10244931" y="5617369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6" name="Полилиния 1305">
              <a:extLst>
                <a:ext uri="{FF2B5EF4-FFF2-40B4-BE49-F238E27FC236}">
                  <a16:creationId xmlns:a16="http://schemas.microsoft.com/office/drawing/2014/main" id="{11E48031-2187-D4B1-0F68-55699446AB6F}"/>
                </a:ext>
              </a:extLst>
            </p:cNvPr>
            <p:cNvSpPr/>
            <p:nvPr/>
          </p:nvSpPr>
          <p:spPr>
            <a:xfrm>
              <a:off x="10244931" y="5845969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7" name="Полилиния 1306">
              <a:extLst>
                <a:ext uri="{FF2B5EF4-FFF2-40B4-BE49-F238E27FC236}">
                  <a16:creationId xmlns:a16="http://schemas.microsoft.com/office/drawing/2014/main" id="{B74AF957-3329-36C1-2C9F-A775285107E4}"/>
                </a:ext>
              </a:extLst>
            </p:cNvPr>
            <p:cNvSpPr/>
            <p:nvPr/>
          </p:nvSpPr>
          <p:spPr>
            <a:xfrm>
              <a:off x="10244931" y="6074569"/>
              <a:ext cx="76200" cy="76200"/>
            </a:xfrm>
            <a:custGeom>
              <a:avLst/>
              <a:gdLst>
                <a:gd name="connsiteX0" fmla="*/ 152 w 76200"/>
                <a:gd name="connsiteY0" fmla="*/ 176 h 76200"/>
                <a:gd name="connsiteX1" fmla="*/ 76352 w 76200"/>
                <a:gd name="connsiteY1" fmla="*/ 176 h 76200"/>
                <a:gd name="connsiteX2" fmla="*/ 76352 w 76200"/>
                <a:gd name="connsiteY2" fmla="*/ 76376 h 76200"/>
                <a:gd name="connsiteX3" fmla="*/ 15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76"/>
                  </a:moveTo>
                  <a:lnTo>
                    <a:pt x="76352" y="176"/>
                  </a:lnTo>
                  <a:lnTo>
                    <a:pt x="76352" y="76376"/>
                  </a:lnTo>
                  <a:lnTo>
                    <a:pt x="15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8" name="Полилиния 1307">
              <a:extLst>
                <a:ext uri="{FF2B5EF4-FFF2-40B4-BE49-F238E27FC236}">
                  <a16:creationId xmlns:a16="http://schemas.microsoft.com/office/drawing/2014/main" id="{DA99DEEF-72CC-50A2-D410-45BA80B8B617}"/>
                </a:ext>
              </a:extLst>
            </p:cNvPr>
            <p:cNvSpPr/>
            <p:nvPr/>
          </p:nvSpPr>
          <p:spPr>
            <a:xfrm>
              <a:off x="10244931" y="6379369"/>
              <a:ext cx="76200" cy="76200"/>
            </a:xfrm>
            <a:custGeom>
              <a:avLst/>
              <a:gdLst>
                <a:gd name="connsiteX0" fmla="*/ 152 w 76200"/>
                <a:gd name="connsiteY0" fmla="*/ 208 h 76200"/>
                <a:gd name="connsiteX1" fmla="*/ 76352 w 76200"/>
                <a:gd name="connsiteY1" fmla="*/ 208 h 76200"/>
                <a:gd name="connsiteX2" fmla="*/ 76352 w 76200"/>
                <a:gd name="connsiteY2" fmla="*/ 76408 h 76200"/>
                <a:gd name="connsiteX3" fmla="*/ 15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8"/>
                  </a:moveTo>
                  <a:lnTo>
                    <a:pt x="76352" y="208"/>
                  </a:lnTo>
                  <a:lnTo>
                    <a:pt x="76352" y="76408"/>
                  </a:lnTo>
                  <a:lnTo>
                    <a:pt x="15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09" name="Полилиния 1308">
              <a:extLst>
                <a:ext uri="{FF2B5EF4-FFF2-40B4-BE49-F238E27FC236}">
                  <a16:creationId xmlns:a16="http://schemas.microsoft.com/office/drawing/2014/main" id="{3C5F8E11-A9DA-1B0E-F7C3-8534CCA9E15E}"/>
                </a:ext>
              </a:extLst>
            </p:cNvPr>
            <p:cNvSpPr/>
            <p:nvPr/>
          </p:nvSpPr>
          <p:spPr>
            <a:xfrm>
              <a:off x="10244931" y="6455569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0" name="Полилиния 1309">
              <a:extLst>
                <a:ext uri="{FF2B5EF4-FFF2-40B4-BE49-F238E27FC236}">
                  <a16:creationId xmlns:a16="http://schemas.microsoft.com/office/drawing/2014/main" id="{F7CDB82C-2B24-7084-EFBD-AED78019AD47}"/>
                </a:ext>
              </a:extLst>
            </p:cNvPr>
            <p:cNvSpPr/>
            <p:nvPr/>
          </p:nvSpPr>
          <p:spPr>
            <a:xfrm>
              <a:off x="10321131" y="4779169"/>
              <a:ext cx="76200" cy="76200"/>
            </a:xfrm>
            <a:custGeom>
              <a:avLst/>
              <a:gdLst>
                <a:gd name="connsiteX0" fmla="*/ 160 w 76200"/>
                <a:gd name="connsiteY0" fmla="*/ 40 h 76200"/>
                <a:gd name="connsiteX1" fmla="*/ 76360 w 76200"/>
                <a:gd name="connsiteY1" fmla="*/ 40 h 76200"/>
                <a:gd name="connsiteX2" fmla="*/ 76360 w 76200"/>
                <a:gd name="connsiteY2" fmla="*/ 76240 h 76200"/>
                <a:gd name="connsiteX3" fmla="*/ 16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0"/>
                  </a:moveTo>
                  <a:lnTo>
                    <a:pt x="76360" y="40"/>
                  </a:lnTo>
                  <a:lnTo>
                    <a:pt x="76360" y="76240"/>
                  </a:lnTo>
                  <a:lnTo>
                    <a:pt x="16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1" name="Полилиния 1310">
              <a:extLst>
                <a:ext uri="{FF2B5EF4-FFF2-40B4-BE49-F238E27FC236}">
                  <a16:creationId xmlns:a16="http://schemas.microsoft.com/office/drawing/2014/main" id="{49BD9A51-3CE9-AE1E-605C-8B0814A60514}"/>
                </a:ext>
              </a:extLst>
            </p:cNvPr>
            <p:cNvSpPr/>
            <p:nvPr/>
          </p:nvSpPr>
          <p:spPr>
            <a:xfrm>
              <a:off x="10321131" y="4855369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2" name="Полилиния 1311">
              <a:extLst>
                <a:ext uri="{FF2B5EF4-FFF2-40B4-BE49-F238E27FC236}">
                  <a16:creationId xmlns:a16="http://schemas.microsoft.com/office/drawing/2014/main" id="{8701835B-A3A6-348C-A7A3-7F7DE6351731}"/>
                </a:ext>
              </a:extLst>
            </p:cNvPr>
            <p:cNvSpPr/>
            <p:nvPr/>
          </p:nvSpPr>
          <p:spPr>
            <a:xfrm>
              <a:off x="10321131" y="5083969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3" name="Полилиния 1312">
              <a:extLst>
                <a:ext uri="{FF2B5EF4-FFF2-40B4-BE49-F238E27FC236}">
                  <a16:creationId xmlns:a16="http://schemas.microsoft.com/office/drawing/2014/main" id="{9872BAED-08FC-899F-4EB4-0FFC8ECD10A8}"/>
                </a:ext>
              </a:extLst>
            </p:cNvPr>
            <p:cNvSpPr/>
            <p:nvPr/>
          </p:nvSpPr>
          <p:spPr>
            <a:xfrm>
              <a:off x="10321131" y="5160169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4" name="Полилиния 1313">
              <a:extLst>
                <a:ext uri="{FF2B5EF4-FFF2-40B4-BE49-F238E27FC236}">
                  <a16:creationId xmlns:a16="http://schemas.microsoft.com/office/drawing/2014/main" id="{0A65F8F2-FECC-B272-735B-B31EAC026C95}"/>
                </a:ext>
              </a:extLst>
            </p:cNvPr>
            <p:cNvSpPr/>
            <p:nvPr/>
          </p:nvSpPr>
          <p:spPr>
            <a:xfrm>
              <a:off x="10321131" y="5388769"/>
              <a:ext cx="76200" cy="76200"/>
            </a:xfrm>
            <a:custGeom>
              <a:avLst/>
              <a:gdLst>
                <a:gd name="connsiteX0" fmla="*/ 160 w 76200"/>
                <a:gd name="connsiteY0" fmla="*/ 104 h 76200"/>
                <a:gd name="connsiteX1" fmla="*/ 76360 w 76200"/>
                <a:gd name="connsiteY1" fmla="*/ 104 h 76200"/>
                <a:gd name="connsiteX2" fmla="*/ 76360 w 76200"/>
                <a:gd name="connsiteY2" fmla="*/ 76304 h 76200"/>
                <a:gd name="connsiteX3" fmla="*/ 16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04"/>
                  </a:moveTo>
                  <a:lnTo>
                    <a:pt x="76360" y="104"/>
                  </a:lnTo>
                  <a:lnTo>
                    <a:pt x="76360" y="76304"/>
                  </a:lnTo>
                  <a:lnTo>
                    <a:pt x="16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5" name="Полилиния 1314">
              <a:extLst>
                <a:ext uri="{FF2B5EF4-FFF2-40B4-BE49-F238E27FC236}">
                  <a16:creationId xmlns:a16="http://schemas.microsoft.com/office/drawing/2014/main" id="{D56244D7-D5C5-395C-5B19-4986A8F85B04}"/>
                </a:ext>
              </a:extLst>
            </p:cNvPr>
            <p:cNvSpPr/>
            <p:nvPr/>
          </p:nvSpPr>
          <p:spPr>
            <a:xfrm>
              <a:off x="10321131" y="5541169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6" name="Полилиния 1315">
              <a:extLst>
                <a:ext uri="{FF2B5EF4-FFF2-40B4-BE49-F238E27FC236}">
                  <a16:creationId xmlns:a16="http://schemas.microsoft.com/office/drawing/2014/main" id="{A4FE7CA8-BA1F-7F73-F9D6-8FF45B34592C}"/>
                </a:ext>
              </a:extLst>
            </p:cNvPr>
            <p:cNvSpPr/>
            <p:nvPr/>
          </p:nvSpPr>
          <p:spPr>
            <a:xfrm>
              <a:off x="10321131" y="5617369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7" name="Полилиния 1316">
              <a:extLst>
                <a:ext uri="{FF2B5EF4-FFF2-40B4-BE49-F238E27FC236}">
                  <a16:creationId xmlns:a16="http://schemas.microsoft.com/office/drawing/2014/main" id="{4447CC8C-2115-D1C0-DA48-B608226512EC}"/>
                </a:ext>
              </a:extLst>
            </p:cNvPr>
            <p:cNvSpPr/>
            <p:nvPr/>
          </p:nvSpPr>
          <p:spPr>
            <a:xfrm>
              <a:off x="10321131" y="5693569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8" name="Полилиния 1317">
              <a:extLst>
                <a:ext uri="{FF2B5EF4-FFF2-40B4-BE49-F238E27FC236}">
                  <a16:creationId xmlns:a16="http://schemas.microsoft.com/office/drawing/2014/main" id="{20E46FD6-4927-648B-54AB-6FD9E794D0C6}"/>
                </a:ext>
              </a:extLst>
            </p:cNvPr>
            <p:cNvSpPr/>
            <p:nvPr/>
          </p:nvSpPr>
          <p:spPr>
            <a:xfrm>
              <a:off x="10321131" y="5769769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19" name="Полилиния 1318">
              <a:extLst>
                <a:ext uri="{FF2B5EF4-FFF2-40B4-BE49-F238E27FC236}">
                  <a16:creationId xmlns:a16="http://schemas.microsoft.com/office/drawing/2014/main" id="{AE5E0981-8F21-6A29-F103-8C8FAC817872}"/>
                </a:ext>
              </a:extLst>
            </p:cNvPr>
            <p:cNvSpPr/>
            <p:nvPr/>
          </p:nvSpPr>
          <p:spPr>
            <a:xfrm>
              <a:off x="10321131" y="5922169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0" name="Полилиния 1319">
              <a:extLst>
                <a:ext uri="{FF2B5EF4-FFF2-40B4-BE49-F238E27FC236}">
                  <a16:creationId xmlns:a16="http://schemas.microsoft.com/office/drawing/2014/main" id="{5B674346-6252-609E-68EB-D68F342F14D6}"/>
                </a:ext>
              </a:extLst>
            </p:cNvPr>
            <p:cNvSpPr/>
            <p:nvPr/>
          </p:nvSpPr>
          <p:spPr>
            <a:xfrm>
              <a:off x="10321131" y="5998369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1" name="Полилиния 1320">
              <a:extLst>
                <a:ext uri="{FF2B5EF4-FFF2-40B4-BE49-F238E27FC236}">
                  <a16:creationId xmlns:a16="http://schemas.microsoft.com/office/drawing/2014/main" id="{9C51D8E7-F42B-90D3-83C0-5515527C5294}"/>
                </a:ext>
              </a:extLst>
            </p:cNvPr>
            <p:cNvSpPr/>
            <p:nvPr/>
          </p:nvSpPr>
          <p:spPr>
            <a:xfrm>
              <a:off x="10321131" y="6074569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2" name="Полилиния 1321">
              <a:extLst>
                <a:ext uri="{FF2B5EF4-FFF2-40B4-BE49-F238E27FC236}">
                  <a16:creationId xmlns:a16="http://schemas.microsoft.com/office/drawing/2014/main" id="{C07E590F-B143-6AA7-5E63-8AF001B8D5A5}"/>
                </a:ext>
              </a:extLst>
            </p:cNvPr>
            <p:cNvSpPr/>
            <p:nvPr/>
          </p:nvSpPr>
          <p:spPr>
            <a:xfrm>
              <a:off x="10321131" y="6150769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3" name="Полилиния 1322">
              <a:extLst>
                <a:ext uri="{FF2B5EF4-FFF2-40B4-BE49-F238E27FC236}">
                  <a16:creationId xmlns:a16="http://schemas.microsoft.com/office/drawing/2014/main" id="{ACCA467D-F246-8926-78FC-DDC0611FCF13}"/>
                </a:ext>
              </a:extLst>
            </p:cNvPr>
            <p:cNvSpPr/>
            <p:nvPr/>
          </p:nvSpPr>
          <p:spPr>
            <a:xfrm>
              <a:off x="10321131" y="6226969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4" name="Полилиния 1323">
              <a:extLst>
                <a:ext uri="{FF2B5EF4-FFF2-40B4-BE49-F238E27FC236}">
                  <a16:creationId xmlns:a16="http://schemas.microsoft.com/office/drawing/2014/main" id="{8781221E-7997-F4E1-A44F-EEED78AE27F9}"/>
                </a:ext>
              </a:extLst>
            </p:cNvPr>
            <p:cNvSpPr/>
            <p:nvPr/>
          </p:nvSpPr>
          <p:spPr>
            <a:xfrm>
              <a:off x="10321131" y="6303169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5" name="Полилиния 1324">
              <a:extLst>
                <a:ext uri="{FF2B5EF4-FFF2-40B4-BE49-F238E27FC236}">
                  <a16:creationId xmlns:a16="http://schemas.microsoft.com/office/drawing/2014/main" id="{23784AF3-EBA5-8476-DC67-FE8A91E5234C}"/>
                </a:ext>
              </a:extLst>
            </p:cNvPr>
            <p:cNvSpPr/>
            <p:nvPr/>
          </p:nvSpPr>
          <p:spPr>
            <a:xfrm>
              <a:off x="10321131" y="6455569"/>
              <a:ext cx="76200" cy="76200"/>
            </a:xfrm>
            <a:custGeom>
              <a:avLst/>
              <a:gdLst>
                <a:gd name="connsiteX0" fmla="*/ 160 w 76200"/>
                <a:gd name="connsiteY0" fmla="*/ 216 h 76200"/>
                <a:gd name="connsiteX1" fmla="*/ 76360 w 76200"/>
                <a:gd name="connsiteY1" fmla="*/ 216 h 76200"/>
                <a:gd name="connsiteX2" fmla="*/ 76360 w 76200"/>
                <a:gd name="connsiteY2" fmla="*/ 76416 h 76200"/>
                <a:gd name="connsiteX3" fmla="*/ 16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16"/>
                  </a:moveTo>
                  <a:lnTo>
                    <a:pt x="76360" y="216"/>
                  </a:lnTo>
                  <a:lnTo>
                    <a:pt x="76360" y="76416"/>
                  </a:lnTo>
                  <a:lnTo>
                    <a:pt x="16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6" name="Полилиния 1325">
              <a:extLst>
                <a:ext uri="{FF2B5EF4-FFF2-40B4-BE49-F238E27FC236}">
                  <a16:creationId xmlns:a16="http://schemas.microsoft.com/office/drawing/2014/main" id="{F303B685-9D87-C865-5791-F6F6F1567BD4}"/>
                </a:ext>
              </a:extLst>
            </p:cNvPr>
            <p:cNvSpPr/>
            <p:nvPr/>
          </p:nvSpPr>
          <p:spPr>
            <a:xfrm>
              <a:off x="10321131" y="6531769"/>
              <a:ext cx="76200" cy="76200"/>
            </a:xfrm>
            <a:custGeom>
              <a:avLst/>
              <a:gdLst>
                <a:gd name="connsiteX0" fmla="*/ 160 w 76200"/>
                <a:gd name="connsiteY0" fmla="*/ 224 h 76200"/>
                <a:gd name="connsiteX1" fmla="*/ 76360 w 76200"/>
                <a:gd name="connsiteY1" fmla="*/ 224 h 76200"/>
                <a:gd name="connsiteX2" fmla="*/ 76360 w 76200"/>
                <a:gd name="connsiteY2" fmla="*/ 76424 h 76200"/>
                <a:gd name="connsiteX3" fmla="*/ 16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24"/>
                  </a:moveTo>
                  <a:lnTo>
                    <a:pt x="76360" y="224"/>
                  </a:lnTo>
                  <a:lnTo>
                    <a:pt x="76360" y="76424"/>
                  </a:lnTo>
                  <a:lnTo>
                    <a:pt x="16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7" name="Полилиния 1326">
              <a:extLst>
                <a:ext uri="{FF2B5EF4-FFF2-40B4-BE49-F238E27FC236}">
                  <a16:creationId xmlns:a16="http://schemas.microsoft.com/office/drawing/2014/main" id="{24E8FBF5-F2E7-39D7-FD56-2C41D345BC12}"/>
                </a:ext>
              </a:extLst>
            </p:cNvPr>
            <p:cNvSpPr/>
            <p:nvPr/>
          </p:nvSpPr>
          <p:spPr>
            <a:xfrm>
              <a:off x="10397331" y="5312569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8" name="Полилиния 1327">
              <a:extLst>
                <a:ext uri="{FF2B5EF4-FFF2-40B4-BE49-F238E27FC236}">
                  <a16:creationId xmlns:a16="http://schemas.microsoft.com/office/drawing/2014/main" id="{CEA21AF1-BA16-9EAA-E973-6E757493E2D7}"/>
                </a:ext>
              </a:extLst>
            </p:cNvPr>
            <p:cNvSpPr/>
            <p:nvPr/>
          </p:nvSpPr>
          <p:spPr>
            <a:xfrm>
              <a:off x="10397331" y="5388769"/>
              <a:ext cx="76200" cy="76200"/>
            </a:xfrm>
            <a:custGeom>
              <a:avLst/>
              <a:gdLst>
                <a:gd name="connsiteX0" fmla="*/ 168 w 76200"/>
                <a:gd name="connsiteY0" fmla="*/ 104 h 76200"/>
                <a:gd name="connsiteX1" fmla="*/ 76368 w 76200"/>
                <a:gd name="connsiteY1" fmla="*/ 104 h 76200"/>
                <a:gd name="connsiteX2" fmla="*/ 76368 w 76200"/>
                <a:gd name="connsiteY2" fmla="*/ 76304 h 76200"/>
                <a:gd name="connsiteX3" fmla="*/ 16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04"/>
                  </a:moveTo>
                  <a:lnTo>
                    <a:pt x="76368" y="104"/>
                  </a:lnTo>
                  <a:lnTo>
                    <a:pt x="76368" y="76304"/>
                  </a:lnTo>
                  <a:lnTo>
                    <a:pt x="16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29" name="Полилиния 1328">
              <a:extLst>
                <a:ext uri="{FF2B5EF4-FFF2-40B4-BE49-F238E27FC236}">
                  <a16:creationId xmlns:a16="http://schemas.microsoft.com/office/drawing/2014/main" id="{D9FC7608-12A4-5E18-3FF0-43890ABCD8AA}"/>
                </a:ext>
              </a:extLst>
            </p:cNvPr>
            <p:cNvSpPr/>
            <p:nvPr/>
          </p:nvSpPr>
          <p:spPr>
            <a:xfrm>
              <a:off x="10397331" y="5464969"/>
              <a:ext cx="76200" cy="76200"/>
            </a:xfrm>
            <a:custGeom>
              <a:avLst/>
              <a:gdLst>
                <a:gd name="connsiteX0" fmla="*/ 168 w 76200"/>
                <a:gd name="connsiteY0" fmla="*/ 112 h 76200"/>
                <a:gd name="connsiteX1" fmla="*/ 76368 w 76200"/>
                <a:gd name="connsiteY1" fmla="*/ 112 h 76200"/>
                <a:gd name="connsiteX2" fmla="*/ 76368 w 76200"/>
                <a:gd name="connsiteY2" fmla="*/ 76312 h 76200"/>
                <a:gd name="connsiteX3" fmla="*/ 16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12"/>
                  </a:moveTo>
                  <a:lnTo>
                    <a:pt x="76368" y="112"/>
                  </a:lnTo>
                  <a:lnTo>
                    <a:pt x="76368" y="76312"/>
                  </a:lnTo>
                  <a:lnTo>
                    <a:pt x="16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0" name="Полилиния 1329">
              <a:extLst>
                <a:ext uri="{FF2B5EF4-FFF2-40B4-BE49-F238E27FC236}">
                  <a16:creationId xmlns:a16="http://schemas.microsoft.com/office/drawing/2014/main" id="{29CF986A-4C56-DB5E-C702-2FAD1C91AAC3}"/>
                </a:ext>
              </a:extLst>
            </p:cNvPr>
            <p:cNvSpPr/>
            <p:nvPr/>
          </p:nvSpPr>
          <p:spPr>
            <a:xfrm>
              <a:off x="10397331" y="5541169"/>
              <a:ext cx="76200" cy="76200"/>
            </a:xfrm>
            <a:custGeom>
              <a:avLst/>
              <a:gdLst>
                <a:gd name="connsiteX0" fmla="*/ 168 w 76200"/>
                <a:gd name="connsiteY0" fmla="*/ 120 h 76200"/>
                <a:gd name="connsiteX1" fmla="*/ 76368 w 76200"/>
                <a:gd name="connsiteY1" fmla="*/ 120 h 76200"/>
                <a:gd name="connsiteX2" fmla="*/ 76368 w 76200"/>
                <a:gd name="connsiteY2" fmla="*/ 76320 h 76200"/>
                <a:gd name="connsiteX3" fmla="*/ 16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0"/>
                  </a:moveTo>
                  <a:lnTo>
                    <a:pt x="76368" y="120"/>
                  </a:lnTo>
                  <a:lnTo>
                    <a:pt x="76368" y="76320"/>
                  </a:lnTo>
                  <a:lnTo>
                    <a:pt x="16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1" name="Полилиния 1330">
              <a:extLst>
                <a:ext uri="{FF2B5EF4-FFF2-40B4-BE49-F238E27FC236}">
                  <a16:creationId xmlns:a16="http://schemas.microsoft.com/office/drawing/2014/main" id="{23DC03FA-329C-5FB2-CB27-931E9270876C}"/>
                </a:ext>
              </a:extLst>
            </p:cNvPr>
            <p:cNvSpPr/>
            <p:nvPr/>
          </p:nvSpPr>
          <p:spPr>
            <a:xfrm>
              <a:off x="10397331" y="5617369"/>
              <a:ext cx="76200" cy="76200"/>
            </a:xfrm>
            <a:custGeom>
              <a:avLst/>
              <a:gdLst>
                <a:gd name="connsiteX0" fmla="*/ 168 w 76200"/>
                <a:gd name="connsiteY0" fmla="*/ 128 h 76200"/>
                <a:gd name="connsiteX1" fmla="*/ 76368 w 76200"/>
                <a:gd name="connsiteY1" fmla="*/ 128 h 76200"/>
                <a:gd name="connsiteX2" fmla="*/ 76368 w 76200"/>
                <a:gd name="connsiteY2" fmla="*/ 76328 h 76200"/>
                <a:gd name="connsiteX3" fmla="*/ 16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8"/>
                  </a:moveTo>
                  <a:lnTo>
                    <a:pt x="76368" y="128"/>
                  </a:lnTo>
                  <a:lnTo>
                    <a:pt x="76368" y="76328"/>
                  </a:lnTo>
                  <a:lnTo>
                    <a:pt x="16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2" name="Полилиния 1331">
              <a:extLst>
                <a:ext uri="{FF2B5EF4-FFF2-40B4-BE49-F238E27FC236}">
                  <a16:creationId xmlns:a16="http://schemas.microsoft.com/office/drawing/2014/main" id="{0CA9E8F6-BB9D-0382-3813-DF98DF076F18}"/>
                </a:ext>
              </a:extLst>
            </p:cNvPr>
            <p:cNvSpPr/>
            <p:nvPr/>
          </p:nvSpPr>
          <p:spPr>
            <a:xfrm>
              <a:off x="10397331" y="5693569"/>
              <a:ext cx="76200" cy="76200"/>
            </a:xfrm>
            <a:custGeom>
              <a:avLst/>
              <a:gdLst>
                <a:gd name="connsiteX0" fmla="*/ 168 w 76200"/>
                <a:gd name="connsiteY0" fmla="*/ 136 h 76200"/>
                <a:gd name="connsiteX1" fmla="*/ 76368 w 76200"/>
                <a:gd name="connsiteY1" fmla="*/ 136 h 76200"/>
                <a:gd name="connsiteX2" fmla="*/ 76368 w 76200"/>
                <a:gd name="connsiteY2" fmla="*/ 76336 h 76200"/>
                <a:gd name="connsiteX3" fmla="*/ 16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36"/>
                  </a:moveTo>
                  <a:lnTo>
                    <a:pt x="76368" y="136"/>
                  </a:lnTo>
                  <a:lnTo>
                    <a:pt x="76368" y="76336"/>
                  </a:lnTo>
                  <a:lnTo>
                    <a:pt x="16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3" name="Полилиния 1332">
              <a:extLst>
                <a:ext uri="{FF2B5EF4-FFF2-40B4-BE49-F238E27FC236}">
                  <a16:creationId xmlns:a16="http://schemas.microsoft.com/office/drawing/2014/main" id="{C36CB1AB-C579-AA5B-8A02-9C2576CAFF2F}"/>
                </a:ext>
              </a:extLst>
            </p:cNvPr>
            <p:cNvSpPr/>
            <p:nvPr/>
          </p:nvSpPr>
          <p:spPr>
            <a:xfrm>
              <a:off x="10397331" y="5769769"/>
              <a:ext cx="76200" cy="76200"/>
            </a:xfrm>
            <a:custGeom>
              <a:avLst/>
              <a:gdLst>
                <a:gd name="connsiteX0" fmla="*/ 168 w 76200"/>
                <a:gd name="connsiteY0" fmla="*/ 144 h 76200"/>
                <a:gd name="connsiteX1" fmla="*/ 76368 w 76200"/>
                <a:gd name="connsiteY1" fmla="*/ 144 h 76200"/>
                <a:gd name="connsiteX2" fmla="*/ 76368 w 76200"/>
                <a:gd name="connsiteY2" fmla="*/ 76344 h 76200"/>
                <a:gd name="connsiteX3" fmla="*/ 16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44"/>
                  </a:moveTo>
                  <a:lnTo>
                    <a:pt x="76368" y="144"/>
                  </a:lnTo>
                  <a:lnTo>
                    <a:pt x="76368" y="76344"/>
                  </a:lnTo>
                  <a:lnTo>
                    <a:pt x="16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4" name="Полилиния 1333">
              <a:extLst>
                <a:ext uri="{FF2B5EF4-FFF2-40B4-BE49-F238E27FC236}">
                  <a16:creationId xmlns:a16="http://schemas.microsoft.com/office/drawing/2014/main" id="{EB160868-B786-1E92-4C29-F0FB12CF81CA}"/>
                </a:ext>
              </a:extLst>
            </p:cNvPr>
            <p:cNvSpPr/>
            <p:nvPr/>
          </p:nvSpPr>
          <p:spPr>
            <a:xfrm>
              <a:off x="10397331" y="5922169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5" name="Полилиния 1334">
              <a:extLst>
                <a:ext uri="{FF2B5EF4-FFF2-40B4-BE49-F238E27FC236}">
                  <a16:creationId xmlns:a16="http://schemas.microsoft.com/office/drawing/2014/main" id="{78126EFA-FE99-57CF-4531-9F71983AF311}"/>
                </a:ext>
              </a:extLst>
            </p:cNvPr>
            <p:cNvSpPr/>
            <p:nvPr/>
          </p:nvSpPr>
          <p:spPr>
            <a:xfrm>
              <a:off x="10397331" y="6226969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6" name="Полилиния 1335">
              <a:extLst>
                <a:ext uri="{FF2B5EF4-FFF2-40B4-BE49-F238E27FC236}">
                  <a16:creationId xmlns:a16="http://schemas.microsoft.com/office/drawing/2014/main" id="{406945F0-E1C5-297F-43CC-C47CE5514A91}"/>
                </a:ext>
              </a:extLst>
            </p:cNvPr>
            <p:cNvSpPr/>
            <p:nvPr/>
          </p:nvSpPr>
          <p:spPr>
            <a:xfrm>
              <a:off x="10397331" y="6531769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7" name="Полилиния 1336">
              <a:extLst>
                <a:ext uri="{FF2B5EF4-FFF2-40B4-BE49-F238E27FC236}">
                  <a16:creationId xmlns:a16="http://schemas.microsoft.com/office/drawing/2014/main" id="{930130E1-9D7C-6CEA-7A1B-8EFF8D701D5D}"/>
                </a:ext>
              </a:extLst>
            </p:cNvPr>
            <p:cNvSpPr/>
            <p:nvPr/>
          </p:nvSpPr>
          <p:spPr>
            <a:xfrm>
              <a:off x="10473531" y="4702969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8" name="Полилиния 1337">
              <a:extLst>
                <a:ext uri="{FF2B5EF4-FFF2-40B4-BE49-F238E27FC236}">
                  <a16:creationId xmlns:a16="http://schemas.microsoft.com/office/drawing/2014/main" id="{7DDC58FD-5894-A730-FD22-F570EFB170C1}"/>
                </a:ext>
              </a:extLst>
            </p:cNvPr>
            <p:cNvSpPr/>
            <p:nvPr/>
          </p:nvSpPr>
          <p:spPr>
            <a:xfrm>
              <a:off x="10473531" y="4779169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39" name="Полилиния 1338">
              <a:extLst>
                <a:ext uri="{FF2B5EF4-FFF2-40B4-BE49-F238E27FC236}">
                  <a16:creationId xmlns:a16="http://schemas.microsoft.com/office/drawing/2014/main" id="{B1B87BB8-9C9E-5095-2522-378FE6A7272E}"/>
                </a:ext>
              </a:extLst>
            </p:cNvPr>
            <p:cNvSpPr/>
            <p:nvPr/>
          </p:nvSpPr>
          <p:spPr>
            <a:xfrm>
              <a:off x="10473531" y="4855369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0" name="Полилиния 1339">
              <a:extLst>
                <a:ext uri="{FF2B5EF4-FFF2-40B4-BE49-F238E27FC236}">
                  <a16:creationId xmlns:a16="http://schemas.microsoft.com/office/drawing/2014/main" id="{139645DF-A5AC-CA8E-93EE-412998582084}"/>
                </a:ext>
              </a:extLst>
            </p:cNvPr>
            <p:cNvSpPr/>
            <p:nvPr/>
          </p:nvSpPr>
          <p:spPr>
            <a:xfrm>
              <a:off x="10473531" y="4931569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1" name="Полилиния 1340">
              <a:extLst>
                <a:ext uri="{FF2B5EF4-FFF2-40B4-BE49-F238E27FC236}">
                  <a16:creationId xmlns:a16="http://schemas.microsoft.com/office/drawing/2014/main" id="{E444A1D4-9E8D-CFEA-E857-4CE9986752F6}"/>
                </a:ext>
              </a:extLst>
            </p:cNvPr>
            <p:cNvSpPr/>
            <p:nvPr/>
          </p:nvSpPr>
          <p:spPr>
            <a:xfrm>
              <a:off x="10473531" y="5007769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2" name="Полилиния 1341">
              <a:extLst>
                <a:ext uri="{FF2B5EF4-FFF2-40B4-BE49-F238E27FC236}">
                  <a16:creationId xmlns:a16="http://schemas.microsoft.com/office/drawing/2014/main" id="{DF56127C-C462-1F9A-16DB-3F18E86A2447}"/>
                </a:ext>
              </a:extLst>
            </p:cNvPr>
            <p:cNvSpPr/>
            <p:nvPr/>
          </p:nvSpPr>
          <p:spPr>
            <a:xfrm>
              <a:off x="10473531" y="5083969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3" name="Полилиния 1342">
              <a:extLst>
                <a:ext uri="{FF2B5EF4-FFF2-40B4-BE49-F238E27FC236}">
                  <a16:creationId xmlns:a16="http://schemas.microsoft.com/office/drawing/2014/main" id="{C8D54E24-FF00-C6F6-EF85-CB81D29894BB}"/>
                </a:ext>
              </a:extLst>
            </p:cNvPr>
            <p:cNvSpPr/>
            <p:nvPr/>
          </p:nvSpPr>
          <p:spPr>
            <a:xfrm>
              <a:off x="10473531" y="5160169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4" name="Полилиния 1343">
              <a:extLst>
                <a:ext uri="{FF2B5EF4-FFF2-40B4-BE49-F238E27FC236}">
                  <a16:creationId xmlns:a16="http://schemas.microsoft.com/office/drawing/2014/main" id="{67AA6C94-51DF-3833-83A6-A89FBD4E25A2}"/>
                </a:ext>
              </a:extLst>
            </p:cNvPr>
            <p:cNvSpPr/>
            <p:nvPr/>
          </p:nvSpPr>
          <p:spPr>
            <a:xfrm>
              <a:off x="10473531" y="5312569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5" name="Полилиния 1344">
              <a:extLst>
                <a:ext uri="{FF2B5EF4-FFF2-40B4-BE49-F238E27FC236}">
                  <a16:creationId xmlns:a16="http://schemas.microsoft.com/office/drawing/2014/main" id="{D6ED4F79-244F-36E1-D4FF-14CABAF9F954}"/>
                </a:ext>
              </a:extLst>
            </p:cNvPr>
            <p:cNvSpPr/>
            <p:nvPr/>
          </p:nvSpPr>
          <p:spPr>
            <a:xfrm>
              <a:off x="10473531" y="5388769"/>
              <a:ext cx="76200" cy="76200"/>
            </a:xfrm>
            <a:custGeom>
              <a:avLst/>
              <a:gdLst>
                <a:gd name="connsiteX0" fmla="*/ 176 w 76200"/>
                <a:gd name="connsiteY0" fmla="*/ 104 h 76200"/>
                <a:gd name="connsiteX1" fmla="*/ 76376 w 76200"/>
                <a:gd name="connsiteY1" fmla="*/ 104 h 76200"/>
                <a:gd name="connsiteX2" fmla="*/ 76376 w 76200"/>
                <a:gd name="connsiteY2" fmla="*/ 76304 h 76200"/>
                <a:gd name="connsiteX3" fmla="*/ 17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04"/>
                  </a:moveTo>
                  <a:lnTo>
                    <a:pt x="76376" y="104"/>
                  </a:lnTo>
                  <a:lnTo>
                    <a:pt x="76376" y="76304"/>
                  </a:lnTo>
                  <a:lnTo>
                    <a:pt x="17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6" name="Полилиния 1345">
              <a:extLst>
                <a:ext uri="{FF2B5EF4-FFF2-40B4-BE49-F238E27FC236}">
                  <a16:creationId xmlns:a16="http://schemas.microsoft.com/office/drawing/2014/main" id="{47DD66A7-B49D-6D8C-E24E-AB9FD084D3B6}"/>
                </a:ext>
              </a:extLst>
            </p:cNvPr>
            <p:cNvSpPr/>
            <p:nvPr/>
          </p:nvSpPr>
          <p:spPr>
            <a:xfrm>
              <a:off x="10473531" y="5541169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7" name="Полилиния 1346">
              <a:extLst>
                <a:ext uri="{FF2B5EF4-FFF2-40B4-BE49-F238E27FC236}">
                  <a16:creationId xmlns:a16="http://schemas.microsoft.com/office/drawing/2014/main" id="{EA5C671B-C473-CF6E-5F10-3286AD8AC79F}"/>
                </a:ext>
              </a:extLst>
            </p:cNvPr>
            <p:cNvSpPr/>
            <p:nvPr/>
          </p:nvSpPr>
          <p:spPr>
            <a:xfrm>
              <a:off x="10473531" y="5617369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8" name="Полилиния 1347">
              <a:extLst>
                <a:ext uri="{FF2B5EF4-FFF2-40B4-BE49-F238E27FC236}">
                  <a16:creationId xmlns:a16="http://schemas.microsoft.com/office/drawing/2014/main" id="{34675CC6-F18A-CFA3-8CF9-D0AFEB1C1DE5}"/>
                </a:ext>
              </a:extLst>
            </p:cNvPr>
            <p:cNvSpPr/>
            <p:nvPr/>
          </p:nvSpPr>
          <p:spPr>
            <a:xfrm>
              <a:off x="10473531" y="5693569"/>
              <a:ext cx="76200" cy="76200"/>
            </a:xfrm>
            <a:custGeom>
              <a:avLst/>
              <a:gdLst>
                <a:gd name="connsiteX0" fmla="*/ 176 w 76200"/>
                <a:gd name="connsiteY0" fmla="*/ 136 h 76200"/>
                <a:gd name="connsiteX1" fmla="*/ 76376 w 76200"/>
                <a:gd name="connsiteY1" fmla="*/ 136 h 76200"/>
                <a:gd name="connsiteX2" fmla="*/ 76376 w 76200"/>
                <a:gd name="connsiteY2" fmla="*/ 76336 h 76200"/>
                <a:gd name="connsiteX3" fmla="*/ 17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36"/>
                  </a:moveTo>
                  <a:lnTo>
                    <a:pt x="76376" y="136"/>
                  </a:lnTo>
                  <a:lnTo>
                    <a:pt x="76376" y="76336"/>
                  </a:lnTo>
                  <a:lnTo>
                    <a:pt x="17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49" name="Полилиния 1348">
              <a:extLst>
                <a:ext uri="{FF2B5EF4-FFF2-40B4-BE49-F238E27FC236}">
                  <a16:creationId xmlns:a16="http://schemas.microsoft.com/office/drawing/2014/main" id="{C3C42813-7991-CD28-944B-90F9FC71905F}"/>
                </a:ext>
              </a:extLst>
            </p:cNvPr>
            <p:cNvSpPr/>
            <p:nvPr/>
          </p:nvSpPr>
          <p:spPr>
            <a:xfrm>
              <a:off x="10473531" y="5922169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0" name="Полилиния 1349">
              <a:extLst>
                <a:ext uri="{FF2B5EF4-FFF2-40B4-BE49-F238E27FC236}">
                  <a16:creationId xmlns:a16="http://schemas.microsoft.com/office/drawing/2014/main" id="{C32EBF5D-F5FA-6E76-6D9F-D894DB3D15C1}"/>
                </a:ext>
              </a:extLst>
            </p:cNvPr>
            <p:cNvSpPr/>
            <p:nvPr/>
          </p:nvSpPr>
          <p:spPr>
            <a:xfrm>
              <a:off x="10473531" y="6074569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1" name="Полилиния 1350">
              <a:extLst>
                <a:ext uri="{FF2B5EF4-FFF2-40B4-BE49-F238E27FC236}">
                  <a16:creationId xmlns:a16="http://schemas.microsoft.com/office/drawing/2014/main" id="{A76A6754-CA5D-DB2B-0A8C-77732CF098A0}"/>
                </a:ext>
              </a:extLst>
            </p:cNvPr>
            <p:cNvSpPr/>
            <p:nvPr/>
          </p:nvSpPr>
          <p:spPr>
            <a:xfrm>
              <a:off x="10473531" y="6226969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2" name="Полилиния 1351">
              <a:extLst>
                <a:ext uri="{FF2B5EF4-FFF2-40B4-BE49-F238E27FC236}">
                  <a16:creationId xmlns:a16="http://schemas.microsoft.com/office/drawing/2014/main" id="{067A09E4-12CE-924A-F419-17CD4FA2E7C3}"/>
                </a:ext>
              </a:extLst>
            </p:cNvPr>
            <p:cNvSpPr/>
            <p:nvPr/>
          </p:nvSpPr>
          <p:spPr>
            <a:xfrm>
              <a:off x="10473531" y="6531769"/>
              <a:ext cx="76200" cy="76200"/>
            </a:xfrm>
            <a:custGeom>
              <a:avLst/>
              <a:gdLst>
                <a:gd name="connsiteX0" fmla="*/ 176 w 76200"/>
                <a:gd name="connsiteY0" fmla="*/ 224 h 76200"/>
                <a:gd name="connsiteX1" fmla="*/ 76376 w 76200"/>
                <a:gd name="connsiteY1" fmla="*/ 224 h 76200"/>
                <a:gd name="connsiteX2" fmla="*/ 76376 w 76200"/>
                <a:gd name="connsiteY2" fmla="*/ 76424 h 76200"/>
                <a:gd name="connsiteX3" fmla="*/ 17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24"/>
                  </a:moveTo>
                  <a:lnTo>
                    <a:pt x="76376" y="224"/>
                  </a:lnTo>
                  <a:lnTo>
                    <a:pt x="76376" y="76424"/>
                  </a:lnTo>
                  <a:lnTo>
                    <a:pt x="17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3" name="Полилиния 1352">
              <a:extLst>
                <a:ext uri="{FF2B5EF4-FFF2-40B4-BE49-F238E27FC236}">
                  <a16:creationId xmlns:a16="http://schemas.microsoft.com/office/drawing/2014/main" id="{046E9C7A-9395-39E7-76CC-14E059BF96AC}"/>
                </a:ext>
              </a:extLst>
            </p:cNvPr>
            <p:cNvSpPr/>
            <p:nvPr/>
          </p:nvSpPr>
          <p:spPr>
            <a:xfrm>
              <a:off x="10549731" y="4702969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4" name="Полилиния 1353">
              <a:extLst>
                <a:ext uri="{FF2B5EF4-FFF2-40B4-BE49-F238E27FC236}">
                  <a16:creationId xmlns:a16="http://schemas.microsoft.com/office/drawing/2014/main" id="{8AAD3DBE-13DC-1591-D9FE-E95CA1EAF6D0}"/>
                </a:ext>
              </a:extLst>
            </p:cNvPr>
            <p:cNvSpPr/>
            <p:nvPr/>
          </p:nvSpPr>
          <p:spPr>
            <a:xfrm>
              <a:off x="10549731" y="5160169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5" name="Полилиния 1354">
              <a:extLst>
                <a:ext uri="{FF2B5EF4-FFF2-40B4-BE49-F238E27FC236}">
                  <a16:creationId xmlns:a16="http://schemas.microsoft.com/office/drawing/2014/main" id="{E8135739-E56F-CB81-5C10-51B31A10250A}"/>
                </a:ext>
              </a:extLst>
            </p:cNvPr>
            <p:cNvSpPr/>
            <p:nvPr/>
          </p:nvSpPr>
          <p:spPr>
            <a:xfrm>
              <a:off x="10549731" y="5388769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6" name="Полилиния 1355">
              <a:extLst>
                <a:ext uri="{FF2B5EF4-FFF2-40B4-BE49-F238E27FC236}">
                  <a16:creationId xmlns:a16="http://schemas.microsoft.com/office/drawing/2014/main" id="{367643F1-A580-EDEE-6991-1BEA1F1F4A34}"/>
                </a:ext>
              </a:extLst>
            </p:cNvPr>
            <p:cNvSpPr/>
            <p:nvPr/>
          </p:nvSpPr>
          <p:spPr>
            <a:xfrm>
              <a:off x="10549731" y="5617369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7" name="Полилиния 1356">
              <a:extLst>
                <a:ext uri="{FF2B5EF4-FFF2-40B4-BE49-F238E27FC236}">
                  <a16:creationId xmlns:a16="http://schemas.microsoft.com/office/drawing/2014/main" id="{C8C33B89-2252-8CE9-ED0F-EAF4C1EE91AC}"/>
                </a:ext>
              </a:extLst>
            </p:cNvPr>
            <p:cNvSpPr/>
            <p:nvPr/>
          </p:nvSpPr>
          <p:spPr>
            <a:xfrm>
              <a:off x="10549731" y="5769769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8" name="Полилиния 1357">
              <a:extLst>
                <a:ext uri="{FF2B5EF4-FFF2-40B4-BE49-F238E27FC236}">
                  <a16:creationId xmlns:a16="http://schemas.microsoft.com/office/drawing/2014/main" id="{B1E551F4-2850-8D3A-9C0C-2887939804EA}"/>
                </a:ext>
              </a:extLst>
            </p:cNvPr>
            <p:cNvSpPr/>
            <p:nvPr/>
          </p:nvSpPr>
          <p:spPr>
            <a:xfrm>
              <a:off x="10549731" y="5922169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59" name="Полилиния 1358">
              <a:extLst>
                <a:ext uri="{FF2B5EF4-FFF2-40B4-BE49-F238E27FC236}">
                  <a16:creationId xmlns:a16="http://schemas.microsoft.com/office/drawing/2014/main" id="{412836CC-FE5C-7C17-B460-9EB80EFDD72D}"/>
                </a:ext>
              </a:extLst>
            </p:cNvPr>
            <p:cNvSpPr/>
            <p:nvPr/>
          </p:nvSpPr>
          <p:spPr>
            <a:xfrm>
              <a:off x="10549731" y="6226969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0" name="Полилиния 1359">
              <a:extLst>
                <a:ext uri="{FF2B5EF4-FFF2-40B4-BE49-F238E27FC236}">
                  <a16:creationId xmlns:a16="http://schemas.microsoft.com/office/drawing/2014/main" id="{03332CC3-3734-FFA4-B4A4-C92504FCA16F}"/>
                </a:ext>
              </a:extLst>
            </p:cNvPr>
            <p:cNvSpPr/>
            <p:nvPr/>
          </p:nvSpPr>
          <p:spPr>
            <a:xfrm>
              <a:off x="10549731" y="6303169"/>
              <a:ext cx="76200" cy="76200"/>
            </a:xfrm>
            <a:custGeom>
              <a:avLst/>
              <a:gdLst>
                <a:gd name="connsiteX0" fmla="*/ 184 w 76200"/>
                <a:gd name="connsiteY0" fmla="*/ 200 h 76200"/>
                <a:gd name="connsiteX1" fmla="*/ 76384 w 76200"/>
                <a:gd name="connsiteY1" fmla="*/ 200 h 76200"/>
                <a:gd name="connsiteX2" fmla="*/ 76384 w 76200"/>
                <a:gd name="connsiteY2" fmla="*/ 76400 h 76200"/>
                <a:gd name="connsiteX3" fmla="*/ 18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0"/>
                  </a:moveTo>
                  <a:lnTo>
                    <a:pt x="76384" y="200"/>
                  </a:lnTo>
                  <a:lnTo>
                    <a:pt x="76384" y="76400"/>
                  </a:lnTo>
                  <a:lnTo>
                    <a:pt x="18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1" name="Полилиния 1360">
              <a:extLst>
                <a:ext uri="{FF2B5EF4-FFF2-40B4-BE49-F238E27FC236}">
                  <a16:creationId xmlns:a16="http://schemas.microsoft.com/office/drawing/2014/main" id="{D512B722-6CC1-85D2-9906-7EB68E4CCA58}"/>
                </a:ext>
              </a:extLst>
            </p:cNvPr>
            <p:cNvSpPr/>
            <p:nvPr/>
          </p:nvSpPr>
          <p:spPr>
            <a:xfrm>
              <a:off x="10549731" y="6531769"/>
              <a:ext cx="76200" cy="76200"/>
            </a:xfrm>
            <a:custGeom>
              <a:avLst/>
              <a:gdLst>
                <a:gd name="connsiteX0" fmla="*/ 184 w 76200"/>
                <a:gd name="connsiteY0" fmla="*/ 224 h 76200"/>
                <a:gd name="connsiteX1" fmla="*/ 76384 w 76200"/>
                <a:gd name="connsiteY1" fmla="*/ 224 h 76200"/>
                <a:gd name="connsiteX2" fmla="*/ 76384 w 76200"/>
                <a:gd name="connsiteY2" fmla="*/ 76424 h 76200"/>
                <a:gd name="connsiteX3" fmla="*/ 18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24"/>
                  </a:moveTo>
                  <a:lnTo>
                    <a:pt x="76384" y="224"/>
                  </a:lnTo>
                  <a:lnTo>
                    <a:pt x="76384" y="76424"/>
                  </a:lnTo>
                  <a:lnTo>
                    <a:pt x="18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2" name="Полилиния 1361">
              <a:extLst>
                <a:ext uri="{FF2B5EF4-FFF2-40B4-BE49-F238E27FC236}">
                  <a16:creationId xmlns:a16="http://schemas.microsoft.com/office/drawing/2014/main" id="{E2DB41F4-CBE3-28F2-732B-4BCCF8494DBC}"/>
                </a:ext>
              </a:extLst>
            </p:cNvPr>
            <p:cNvSpPr/>
            <p:nvPr/>
          </p:nvSpPr>
          <p:spPr>
            <a:xfrm>
              <a:off x="10625931" y="4702969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3" name="Полилиния 1362">
              <a:extLst>
                <a:ext uri="{FF2B5EF4-FFF2-40B4-BE49-F238E27FC236}">
                  <a16:creationId xmlns:a16="http://schemas.microsoft.com/office/drawing/2014/main" id="{A630A7FE-BBDA-E74B-25BF-1A689E5DA3F8}"/>
                </a:ext>
              </a:extLst>
            </p:cNvPr>
            <p:cNvSpPr/>
            <p:nvPr/>
          </p:nvSpPr>
          <p:spPr>
            <a:xfrm>
              <a:off x="10625931" y="4855369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4" name="Полилиния 1363">
              <a:extLst>
                <a:ext uri="{FF2B5EF4-FFF2-40B4-BE49-F238E27FC236}">
                  <a16:creationId xmlns:a16="http://schemas.microsoft.com/office/drawing/2014/main" id="{1B6DAA1E-F91D-BA94-E54C-6475727A84C6}"/>
                </a:ext>
              </a:extLst>
            </p:cNvPr>
            <p:cNvSpPr/>
            <p:nvPr/>
          </p:nvSpPr>
          <p:spPr>
            <a:xfrm>
              <a:off x="10625931" y="4931569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5" name="Полилиния 1364">
              <a:extLst>
                <a:ext uri="{FF2B5EF4-FFF2-40B4-BE49-F238E27FC236}">
                  <a16:creationId xmlns:a16="http://schemas.microsoft.com/office/drawing/2014/main" id="{488631D4-A37F-A005-7917-F82CE5305C3F}"/>
                </a:ext>
              </a:extLst>
            </p:cNvPr>
            <p:cNvSpPr/>
            <p:nvPr/>
          </p:nvSpPr>
          <p:spPr>
            <a:xfrm>
              <a:off x="10625931" y="5007769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6" name="Полилиния 1365">
              <a:extLst>
                <a:ext uri="{FF2B5EF4-FFF2-40B4-BE49-F238E27FC236}">
                  <a16:creationId xmlns:a16="http://schemas.microsoft.com/office/drawing/2014/main" id="{1F63F5AA-8076-DA22-764C-08DC0E360311}"/>
                </a:ext>
              </a:extLst>
            </p:cNvPr>
            <p:cNvSpPr/>
            <p:nvPr/>
          </p:nvSpPr>
          <p:spPr>
            <a:xfrm>
              <a:off x="10625931" y="5160169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7" name="Полилиния 1366">
              <a:extLst>
                <a:ext uri="{FF2B5EF4-FFF2-40B4-BE49-F238E27FC236}">
                  <a16:creationId xmlns:a16="http://schemas.microsoft.com/office/drawing/2014/main" id="{60A994B0-440C-BEF4-EBCD-B995ABBBBA60}"/>
                </a:ext>
              </a:extLst>
            </p:cNvPr>
            <p:cNvSpPr/>
            <p:nvPr/>
          </p:nvSpPr>
          <p:spPr>
            <a:xfrm>
              <a:off x="10625931" y="5464969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8" name="Полилиния 1367">
              <a:extLst>
                <a:ext uri="{FF2B5EF4-FFF2-40B4-BE49-F238E27FC236}">
                  <a16:creationId xmlns:a16="http://schemas.microsoft.com/office/drawing/2014/main" id="{BDAEFEE3-6CC7-1FBA-F44B-CCE3D4D15130}"/>
                </a:ext>
              </a:extLst>
            </p:cNvPr>
            <p:cNvSpPr/>
            <p:nvPr/>
          </p:nvSpPr>
          <p:spPr>
            <a:xfrm>
              <a:off x="10625931" y="5845969"/>
              <a:ext cx="76200" cy="76200"/>
            </a:xfrm>
            <a:custGeom>
              <a:avLst/>
              <a:gdLst>
                <a:gd name="connsiteX0" fmla="*/ 192 w 76200"/>
                <a:gd name="connsiteY0" fmla="*/ 152 h 76200"/>
                <a:gd name="connsiteX1" fmla="*/ 76392 w 76200"/>
                <a:gd name="connsiteY1" fmla="*/ 152 h 76200"/>
                <a:gd name="connsiteX2" fmla="*/ 76392 w 76200"/>
                <a:gd name="connsiteY2" fmla="*/ 76352 h 76200"/>
                <a:gd name="connsiteX3" fmla="*/ 19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52"/>
                  </a:moveTo>
                  <a:lnTo>
                    <a:pt x="76392" y="152"/>
                  </a:lnTo>
                  <a:lnTo>
                    <a:pt x="76392" y="76352"/>
                  </a:lnTo>
                  <a:lnTo>
                    <a:pt x="19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69" name="Полилиния 1368">
              <a:extLst>
                <a:ext uri="{FF2B5EF4-FFF2-40B4-BE49-F238E27FC236}">
                  <a16:creationId xmlns:a16="http://schemas.microsoft.com/office/drawing/2014/main" id="{48BA12FE-5598-981B-FA6D-CA90E3DD17D6}"/>
                </a:ext>
              </a:extLst>
            </p:cNvPr>
            <p:cNvSpPr/>
            <p:nvPr/>
          </p:nvSpPr>
          <p:spPr>
            <a:xfrm>
              <a:off x="10625931" y="5922169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0" name="Полилиния 1369">
              <a:extLst>
                <a:ext uri="{FF2B5EF4-FFF2-40B4-BE49-F238E27FC236}">
                  <a16:creationId xmlns:a16="http://schemas.microsoft.com/office/drawing/2014/main" id="{644660A0-0F8F-BAA7-1DE9-0CF54CC008C5}"/>
                </a:ext>
              </a:extLst>
            </p:cNvPr>
            <p:cNvSpPr/>
            <p:nvPr/>
          </p:nvSpPr>
          <p:spPr>
            <a:xfrm>
              <a:off x="10625931" y="5998369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1" name="Полилиния 1370">
              <a:extLst>
                <a:ext uri="{FF2B5EF4-FFF2-40B4-BE49-F238E27FC236}">
                  <a16:creationId xmlns:a16="http://schemas.microsoft.com/office/drawing/2014/main" id="{7055D8F5-0EB4-A3BB-49FE-CA33F477A22B}"/>
                </a:ext>
              </a:extLst>
            </p:cNvPr>
            <p:cNvSpPr/>
            <p:nvPr/>
          </p:nvSpPr>
          <p:spPr>
            <a:xfrm>
              <a:off x="10625931" y="6074569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2" name="Полилиния 1371">
              <a:extLst>
                <a:ext uri="{FF2B5EF4-FFF2-40B4-BE49-F238E27FC236}">
                  <a16:creationId xmlns:a16="http://schemas.microsoft.com/office/drawing/2014/main" id="{9743B036-9FCE-B86E-20DE-C53BA2D4055B}"/>
                </a:ext>
              </a:extLst>
            </p:cNvPr>
            <p:cNvSpPr/>
            <p:nvPr/>
          </p:nvSpPr>
          <p:spPr>
            <a:xfrm>
              <a:off x="10625931" y="6150769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3" name="Полилиния 1372">
              <a:extLst>
                <a:ext uri="{FF2B5EF4-FFF2-40B4-BE49-F238E27FC236}">
                  <a16:creationId xmlns:a16="http://schemas.microsoft.com/office/drawing/2014/main" id="{6753B876-87AE-7D51-ACC7-5BF82C36D742}"/>
                </a:ext>
              </a:extLst>
            </p:cNvPr>
            <p:cNvSpPr/>
            <p:nvPr/>
          </p:nvSpPr>
          <p:spPr>
            <a:xfrm>
              <a:off x="10625931" y="6226969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4" name="Полилиния 1373">
              <a:extLst>
                <a:ext uri="{FF2B5EF4-FFF2-40B4-BE49-F238E27FC236}">
                  <a16:creationId xmlns:a16="http://schemas.microsoft.com/office/drawing/2014/main" id="{66EDDE7F-7861-62D5-D443-95C6C4D9A5DA}"/>
                </a:ext>
              </a:extLst>
            </p:cNvPr>
            <p:cNvSpPr/>
            <p:nvPr/>
          </p:nvSpPr>
          <p:spPr>
            <a:xfrm>
              <a:off x="10625931" y="6303169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5" name="Полилиния 1374">
              <a:extLst>
                <a:ext uri="{FF2B5EF4-FFF2-40B4-BE49-F238E27FC236}">
                  <a16:creationId xmlns:a16="http://schemas.microsoft.com/office/drawing/2014/main" id="{2DB3AE8C-57CD-D958-6159-EBE1538CCA45}"/>
                </a:ext>
              </a:extLst>
            </p:cNvPr>
            <p:cNvSpPr/>
            <p:nvPr/>
          </p:nvSpPr>
          <p:spPr>
            <a:xfrm>
              <a:off x="10625931" y="6379369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6" name="Полилиния 1375">
              <a:extLst>
                <a:ext uri="{FF2B5EF4-FFF2-40B4-BE49-F238E27FC236}">
                  <a16:creationId xmlns:a16="http://schemas.microsoft.com/office/drawing/2014/main" id="{39A9934E-61CF-FFB8-3F04-20041A814631}"/>
                </a:ext>
              </a:extLst>
            </p:cNvPr>
            <p:cNvSpPr/>
            <p:nvPr/>
          </p:nvSpPr>
          <p:spPr>
            <a:xfrm>
              <a:off x="10625931" y="6455569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7" name="Полилиния 1376">
              <a:extLst>
                <a:ext uri="{FF2B5EF4-FFF2-40B4-BE49-F238E27FC236}">
                  <a16:creationId xmlns:a16="http://schemas.microsoft.com/office/drawing/2014/main" id="{70268A94-8611-15E5-0C9D-52FE479E06B9}"/>
                </a:ext>
              </a:extLst>
            </p:cNvPr>
            <p:cNvSpPr/>
            <p:nvPr/>
          </p:nvSpPr>
          <p:spPr>
            <a:xfrm>
              <a:off x="10702131" y="4702969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8" name="Полилиния 1377">
              <a:extLst>
                <a:ext uri="{FF2B5EF4-FFF2-40B4-BE49-F238E27FC236}">
                  <a16:creationId xmlns:a16="http://schemas.microsoft.com/office/drawing/2014/main" id="{342F08F4-0576-A633-A3F5-C6E1D55188BA}"/>
                </a:ext>
              </a:extLst>
            </p:cNvPr>
            <p:cNvSpPr/>
            <p:nvPr/>
          </p:nvSpPr>
          <p:spPr>
            <a:xfrm>
              <a:off x="10702131" y="4855369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79" name="Полилиния 1378">
              <a:extLst>
                <a:ext uri="{FF2B5EF4-FFF2-40B4-BE49-F238E27FC236}">
                  <a16:creationId xmlns:a16="http://schemas.microsoft.com/office/drawing/2014/main" id="{144C1B13-23CA-F9E8-DACF-7092B5D926F5}"/>
                </a:ext>
              </a:extLst>
            </p:cNvPr>
            <p:cNvSpPr/>
            <p:nvPr/>
          </p:nvSpPr>
          <p:spPr>
            <a:xfrm>
              <a:off x="10702131" y="4931569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0" name="Полилиния 1379">
              <a:extLst>
                <a:ext uri="{FF2B5EF4-FFF2-40B4-BE49-F238E27FC236}">
                  <a16:creationId xmlns:a16="http://schemas.microsoft.com/office/drawing/2014/main" id="{99E43A29-4DBD-4F3C-BEC4-659C9664CEEA}"/>
                </a:ext>
              </a:extLst>
            </p:cNvPr>
            <p:cNvSpPr/>
            <p:nvPr/>
          </p:nvSpPr>
          <p:spPr>
            <a:xfrm>
              <a:off x="10702131" y="5007769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1" name="Полилиния 1380">
              <a:extLst>
                <a:ext uri="{FF2B5EF4-FFF2-40B4-BE49-F238E27FC236}">
                  <a16:creationId xmlns:a16="http://schemas.microsoft.com/office/drawing/2014/main" id="{2868FA31-359A-3886-1BB1-873767CF8E1D}"/>
                </a:ext>
              </a:extLst>
            </p:cNvPr>
            <p:cNvSpPr/>
            <p:nvPr/>
          </p:nvSpPr>
          <p:spPr>
            <a:xfrm>
              <a:off x="10702131" y="5160169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2" name="Полилиния 1381">
              <a:extLst>
                <a:ext uri="{FF2B5EF4-FFF2-40B4-BE49-F238E27FC236}">
                  <a16:creationId xmlns:a16="http://schemas.microsoft.com/office/drawing/2014/main" id="{80ED8557-4075-8D63-2833-5819672DA564}"/>
                </a:ext>
              </a:extLst>
            </p:cNvPr>
            <p:cNvSpPr/>
            <p:nvPr/>
          </p:nvSpPr>
          <p:spPr>
            <a:xfrm>
              <a:off x="10702131" y="5617369"/>
              <a:ext cx="76200" cy="76200"/>
            </a:xfrm>
            <a:custGeom>
              <a:avLst/>
              <a:gdLst>
                <a:gd name="connsiteX0" fmla="*/ 200 w 76200"/>
                <a:gd name="connsiteY0" fmla="*/ 128 h 76200"/>
                <a:gd name="connsiteX1" fmla="*/ 76400 w 76200"/>
                <a:gd name="connsiteY1" fmla="*/ 128 h 76200"/>
                <a:gd name="connsiteX2" fmla="*/ 76400 w 76200"/>
                <a:gd name="connsiteY2" fmla="*/ 76328 h 76200"/>
                <a:gd name="connsiteX3" fmla="*/ 20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8"/>
                  </a:moveTo>
                  <a:lnTo>
                    <a:pt x="76400" y="128"/>
                  </a:lnTo>
                  <a:lnTo>
                    <a:pt x="76400" y="76328"/>
                  </a:lnTo>
                  <a:lnTo>
                    <a:pt x="20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3" name="Полилиния 1382">
              <a:extLst>
                <a:ext uri="{FF2B5EF4-FFF2-40B4-BE49-F238E27FC236}">
                  <a16:creationId xmlns:a16="http://schemas.microsoft.com/office/drawing/2014/main" id="{CA49CD72-4526-855B-9B7E-50A8F975C20D}"/>
                </a:ext>
              </a:extLst>
            </p:cNvPr>
            <p:cNvSpPr/>
            <p:nvPr/>
          </p:nvSpPr>
          <p:spPr>
            <a:xfrm>
              <a:off x="10702131" y="5693569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4" name="Полилиния 1383">
              <a:extLst>
                <a:ext uri="{FF2B5EF4-FFF2-40B4-BE49-F238E27FC236}">
                  <a16:creationId xmlns:a16="http://schemas.microsoft.com/office/drawing/2014/main" id="{4A8549B2-61D8-9756-83A7-629C44FBA8C1}"/>
                </a:ext>
              </a:extLst>
            </p:cNvPr>
            <p:cNvSpPr/>
            <p:nvPr/>
          </p:nvSpPr>
          <p:spPr>
            <a:xfrm>
              <a:off x="10702131" y="5922169"/>
              <a:ext cx="76200" cy="76200"/>
            </a:xfrm>
            <a:custGeom>
              <a:avLst/>
              <a:gdLst>
                <a:gd name="connsiteX0" fmla="*/ 200 w 76200"/>
                <a:gd name="connsiteY0" fmla="*/ 160 h 76200"/>
                <a:gd name="connsiteX1" fmla="*/ 76400 w 76200"/>
                <a:gd name="connsiteY1" fmla="*/ 160 h 76200"/>
                <a:gd name="connsiteX2" fmla="*/ 76400 w 76200"/>
                <a:gd name="connsiteY2" fmla="*/ 76360 h 76200"/>
                <a:gd name="connsiteX3" fmla="*/ 20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0"/>
                  </a:moveTo>
                  <a:lnTo>
                    <a:pt x="76400" y="160"/>
                  </a:lnTo>
                  <a:lnTo>
                    <a:pt x="76400" y="76360"/>
                  </a:lnTo>
                  <a:lnTo>
                    <a:pt x="20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5" name="Полилиния 1384">
              <a:extLst>
                <a:ext uri="{FF2B5EF4-FFF2-40B4-BE49-F238E27FC236}">
                  <a16:creationId xmlns:a16="http://schemas.microsoft.com/office/drawing/2014/main" id="{68ADC278-F518-4044-17A3-86A1BB9E9CCA}"/>
                </a:ext>
              </a:extLst>
            </p:cNvPr>
            <p:cNvSpPr/>
            <p:nvPr/>
          </p:nvSpPr>
          <p:spPr>
            <a:xfrm>
              <a:off x="10702131" y="5998369"/>
              <a:ext cx="76200" cy="76200"/>
            </a:xfrm>
            <a:custGeom>
              <a:avLst/>
              <a:gdLst>
                <a:gd name="connsiteX0" fmla="*/ 200 w 76200"/>
                <a:gd name="connsiteY0" fmla="*/ 168 h 76200"/>
                <a:gd name="connsiteX1" fmla="*/ 76400 w 76200"/>
                <a:gd name="connsiteY1" fmla="*/ 168 h 76200"/>
                <a:gd name="connsiteX2" fmla="*/ 76400 w 76200"/>
                <a:gd name="connsiteY2" fmla="*/ 76368 h 76200"/>
                <a:gd name="connsiteX3" fmla="*/ 20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8"/>
                  </a:moveTo>
                  <a:lnTo>
                    <a:pt x="76400" y="168"/>
                  </a:lnTo>
                  <a:lnTo>
                    <a:pt x="76400" y="76368"/>
                  </a:lnTo>
                  <a:lnTo>
                    <a:pt x="20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6" name="Полилиния 1385">
              <a:extLst>
                <a:ext uri="{FF2B5EF4-FFF2-40B4-BE49-F238E27FC236}">
                  <a16:creationId xmlns:a16="http://schemas.microsoft.com/office/drawing/2014/main" id="{D75B483D-DAD0-35AB-C1E6-9643E1712D04}"/>
                </a:ext>
              </a:extLst>
            </p:cNvPr>
            <p:cNvSpPr/>
            <p:nvPr/>
          </p:nvSpPr>
          <p:spPr>
            <a:xfrm>
              <a:off x="10702131" y="6074569"/>
              <a:ext cx="76200" cy="76200"/>
            </a:xfrm>
            <a:custGeom>
              <a:avLst/>
              <a:gdLst>
                <a:gd name="connsiteX0" fmla="*/ 200 w 76200"/>
                <a:gd name="connsiteY0" fmla="*/ 176 h 76200"/>
                <a:gd name="connsiteX1" fmla="*/ 76400 w 76200"/>
                <a:gd name="connsiteY1" fmla="*/ 176 h 76200"/>
                <a:gd name="connsiteX2" fmla="*/ 76400 w 76200"/>
                <a:gd name="connsiteY2" fmla="*/ 76376 h 76200"/>
                <a:gd name="connsiteX3" fmla="*/ 20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76"/>
                  </a:moveTo>
                  <a:lnTo>
                    <a:pt x="76400" y="176"/>
                  </a:lnTo>
                  <a:lnTo>
                    <a:pt x="76400" y="76376"/>
                  </a:lnTo>
                  <a:lnTo>
                    <a:pt x="20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7" name="Полилиния 1386">
              <a:extLst>
                <a:ext uri="{FF2B5EF4-FFF2-40B4-BE49-F238E27FC236}">
                  <a16:creationId xmlns:a16="http://schemas.microsoft.com/office/drawing/2014/main" id="{62674F31-E6E3-D535-E97E-8D48CB349DD2}"/>
                </a:ext>
              </a:extLst>
            </p:cNvPr>
            <p:cNvSpPr/>
            <p:nvPr/>
          </p:nvSpPr>
          <p:spPr>
            <a:xfrm>
              <a:off x="10702131" y="6150769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8" name="Полилиния 1387">
              <a:extLst>
                <a:ext uri="{FF2B5EF4-FFF2-40B4-BE49-F238E27FC236}">
                  <a16:creationId xmlns:a16="http://schemas.microsoft.com/office/drawing/2014/main" id="{F32BFDDE-6DB4-1860-1B43-0E24C12D0BDF}"/>
                </a:ext>
              </a:extLst>
            </p:cNvPr>
            <p:cNvSpPr/>
            <p:nvPr/>
          </p:nvSpPr>
          <p:spPr>
            <a:xfrm>
              <a:off x="10702131" y="6226969"/>
              <a:ext cx="76200" cy="76200"/>
            </a:xfrm>
            <a:custGeom>
              <a:avLst/>
              <a:gdLst>
                <a:gd name="connsiteX0" fmla="*/ 200 w 76200"/>
                <a:gd name="connsiteY0" fmla="*/ 192 h 76200"/>
                <a:gd name="connsiteX1" fmla="*/ 76400 w 76200"/>
                <a:gd name="connsiteY1" fmla="*/ 192 h 76200"/>
                <a:gd name="connsiteX2" fmla="*/ 76400 w 76200"/>
                <a:gd name="connsiteY2" fmla="*/ 76392 h 76200"/>
                <a:gd name="connsiteX3" fmla="*/ 20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92"/>
                  </a:moveTo>
                  <a:lnTo>
                    <a:pt x="76400" y="192"/>
                  </a:lnTo>
                  <a:lnTo>
                    <a:pt x="76400" y="76392"/>
                  </a:lnTo>
                  <a:lnTo>
                    <a:pt x="20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89" name="Полилиния 1388">
              <a:extLst>
                <a:ext uri="{FF2B5EF4-FFF2-40B4-BE49-F238E27FC236}">
                  <a16:creationId xmlns:a16="http://schemas.microsoft.com/office/drawing/2014/main" id="{600E50C6-E132-B6E4-0AEC-BE7A567F37D5}"/>
                </a:ext>
              </a:extLst>
            </p:cNvPr>
            <p:cNvSpPr/>
            <p:nvPr/>
          </p:nvSpPr>
          <p:spPr>
            <a:xfrm>
              <a:off x="10702131" y="6303169"/>
              <a:ext cx="76200" cy="76200"/>
            </a:xfrm>
            <a:custGeom>
              <a:avLst/>
              <a:gdLst>
                <a:gd name="connsiteX0" fmla="*/ 200 w 76200"/>
                <a:gd name="connsiteY0" fmla="*/ 200 h 76200"/>
                <a:gd name="connsiteX1" fmla="*/ 76400 w 76200"/>
                <a:gd name="connsiteY1" fmla="*/ 200 h 76200"/>
                <a:gd name="connsiteX2" fmla="*/ 76400 w 76200"/>
                <a:gd name="connsiteY2" fmla="*/ 76400 h 76200"/>
                <a:gd name="connsiteX3" fmla="*/ 20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0"/>
                  </a:moveTo>
                  <a:lnTo>
                    <a:pt x="76400" y="200"/>
                  </a:lnTo>
                  <a:lnTo>
                    <a:pt x="76400" y="76400"/>
                  </a:lnTo>
                  <a:lnTo>
                    <a:pt x="20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0" name="Полилиния 1389">
              <a:extLst>
                <a:ext uri="{FF2B5EF4-FFF2-40B4-BE49-F238E27FC236}">
                  <a16:creationId xmlns:a16="http://schemas.microsoft.com/office/drawing/2014/main" id="{226A8B8D-A43B-7A70-3666-C860CA6CAF61}"/>
                </a:ext>
              </a:extLst>
            </p:cNvPr>
            <p:cNvSpPr/>
            <p:nvPr/>
          </p:nvSpPr>
          <p:spPr>
            <a:xfrm>
              <a:off x="10702131" y="6455569"/>
              <a:ext cx="76200" cy="76200"/>
            </a:xfrm>
            <a:custGeom>
              <a:avLst/>
              <a:gdLst>
                <a:gd name="connsiteX0" fmla="*/ 200 w 76200"/>
                <a:gd name="connsiteY0" fmla="*/ 216 h 76200"/>
                <a:gd name="connsiteX1" fmla="*/ 76400 w 76200"/>
                <a:gd name="connsiteY1" fmla="*/ 216 h 76200"/>
                <a:gd name="connsiteX2" fmla="*/ 76400 w 76200"/>
                <a:gd name="connsiteY2" fmla="*/ 76416 h 76200"/>
                <a:gd name="connsiteX3" fmla="*/ 20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16"/>
                  </a:moveTo>
                  <a:lnTo>
                    <a:pt x="76400" y="216"/>
                  </a:lnTo>
                  <a:lnTo>
                    <a:pt x="76400" y="76416"/>
                  </a:lnTo>
                  <a:lnTo>
                    <a:pt x="20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1" name="Полилиния 1390">
              <a:extLst>
                <a:ext uri="{FF2B5EF4-FFF2-40B4-BE49-F238E27FC236}">
                  <a16:creationId xmlns:a16="http://schemas.microsoft.com/office/drawing/2014/main" id="{8E73CD4D-C161-2016-36B6-F6CE1814C006}"/>
                </a:ext>
              </a:extLst>
            </p:cNvPr>
            <p:cNvSpPr/>
            <p:nvPr/>
          </p:nvSpPr>
          <p:spPr>
            <a:xfrm>
              <a:off x="10778331" y="4702969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2" name="Полилиния 1391">
              <a:extLst>
                <a:ext uri="{FF2B5EF4-FFF2-40B4-BE49-F238E27FC236}">
                  <a16:creationId xmlns:a16="http://schemas.microsoft.com/office/drawing/2014/main" id="{2E2C8180-6B85-7E46-D509-219AB27A6FE9}"/>
                </a:ext>
              </a:extLst>
            </p:cNvPr>
            <p:cNvSpPr/>
            <p:nvPr/>
          </p:nvSpPr>
          <p:spPr>
            <a:xfrm>
              <a:off x="10778331" y="4855369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3" name="Полилиния 1392">
              <a:extLst>
                <a:ext uri="{FF2B5EF4-FFF2-40B4-BE49-F238E27FC236}">
                  <a16:creationId xmlns:a16="http://schemas.microsoft.com/office/drawing/2014/main" id="{AC06B061-7D83-908D-6C7E-1F0B94970417}"/>
                </a:ext>
              </a:extLst>
            </p:cNvPr>
            <p:cNvSpPr/>
            <p:nvPr/>
          </p:nvSpPr>
          <p:spPr>
            <a:xfrm>
              <a:off x="10778331" y="4931569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4" name="Полилиния 1393">
              <a:extLst>
                <a:ext uri="{FF2B5EF4-FFF2-40B4-BE49-F238E27FC236}">
                  <a16:creationId xmlns:a16="http://schemas.microsoft.com/office/drawing/2014/main" id="{3ADDA79C-C7D9-C4D9-B22E-53B82A4360B8}"/>
                </a:ext>
              </a:extLst>
            </p:cNvPr>
            <p:cNvSpPr/>
            <p:nvPr/>
          </p:nvSpPr>
          <p:spPr>
            <a:xfrm>
              <a:off x="10778331" y="5007769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5" name="Полилиния 1394">
              <a:extLst>
                <a:ext uri="{FF2B5EF4-FFF2-40B4-BE49-F238E27FC236}">
                  <a16:creationId xmlns:a16="http://schemas.microsoft.com/office/drawing/2014/main" id="{E8B044A3-5E68-5BC6-2B37-AB4FB5BC7886}"/>
                </a:ext>
              </a:extLst>
            </p:cNvPr>
            <p:cNvSpPr/>
            <p:nvPr/>
          </p:nvSpPr>
          <p:spPr>
            <a:xfrm>
              <a:off x="10778331" y="5160169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6" name="Полилиния 1395">
              <a:extLst>
                <a:ext uri="{FF2B5EF4-FFF2-40B4-BE49-F238E27FC236}">
                  <a16:creationId xmlns:a16="http://schemas.microsoft.com/office/drawing/2014/main" id="{CF765D4F-6060-6572-60B9-359303F11302}"/>
                </a:ext>
              </a:extLst>
            </p:cNvPr>
            <p:cNvSpPr/>
            <p:nvPr/>
          </p:nvSpPr>
          <p:spPr>
            <a:xfrm>
              <a:off x="10778331" y="5312569"/>
              <a:ext cx="76200" cy="76200"/>
            </a:xfrm>
            <a:custGeom>
              <a:avLst/>
              <a:gdLst>
                <a:gd name="connsiteX0" fmla="*/ 208 w 76200"/>
                <a:gd name="connsiteY0" fmla="*/ 96 h 76200"/>
                <a:gd name="connsiteX1" fmla="*/ 76408 w 76200"/>
                <a:gd name="connsiteY1" fmla="*/ 96 h 76200"/>
                <a:gd name="connsiteX2" fmla="*/ 76408 w 76200"/>
                <a:gd name="connsiteY2" fmla="*/ 76296 h 76200"/>
                <a:gd name="connsiteX3" fmla="*/ 20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96"/>
                  </a:moveTo>
                  <a:lnTo>
                    <a:pt x="76408" y="96"/>
                  </a:lnTo>
                  <a:lnTo>
                    <a:pt x="76408" y="76296"/>
                  </a:lnTo>
                  <a:lnTo>
                    <a:pt x="20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7" name="Полилиния 1396">
              <a:extLst>
                <a:ext uri="{FF2B5EF4-FFF2-40B4-BE49-F238E27FC236}">
                  <a16:creationId xmlns:a16="http://schemas.microsoft.com/office/drawing/2014/main" id="{C7F48E0D-630D-1007-BAD2-B24CCAA3B76A}"/>
                </a:ext>
              </a:extLst>
            </p:cNvPr>
            <p:cNvSpPr/>
            <p:nvPr/>
          </p:nvSpPr>
          <p:spPr>
            <a:xfrm>
              <a:off x="10778331" y="5464969"/>
              <a:ext cx="76200" cy="76200"/>
            </a:xfrm>
            <a:custGeom>
              <a:avLst/>
              <a:gdLst>
                <a:gd name="connsiteX0" fmla="*/ 208 w 76200"/>
                <a:gd name="connsiteY0" fmla="*/ 112 h 76200"/>
                <a:gd name="connsiteX1" fmla="*/ 76408 w 76200"/>
                <a:gd name="connsiteY1" fmla="*/ 112 h 76200"/>
                <a:gd name="connsiteX2" fmla="*/ 76408 w 76200"/>
                <a:gd name="connsiteY2" fmla="*/ 76312 h 76200"/>
                <a:gd name="connsiteX3" fmla="*/ 20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12"/>
                  </a:moveTo>
                  <a:lnTo>
                    <a:pt x="76408" y="112"/>
                  </a:lnTo>
                  <a:lnTo>
                    <a:pt x="76408" y="76312"/>
                  </a:lnTo>
                  <a:lnTo>
                    <a:pt x="20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8" name="Полилиния 1397">
              <a:extLst>
                <a:ext uri="{FF2B5EF4-FFF2-40B4-BE49-F238E27FC236}">
                  <a16:creationId xmlns:a16="http://schemas.microsoft.com/office/drawing/2014/main" id="{27D6EE82-1534-1E16-2959-6440E6075677}"/>
                </a:ext>
              </a:extLst>
            </p:cNvPr>
            <p:cNvSpPr/>
            <p:nvPr/>
          </p:nvSpPr>
          <p:spPr>
            <a:xfrm>
              <a:off x="10778331" y="5769769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399" name="Полилиния 1398">
              <a:extLst>
                <a:ext uri="{FF2B5EF4-FFF2-40B4-BE49-F238E27FC236}">
                  <a16:creationId xmlns:a16="http://schemas.microsoft.com/office/drawing/2014/main" id="{1E9706BB-0ED6-C933-5B58-E29D0846E2E0}"/>
                </a:ext>
              </a:extLst>
            </p:cNvPr>
            <p:cNvSpPr/>
            <p:nvPr/>
          </p:nvSpPr>
          <p:spPr>
            <a:xfrm>
              <a:off x="10778331" y="6303169"/>
              <a:ext cx="76200" cy="76200"/>
            </a:xfrm>
            <a:custGeom>
              <a:avLst/>
              <a:gdLst>
                <a:gd name="connsiteX0" fmla="*/ 208 w 76200"/>
                <a:gd name="connsiteY0" fmla="*/ 200 h 76200"/>
                <a:gd name="connsiteX1" fmla="*/ 76408 w 76200"/>
                <a:gd name="connsiteY1" fmla="*/ 200 h 76200"/>
                <a:gd name="connsiteX2" fmla="*/ 76408 w 76200"/>
                <a:gd name="connsiteY2" fmla="*/ 76400 h 76200"/>
                <a:gd name="connsiteX3" fmla="*/ 20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0"/>
                  </a:moveTo>
                  <a:lnTo>
                    <a:pt x="76408" y="200"/>
                  </a:lnTo>
                  <a:lnTo>
                    <a:pt x="76408" y="76400"/>
                  </a:lnTo>
                  <a:lnTo>
                    <a:pt x="20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0" name="Полилиния 1399">
              <a:extLst>
                <a:ext uri="{FF2B5EF4-FFF2-40B4-BE49-F238E27FC236}">
                  <a16:creationId xmlns:a16="http://schemas.microsoft.com/office/drawing/2014/main" id="{A6281BBF-E8B9-570C-EFE4-E60A41AA891E}"/>
                </a:ext>
              </a:extLst>
            </p:cNvPr>
            <p:cNvSpPr/>
            <p:nvPr/>
          </p:nvSpPr>
          <p:spPr>
            <a:xfrm>
              <a:off x="10854531" y="4702969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1" name="Полилиния 1400">
              <a:extLst>
                <a:ext uri="{FF2B5EF4-FFF2-40B4-BE49-F238E27FC236}">
                  <a16:creationId xmlns:a16="http://schemas.microsoft.com/office/drawing/2014/main" id="{2BA9682C-DFA9-D407-DDAD-263992425613}"/>
                </a:ext>
              </a:extLst>
            </p:cNvPr>
            <p:cNvSpPr/>
            <p:nvPr/>
          </p:nvSpPr>
          <p:spPr>
            <a:xfrm>
              <a:off x="10854531" y="5160169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2" name="Полилиния 1401">
              <a:extLst>
                <a:ext uri="{FF2B5EF4-FFF2-40B4-BE49-F238E27FC236}">
                  <a16:creationId xmlns:a16="http://schemas.microsoft.com/office/drawing/2014/main" id="{7413F0CE-E08D-CC42-6106-470DDABEC73C}"/>
                </a:ext>
              </a:extLst>
            </p:cNvPr>
            <p:cNvSpPr/>
            <p:nvPr/>
          </p:nvSpPr>
          <p:spPr>
            <a:xfrm>
              <a:off x="10854531" y="5464969"/>
              <a:ext cx="76200" cy="76200"/>
            </a:xfrm>
            <a:custGeom>
              <a:avLst/>
              <a:gdLst>
                <a:gd name="connsiteX0" fmla="*/ 216 w 76200"/>
                <a:gd name="connsiteY0" fmla="*/ 112 h 76200"/>
                <a:gd name="connsiteX1" fmla="*/ 76416 w 76200"/>
                <a:gd name="connsiteY1" fmla="*/ 112 h 76200"/>
                <a:gd name="connsiteX2" fmla="*/ 76416 w 76200"/>
                <a:gd name="connsiteY2" fmla="*/ 76312 h 76200"/>
                <a:gd name="connsiteX3" fmla="*/ 21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12"/>
                  </a:moveTo>
                  <a:lnTo>
                    <a:pt x="76416" y="112"/>
                  </a:lnTo>
                  <a:lnTo>
                    <a:pt x="76416" y="76312"/>
                  </a:lnTo>
                  <a:lnTo>
                    <a:pt x="21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3" name="Полилиния 1402">
              <a:extLst>
                <a:ext uri="{FF2B5EF4-FFF2-40B4-BE49-F238E27FC236}">
                  <a16:creationId xmlns:a16="http://schemas.microsoft.com/office/drawing/2014/main" id="{13FD997C-6012-37C8-898D-69F18401C725}"/>
                </a:ext>
              </a:extLst>
            </p:cNvPr>
            <p:cNvSpPr/>
            <p:nvPr/>
          </p:nvSpPr>
          <p:spPr>
            <a:xfrm>
              <a:off x="10854531" y="5541169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4" name="Полилиния 1403">
              <a:extLst>
                <a:ext uri="{FF2B5EF4-FFF2-40B4-BE49-F238E27FC236}">
                  <a16:creationId xmlns:a16="http://schemas.microsoft.com/office/drawing/2014/main" id="{42ED8817-36BE-669B-E74A-875EFEE24254}"/>
                </a:ext>
              </a:extLst>
            </p:cNvPr>
            <p:cNvSpPr/>
            <p:nvPr/>
          </p:nvSpPr>
          <p:spPr>
            <a:xfrm>
              <a:off x="10854531" y="5617369"/>
              <a:ext cx="76200" cy="76200"/>
            </a:xfrm>
            <a:custGeom>
              <a:avLst/>
              <a:gdLst>
                <a:gd name="connsiteX0" fmla="*/ 216 w 76200"/>
                <a:gd name="connsiteY0" fmla="*/ 128 h 76200"/>
                <a:gd name="connsiteX1" fmla="*/ 76416 w 76200"/>
                <a:gd name="connsiteY1" fmla="*/ 128 h 76200"/>
                <a:gd name="connsiteX2" fmla="*/ 76416 w 76200"/>
                <a:gd name="connsiteY2" fmla="*/ 76328 h 76200"/>
                <a:gd name="connsiteX3" fmla="*/ 21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8"/>
                  </a:moveTo>
                  <a:lnTo>
                    <a:pt x="76416" y="128"/>
                  </a:lnTo>
                  <a:lnTo>
                    <a:pt x="76416" y="76328"/>
                  </a:lnTo>
                  <a:lnTo>
                    <a:pt x="21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5" name="Полилиния 1404">
              <a:extLst>
                <a:ext uri="{FF2B5EF4-FFF2-40B4-BE49-F238E27FC236}">
                  <a16:creationId xmlns:a16="http://schemas.microsoft.com/office/drawing/2014/main" id="{D6C6499E-883C-CDAC-B0A8-6A99CD5FCA05}"/>
                </a:ext>
              </a:extLst>
            </p:cNvPr>
            <p:cNvSpPr/>
            <p:nvPr/>
          </p:nvSpPr>
          <p:spPr>
            <a:xfrm>
              <a:off x="10854531" y="5769769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6" name="Полилиния 1405">
              <a:extLst>
                <a:ext uri="{FF2B5EF4-FFF2-40B4-BE49-F238E27FC236}">
                  <a16:creationId xmlns:a16="http://schemas.microsoft.com/office/drawing/2014/main" id="{E3FFF800-EDF9-92D3-31C4-FF700BCE7437}"/>
                </a:ext>
              </a:extLst>
            </p:cNvPr>
            <p:cNvSpPr/>
            <p:nvPr/>
          </p:nvSpPr>
          <p:spPr>
            <a:xfrm>
              <a:off x="10854531" y="5845969"/>
              <a:ext cx="76200" cy="76200"/>
            </a:xfrm>
            <a:custGeom>
              <a:avLst/>
              <a:gdLst>
                <a:gd name="connsiteX0" fmla="*/ 216 w 76200"/>
                <a:gd name="connsiteY0" fmla="*/ 152 h 76200"/>
                <a:gd name="connsiteX1" fmla="*/ 76416 w 76200"/>
                <a:gd name="connsiteY1" fmla="*/ 152 h 76200"/>
                <a:gd name="connsiteX2" fmla="*/ 76416 w 76200"/>
                <a:gd name="connsiteY2" fmla="*/ 76352 h 76200"/>
                <a:gd name="connsiteX3" fmla="*/ 21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52"/>
                  </a:moveTo>
                  <a:lnTo>
                    <a:pt x="76416" y="152"/>
                  </a:lnTo>
                  <a:lnTo>
                    <a:pt x="76416" y="76352"/>
                  </a:lnTo>
                  <a:lnTo>
                    <a:pt x="21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7" name="Полилиния 1406">
              <a:extLst>
                <a:ext uri="{FF2B5EF4-FFF2-40B4-BE49-F238E27FC236}">
                  <a16:creationId xmlns:a16="http://schemas.microsoft.com/office/drawing/2014/main" id="{9EF04474-7E78-BC03-68B5-35C5B62BD7B5}"/>
                </a:ext>
              </a:extLst>
            </p:cNvPr>
            <p:cNvSpPr/>
            <p:nvPr/>
          </p:nvSpPr>
          <p:spPr>
            <a:xfrm>
              <a:off x="10854531" y="5998369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8" name="Полилиния 1407">
              <a:extLst>
                <a:ext uri="{FF2B5EF4-FFF2-40B4-BE49-F238E27FC236}">
                  <a16:creationId xmlns:a16="http://schemas.microsoft.com/office/drawing/2014/main" id="{42EA2C8A-5703-2858-6669-0ED9223A1DA9}"/>
                </a:ext>
              </a:extLst>
            </p:cNvPr>
            <p:cNvSpPr/>
            <p:nvPr/>
          </p:nvSpPr>
          <p:spPr>
            <a:xfrm>
              <a:off x="10854531" y="6074569"/>
              <a:ext cx="76200" cy="76200"/>
            </a:xfrm>
            <a:custGeom>
              <a:avLst/>
              <a:gdLst>
                <a:gd name="connsiteX0" fmla="*/ 216 w 76200"/>
                <a:gd name="connsiteY0" fmla="*/ 176 h 76200"/>
                <a:gd name="connsiteX1" fmla="*/ 76416 w 76200"/>
                <a:gd name="connsiteY1" fmla="*/ 176 h 76200"/>
                <a:gd name="connsiteX2" fmla="*/ 76416 w 76200"/>
                <a:gd name="connsiteY2" fmla="*/ 76376 h 76200"/>
                <a:gd name="connsiteX3" fmla="*/ 21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76"/>
                  </a:moveTo>
                  <a:lnTo>
                    <a:pt x="76416" y="176"/>
                  </a:lnTo>
                  <a:lnTo>
                    <a:pt x="76416" y="76376"/>
                  </a:lnTo>
                  <a:lnTo>
                    <a:pt x="21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09" name="Полилиния 1408">
              <a:extLst>
                <a:ext uri="{FF2B5EF4-FFF2-40B4-BE49-F238E27FC236}">
                  <a16:creationId xmlns:a16="http://schemas.microsoft.com/office/drawing/2014/main" id="{DF0C0ADA-6242-B04F-2F08-A5139BD172DB}"/>
                </a:ext>
              </a:extLst>
            </p:cNvPr>
            <p:cNvSpPr/>
            <p:nvPr/>
          </p:nvSpPr>
          <p:spPr>
            <a:xfrm>
              <a:off x="10854531" y="6226969"/>
              <a:ext cx="76200" cy="76200"/>
            </a:xfrm>
            <a:custGeom>
              <a:avLst/>
              <a:gdLst>
                <a:gd name="connsiteX0" fmla="*/ 216 w 76200"/>
                <a:gd name="connsiteY0" fmla="*/ 192 h 76200"/>
                <a:gd name="connsiteX1" fmla="*/ 76416 w 76200"/>
                <a:gd name="connsiteY1" fmla="*/ 192 h 76200"/>
                <a:gd name="connsiteX2" fmla="*/ 76416 w 76200"/>
                <a:gd name="connsiteY2" fmla="*/ 76392 h 76200"/>
                <a:gd name="connsiteX3" fmla="*/ 21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92"/>
                  </a:moveTo>
                  <a:lnTo>
                    <a:pt x="76416" y="192"/>
                  </a:lnTo>
                  <a:lnTo>
                    <a:pt x="76416" y="76392"/>
                  </a:lnTo>
                  <a:lnTo>
                    <a:pt x="21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0" name="Полилиния 1409">
              <a:extLst>
                <a:ext uri="{FF2B5EF4-FFF2-40B4-BE49-F238E27FC236}">
                  <a16:creationId xmlns:a16="http://schemas.microsoft.com/office/drawing/2014/main" id="{1ABFAE95-14DC-9244-8D80-2A4696275E28}"/>
                </a:ext>
              </a:extLst>
            </p:cNvPr>
            <p:cNvSpPr/>
            <p:nvPr/>
          </p:nvSpPr>
          <p:spPr>
            <a:xfrm>
              <a:off x="10854531" y="6455569"/>
              <a:ext cx="76200" cy="76200"/>
            </a:xfrm>
            <a:custGeom>
              <a:avLst/>
              <a:gdLst>
                <a:gd name="connsiteX0" fmla="*/ 216 w 76200"/>
                <a:gd name="connsiteY0" fmla="*/ 216 h 76200"/>
                <a:gd name="connsiteX1" fmla="*/ 76416 w 76200"/>
                <a:gd name="connsiteY1" fmla="*/ 216 h 76200"/>
                <a:gd name="connsiteX2" fmla="*/ 76416 w 76200"/>
                <a:gd name="connsiteY2" fmla="*/ 76416 h 76200"/>
                <a:gd name="connsiteX3" fmla="*/ 21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16"/>
                  </a:moveTo>
                  <a:lnTo>
                    <a:pt x="76416" y="216"/>
                  </a:lnTo>
                  <a:lnTo>
                    <a:pt x="76416" y="76416"/>
                  </a:lnTo>
                  <a:lnTo>
                    <a:pt x="21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1" name="Полилиния 1410">
              <a:extLst>
                <a:ext uri="{FF2B5EF4-FFF2-40B4-BE49-F238E27FC236}">
                  <a16:creationId xmlns:a16="http://schemas.microsoft.com/office/drawing/2014/main" id="{C38D84CA-8EDF-3ECC-8827-6C108F8D9C12}"/>
                </a:ext>
              </a:extLst>
            </p:cNvPr>
            <p:cNvSpPr/>
            <p:nvPr/>
          </p:nvSpPr>
          <p:spPr>
            <a:xfrm>
              <a:off x="10854531" y="6531769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2" name="Полилиния 1411">
              <a:extLst>
                <a:ext uri="{FF2B5EF4-FFF2-40B4-BE49-F238E27FC236}">
                  <a16:creationId xmlns:a16="http://schemas.microsoft.com/office/drawing/2014/main" id="{9D731020-BCF5-F563-03A9-EC074B21178B}"/>
                </a:ext>
              </a:extLst>
            </p:cNvPr>
            <p:cNvSpPr/>
            <p:nvPr/>
          </p:nvSpPr>
          <p:spPr>
            <a:xfrm>
              <a:off x="10930731" y="4702969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3" name="Полилиния 1412">
              <a:extLst>
                <a:ext uri="{FF2B5EF4-FFF2-40B4-BE49-F238E27FC236}">
                  <a16:creationId xmlns:a16="http://schemas.microsoft.com/office/drawing/2014/main" id="{8BAAF230-A69D-25F4-F099-C050193CE65A}"/>
                </a:ext>
              </a:extLst>
            </p:cNvPr>
            <p:cNvSpPr/>
            <p:nvPr/>
          </p:nvSpPr>
          <p:spPr>
            <a:xfrm>
              <a:off x="10930731" y="4779169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4" name="Полилиния 1413">
              <a:extLst>
                <a:ext uri="{FF2B5EF4-FFF2-40B4-BE49-F238E27FC236}">
                  <a16:creationId xmlns:a16="http://schemas.microsoft.com/office/drawing/2014/main" id="{809242F8-CA20-8635-2933-7BD1E1C7E6B7}"/>
                </a:ext>
              </a:extLst>
            </p:cNvPr>
            <p:cNvSpPr/>
            <p:nvPr/>
          </p:nvSpPr>
          <p:spPr>
            <a:xfrm>
              <a:off x="10930731" y="4855369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5" name="Полилиния 1414">
              <a:extLst>
                <a:ext uri="{FF2B5EF4-FFF2-40B4-BE49-F238E27FC236}">
                  <a16:creationId xmlns:a16="http://schemas.microsoft.com/office/drawing/2014/main" id="{B1D902DC-EAF6-5F39-DFEB-6025D809A4BB}"/>
                </a:ext>
              </a:extLst>
            </p:cNvPr>
            <p:cNvSpPr/>
            <p:nvPr/>
          </p:nvSpPr>
          <p:spPr>
            <a:xfrm>
              <a:off x="10930731" y="4931569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6" name="Полилиния 1415">
              <a:extLst>
                <a:ext uri="{FF2B5EF4-FFF2-40B4-BE49-F238E27FC236}">
                  <a16:creationId xmlns:a16="http://schemas.microsoft.com/office/drawing/2014/main" id="{376C0319-B088-2626-5CFA-62F0C6AABB95}"/>
                </a:ext>
              </a:extLst>
            </p:cNvPr>
            <p:cNvSpPr/>
            <p:nvPr/>
          </p:nvSpPr>
          <p:spPr>
            <a:xfrm>
              <a:off x="10930731" y="5007769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7" name="Полилиния 1416">
              <a:extLst>
                <a:ext uri="{FF2B5EF4-FFF2-40B4-BE49-F238E27FC236}">
                  <a16:creationId xmlns:a16="http://schemas.microsoft.com/office/drawing/2014/main" id="{192A90C0-6B98-A4C9-F775-44F1173BD374}"/>
                </a:ext>
              </a:extLst>
            </p:cNvPr>
            <p:cNvSpPr/>
            <p:nvPr/>
          </p:nvSpPr>
          <p:spPr>
            <a:xfrm>
              <a:off x="10930731" y="5083969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8" name="Полилиния 1417">
              <a:extLst>
                <a:ext uri="{FF2B5EF4-FFF2-40B4-BE49-F238E27FC236}">
                  <a16:creationId xmlns:a16="http://schemas.microsoft.com/office/drawing/2014/main" id="{7B1919DF-9874-E549-169B-8D08E39B6865}"/>
                </a:ext>
              </a:extLst>
            </p:cNvPr>
            <p:cNvSpPr/>
            <p:nvPr/>
          </p:nvSpPr>
          <p:spPr>
            <a:xfrm>
              <a:off x="10930731" y="5160169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19" name="Полилиния 1418">
              <a:extLst>
                <a:ext uri="{FF2B5EF4-FFF2-40B4-BE49-F238E27FC236}">
                  <a16:creationId xmlns:a16="http://schemas.microsoft.com/office/drawing/2014/main" id="{D76275EC-533B-DC5A-123E-B252577F2385}"/>
                </a:ext>
              </a:extLst>
            </p:cNvPr>
            <p:cNvSpPr/>
            <p:nvPr/>
          </p:nvSpPr>
          <p:spPr>
            <a:xfrm>
              <a:off x="10930731" y="5388769"/>
              <a:ext cx="76200" cy="76200"/>
            </a:xfrm>
            <a:custGeom>
              <a:avLst/>
              <a:gdLst>
                <a:gd name="connsiteX0" fmla="*/ 224 w 76200"/>
                <a:gd name="connsiteY0" fmla="*/ 104 h 76200"/>
                <a:gd name="connsiteX1" fmla="*/ 76424 w 76200"/>
                <a:gd name="connsiteY1" fmla="*/ 104 h 76200"/>
                <a:gd name="connsiteX2" fmla="*/ 76424 w 76200"/>
                <a:gd name="connsiteY2" fmla="*/ 76304 h 76200"/>
                <a:gd name="connsiteX3" fmla="*/ 22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04"/>
                  </a:moveTo>
                  <a:lnTo>
                    <a:pt x="76424" y="104"/>
                  </a:lnTo>
                  <a:lnTo>
                    <a:pt x="76424" y="76304"/>
                  </a:lnTo>
                  <a:lnTo>
                    <a:pt x="22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0" name="Полилиния 1419">
              <a:extLst>
                <a:ext uri="{FF2B5EF4-FFF2-40B4-BE49-F238E27FC236}">
                  <a16:creationId xmlns:a16="http://schemas.microsoft.com/office/drawing/2014/main" id="{A144434C-20C9-5068-C9BE-0099CEE4C5EE}"/>
                </a:ext>
              </a:extLst>
            </p:cNvPr>
            <p:cNvSpPr/>
            <p:nvPr/>
          </p:nvSpPr>
          <p:spPr>
            <a:xfrm>
              <a:off x="10930731" y="5464969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1" name="Полилиния 1420">
              <a:extLst>
                <a:ext uri="{FF2B5EF4-FFF2-40B4-BE49-F238E27FC236}">
                  <a16:creationId xmlns:a16="http://schemas.microsoft.com/office/drawing/2014/main" id="{A849C280-0303-1C77-9786-BBB839AC8E74}"/>
                </a:ext>
              </a:extLst>
            </p:cNvPr>
            <p:cNvSpPr/>
            <p:nvPr/>
          </p:nvSpPr>
          <p:spPr>
            <a:xfrm>
              <a:off x="10930731" y="5617369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2" name="Полилиния 1421">
              <a:extLst>
                <a:ext uri="{FF2B5EF4-FFF2-40B4-BE49-F238E27FC236}">
                  <a16:creationId xmlns:a16="http://schemas.microsoft.com/office/drawing/2014/main" id="{355DF9B2-4D2B-4117-1C5A-6C3BB6A47B61}"/>
                </a:ext>
              </a:extLst>
            </p:cNvPr>
            <p:cNvSpPr/>
            <p:nvPr/>
          </p:nvSpPr>
          <p:spPr>
            <a:xfrm>
              <a:off x="10930731" y="5693569"/>
              <a:ext cx="76200" cy="76200"/>
            </a:xfrm>
            <a:custGeom>
              <a:avLst/>
              <a:gdLst>
                <a:gd name="connsiteX0" fmla="*/ 224 w 76200"/>
                <a:gd name="connsiteY0" fmla="*/ 136 h 76200"/>
                <a:gd name="connsiteX1" fmla="*/ 76424 w 76200"/>
                <a:gd name="connsiteY1" fmla="*/ 136 h 76200"/>
                <a:gd name="connsiteX2" fmla="*/ 76424 w 76200"/>
                <a:gd name="connsiteY2" fmla="*/ 76336 h 76200"/>
                <a:gd name="connsiteX3" fmla="*/ 22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36"/>
                  </a:moveTo>
                  <a:lnTo>
                    <a:pt x="76424" y="136"/>
                  </a:lnTo>
                  <a:lnTo>
                    <a:pt x="76424" y="76336"/>
                  </a:lnTo>
                  <a:lnTo>
                    <a:pt x="22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3" name="Полилиния 1422">
              <a:extLst>
                <a:ext uri="{FF2B5EF4-FFF2-40B4-BE49-F238E27FC236}">
                  <a16:creationId xmlns:a16="http://schemas.microsoft.com/office/drawing/2014/main" id="{40490503-4A2D-AF23-D0E7-D73AA894E68B}"/>
                </a:ext>
              </a:extLst>
            </p:cNvPr>
            <p:cNvSpPr/>
            <p:nvPr/>
          </p:nvSpPr>
          <p:spPr>
            <a:xfrm>
              <a:off x="10930731" y="5769769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4" name="Полилиния 1423">
              <a:extLst>
                <a:ext uri="{FF2B5EF4-FFF2-40B4-BE49-F238E27FC236}">
                  <a16:creationId xmlns:a16="http://schemas.microsoft.com/office/drawing/2014/main" id="{5430FB65-DF97-DDB4-55F4-972970597BCF}"/>
                </a:ext>
              </a:extLst>
            </p:cNvPr>
            <p:cNvSpPr/>
            <p:nvPr/>
          </p:nvSpPr>
          <p:spPr>
            <a:xfrm>
              <a:off x="10930731" y="5998369"/>
              <a:ext cx="76200" cy="76200"/>
            </a:xfrm>
            <a:custGeom>
              <a:avLst/>
              <a:gdLst>
                <a:gd name="connsiteX0" fmla="*/ 224 w 76200"/>
                <a:gd name="connsiteY0" fmla="*/ 168 h 76200"/>
                <a:gd name="connsiteX1" fmla="*/ 76424 w 76200"/>
                <a:gd name="connsiteY1" fmla="*/ 168 h 76200"/>
                <a:gd name="connsiteX2" fmla="*/ 76424 w 76200"/>
                <a:gd name="connsiteY2" fmla="*/ 76368 h 76200"/>
                <a:gd name="connsiteX3" fmla="*/ 22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8"/>
                  </a:moveTo>
                  <a:lnTo>
                    <a:pt x="76424" y="168"/>
                  </a:lnTo>
                  <a:lnTo>
                    <a:pt x="76424" y="76368"/>
                  </a:lnTo>
                  <a:lnTo>
                    <a:pt x="22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5" name="Полилиния 1424">
              <a:extLst>
                <a:ext uri="{FF2B5EF4-FFF2-40B4-BE49-F238E27FC236}">
                  <a16:creationId xmlns:a16="http://schemas.microsoft.com/office/drawing/2014/main" id="{4CEFF2CC-D0E4-5FDA-26EE-F5769D3156AE}"/>
                </a:ext>
              </a:extLst>
            </p:cNvPr>
            <p:cNvSpPr/>
            <p:nvPr/>
          </p:nvSpPr>
          <p:spPr>
            <a:xfrm>
              <a:off x="10930731" y="6074569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6" name="Полилиния 1425">
              <a:extLst>
                <a:ext uri="{FF2B5EF4-FFF2-40B4-BE49-F238E27FC236}">
                  <a16:creationId xmlns:a16="http://schemas.microsoft.com/office/drawing/2014/main" id="{E88E8E68-16CC-C5E5-EC87-3DDA2C9B55A8}"/>
                </a:ext>
              </a:extLst>
            </p:cNvPr>
            <p:cNvSpPr/>
            <p:nvPr/>
          </p:nvSpPr>
          <p:spPr>
            <a:xfrm>
              <a:off x="10930731" y="6150769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7" name="Полилиния 1426">
              <a:extLst>
                <a:ext uri="{FF2B5EF4-FFF2-40B4-BE49-F238E27FC236}">
                  <a16:creationId xmlns:a16="http://schemas.microsoft.com/office/drawing/2014/main" id="{61B2F66C-1984-40CB-8548-A46E9CA585CA}"/>
                </a:ext>
              </a:extLst>
            </p:cNvPr>
            <p:cNvSpPr/>
            <p:nvPr/>
          </p:nvSpPr>
          <p:spPr>
            <a:xfrm>
              <a:off x="10930731" y="6379369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1428" name="Полилиния 1427">
              <a:extLst>
                <a:ext uri="{FF2B5EF4-FFF2-40B4-BE49-F238E27FC236}">
                  <a16:creationId xmlns:a16="http://schemas.microsoft.com/office/drawing/2014/main" id="{4957E65F-1E67-FD92-3C12-CB41727F8EB8}"/>
                </a:ext>
              </a:extLst>
            </p:cNvPr>
            <p:cNvSpPr/>
            <p:nvPr/>
          </p:nvSpPr>
          <p:spPr>
            <a:xfrm>
              <a:off x="10930731" y="6531769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</p:grpSp>
      <p:sp>
        <p:nvSpPr>
          <p:cNvPr id="1430" name="Полилиния 1429">
            <a:extLst>
              <a:ext uri="{FF2B5EF4-FFF2-40B4-BE49-F238E27FC236}">
                <a16:creationId xmlns:a16="http://schemas.microsoft.com/office/drawing/2014/main" id="{93B6CF14-7DA0-B78C-4680-E7452E82E157}"/>
              </a:ext>
            </a:extLst>
          </p:cNvPr>
          <p:cNvSpPr/>
          <p:nvPr/>
        </p:nvSpPr>
        <p:spPr>
          <a:xfrm>
            <a:off x="1128274" y="4340389"/>
            <a:ext cx="1524602" cy="1524602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6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40E784-2AC5-6237-4BEE-1779FE1FB555}"/>
              </a:ext>
            </a:extLst>
          </p:cNvPr>
          <p:cNvSpPr txBox="1"/>
          <p:nvPr/>
        </p:nvSpPr>
        <p:spPr>
          <a:xfrm>
            <a:off x="2777021" y="2891755"/>
            <a:ext cx="3868367" cy="540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ru-RU" sz="2910" b="1" dirty="0" err="1">
                <a:solidFill>
                  <a:srgbClr val="EBEBEB"/>
                </a:solidFill>
                <a:latin typeface="RF Dewi Extended" pitchFamily="2" charset="0"/>
                <a:sym typeface="TTPositive-DemiBold"/>
                <a:rtl val="0"/>
              </a:rPr>
              <a:t>pt@ptsecurity.com</a:t>
            </a:r>
            <a:endParaRPr lang="ru-RU" sz="2910" b="1" dirty="0">
              <a:solidFill>
                <a:srgbClr val="EBEBEB"/>
              </a:solidFill>
              <a:latin typeface="RF Dewi Extended" pitchFamily="2" charset="0"/>
              <a:sym typeface="TTPositive-DemiBold"/>
              <a:rtl val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A6135-0E50-17BB-8FB5-7E38F8517000}"/>
              </a:ext>
            </a:extLst>
          </p:cNvPr>
          <p:cNvSpPr txBox="1"/>
          <p:nvPr/>
        </p:nvSpPr>
        <p:spPr>
          <a:xfrm>
            <a:off x="2777020" y="4033486"/>
            <a:ext cx="3114955" cy="540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77200"/>
            <a:r>
              <a:rPr lang="ru-RU" sz="2910" b="1" dirty="0" err="1">
                <a:solidFill>
                  <a:srgbClr val="EBEBEB"/>
                </a:solidFill>
                <a:latin typeface="RF Dewi Extended" pitchFamily="2" charset="0"/>
                <a:sym typeface="TTPositive-DemiBold"/>
                <a:rtl val="0"/>
              </a:rPr>
              <a:t>ptsecurity.com</a:t>
            </a:r>
            <a:endParaRPr lang="ru-RU" sz="2910" b="1" dirty="0">
              <a:solidFill>
                <a:srgbClr val="EBEBEB"/>
              </a:solidFill>
              <a:latin typeface="RF Dewi Extended" pitchFamily="2" charset="0"/>
              <a:sym typeface="TTPositive-DemiBold"/>
              <a:rtl val="0"/>
            </a:endParaRPr>
          </a:p>
        </p:txBody>
      </p:sp>
      <p:grpSp>
        <p:nvGrpSpPr>
          <p:cNvPr id="5" name="Рисунок 4">
            <a:extLst>
              <a:ext uri="{FF2B5EF4-FFF2-40B4-BE49-F238E27FC236}">
                <a16:creationId xmlns:a16="http://schemas.microsoft.com/office/drawing/2014/main" id="{11C98088-0D8A-4B79-72BD-8B8F21A943BD}"/>
              </a:ext>
            </a:extLst>
          </p:cNvPr>
          <p:cNvGrpSpPr/>
          <p:nvPr/>
        </p:nvGrpSpPr>
        <p:grpSpPr>
          <a:xfrm>
            <a:off x="1704922" y="2879970"/>
            <a:ext cx="623466" cy="623466"/>
            <a:chOff x="2812011" y="4749927"/>
            <a:chExt cx="1028313" cy="1028313"/>
          </a:xfrm>
        </p:grpSpPr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B21E133C-1B57-162B-3882-F7BC8EF780C1}"/>
                </a:ext>
              </a:extLst>
            </p:cNvPr>
            <p:cNvSpPr/>
            <p:nvPr/>
          </p:nvSpPr>
          <p:spPr>
            <a:xfrm>
              <a:off x="2812011" y="4749927"/>
              <a:ext cx="1028313" cy="1028313"/>
            </a:xfrm>
            <a:custGeom>
              <a:avLst/>
              <a:gdLst>
                <a:gd name="connsiteX0" fmla="*/ 1028313 w 1028313"/>
                <a:gd name="connsiteY0" fmla="*/ 514157 h 1028313"/>
                <a:gd name="connsiteX1" fmla="*/ 514156 w 1028313"/>
                <a:gd name="connsiteY1" fmla="*/ 1028313 h 1028313"/>
                <a:gd name="connsiteX2" fmla="*/ 0 w 1028313"/>
                <a:gd name="connsiteY2" fmla="*/ 514156 h 1028313"/>
                <a:gd name="connsiteX3" fmla="*/ 514156 w 1028313"/>
                <a:gd name="connsiteY3" fmla="*/ 0 h 1028313"/>
                <a:gd name="connsiteX4" fmla="*/ 1028313 w 1028313"/>
                <a:gd name="connsiteY4" fmla="*/ 514157 h 102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313" h="1028313">
                  <a:moveTo>
                    <a:pt x="1028313" y="514157"/>
                  </a:moveTo>
                  <a:cubicBezTo>
                    <a:pt x="1028313" y="798118"/>
                    <a:pt x="798117" y="1028313"/>
                    <a:pt x="514156" y="1028313"/>
                  </a:cubicBezTo>
                  <a:cubicBezTo>
                    <a:pt x="230195" y="1028313"/>
                    <a:pt x="0" y="798117"/>
                    <a:pt x="0" y="514156"/>
                  </a:cubicBezTo>
                  <a:cubicBezTo>
                    <a:pt x="0" y="230195"/>
                    <a:pt x="230195" y="0"/>
                    <a:pt x="514156" y="0"/>
                  </a:cubicBezTo>
                  <a:cubicBezTo>
                    <a:pt x="798117" y="0"/>
                    <a:pt x="1028313" y="230195"/>
                    <a:pt x="1028313" y="514157"/>
                  </a:cubicBezTo>
                  <a:close/>
                </a:path>
              </a:pathLst>
            </a:custGeom>
            <a:solidFill>
              <a:srgbClr val="26242D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  <p:sp>
          <p:nvSpPr>
            <p:cNvPr id="7" name="Полилиния 6">
              <a:extLst>
                <a:ext uri="{FF2B5EF4-FFF2-40B4-BE49-F238E27FC236}">
                  <a16:creationId xmlns:a16="http://schemas.microsoft.com/office/drawing/2014/main" id="{6CEFA99E-28B1-1BE9-DB1E-1F6962DB8B5E}"/>
                </a:ext>
              </a:extLst>
            </p:cNvPr>
            <p:cNvSpPr/>
            <p:nvPr/>
          </p:nvSpPr>
          <p:spPr>
            <a:xfrm>
              <a:off x="3013066" y="5009623"/>
              <a:ext cx="626203" cy="508920"/>
            </a:xfrm>
            <a:custGeom>
              <a:avLst/>
              <a:gdLst>
                <a:gd name="connsiteX0" fmla="*/ 0 w 626203"/>
                <a:gd name="connsiteY0" fmla="*/ 167546 h 508920"/>
                <a:gd name="connsiteX1" fmla="*/ 167546 w 626203"/>
                <a:gd name="connsiteY1" fmla="*/ 0 h 508920"/>
                <a:gd name="connsiteX2" fmla="*/ 458657 w 626203"/>
                <a:gd name="connsiteY2" fmla="*/ 0 h 508920"/>
                <a:gd name="connsiteX3" fmla="*/ 626203 w 626203"/>
                <a:gd name="connsiteY3" fmla="*/ 167546 h 508920"/>
                <a:gd name="connsiteX4" fmla="*/ 626203 w 626203"/>
                <a:gd name="connsiteY4" fmla="*/ 341375 h 508920"/>
                <a:gd name="connsiteX5" fmla="*/ 458657 w 626203"/>
                <a:gd name="connsiteY5" fmla="*/ 508921 h 508920"/>
                <a:gd name="connsiteX6" fmla="*/ 167546 w 626203"/>
                <a:gd name="connsiteY6" fmla="*/ 508921 h 508920"/>
                <a:gd name="connsiteX7" fmla="*/ 0 w 626203"/>
                <a:gd name="connsiteY7" fmla="*/ 341375 h 508920"/>
                <a:gd name="connsiteX8" fmla="*/ 0 w 626203"/>
                <a:gd name="connsiteY8" fmla="*/ 167546 h 508920"/>
                <a:gd name="connsiteX9" fmla="*/ 151839 w 626203"/>
                <a:gd name="connsiteY9" fmla="*/ 149744 h 508920"/>
                <a:gd name="connsiteX10" fmla="*/ 121471 w 626203"/>
                <a:gd name="connsiteY10" fmla="*/ 153933 h 508920"/>
                <a:gd name="connsiteX11" fmla="*/ 125659 w 626203"/>
                <a:gd name="connsiteY11" fmla="*/ 184301 h 508920"/>
                <a:gd name="connsiteX12" fmla="*/ 264932 w 626203"/>
                <a:gd name="connsiteY12" fmla="*/ 289017 h 508920"/>
                <a:gd name="connsiteX13" fmla="*/ 361271 w 626203"/>
                <a:gd name="connsiteY13" fmla="*/ 289017 h 508920"/>
                <a:gd name="connsiteX14" fmla="*/ 500544 w 626203"/>
                <a:gd name="connsiteY14" fmla="*/ 184301 h 508920"/>
                <a:gd name="connsiteX15" fmla="*/ 504732 w 626203"/>
                <a:gd name="connsiteY15" fmla="*/ 153933 h 508920"/>
                <a:gd name="connsiteX16" fmla="*/ 474365 w 626203"/>
                <a:gd name="connsiteY16" fmla="*/ 149744 h 508920"/>
                <a:gd name="connsiteX17" fmla="*/ 335092 w 626203"/>
                <a:gd name="connsiteY17" fmla="*/ 254461 h 508920"/>
                <a:gd name="connsiteX18" fmla="*/ 291111 w 626203"/>
                <a:gd name="connsiteY18" fmla="*/ 254461 h 508920"/>
                <a:gd name="connsiteX19" fmla="*/ 151839 w 626203"/>
                <a:gd name="connsiteY19" fmla="*/ 149744 h 50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6203" h="508920">
                  <a:moveTo>
                    <a:pt x="0" y="167546"/>
                  </a:moveTo>
                  <a:cubicBezTo>
                    <a:pt x="0" y="75396"/>
                    <a:pt x="74349" y="0"/>
                    <a:pt x="167546" y="0"/>
                  </a:cubicBezTo>
                  <a:lnTo>
                    <a:pt x="458657" y="0"/>
                  </a:lnTo>
                  <a:cubicBezTo>
                    <a:pt x="550807" y="0"/>
                    <a:pt x="626203" y="74349"/>
                    <a:pt x="626203" y="167546"/>
                  </a:cubicBezTo>
                  <a:lnTo>
                    <a:pt x="626203" y="341375"/>
                  </a:lnTo>
                  <a:cubicBezTo>
                    <a:pt x="626203" y="433525"/>
                    <a:pt x="551855" y="508921"/>
                    <a:pt x="458657" y="508921"/>
                  </a:cubicBezTo>
                  <a:lnTo>
                    <a:pt x="167546" y="508921"/>
                  </a:lnTo>
                  <a:cubicBezTo>
                    <a:pt x="75396" y="508921"/>
                    <a:pt x="0" y="434573"/>
                    <a:pt x="0" y="341375"/>
                  </a:cubicBezTo>
                  <a:lnTo>
                    <a:pt x="0" y="167546"/>
                  </a:lnTo>
                  <a:close/>
                  <a:moveTo>
                    <a:pt x="151839" y="149744"/>
                  </a:moveTo>
                  <a:cubicBezTo>
                    <a:pt x="142414" y="142414"/>
                    <a:pt x="128801" y="144509"/>
                    <a:pt x="121471" y="153933"/>
                  </a:cubicBezTo>
                  <a:cubicBezTo>
                    <a:pt x="114141" y="163357"/>
                    <a:pt x="116235" y="176970"/>
                    <a:pt x="125659" y="184301"/>
                  </a:cubicBezTo>
                  <a:lnTo>
                    <a:pt x="264932" y="289017"/>
                  </a:lnTo>
                  <a:cubicBezTo>
                    <a:pt x="293205" y="309960"/>
                    <a:pt x="331951" y="309960"/>
                    <a:pt x="361271" y="289017"/>
                  </a:cubicBezTo>
                  <a:lnTo>
                    <a:pt x="500544" y="184301"/>
                  </a:lnTo>
                  <a:cubicBezTo>
                    <a:pt x="509968" y="176970"/>
                    <a:pt x="512063" y="163357"/>
                    <a:pt x="504732" y="153933"/>
                  </a:cubicBezTo>
                  <a:cubicBezTo>
                    <a:pt x="497402" y="144509"/>
                    <a:pt x="483789" y="142414"/>
                    <a:pt x="474365" y="149744"/>
                  </a:cubicBezTo>
                  <a:lnTo>
                    <a:pt x="335092" y="254461"/>
                  </a:lnTo>
                  <a:cubicBezTo>
                    <a:pt x="322526" y="263885"/>
                    <a:pt x="304724" y="263885"/>
                    <a:pt x="291111" y="254461"/>
                  </a:cubicBezTo>
                  <a:lnTo>
                    <a:pt x="151839" y="149744"/>
                  </a:lnTo>
                  <a:close/>
                </a:path>
              </a:pathLst>
            </a:custGeom>
            <a:solidFill>
              <a:srgbClr val="EBEBEB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277200"/>
              <a:endParaRPr lang="ru-RU" sz="1091" dirty="0">
                <a:solidFill>
                  <a:prstClr val="black"/>
                </a:solidFill>
                <a:latin typeface="RF Dewi" pitchFamily="2" charset="0"/>
              </a:endParaRPr>
            </a:p>
          </p:txBody>
        </p:sp>
      </p:grpSp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A1DCF26B-7EA9-8C59-464A-34522D063481}"/>
              </a:ext>
            </a:extLst>
          </p:cNvPr>
          <p:cNvSpPr/>
          <p:nvPr/>
        </p:nvSpPr>
        <p:spPr>
          <a:xfrm>
            <a:off x="1704922" y="4015795"/>
            <a:ext cx="623466" cy="623466"/>
          </a:xfrm>
          <a:custGeom>
            <a:avLst/>
            <a:gdLst>
              <a:gd name="connsiteX0" fmla="*/ 1028313 w 1028313"/>
              <a:gd name="connsiteY0" fmla="*/ 514156 h 1028313"/>
              <a:gd name="connsiteX1" fmla="*/ 514156 w 1028313"/>
              <a:gd name="connsiteY1" fmla="*/ 1028313 h 1028313"/>
              <a:gd name="connsiteX2" fmla="*/ 0 w 1028313"/>
              <a:gd name="connsiteY2" fmla="*/ 514156 h 1028313"/>
              <a:gd name="connsiteX3" fmla="*/ 514156 w 1028313"/>
              <a:gd name="connsiteY3" fmla="*/ 0 h 1028313"/>
              <a:gd name="connsiteX4" fmla="*/ 1028313 w 1028313"/>
              <a:gd name="connsiteY4" fmla="*/ 514156 h 102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313" h="1028313">
                <a:moveTo>
                  <a:pt x="1028313" y="514156"/>
                </a:moveTo>
                <a:cubicBezTo>
                  <a:pt x="1028313" y="798117"/>
                  <a:pt x="798117" y="1028313"/>
                  <a:pt x="514156" y="1028313"/>
                </a:cubicBezTo>
                <a:cubicBezTo>
                  <a:pt x="230195" y="1028313"/>
                  <a:pt x="0" y="798117"/>
                  <a:pt x="0" y="514156"/>
                </a:cubicBezTo>
                <a:cubicBezTo>
                  <a:pt x="0" y="230195"/>
                  <a:pt x="230195" y="0"/>
                  <a:pt x="514156" y="0"/>
                </a:cubicBezTo>
                <a:cubicBezTo>
                  <a:pt x="798117" y="0"/>
                  <a:pt x="1028313" y="230196"/>
                  <a:pt x="1028313" y="514156"/>
                </a:cubicBez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94EBDF6C-5631-BBE7-74F3-7ABFD5DE1632}"/>
              </a:ext>
            </a:extLst>
          </p:cNvPr>
          <p:cNvSpPr/>
          <p:nvPr/>
        </p:nvSpPr>
        <p:spPr>
          <a:xfrm>
            <a:off x="1842059" y="4149758"/>
            <a:ext cx="349192" cy="349192"/>
          </a:xfrm>
          <a:custGeom>
            <a:avLst/>
            <a:gdLst>
              <a:gd name="connsiteX0" fmla="*/ 575939 w 575939"/>
              <a:gd name="connsiteY0" fmla="*/ 287969 h 575939"/>
              <a:gd name="connsiteX1" fmla="*/ 287970 w 575939"/>
              <a:gd name="connsiteY1" fmla="*/ 575939 h 575939"/>
              <a:gd name="connsiteX2" fmla="*/ 0 w 575939"/>
              <a:gd name="connsiteY2" fmla="*/ 287969 h 575939"/>
              <a:gd name="connsiteX3" fmla="*/ 287970 w 575939"/>
              <a:gd name="connsiteY3" fmla="*/ 0 h 575939"/>
              <a:gd name="connsiteX4" fmla="*/ 575939 w 575939"/>
              <a:gd name="connsiteY4" fmla="*/ 287969 h 5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39" h="575939">
                <a:moveTo>
                  <a:pt x="575939" y="287969"/>
                </a:moveTo>
                <a:cubicBezTo>
                  <a:pt x="575939" y="447010"/>
                  <a:pt x="447011" y="575939"/>
                  <a:pt x="287970" y="575939"/>
                </a:cubicBezTo>
                <a:cubicBezTo>
                  <a:pt x="128928" y="575939"/>
                  <a:pt x="0" y="447010"/>
                  <a:pt x="0" y="287969"/>
                </a:cubicBezTo>
                <a:cubicBezTo>
                  <a:pt x="0" y="128928"/>
                  <a:pt x="128928" y="0"/>
                  <a:pt x="287970" y="0"/>
                </a:cubicBezTo>
                <a:cubicBezTo>
                  <a:pt x="447011" y="0"/>
                  <a:pt x="575939" y="128928"/>
                  <a:pt x="575939" y="287969"/>
                </a:cubicBezTo>
                <a:close/>
              </a:path>
            </a:pathLst>
          </a:custGeom>
          <a:noFill/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91C639C9-A942-AFBD-6D61-9163D6B35467}"/>
              </a:ext>
            </a:extLst>
          </p:cNvPr>
          <p:cNvSpPr/>
          <p:nvPr/>
        </p:nvSpPr>
        <p:spPr>
          <a:xfrm>
            <a:off x="1842059" y="4324354"/>
            <a:ext cx="349192" cy="6349"/>
          </a:xfrm>
          <a:custGeom>
            <a:avLst/>
            <a:gdLst>
              <a:gd name="connsiteX0" fmla="*/ 0 w 575939"/>
              <a:gd name="connsiteY0" fmla="*/ 0 h 10471"/>
              <a:gd name="connsiteX1" fmla="*/ 575939 w 575939"/>
              <a:gd name="connsiteY1" fmla="*/ 0 h 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939" h="10471">
                <a:moveTo>
                  <a:pt x="0" y="0"/>
                </a:moveTo>
                <a:lnTo>
                  <a:pt x="575939" y="0"/>
                </a:lnTo>
              </a:path>
            </a:pathLst>
          </a:custGeom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  <p:sp>
        <p:nvSpPr>
          <p:cNvPr id="11" name="Полилиния 10">
            <a:extLst>
              <a:ext uri="{FF2B5EF4-FFF2-40B4-BE49-F238E27FC236}">
                <a16:creationId xmlns:a16="http://schemas.microsoft.com/office/drawing/2014/main" id="{347C7CE7-55E4-8A4B-EC21-256A7E5D657C}"/>
              </a:ext>
            </a:extLst>
          </p:cNvPr>
          <p:cNvSpPr/>
          <p:nvPr/>
        </p:nvSpPr>
        <p:spPr>
          <a:xfrm>
            <a:off x="1946817" y="4149758"/>
            <a:ext cx="139676" cy="349192"/>
          </a:xfrm>
          <a:custGeom>
            <a:avLst/>
            <a:gdLst>
              <a:gd name="connsiteX0" fmla="*/ 115188 w 230375"/>
              <a:gd name="connsiteY0" fmla="*/ 0 h 575939"/>
              <a:gd name="connsiteX1" fmla="*/ 230376 w 230375"/>
              <a:gd name="connsiteY1" fmla="*/ 287970 h 575939"/>
              <a:gd name="connsiteX2" fmla="*/ 115188 w 230375"/>
              <a:gd name="connsiteY2" fmla="*/ 575939 h 575939"/>
              <a:gd name="connsiteX3" fmla="*/ 0 w 230375"/>
              <a:gd name="connsiteY3" fmla="*/ 287970 h 575939"/>
              <a:gd name="connsiteX4" fmla="*/ 115188 w 230375"/>
              <a:gd name="connsiteY4" fmla="*/ 0 h 5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75" h="575939">
                <a:moveTo>
                  <a:pt x="115188" y="0"/>
                </a:moveTo>
                <a:cubicBezTo>
                  <a:pt x="187442" y="78537"/>
                  <a:pt x="228281" y="181160"/>
                  <a:pt x="230376" y="287970"/>
                </a:cubicBezTo>
                <a:cubicBezTo>
                  <a:pt x="228281" y="394780"/>
                  <a:pt x="187442" y="497402"/>
                  <a:pt x="115188" y="575939"/>
                </a:cubicBezTo>
                <a:cubicBezTo>
                  <a:pt x="42933" y="497402"/>
                  <a:pt x="2094" y="394780"/>
                  <a:pt x="0" y="287970"/>
                </a:cubicBezTo>
                <a:cubicBezTo>
                  <a:pt x="2094" y="181160"/>
                  <a:pt x="42933" y="78537"/>
                  <a:pt x="115188" y="0"/>
                </a:cubicBezTo>
                <a:close/>
              </a:path>
            </a:pathLst>
          </a:custGeom>
          <a:noFill/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pPr defTabSz="277200"/>
            <a:endParaRPr lang="ru-RU" sz="1091" dirty="0">
              <a:solidFill>
                <a:prstClr val="black"/>
              </a:solidFill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7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C4EE9D-6ED6-B1D1-89A0-6686F806C5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4453" y="262613"/>
            <a:ext cx="10515600" cy="1327150"/>
          </a:xfrm>
        </p:spPr>
        <p:txBody>
          <a:bodyPr/>
          <a:lstStyle/>
          <a:p>
            <a:r>
              <a:rPr lang="ru-RU" dirty="0">
                <a:latin typeface="RF Dewi Extended" panose="00000505000000000000" charset="-52"/>
              </a:rPr>
              <a:t>Обеспечиваем практическую </a:t>
            </a:r>
            <a:br>
              <a:rPr lang="ru-RU" sz="1091" dirty="0">
                <a:latin typeface="RF Dewi Extended" panose="00000505000000000000" charset="-52"/>
              </a:rPr>
            </a:br>
            <a:r>
              <a:rPr lang="ru-RU" dirty="0">
                <a:latin typeface="RF Dewi Extended" panose="00000505000000000000" charset="-52"/>
              </a:rPr>
              <a:t>кибербезопасность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44FF3-8C42-63AC-FCF5-A64B004B6CB2}"/>
              </a:ext>
            </a:extLst>
          </p:cNvPr>
          <p:cNvSpPr txBox="1"/>
          <p:nvPr/>
        </p:nvSpPr>
        <p:spPr>
          <a:xfrm>
            <a:off x="855475" y="2008617"/>
            <a:ext cx="2343911" cy="1064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20</a:t>
            </a:r>
            <a:r>
              <a:rPr lang="ru-RU" sz="1940" b="1" dirty="0">
                <a:solidFill>
                  <a:srgbClr val="EA3F3B"/>
                </a:solidFill>
                <a:latin typeface="RF Dewi Extended" panose="00000505000000000000" charset="-52"/>
              </a:rPr>
              <a:t> лет</a:t>
            </a: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 </a:t>
            </a:r>
          </a:p>
          <a:p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опыта исследований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и разработок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A6F9D2-0665-52C8-D551-C1E1994AB427}"/>
              </a:ext>
            </a:extLst>
          </p:cNvPr>
          <p:cNvSpPr txBox="1"/>
          <p:nvPr/>
        </p:nvSpPr>
        <p:spPr>
          <a:xfrm>
            <a:off x="3913711" y="2008617"/>
            <a:ext cx="3055645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1200</a:t>
            </a:r>
            <a:r>
              <a:rPr lang="ru-RU" sz="1940" b="1" dirty="0">
                <a:solidFill>
                  <a:srgbClr val="EA3F3B"/>
                </a:solidFill>
                <a:latin typeface="RF Dewi Extended" panose="00000505000000000000" charset="-52"/>
              </a:rPr>
              <a:t> сотрудников </a:t>
            </a:r>
          </a:p>
          <a:p>
            <a:pPr>
              <a:spcAft>
                <a:spcPts val="606"/>
              </a:spcAft>
            </a:pP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инженеров по ИБ,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разработчиков, аналитиков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и других специалистов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8AF7F-FB89-FC46-19CB-6093FA54F92C}"/>
              </a:ext>
            </a:extLst>
          </p:cNvPr>
          <p:cNvSpPr txBox="1"/>
          <p:nvPr/>
        </p:nvSpPr>
        <p:spPr>
          <a:xfrm>
            <a:off x="7857221" y="2008617"/>
            <a:ext cx="2451312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250</a:t>
            </a:r>
            <a:r>
              <a:rPr lang="ru-RU" sz="1940" b="1" dirty="0">
                <a:solidFill>
                  <a:srgbClr val="EA3F3B"/>
                </a:solidFill>
                <a:latin typeface="RF Dewi Extended" panose="00000505000000000000" charset="-52"/>
              </a:rPr>
              <a:t> экспертов </a:t>
            </a:r>
          </a:p>
          <a:p>
            <a:pPr>
              <a:spcAft>
                <a:spcPts val="606"/>
              </a:spcAft>
            </a:pP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в нашем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исследовательском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центре безопасности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A7E6CD-319E-680C-2A07-12ED811B1F19}"/>
              </a:ext>
            </a:extLst>
          </p:cNvPr>
          <p:cNvSpPr txBox="1"/>
          <p:nvPr/>
        </p:nvSpPr>
        <p:spPr>
          <a:xfrm>
            <a:off x="855475" y="3779994"/>
            <a:ext cx="2077813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200+</a:t>
            </a:r>
          </a:p>
          <a:p>
            <a:pPr>
              <a:spcAft>
                <a:spcPts val="606"/>
              </a:spcAft>
            </a:pP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обнаруженных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уязвимостей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нулевого дня в год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FC33BC-2782-1B8B-8E24-FFA1DCF8814E}"/>
              </a:ext>
            </a:extLst>
          </p:cNvPr>
          <p:cNvSpPr txBox="1"/>
          <p:nvPr/>
        </p:nvSpPr>
        <p:spPr>
          <a:xfrm>
            <a:off x="3913711" y="3779994"/>
            <a:ext cx="2614818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200+</a:t>
            </a:r>
          </a:p>
          <a:p>
            <a:pPr>
              <a:spcAft>
                <a:spcPts val="606"/>
              </a:spcAft>
            </a:pP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аудитов безопасности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корпоративных систем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делаем ежегодно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CF66BF-DDFC-1992-7027-2023F9B21AF2}"/>
              </a:ext>
            </a:extLst>
          </p:cNvPr>
          <p:cNvSpPr txBox="1"/>
          <p:nvPr/>
        </p:nvSpPr>
        <p:spPr>
          <a:xfrm>
            <a:off x="7857221" y="3779994"/>
            <a:ext cx="3538148" cy="1288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6"/>
              </a:spcAft>
            </a:pPr>
            <a:r>
              <a:rPr lang="ru-RU" sz="2910" b="1" dirty="0">
                <a:solidFill>
                  <a:srgbClr val="EA3F3B"/>
                </a:solidFill>
                <a:latin typeface="RF Dewi Extended" panose="00000505000000000000" charset="-52"/>
              </a:rPr>
              <a:t>50%</a:t>
            </a:r>
          </a:p>
          <a:p>
            <a:pPr>
              <a:spcAft>
                <a:spcPts val="606"/>
              </a:spcAft>
            </a:pP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всех уязвимостей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в промышленности и телекомах </a:t>
            </a:r>
            <a:b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455" dirty="0">
                <a:solidFill>
                  <a:srgbClr val="26242D"/>
                </a:solidFill>
                <a:latin typeface="RF Dewi Extended" panose="00000505000000000000" charset="-52"/>
              </a:rPr>
              <a:t>обнаружили наши эксперты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749A07-CF41-40CE-33FE-ABE08B34B0ED}"/>
              </a:ext>
            </a:extLst>
          </p:cNvPr>
          <p:cNvSpPr txBox="1"/>
          <p:nvPr/>
        </p:nvSpPr>
        <p:spPr>
          <a:xfrm>
            <a:off x="655524" y="5906516"/>
            <a:ext cx="2792431" cy="269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900" indent="-207900">
              <a:spcAft>
                <a:spcPts val="606"/>
              </a:spcAft>
              <a:buClr>
                <a:srgbClr val="EA3F3B"/>
              </a:buClr>
              <a:buSzPct val="80000"/>
              <a:buFont typeface="Wingdings" pitchFamily="2" charset="2"/>
              <a:buChar char="§"/>
            </a:pPr>
            <a:r>
              <a:rPr lang="ru-RU" sz="1152" dirty="0">
                <a:solidFill>
                  <a:schemeClr val="bg1">
                    <a:lumMod val="50000"/>
                  </a:schemeClr>
                </a:solidFill>
                <a:latin typeface="RF Dewi Extended" panose="00000505000000000000" charset="-52"/>
              </a:rPr>
              <a:t>создаем продукты и решения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53DE8B-446F-D4F4-2613-56F3AE235350}"/>
              </a:ext>
            </a:extLst>
          </p:cNvPr>
          <p:cNvSpPr txBox="1"/>
          <p:nvPr/>
        </p:nvSpPr>
        <p:spPr>
          <a:xfrm>
            <a:off x="3732452" y="5906516"/>
            <a:ext cx="2983189" cy="269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900" indent="-207900">
              <a:spcAft>
                <a:spcPts val="606"/>
              </a:spcAft>
              <a:buClr>
                <a:srgbClr val="EA3F3B"/>
              </a:buClr>
              <a:buSzPct val="80000"/>
              <a:buFont typeface="Wingdings" pitchFamily="2" charset="2"/>
              <a:buChar char="§"/>
            </a:pPr>
            <a:r>
              <a:rPr lang="ru-RU" sz="1152" dirty="0">
                <a:solidFill>
                  <a:schemeClr val="bg1">
                    <a:lumMod val="50000"/>
                  </a:schemeClr>
                </a:solidFill>
                <a:latin typeface="RF Dewi Extended" panose="00000505000000000000" charset="-52"/>
              </a:rPr>
              <a:t>проводим аудиты безопасности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8040DB-9261-C860-6526-8BB604E7881A}"/>
              </a:ext>
            </a:extLst>
          </p:cNvPr>
          <p:cNvSpPr txBox="1"/>
          <p:nvPr/>
        </p:nvSpPr>
        <p:spPr>
          <a:xfrm>
            <a:off x="9615147" y="5906516"/>
            <a:ext cx="1885131" cy="269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900" indent="-207900">
              <a:spcAft>
                <a:spcPts val="606"/>
              </a:spcAft>
              <a:buClr>
                <a:srgbClr val="EA3F3B"/>
              </a:buClr>
              <a:buSzPct val="80000"/>
              <a:buFont typeface="Wingdings" pitchFamily="2" charset="2"/>
              <a:buChar char="§"/>
            </a:pPr>
            <a:r>
              <a:rPr lang="ru-RU" sz="1152" dirty="0">
                <a:solidFill>
                  <a:schemeClr val="bg1">
                    <a:lumMod val="50000"/>
                  </a:schemeClr>
                </a:solidFill>
                <a:latin typeface="RF Dewi Extended" panose="00000505000000000000" charset="-52"/>
              </a:rPr>
              <a:t>исследуем угрозы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0DD36B-BBC3-083A-3549-9009705EAB63}"/>
              </a:ext>
            </a:extLst>
          </p:cNvPr>
          <p:cNvSpPr txBox="1"/>
          <p:nvPr/>
        </p:nvSpPr>
        <p:spPr>
          <a:xfrm>
            <a:off x="6997928" y="5906516"/>
            <a:ext cx="2333972" cy="269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900" indent="-207900">
              <a:spcAft>
                <a:spcPts val="606"/>
              </a:spcAft>
              <a:buClr>
                <a:srgbClr val="EA3F3B"/>
              </a:buClr>
              <a:buSzPct val="80000"/>
              <a:buFont typeface="Wingdings" pitchFamily="2" charset="2"/>
              <a:buChar char="§"/>
            </a:pPr>
            <a:r>
              <a:rPr lang="ru-RU" sz="1152" dirty="0">
                <a:solidFill>
                  <a:schemeClr val="bg1">
                    <a:lumMod val="50000"/>
                  </a:schemeClr>
                </a:solidFill>
                <a:latin typeface="RF Dewi Extended" panose="00000505000000000000" charset="-52"/>
              </a:rPr>
              <a:t>расследуем  инциденты</a:t>
            </a:r>
          </a:p>
        </p:txBody>
      </p:sp>
    </p:spTree>
    <p:extLst>
      <p:ext uri="{BB962C8B-B14F-4D97-AF65-F5344CB8AC3E}">
        <p14:creationId xmlns:p14="http://schemas.microsoft.com/office/powerpoint/2010/main" val="201777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142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>
                <a:latin typeface="RF Dewi Extended" panose="00000505000000000000" charset="-52"/>
              </a:rPr>
              <a:t>Пока диспетчер…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7D2B7A-FF06-47AB-AEBB-57FB3F63E0D1}"/>
              </a:ext>
            </a:extLst>
          </p:cNvPr>
          <p:cNvSpPr txBox="1"/>
          <p:nvPr/>
        </p:nvSpPr>
        <p:spPr>
          <a:xfrm>
            <a:off x="491706" y="1609492"/>
            <a:ext cx="1127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RF Dewi Extended" panose="00000505000000000000" charset="-52"/>
              </a:rPr>
              <a:t>В строгом соответствии </a:t>
            </a:r>
            <a:r>
              <a:rPr lang="ru-RU" sz="1400" dirty="0">
                <a:latin typeface="RF Dewi Extended" panose="00000505000000000000" charset="-52"/>
              </a:rPr>
              <a:t>с  ГОСТ Р 58085-2018 Правила предотвращения развития и ликвидации нарушений нормального режима электрической части энергосистем. Нормы и требования</a:t>
            </a:r>
            <a:endParaRPr lang="en-US" sz="1400" dirty="0">
              <a:latin typeface="RF Dewi Extended" panose="00000505000000000000" charset="-52"/>
            </a:endParaRPr>
          </a:p>
          <a:p>
            <a:endParaRPr lang="ru-RU" sz="1400" b="1" dirty="0">
              <a:solidFill>
                <a:srgbClr val="FF0000"/>
              </a:solidFill>
              <a:latin typeface="RF Dewi Extended" panose="00000505000000000000" charset="-52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RF Dewi Extended" panose="00000505000000000000" charset="-52"/>
              </a:rPr>
              <a:t>А так же в соответствии </a:t>
            </a:r>
            <a:r>
              <a:rPr lang="ru-RU" sz="1400" dirty="0">
                <a:latin typeface="RF Dewi Extended" panose="00000505000000000000" charset="-52"/>
              </a:rPr>
              <a:t>с Правилами оперативно-диспетчерского управления в электроэнергетике, утв. Постановлением Правительства РФ № 854 (в редакции Постановления Правительства РФ № 937)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660CB3-9063-4883-9AE9-02C9C5AF47E9}"/>
              </a:ext>
            </a:extLst>
          </p:cNvPr>
          <p:cNvSpPr txBox="1"/>
          <p:nvPr/>
        </p:nvSpPr>
        <p:spPr>
          <a:xfrm>
            <a:off x="2033192" y="3458332"/>
            <a:ext cx="8884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F Dewi Extended" panose="00000505000000000000" charset="-52"/>
              </a:rPr>
              <a:t>Занимается планированием (прогнозированием) электроэнергетических режимов энергосистемы</a:t>
            </a:r>
          </a:p>
          <a:p>
            <a:endParaRPr lang="ru-RU" dirty="0">
              <a:latin typeface="RF Dewi Extended" panose="00000505000000000000" charset="-52"/>
            </a:endParaRPr>
          </a:p>
          <a:p>
            <a:r>
              <a:rPr lang="ru-RU" dirty="0">
                <a:latin typeface="RF Dewi Extended" panose="00000505000000000000" charset="-52"/>
              </a:rPr>
              <a:t>Управляет электроэнергетическим режимом энергосистемы</a:t>
            </a:r>
          </a:p>
          <a:p>
            <a:endParaRPr lang="ru-RU" dirty="0">
              <a:latin typeface="RF Dewi Extended" panose="00000505000000000000" charset="-52"/>
            </a:endParaRPr>
          </a:p>
          <a:p>
            <a:r>
              <a:rPr lang="ru-RU" dirty="0">
                <a:latin typeface="RF Dewi Extended" panose="00000505000000000000" charset="-52"/>
              </a:rPr>
              <a:t>Управляет оборудованием объектов электроэнергетики</a:t>
            </a:r>
          </a:p>
        </p:txBody>
      </p:sp>
      <p:grpSp>
        <p:nvGrpSpPr>
          <p:cNvPr id="94" name="Рисунок 1271">
            <a:extLst>
              <a:ext uri="{FF2B5EF4-FFF2-40B4-BE49-F238E27FC236}">
                <a16:creationId xmlns:a16="http://schemas.microsoft.com/office/drawing/2014/main" id="{F8DC7165-9224-4694-AEAA-1D8052C3F4D8}"/>
              </a:ext>
            </a:extLst>
          </p:cNvPr>
          <p:cNvGrpSpPr/>
          <p:nvPr/>
        </p:nvGrpSpPr>
        <p:grpSpPr>
          <a:xfrm>
            <a:off x="905774" y="3821502"/>
            <a:ext cx="661044" cy="683270"/>
            <a:chOff x="4798427" y="8694207"/>
            <a:chExt cx="481465" cy="536129"/>
          </a:xfrm>
          <a:noFill/>
        </p:grpSpPr>
        <p:sp>
          <p:nvSpPr>
            <p:cNvPr id="95" name="Полилиния 415">
              <a:extLst>
                <a:ext uri="{FF2B5EF4-FFF2-40B4-BE49-F238E27FC236}">
                  <a16:creationId xmlns:a16="http://schemas.microsoft.com/office/drawing/2014/main" id="{6F3AE5D9-CC03-4E22-8792-FD6423354389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6" name="Полилиния 416">
              <a:extLst>
                <a:ext uri="{FF2B5EF4-FFF2-40B4-BE49-F238E27FC236}">
                  <a16:creationId xmlns:a16="http://schemas.microsoft.com/office/drawing/2014/main" id="{3F9A1C61-80E3-488D-A79E-18FDF6BB63F6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7" name="Полилиния 417">
              <a:extLst>
                <a:ext uri="{FF2B5EF4-FFF2-40B4-BE49-F238E27FC236}">
                  <a16:creationId xmlns:a16="http://schemas.microsoft.com/office/drawing/2014/main" id="{F62FC194-7026-4FF8-B4D4-BCE5EE2A77D0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365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142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>
                <a:latin typeface="RF Dewi Extended" panose="00000505000000000000" charset="-52"/>
              </a:rPr>
              <a:t>Злоумышленники…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C138086-2D80-4624-92AE-13F13D8575C7}"/>
              </a:ext>
            </a:extLst>
          </p:cNvPr>
          <p:cNvSpPr txBox="1"/>
          <p:nvPr/>
        </p:nvSpPr>
        <p:spPr>
          <a:xfrm>
            <a:off x="2009955" y="2514470"/>
            <a:ext cx="97939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F Dewi Extended" panose="00000505000000000000" charset="-52"/>
              </a:rPr>
              <a:t>…стремятся реализовать недопустимые события (терминология </a:t>
            </a:r>
            <a:r>
              <a:rPr lang="ru-RU" dirty="0" err="1">
                <a:latin typeface="RF Dewi Extended" panose="00000505000000000000" charset="-52"/>
              </a:rPr>
              <a:t>Минцифры</a:t>
            </a:r>
            <a:r>
              <a:rPr lang="ru-RU" dirty="0">
                <a:latin typeface="RF Dewi Extended" panose="00000505000000000000" charset="-52"/>
              </a:rPr>
              <a:t>) и добиться негативных последствий (терминология ФСТЭК), на энергообъекте, у субъекта энергетики и в энергосистеме, таких как:</a:t>
            </a:r>
          </a:p>
          <a:p>
            <a:endParaRPr lang="ru-RU" dirty="0">
              <a:latin typeface="RF Dewi Extended" panose="00000505000000000000" charset="-52"/>
            </a:endParaRPr>
          </a:p>
          <a:p>
            <a:r>
              <a:rPr lang="ru-RU" dirty="0">
                <a:latin typeface="RF Dewi Extended" panose="00000505000000000000" charset="-52"/>
                <a:hlinkClick r:id="rId2"/>
              </a:rPr>
              <a:t>Н.14 Нарушение штатного режима функционирования автоматизированной системы управления и управляемого объекта и/или процесса</a:t>
            </a:r>
            <a:endParaRPr lang="ru-RU" dirty="0">
              <a:latin typeface="RF Dewi Extended" panose="00000505000000000000" charset="-52"/>
            </a:endParaRPr>
          </a:p>
          <a:p>
            <a:endParaRPr lang="ru-RU" dirty="0">
              <a:latin typeface="RF Dewi Extended" panose="00000505000000000000" charset="-52"/>
            </a:endParaRPr>
          </a:p>
          <a:p>
            <a:r>
              <a:rPr lang="ru-RU" dirty="0">
                <a:latin typeface="RF Dewi Extended" panose="00000505000000000000" charset="-52"/>
                <a:hlinkClick r:id="rId3"/>
              </a:rPr>
              <a:t>Н.32 Прекращение или нарушение функционирования объектов обеспечения жизнедеятельности населения</a:t>
            </a:r>
            <a:endParaRPr lang="ru-RU" dirty="0">
              <a:latin typeface="RF Dewi Extended" panose="00000505000000000000" charset="-52"/>
            </a:endParaRPr>
          </a:p>
          <a:p>
            <a:endParaRPr lang="ru-RU" dirty="0">
              <a:latin typeface="RF Dewi Extended" panose="00000505000000000000" charset="-52"/>
            </a:endParaRPr>
          </a:p>
          <a:p>
            <a:endParaRPr lang="ru-RU" dirty="0">
              <a:latin typeface="RF Dewi Extended" panose="00000505000000000000" charset="-52"/>
            </a:endParaRPr>
          </a:p>
          <a:p>
            <a:endParaRPr lang="ru-RU" dirty="0">
              <a:latin typeface="RF Dewi Extended" panose="00000505000000000000" charset="-52"/>
            </a:endParaRPr>
          </a:p>
          <a:p>
            <a:r>
              <a:rPr lang="ru-RU" dirty="0">
                <a:latin typeface="RF Dewi Extended" panose="00000505000000000000" charset="-52"/>
              </a:rPr>
              <a:t>  </a:t>
            </a:r>
          </a:p>
        </p:txBody>
      </p:sp>
      <p:grpSp>
        <p:nvGrpSpPr>
          <p:cNvPr id="5" name="Рисунок 1271">
            <a:extLst>
              <a:ext uri="{FF2B5EF4-FFF2-40B4-BE49-F238E27FC236}">
                <a16:creationId xmlns:a16="http://schemas.microsoft.com/office/drawing/2014/main" id="{1C75E0C2-9EAE-4EE1-8E68-5C5C73D2E464}"/>
              </a:ext>
            </a:extLst>
          </p:cNvPr>
          <p:cNvGrpSpPr/>
          <p:nvPr/>
        </p:nvGrpSpPr>
        <p:grpSpPr>
          <a:xfrm>
            <a:off x="881443" y="3201583"/>
            <a:ext cx="723379" cy="733246"/>
            <a:chOff x="3315134" y="2995099"/>
            <a:chExt cx="630741" cy="660538"/>
          </a:xfrm>
          <a:noFill/>
        </p:grpSpPr>
        <p:sp>
          <p:nvSpPr>
            <p:cNvPr id="6" name="Полилиния 4">
              <a:extLst>
                <a:ext uri="{FF2B5EF4-FFF2-40B4-BE49-F238E27FC236}">
                  <a16:creationId xmlns:a16="http://schemas.microsoft.com/office/drawing/2014/main" id="{F72797A3-2770-4845-8C7F-D8BB4482084F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7" name="Полилиния 5">
              <a:extLst>
                <a:ext uri="{FF2B5EF4-FFF2-40B4-BE49-F238E27FC236}">
                  <a16:creationId xmlns:a16="http://schemas.microsoft.com/office/drawing/2014/main" id="{A3E2DE54-21B0-47BB-9229-6B803AB0BDA4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DB20C51B-2815-422E-A3DC-4B2DB969153E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" name="Полилиния 7">
              <a:extLst>
                <a:ext uri="{FF2B5EF4-FFF2-40B4-BE49-F238E27FC236}">
                  <a16:creationId xmlns:a16="http://schemas.microsoft.com/office/drawing/2014/main" id="{BEA481A4-90D5-4180-A459-4B23229C1443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0" name="Полилиния 8">
              <a:extLst>
                <a:ext uri="{FF2B5EF4-FFF2-40B4-BE49-F238E27FC236}">
                  <a16:creationId xmlns:a16="http://schemas.microsoft.com/office/drawing/2014/main" id="{28B66AA6-A68A-4B1E-AF2C-B8E0B7D7518D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1" name="Полилиния 9">
              <a:extLst>
                <a:ext uri="{FF2B5EF4-FFF2-40B4-BE49-F238E27FC236}">
                  <a16:creationId xmlns:a16="http://schemas.microsoft.com/office/drawing/2014/main" id="{C4BF4CB1-FBBE-4306-A1FC-F13FDD85E4AA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2" name="Полилиния 10">
              <a:extLst>
                <a:ext uri="{FF2B5EF4-FFF2-40B4-BE49-F238E27FC236}">
                  <a16:creationId xmlns:a16="http://schemas.microsoft.com/office/drawing/2014/main" id="{76216196-8290-4C45-A23B-EBAA15F324CB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" name="Полилиния 11">
              <a:extLst>
                <a:ext uri="{FF2B5EF4-FFF2-40B4-BE49-F238E27FC236}">
                  <a16:creationId xmlns:a16="http://schemas.microsoft.com/office/drawing/2014/main" id="{9E2ADB24-9B43-47A8-9A9F-B7D859A01925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4" name="Полилиния 12">
              <a:extLst>
                <a:ext uri="{FF2B5EF4-FFF2-40B4-BE49-F238E27FC236}">
                  <a16:creationId xmlns:a16="http://schemas.microsoft.com/office/drawing/2014/main" id="{CFA851A1-C97E-4104-973F-766C20FC9BD2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47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142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>
                <a:latin typeface="RF Dewi Extended" panose="00000505000000000000" charset="-52"/>
              </a:rPr>
              <a:t>Злоумышленники…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C138086-2D80-4624-92AE-13F13D8575C7}"/>
              </a:ext>
            </a:extLst>
          </p:cNvPr>
          <p:cNvSpPr txBox="1"/>
          <p:nvPr/>
        </p:nvSpPr>
        <p:spPr>
          <a:xfrm>
            <a:off x="2096401" y="2146676"/>
            <a:ext cx="9629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F Dewi Extended" panose="00000505000000000000" charset="-52"/>
              </a:rPr>
              <a:t> в терминологии ГОСТ Р 58085-2018 </a:t>
            </a:r>
            <a:r>
              <a:rPr lang="ru-RU" b="1" dirty="0">
                <a:latin typeface="RF Dewi Extended" panose="00000505000000000000" charset="-52"/>
              </a:rPr>
              <a:t>стремятся добиться возникновения нарушения нормального режима</a:t>
            </a:r>
            <a:r>
              <a:rPr lang="ru-RU" dirty="0">
                <a:latin typeface="RF Dewi Extended" panose="00000505000000000000" charset="-52"/>
              </a:rPr>
              <a:t> электрической части энергосистем, таких как:</a:t>
            </a:r>
          </a:p>
          <a:p>
            <a:endParaRPr lang="ru-RU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F Dewi Extended" panose="00000505000000000000" charset="-52"/>
              </a:rPr>
              <a:t>недопустимые отклонения частоты электрического тока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F Dewi Extended" panose="00000505000000000000" charset="-52"/>
              </a:rPr>
              <a:t>недопустимые отклонения напряжения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F Dewi Extended" panose="00000505000000000000" charset="-52"/>
              </a:rPr>
              <a:t>перегрузки линий электропередачи, электросетевого 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F Dewi Extended" panose="00000505000000000000" charset="-52"/>
              </a:rPr>
              <a:t>асинхронных режимов в электрической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RF Dewi Extended" panose="00000505000000000000" charset="-52"/>
              </a:rPr>
              <a:t>препятствование восстановлению нормального режима после разделения энергосистемы</a:t>
            </a:r>
          </a:p>
        </p:txBody>
      </p:sp>
      <p:grpSp>
        <p:nvGrpSpPr>
          <p:cNvPr id="88" name="Рисунок 1271">
            <a:extLst>
              <a:ext uri="{FF2B5EF4-FFF2-40B4-BE49-F238E27FC236}">
                <a16:creationId xmlns:a16="http://schemas.microsoft.com/office/drawing/2014/main" id="{C2541E83-E82E-487D-BD81-3778561BDDB3}"/>
              </a:ext>
            </a:extLst>
          </p:cNvPr>
          <p:cNvGrpSpPr/>
          <p:nvPr/>
        </p:nvGrpSpPr>
        <p:grpSpPr>
          <a:xfrm>
            <a:off x="815132" y="3339376"/>
            <a:ext cx="723379" cy="733246"/>
            <a:chOff x="3315134" y="2995099"/>
            <a:chExt cx="630741" cy="660538"/>
          </a:xfrm>
          <a:noFill/>
        </p:grpSpPr>
        <p:sp>
          <p:nvSpPr>
            <p:cNvPr id="90" name="Полилиния 4">
              <a:extLst>
                <a:ext uri="{FF2B5EF4-FFF2-40B4-BE49-F238E27FC236}">
                  <a16:creationId xmlns:a16="http://schemas.microsoft.com/office/drawing/2014/main" id="{11AC705E-B1BA-4562-9C71-DE87462D1E84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1" name="Полилиния 5">
              <a:extLst>
                <a:ext uri="{FF2B5EF4-FFF2-40B4-BE49-F238E27FC236}">
                  <a16:creationId xmlns:a16="http://schemas.microsoft.com/office/drawing/2014/main" id="{33B875FE-8EC9-4DAA-AF46-BE00B252A5D5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2" name="Полилиния 6">
              <a:extLst>
                <a:ext uri="{FF2B5EF4-FFF2-40B4-BE49-F238E27FC236}">
                  <a16:creationId xmlns:a16="http://schemas.microsoft.com/office/drawing/2014/main" id="{88697137-6E30-4927-B573-4E1269BDED40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4" name="Полилиния 7">
              <a:extLst>
                <a:ext uri="{FF2B5EF4-FFF2-40B4-BE49-F238E27FC236}">
                  <a16:creationId xmlns:a16="http://schemas.microsoft.com/office/drawing/2014/main" id="{E819F516-0B91-4B78-B685-34428B4CE6CA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5" name="Полилиния 8">
              <a:extLst>
                <a:ext uri="{FF2B5EF4-FFF2-40B4-BE49-F238E27FC236}">
                  <a16:creationId xmlns:a16="http://schemas.microsoft.com/office/drawing/2014/main" id="{D44075B8-D436-47D8-AA8E-00102E68A28B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6" name="Полилиния 9">
              <a:extLst>
                <a:ext uri="{FF2B5EF4-FFF2-40B4-BE49-F238E27FC236}">
                  <a16:creationId xmlns:a16="http://schemas.microsoft.com/office/drawing/2014/main" id="{EBF25B8D-CCAA-41A4-93E7-0CFF4E1C2D95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7" name="Полилиния 10">
              <a:extLst>
                <a:ext uri="{FF2B5EF4-FFF2-40B4-BE49-F238E27FC236}">
                  <a16:creationId xmlns:a16="http://schemas.microsoft.com/office/drawing/2014/main" id="{722C5642-BAFC-4EE5-81DE-2C829BD605E2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9" name="Полилиния 11">
              <a:extLst>
                <a:ext uri="{FF2B5EF4-FFF2-40B4-BE49-F238E27FC236}">
                  <a16:creationId xmlns:a16="http://schemas.microsoft.com/office/drawing/2014/main" id="{3E3DB310-BCA0-4388-A817-2CD4C888E37D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00" name="Полилиния 12">
              <a:extLst>
                <a:ext uri="{FF2B5EF4-FFF2-40B4-BE49-F238E27FC236}">
                  <a16:creationId xmlns:a16="http://schemas.microsoft.com/office/drawing/2014/main" id="{09FE0558-D8D6-41A1-8406-58491EBECF85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871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76EDCC-8CA7-4B50-BA51-4E949C5B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01" y="3186179"/>
            <a:ext cx="1707490" cy="17074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10720276" cy="142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>
                <a:latin typeface="RF Dewi Extended" panose="00000505000000000000" charset="-52"/>
              </a:rPr>
              <a:t>Диспетчеры, Злоумышленники и …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95CCB6-DDE6-4175-9080-9647C78C8C90}"/>
              </a:ext>
            </a:extLst>
          </p:cNvPr>
          <p:cNvSpPr/>
          <p:nvPr/>
        </p:nvSpPr>
        <p:spPr>
          <a:xfrm>
            <a:off x="5539105" y="2059210"/>
            <a:ext cx="1966823" cy="376192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Диспетчер СО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6D0A23-A403-4CB2-8314-9073C996AC22}"/>
              </a:ext>
            </a:extLst>
          </p:cNvPr>
          <p:cNvSpPr/>
          <p:nvPr/>
        </p:nvSpPr>
        <p:spPr>
          <a:xfrm>
            <a:off x="2104687" y="3165501"/>
            <a:ext cx="4301493" cy="2446226"/>
          </a:xfrm>
          <a:prstGeom prst="rect">
            <a:avLst/>
          </a:prstGeom>
          <a:solidFill>
            <a:srgbClr val="D6DCE5">
              <a:alpha val="69804"/>
            </a:srgbClr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400" dirty="0">
                <a:solidFill>
                  <a:schemeClr val="tx1"/>
                </a:solidFill>
                <a:latin typeface="RF Dewi Extended" panose="00000505000000000000" charset="-52"/>
              </a:rPr>
              <a:t>ГОСТ МЭК 61850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E64AA2-77B3-4E80-9FFD-BED7F6BBA313}"/>
              </a:ext>
            </a:extLst>
          </p:cNvPr>
          <p:cNvSpPr/>
          <p:nvPr/>
        </p:nvSpPr>
        <p:spPr>
          <a:xfrm>
            <a:off x="4341259" y="3243896"/>
            <a:ext cx="2969137" cy="2453292"/>
          </a:xfrm>
          <a:prstGeom prst="rect">
            <a:avLst/>
          </a:prstGeom>
          <a:solidFill>
            <a:srgbClr val="FFF2CC">
              <a:alpha val="60000"/>
            </a:srgb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sz="1400" dirty="0">
                <a:solidFill>
                  <a:schemeClr val="tx1"/>
                </a:solidFill>
                <a:latin typeface="RF Dewi Extended" panose="00000505000000000000" charset="-52"/>
              </a:rPr>
              <a:t>ГОСТ Р 58651.1  </a:t>
            </a:r>
            <a:r>
              <a:rPr lang="en-US" sz="1400" dirty="0">
                <a:solidFill>
                  <a:schemeClr val="tx1"/>
                </a:solidFill>
                <a:latin typeface="RF Dewi Extended" panose="00000505000000000000" charset="-52"/>
              </a:rPr>
              <a:t>CIM</a:t>
            </a:r>
            <a:endParaRPr lang="ru-RU" sz="1400" dirty="0">
              <a:solidFill>
                <a:schemeClr val="tx1"/>
              </a:solidFill>
              <a:latin typeface="RF Dewi Extended" panose="00000505000000000000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D74AD1-188E-4F63-B952-EEC1CB250579}"/>
              </a:ext>
            </a:extLst>
          </p:cNvPr>
          <p:cNvSpPr/>
          <p:nvPr/>
        </p:nvSpPr>
        <p:spPr>
          <a:xfrm>
            <a:off x="2255318" y="3551343"/>
            <a:ext cx="4942936" cy="3105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ОИК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76F308-E533-4A5F-9DB6-0E559E6C88BF}"/>
              </a:ext>
            </a:extLst>
          </p:cNvPr>
          <p:cNvSpPr/>
          <p:nvPr/>
        </p:nvSpPr>
        <p:spPr>
          <a:xfrm>
            <a:off x="2255318" y="3912962"/>
            <a:ext cx="2273468" cy="33119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АСУ ТП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35A711-F819-494D-B143-0E528794D2CB}"/>
              </a:ext>
            </a:extLst>
          </p:cNvPr>
          <p:cNvSpPr/>
          <p:nvPr/>
        </p:nvSpPr>
        <p:spPr>
          <a:xfrm>
            <a:off x="2255318" y="4295226"/>
            <a:ext cx="862640" cy="3105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РЗ и ПА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38C4938-C117-4EA8-B040-51A8C4CE5BCC}"/>
              </a:ext>
            </a:extLst>
          </p:cNvPr>
          <p:cNvSpPr/>
          <p:nvPr/>
        </p:nvSpPr>
        <p:spPr>
          <a:xfrm>
            <a:off x="2255318" y="4827769"/>
            <a:ext cx="4942936" cy="3105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RF Dewi Extended" panose="00000505000000000000" charset="-52"/>
              </a:rPr>
              <a:t>ССПИ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408650-2766-4571-96DE-C1AB2D997607}"/>
              </a:ext>
            </a:extLst>
          </p:cNvPr>
          <p:cNvSpPr/>
          <p:nvPr/>
        </p:nvSpPr>
        <p:spPr>
          <a:xfrm>
            <a:off x="2255318" y="5189388"/>
            <a:ext cx="4935744" cy="31055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RF Dewi Extended" panose="00000505000000000000" charset="-52"/>
              </a:rPr>
              <a:t>АИИС КУЭ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D0F97FB-7D50-479A-A317-853E3A4C4655}"/>
              </a:ext>
            </a:extLst>
          </p:cNvPr>
          <p:cNvSpPr/>
          <p:nvPr/>
        </p:nvSpPr>
        <p:spPr>
          <a:xfrm>
            <a:off x="643138" y="2068672"/>
            <a:ext cx="2486219" cy="37626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Энергообъект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AC033E-6093-4C7D-B22D-42088C23B811}"/>
              </a:ext>
            </a:extLst>
          </p:cNvPr>
          <p:cNvSpPr/>
          <p:nvPr/>
        </p:nvSpPr>
        <p:spPr>
          <a:xfrm>
            <a:off x="3420684" y="2059210"/>
            <a:ext cx="1881554" cy="37689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Диспетчер субъекта</a:t>
            </a:r>
          </a:p>
        </p:txBody>
      </p:sp>
      <p:grpSp>
        <p:nvGrpSpPr>
          <p:cNvPr id="19" name="Рисунок 1271">
            <a:extLst>
              <a:ext uri="{FF2B5EF4-FFF2-40B4-BE49-F238E27FC236}">
                <a16:creationId xmlns:a16="http://schemas.microsoft.com/office/drawing/2014/main" id="{0519DFE2-C8C0-4A91-9107-89BB4938849D}"/>
              </a:ext>
            </a:extLst>
          </p:cNvPr>
          <p:cNvGrpSpPr/>
          <p:nvPr/>
        </p:nvGrpSpPr>
        <p:grpSpPr>
          <a:xfrm>
            <a:off x="7603092" y="3522904"/>
            <a:ext cx="382418" cy="400484"/>
            <a:chOff x="3315134" y="2995099"/>
            <a:chExt cx="630741" cy="660538"/>
          </a:xfrm>
          <a:noFill/>
        </p:grpSpPr>
        <p:sp>
          <p:nvSpPr>
            <p:cNvPr id="20" name="Полилиния 4">
              <a:extLst>
                <a:ext uri="{FF2B5EF4-FFF2-40B4-BE49-F238E27FC236}">
                  <a16:creationId xmlns:a16="http://schemas.microsoft.com/office/drawing/2014/main" id="{CBE83022-B9B3-480A-8313-54A1FCB3400B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1" name="Полилиния 5">
              <a:extLst>
                <a:ext uri="{FF2B5EF4-FFF2-40B4-BE49-F238E27FC236}">
                  <a16:creationId xmlns:a16="http://schemas.microsoft.com/office/drawing/2014/main" id="{1D11179F-15DA-44D2-8675-D8E5FC467013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:a16="http://schemas.microsoft.com/office/drawing/2014/main" id="{FD994F2F-CBB9-47EB-968F-418EF16D5EA2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:a16="http://schemas.microsoft.com/office/drawing/2014/main" id="{4C978798-322F-459C-93B6-CA84D7C9B978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4" name="Полилиния 8">
              <a:extLst>
                <a:ext uri="{FF2B5EF4-FFF2-40B4-BE49-F238E27FC236}">
                  <a16:creationId xmlns:a16="http://schemas.microsoft.com/office/drawing/2014/main" id="{10F7451B-0D59-4CA6-BF16-65D4DB98C782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5" name="Полилиния 9">
              <a:extLst>
                <a:ext uri="{FF2B5EF4-FFF2-40B4-BE49-F238E27FC236}">
                  <a16:creationId xmlns:a16="http://schemas.microsoft.com/office/drawing/2014/main" id="{E4F6D0CE-2E1D-4D48-AC3C-2941C21C6A31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6" name="Полилиния 10">
              <a:extLst>
                <a:ext uri="{FF2B5EF4-FFF2-40B4-BE49-F238E27FC236}">
                  <a16:creationId xmlns:a16="http://schemas.microsoft.com/office/drawing/2014/main" id="{6BE807FD-9398-40FD-B91D-B0CE372AD5CC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7" name="Полилиния 11">
              <a:extLst>
                <a:ext uri="{FF2B5EF4-FFF2-40B4-BE49-F238E27FC236}">
                  <a16:creationId xmlns:a16="http://schemas.microsoft.com/office/drawing/2014/main" id="{59746DC2-20BA-459B-B478-D63D3D618FFD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28" name="Полилиния 12">
              <a:extLst>
                <a:ext uri="{FF2B5EF4-FFF2-40B4-BE49-F238E27FC236}">
                  <a16:creationId xmlns:a16="http://schemas.microsoft.com/office/drawing/2014/main" id="{19A450F1-68F8-44EE-A512-9E221BE68E42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</p:grpSp>
      <p:grpSp>
        <p:nvGrpSpPr>
          <p:cNvPr id="29" name="Рисунок 1271">
            <a:extLst>
              <a:ext uri="{FF2B5EF4-FFF2-40B4-BE49-F238E27FC236}">
                <a16:creationId xmlns:a16="http://schemas.microsoft.com/office/drawing/2014/main" id="{73A4C41A-E3EB-4227-AB40-A4AF83811F17}"/>
              </a:ext>
            </a:extLst>
          </p:cNvPr>
          <p:cNvGrpSpPr/>
          <p:nvPr/>
        </p:nvGrpSpPr>
        <p:grpSpPr>
          <a:xfrm>
            <a:off x="143098" y="3127099"/>
            <a:ext cx="382418" cy="400484"/>
            <a:chOff x="3315134" y="2995099"/>
            <a:chExt cx="630741" cy="660538"/>
          </a:xfrm>
          <a:noFill/>
        </p:grpSpPr>
        <p:sp>
          <p:nvSpPr>
            <p:cNvPr id="30" name="Полилиния 4">
              <a:extLst>
                <a:ext uri="{FF2B5EF4-FFF2-40B4-BE49-F238E27FC236}">
                  <a16:creationId xmlns:a16="http://schemas.microsoft.com/office/drawing/2014/main" id="{BF9578D1-2E36-4294-AF58-65024184C065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1" name="Полилиния 5">
              <a:extLst>
                <a:ext uri="{FF2B5EF4-FFF2-40B4-BE49-F238E27FC236}">
                  <a16:creationId xmlns:a16="http://schemas.microsoft.com/office/drawing/2014/main" id="{A34BD324-7FDD-4CB3-8BE6-F3FF98134462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2" name="Полилиния 6">
              <a:extLst>
                <a:ext uri="{FF2B5EF4-FFF2-40B4-BE49-F238E27FC236}">
                  <a16:creationId xmlns:a16="http://schemas.microsoft.com/office/drawing/2014/main" id="{F1A61747-9732-451E-8A72-FBBB05689569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3" name="Полилиния 7">
              <a:extLst>
                <a:ext uri="{FF2B5EF4-FFF2-40B4-BE49-F238E27FC236}">
                  <a16:creationId xmlns:a16="http://schemas.microsoft.com/office/drawing/2014/main" id="{5965EC0F-14FF-49F6-8C9B-D0C8B891C3DD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4" name="Полилиния 8">
              <a:extLst>
                <a:ext uri="{FF2B5EF4-FFF2-40B4-BE49-F238E27FC236}">
                  <a16:creationId xmlns:a16="http://schemas.microsoft.com/office/drawing/2014/main" id="{253826A8-5025-41BC-A882-96251A301C7B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5" name="Полилиния 9">
              <a:extLst>
                <a:ext uri="{FF2B5EF4-FFF2-40B4-BE49-F238E27FC236}">
                  <a16:creationId xmlns:a16="http://schemas.microsoft.com/office/drawing/2014/main" id="{70D0CCEC-981A-469F-829A-C08F4380701E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6" name="Полилиния 10">
              <a:extLst>
                <a:ext uri="{FF2B5EF4-FFF2-40B4-BE49-F238E27FC236}">
                  <a16:creationId xmlns:a16="http://schemas.microsoft.com/office/drawing/2014/main" id="{746A403E-A856-4F4D-A2A9-C7D5CB5F9458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7" name="Полилиния 11">
              <a:extLst>
                <a:ext uri="{FF2B5EF4-FFF2-40B4-BE49-F238E27FC236}">
                  <a16:creationId xmlns:a16="http://schemas.microsoft.com/office/drawing/2014/main" id="{ED203A2B-173B-4DBE-A9B2-D81D337649E2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38" name="Полилиния 12">
              <a:extLst>
                <a:ext uri="{FF2B5EF4-FFF2-40B4-BE49-F238E27FC236}">
                  <a16:creationId xmlns:a16="http://schemas.microsoft.com/office/drawing/2014/main" id="{DDBB3C2E-C2A7-4AF0-9DED-8898F6BA273D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39" name="Рисунок 1271">
            <a:extLst>
              <a:ext uri="{FF2B5EF4-FFF2-40B4-BE49-F238E27FC236}">
                <a16:creationId xmlns:a16="http://schemas.microsoft.com/office/drawing/2014/main" id="{7E7CB244-F1F2-4E12-B1F3-965904EDD61D}"/>
              </a:ext>
            </a:extLst>
          </p:cNvPr>
          <p:cNvGrpSpPr/>
          <p:nvPr/>
        </p:nvGrpSpPr>
        <p:grpSpPr>
          <a:xfrm>
            <a:off x="1722269" y="5945978"/>
            <a:ext cx="382418" cy="400484"/>
            <a:chOff x="3315134" y="2995099"/>
            <a:chExt cx="630741" cy="660538"/>
          </a:xfrm>
          <a:noFill/>
        </p:grpSpPr>
        <p:sp>
          <p:nvSpPr>
            <p:cNvPr id="40" name="Полилиния 4">
              <a:extLst>
                <a:ext uri="{FF2B5EF4-FFF2-40B4-BE49-F238E27FC236}">
                  <a16:creationId xmlns:a16="http://schemas.microsoft.com/office/drawing/2014/main" id="{FCCB20B7-BA3A-4A49-AD30-B0AFBA21A51C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1" name="Полилиния 5">
              <a:extLst>
                <a:ext uri="{FF2B5EF4-FFF2-40B4-BE49-F238E27FC236}">
                  <a16:creationId xmlns:a16="http://schemas.microsoft.com/office/drawing/2014/main" id="{C85581D4-2005-49C3-8CE7-90A3B8749DF4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2" name="Полилиния 6">
              <a:extLst>
                <a:ext uri="{FF2B5EF4-FFF2-40B4-BE49-F238E27FC236}">
                  <a16:creationId xmlns:a16="http://schemas.microsoft.com/office/drawing/2014/main" id="{39DD5E43-3EA2-4524-8093-210453BD23D1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3" name="Полилиния 7">
              <a:extLst>
                <a:ext uri="{FF2B5EF4-FFF2-40B4-BE49-F238E27FC236}">
                  <a16:creationId xmlns:a16="http://schemas.microsoft.com/office/drawing/2014/main" id="{52AAC26E-281A-47AE-8A52-25090CC8C5C0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4" name="Полилиния 8">
              <a:extLst>
                <a:ext uri="{FF2B5EF4-FFF2-40B4-BE49-F238E27FC236}">
                  <a16:creationId xmlns:a16="http://schemas.microsoft.com/office/drawing/2014/main" id="{CFEF9CC5-DD2D-4F48-B5E5-7353D9D97D1F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5" name="Полилиния 9">
              <a:extLst>
                <a:ext uri="{FF2B5EF4-FFF2-40B4-BE49-F238E27FC236}">
                  <a16:creationId xmlns:a16="http://schemas.microsoft.com/office/drawing/2014/main" id="{1B25FFB9-A807-45AF-847D-C95258B74C54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6" name="Полилиния 10">
              <a:extLst>
                <a:ext uri="{FF2B5EF4-FFF2-40B4-BE49-F238E27FC236}">
                  <a16:creationId xmlns:a16="http://schemas.microsoft.com/office/drawing/2014/main" id="{248E7EEC-7232-4375-B275-902BAF375E0E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7" name="Полилиния 11">
              <a:extLst>
                <a:ext uri="{FF2B5EF4-FFF2-40B4-BE49-F238E27FC236}">
                  <a16:creationId xmlns:a16="http://schemas.microsoft.com/office/drawing/2014/main" id="{7C0A4EC5-021A-4CF9-87E3-C1DF7DDF0ECD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48" name="Полилиния 12">
              <a:extLst>
                <a:ext uri="{FF2B5EF4-FFF2-40B4-BE49-F238E27FC236}">
                  <a16:creationId xmlns:a16="http://schemas.microsoft.com/office/drawing/2014/main" id="{B6DF9F18-5D6A-4414-AF71-CDBD03200EB3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49" name="Рисунок 1271">
            <a:extLst>
              <a:ext uri="{FF2B5EF4-FFF2-40B4-BE49-F238E27FC236}">
                <a16:creationId xmlns:a16="http://schemas.microsoft.com/office/drawing/2014/main" id="{289DADC0-8CF0-47B0-8C9E-61CFDB42B11F}"/>
              </a:ext>
            </a:extLst>
          </p:cNvPr>
          <p:cNvGrpSpPr/>
          <p:nvPr/>
        </p:nvGrpSpPr>
        <p:grpSpPr>
          <a:xfrm>
            <a:off x="990299" y="5307484"/>
            <a:ext cx="382418" cy="400484"/>
            <a:chOff x="3315134" y="2995099"/>
            <a:chExt cx="630741" cy="660538"/>
          </a:xfrm>
          <a:noFill/>
        </p:grpSpPr>
        <p:sp>
          <p:nvSpPr>
            <p:cNvPr id="50" name="Полилиния 4">
              <a:extLst>
                <a:ext uri="{FF2B5EF4-FFF2-40B4-BE49-F238E27FC236}">
                  <a16:creationId xmlns:a16="http://schemas.microsoft.com/office/drawing/2014/main" id="{612B0078-C288-48FF-ADE4-DF06BCEA6EDA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1" name="Полилиния 5">
              <a:extLst>
                <a:ext uri="{FF2B5EF4-FFF2-40B4-BE49-F238E27FC236}">
                  <a16:creationId xmlns:a16="http://schemas.microsoft.com/office/drawing/2014/main" id="{3737A3A4-FC74-4D90-BFC7-709D53EA01BE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2" name="Полилиния 6">
              <a:extLst>
                <a:ext uri="{FF2B5EF4-FFF2-40B4-BE49-F238E27FC236}">
                  <a16:creationId xmlns:a16="http://schemas.microsoft.com/office/drawing/2014/main" id="{3B377D44-A506-4914-BE48-623298762A7B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3" name="Полилиния 7">
              <a:extLst>
                <a:ext uri="{FF2B5EF4-FFF2-40B4-BE49-F238E27FC236}">
                  <a16:creationId xmlns:a16="http://schemas.microsoft.com/office/drawing/2014/main" id="{09EED3D4-BF58-4BD6-BE3F-DC542B887B0A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4" name="Полилиния 8">
              <a:extLst>
                <a:ext uri="{FF2B5EF4-FFF2-40B4-BE49-F238E27FC236}">
                  <a16:creationId xmlns:a16="http://schemas.microsoft.com/office/drawing/2014/main" id="{7D019AC6-7EDB-4A4F-8130-388BFC51BA9E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5" name="Полилиния 9">
              <a:extLst>
                <a:ext uri="{FF2B5EF4-FFF2-40B4-BE49-F238E27FC236}">
                  <a16:creationId xmlns:a16="http://schemas.microsoft.com/office/drawing/2014/main" id="{2D517C50-3193-4E7B-8CBD-12A6863C1915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6" name="Полилиния 10">
              <a:extLst>
                <a:ext uri="{FF2B5EF4-FFF2-40B4-BE49-F238E27FC236}">
                  <a16:creationId xmlns:a16="http://schemas.microsoft.com/office/drawing/2014/main" id="{40DF3BDB-EA25-47F4-B432-A916EBC09A56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7" name="Полилиния 11">
              <a:extLst>
                <a:ext uri="{FF2B5EF4-FFF2-40B4-BE49-F238E27FC236}">
                  <a16:creationId xmlns:a16="http://schemas.microsoft.com/office/drawing/2014/main" id="{C4C599A4-56AA-4240-BC37-36AAA05BDDA8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58" name="Полилиния 12">
              <a:extLst>
                <a:ext uri="{FF2B5EF4-FFF2-40B4-BE49-F238E27FC236}">
                  <a16:creationId xmlns:a16="http://schemas.microsoft.com/office/drawing/2014/main" id="{5D61E37A-C543-462A-AE0D-CBF98DEC8B21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59" name="Рисунок 1271">
            <a:extLst>
              <a:ext uri="{FF2B5EF4-FFF2-40B4-BE49-F238E27FC236}">
                <a16:creationId xmlns:a16="http://schemas.microsoft.com/office/drawing/2014/main" id="{8038804F-477B-47BF-888C-7B400ED94AB7}"/>
              </a:ext>
            </a:extLst>
          </p:cNvPr>
          <p:cNvGrpSpPr/>
          <p:nvPr/>
        </p:nvGrpSpPr>
        <p:grpSpPr>
          <a:xfrm>
            <a:off x="4968096" y="5989846"/>
            <a:ext cx="382418" cy="400484"/>
            <a:chOff x="3315134" y="2995099"/>
            <a:chExt cx="630741" cy="660538"/>
          </a:xfrm>
          <a:noFill/>
        </p:grpSpPr>
        <p:sp>
          <p:nvSpPr>
            <p:cNvPr id="60" name="Полилиния 4">
              <a:extLst>
                <a:ext uri="{FF2B5EF4-FFF2-40B4-BE49-F238E27FC236}">
                  <a16:creationId xmlns:a16="http://schemas.microsoft.com/office/drawing/2014/main" id="{9E2BA5E6-6BF3-42C1-9EC8-282349B19F01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1" name="Полилиния 5">
              <a:extLst>
                <a:ext uri="{FF2B5EF4-FFF2-40B4-BE49-F238E27FC236}">
                  <a16:creationId xmlns:a16="http://schemas.microsoft.com/office/drawing/2014/main" id="{AFF5BF22-8E30-4AC3-99A8-F619235C2E56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2" name="Полилиния 6">
              <a:extLst>
                <a:ext uri="{FF2B5EF4-FFF2-40B4-BE49-F238E27FC236}">
                  <a16:creationId xmlns:a16="http://schemas.microsoft.com/office/drawing/2014/main" id="{35C5A69F-D2A4-4D35-9F24-CEEE05D1101D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3" name="Полилиния 7">
              <a:extLst>
                <a:ext uri="{FF2B5EF4-FFF2-40B4-BE49-F238E27FC236}">
                  <a16:creationId xmlns:a16="http://schemas.microsoft.com/office/drawing/2014/main" id="{6C161400-9FAE-480D-8D05-95ADB61104A4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4" name="Полилиния 8">
              <a:extLst>
                <a:ext uri="{FF2B5EF4-FFF2-40B4-BE49-F238E27FC236}">
                  <a16:creationId xmlns:a16="http://schemas.microsoft.com/office/drawing/2014/main" id="{5F4C030A-09F4-454C-9AFC-218ED45F0452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5" name="Полилиния 9">
              <a:extLst>
                <a:ext uri="{FF2B5EF4-FFF2-40B4-BE49-F238E27FC236}">
                  <a16:creationId xmlns:a16="http://schemas.microsoft.com/office/drawing/2014/main" id="{26E03B88-1B21-46B7-B0BA-B3D77B58283E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6" name="Полилиния 10">
              <a:extLst>
                <a:ext uri="{FF2B5EF4-FFF2-40B4-BE49-F238E27FC236}">
                  <a16:creationId xmlns:a16="http://schemas.microsoft.com/office/drawing/2014/main" id="{C08C4626-54CE-4574-932C-DCCEEBF7D00F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7" name="Полилиния 11">
              <a:extLst>
                <a:ext uri="{FF2B5EF4-FFF2-40B4-BE49-F238E27FC236}">
                  <a16:creationId xmlns:a16="http://schemas.microsoft.com/office/drawing/2014/main" id="{C3876B58-9EAC-4361-9BFC-C7ED0F266215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68" name="Полилиния 12">
              <a:extLst>
                <a:ext uri="{FF2B5EF4-FFF2-40B4-BE49-F238E27FC236}">
                  <a16:creationId xmlns:a16="http://schemas.microsoft.com/office/drawing/2014/main" id="{7939F73C-FB15-46F8-836B-E3D5CEDFAA42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cxnSp>
        <p:nvCxnSpPr>
          <p:cNvPr id="72" name="Соединитель: уступ 71">
            <a:extLst>
              <a:ext uri="{FF2B5EF4-FFF2-40B4-BE49-F238E27FC236}">
                <a16:creationId xmlns:a16="http://schemas.microsoft.com/office/drawing/2014/main" id="{CF951444-C13D-4F43-A7DE-C2924793071B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87007" y="3778800"/>
            <a:ext cx="3740644" cy="350629"/>
          </a:xfrm>
          <a:prstGeom prst="bentConnector3">
            <a:avLst>
              <a:gd name="adj1" fmla="val 9647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31EB5F86-714A-4D9E-8D8F-725061D077C5}"/>
              </a:ext>
            </a:extLst>
          </p:cNvPr>
          <p:cNvCxnSpPr>
            <a:cxnSpLocks/>
          </p:cNvCxnSpPr>
          <p:nvPr/>
        </p:nvCxnSpPr>
        <p:spPr>
          <a:xfrm flipH="1" flipV="1">
            <a:off x="1592125" y="4126545"/>
            <a:ext cx="2294882" cy="526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: уступ 79">
            <a:extLst>
              <a:ext uri="{FF2B5EF4-FFF2-40B4-BE49-F238E27FC236}">
                <a16:creationId xmlns:a16="http://schemas.microsoft.com/office/drawing/2014/main" id="{D91BA2AF-F897-4D22-B182-665E123CC764}"/>
              </a:ext>
            </a:extLst>
          </p:cNvPr>
          <p:cNvCxnSpPr>
            <a:cxnSpLocks/>
            <a:stCxn id="63" idx="0"/>
          </p:cNvCxnSpPr>
          <p:nvPr/>
        </p:nvCxnSpPr>
        <p:spPr>
          <a:xfrm flipV="1">
            <a:off x="5150382" y="4998442"/>
            <a:ext cx="1337629" cy="1022218"/>
          </a:xfrm>
          <a:prstGeom prst="bentConnector3">
            <a:avLst>
              <a:gd name="adj1" fmla="val 157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FD3FF272-4C86-4729-B238-575AA36250D0}"/>
              </a:ext>
            </a:extLst>
          </p:cNvPr>
          <p:cNvCxnSpPr>
            <a:cxnSpLocks/>
          </p:cNvCxnSpPr>
          <p:nvPr/>
        </p:nvCxnSpPr>
        <p:spPr>
          <a:xfrm flipV="1">
            <a:off x="6488011" y="3875879"/>
            <a:ext cx="0" cy="1107165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: уступ 85">
            <a:extLst>
              <a:ext uri="{FF2B5EF4-FFF2-40B4-BE49-F238E27FC236}">
                <a16:creationId xmlns:a16="http://schemas.microsoft.com/office/drawing/2014/main" id="{843E06CF-F474-4ED1-960A-A72074C3EF4D}"/>
              </a:ext>
            </a:extLst>
          </p:cNvPr>
          <p:cNvCxnSpPr>
            <a:cxnSpLocks/>
            <a:stCxn id="53" idx="1"/>
          </p:cNvCxnSpPr>
          <p:nvPr/>
        </p:nvCxnSpPr>
        <p:spPr>
          <a:xfrm flipV="1">
            <a:off x="1223574" y="4757518"/>
            <a:ext cx="1186205" cy="550824"/>
          </a:xfrm>
          <a:prstGeom prst="bentConnector3">
            <a:avLst>
              <a:gd name="adj1" fmla="val -299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195D55C4-887A-4262-BBB6-2707C6DCC8C5}"/>
              </a:ext>
            </a:extLst>
          </p:cNvPr>
          <p:cNvCxnSpPr>
            <a:cxnSpLocks/>
          </p:cNvCxnSpPr>
          <p:nvPr/>
        </p:nvCxnSpPr>
        <p:spPr>
          <a:xfrm rot="10800000">
            <a:off x="1612899" y="4450502"/>
            <a:ext cx="789868" cy="307019"/>
          </a:xfrm>
          <a:prstGeom prst="bentConnector3">
            <a:avLst>
              <a:gd name="adj1" fmla="val -64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: уступ 92">
            <a:extLst>
              <a:ext uri="{FF2B5EF4-FFF2-40B4-BE49-F238E27FC236}">
                <a16:creationId xmlns:a16="http://schemas.microsoft.com/office/drawing/2014/main" id="{22D42488-418A-46D6-AFBB-F15DC6286E05}"/>
              </a:ext>
            </a:extLst>
          </p:cNvPr>
          <p:cNvCxnSpPr>
            <a:stCxn id="31" idx="5"/>
          </p:cNvCxnSpPr>
          <p:nvPr/>
        </p:nvCxnSpPr>
        <p:spPr>
          <a:xfrm>
            <a:off x="525517" y="3318528"/>
            <a:ext cx="2566229" cy="708072"/>
          </a:xfrm>
          <a:prstGeom prst="bentConnector3">
            <a:avLst>
              <a:gd name="adj1" fmla="val 5221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EE29AD5E-CD8D-4BA5-9C37-B928FA4597C8}"/>
              </a:ext>
            </a:extLst>
          </p:cNvPr>
          <p:cNvCxnSpPr>
            <a:cxnSpLocks/>
          </p:cNvCxnSpPr>
          <p:nvPr/>
        </p:nvCxnSpPr>
        <p:spPr>
          <a:xfrm flipV="1">
            <a:off x="3052358" y="3624193"/>
            <a:ext cx="3409521" cy="415285"/>
          </a:xfrm>
          <a:prstGeom prst="bentConnector3">
            <a:avLst>
              <a:gd name="adj1" fmla="val 10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: уступ 110">
            <a:extLst>
              <a:ext uri="{FF2B5EF4-FFF2-40B4-BE49-F238E27FC236}">
                <a16:creationId xmlns:a16="http://schemas.microsoft.com/office/drawing/2014/main" id="{F605F522-C6EB-4E51-B61F-91DFB260EC1F}"/>
              </a:ext>
            </a:extLst>
          </p:cNvPr>
          <p:cNvCxnSpPr>
            <a:stCxn id="42" idx="3"/>
          </p:cNvCxnSpPr>
          <p:nvPr/>
        </p:nvCxnSpPr>
        <p:spPr>
          <a:xfrm flipV="1">
            <a:off x="1906468" y="4983044"/>
            <a:ext cx="2117746" cy="970165"/>
          </a:xfrm>
          <a:prstGeom prst="bentConnector3">
            <a:avLst>
              <a:gd name="adj1" fmla="val 17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Соединитель: уступ 113">
            <a:extLst>
              <a:ext uri="{FF2B5EF4-FFF2-40B4-BE49-F238E27FC236}">
                <a16:creationId xmlns:a16="http://schemas.microsoft.com/office/drawing/2014/main" id="{DA6F3BD0-C5A3-4B02-B569-490087299810}"/>
              </a:ext>
            </a:extLst>
          </p:cNvPr>
          <p:cNvCxnSpPr>
            <a:cxnSpLocks/>
          </p:cNvCxnSpPr>
          <p:nvPr/>
        </p:nvCxnSpPr>
        <p:spPr>
          <a:xfrm rot="10800000">
            <a:off x="1589296" y="4198653"/>
            <a:ext cx="2357539" cy="778019"/>
          </a:xfrm>
          <a:prstGeom prst="bentConnector3">
            <a:avLst>
              <a:gd name="adj1" fmla="val -29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Рисунок 1271">
            <a:extLst>
              <a:ext uri="{FF2B5EF4-FFF2-40B4-BE49-F238E27FC236}">
                <a16:creationId xmlns:a16="http://schemas.microsoft.com/office/drawing/2014/main" id="{32F0968D-E5A0-42D3-A5E2-AA94EEBDEA3D}"/>
              </a:ext>
            </a:extLst>
          </p:cNvPr>
          <p:cNvGrpSpPr/>
          <p:nvPr/>
        </p:nvGrpSpPr>
        <p:grpSpPr>
          <a:xfrm>
            <a:off x="6282982" y="2775093"/>
            <a:ext cx="296351" cy="353996"/>
            <a:chOff x="4798427" y="8694207"/>
            <a:chExt cx="481465" cy="536129"/>
          </a:xfrm>
          <a:noFill/>
        </p:grpSpPr>
        <p:sp>
          <p:nvSpPr>
            <p:cNvPr id="130" name="Полилиния 415">
              <a:extLst>
                <a:ext uri="{FF2B5EF4-FFF2-40B4-BE49-F238E27FC236}">
                  <a16:creationId xmlns:a16="http://schemas.microsoft.com/office/drawing/2014/main" id="{3ABA5EEF-8983-4FD2-B2D5-5E29EC57B89B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1" name="Полилиния 416">
              <a:extLst>
                <a:ext uri="{FF2B5EF4-FFF2-40B4-BE49-F238E27FC236}">
                  <a16:creationId xmlns:a16="http://schemas.microsoft.com/office/drawing/2014/main" id="{945758F9-1643-4CC9-B779-741F5FB0FCEC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2" name="Полилиния 417">
              <a:extLst>
                <a:ext uri="{FF2B5EF4-FFF2-40B4-BE49-F238E27FC236}">
                  <a16:creationId xmlns:a16="http://schemas.microsoft.com/office/drawing/2014/main" id="{E4936ED7-4451-42B5-AA43-B0587FD798EB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133" name="Рисунок 1271">
            <a:extLst>
              <a:ext uri="{FF2B5EF4-FFF2-40B4-BE49-F238E27FC236}">
                <a16:creationId xmlns:a16="http://schemas.microsoft.com/office/drawing/2014/main" id="{BD6989F1-F410-4C1F-8B8E-F691AD642CCD}"/>
              </a:ext>
            </a:extLst>
          </p:cNvPr>
          <p:cNvGrpSpPr/>
          <p:nvPr/>
        </p:nvGrpSpPr>
        <p:grpSpPr>
          <a:xfrm>
            <a:off x="4240033" y="2781234"/>
            <a:ext cx="296351" cy="353996"/>
            <a:chOff x="4798427" y="8694207"/>
            <a:chExt cx="481465" cy="536129"/>
          </a:xfrm>
          <a:noFill/>
        </p:grpSpPr>
        <p:sp>
          <p:nvSpPr>
            <p:cNvPr id="134" name="Полилиния 415">
              <a:extLst>
                <a:ext uri="{FF2B5EF4-FFF2-40B4-BE49-F238E27FC236}">
                  <a16:creationId xmlns:a16="http://schemas.microsoft.com/office/drawing/2014/main" id="{ED74FEA3-BEAF-4EF4-A3BC-E6FA3453F96B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5" name="Полилиния 416">
              <a:extLst>
                <a:ext uri="{FF2B5EF4-FFF2-40B4-BE49-F238E27FC236}">
                  <a16:creationId xmlns:a16="http://schemas.microsoft.com/office/drawing/2014/main" id="{FBC2E1F7-CC88-4E03-8163-3C4E5604203B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6" name="Полилиния 417">
              <a:extLst>
                <a:ext uri="{FF2B5EF4-FFF2-40B4-BE49-F238E27FC236}">
                  <a16:creationId xmlns:a16="http://schemas.microsoft.com/office/drawing/2014/main" id="{FF762B05-1E66-4140-A2E1-EBCA2D19DD12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137" name="Рисунок 1271">
            <a:extLst>
              <a:ext uri="{FF2B5EF4-FFF2-40B4-BE49-F238E27FC236}">
                <a16:creationId xmlns:a16="http://schemas.microsoft.com/office/drawing/2014/main" id="{51C26130-CA91-46CF-85B1-6A9CEC116EA4}"/>
              </a:ext>
            </a:extLst>
          </p:cNvPr>
          <p:cNvGrpSpPr/>
          <p:nvPr/>
        </p:nvGrpSpPr>
        <p:grpSpPr>
          <a:xfrm>
            <a:off x="1764664" y="2781235"/>
            <a:ext cx="296351" cy="353996"/>
            <a:chOff x="4798427" y="8694207"/>
            <a:chExt cx="481465" cy="536129"/>
          </a:xfrm>
          <a:noFill/>
        </p:grpSpPr>
        <p:sp>
          <p:nvSpPr>
            <p:cNvPr id="138" name="Полилиния 415">
              <a:extLst>
                <a:ext uri="{FF2B5EF4-FFF2-40B4-BE49-F238E27FC236}">
                  <a16:creationId xmlns:a16="http://schemas.microsoft.com/office/drawing/2014/main" id="{1406EE3A-066A-4C3E-8CDD-FA616A76EDFF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39" name="Полилиния 416">
              <a:extLst>
                <a:ext uri="{FF2B5EF4-FFF2-40B4-BE49-F238E27FC236}">
                  <a16:creationId xmlns:a16="http://schemas.microsoft.com/office/drawing/2014/main" id="{6AEA57FB-0842-4408-9C86-5A1B8A92E12A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40" name="Полилиния 417">
              <a:extLst>
                <a:ext uri="{FF2B5EF4-FFF2-40B4-BE49-F238E27FC236}">
                  <a16:creationId xmlns:a16="http://schemas.microsoft.com/office/drawing/2014/main" id="{9AB09EFE-04D7-4EAA-8E99-FEC843FF258E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98EE62AB-C40F-4B4C-A631-1F30869C7D43}"/>
              </a:ext>
            </a:extLst>
          </p:cNvPr>
          <p:cNvSpPr txBox="1"/>
          <p:nvPr/>
        </p:nvSpPr>
        <p:spPr>
          <a:xfrm>
            <a:off x="8318854" y="1976382"/>
            <a:ext cx="3354955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Пока           не реализовал нарушения режима,          ничего не знает о том, где в инфраструктуре находится         и что он делает. </a:t>
            </a:r>
          </a:p>
          <a:p>
            <a:pPr>
              <a:lnSpc>
                <a:spcPct val="150000"/>
              </a:lnSpc>
            </a:pPr>
            <a:r>
              <a:rPr lang="ru-RU" dirty="0"/>
              <a:t>Т.е. на сколько близко он подобрался к реализации недопустимого события. </a:t>
            </a:r>
          </a:p>
          <a:p>
            <a:pPr>
              <a:lnSpc>
                <a:spcPct val="150000"/>
              </a:lnSpc>
            </a:pPr>
            <a:r>
              <a:rPr lang="ru-RU" dirty="0"/>
              <a:t>Об этом может знать </a:t>
            </a:r>
            <a:r>
              <a:rPr lang="ru-RU" dirty="0" err="1"/>
              <a:t>Безопасник</a:t>
            </a:r>
            <a:r>
              <a:rPr lang="ru-RU" dirty="0"/>
              <a:t> 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</a:p>
        </p:txBody>
      </p:sp>
      <p:grpSp>
        <p:nvGrpSpPr>
          <p:cNvPr id="145" name="Рисунок 1271">
            <a:extLst>
              <a:ext uri="{FF2B5EF4-FFF2-40B4-BE49-F238E27FC236}">
                <a16:creationId xmlns:a16="http://schemas.microsoft.com/office/drawing/2014/main" id="{2468ACDF-89F3-4330-8B99-040452011C36}"/>
              </a:ext>
            </a:extLst>
          </p:cNvPr>
          <p:cNvGrpSpPr/>
          <p:nvPr/>
        </p:nvGrpSpPr>
        <p:grpSpPr>
          <a:xfrm>
            <a:off x="8992286" y="2032055"/>
            <a:ext cx="382418" cy="400484"/>
            <a:chOff x="3315134" y="2995099"/>
            <a:chExt cx="630741" cy="660538"/>
          </a:xfrm>
          <a:noFill/>
        </p:grpSpPr>
        <p:sp>
          <p:nvSpPr>
            <p:cNvPr id="146" name="Полилиния 4">
              <a:extLst>
                <a:ext uri="{FF2B5EF4-FFF2-40B4-BE49-F238E27FC236}">
                  <a16:creationId xmlns:a16="http://schemas.microsoft.com/office/drawing/2014/main" id="{9B5ABAA2-43B1-4448-8B3F-7834E12F0A1F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47" name="Полилиния 5">
              <a:extLst>
                <a:ext uri="{FF2B5EF4-FFF2-40B4-BE49-F238E27FC236}">
                  <a16:creationId xmlns:a16="http://schemas.microsoft.com/office/drawing/2014/main" id="{40350358-585E-42E2-8683-9B10ADA943AE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48" name="Полилиния 6">
              <a:extLst>
                <a:ext uri="{FF2B5EF4-FFF2-40B4-BE49-F238E27FC236}">
                  <a16:creationId xmlns:a16="http://schemas.microsoft.com/office/drawing/2014/main" id="{74935DF9-C361-4028-B5F2-4D6DF1DC77A2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49" name="Полилиния 7">
              <a:extLst>
                <a:ext uri="{FF2B5EF4-FFF2-40B4-BE49-F238E27FC236}">
                  <a16:creationId xmlns:a16="http://schemas.microsoft.com/office/drawing/2014/main" id="{6A1A98A8-A958-43AB-BC73-3DFCAC6FF8D7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50" name="Полилиния 8">
              <a:extLst>
                <a:ext uri="{FF2B5EF4-FFF2-40B4-BE49-F238E27FC236}">
                  <a16:creationId xmlns:a16="http://schemas.microsoft.com/office/drawing/2014/main" id="{43E45617-DAD6-4627-8E5D-9AA31BF57D0A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51" name="Полилиния 9">
              <a:extLst>
                <a:ext uri="{FF2B5EF4-FFF2-40B4-BE49-F238E27FC236}">
                  <a16:creationId xmlns:a16="http://schemas.microsoft.com/office/drawing/2014/main" id="{191699AF-ECA9-410A-ABCC-17CF47F67C82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52" name="Полилиния 10">
              <a:extLst>
                <a:ext uri="{FF2B5EF4-FFF2-40B4-BE49-F238E27FC236}">
                  <a16:creationId xmlns:a16="http://schemas.microsoft.com/office/drawing/2014/main" id="{FC467C56-72B4-4FF8-8584-1841F4109BEB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53" name="Полилиния 11">
              <a:extLst>
                <a:ext uri="{FF2B5EF4-FFF2-40B4-BE49-F238E27FC236}">
                  <a16:creationId xmlns:a16="http://schemas.microsoft.com/office/drawing/2014/main" id="{3075722D-4F59-4B75-A04F-298861D95258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54" name="Полилиния 12">
              <a:extLst>
                <a:ext uri="{FF2B5EF4-FFF2-40B4-BE49-F238E27FC236}">
                  <a16:creationId xmlns:a16="http://schemas.microsoft.com/office/drawing/2014/main" id="{37338FE0-4D59-46BF-B328-F76F703BAEA1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</p:grpSp>
      <p:grpSp>
        <p:nvGrpSpPr>
          <p:cNvPr id="155" name="Рисунок 1271">
            <a:extLst>
              <a:ext uri="{FF2B5EF4-FFF2-40B4-BE49-F238E27FC236}">
                <a16:creationId xmlns:a16="http://schemas.microsoft.com/office/drawing/2014/main" id="{6FFB6C29-B93A-4FED-9B36-96887033CBA1}"/>
              </a:ext>
            </a:extLst>
          </p:cNvPr>
          <p:cNvGrpSpPr/>
          <p:nvPr/>
        </p:nvGrpSpPr>
        <p:grpSpPr>
          <a:xfrm>
            <a:off x="10502557" y="2427238"/>
            <a:ext cx="296351" cy="353996"/>
            <a:chOff x="4798427" y="8694207"/>
            <a:chExt cx="481465" cy="536129"/>
          </a:xfrm>
          <a:noFill/>
        </p:grpSpPr>
        <p:sp>
          <p:nvSpPr>
            <p:cNvPr id="156" name="Полилиния 415">
              <a:extLst>
                <a:ext uri="{FF2B5EF4-FFF2-40B4-BE49-F238E27FC236}">
                  <a16:creationId xmlns:a16="http://schemas.microsoft.com/office/drawing/2014/main" id="{6C051390-9E86-4DDC-82BA-037399FF8B89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57" name="Полилиния 416">
              <a:extLst>
                <a:ext uri="{FF2B5EF4-FFF2-40B4-BE49-F238E27FC236}">
                  <a16:creationId xmlns:a16="http://schemas.microsoft.com/office/drawing/2014/main" id="{C9A65925-2F15-41BD-AA04-B2CB03A85E52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58" name="Полилиния 417">
              <a:extLst>
                <a:ext uri="{FF2B5EF4-FFF2-40B4-BE49-F238E27FC236}">
                  <a16:creationId xmlns:a16="http://schemas.microsoft.com/office/drawing/2014/main" id="{748E4769-05CB-4E1A-8639-DEB7D77B27BF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159" name="Рисунок 1271">
            <a:extLst>
              <a:ext uri="{FF2B5EF4-FFF2-40B4-BE49-F238E27FC236}">
                <a16:creationId xmlns:a16="http://schemas.microsoft.com/office/drawing/2014/main" id="{D3BF999A-D459-4FCF-8533-05091B50E024}"/>
              </a:ext>
            </a:extLst>
          </p:cNvPr>
          <p:cNvGrpSpPr/>
          <p:nvPr/>
        </p:nvGrpSpPr>
        <p:grpSpPr>
          <a:xfrm>
            <a:off x="11099806" y="3267466"/>
            <a:ext cx="382418" cy="400484"/>
            <a:chOff x="3315134" y="2995099"/>
            <a:chExt cx="630741" cy="660538"/>
          </a:xfrm>
          <a:noFill/>
        </p:grpSpPr>
        <p:sp>
          <p:nvSpPr>
            <p:cNvPr id="160" name="Полилиния 4">
              <a:extLst>
                <a:ext uri="{FF2B5EF4-FFF2-40B4-BE49-F238E27FC236}">
                  <a16:creationId xmlns:a16="http://schemas.microsoft.com/office/drawing/2014/main" id="{E871D2F1-F955-4C44-BFEC-83A74E2A867D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1" name="Полилиния 5">
              <a:extLst>
                <a:ext uri="{FF2B5EF4-FFF2-40B4-BE49-F238E27FC236}">
                  <a16:creationId xmlns:a16="http://schemas.microsoft.com/office/drawing/2014/main" id="{B7836744-4190-4917-BCB1-196B5B7719BC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2" name="Полилиния 6">
              <a:extLst>
                <a:ext uri="{FF2B5EF4-FFF2-40B4-BE49-F238E27FC236}">
                  <a16:creationId xmlns:a16="http://schemas.microsoft.com/office/drawing/2014/main" id="{49A488D0-D9E3-4018-9EAE-814F8360E0F8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3" name="Полилиния 7">
              <a:extLst>
                <a:ext uri="{FF2B5EF4-FFF2-40B4-BE49-F238E27FC236}">
                  <a16:creationId xmlns:a16="http://schemas.microsoft.com/office/drawing/2014/main" id="{3CD8F350-7D8A-4B4F-8DE5-2FBD65E83A4A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4" name="Полилиния 8">
              <a:extLst>
                <a:ext uri="{FF2B5EF4-FFF2-40B4-BE49-F238E27FC236}">
                  <a16:creationId xmlns:a16="http://schemas.microsoft.com/office/drawing/2014/main" id="{0345AF4A-16E6-4A17-A177-FEAF49032376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5" name="Полилиния 9">
              <a:extLst>
                <a:ext uri="{FF2B5EF4-FFF2-40B4-BE49-F238E27FC236}">
                  <a16:creationId xmlns:a16="http://schemas.microsoft.com/office/drawing/2014/main" id="{2DCAEC45-E2AA-4DEF-8EB4-A411CCB5E7D7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6" name="Полилиния 10">
              <a:extLst>
                <a:ext uri="{FF2B5EF4-FFF2-40B4-BE49-F238E27FC236}">
                  <a16:creationId xmlns:a16="http://schemas.microsoft.com/office/drawing/2014/main" id="{B423C1DE-1872-4634-B3D1-138E8BFCD2A8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7" name="Полилиния 11">
              <a:extLst>
                <a:ext uri="{FF2B5EF4-FFF2-40B4-BE49-F238E27FC236}">
                  <a16:creationId xmlns:a16="http://schemas.microsoft.com/office/drawing/2014/main" id="{B01311FB-657E-476B-B02E-58248E2D4F8F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  <p:sp>
          <p:nvSpPr>
            <p:cNvPr id="168" name="Полилиния 12">
              <a:extLst>
                <a:ext uri="{FF2B5EF4-FFF2-40B4-BE49-F238E27FC236}">
                  <a16:creationId xmlns:a16="http://schemas.microsoft.com/office/drawing/2014/main" id="{6458AC55-5CC6-4CBF-980C-019597295922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900" dirty="0">
                <a:latin typeface="RF Dewi" pitchFamily="2" charset="0"/>
              </a:endParaRPr>
            </a:p>
          </p:txBody>
        </p:sp>
      </p:grpSp>
      <p:grpSp>
        <p:nvGrpSpPr>
          <p:cNvPr id="169" name="Рисунок 1271">
            <a:extLst>
              <a:ext uri="{FF2B5EF4-FFF2-40B4-BE49-F238E27FC236}">
                <a16:creationId xmlns:a16="http://schemas.microsoft.com/office/drawing/2014/main" id="{1EF4E414-FFE4-46AB-A362-0F45B4F2F467}"/>
              </a:ext>
            </a:extLst>
          </p:cNvPr>
          <p:cNvGrpSpPr/>
          <p:nvPr/>
        </p:nvGrpSpPr>
        <p:grpSpPr>
          <a:xfrm>
            <a:off x="9865215" y="5733162"/>
            <a:ext cx="358715" cy="378112"/>
            <a:chOff x="6180802" y="8694207"/>
            <a:chExt cx="508797" cy="508797"/>
          </a:xfrm>
          <a:noFill/>
        </p:grpSpPr>
        <p:sp>
          <p:nvSpPr>
            <p:cNvPr id="170" name="Полилиния 439">
              <a:extLst>
                <a:ext uri="{FF2B5EF4-FFF2-40B4-BE49-F238E27FC236}">
                  <a16:creationId xmlns:a16="http://schemas.microsoft.com/office/drawing/2014/main" id="{D3E08F2F-87F6-42C7-A265-E26AACFC6A73}"/>
                </a:ext>
              </a:extLst>
            </p:cNvPr>
            <p:cNvSpPr/>
            <p:nvPr/>
          </p:nvSpPr>
          <p:spPr>
            <a:xfrm>
              <a:off x="6355306" y="8694207"/>
              <a:ext cx="187119" cy="187119"/>
            </a:xfrm>
            <a:custGeom>
              <a:avLst/>
              <a:gdLst>
                <a:gd name="connsiteX0" fmla="*/ 187120 w 187119"/>
                <a:gd name="connsiteY0" fmla="*/ 93560 h 187119"/>
                <a:gd name="connsiteX1" fmla="*/ 93559 w 187119"/>
                <a:gd name="connsiteY1" fmla="*/ 187120 h 187119"/>
                <a:gd name="connsiteX2" fmla="*/ -1 w 187119"/>
                <a:gd name="connsiteY2" fmla="*/ 93560 h 187119"/>
                <a:gd name="connsiteX3" fmla="*/ 93559 w 187119"/>
                <a:gd name="connsiteY3" fmla="*/ 0 h 187119"/>
                <a:gd name="connsiteX4" fmla="*/ 187120 w 187119"/>
                <a:gd name="connsiteY4" fmla="*/ 93560 h 18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19" h="187119">
                  <a:moveTo>
                    <a:pt x="187120" y="93560"/>
                  </a:moveTo>
                  <a:cubicBezTo>
                    <a:pt x="187120" y="145232"/>
                    <a:pt x="145231" y="187120"/>
                    <a:pt x="93559" y="187120"/>
                  </a:cubicBezTo>
                  <a:cubicBezTo>
                    <a:pt x="41888" y="187120"/>
                    <a:pt x="-1" y="145232"/>
                    <a:pt x="-1" y="93560"/>
                  </a:cubicBezTo>
                  <a:cubicBezTo>
                    <a:pt x="-1" y="41888"/>
                    <a:pt x="41888" y="0"/>
                    <a:pt x="93559" y="0"/>
                  </a:cubicBezTo>
                  <a:cubicBezTo>
                    <a:pt x="145231" y="0"/>
                    <a:pt x="187120" y="41888"/>
                    <a:pt x="187120" y="93560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71" name="Полилиния 440">
              <a:extLst>
                <a:ext uri="{FF2B5EF4-FFF2-40B4-BE49-F238E27FC236}">
                  <a16:creationId xmlns:a16="http://schemas.microsoft.com/office/drawing/2014/main" id="{7E264B2A-2C9E-4F5F-B93C-A5DD040F2C51}"/>
                </a:ext>
              </a:extLst>
            </p:cNvPr>
            <p:cNvSpPr/>
            <p:nvPr/>
          </p:nvSpPr>
          <p:spPr>
            <a:xfrm>
              <a:off x="6180802" y="8975938"/>
              <a:ext cx="240732" cy="214452"/>
            </a:xfrm>
            <a:custGeom>
              <a:avLst/>
              <a:gdLst>
                <a:gd name="connsiteX0" fmla="*/ 0 w 240732"/>
                <a:gd name="connsiteY0" fmla="*/ 214452 h 214452"/>
                <a:gd name="connsiteX1" fmla="*/ 240732 w 240732"/>
                <a:gd name="connsiteY1" fmla="*/ 0 h 21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732" h="214452">
                  <a:moveTo>
                    <a:pt x="0" y="214452"/>
                  </a:moveTo>
                  <a:cubicBezTo>
                    <a:pt x="0" y="95663"/>
                    <a:pt x="108277" y="0"/>
                    <a:pt x="240732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72" name="Полилиния 441">
              <a:extLst>
                <a:ext uri="{FF2B5EF4-FFF2-40B4-BE49-F238E27FC236}">
                  <a16:creationId xmlns:a16="http://schemas.microsoft.com/office/drawing/2014/main" id="{BE8E2F82-005F-4586-99E0-50C36D43900A}"/>
                </a:ext>
              </a:extLst>
            </p:cNvPr>
            <p:cNvSpPr/>
            <p:nvPr/>
          </p:nvSpPr>
          <p:spPr>
            <a:xfrm>
              <a:off x="6502479" y="8988553"/>
              <a:ext cx="187119" cy="214452"/>
            </a:xfrm>
            <a:custGeom>
              <a:avLst/>
              <a:gdLst>
                <a:gd name="connsiteX0" fmla="*/ 0 w 187119"/>
                <a:gd name="connsiteY0" fmla="*/ 43100 h 214452"/>
                <a:gd name="connsiteX1" fmla="*/ 93560 w 187119"/>
                <a:gd name="connsiteY1" fmla="*/ 0 h 214452"/>
                <a:gd name="connsiteX2" fmla="*/ 187120 w 187119"/>
                <a:gd name="connsiteY2" fmla="*/ 43100 h 214452"/>
                <a:gd name="connsiteX3" fmla="*/ 93560 w 187119"/>
                <a:gd name="connsiteY3" fmla="*/ 214452 h 214452"/>
                <a:gd name="connsiteX4" fmla="*/ 0 w 187119"/>
                <a:gd name="connsiteY4" fmla="*/ 43100 h 21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19" h="214452">
                  <a:moveTo>
                    <a:pt x="0" y="43100"/>
                  </a:moveTo>
                  <a:cubicBezTo>
                    <a:pt x="0" y="28383"/>
                    <a:pt x="93560" y="0"/>
                    <a:pt x="93560" y="0"/>
                  </a:cubicBezTo>
                  <a:cubicBezTo>
                    <a:pt x="93560" y="0"/>
                    <a:pt x="187120" y="28383"/>
                    <a:pt x="187120" y="43100"/>
                  </a:cubicBezTo>
                  <a:cubicBezTo>
                    <a:pt x="187120" y="157685"/>
                    <a:pt x="93560" y="214452"/>
                    <a:pt x="93560" y="214452"/>
                  </a:cubicBezTo>
                  <a:cubicBezTo>
                    <a:pt x="93560" y="214452"/>
                    <a:pt x="0" y="157685"/>
                    <a:pt x="0" y="43100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1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142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 err="1">
                <a:latin typeface="RF Dewi Extended" panose="00000505000000000000" charset="-52"/>
              </a:rPr>
              <a:t>Безопасник</a:t>
            </a:r>
            <a:r>
              <a:rPr lang="ru-RU" sz="3600" kern="0" dirty="0">
                <a:latin typeface="RF Dewi Extended" panose="00000505000000000000" charset="-52"/>
              </a:rPr>
              <a:t> знает и может…</a:t>
            </a:r>
          </a:p>
        </p:txBody>
      </p:sp>
      <p:grpSp>
        <p:nvGrpSpPr>
          <p:cNvPr id="88" name="Рисунок 1271">
            <a:extLst>
              <a:ext uri="{FF2B5EF4-FFF2-40B4-BE49-F238E27FC236}">
                <a16:creationId xmlns:a16="http://schemas.microsoft.com/office/drawing/2014/main" id="{C2541E83-E82E-487D-BD81-3778561BDDB3}"/>
              </a:ext>
            </a:extLst>
          </p:cNvPr>
          <p:cNvGrpSpPr/>
          <p:nvPr/>
        </p:nvGrpSpPr>
        <p:grpSpPr>
          <a:xfrm>
            <a:off x="9973964" y="1391293"/>
            <a:ext cx="723379" cy="733246"/>
            <a:chOff x="3315134" y="2995099"/>
            <a:chExt cx="630741" cy="660538"/>
          </a:xfrm>
          <a:noFill/>
        </p:grpSpPr>
        <p:sp>
          <p:nvSpPr>
            <p:cNvPr id="90" name="Полилиния 4">
              <a:extLst>
                <a:ext uri="{FF2B5EF4-FFF2-40B4-BE49-F238E27FC236}">
                  <a16:creationId xmlns:a16="http://schemas.microsoft.com/office/drawing/2014/main" id="{11AC705E-B1BA-4562-9C71-DE87462D1E84}"/>
                </a:ext>
              </a:extLst>
            </p:cNvPr>
            <p:cNvSpPr/>
            <p:nvPr/>
          </p:nvSpPr>
          <p:spPr>
            <a:xfrm>
              <a:off x="3315134" y="3210965"/>
              <a:ext cx="257552" cy="415237"/>
            </a:xfrm>
            <a:custGeom>
              <a:avLst/>
              <a:gdLst>
                <a:gd name="connsiteX0" fmla="*/ 257553 w 257552"/>
                <a:gd name="connsiteY0" fmla="*/ 415238 h 415237"/>
                <a:gd name="connsiteX1" fmla="*/ 71484 w 257552"/>
                <a:gd name="connsiteY1" fmla="*/ 300653 h 415237"/>
                <a:gd name="connsiteX2" fmla="*/ 129302 w 257552"/>
                <a:gd name="connsiteY2" fmla="*/ 229169 h 415237"/>
                <a:gd name="connsiteX3" fmla="*/ 0 w 257552"/>
                <a:gd name="connsiteY3" fmla="*/ 157685 h 415237"/>
                <a:gd name="connsiteX4" fmla="*/ 144019 w 257552"/>
                <a:gd name="connsiteY4" fmla="*/ 0 h 41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552" h="415237">
                  <a:moveTo>
                    <a:pt x="257553" y="415238"/>
                  </a:moveTo>
                  <a:lnTo>
                    <a:pt x="71484" y="300653"/>
                  </a:lnTo>
                  <a:lnTo>
                    <a:pt x="129302" y="229169"/>
                  </a:lnTo>
                  <a:lnTo>
                    <a:pt x="0" y="157685"/>
                  </a:lnTo>
                  <a:cubicBezTo>
                    <a:pt x="23127" y="113534"/>
                    <a:pt x="69382" y="38896"/>
                    <a:pt x="144019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1" name="Полилиния 5">
              <a:extLst>
                <a:ext uri="{FF2B5EF4-FFF2-40B4-BE49-F238E27FC236}">
                  <a16:creationId xmlns:a16="http://schemas.microsoft.com/office/drawing/2014/main" id="{33B875FE-8EC9-4DAA-AF46-BE00B252A5D5}"/>
                </a:ext>
              </a:extLst>
            </p:cNvPr>
            <p:cNvSpPr/>
            <p:nvPr/>
          </p:nvSpPr>
          <p:spPr>
            <a:xfrm>
              <a:off x="3615788" y="3209914"/>
              <a:ext cx="330087" cy="445723"/>
            </a:xfrm>
            <a:custGeom>
              <a:avLst/>
              <a:gdLst>
                <a:gd name="connsiteX0" fmla="*/ 215503 w 330087"/>
                <a:gd name="connsiteY0" fmla="*/ 115636 h 445723"/>
                <a:gd name="connsiteX1" fmla="*/ 0 w 330087"/>
                <a:gd name="connsiteY1" fmla="*/ 445724 h 445723"/>
                <a:gd name="connsiteX2" fmla="*/ 14717 w 330087"/>
                <a:gd name="connsiteY2" fmla="*/ 445724 h 445723"/>
                <a:gd name="connsiteX3" fmla="*/ 286987 w 330087"/>
                <a:gd name="connsiteY3" fmla="*/ 301705 h 445723"/>
                <a:gd name="connsiteX4" fmla="*/ 243886 w 330087"/>
                <a:gd name="connsiteY4" fmla="*/ 230221 h 445723"/>
                <a:gd name="connsiteX5" fmla="*/ 330088 w 330087"/>
                <a:gd name="connsiteY5" fmla="*/ 100919 h 445723"/>
                <a:gd name="connsiteX6" fmla="*/ 215503 w 330087"/>
                <a:gd name="connsiteY6" fmla="*/ 0 h 44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087" h="445723">
                  <a:moveTo>
                    <a:pt x="215503" y="115636"/>
                  </a:moveTo>
                  <a:cubicBezTo>
                    <a:pt x="79894" y="210247"/>
                    <a:pt x="10512" y="374240"/>
                    <a:pt x="0" y="445724"/>
                  </a:cubicBezTo>
                  <a:lnTo>
                    <a:pt x="14717" y="445724"/>
                  </a:lnTo>
                  <a:lnTo>
                    <a:pt x="286987" y="301705"/>
                  </a:lnTo>
                  <a:lnTo>
                    <a:pt x="243886" y="230221"/>
                  </a:lnTo>
                  <a:lnTo>
                    <a:pt x="330088" y="100919"/>
                  </a:lnTo>
                  <a:cubicBezTo>
                    <a:pt x="313268" y="63074"/>
                    <a:pt x="253347" y="16820"/>
                    <a:pt x="215503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2" name="Полилиния 6">
              <a:extLst>
                <a:ext uri="{FF2B5EF4-FFF2-40B4-BE49-F238E27FC236}">
                  <a16:creationId xmlns:a16="http://schemas.microsoft.com/office/drawing/2014/main" id="{88697137-6E30-4927-B573-4E1269BDED40}"/>
                </a:ext>
              </a:extLst>
            </p:cNvPr>
            <p:cNvSpPr/>
            <p:nvPr/>
          </p:nvSpPr>
          <p:spPr>
            <a:xfrm>
              <a:off x="3486486" y="2995099"/>
              <a:ext cx="132455" cy="171714"/>
            </a:xfrm>
            <a:custGeom>
              <a:avLst/>
              <a:gdLst>
                <a:gd name="connsiteX0" fmla="*/ 0 w 132455"/>
                <a:gd name="connsiteY0" fmla="*/ 171714 h 171714"/>
                <a:gd name="connsiteX1" fmla="*/ 37845 w 132455"/>
                <a:gd name="connsiteY1" fmla="*/ 28746 h 171714"/>
                <a:gd name="connsiteX2" fmla="*/ 86201 w 132455"/>
                <a:gd name="connsiteY2" fmla="*/ 1414 h 171714"/>
                <a:gd name="connsiteX3" fmla="*/ 132456 w 132455"/>
                <a:gd name="connsiteY3" fmla="*/ 11926 h 17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455" h="171714">
                  <a:moveTo>
                    <a:pt x="0" y="171714"/>
                  </a:moveTo>
                  <a:lnTo>
                    <a:pt x="37845" y="28746"/>
                  </a:lnTo>
                  <a:cubicBezTo>
                    <a:pt x="45203" y="5619"/>
                    <a:pt x="66228" y="-3842"/>
                    <a:pt x="86201" y="1414"/>
                  </a:cubicBezTo>
                  <a:lnTo>
                    <a:pt x="132456" y="1192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4" name="Полилиния 7">
              <a:extLst>
                <a:ext uri="{FF2B5EF4-FFF2-40B4-BE49-F238E27FC236}">
                  <a16:creationId xmlns:a16="http://schemas.microsoft.com/office/drawing/2014/main" id="{E819F516-0B91-4B78-B685-34428B4CE6CA}"/>
                </a:ext>
              </a:extLst>
            </p:cNvPr>
            <p:cNvSpPr/>
            <p:nvPr/>
          </p:nvSpPr>
          <p:spPr>
            <a:xfrm>
              <a:off x="3615788" y="2995811"/>
              <a:ext cx="172402" cy="169951"/>
            </a:xfrm>
            <a:custGeom>
              <a:avLst/>
              <a:gdLst>
                <a:gd name="connsiteX0" fmla="*/ 0 w 172402"/>
                <a:gd name="connsiteY0" fmla="*/ 50111 h 169951"/>
                <a:gd name="connsiteX1" fmla="*/ 84099 w 172402"/>
                <a:gd name="connsiteY1" fmla="*/ 703 h 169951"/>
                <a:gd name="connsiteX2" fmla="*/ 128251 w 172402"/>
                <a:gd name="connsiteY2" fmla="*/ 24881 h 169951"/>
                <a:gd name="connsiteX3" fmla="*/ 172403 w 172402"/>
                <a:gd name="connsiteY3" fmla="*/ 169952 h 1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402" h="169951">
                  <a:moveTo>
                    <a:pt x="0" y="50111"/>
                  </a:moveTo>
                  <a:cubicBezTo>
                    <a:pt x="37844" y="16471"/>
                    <a:pt x="67279" y="3856"/>
                    <a:pt x="84099" y="703"/>
                  </a:cubicBezTo>
                  <a:cubicBezTo>
                    <a:pt x="104072" y="-2451"/>
                    <a:pt x="120892" y="4908"/>
                    <a:pt x="128251" y="24881"/>
                  </a:cubicBezTo>
                  <a:lnTo>
                    <a:pt x="172403" y="169952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5" name="Полилиния 8">
              <a:extLst>
                <a:ext uri="{FF2B5EF4-FFF2-40B4-BE49-F238E27FC236}">
                  <a16:creationId xmlns:a16="http://schemas.microsoft.com/office/drawing/2014/main" id="{D44075B8-D436-47D8-AA8E-00102E68A28B}"/>
                </a:ext>
              </a:extLst>
            </p:cNvPr>
            <p:cNvSpPr/>
            <p:nvPr/>
          </p:nvSpPr>
          <p:spPr>
            <a:xfrm>
              <a:off x="3415002" y="3166813"/>
              <a:ext cx="444672" cy="10512"/>
            </a:xfrm>
            <a:custGeom>
              <a:avLst/>
              <a:gdLst>
                <a:gd name="connsiteX0" fmla="*/ 0 w 444672"/>
                <a:gd name="connsiteY0" fmla="*/ 0 h 10512"/>
                <a:gd name="connsiteX1" fmla="*/ 444672 w 444672"/>
                <a:gd name="connsiteY1" fmla="*/ 0 h 10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4672" h="10512">
                  <a:moveTo>
                    <a:pt x="0" y="0"/>
                  </a:moveTo>
                  <a:lnTo>
                    <a:pt x="444672" y="0"/>
                  </a:lnTo>
                </a:path>
              </a:pathLst>
            </a:custGeom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6" name="Полилиния 9">
              <a:extLst>
                <a:ext uri="{FF2B5EF4-FFF2-40B4-BE49-F238E27FC236}">
                  <a16:creationId xmlns:a16="http://schemas.microsoft.com/office/drawing/2014/main" id="{EBF25B8D-CCAA-41A4-93E7-0CFF4E1C2D95}"/>
                </a:ext>
              </a:extLst>
            </p:cNvPr>
            <p:cNvSpPr/>
            <p:nvPr/>
          </p:nvSpPr>
          <p:spPr>
            <a:xfrm>
              <a:off x="3500152" y="3353933"/>
              <a:ext cx="129301" cy="142968"/>
            </a:xfrm>
            <a:custGeom>
              <a:avLst/>
              <a:gdLst>
                <a:gd name="connsiteX0" fmla="*/ 129302 w 129301"/>
                <a:gd name="connsiteY0" fmla="*/ 142968 h 142968"/>
                <a:gd name="connsiteX1" fmla="*/ 116687 w 129301"/>
                <a:gd name="connsiteY1" fmla="*/ 142968 h 142968"/>
                <a:gd name="connsiteX2" fmla="*/ 84099 w 129301"/>
                <a:gd name="connsiteY2" fmla="*/ 132456 h 142968"/>
                <a:gd name="connsiteX3" fmla="*/ 21025 w 129301"/>
                <a:gd name="connsiteY3" fmla="*/ 80945 h 142968"/>
                <a:gd name="connsiteX4" fmla="*/ 0 w 129301"/>
                <a:gd name="connsiteY4" fmla="*/ 43101 h 142968"/>
                <a:gd name="connsiteX5" fmla="*/ 0 w 129301"/>
                <a:gd name="connsiteY5" fmla="*/ 0 h 14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301" h="142968">
                  <a:moveTo>
                    <a:pt x="129302" y="142968"/>
                  </a:moveTo>
                  <a:lnTo>
                    <a:pt x="116687" y="142968"/>
                  </a:lnTo>
                  <a:cubicBezTo>
                    <a:pt x="105124" y="142968"/>
                    <a:pt x="93560" y="138763"/>
                    <a:pt x="84099" y="132456"/>
                  </a:cubicBezTo>
                  <a:lnTo>
                    <a:pt x="21025" y="80945"/>
                  </a:lnTo>
                  <a:cubicBezTo>
                    <a:pt x="8410" y="71484"/>
                    <a:pt x="0" y="58869"/>
                    <a:pt x="0" y="43101"/>
                  </a:cubicBezTo>
                  <a:lnTo>
                    <a:pt x="0" y="0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7" name="Полилиния 10">
              <a:extLst>
                <a:ext uri="{FF2B5EF4-FFF2-40B4-BE49-F238E27FC236}">
                  <a16:creationId xmlns:a16="http://schemas.microsoft.com/office/drawing/2014/main" id="{722C5642-BAFC-4EE5-81DE-2C829BD605E2}"/>
                </a:ext>
              </a:extLst>
            </p:cNvPr>
            <p:cNvSpPr/>
            <p:nvPr/>
          </p:nvSpPr>
          <p:spPr>
            <a:xfrm>
              <a:off x="3615788" y="3239349"/>
              <a:ext cx="56766" cy="13665"/>
            </a:xfrm>
            <a:custGeom>
              <a:avLst/>
              <a:gdLst>
                <a:gd name="connsiteX0" fmla="*/ 56767 w 56766"/>
                <a:gd name="connsiteY0" fmla="*/ 13666 h 13665"/>
                <a:gd name="connsiteX1" fmla="*/ 28383 w 56766"/>
                <a:gd name="connsiteY1" fmla="*/ 0 h 13665"/>
                <a:gd name="connsiteX2" fmla="*/ 0 w 56766"/>
                <a:gd name="connsiteY2" fmla="*/ 13666 h 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66" h="13665">
                  <a:moveTo>
                    <a:pt x="56767" y="13666"/>
                  </a:moveTo>
                  <a:lnTo>
                    <a:pt x="28383" y="0"/>
                  </a:lnTo>
                  <a:lnTo>
                    <a:pt x="0" y="13666"/>
                  </a:ln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99" name="Полилиния 11">
              <a:extLst>
                <a:ext uri="{FF2B5EF4-FFF2-40B4-BE49-F238E27FC236}">
                  <a16:creationId xmlns:a16="http://schemas.microsoft.com/office/drawing/2014/main" id="{3E3DB310-BCA0-4388-A817-2CD4C888E37D}"/>
                </a:ext>
              </a:extLst>
            </p:cNvPr>
            <p:cNvSpPr/>
            <p:nvPr/>
          </p:nvSpPr>
          <p:spPr>
            <a:xfrm>
              <a:off x="3500152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00" name="Полилиния 12">
              <a:extLst>
                <a:ext uri="{FF2B5EF4-FFF2-40B4-BE49-F238E27FC236}">
                  <a16:creationId xmlns:a16="http://schemas.microsoft.com/office/drawing/2014/main" id="{09FE0558-D8D6-41A1-8406-58491EBECF85}"/>
                </a:ext>
              </a:extLst>
            </p:cNvPr>
            <p:cNvSpPr/>
            <p:nvPr/>
          </p:nvSpPr>
          <p:spPr>
            <a:xfrm>
              <a:off x="3672554" y="3209914"/>
              <a:ext cx="115635" cy="115635"/>
            </a:xfrm>
            <a:custGeom>
              <a:avLst/>
              <a:gdLst>
                <a:gd name="connsiteX0" fmla="*/ 115636 w 115635"/>
                <a:gd name="connsiteY0" fmla="*/ 57818 h 115635"/>
                <a:gd name="connsiteX1" fmla="*/ 57818 w 115635"/>
                <a:gd name="connsiteY1" fmla="*/ 115636 h 115635"/>
                <a:gd name="connsiteX2" fmla="*/ 0 w 115635"/>
                <a:gd name="connsiteY2" fmla="*/ 57818 h 115635"/>
                <a:gd name="connsiteX3" fmla="*/ 57818 w 115635"/>
                <a:gd name="connsiteY3" fmla="*/ 0 h 115635"/>
                <a:gd name="connsiteX4" fmla="*/ 115636 w 115635"/>
                <a:gd name="connsiteY4" fmla="*/ 57818 h 11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35" h="115635">
                  <a:moveTo>
                    <a:pt x="115636" y="57818"/>
                  </a:moveTo>
                  <a:cubicBezTo>
                    <a:pt x="115636" y="89750"/>
                    <a:pt x="89750" y="115636"/>
                    <a:pt x="57818" y="115636"/>
                  </a:cubicBezTo>
                  <a:cubicBezTo>
                    <a:pt x="25886" y="115636"/>
                    <a:pt x="0" y="89750"/>
                    <a:pt x="0" y="57818"/>
                  </a:cubicBezTo>
                  <a:cubicBezTo>
                    <a:pt x="0" y="25886"/>
                    <a:pt x="25886" y="0"/>
                    <a:pt x="57818" y="0"/>
                  </a:cubicBezTo>
                  <a:cubicBezTo>
                    <a:pt x="89750" y="0"/>
                    <a:pt x="115636" y="25886"/>
                    <a:pt x="115636" y="57818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14" name="Рисунок 1271">
            <a:extLst>
              <a:ext uri="{FF2B5EF4-FFF2-40B4-BE49-F238E27FC236}">
                <a16:creationId xmlns:a16="http://schemas.microsoft.com/office/drawing/2014/main" id="{6BEFC36D-A04C-42BB-8F42-6B33ECBA079B}"/>
              </a:ext>
            </a:extLst>
          </p:cNvPr>
          <p:cNvGrpSpPr/>
          <p:nvPr/>
        </p:nvGrpSpPr>
        <p:grpSpPr>
          <a:xfrm>
            <a:off x="2284477" y="1543017"/>
            <a:ext cx="525123" cy="591869"/>
            <a:chOff x="4798427" y="8694207"/>
            <a:chExt cx="481465" cy="536129"/>
          </a:xfrm>
          <a:noFill/>
        </p:grpSpPr>
        <p:sp>
          <p:nvSpPr>
            <p:cNvPr id="15" name="Полилиния 415">
              <a:extLst>
                <a:ext uri="{FF2B5EF4-FFF2-40B4-BE49-F238E27FC236}">
                  <a16:creationId xmlns:a16="http://schemas.microsoft.com/office/drawing/2014/main" id="{C3726A83-2B05-4FA7-A89C-EA95C3904118}"/>
                </a:ext>
              </a:extLst>
            </p:cNvPr>
            <p:cNvSpPr/>
            <p:nvPr/>
          </p:nvSpPr>
          <p:spPr>
            <a:xfrm>
              <a:off x="4931934" y="8694207"/>
              <a:ext cx="214451" cy="214451"/>
            </a:xfrm>
            <a:custGeom>
              <a:avLst/>
              <a:gdLst>
                <a:gd name="connsiteX0" fmla="*/ 214452 w 214451"/>
                <a:gd name="connsiteY0" fmla="*/ 107226 h 214451"/>
                <a:gd name="connsiteX1" fmla="*/ 107226 w 214451"/>
                <a:gd name="connsiteY1" fmla="*/ 214452 h 214451"/>
                <a:gd name="connsiteX2" fmla="*/ 0 w 214451"/>
                <a:gd name="connsiteY2" fmla="*/ 107226 h 214451"/>
                <a:gd name="connsiteX3" fmla="*/ 107226 w 214451"/>
                <a:gd name="connsiteY3" fmla="*/ 0 h 214451"/>
                <a:gd name="connsiteX4" fmla="*/ 214452 w 214451"/>
                <a:gd name="connsiteY4" fmla="*/ 107226 h 21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51" h="214451">
                  <a:moveTo>
                    <a:pt x="214452" y="107226"/>
                  </a:moveTo>
                  <a:cubicBezTo>
                    <a:pt x="214452" y="166445"/>
                    <a:pt x="166445" y="214452"/>
                    <a:pt x="107226" y="214452"/>
                  </a:cubicBezTo>
                  <a:cubicBezTo>
                    <a:pt x="48006" y="214452"/>
                    <a:pt x="0" y="166445"/>
                    <a:pt x="0" y="107226"/>
                  </a:cubicBezTo>
                  <a:cubicBezTo>
                    <a:pt x="0" y="48007"/>
                    <a:pt x="48006" y="0"/>
                    <a:pt x="107226" y="0"/>
                  </a:cubicBezTo>
                  <a:cubicBezTo>
                    <a:pt x="166445" y="0"/>
                    <a:pt x="214452" y="48007"/>
                    <a:pt x="214452" y="107226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6" name="Полилиния 416">
              <a:extLst>
                <a:ext uri="{FF2B5EF4-FFF2-40B4-BE49-F238E27FC236}">
                  <a16:creationId xmlns:a16="http://schemas.microsoft.com/office/drawing/2014/main" id="{F01C7B2C-F8E3-4567-B867-385544D97ED1}"/>
                </a:ext>
              </a:extLst>
            </p:cNvPr>
            <p:cNvSpPr/>
            <p:nvPr/>
          </p:nvSpPr>
          <p:spPr>
            <a:xfrm>
              <a:off x="4798427" y="8989604"/>
              <a:ext cx="481465" cy="240733"/>
            </a:xfrm>
            <a:custGeom>
              <a:avLst/>
              <a:gdLst>
                <a:gd name="connsiteX0" fmla="*/ 481466 w 481465"/>
                <a:gd name="connsiteY0" fmla="*/ 240733 h 240733"/>
                <a:gd name="connsiteX1" fmla="*/ 240733 w 481465"/>
                <a:gd name="connsiteY1" fmla="*/ 0 h 240733"/>
                <a:gd name="connsiteX2" fmla="*/ 0 w 481465"/>
                <a:gd name="connsiteY2" fmla="*/ 240733 h 24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65" h="240733">
                  <a:moveTo>
                    <a:pt x="481466" y="240733"/>
                  </a:moveTo>
                  <a:cubicBezTo>
                    <a:pt x="481466" y="107226"/>
                    <a:pt x="373189" y="0"/>
                    <a:pt x="240733" y="0"/>
                  </a:cubicBezTo>
                  <a:cubicBezTo>
                    <a:pt x="108277" y="0"/>
                    <a:pt x="0" y="108278"/>
                    <a:pt x="0" y="240733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17" name="Полилиния 417">
              <a:extLst>
                <a:ext uri="{FF2B5EF4-FFF2-40B4-BE49-F238E27FC236}">
                  <a16:creationId xmlns:a16="http://schemas.microsoft.com/office/drawing/2014/main" id="{1D1FDD54-6F0B-4E6E-AD52-4F37455945D4}"/>
                </a:ext>
              </a:extLst>
            </p:cNvPr>
            <p:cNvSpPr/>
            <p:nvPr/>
          </p:nvSpPr>
          <p:spPr>
            <a:xfrm>
              <a:off x="4985547" y="8988553"/>
              <a:ext cx="107226" cy="241784"/>
            </a:xfrm>
            <a:custGeom>
              <a:avLst/>
              <a:gdLst>
                <a:gd name="connsiteX0" fmla="*/ 53613 w 107226"/>
                <a:gd name="connsiteY0" fmla="*/ 241784 h 241784"/>
                <a:gd name="connsiteX1" fmla="*/ 107226 w 107226"/>
                <a:gd name="connsiteY1" fmla="*/ 174505 h 241784"/>
                <a:gd name="connsiteX2" fmla="*/ 53613 w 107226"/>
                <a:gd name="connsiteY2" fmla="*/ 0 h 241784"/>
                <a:gd name="connsiteX3" fmla="*/ 0 w 107226"/>
                <a:gd name="connsiteY3" fmla="*/ 174505 h 241784"/>
                <a:gd name="connsiteX4" fmla="*/ 53613 w 107226"/>
                <a:gd name="connsiteY4" fmla="*/ 241784 h 24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26" h="241784">
                  <a:moveTo>
                    <a:pt x="53613" y="241784"/>
                  </a:moveTo>
                  <a:lnTo>
                    <a:pt x="107226" y="174505"/>
                  </a:lnTo>
                  <a:lnTo>
                    <a:pt x="53613" y="0"/>
                  </a:lnTo>
                  <a:lnTo>
                    <a:pt x="0" y="174505"/>
                  </a:lnTo>
                  <a:lnTo>
                    <a:pt x="53613" y="241784"/>
                  </a:ln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grpSp>
        <p:nvGrpSpPr>
          <p:cNvPr id="18" name="Рисунок 1271">
            <a:extLst>
              <a:ext uri="{FF2B5EF4-FFF2-40B4-BE49-F238E27FC236}">
                <a16:creationId xmlns:a16="http://schemas.microsoft.com/office/drawing/2014/main" id="{005E3057-FB6F-44F7-B99F-419D29B1E7B1}"/>
              </a:ext>
            </a:extLst>
          </p:cNvPr>
          <p:cNvGrpSpPr/>
          <p:nvPr/>
        </p:nvGrpSpPr>
        <p:grpSpPr>
          <a:xfrm>
            <a:off x="6218757" y="1447618"/>
            <a:ext cx="613035" cy="678942"/>
            <a:chOff x="6180802" y="8694207"/>
            <a:chExt cx="508797" cy="508797"/>
          </a:xfrm>
          <a:noFill/>
        </p:grpSpPr>
        <p:sp>
          <p:nvSpPr>
            <p:cNvPr id="19" name="Полилиния 439">
              <a:extLst>
                <a:ext uri="{FF2B5EF4-FFF2-40B4-BE49-F238E27FC236}">
                  <a16:creationId xmlns:a16="http://schemas.microsoft.com/office/drawing/2014/main" id="{C7D65AC7-9132-46BE-881C-38E691424073}"/>
                </a:ext>
              </a:extLst>
            </p:cNvPr>
            <p:cNvSpPr/>
            <p:nvPr/>
          </p:nvSpPr>
          <p:spPr>
            <a:xfrm>
              <a:off x="6355306" y="8694207"/>
              <a:ext cx="187119" cy="187119"/>
            </a:xfrm>
            <a:custGeom>
              <a:avLst/>
              <a:gdLst>
                <a:gd name="connsiteX0" fmla="*/ 187120 w 187119"/>
                <a:gd name="connsiteY0" fmla="*/ 93560 h 187119"/>
                <a:gd name="connsiteX1" fmla="*/ 93559 w 187119"/>
                <a:gd name="connsiteY1" fmla="*/ 187120 h 187119"/>
                <a:gd name="connsiteX2" fmla="*/ -1 w 187119"/>
                <a:gd name="connsiteY2" fmla="*/ 93560 h 187119"/>
                <a:gd name="connsiteX3" fmla="*/ 93559 w 187119"/>
                <a:gd name="connsiteY3" fmla="*/ 0 h 187119"/>
                <a:gd name="connsiteX4" fmla="*/ 187120 w 187119"/>
                <a:gd name="connsiteY4" fmla="*/ 93560 h 18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19" h="187119">
                  <a:moveTo>
                    <a:pt x="187120" y="93560"/>
                  </a:moveTo>
                  <a:cubicBezTo>
                    <a:pt x="187120" y="145232"/>
                    <a:pt x="145231" y="187120"/>
                    <a:pt x="93559" y="187120"/>
                  </a:cubicBezTo>
                  <a:cubicBezTo>
                    <a:pt x="41888" y="187120"/>
                    <a:pt x="-1" y="145232"/>
                    <a:pt x="-1" y="93560"/>
                  </a:cubicBezTo>
                  <a:cubicBezTo>
                    <a:pt x="-1" y="41888"/>
                    <a:pt x="41888" y="0"/>
                    <a:pt x="93559" y="0"/>
                  </a:cubicBezTo>
                  <a:cubicBezTo>
                    <a:pt x="145231" y="0"/>
                    <a:pt x="187120" y="41888"/>
                    <a:pt x="187120" y="93560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20" name="Полилиния 440">
              <a:extLst>
                <a:ext uri="{FF2B5EF4-FFF2-40B4-BE49-F238E27FC236}">
                  <a16:creationId xmlns:a16="http://schemas.microsoft.com/office/drawing/2014/main" id="{36880A6B-41F9-4A85-9211-B72B2BACFBAE}"/>
                </a:ext>
              </a:extLst>
            </p:cNvPr>
            <p:cNvSpPr/>
            <p:nvPr/>
          </p:nvSpPr>
          <p:spPr>
            <a:xfrm>
              <a:off x="6180802" y="8975938"/>
              <a:ext cx="240732" cy="214452"/>
            </a:xfrm>
            <a:custGeom>
              <a:avLst/>
              <a:gdLst>
                <a:gd name="connsiteX0" fmla="*/ 0 w 240732"/>
                <a:gd name="connsiteY0" fmla="*/ 214452 h 214452"/>
                <a:gd name="connsiteX1" fmla="*/ 240732 w 240732"/>
                <a:gd name="connsiteY1" fmla="*/ 0 h 21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0732" h="214452">
                  <a:moveTo>
                    <a:pt x="0" y="214452"/>
                  </a:moveTo>
                  <a:cubicBezTo>
                    <a:pt x="0" y="95663"/>
                    <a:pt x="108277" y="0"/>
                    <a:pt x="240732" y="0"/>
                  </a:cubicBezTo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  <p:sp>
          <p:nvSpPr>
            <p:cNvPr id="21" name="Полилиния 441">
              <a:extLst>
                <a:ext uri="{FF2B5EF4-FFF2-40B4-BE49-F238E27FC236}">
                  <a16:creationId xmlns:a16="http://schemas.microsoft.com/office/drawing/2014/main" id="{274D8CD9-95A6-4502-9989-FF253808F287}"/>
                </a:ext>
              </a:extLst>
            </p:cNvPr>
            <p:cNvSpPr/>
            <p:nvPr/>
          </p:nvSpPr>
          <p:spPr>
            <a:xfrm>
              <a:off x="6502479" y="8988553"/>
              <a:ext cx="187119" cy="214452"/>
            </a:xfrm>
            <a:custGeom>
              <a:avLst/>
              <a:gdLst>
                <a:gd name="connsiteX0" fmla="*/ 0 w 187119"/>
                <a:gd name="connsiteY0" fmla="*/ 43100 h 214452"/>
                <a:gd name="connsiteX1" fmla="*/ 93560 w 187119"/>
                <a:gd name="connsiteY1" fmla="*/ 0 h 214452"/>
                <a:gd name="connsiteX2" fmla="*/ 187120 w 187119"/>
                <a:gd name="connsiteY2" fmla="*/ 43100 h 214452"/>
                <a:gd name="connsiteX3" fmla="*/ 93560 w 187119"/>
                <a:gd name="connsiteY3" fmla="*/ 214452 h 214452"/>
                <a:gd name="connsiteX4" fmla="*/ 0 w 187119"/>
                <a:gd name="connsiteY4" fmla="*/ 43100 h 21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19" h="214452">
                  <a:moveTo>
                    <a:pt x="0" y="43100"/>
                  </a:moveTo>
                  <a:cubicBezTo>
                    <a:pt x="0" y="28383"/>
                    <a:pt x="93560" y="0"/>
                    <a:pt x="93560" y="0"/>
                  </a:cubicBezTo>
                  <a:cubicBezTo>
                    <a:pt x="93560" y="0"/>
                    <a:pt x="187120" y="28383"/>
                    <a:pt x="187120" y="43100"/>
                  </a:cubicBezTo>
                  <a:cubicBezTo>
                    <a:pt x="187120" y="157685"/>
                    <a:pt x="93560" y="214452"/>
                    <a:pt x="93560" y="214452"/>
                  </a:cubicBezTo>
                  <a:cubicBezTo>
                    <a:pt x="93560" y="214452"/>
                    <a:pt x="0" y="157685"/>
                    <a:pt x="0" y="43100"/>
                  </a:cubicBezTo>
                  <a:close/>
                </a:path>
              </a:pathLst>
            </a:custGeom>
            <a:noFill/>
            <a:ln w="21024" cap="rnd">
              <a:solidFill>
                <a:srgbClr val="FF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sz="1091" dirty="0">
                <a:latin typeface="RF Dewi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EA6C9E7-834C-46A5-82ED-EEB5EDEB6F31}"/>
              </a:ext>
            </a:extLst>
          </p:cNvPr>
          <p:cNvSpPr txBox="1"/>
          <p:nvPr/>
        </p:nvSpPr>
        <p:spPr>
          <a:xfrm>
            <a:off x="172111" y="217991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RF Dewi Extended" panose="00000505000000000000" charset="-52"/>
            </a:endParaRPr>
          </a:p>
          <a:p>
            <a:endParaRPr lang="ru-RU" sz="1600" dirty="0">
              <a:latin typeface="RF Dewi Extended" panose="00000505000000000000" charset="-52"/>
            </a:endParaRPr>
          </a:p>
          <a:p>
            <a:r>
              <a:rPr lang="ru-RU" sz="1600" dirty="0">
                <a:latin typeface="RF Dewi Extended" panose="00000505000000000000" charset="-52"/>
              </a:rPr>
              <a:t> 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C33F719-4616-42AB-8C25-4D9EEA9C9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107521"/>
              </p:ext>
            </p:extLst>
          </p:nvPr>
        </p:nvGraphicFramePr>
        <p:xfrm>
          <a:off x="965627" y="2380961"/>
          <a:ext cx="3723656" cy="1425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3656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1425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Не работает с ИТ-инфраструктурой. </a:t>
                      </a:r>
                    </a:p>
                    <a:p>
                      <a:endParaRPr lang="ru-RU" sz="1200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E529741-D192-4B0E-8DDA-421732B61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763485"/>
              </p:ext>
            </p:extLst>
          </p:nvPr>
        </p:nvGraphicFramePr>
        <p:xfrm>
          <a:off x="965627" y="4113339"/>
          <a:ext cx="3695454" cy="1084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454">
                  <a:extLst>
                    <a:ext uri="{9D8B030D-6E8A-4147-A177-3AD203B41FA5}">
                      <a16:colId xmlns:a16="http://schemas.microsoft.com/office/drawing/2014/main" val="2289748652"/>
                    </a:ext>
                  </a:extLst>
                </a:gridCol>
              </a:tblGrid>
              <a:tr h="1084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Управляет объектами представленными в форматах 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CIM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 по ГОСТ Р 58651.1. Получает возможность предотвращать реализацию негативных сценариев на объектах управления</a:t>
                      </a:r>
                      <a:endParaRPr lang="ru-RU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054843"/>
                  </a:ext>
                </a:extLst>
              </a:tr>
            </a:tbl>
          </a:graphicData>
        </a:graphic>
      </p:graphicFrame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20C7C1B4-3F3C-4F88-8496-5CA94A99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353805"/>
              </p:ext>
            </p:extLst>
          </p:nvPr>
        </p:nvGraphicFramePr>
        <p:xfrm>
          <a:off x="965627" y="5180479"/>
          <a:ext cx="3720982" cy="1151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0982">
                  <a:extLst>
                    <a:ext uri="{9D8B030D-6E8A-4147-A177-3AD203B41FA5}">
                      <a16:colId xmlns:a16="http://schemas.microsoft.com/office/drawing/2014/main" val="2289748652"/>
                    </a:ext>
                  </a:extLst>
                </a:gridCol>
              </a:tblGrid>
              <a:tr h="1151973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Имеет право планировать и управлять режимами на основе оперативных данных о критичных событиях на объектах управления представленных в форматах CIM по ГОСТ Р 58651.1</a:t>
                      </a:r>
                      <a:endParaRPr lang="ru-RU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054843"/>
                  </a:ext>
                </a:extLst>
              </a:tr>
            </a:tbl>
          </a:graphicData>
        </a:graphic>
      </p:graphicFrame>
      <p:graphicFrame>
        <p:nvGraphicFramePr>
          <p:cNvPr id="31" name="Таблица 30">
            <a:extLst>
              <a:ext uri="{FF2B5EF4-FFF2-40B4-BE49-F238E27FC236}">
                <a16:creationId xmlns:a16="http://schemas.microsoft.com/office/drawing/2014/main" id="{4117F1D2-C606-41C9-85F5-03F84F1F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3295"/>
              </p:ext>
            </p:extLst>
          </p:nvPr>
        </p:nvGraphicFramePr>
        <p:xfrm>
          <a:off x="4675182" y="2355802"/>
          <a:ext cx="3501452" cy="859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452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859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Защищает ИТ-инфраструктуру. Видит её в стандартном формате: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TCP/IP, </a:t>
                      </a:r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Прикладное и системное ПО, уязвимости, сетевая топология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759222E8-E2B1-4A52-BAB7-AE96C998B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07248"/>
              </p:ext>
            </p:extLst>
          </p:nvPr>
        </p:nvGraphicFramePr>
        <p:xfrm>
          <a:off x="4661082" y="3209758"/>
          <a:ext cx="3515552" cy="931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552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9317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Может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 контролировать действия атакующего на  объектах технологической сети, описанных в формате 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SDL (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МЭК 61850)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B3E24834-F54C-4F19-B8A1-683D56E5F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78776"/>
              </p:ext>
            </p:extLst>
          </p:nvPr>
        </p:nvGraphicFramePr>
        <p:xfrm>
          <a:off x="4689283" y="4171343"/>
          <a:ext cx="3496875" cy="1015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6875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101573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Может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 контролировать сценарии недопустимых событий на объектах, представленных в форматах 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CIM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 по ГОСТ Р 58651.1.  И сообщать диспетчеру</a:t>
                      </a:r>
                      <a:endParaRPr lang="ru-RU" sz="1200" b="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F4BDF6DC-3331-48BD-AB35-DCD228BC9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18701"/>
              </p:ext>
            </p:extLst>
          </p:nvPr>
        </p:nvGraphicFramePr>
        <p:xfrm>
          <a:off x="4717485" y="5243913"/>
          <a:ext cx="3468673" cy="112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673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11252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Не имеет права выполнять операции по реагированию в технологической сети и вмешиваться в управление режимами.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6E1CF14E-86FB-437F-AAA2-A336BC2E8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209706"/>
              </p:ext>
            </p:extLst>
          </p:nvPr>
        </p:nvGraphicFramePr>
        <p:xfrm>
          <a:off x="8204835" y="2364263"/>
          <a:ext cx="3122545" cy="181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545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18166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Атакует ИТ-инфраструктуру.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Видит её в стандартном формате: </a:t>
                      </a:r>
                      <a:r>
                        <a:rPr lang="en-US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TCP/IP, </a:t>
                      </a:r>
                      <a:r>
                        <a:rPr lang="ru-RU" sz="1200" b="0" dirty="0">
                          <a:solidFill>
                            <a:srgbClr val="00B050"/>
                          </a:solidFill>
                          <a:latin typeface="RF Dewi Extended" panose="00000505000000000000" charset="-52"/>
                        </a:rPr>
                        <a:t>Прикладное и системное ПО, уязвимости, сетевая топология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42BEF73C-4AEA-484B-81FB-D4AA1EDC7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826111"/>
              </p:ext>
            </p:extLst>
          </p:nvPr>
        </p:nvGraphicFramePr>
        <p:xfrm>
          <a:off x="8220843" y="4229882"/>
          <a:ext cx="3122545" cy="96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545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961122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Реализует угрозы информационной безопасности и эксплуатирует уязвимости</a:t>
                      </a:r>
                      <a:endParaRPr lang="ru-RU" sz="1200" b="0" dirty="0">
                        <a:latin typeface="RF Dewi Extended" panose="00000505000000000000" charset="-5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F09C0131-6159-40DA-833C-CBDF1FB04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45106"/>
              </p:ext>
            </p:extLst>
          </p:nvPr>
        </p:nvGraphicFramePr>
        <p:xfrm>
          <a:off x="8217034" y="5191003"/>
          <a:ext cx="3126354" cy="117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354">
                  <a:extLst>
                    <a:ext uri="{9D8B030D-6E8A-4147-A177-3AD203B41FA5}">
                      <a16:colId xmlns:a16="http://schemas.microsoft.com/office/drawing/2014/main" val="2022614201"/>
                    </a:ext>
                  </a:extLst>
                </a:gridCol>
              </a:tblGrid>
              <a:tr h="1178196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rgbClr val="FF0000"/>
                          </a:solidFill>
                          <a:latin typeface="RF Dewi Extended" panose="00000505000000000000" charset="-52"/>
                        </a:rPr>
                        <a:t>Реализует конкретный сценарий атаки на систему, функцию, процесс или физический объект.</a:t>
                      </a:r>
                      <a:endParaRPr lang="ru-RU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818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67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4ECBF4-AC03-6C94-9503-C360BDE77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65" y="191325"/>
            <a:ext cx="10515600" cy="13271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RF Dewi Extended" panose="00000505000000000000" charset="-52"/>
              </a:rPr>
              <a:t>Для защиты промышленных предприятий </a:t>
            </a:r>
            <a:r>
              <a:rPr lang="en-US" sz="3200" dirty="0">
                <a:latin typeface="RF Dewi Extended" panose="00000505000000000000" charset="-52"/>
              </a:rPr>
              <a:t>—</a:t>
            </a:r>
            <a:r>
              <a:rPr lang="ru-RU" sz="3200" dirty="0">
                <a:latin typeface="RF Dewi Extended" panose="00000505000000000000" charset="-52"/>
              </a:rPr>
              <a:t> </a:t>
            </a:r>
            <a:br>
              <a:rPr lang="en-US" sz="3200" dirty="0">
                <a:latin typeface="RF Dewi Extended" panose="00000505000000000000" charset="-52"/>
              </a:rPr>
            </a:br>
            <a:r>
              <a:rPr lang="ru-RU" sz="3200" dirty="0">
                <a:latin typeface="RF Dewi Extended" panose="00000505000000000000" charset="-52"/>
              </a:rPr>
              <a:t>PT I</a:t>
            </a:r>
            <a:r>
              <a:rPr lang="en-US" sz="3200" dirty="0" err="1">
                <a:latin typeface="RF Dewi Extended" panose="00000505000000000000" charset="-52"/>
              </a:rPr>
              <a:t>ndustrial</a:t>
            </a:r>
            <a:r>
              <a:rPr lang="en-US" sz="3200" dirty="0">
                <a:latin typeface="RF Dewi Extended" panose="00000505000000000000" charset="-52"/>
              </a:rPr>
              <a:t> </a:t>
            </a:r>
            <a:r>
              <a:rPr lang="ru-RU" sz="3200" dirty="0">
                <a:latin typeface="RF Dewi Extended" panose="00000505000000000000" charset="-52"/>
              </a:rPr>
              <a:t>C</a:t>
            </a:r>
            <a:r>
              <a:rPr lang="en-US" sz="3200" dirty="0" err="1">
                <a:latin typeface="RF Dewi Extended" panose="00000505000000000000" charset="-52"/>
              </a:rPr>
              <a:t>ybersecurity</a:t>
            </a:r>
            <a:r>
              <a:rPr lang="en-US" sz="3200" dirty="0">
                <a:latin typeface="RF Dewi Extended" panose="00000505000000000000" charset="-52"/>
              </a:rPr>
              <a:t> </a:t>
            </a:r>
            <a:r>
              <a:rPr lang="ru-RU" sz="3200" dirty="0">
                <a:latin typeface="RF Dewi Extended" panose="00000505000000000000" charset="-52"/>
              </a:rPr>
              <a:t>S</a:t>
            </a:r>
            <a:r>
              <a:rPr lang="en-US" sz="3200" dirty="0" err="1">
                <a:latin typeface="RF Dewi Extended" panose="00000505000000000000" charset="-52"/>
              </a:rPr>
              <a:t>uite</a:t>
            </a:r>
            <a:endParaRPr lang="ru-RU" sz="3200" dirty="0">
              <a:latin typeface="RF Dewi Extended" panose="00000505000000000000" charset="-5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B78E1-C91A-1EC1-10EF-1ACCFB23928D}"/>
              </a:ext>
            </a:extLst>
          </p:cNvPr>
          <p:cNvSpPr txBox="1"/>
          <p:nvPr/>
        </p:nvSpPr>
        <p:spPr>
          <a:xfrm>
            <a:off x="569800" y="1797667"/>
            <a:ext cx="7272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6242D"/>
                </a:solidFill>
                <a:latin typeface="RF Dewi Extended" panose="00000505000000000000" charset="-52"/>
              </a:rPr>
              <a:t>Платформа для защиты промышленности от </a:t>
            </a:r>
            <a:r>
              <a:rPr lang="ru-RU" sz="1600" b="1" dirty="0" err="1">
                <a:solidFill>
                  <a:srgbClr val="26242D"/>
                </a:solidFill>
                <a:latin typeface="RF Dewi Extended" panose="00000505000000000000" charset="-52"/>
              </a:rPr>
              <a:t>киберугроз</a:t>
            </a:r>
            <a:r>
              <a:rPr lang="ru-RU" sz="1600" b="1" dirty="0">
                <a:solidFill>
                  <a:srgbClr val="26242D"/>
                </a:solidFill>
                <a:latin typeface="RF Dewi Extended" panose="00000505000000000000" charset="-52"/>
              </a:rPr>
              <a:t>. </a:t>
            </a:r>
            <a:r>
              <a:rPr lang="ru-RU" sz="1600" dirty="0">
                <a:solidFill>
                  <a:srgbClr val="26242D"/>
                </a:solidFill>
                <a:latin typeface="RF Dewi Extended" panose="00000505000000000000" charset="-52"/>
              </a:rPr>
              <a:t>Позволяет обнаруживать злоумышленника на всех этапах развития атаки в промышленных средах и своевременно реагировать на них.</a:t>
            </a:r>
            <a:br>
              <a:rPr lang="ru-RU" sz="1600" dirty="0">
                <a:solidFill>
                  <a:srgbClr val="26242D"/>
                </a:solidFill>
                <a:latin typeface="RF Dewi Extended" panose="00000505000000000000" charset="-52"/>
              </a:rPr>
            </a:br>
            <a:r>
              <a:rPr lang="ru-RU" sz="1600" dirty="0">
                <a:solidFill>
                  <a:srgbClr val="26242D"/>
                </a:solidFill>
                <a:latin typeface="RF Dewi Extended" panose="00000505000000000000" charset="-52"/>
              </a:rPr>
              <a:t> </a:t>
            </a:r>
          </a:p>
          <a:p>
            <a:r>
              <a:rPr lang="ru-RU" sz="1600" dirty="0">
                <a:solidFill>
                  <a:srgbClr val="26242D"/>
                </a:solidFill>
                <a:latin typeface="RF Dewi Extended" panose="00000505000000000000" charset="-52"/>
              </a:rPr>
              <a:t>PT ICS обеспечивает комплексную безопасность в индустриальном сегменте компании, начиная от сетевых узлов и заканчивая технологическими устройствами.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9F50C6-7530-2933-3C1E-D76029DFE1F3}"/>
              </a:ext>
            </a:extLst>
          </p:cNvPr>
          <p:cNvSpPr txBox="1"/>
          <p:nvPr/>
        </p:nvSpPr>
        <p:spPr>
          <a:xfrm>
            <a:off x="765777" y="5377737"/>
            <a:ext cx="297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0">
              <a:spcBef>
                <a:spcPts val="69"/>
              </a:spcBef>
            </a:pPr>
            <a:r>
              <a:rPr lang="en-US" sz="1200" spc="3" dirty="0">
                <a:solidFill>
                  <a:srgbClr val="26242D"/>
                </a:solidFill>
                <a:latin typeface="RF Dewi Extended" panose="00000505000000000000" charset="-52"/>
              </a:rPr>
              <a:t>PT ISIM</a:t>
            </a: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 и промышленные версии продуктов </a:t>
            </a:r>
            <a:r>
              <a:rPr lang="en-US" sz="1200" spc="3" dirty="0">
                <a:solidFill>
                  <a:srgbClr val="26242D"/>
                </a:solidFill>
                <a:latin typeface="RF Dewi Extended" panose="00000505000000000000" charset="-52"/>
              </a:rPr>
              <a:t>PT Sandbox</a:t>
            </a: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, </a:t>
            </a:r>
            <a:r>
              <a:rPr lang="en-US" sz="1200" spc="3" dirty="0">
                <a:solidFill>
                  <a:srgbClr val="26242D"/>
                </a:solidFill>
                <a:latin typeface="RF Dewi Extended" panose="00000505000000000000" charset="-52"/>
              </a:rPr>
              <a:t>PT XDR</a:t>
            </a: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, </a:t>
            </a:r>
            <a:r>
              <a:rPr lang="en-US" sz="1200" spc="3" dirty="0" err="1">
                <a:solidFill>
                  <a:srgbClr val="26242D"/>
                </a:solidFill>
                <a:latin typeface="RF Dewi Extended" panose="00000505000000000000" charset="-52"/>
              </a:rPr>
              <a:t>MaxPatrol</a:t>
            </a:r>
            <a:r>
              <a:rPr lang="en-US" sz="1200" spc="3" dirty="0">
                <a:solidFill>
                  <a:srgbClr val="26242D"/>
                </a:solidFill>
                <a:latin typeface="RF Dewi Extended" panose="00000505000000000000" charset="-52"/>
              </a:rPr>
              <a:t> VM</a:t>
            </a: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, </a:t>
            </a:r>
            <a:r>
              <a:rPr lang="en-US" sz="1200" spc="3" dirty="0" err="1">
                <a:solidFill>
                  <a:srgbClr val="26242D"/>
                </a:solidFill>
                <a:latin typeface="RF Dewi Extended" panose="00000505000000000000" charset="-52"/>
              </a:rPr>
              <a:t>MaxPatrol</a:t>
            </a:r>
            <a:r>
              <a:rPr lang="en-US" sz="1200" spc="3" dirty="0">
                <a:solidFill>
                  <a:srgbClr val="26242D"/>
                </a:solidFill>
                <a:latin typeface="RF Dewi Extended" panose="00000505000000000000" charset="-52"/>
              </a:rPr>
              <a:t> SIEM</a:t>
            </a: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 </a:t>
            </a:r>
            <a:endParaRPr lang="en-US" sz="1200" spc="3" dirty="0">
              <a:solidFill>
                <a:srgbClr val="26242D"/>
              </a:solidFill>
              <a:latin typeface="RF Dewi Extended" panose="00000505000000000000" charset="-52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D5E94886-2275-847B-4E3C-87E21A82179F}"/>
              </a:ext>
            </a:extLst>
          </p:cNvPr>
          <p:cNvSpPr txBox="1"/>
          <p:nvPr/>
        </p:nvSpPr>
        <p:spPr>
          <a:xfrm>
            <a:off x="8354108" y="1799074"/>
            <a:ext cx="2515416" cy="263419"/>
          </a:xfrm>
          <a:prstGeom prst="rect">
            <a:avLst/>
          </a:prstGeom>
        </p:spPr>
        <p:txBody>
          <a:bodyPr vert="horz" wrap="square" lIns="0" tIns="7315" rIns="0" bIns="0" rtlCol="0">
            <a:spAutoFit/>
          </a:bodyPr>
          <a:lstStyle/>
          <a:p>
            <a:pPr marL="7700" marR="3080">
              <a:lnSpc>
                <a:spcPct val="100600"/>
              </a:lnSpc>
              <a:spcBef>
                <a:spcPts val="58"/>
              </a:spcBef>
            </a:pPr>
            <a:r>
              <a:rPr lang="ru-RU" b="1" spc="3" dirty="0">
                <a:solidFill>
                  <a:srgbClr val="EA3F3B"/>
                </a:solidFill>
                <a:latin typeface="RF Dewi Extended" panose="00000505000000000000" charset="-52"/>
              </a:rPr>
              <a:t>Преимущества</a:t>
            </a:r>
            <a:endParaRPr lang="ru-RU" b="1" spc="3" dirty="0">
              <a:solidFill>
                <a:srgbClr val="FF0000"/>
              </a:solidFill>
              <a:latin typeface="RF Dewi Extended" panose="00000505000000000000" charset="-52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41763CE-B6F3-330C-C6B7-BFFE902F2875}"/>
              </a:ext>
            </a:extLst>
          </p:cNvPr>
          <p:cNvCxnSpPr>
            <a:cxnSpLocks/>
          </p:cNvCxnSpPr>
          <p:nvPr/>
        </p:nvCxnSpPr>
        <p:spPr>
          <a:xfrm>
            <a:off x="8127358" y="1871192"/>
            <a:ext cx="0" cy="4466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A12869-1C23-F96F-83A0-40E282739974}"/>
              </a:ext>
            </a:extLst>
          </p:cNvPr>
          <p:cNvSpPr txBox="1"/>
          <p:nvPr/>
        </p:nvSpPr>
        <p:spPr>
          <a:xfrm>
            <a:off x="8354108" y="2474550"/>
            <a:ext cx="37056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Подходит для любых отраслей промышленности: энергетики, </a:t>
            </a:r>
            <a:b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транспорта, металлургии, машиностроения, медицины, ЖКХ и т. д.</a:t>
            </a:r>
          </a:p>
          <a:p>
            <a:endParaRPr lang="ru-RU" sz="1400" dirty="0">
              <a:solidFill>
                <a:srgbClr val="000000"/>
              </a:solidFill>
              <a:latin typeface="RF Dewi Extended" panose="00000505000000000000" charset="-52"/>
              <a:sym typeface="TTHovesTrial-Medium"/>
              <a:rtl val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Легко масштабируется от одной производственной площадки </a:t>
            </a:r>
            <a:b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до размеров промышленного холдинга </a:t>
            </a:r>
            <a:b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или целой отрасли.</a:t>
            </a:r>
          </a:p>
          <a:p>
            <a:endParaRPr lang="ru-RU" sz="1400" dirty="0">
              <a:solidFill>
                <a:srgbClr val="000000"/>
              </a:solidFill>
              <a:latin typeface="RF Dewi Extended" panose="00000505000000000000" charset="-52"/>
              <a:sym typeface="TTHovesTrial-Medium"/>
              <a:rtl val="0"/>
            </a:endParaRPr>
          </a:p>
          <a:p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Отечественное решение: все продукты </a:t>
            </a:r>
            <a:b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в составе платформы — полностью российского производства и входят </a:t>
            </a:r>
            <a:b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</a:br>
            <a:r>
              <a:rPr lang="ru-RU" sz="1400" dirty="0">
                <a:solidFill>
                  <a:srgbClr val="000000"/>
                </a:solidFill>
                <a:latin typeface="RF Dewi Extended" panose="00000505000000000000" charset="-52"/>
                <a:sym typeface="TTHovesTrial-Medium"/>
                <a:rtl val="0"/>
              </a:rPr>
              <a:t>в реестр отечественного ПО.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63320A6-CAC0-EA86-AEE8-A9E7BF966389}"/>
              </a:ext>
            </a:extLst>
          </p:cNvPr>
          <p:cNvSpPr/>
          <p:nvPr/>
        </p:nvSpPr>
        <p:spPr>
          <a:xfrm>
            <a:off x="569801" y="4558811"/>
            <a:ext cx="3095400" cy="600601"/>
          </a:xfrm>
          <a:prstGeom prst="roundRect">
            <a:avLst>
              <a:gd name="adj" fmla="val 17331"/>
            </a:avLst>
          </a:prstGeom>
          <a:solidFill>
            <a:srgbClr val="EA3F3B"/>
          </a:solidFill>
          <a:ln w="12700">
            <a:solidFill>
              <a:srgbClr val="EA3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F Dewi Extended" panose="0000050500000000000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61DDF3-6B36-7FDF-94CD-25309EB40D2E}"/>
              </a:ext>
            </a:extLst>
          </p:cNvPr>
          <p:cNvSpPr txBox="1"/>
          <p:nvPr/>
        </p:nvSpPr>
        <p:spPr>
          <a:xfrm>
            <a:off x="765777" y="4688926"/>
            <a:ext cx="231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F Dewi Extended" panose="00000505000000000000" charset="-52"/>
              </a:rPr>
              <a:t>Включает в себя: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D3D046-E429-BF83-55E3-9EE5149872E7}"/>
              </a:ext>
            </a:extLst>
          </p:cNvPr>
          <p:cNvSpPr txBox="1"/>
          <p:nvPr/>
        </p:nvSpPr>
        <p:spPr>
          <a:xfrm>
            <a:off x="4278845" y="5377737"/>
            <a:ext cx="2805163" cy="65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700">
              <a:spcBef>
                <a:spcPts val="69"/>
              </a:spcBef>
            </a:pPr>
            <a:r>
              <a:rPr lang="ru-RU" sz="1200" spc="3" dirty="0">
                <a:solidFill>
                  <a:srgbClr val="26242D"/>
                </a:solidFill>
                <a:latin typeface="RF Dewi Extended" panose="00000505000000000000" charset="-52"/>
              </a:rPr>
              <a:t>Любых промышленных компаний</a:t>
            </a:r>
          </a:p>
          <a:p>
            <a:pPr marL="7700">
              <a:spcBef>
                <a:spcPts val="69"/>
              </a:spcBef>
            </a:pPr>
            <a:endParaRPr lang="ru-RU" sz="1200" spc="3" dirty="0">
              <a:solidFill>
                <a:srgbClr val="26242D"/>
              </a:solidFill>
              <a:latin typeface="RF Dewi Extended" panose="00000505000000000000" charset="-52"/>
            </a:endParaRP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B41BEB8-F070-DFA4-A7E9-6AB6A12DC1FA}"/>
              </a:ext>
            </a:extLst>
          </p:cNvPr>
          <p:cNvSpPr/>
          <p:nvPr/>
        </p:nvSpPr>
        <p:spPr>
          <a:xfrm>
            <a:off x="4082868" y="4558811"/>
            <a:ext cx="3095400" cy="600601"/>
          </a:xfrm>
          <a:prstGeom prst="roundRect">
            <a:avLst>
              <a:gd name="adj" fmla="val 17331"/>
            </a:avLst>
          </a:prstGeom>
          <a:solidFill>
            <a:srgbClr val="EA3F3B"/>
          </a:solidFill>
          <a:ln w="12700">
            <a:solidFill>
              <a:srgbClr val="EA3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RF Dewi Extended" panose="0000050500000000000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B82233-663A-3E0C-85D4-EB3854282F41}"/>
              </a:ext>
            </a:extLst>
          </p:cNvPr>
          <p:cNvSpPr txBox="1"/>
          <p:nvPr/>
        </p:nvSpPr>
        <p:spPr>
          <a:xfrm>
            <a:off x="4278845" y="4688926"/>
            <a:ext cx="2317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RF Dewi Extended" panose="00000505000000000000" charset="-52"/>
              </a:rPr>
              <a:t>Подходит для:</a:t>
            </a:r>
          </a:p>
        </p:txBody>
      </p:sp>
    </p:spTree>
    <p:extLst>
      <p:ext uri="{BB962C8B-B14F-4D97-AF65-F5344CB8AC3E}">
        <p14:creationId xmlns:p14="http://schemas.microsoft.com/office/powerpoint/2010/main" val="161424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D03EE97-E790-E148-9E9F-1B98C8804F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1706" y="504447"/>
            <a:ext cx="9629775" cy="832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ts val="4800"/>
              </a:lnSpc>
            </a:pPr>
            <a:r>
              <a:rPr lang="ru-RU" sz="3600" kern="0" dirty="0">
                <a:latin typeface="RF Dewi Extended" panose="00000505000000000000" charset="-52"/>
              </a:rPr>
              <a:t>Технологии </a:t>
            </a:r>
            <a:r>
              <a:rPr lang="en-US" sz="3600" kern="0" dirty="0">
                <a:latin typeface="RF Dewi Extended" panose="00000505000000000000" charset="-52"/>
              </a:rPr>
              <a:t>Positive Technologies </a:t>
            </a:r>
            <a:r>
              <a:rPr lang="ru-RU" sz="3600" kern="0" dirty="0">
                <a:latin typeface="RF Dewi Extended" panose="00000505000000000000" charset="-52"/>
              </a:rPr>
              <a:t>уже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70DCDFF-D94B-468E-A8D1-ADCC92BB9F3A}"/>
              </a:ext>
            </a:extLst>
          </p:cNvPr>
          <p:cNvSpPr/>
          <p:nvPr/>
        </p:nvSpPr>
        <p:spPr>
          <a:xfrm>
            <a:off x="641231" y="3244334"/>
            <a:ext cx="3646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  <a:latin typeface="RF Dewi Extended" panose="00000505000000000000" charset="-52"/>
              </a:rPr>
              <a:t>Могут обнаруживать действия атакующего на  объектах энергетики, описанных в формате </a:t>
            </a:r>
            <a:r>
              <a:rPr lang="en-US" dirty="0">
                <a:solidFill>
                  <a:srgbClr val="00B050"/>
                </a:solidFill>
                <a:latin typeface="RF Dewi Extended" panose="00000505000000000000" charset="-52"/>
              </a:rPr>
              <a:t>SDL (</a:t>
            </a:r>
            <a:r>
              <a:rPr lang="ru-RU" dirty="0">
                <a:solidFill>
                  <a:srgbClr val="00B050"/>
                </a:solidFill>
                <a:latin typeface="RF Dewi Extended" panose="00000505000000000000" charset="-52"/>
              </a:rPr>
              <a:t>МЭК 61850)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AE3B49-4C94-4904-AB52-E0F4404F091A}"/>
              </a:ext>
            </a:extLst>
          </p:cNvPr>
          <p:cNvSpPr txBox="1"/>
          <p:nvPr/>
        </p:nvSpPr>
        <p:spPr>
          <a:xfrm>
            <a:off x="4785114" y="2075459"/>
            <a:ext cx="67656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Неавторизованное подключение к шине процесса, шине станции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Подозрительные действия пользователей в среде разработки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Неавторизованные и опасные операции с ПЛК и терминалами РЗА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Попытки подмены сигналов и команд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Модификации конфигураций, тегов, смены уставок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Форсирование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RF Dewi Extended" panose="00000505000000000000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RF Dewi Extended" panose="00000505000000000000" charset="-52"/>
              </a:rPr>
              <a:t>+100500 стандартных техник атак на операционные системы, сетевое и  оборудование и ПЛК</a:t>
            </a:r>
          </a:p>
        </p:txBody>
      </p:sp>
    </p:spTree>
    <p:extLst>
      <p:ext uri="{BB962C8B-B14F-4D97-AF65-F5344CB8AC3E}">
        <p14:creationId xmlns:p14="http://schemas.microsoft.com/office/powerpoint/2010/main" val="529194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7395</TotalTime>
  <Words>855</Words>
  <Application>Microsoft Office PowerPoint</Application>
  <PresentationFormat>Широкоэкранный</PresentationFormat>
  <Paragraphs>129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RF Dewi Extended</vt:lpstr>
      <vt:lpstr>Wingdings</vt:lpstr>
      <vt:lpstr>TT Positive</vt:lpstr>
      <vt:lpstr>TTHovesTrial-Medium</vt:lpstr>
      <vt:lpstr>TTPositive-DemiBold</vt:lpstr>
      <vt:lpstr>RF Dewi</vt:lpstr>
      <vt:lpstr>Arial</vt:lpstr>
      <vt:lpstr>TT Positive DemiBold</vt:lpstr>
      <vt:lpstr>Calibri</vt:lpstr>
      <vt:lpstr>Тема Office</vt:lpstr>
      <vt:lpstr>1_Тема Office</vt:lpstr>
      <vt:lpstr>2_Тема Office</vt:lpstr>
      <vt:lpstr>Презентация PowerPoint</vt:lpstr>
      <vt:lpstr>Обеспечиваем практическую  кибербезопасность</vt:lpstr>
      <vt:lpstr>Пока диспетчер…</vt:lpstr>
      <vt:lpstr>Злоумышленники…</vt:lpstr>
      <vt:lpstr>Злоумышленники…</vt:lpstr>
      <vt:lpstr>Диспетчеры, Злоумышленники и …</vt:lpstr>
      <vt:lpstr>Безопасник знает и может…</vt:lpstr>
      <vt:lpstr>Для защиты промышленных предприятий —  PT Industrial Cybersecurity Suite</vt:lpstr>
      <vt:lpstr>Технологии Positive Technologies уже</vt:lpstr>
      <vt:lpstr>Positive Technologies планирует</vt:lpstr>
      <vt:lpstr>Презентация PowerPoint</vt:lpstr>
      <vt:lpstr>Узнайте больше о позитиве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 Zykov</dc:creator>
  <cp:lastModifiedBy>Dmitry Darensky</cp:lastModifiedBy>
  <cp:revision>362</cp:revision>
  <dcterms:created xsi:type="dcterms:W3CDTF">2021-11-01T11:43:12Z</dcterms:created>
  <dcterms:modified xsi:type="dcterms:W3CDTF">2023-02-09T06:17:03Z</dcterms:modified>
</cp:coreProperties>
</file>