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8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04562-DD11-443D-804B-BEACD137BDB1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A7B2-1443-4C18-BA4A-56820CCB0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04562-DD11-443D-804B-BEACD137BDB1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A7B2-1443-4C18-BA4A-56820CCB0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04562-DD11-443D-804B-BEACD137BDB1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A7B2-1443-4C18-BA4A-56820CCB0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04562-DD11-443D-804B-BEACD137BDB1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A7B2-1443-4C18-BA4A-56820CCB0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04562-DD11-443D-804B-BEACD137BDB1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A7B2-1443-4C18-BA4A-56820CCB0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04562-DD11-443D-804B-BEACD137BDB1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A7B2-1443-4C18-BA4A-56820CCB0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04562-DD11-443D-804B-BEACD137BDB1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A7B2-1443-4C18-BA4A-56820CCB0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04562-DD11-443D-804B-BEACD137BDB1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A7B2-1443-4C18-BA4A-56820CCB0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04562-DD11-443D-804B-BEACD137BDB1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A7B2-1443-4C18-BA4A-56820CCB0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04562-DD11-443D-804B-BEACD137BDB1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A7B2-1443-4C18-BA4A-56820CCB0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04562-DD11-443D-804B-BEACD137BDB1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A7B2-1443-4C18-BA4A-56820CCB0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404562-DD11-443D-804B-BEACD137BDB1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82EA7B2-1443-4C18-BA4A-56820CCB0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12474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Мобильные NFC сервисы с использованием интеллектуальных </a:t>
            </a:r>
            <a:r>
              <a:rPr lang="ru-RU" b="1" dirty="0" err="1" smtClean="0"/>
              <a:t>microSD</a:t>
            </a:r>
            <a:r>
              <a:rPr lang="ru-RU" b="1" dirty="0" smtClean="0"/>
              <a:t> карт.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7406640" cy="13681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Саулин Андрей</a:t>
            </a:r>
          </a:p>
          <a:p>
            <a:r>
              <a:rPr lang="ru-RU" dirty="0" smtClean="0"/>
              <a:t>ООО «</a:t>
            </a:r>
            <a:r>
              <a:rPr lang="ru-RU" dirty="0" err="1" smtClean="0"/>
              <a:t>Оупен</a:t>
            </a:r>
            <a:r>
              <a:rPr lang="ru-RU" dirty="0" smtClean="0"/>
              <a:t> Сервис»</a:t>
            </a:r>
          </a:p>
          <a:p>
            <a:r>
              <a:rPr lang="ru-RU" dirty="0" smtClean="0"/>
              <a:t>Генеральный директор</a:t>
            </a:r>
            <a:endParaRPr lang="ru-RU" dirty="0"/>
          </a:p>
        </p:txBody>
      </p:sp>
      <p:pic>
        <p:nvPicPr>
          <p:cNvPr id="4" name="Рисунок 3" descr="logo02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612699" cy="1512168"/>
          </a:xfrm>
          <a:prstGeom prst="rect">
            <a:avLst/>
          </a:prstGeom>
        </p:spPr>
      </p:pic>
      <p:pic>
        <p:nvPicPr>
          <p:cNvPr id="12290" name="Picture 2" descr="http://rsm.haber365.com/N/1304326188_25_htc_nfc_telef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988840"/>
            <a:ext cx="4000500" cy="3000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02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612699" cy="15121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260648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</a:t>
            </a:r>
            <a:r>
              <a:rPr lang="ru-RU" sz="3200" dirty="0" smtClean="0"/>
              <a:t>роекты на транспорте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4365104"/>
            <a:ext cx="5760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err="1" smtClean="0"/>
              <a:t>Пилотный</a:t>
            </a:r>
            <a:r>
              <a:rPr lang="ru-RU" dirty="0" smtClean="0"/>
              <a:t> проект разрабатывается для Тюмени(ТТС)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Будет универсальный сервис </a:t>
            </a:r>
            <a:r>
              <a:rPr lang="ru-RU" dirty="0" err="1" smtClean="0"/>
              <a:t>персонализации</a:t>
            </a:r>
            <a:r>
              <a:rPr lang="ru-RU" dirty="0" smtClean="0"/>
              <a:t> карт и </a:t>
            </a:r>
            <a:r>
              <a:rPr lang="ru-RU" dirty="0" err="1" smtClean="0"/>
              <a:t>квази-универсальный</a:t>
            </a:r>
            <a:r>
              <a:rPr lang="ru-RU" dirty="0" smtClean="0"/>
              <a:t> сервис пополнения карт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Пилотный</a:t>
            </a:r>
            <a:r>
              <a:rPr lang="ru-RU" dirty="0" smtClean="0"/>
              <a:t> проект будет базироваться на транспортном приложении ТТС, следующий шаг – «Тройка»</a:t>
            </a:r>
            <a:endParaRPr lang="ru-RU" dirty="0"/>
          </a:p>
        </p:txBody>
      </p:sp>
      <p:pic>
        <p:nvPicPr>
          <p:cNvPr id="25602" name="Picture 2" descr="http://infocom.uz/wp-content/uploads/2012/12/nfc_18_12_2012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3" y="1052736"/>
            <a:ext cx="7111901" cy="288032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619672" y="112474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Базовый сценарий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02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612699" cy="15121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260648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Сервис удаленной </a:t>
            </a:r>
            <a:r>
              <a:rPr lang="ru-RU" sz="3200" dirty="0" err="1" smtClean="0"/>
              <a:t>персонализации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980728"/>
            <a:ext cx="2808312" cy="4992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499992" y="980729"/>
            <a:ext cx="432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Текущие возможности сервиса :</a:t>
            </a:r>
          </a:p>
          <a:p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Выпуск карты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Перевыпуск</a:t>
            </a:r>
            <a:r>
              <a:rPr lang="ru-RU" dirty="0" smtClean="0"/>
              <a:t> карты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Блокировка карты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Удаление карты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02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612699" cy="15121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260648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Наши активы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908720"/>
            <a:ext cx="65527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Подписано соглашение с поставщиком </a:t>
            </a:r>
            <a:r>
              <a:rPr lang="en-US" dirty="0" err="1" smtClean="0"/>
              <a:t>MicroSD</a:t>
            </a:r>
            <a:r>
              <a:rPr lang="en-US" dirty="0" smtClean="0"/>
              <a:t> </a:t>
            </a:r>
            <a:r>
              <a:rPr lang="ru-RU" dirty="0" smtClean="0"/>
              <a:t>смарт-карт. Налажен канал поставок</a:t>
            </a:r>
            <a:endParaRPr lang="ru-RU" sz="1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Подписано соглашение с </a:t>
            </a:r>
            <a:r>
              <a:rPr lang="en-US" dirty="0" smtClean="0"/>
              <a:t>MasterCard </a:t>
            </a:r>
            <a:r>
              <a:rPr lang="ru-RU" dirty="0" smtClean="0"/>
              <a:t>на дистрибуцию и внедрение данных карт</a:t>
            </a:r>
            <a:r>
              <a:rPr lang="en-US" dirty="0" smtClean="0"/>
              <a:t> </a:t>
            </a:r>
            <a:endParaRPr lang="en-US" sz="1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Достигнуто соглашение с </a:t>
            </a:r>
            <a:r>
              <a:rPr lang="en-US" dirty="0" smtClean="0"/>
              <a:t>Visa </a:t>
            </a:r>
            <a:r>
              <a:rPr lang="ru-RU" dirty="0" smtClean="0"/>
              <a:t>о легализации дистрибуции данных карт</a:t>
            </a:r>
            <a:endParaRPr lang="ru-RU" sz="1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Подписано эксклюзивное соглашение с крупным игроком на рынке </a:t>
            </a:r>
            <a:r>
              <a:rPr lang="en-US" dirty="0" smtClean="0"/>
              <a:t>NFC </a:t>
            </a:r>
            <a:r>
              <a:rPr lang="ru-RU" dirty="0" smtClean="0"/>
              <a:t>по разработке сервисов для данных карт</a:t>
            </a:r>
            <a:endParaRPr lang="ru-RU" sz="1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dirty="0"/>
              <a:t>Проведены все необходимые исследования (</a:t>
            </a:r>
            <a:r>
              <a:rPr lang="en-US" dirty="0"/>
              <a:t>R&amp;D</a:t>
            </a:r>
            <a:r>
              <a:rPr lang="ru-RU" dirty="0"/>
              <a:t>)</a:t>
            </a:r>
            <a:r>
              <a:rPr lang="en-US" dirty="0"/>
              <a:t> </a:t>
            </a:r>
            <a:r>
              <a:rPr lang="ru-RU" dirty="0"/>
              <a:t>в данной области, развернуты все необходимые среды </a:t>
            </a:r>
            <a:r>
              <a:rPr lang="ru-RU" dirty="0" smtClean="0"/>
              <a:t>разработки</a:t>
            </a:r>
            <a:endParaRPr lang="en-US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Разработан рабочий прототип сервиса удаленного управления элементом безопасности на </a:t>
            </a:r>
            <a:r>
              <a:rPr lang="en-US" dirty="0" err="1" smtClean="0"/>
              <a:t>microSD</a:t>
            </a:r>
            <a:r>
              <a:rPr lang="en-US" dirty="0" smtClean="0"/>
              <a:t> </a:t>
            </a:r>
            <a:r>
              <a:rPr lang="ru-RU" dirty="0" smtClean="0"/>
              <a:t>карте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Разработано демонстрационное мобильное приложения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02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612699" cy="15121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260648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Контакты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268760"/>
            <a:ext cx="748883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Саулин Андрей</a:t>
            </a:r>
          </a:p>
          <a:p>
            <a:r>
              <a:rPr lang="ru-RU" dirty="0" smtClean="0"/>
              <a:t>ООО «</a:t>
            </a:r>
            <a:r>
              <a:rPr lang="ru-RU" dirty="0" err="1" smtClean="0"/>
              <a:t>Оупен</a:t>
            </a:r>
            <a:r>
              <a:rPr lang="ru-RU" dirty="0" smtClean="0"/>
              <a:t> Сервис»</a:t>
            </a:r>
          </a:p>
          <a:p>
            <a:r>
              <a:rPr lang="ru-RU" dirty="0" smtClean="0"/>
              <a:t>Генеральный директор</a:t>
            </a:r>
          </a:p>
          <a:p>
            <a:r>
              <a:rPr lang="ru-RU" dirty="0" smtClean="0"/>
              <a:t>Тел.: +7-926-452-8204</a:t>
            </a:r>
          </a:p>
          <a:p>
            <a:r>
              <a:rPr lang="ru-RU" dirty="0" err="1" smtClean="0"/>
              <a:t>Эл.почта</a:t>
            </a:r>
            <a:r>
              <a:rPr lang="ru-RU" dirty="0" smtClean="0"/>
              <a:t> : </a:t>
            </a:r>
            <a:r>
              <a:rPr lang="en-US" dirty="0" smtClean="0"/>
              <a:t>saulin_andrey@smartnfc.ru</a:t>
            </a:r>
            <a:endParaRPr lang="ru-RU" dirty="0" smtClean="0"/>
          </a:p>
          <a:p>
            <a:r>
              <a:rPr lang="ru-RU" dirty="0" smtClean="0"/>
              <a:t>Сайт : </a:t>
            </a:r>
            <a:r>
              <a:rPr lang="en-US" dirty="0" smtClean="0"/>
              <a:t>www.smartNFC.ru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ru-RU" sz="3200" dirty="0" smtClean="0">
                <a:solidFill>
                  <a:srgbClr val="7030A0"/>
                </a:solidFill>
              </a:rPr>
              <a:t>Готовы рассмотреть любые формы сотрудничества и участия!</a:t>
            </a:r>
            <a:endParaRPr lang="en-US" sz="3200" dirty="0" smtClean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7406640" cy="19442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Поддерживаются  мобильные платформы :</a:t>
            </a:r>
          </a:p>
          <a:p>
            <a:pPr lvl="1" algn="l">
              <a:buFont typeface="Wingdings" pitchFamily="2" charset="2"/>
              <a:buChar char="v"/>
            </a:pPr>
            <a:r>
              <a:rPr lang="en-US" dirty="0" smtClean="0"/>
              <a:t>Android</a:t>
            </a:r>
          </a:p>
          <a:p>
            <a:pPr lvl="1" algn="l">
              <a:buFont typeface="Wingdings" pitchFamily="2" charset="2"/>
              <a:buChar char="v"/>
            </a:pPr>
            <a:r>
              <a:rPr lang="en-US" dirty="0" err="1" smtClean="0"/>
              <a:t>iOS</a:t>
            </a:r>
            <a:endParaRPr lang="en-US" dirty="0" smtClean="0"/>
          </a:p>
          <a:p>
            <a:pPr lvl="1" algn="l">
              <a:buFont typeface="Wingdings" pitchFamily="2" charset="2"/>
              <a:buChar char="v"/>
            </a:pPr>
            <a:r>
              <a:rPr lang="en-US" dirty="0" smtClean="0"/>
              <a:t>Java2ME</a:t>
            </a:r>
          </a:p>
          <a:p>
            <a:pPr lvl="1" algn="l">
              <a:buFont typeface="Wingdings" pitchFamily="2" charset="2"/>
              <a:buChar char="v"/>
            </a:pPr>
            <a:r>
              <a:rPr lang="en-US" dirty="0" smtClean="0"/>
              <a:t>Windows Phone(</a:t>
            </a:r>
            <a:r>
              <a:rPr lang="ru-RU" dirty="0" smtClean="0"/>
              <a:t>ожидается</a:t>
            </a:r>
            <a:r>
              <a:rPr lang="en-US" dirty="0" smtClean="0"/>
              <a:t>)</a:t>
            </a:r>
          </a:p>
          <a:p>
            <a:pPr lvl="1" algn="l"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4" name="Рисунок 3" descr="logo02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612699" cy="1512168"/>
          </a:xfrm>
          <a:prstGeom prst="rect">
            <a:avLst/>
          </a:prstGeom>
        </p:spPr>
      </p:pic>
      <p:pic>
        <p:nvPicPr>
          <p:cNvPr id="5" name="Рисунок 4" descr="microS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60648"/>
            <a:ext cx="6400800" cy="39052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02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612699" cy="15121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1640" y="548680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Эволюция </a:t>
            </a:r>
            <a:r>
              <a:rPr lang="en-US" sz="3200" dirty="0" err="1" smtClean="0"/>
              <a:t>microSD</a:t>
            </a:r>
            <a:r>
              <a:rPr lang="en-US" sz="3200" dirty="0" smtClean="0"/>
              <a:t> </a:t>
            </a:r>
            <a:r>
              <a:rPr lang="ru-RU" sz="3200" dirty="0" smtClean="0"/>
              <a:t>смарт-карт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4797152"/>
            <a:ext cx="288032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In2pay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3140968"/>
            <a:ext cx="288032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In2pay+Booster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1484784"/>
            <a:ext cx="288032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CredenSE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1475656" y="1196752"/>
            <a:ext cx="0" cy="5184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475656" y="6381328"/>
            <a:ext cx="58326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87624" y="1988840"/>
            <a:ext cx="216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Качество сигнала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779912" y="63813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Время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860032" y="479715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Слабый сигнал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Только доступные </a:t>
            </a:r>
            <a:r>
              <a:rPr lang="en-US" dirty="0" err="1" smtClean="0"/>
              <a:t>microSD</a:t>
            </a:r>
            <a:r>
              <a:rPr lang="en-US" dirty="0" smtClean="0"/>
              <a:t> </a:t>
            </a:r>
            <a:r>
              <a:rPr lang="ru-RU" dirty="0" smtClean="0"/>
              <a:t>слоты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1GB </a:t>
            </a:r>
            <a:r>
              <a:rPr lang="ru-RU" dirty="0" smtClean="0"/>
              <a:t>памяти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084168" y="3140968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Кастомизированные</a:t>
            </a:r>
            <a:r>
              <a:rPr lang="ru-RU" dirty="0" smtClean="0"/>
              <a:t> наклейки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Сложность установки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en-US" dirty="0" smtClean="0"/>
              <a:t>2GB </a:t>
            </a:r>
            <a:r>
              <a:rPr lang="ru-RU" dirty="0" smtClean="0"/>
              <a:t>памяти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7092280" y="1484784"/>
            <a:ext cx="2051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Решены все проблемы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до 8 </a:t>
            </a:r>
            <a:r>
              <a:rPr lang="en-US" dirty="0" smtClean="0"/>
              <a:t>GB </a:t>
            </a:r>
            <a:r>
              <a:rPr lang="ru-RU" dirty="0" smtClean="0"/>
              <a:t>памяти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02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612699" cy="1512168"/>
          </a:xfrm>
          <a:prstGeom prst="rect">
            <a:avLst/>
          </a:prstGeom>
        </p:spPr>
      </p:pic>
      <p:pic>
        <p:nvPicPr>
          <p:cNvPr id="5" name="Рисунок 4" descr="microS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60648"/>
            <a:ext cx="4032448" cy="58857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5976" y="260648"/>
            <a:ext cx="38884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Архитектура смарт-карты последнего поколения </a:t>
            </a:r>
            <a:r>
              <a:rPr lang="en-US" sz="3200" dirty="0" err="1" smtClean="0"/>
              <a:t>CredenSE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02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612699" cy="1512168"/>
          </a:xfrm>
          <a:prstGeom prst="rect">
            <a:avLst/>
          </a:prstGeom>
        </p:spPr>
      </p:pic>
      <p:pic>
        <p:nvPicPr>
          <p:cNvPr id="5" name="Рисунок 4" descr="microS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908720"/>
            <a:ext cx="5976664" cy="54923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260648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Технические характеристики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02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612699" cy="1512168"/>
          </a:xfrm>
          <a:prstGeom prst="rect">
            <a:avLst/>
          </a:prstGeom>
        </p:spPr>
      </p:pic>
      <p:pic>
        <p:nvPicPr>
          <p:cNvPr id="5" name="Рисунок 4" descr="microS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908720"/>
            <a:ext cx="5976664" cy="36464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260648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Решение для линейки </a:t>
            </a:r>
            <a:r>
              <a:rPr lang="en-US" sz="3200" dirty="0" err="1" smtClean="0"/>
              <a:t>iPhone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1772816"/>
            <a:ext cx="41044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Впервые в мире поддерживаются </a:t>
            </a:r>
            <a:r>
              <a:rPr lang="ru-RU" sz="4000" dirty="0" smtClean="0">
                <a:solidFill>
                  <a:srgbClr val="FFC000"/>
                </a:solidFill>
              </a:rPr>
              <a:t>5</a:t>
            </a:r>
            <a:r>
              <a:rPr lang="ru-RU" dirty="0" smtClean="0"/>
              <a:t>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международных платежных систем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1640" y="4653136"/>
            <a:ext cx="5904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Тонкий и стильный дизайн из </a:t>
            </a:r>
            <a:r>
              <a:rPr lang="en-US" dirty="0" smtClean="0"/>
              <a:t>Soft </a:t>
            </a:r>
            <a:r>
              <a:rPr lang="ru-RU" dirty="0" smtClean="0"/>
              <a:t>пластика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Поддерживается вся линейка </a:t>
            </a:r>
            <a:r>
              <a:rPr lang="en-US" dirty="0" err="1" smtClean="0"/>
              <a:t>i</a:t>
            </a:r>
            <a:r>
              <a:rPr lang="en-US" dirty="0" err="1"/>
              <a:t>P</a:t>
            </a:r>
            <a:r>
              <a:rPr lang="en-US" dirty="0" err="1" smtClean="0"/>
              <a:t>hone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Доступны все три режима </a:t>
            </a:r>
            <a:r>
              <a:rPr lang="en-US" dirty="0" smtClean="0"/>
              <a:t>NFC : P2P, Read/Write, Card Emulation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Доступна стандартная зарядка </a:t>
            </a:r>
            <a:r>
              <a:rPr lang="en-US" dirty="0" err="1" smtClean="0"/>
              <a:t>miniUSB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Доступна дополнительная батарея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02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612699" cy="15121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260648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Преимущества  платформы </a:t>
            </a:r>
            <a:r>
              <a:rPr lang="en-US" sz="3200" dirty="0" err="1" smtClean="0"/>
              <a:t>microSD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1052736"/>
            <a:ext cx="61926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ru-RU" dirty="0" smtClean="0"/>
              <a:t>Не зависимое от мобильных операторов и производителей телефонов решение. Нет привязки клиента к оператору, не важно по какому каналу происходит передача данных (</a:t>
            </a:r>
            <a:r>
              <a:rPr lang="en-US" dirty="0" smtClean="0"/>
              <a:t>GPRS, 3G, 4G, </a:t>
            </a:r>
            <a:r>
              <a:rPr lang="en-US" dirty="0" err="1" smtClean="0"/>
              <a:t>WiF</a:t>
            </a:r>
            <a:r>
              <a:rPr lang="en-US" dirty="0" err="1"/>
              <a:t>i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Потенциально открыта для любых платежных систем, банков (возможна одновременная эмиссия пластиковых карт и </a:t>
            </a:r>
            <a:r>
              <a:rPr lang="en-US" dirty="0" err="1" smtClean="0"/>
              <a:t>MicroSD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  <a:p>
            <a:pPr marL="342900" indent="-342900">
              <a:buFont typeface="Wingdings" pitchFamily="2" charset="2"/>
              <a:buChar char="v"/>
            </a:pPr>
            <a:r>
              <a:rPr lang="ru-RU" dirty="0"/>
              <a:t>Сферы применения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ru-RU" dirty="0"/>
              <a:t>Бесконтактные платежи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ru-RU" dirty="0"/>
              <a:t> Транспорт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ru-RU" dirty="0"/>
              <a:t> Идентификация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ru-RU" dirty="0"/>
              <a:t> Программы лояльности </a:t>
            </a:r>
            <a:r>
              <a:rPr lang="ru-RU" dirty="0" smtClean="0"/>
              <a:t>клиентов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Самый большой охват совместимых мобильных устройств – достаточно наличие </a:t>
            </a:r>
            <a:r>
              <a:rPr lang="en-US" dirty="0" err="1" smtClean="0"/>
              <a:t>microSD</a:t>
            </a:r>
            <a:r>
              <a:rPr lang="en-US" dirty="0" smtClean="0"/>
              <a:t> </a:t>
            </a:r>
            <a:r>
              <a:rPr lang="ru-RU" dirty="0" smtClean="0"/>
              <a:t>слота</a:t>
            </a:r>
            <a:endParaRPr lang="ru-RU" dirty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02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612699" cy="15121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260648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Сферы применения</a:t>
            </a:r>
            <a:endParaRPr lang="ru-RU" sz="3200" dirty="0"/>
          </a:p>
        </p:txBody>
      </p:sp>
      <p:pic>
        <p:nvPicPr>
          <p:cNvPr id="7" name="Picture 3" descr="C:\Users\PKovsharov.YOTARU\Desktop\nfc_phone_payment_atm_240x3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2008010" cy="26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Kovsharov.YOTARU\Desktop\nfc-at-entry-to-restricted-are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980728"/>
            <a:ext cx="2506154" cy="105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PKovsharov.YOTARU\Desktop\LA-TEC~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980728"/>
            <a:ext cx="2592288" cy="172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PKovsharov.YOTARU\Desktop\bofa_nfc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20888"/>
            <a:ext cx="2073449" cy="161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im8-tub-ru.yandex.net/i?id=179072440-14-72&amp;n=2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52936"/>
            <a:ext cx="2523019" cy="129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3dnews.ru/assets/external/illustrations/2013/06/07/646382/smartsd-mobil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5656" y="4437112"/>
            <a:ext cx="4762500" cy="2238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02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612699" cy="15121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260648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Реализованны</a:t>
            </a:r>
            <a:r>
              <a:rPr lang="ru-RU" sz="3200" dirty="0" smtClean="0"/>
              <a:t>й</a:t>
            </a:r>
            <a:r>
              <a:rPr lang="ru-RU" sz="3200" dirty="0" smtClean="0"/>
              <a:t> проект в платежах</a:t>
            </a:r>
            <a:endParaRPr lang="ru-RU" sz="3200" dirty="0"/>
          </a:p>
        </p:txBody>
      </p:sp>
      <p:pic>
        <p:nvPicPr>
          <p:cNvPr id="7" name="Рисунок 6" descr="monetowlogo-e132683658161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04664"/>
            <a:ext cx="6289942" cy="41513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75656" y="4365104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запуска подобного проекта в России необходимо 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Банк партнер сертифицированный на выпуск </a:t>
            </a:r>
            <a:r>
              <a:rPr lang="en-US" dirty="0" smtClean="0"/>
              <a:t>MasterCard </a:t>
            </a:r>
            <a:r>
              <a:rPr lang="en-US" dirty="0" err="1" smtClean="0"/>
              <a:t>payPass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Наличие бесконтактного интерфейса в </a:t>
            </a:r>
            <a:r>
              <a:rPr lang="ru-RU" dirty="0" err="1" smtClean="0"/>
              <a:t>персобюро</a:t>
            </a:r>
            <a:r>
              <a:rPr lang="ru-RU" dirty="0" smtClean="0"/>
              <a:t> банка или интеграция с нашим сервисом удаленной </a:t>
            </a:r>
            <a:r>
              <a:rPr lang="ru-RU" dirty="0" err="1" smtClean="0"/>
              <a:t>персонализации</a:t>
            </a:r>
            <a:r>
              <a:rPr lang="ru-RU" dirty="0" smtClean="0"/>
              <a:t> </a:t>
            </a:r>
            <a:r>
              <a:rPr lang="en-US" dirty="0" err="1" smtClean="0"/>
              <a:t>SmartNFC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22835</TotalTime>
  <Words>384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Мобильные NFC сервисы с использованием интеллектуальных microSD карт.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Мобильные NFC сервисы с использованием интеллектуальных microSD карт.</dc:title>
  <dc:creator>Саулин Андрей</dc:creator>
  <cp:lastModifiedBy>Саулин Андрей</cp:lastModifiedBy>
  <cp:revision>1062</cp:revision>
  <dcterms:created xsi:type="dcterms:W3CDTF">2013-08-14T12:07:39Z</dcterms:created>
  <dcterms:modified xsi:type="dcterms:W3CDTF">2013-09-05T10:07:33Z</dcterms:modified>
</cp:coreProperties>
</file>