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2" r:id="rId3"/>
    <p:sldMasterId id="2147483698" r:id="rId4"/>
  </p:sldMasterIdLst>
  <p:notesMasterIdLst>
    <p:notesMasterId r:id="rId19"/>
  </p:notesMasterIdLst>
  <p:sldIdLst>
    <p:sldId id="257" r:id="rId5"/>
    <p:sldId id="270" r:id="rId6"/>
    <p:sldId id="272" r:id="rId7"/>
    <p:sldId id="273" r:id="rId8"/>
    <p:sldId id="275" r:id="rId9"/>
    <p:sldId id="280" r:id="rId10"/>
    <p:sldId id="281" r:id="rId11"/>
    <p:sldId id="282" r:id="rId12"/>
    <p:sldId id="277" r:id="rId13"/>
    <p:sldId id="262" r:id="rId14"/>
    <p:sldId id="279" r:id="rId15"/>
    <p:sldId id="283" r:id="rId16"/>
    <p:sldId id="266" r:id="rId17"/>
    <p:sldId id="267"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60" d="100"/>
          <a:sy n="60" d="100"/>
        </p:scale>
        <p:origin x="-1650" y="-43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alexs\Desktop\Direct%20Engagements\&#1040;&#1091;&#1076;&#1080;&#1090;&#1099;\Cherkizov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plotArea>
      <c:layout/>
      <c:barChart>
        <c:barDir val="col"/>
        <c:grouping val="clustered"/>
        <c:ser>
          <c:idx val="0"/>
          <c:order val="0"/>
          <c:dLbls>
            <c:dLbl>
              <c:idx val="0"/>
              <c:tx>
                <c:rich>
                  <a:bodyPr/>
                  <a:lstStyle/>
                  <a:p>
                    <a:r>
                      <a:rPr lang="ru-RU"/>
                      <a:t> </a:t>
                    </a:r>
                    <a:r>
                      <a:rPr lang="en-US" smtClean="0"/>
                      <a:t>S</a:t>
                    </a:r>
                    <a:r>
                      <a:rPr lang="ru-RU" smtClean="0"/>
                      <a:t>53 </a:t>
                    </a:r>
                    <a:r>
                      <a:rPr lang="ru-RU"/>
                      <a:t>355 </a:t>
                    </a:r>
                  </a:p>
                </c:rich>
              </c:tx>
              <c:dLblPos val="outEnd"/>
              <c:showVal val="1"/>
            </c:dLbl>
            <c:dLbl>
              <c:idx val="1"/>
              <c:tx>
                <c:rich>
                  <a:bodyPr/>
                  <a:lstStyle/>
                  <a:p>
                    <a:r>
                      <a:rPr lang="ru-RU"/>
                      <a:t> </a:t>
                    </a:r>
                    <a:r>
                      <a:rPr lang="en-US" smtClean="0"/>
                      <a:t>S</a:t>
                    </a:r>
                    <a:r>
                      <a:rPr lang="ru-RU" smtClean="0"/>
                      <a:t>17 </a:t>
                    </a:r>
                    <a:r>
                      <a:rPr lang="ru-RU"/>
                      <a:t>785 </a:t>
                    </a:r>
                  </a:p>
                </c:rich>
              </c:tx>
              <c:dLblPos val="outEnd"/>
              <c:showVal val="1"/>
            </c:dLbl>
            <c:dLbl>
              <c:idx val="2"/>
              <c:tx>
                <c:rich>
                  <a:bodyPr/>
                  <a:lstStyle/>
                  <a:p>
                    <a:r>
                      <a:rPr lang="en-US" smtClean="0"/>
                      <a:t>S</a:t>
                    </a:r>
                    <a:r>
                      <a:rPr lang="ru-RU" smtClean="0"/>
                      <a:t>8 </a:t>
                    </a:r>
                    <a:r>
                      <a:rPr lang="ru-RU"/>
                      <a:t>890 </a:t>
                    </a:r>
                  </a:p>
                </c:rich>
              </c:tx>
              <c:dLblPos val="outEnd"/>
              <c:showVal val="1"/>
            </c:dLbl>
            <c:dLblPos val="outEnd"/>
            <c:showVal val="1"/>
          </c:dLbls>
          <c:cat>
            <c:strRef>
              <c:f>Sheet2!$C$5:$C$7</c:f>
              <c:strCache>
                <c:ptCount val="3"/>
                <c:pt idx="0">
                  <c:v>финансовый риск при аудите</c:v>
                </c:pt>
                <c:pt idx="1">
                  <c:v>Общая стоимость недостачи</c:v>
                </c:pt>
                <c:pt idx="2">
                  <c:v>Итоговая стоимоть покупки</c:v>
                </c:pt>
              </c:strCache>
            </c:strRef>
          </c:cat>
          <c:val>
            <c:numRef>
              <c:f>Sheet2!$D$5:$D$7</c:f>
              <c:numCache>
                <c:formatCode>_("р."* #,##0_);_("р."* \(#,##0\);_("р."* "-"_);_(@_)</c:formatCode>
                <c:ptCount val="3"/>
                <c:pt idx="0">
                  <c:v>53355.08</c:v>
                </c:pt>
                <c:pt idx="1">
                  <c:v>17785.36</c:v>
                </c:pt>
                <c:pt idx="2">
                  <c:v>8889.99756987</c:v>
                </c:pt>
              </c:numCache>
            </c:numRef>
          </c:val>
        </c:ser>
        <c:axId val="122648832"/>
        <c:axId val="133144576"/>
      </c:barChart>
      <c:catAx>
        <c:axId val="122648832"/>
        <c:scaling>
          <c:orientation val="minMax"/>
        </c:scaling>
        <c:axPos val="b"/>
        <c:tickLblPos val="nextTo"/>
        <c:crossAx val="133144576"/>
        <c:crosses val="autoZero"/>
        <c:auto val="1"/>
        <c:lblAlgn val="ctr"/>
        <c:lblOffset val="100"/>
      </c:catAx>
      <c:valAx>
        <c:axId val="133144576"/>
        <c:scaling>
          <c:orientation val="minMax"/>
        </c:scaling>
        <c:axPos val="l"/>
        <c:numFmt formatCode="_(\S* #,##0_);_(\S* \(#,##0\);_(\S* &quot;-&quot;_);_(@_)" sourceLinked="0"/>
        <c:tickLblPos val="nextTo"/>
        <c:crossAx val="122648832"/>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64D7B9C-160C-4FD6-8914-8CC13A6CD87A}" type="datetimeFigureOut">
              <a:rPr lang="en-US"/>
              <a:pPr>
                <a:defRPr/>
              </a:pPr>
              <a:t>7/19/2012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3B39C40-709B-4B89-8F96-BC77C7E4986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168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solidFill>
                  <a:srgbClr val="000000"/>
                </a:solidFill>
                <a:cs typeface="Arial" charset="0"/>
              </a:rPr>
              <a:t>TechEd 2011</a:t>
            </a:r>
          </a:p>
        </p:txBody>
      </p:sp>
      <p:sp>
        <p:nvSpPr>
          <p:cNvPr id="716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6F564E5D-6F53-42AD-9F20-C623C35433CF}" type="datetime1">
              <a:rPr lang="en-US">
                <a:solidFill>
                  <a:srgbClr val="000000"/>
                </a:solidFill>
                <a:cs typeface="Arial" charset="0"/>
              </a:rPr>
              <a:pPr fontAlgn="base">
                <a:spcBef>
                  <a:spcPct val="0"/>
                </a:spcBef>
                <a:spcAft>
                  <a:spcPct val="0"/>
                </a:spcAft>
              </a:pPr>
              <a:t>7/19/2012</a:t>
            </a:fld>
            <a:endParaRPr lang="en-US">
              <a:solidFill>
                <a:srgbClr val="000000"/>
              </a:solidFill>
              <a:cs typeface="Arial" charset="0"/>
            </a:endParaRPr>
          </a:p>
        </p:txBody>
      </p:sp>
      <p:sp>
        <p:nvSpPr>
          <p:cNvPr id="7168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solidFill>
                  <a:srgbClr val="000000"/>
                </a:solidFill>
                <a:latin typeface="Segoe UI" pitchFamily="34" charset="0"/>
                <a:cs typeface="Arial" charset="0"/>
              </a:rPr>
              <a:t>© 2011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smtClean="0">
                <a:solidFill>
                  <a:srgbClr val="000000"/>
                </a:soli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cs typeface="Arial" charset="0"/>
              </a:rPr>
            </a:br>
            <a:r>
              <a:rPr lang="en-US" smtClean="0">
                <a:solidFill>
                  <a:srgbClr val="000000"/>
                </a:solidFill>
                <a:latin typeface="Segoe UI" pitchFamily="34" charset="0"/>
                <a:cs typeface="Arial" charset="0"/>
              </a:rPr>
              <a:t>MICROSOFT MAKES NO WARRANTIES, EXPRESS, IMPLIED OR STATUTORY, AS TO THE INFORMATION IN THIS PRESENTATION.</a:t>
            </a:r>
          </a:p>
        </p:txBody>
      </p:sp>
      <p:sp>
        <p:nvSpPr>
          <p:cNvPr id="7168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5E68C7-597C-4D47-84C9-A20B7986A545}" type="slidenum">
              <a:rPr lang="en-US">
                <a:solidFill>
                  <a:srgbClr val="000000"/>
                </a:solidFill>
                <a:cs typeface="Arial" charset="0"/>
              </a:rPr>
              <a:pPr fontAlgn="base">
                <a:spcBef>
                  <a:spcPct val="0"/>
                </a:spcBef>
                <a:spcAft>
                  <a:spcPct val="0"/>
                </a:spcAft>
              </a:pPr>
              <a:t>7</a:t>
            </a:fld>
            <a:endParaRPr lang="en-US">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buFont typeface="Arial" pitchFamily="34" charset="0"/>
              <a:buNone/>
              <a:defRPr/>
            </a:pPr>
            <a:endParaRPr lang="en-US" sz="1000" dirty="0" smtClean="0">
              <a:latin typeface="+mj-lt"/>
              <a:cs typeface="Arial" pitchFamily="34" charset="0"/>
            </a:endParaRPr>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47BB0B-28A5-4B80-998E-1F453B6ADE5D}" type="slidenum">
              <a:rPr lang="en-US">
                <a:solidFill>
                  <a:srgbClr val="000000"/>
                </a:solidFill>
                <a:cs typeface="Arial" charset="0"/>
              </a:rPr>
              <a:pPr fontAlgn="base">
                <a:spcBef>
                  <a:spcPct val="0"/>
                </a:spcBef>
                <a:spcAft>
                  <a:spcPct val="0"/>
                </a:spcAft>
              </a:pPr>
              <a:t>8</a:t>
            </a:fld>
            <a:endParaRPr lang="en-US">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xfrm>
            <a:off x="422275" y="698500"/>
            <a:ext cx="2446338" cy="1836738"/>
          </a:xfrm>
          <a:noFill/>
          <a:ln>
            <a:solidFill>
              <a:srgbClr val="000000"/>
            </a:solidFill>
            <a:miter lim="800000"/>
            <a:headEnd/>
            <a:tailEnd/>
          </a:ln>
        </p:spPr>
      </p:sp>
      <p:sp>
        <p:nvSpPr>
          <p:cNvPr id="7782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456F86-B50F-4242-9F88-A434C4A960E9}" type="slidenum">
              <a:rPr lang="en-US">
                <a:solidFill>
                  <a:srgbClr val="000000"/>
                </a:solidFill>
                <a:cs typeface="Arial" charset="0"/>
              </a:rPr>
              <a:pPr fontAlgn="base">
                <a:spcBef>
                  <a:spcPct val="0"/>
                </a:spcBef>
                <a:spcAft>
                  <a:spcPct val="0"/>
                </a:spcAft>
              </a:pPr>
              <a:t>11</a:t>
            </a:fld>
            <a:endParaRPr lang="en-US">
              <a:solidFill>
                <a:srgbClr val="000000"/>
              </a:solidFill>
              <a:cs typeface="Arial" charset="0"/>
            </a:endParaRPr>
          </a:p>
        </p:txBody>
      </p:sp>
      <p:sp>
        <p:nvSpPr>
          <p:cNvPr id="77827" name="Notes Placeholder 4"/>
          <p:cNvSpPr>
            <a:spLocks noGrp="1"/>
          </p:cNvSpPr>
          <p:nvPr/>
        </p:nvSpPr>
        <p:spPr bwMode="auto">
          <a:xfrm>
            <a:off x="685800" y="4343400"/>
            <a:ext cx="5486400" cy="4114800"/>
          </a:xfrm>
          <a:prstGeom prst="rect">
            <a:avLst/>
          </a:prstGeom>
        </p:spPr>
        <p:txBody>
          <a:bodyPr/>
          <a:lstStyle/>
          <a:p>
            <a:endParaRPr lang="ru-RU"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192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solidFill>
                  <a:srgbClr val="000000"/>
                </a:solidFill>
                <a:cs typeface="Arial" charset="0"/>
              </a:rPr>
              <a:t>TechEd 2011</a:t>
            </a:r>
          </a:p>
        </p:txBody>
      </p:sp>
      <p:sp>
        <p:nvSpPr>
          <p:cNvPr id="8192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E5DE34DB-95C2-4E93-B09D-8C409D957B2E}" type="datetime1">
              <a:rPr lang="en-US">
                <a:solidFill>
                  <a:srgbClr val="000000"/>
                </a:solidFill>
                <a:cs typeface="Arial" charset="0"/>
              </a:rPr>
              <a:pPr fontAlgn="base">
                <a:spcBef>
                  <a:spcPct val="0"/>
                </a:spcBef>
                <a:spcAft>
                  <a:spcPct val="0"/>
                </a:spcAft>
              </a:pPr>
              <a:t>7/19/2012</a:t>
            </a:fld>
            <a:endParaRPr lang="en-US">
              <a:solidFill>
                <a:srgbClr val="000000"/>
              </a:solidFill>
              <a:cs typeface="Arial" charset="0"/>
            </a:endParaRPr>
          </a:p>
        </p:txBody>
      </p:sp>
      <p:sp>
        <p:nvSpPr>
          <p:cNvPr id="8192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solidFill>
                  <a:srgbClr val="000000"/>
                </a:solidFill>
                <a:latin typeface="Segoe UI" pitchFamily="34" charset="0"/>
                <a:cs typeface="Arial" charset="0"/>
              </a:rPr>
              <a:t>© 2011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smtClean="0">
                <a:solidFill>
                  <a:srgbClr val="000000"/>
                </a:soli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cs typeface="Arial" charset="0"/>
              </a:rPr>
            </a:br>
            <a:r>
              <a:rPr lang="en-US" smtClean="0">
                <a:solidFill>
                  <a:srgbClr val="000000"/>
                </a:solidFill>
                <a:latin typeface="Segoe UI" pitchFamily="34" charset="0"/>
                <a:cs typeface="Arial" charset="0"/>
              </a:rPr>
              <a:t>MICROSOFT MAKES NO WARRANTIES, EXPRESS, IMPLIED OR STATUTORY, AS TO THE INFORMATION IN THIS PRESENTATION.</a:t>
            </a:r>
          </a:p>
        </p:txBody>
      </p:sp>
      <p:sp>
        <p:nvSpPr>
          <p:cNvPr id="8192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739468-C647-4AAE-8DA6-9513D3343AB9}" type="slidenum">
              <a:rPr lang="en-US">
                <a:solidFill>
                  <a:srgbClr val="000000"/>
                </a:solidFill>
                <a:cs typeface="Arial" charset="0"/>
              </a:rPr>
              <a:pPr fontAlgn="base">
                <a:spcBef>
                  <a:spcPct val="0"/>
                </a:spcBef>
                <a:spcAft>
                  <a:spcPct val="0"/>
                </a:spcAft>
              </a:pPr>
              <a:t>14</a:t>
            </a:fld>
            <a:endParaRPr lang="en-US">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Color 1 Layout">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userDrawn="1"/>
        </p:nvPicPr>
        <p:blipFill>
          <a:blip r:embed="rId2"/>
          <a:srcRect/>
          <a:stretch>
            <a:fillRect/>
          </a:stretch>
        </p:blipFill>
        <p:spPr bwMode="black">
          <a:xfrm>
            <a:off x="7593013" y="6307138"/>
            <a:ext cx="1401762" cy="314325"/>
          </a:xfrm>
          <a:prstGeom prst="rect">
            <a:avLst/>
          </a:prstGeom>
          <a:noFill/>
          <a:ln w="9525">
            <a:noFill/>
            <a:miter lim="800000"/>
            <a:headEnd/>
            <a:tailEnd/>
          </a:ln>
        </p:spPr>
      </p:pic>
      <p:sp>
        <p:nvSpPr>
          <p:cNvPr id="6" name="Text Placeholder 5"/>
          <p:cNvSpPr>
            <a:spLocks noGrp="1"/>
          </p:cNvSpPr>
          <p:nvPr>
            <p:ph type="body" sz="quarter" idx="10"/>
          </p:nvPr>
        </p:nvSpPr>
        <p:spPr>
          <a:xfrm>
            <a:off x="384673" y="1768476"/>
            <a:ext cx="8423524" cy="2437590"/>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ru-RU" dirty="0" smtClean="0"/>
              <a:t>Образец текста</a:t>
            </a:r>
          </a:p>
        </p:txBody>
      </p:sp>
      <p:sp>
        <p:nvSpPr>
          <p:cNvPr id="9" name="Text Placeholder 8"/>
          <p:cNvSpPr>
            <a:spLocks noGrp="1"/>
          </p:cNvSpPr>
          <p:nvPr>
            <p:ph type="body" sz="quarter" idx="11"/>
          </p:nvPr>
        </p:nvSpPr>
        <p:spPr>
          <a:xfrm>
            <a:off x="384673" y="3219165"/>
            <a:ext cx="5636696"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ru-RU" dirty="0" smtClean="0"/>
              <a:t>Образец текста</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nimated Title Slide- Background only">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ic Title Slide">
    <p:spTree>
      <p:nvGrpSpPr>
        <p:cNvPr id="1" name=""/>
        <p:cNvGrpSpPr/>
        <p:nvPr/>
      </p:nvGrpSpPr>
      <p:grpSpPr>
        <a:xfrm>
          <a:off x="0" y="0"/>
          <a:ext cx="0" cy="0"/>
          <a:chOff x="0" y="0"/>
          <a:chExt cx="0" cy="0"/>
        </a:xfrm>
      </p:grpSpPr>
      <p:grpSp>
        <p:nvGrpSpPr>
          <p:cNvPr id="4" name=".5&quot; x .5&quot; GRID" hidden="1"/>
          <p:cNvGrpSpPr>
            <a:grpSpLocks/>
          </p:cNvGrpSpPr>
          <p:nvPr userDrawn="1"/>
        </p:nvGrpSpPr>
        <p:grpSpPr bwMode="auto">
          <a:xfrm>
            <a:off x="-230188" y="-228600"/>
            <a:ext cx="9605963" cy="7315200"/>
            <a:chOff x="-306388" y="-228600"/>
            <a:chExt cx="12803592" cy="7315200"/>
          </a:xfrm>
        </p:grpSpPr>
        <p:grpSp>
          <p:nvGrpSpPr>
            <p:cNvPr id="5" name=".5&quot; x .5&quot; grid"/>
            <p:cNvGrpSpPr>
              <a:grpSpLocks/>
            </p:cNvGrpSpPr>
            <p:nvPr userDrawn="1"/>
          </p:nvGrpSpPr>
          <p:grpSpPr bwMode="auto">
            <a:xfrm>
              <a:off x="-306388" y="-228600"/>
              <a:ext cx="12801477" cy="7315200"/>
              <a:chOff x="-306388" y="-155448"/>
              <a:chExt cx="12801477" cy="7315200"/>
            </a:xfrm>
          </p:grpSpPr>
          <p:sp>
            <p:nvSpPr>
              <p:cNvPr id="32" name="Rectangle 1044"/>
              <p:cNvSpPr/>
              <p:nvPr/>
            </p:nvSpPr>
            <p:spPr bwMode="auto">
              <a:xfrm>
                <a:off x="-306388" y="-155448"/>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 name="Rectangle 1045"/>
              <p:cNvSpPr/>
              <p:nvPr userDrawn="1"/>
            </p:nvSpPr>
            <p:spPr bwMode="auto">
              <a:xfrm>
                <a:off x="15065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 name="Rectangle 1046"/>
              <p:cNvSpPr/>
              <p:nvPr userDrawn="1"/>
            </p:nvSpPr>
            <p:spPr bwMode="auto">
              <a:xfrm>
                <a:off x="60770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 name="Rectangle 1047"/>
              <p:cNvSpPr/>
              <p:nvPr userDrawn="1"/>
            </p:nvSpPr>
            <p:spPr bwMode="auto">
              <a:xfrm>
                <a:off x="106474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 name="Rectangle 1048"/>
              <p:cNvSpPr/>
              <p:nvPr userDrawn="1"/>
            </p:nvSpPr>
            <p:spPr bwMode="auto">
              <a:xfrm>
                <a:off x="152179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 name="Rectangle 1049"/>
              <p:cNvSpPr/>
              <p:nvPr userDrawn="1"/>
            </p:nvSpPr>
            <p:spPr bwMode="auto">
              <a:xfrm>
                <a:off x="197883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 name="Rectangle 1050"/>
              <p:cNvSpPr/>
              <p:nvPr userDrawn="1"/>
            </p:nvSpPr>
            <p:spPr bwMode="auto">
              <a:xfrm>
                <a:off x="2435880" y="-155448"/>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 name="Rectangle 1051"/>
              <p:cNvSpPr/>
              <p:nvPr/>
            </p:nvSpPr>
            <p:spPr bwMode="auto">
              <a:xfrm>
                <a:off x="2895040"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 name="Rectangle 1052"/>
              <p:cNvSpPr/>
              <p:nvPr userDrawn="1"/>
            </p:nvSpPr>
            <p:spPr bwMode="auto">
              <a:xfrm>
                <a:off x="3352084"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 name="Rectangle 1053"/>
              <p:cNvSpPr/>
              <p:nvPr userDrawn="1"/>
            </p:nvSpPr>
            <p:spPr bwMode="auto">
              <a:xfrm>
                <a:off x="3809129"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 name="Rectangle 1054"/>
              <p:cNvSpPr/>
              <p:nvPr userDrawn="1"/>
            </p:nvSpPr>
            <p:spPr bwMode="auto">
              <a:xfrm>
                <a:off x="426617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 name="Rectangle 1055"/>
              <p:cNvSpPr/>
              <p:nvPr userDrawn="1"/>
            </p:nvSpPr>
            <p:spPr bwMode="auto">
              <a:xfrm>
                <a:off x="472321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 name="Rectangle 1056"/>
              <p:cNvSpPr/>
              <p:nvPr userDrawn="1"/>
            </p:nvSpPr>
            <p:spPr bwMode="auto">
              <a:xfrm>
                <a:off x="518026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 name="Rectangle 1057"/>
              <p:cNvSpPr/>
              <p:nvPr userDrawn="1"/>
            </p:nvSpPr>
            <p:spPr bwMode="auto">
              <a:xfrm>
                <a:off x="563730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 name="Rectangle 1058"/>
              <p:cNvSpPr/>
              <p:nvPr/>
            </p:nvSpPr>
            <p:spPr bwMode="auto">
              <a:xfrm>
                <a:off x="609435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 name="Rectangle 1059"/>
              <p:cNvSpPr/>
              <p:nvPr userDrawn="1"/>
            </p:nvSpPr>
            <p:spPr bwMode="auto">
              <a:xfrm>
                <a:off x="6551395"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8" name="Rectangle 1060"/>
              <p:cNvSpPr/>
              <p:nvPr userDrawn="1"/>
            </p:nvSpPr>
            <p:spPr bwMode="auto">
              <a:xfrm>
                <a:off x="7008440"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9" name="Rectangle 1061"/>
              <p:cNvSpPr/>
              <p:nvPr userDrawn="1"/>
            </p:nvSpPr>
            <p:spPr bwMode="auto">
              <a:xfrm>
                <a:off x="7465484"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0" name="Rectangle 1062"/>
              <p:cNvSpPr/>
              <p:nvPr userDrawn="1"/>
            </p:nvSpPr>
            <p:spPr bwMode="auto">
              <a:xfrm>
                <a:off x="792252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1" name="Rectangle 1063"/>
              <p:cNvSpPr/>
              <p:nvPr userDrawn="1"/>
            </p:nvSpPr>
            <p:spPr bwMode="auto">
              <a:xfrm>
                <a:off x="837957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2" name="Rectangle 1064"/>
              <p:cNvSpPr/>
              <p:nvPr userDrawn="1"/>
            </p:nvSpPr>
            <p:spPr bwMode="auto">
              <a:xfrm>
                <a:off x="8836617" y="-155448"/>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3" name="Rectangle 1065"/>
              <p:cNvSpPr/>
              <p:nvPr/>
            </p:nvSpPr>
            <p:spPr bwMode="auto">
              <a:xfrm>
                <a:off x="929577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4" name="Rectangle 1066"/>
              <p:cNvSpPr/>
              <p:nvPr userDrawn="1"/>
            </p:nvSpPr>
            <p:spPr bwMode="auto">
              <a:xfrm>
                <a:off x="975282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5" name="Rectangle 1067"/>
              <p:cNvSpPr/>
              <p:nvPr userDrawn="1"/>
            </p:nvSpPr>
            <p:spPr bwMode="auto">
              <a:xfrm>
                <a:off x="1020986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6" name="Rectangle 1068"/>
              <p:cNvSpPr/>
              <p:nvPr userDrawn="1"/>
            </p:nvSpPr>
            <p:spPr bwMode="auto">
              <a:xfrm>
                <a:off x="1066691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7" name="Rectangle 1069"/>
              <p:cNvSpPr/>
              <p:nvPr userDrawn="1"/>
            </p:nvSpPr>
            <p:spPr bwMode="auto">
              <a:xfrm>
                <a:off x="1112395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8" name="Rectangle 1070"/>
              <p:cNvSpPr/>
              <p:nvPr userDrawn="1"/>
            </p:nvSpPr>
            <p:spPr bwMode="auto">
              <a:xfrm>
                <a:off x="1158100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59" name="Rectangle 1071"/>
              <p:cNvSpPr/>
              <p:nvPr userDrawn="1"/>
            </p:nvSpPr>
            <p:spPr bwMode="auto">
              <a:xfrm>
                <a:off x="12038045"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0" name="Rectangle 1072"/>
              <p:cNvSpPr/>
              <p:nvPr/>
            </p:nvSpPr>
            <p:spPr bwMode="auto">
              <a:xfrm>
                <a:off x="-306388" y="301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1" name="Rectangle 1073"/>
              <p:cNvSpPr/>
              <p:nvPr userDrawn="1"/>
            </p:nvSpPr>
            <p:spPr bwMode="auto">
              <a:xfrm>
                <a:off x="15065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2" name="Rectangle 1074"/>
              <p:cNvSpPr/>
              <p:nvPr userDrawn="1"/>
            </p:nvSpPr>
            <p:spPr bwMode="auto">
              <a:xfrm>
                <a:off x="60770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3" name="Rectangle 1075"/>
              <p:cNvSpPr/>
              <p:nvPr userDrawn="1"/>
            </p:nvSpPr>
            <p:spPr bwMode="auto">
              <a:xfrm>
                <a:off x="106474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 name="Rectangle 1076"/>
              <p:cNvSpPr/>
              <p:nvPr userDrawn="1"/>
            </p:nvSpPr>
            <p:spPr bwMode="auto">
              <a:xfrm>
                <a:off x="152179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 name="Rectangle 1077"/>
              <p:cNvSpPr/>
              <p:nvPr userDrawn="1"/>
            </p:nvSpPr>
            <p:spPr bwMode="auto">
              <a:xfrm>
                <a:off x="197883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 name="Rectangle 1078"/>
              <p:cNvSpPr/>
              <p:nvPr userDrawn="1"/>
            </p:nvSpPr>
            <p:spPr bwMode="auto">
              <a:xfrm>
                <a:off x="2435880" y="301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 name="Rectangle 1079"/>
              <p:cNvSpPr/>
              <p:nvPr/>
            </p:nvSpPr>
            <p:spPr bwMode="auto">
              <a:xfrm>
                <a:off x="2895040"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 name="Rectangle 1080"/>
              <p:cNvSpPr/>
              <p:nvPr userDrawn="1"/>
            </p:nvSpPr>
            <p:spPr bwMode="auto">
              <a:xfrm>
                <a:off x="3352084"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 name="Rectangle 1081"/>
              <p:cNvSpPr/>
              <p:nvPr userDrawn="1"/>
            </p:nvSpPr>
            <p:spPr bwMode="auto">
              <a:xfrm>
                <a:off x="3809129"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 name="Rectangle 1082"/>
              <p:cNvSpPr/>
              <p:nvPr userDrawn="1"/>
            </p:nvSpPr>
            <p:spPr bwMode="auto">
              <a:xfrm>
                <a:off x="426617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 name="Rectangle 1083"/>
              <p:cNvSpPr/>
              <p:nvPr userDrawn="1"/>
            </p:nvSpPr>
            <p:spPr bwMode="auto">
              <a:xfrm>
                <a:off x="472321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 name="Rectangle 1084"/>
              <p:cNvSpPr/>
              <p:nvPr userDrawn="1"/>
            </p:nvSpPr>
            <p:spPr bwMode="auto">
              <a:xfrm>
                <a:off x="518026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 name="Rectangle 1085"/>
              <p:cNvSpPr/>
              <p:nvPr userDrawn="1"/>
            </p:nvSpPr>
            <p:spPr bwMode="auto">
              <a:xfrm>
                <a:off x="563730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 name="Rectangle 1086"/>
              <p:cNvSpPr/>
              <p:nvPr/>
            </p:nvSpPr>
            <p:spPr bwMode="auto">
              <a:xfrm>
                <a:off x="609435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 name="Rectangle 1087"/>
              <p:cNvSpPr/>
              <p:nvPr userDrawn="1"/>
            </p:nvSpPr>
            <p:spPr bwMode="auto">
              <a:xfrm>
                <a:off x="6551395"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 name="Rectangle 1088"/>
              <p:cNvSpPr/>
              <p:nvPr userDrawn="1"/>
            </p:nvSpPr>
            <p:spPr bwMode="auto">
              <a:xfrm>
                <a:off x="7008440"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 name="Rectangle 1089"/>
              <p:cNvSpPr/>
              <p:nvPr userDrawn="1"/>
            </p:nvSpPr>
            <p:spPr bwMode="auto">
              <a:xfrm>
                <a:off x="7465484"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 name="Rectangle 1090"/>
              <p:cNvSpPr/>
              <p:nvPr userDrawn="1"/>
            </p:nvSpPr>
            <p:spPr bwMode="auto">
              <a:xfrm>
                <a:off x="792252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 name="Rectangle 1091"/>
              <p:cNvSpPr/>
              <p:nvPr userDrawn="1"/>
            </p:nvSpPr>
            <p:spPr bwMode="auto">
              <a:xfrm>
                <a:off x="837957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 name="Rectangle 1092"/>
              <p:cNvSpPr/>
              <p:nvPr userDrawn="1"/>
            </p:nvSpPr>
            <p:spPr bwMode="auto">
              <a:xfrm>
                <a:off x="8836617" y="301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 name="Rectangle 1093"/>
              <p:cNvSpPr/>
              <p:nvPr/>
            </p:nvSpPr>
            <p:spPr bwMode="auto">
              <a:xfrm>
                <a:off x="929577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 name="Rectangle 1094"/>
              <p:cNvSpPr/>
              <p:nvPr userDrawn="1"/>
            </p:nvSpPr>
            <p:spPr bwMode="auto">
              <a:xfrm>
                <a:off x="975282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 name="Rectangle 1095"/>
              <p:cNvSpPr/>
              <p:nvPr userDrawn="1"/>
            </p:nvSpPr>
            <p:spPr bwMode="auto">
              <a:xfrm>
                <a:off x="1020986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 name="Rectangle 1096"/>
              <p:cNvSpPr/>
              <p:nvPr userDrawn="1"/>
            </p:nvSpPr>
            <p:spPr bwMode="auto">
              <a:xfrm>
                <a:off x="1066691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 name="Rectangle 1097"/>
              <p:cNvSpPr/>
              <p:nvPr userDrawn="1"/>
            </p:nvSpPr>
            <p:spPr bwMode="auto">
              <a:xfrm>
                <a:off x="1112395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 name="Rectangle 1098"/>
              <p:cNvSpPr/>
              <p:nvPr userDrawn="1"/>
            </p:nvSpPr>
            <p:spPr bwMode="auto">
              <a:xfrm>
                <a:off x="1158100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 name="Rectangle 1099"/>
              <p:cNvSpPr/>
              <p:nvPr userDrawn="1"/>
            </p:nvSpPr>
            <p:spPr bwMode="auto">
              <a:xfrm>
                <a:off x="12038045"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 name="Rectangle 1100"/>
              <p:cNvSpPr/>
              <p:nvPr/>
            </p:nvSpPr>
            <p:spPr bwMode="auto">
              <a:xfrm>
                <a:off x="-306388" y="758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 name="Rectangle 1101"/>
              <p:cNvSpPr/>
              <p:nvPr userDrawn="1"/>
            </p:nvSpPr>
            <p:spPr bwMode="auto">
              <a:xfrm>
                <a:off x="15065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 name="Rectangle 1102"/>
              <p:cNvSpPr/>
              <p:nvPr userDrawn="1"/>
            </p:nvSpPr>
            <p:spPr bwMode="auto">
              <a:xfrm>
                <a:off x="60770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 name="Rectangle 1103"/>
              <p:cNvSpPr/>
              <p:nvPr userDrawn="1"/>
            </p:nvSpPr>
            <p:spPr bwMode="auto">
              <a:xfrm>
                <a:off x="106474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 name="Rectangle 1104"/>
              <p:cNvSpPr/>
              <p:nvPr userDrawn="1"/>
            </p:nvSpPr>
            <p:spPr bwMode="auto">
              <a:xfrm>
                <a:off x="152179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 name="Rectangle 1105"/>
              <p:cNvSpPr/>
              <p:nvPr userDrawn="1"/>
            </p:nvSpPr>
            <p:spPr bwMode="auto">
              <a:xfrm>
                <a:off x="197883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 name="Rectangle 1106"/>
              <p:cNvSpPr/>
              <p:nvPr userDrawn="1"/>
            </p:nvSpPr>
            <p:spPr bwMode="auto">
              <a:xfrm>
                <a:off x="2435880" y="758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 name="Rectangle 1107"/>
              <p:cNvSpPr/>
              <p:nvPr/>
            </p:nvSpPr>
            <p:spPr bwMode="auto">
              <a:xfrm>
                <a:off x="2895040"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 name="Rectangle 1108"/>
              <p:cNvSpPr/>
              <p:nvPr userDrawn="1"/>
            </p:nvSpPr>
            <p:spPr bwMode="auto">
              <a:xfrm>
                <a:off x="3352084"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 name="Rectangle 1109"/>
              <p:cNvSpPr/>
              <p:nvPr userDrawn="1"/>
            </p:nvSpPr>
            <p:spPr bwMode="auto">
              <a:xfrm>
                <a:off x="3809129"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 name="Rectangle 1110"/>
              <p:cNvSpPr/>
              <p:nvPr userDrawn="1"/>
            </p:nvSpPr>
            <p:spPr bwMode="auto">
              <a:xfrm>
                <a:off x="426617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 name="Rectangle 1111"/>
              <p:cNvSpPr/>
              <p:nvPr userDrawn="1"/>
            </p:nvSpPr>
            <p:spPr bwMode="auto">
              <a:xfrm>
                <a:off x="472321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 name="Rectangle 1112"/>
              <p:cNvSpPr/>
              <p:nvPr userDrawn="1"/>
            </p:nvSpPr>
            <p:spPr bwMode="auto">
              <a:xfrm>
                <a:off x="518026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 name="Rectangle 1113"/>
              <p:cNvSpPr/>
              <p:nvPr userDrawn="1"/>
            </p:nvSpPr>
            <p:spPr bwMode="auto">
              <a:xfrm>
                <a:off x="563730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 name="Rectangle 1114"/>
              <p:cNvSpPr/>
              <p:nvPr/>
            </p:nvSpPr>
            <p:spPr bwMode="auto">
              <a:xfrm>
                <a:off x="609435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 name="Rectangle 1115"/>
              <p:cNvSpPr/>
              <p:nvPr userDrawn="1"/>
            </p:nvSpPr>
            <p:spPr bwMode="auto">
              <a:xfrm>
                <a:off x="6551395"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 name="Rectangle 1116"/>
              <p:cNvSpPr/>
              <p:nvPr userDrawn="1"/>
            </p:nvSpPr>
            <p:spPr bwMode="auto">
              <a:xfrm>
                <a:off x="7008440"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 name="Rectangle 1117"/>
              <p:cNvSpPr/>
              <p:nvPr userDrawn="1"/>
            </p:nvSpPr>
            <p:spPr bwMode="auto">
              <a:xfrm>
                <a:off x="7465484"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 name="Rectangle 1118"/>
              <p:cNvSpPr/>
              <p:nvPr userDrawn="1"/>
            </p:nvSpPr>
            <p:spPr bwMode="auto">
              <a:xfrm>
                <a:off x="792252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 name="Rectangle 1119"/>
              <p:cNvSpPr/>
              <p:nvPr userDrawn="1"/>
            </p:nvSpPr>
            <p:spPr bwMode="auto">
              <a:xfrm>
                <a:off x="837957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 name="Rectangle 1120"/>
              <p:cNvSpPr/>
              <p:nvPr userDrawn="1"/>
            </p:nvSpPr>
            <p:spPr bwMode="auto">
              <a:xfrm>
                <a:off x="8836617" y="758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9" name="Rectangle 1121"/>
              <p:cNvSpPr/>
              <p:nvPr/>
            </p:nvSpPr>
            <p:spPr bwMode="auto">
              <a:xfrm>
                <a:off x="929577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0" name="Rectangle 1122"/>
              <p:cNvSpPr/>
              <p:nvPr userDrawn="1"/>
            </p:nvSpPr>
            <p:spPr bwMode="auto">
              <a:xfrm>
                <a:off x="975282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1" name="Rectangle 1123"/>
              <p:cNvSpPr/>
              <p:nvPr userDrawn="1"/>
            </p:nvSpPr>
            <p:spPr bwMode="auto">
              <a:xfrm>
                <a:off x="1020986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2" name="Rectangle 1124"/>
              <p:cNvSpPr/>
              <p:nvPr userDrawn="1"/>
            </p:nvSpPr>
            <p:spPr bwMode="auto">
              <a:xfrm>
                <a:off x="1066691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3" name="Rectangle 1125"/>
              <p:cNvSpPr/>
              <p:nvPr userDrawn="1"/>
            </p:nvSpPr>
            <p:spPr bwMode="auto">
              <a:xfrm>
                <a:off x="1112395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4" name="Rectangle 1126"/>
              <p:cNvSpPr/>
              <p:nvPr userDrawn="1"/>
            </p:nvSpPr>
            <p:spPr bwMode="auto">
              <a:xfrm>
                <a:off x="1158100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5" name="Rectangle 1127"/>
              <p:cNvSpPr/>
              <p:nvPr userDrawn="1"/>
            </p:nvSpPr>
            <p:spPr bwMode="auto">
              <a:xfrm>
                <a:off x="12038045"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6" name="Rectangle 1128"/>
              <p:cNvSpPr/>
              <p:nvPr/>
            </p:nvSpPr>
            <p:spPr bwMode="auto">
              <a:xfrm>
                <a:off x="-306388" y="1216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7" name="Rectangle 1129"/>
              <p:cNvSpPr/>
              <p:nvPr userDrawn="1"/>
            </p:nvSpPr>
            <p:spPr bwMode="auto">
              <a:xfrm>
                <a:off x="15065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8" name="Rectangle 1130"/>
              <p:cNvSpPr/>
              <p:nvPr userDrawn="1"/>
            </p:nvSpPr>
            <p:spPr bwMode="auto">
              <a:xfrm>
                <a:off x="60770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19" name="Rectangle 1131"/>
              <p:cNvSpPr/>
              <p:nvPr userDrawn="1"/>
            </p:nvSpPr>
            <p:spPr bwMode="auto">
              <a:xfrm>
                <a:off x="106474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0" name="Rectangle 1132"/>
              <p:cNvSpPr/>
              <p:nvPr userDrawn="1"/>
            </p:nvSpPr>
            <p:spPr bwMode="auto">
              <a:xfrm>
                <a:off x="152179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1" name="Rectangle 1133"/>
              <p:cNvSpPr/>
              <p:nvPr userDrawn="1"/>
            </p:nvSpPr>
            <p:spPr bwMode="auto">
              <a:xfrm>
                <a:off x="197883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2" name="Rectangle 1134"/>
              <p:cNvSpPr/>
              <p:nvPr userDrawn="1"/>
            </p:nvSpPr>
            <p:spPr bwMode="auto">
              <a:xfrm>
                <a:off x="2435880" y="1216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3" name="Rectangle 1135"/>
              <p:cNvSpPr/>
              <p:nvPr/>
            </p:nvSpPr>
            <p:spPr bwMode="auto">
              <a:xfrm>
                <a:off x="2895040"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4" name="Rectangle 1136"/>
              <p:cNvSpPr/>
              <p:nvPr userDrawn="1"/>
            </p:nvSpPr>
            <p:spPr bwMode="auto">
              <a:xfrm>
                <a:off x="3352084"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5" name="Rectangle 1137"/>
              <p:cNvSpPr/>
              <p:nvPr userDrawn="1"/>
            </p:nvSpPr>
            <p:spPr bwMode="auto">
              <a:xfrm>
                <a:off x="3809129"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6" name="Rectangle 1138"/>
              <p:cNvSpPr/>
              <p:nvPr userDrawn="1"/>
            </p:nvSpPr>
            <p:spPr bwMode="auto">
              <a:xfrm>
                <a:off x="426617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7" name="Rectangle 1139"/>
              <p:cNvSpPr/>
              <p:nvPr userDrawn="1"/>
            </p:nvSpPr>
            <p:spPr bwMode="auto">
              <a:xfrm>
                <a:off x="472321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8" name="Rectangle 1140"/>
              <p:cNvSpPr/>
              <p:nvPr userDrawn="1"/>
            </p:nvSpPr>
            <p:spPr bwMode="auto">
              <a:xfrm>
                <a:off x="518026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29" name="Rectangle 1141"/>
              <p:cNvSpPr/>
              <p:nvPr userDrawn="1"/>
            </p:nvSpPr>
            <p:spPr bwMode="auto">
              <a:xfrm>
                <a:off x="563730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0" name="Rectangle 1142"/>
              <p:cNvSpPr/>
              <p:nvPr/>
            </p:nvSpPr>
            <p:spPr bwMode="auto">
              <a:xfrm>
                <a:off x="609435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1" name="Rectangle 1143"/>
              <p:cNvSpPr/>
              <p:nvPr userDrawn="1"/>
            </p:nvSpPr>
            <p:spPr bwMode="auto">
              <a:xfrm>
                <a:off x="6551395"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2" name="Rectangle 1144"/>
              <p:cNvSpPr/>
              <p:nvPr userDrawn="1"/>
            </p:nvSpPr>
            <p:spPr bwMode="auto">
              <a:xfrm>
                <a:off x="7008440"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3" name="Rectangle 1145"/>
              <p:cNvSpPr/>
              <p:nvPr userDrawn="1"/>
            </p:nvSpPr>
            <p:spPr bwMode="auto">
              <a:xfrm>
                <a:off x="7465484"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4" name="Rectangle 1146"/>
              <p:cNvSpPr/>
              <p:nvPr userDrawn="1"/>
            </p:nvSpPr>
            <p:spPr bwMode="auto">
              <a:xfrm>
                <a:off x="792252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5" name="Rectangle 1147"/>
              <p:cNvSpPr/>
              <p:nvPr userDrawn="1"/>
            </p:nvSpPr>
            <p:spPr bwMode="auto">
              <a:xfrm>
                <a:off x="837957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6" name="Rectangle 1148"/>
              <p:cNvSpPr/>
              <p:nvPr userDrawn="1"/>
            </p:nvSpPr>
            <p:spPr bwMode="auto">
              <a:xfrm>
                <a:off x="8836617" y="1216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7" name="Rectangle 1149"/>
              <p:cNvSpPr/>
              <p:nvPr/>
            </p:nvSpPr>
            <p:spPr bwMode="auto">
              <a:xfrm>
                <a:off x="929577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8" name="Rectangle 1150"/>
              <p:cNvSpPr/>
              <p:nvPr userDrawn="1"/>
            </p:nvSpPr>
            <p:spPr bwMode="auto">
              <a:xfrm>
                <a:off x="975282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39" name="Rectangle 1151"/>
              <p:cNvSpPr/>
              <p:nvPr userDrawn="1"/>
            </p:nvSpPr>
            <p:spPr bwMode="auto">
              <a:xfrm>
                <a:off x="1020986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0" name="Rectangle 1152"/>
              <p:cNvSpPr/>
              <p:nvPr userDrawn="1"/>
            </p:nvSpPr>
            <p:spPr bwMode="auto">
              <a:xfrm>
                <a:off x="1066691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1" name="Rectangle 1153"/>
              <p:cNvSpPr/>
              <p:nvPr userDrawn="1"/>
            </p:nvSpPr>
            <p:spPr bwMode="auto">
              <a:xfrm>
                <a:off x="1112395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2" name="Rectangle 1154"/>
              <p:cNvSpPr/>
              <p:nvPr userDrawn="1"/>
            </p:nvSpPr>
            <p:spPr bwMode="auto">
              <a:xfrm>
                <a:off x="1158100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3" name="Rectangle 1155"/>
              <p:cNvSpPr/>
              <p:nvPr userDrawn="1"/>
            </p:nvSpPr>
            <p:spPr bwMode="auto">
              <a:xfrm>
                <a:off x="12038045"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4" name="Rectangle 1156"/>
              <p:cNvSpPr/>
              <p:nvPr/>
            </p:nvSpPr>
            <p:spPr bwMode="auto">
              <a:xfrm>
                <a:off x="-306388" y="1673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5" name="Rectangle 1157"/>
              <p:cNvSpPr/>
              <p:nvPr userDrawn="1"/>
            </p:nvSpPr>
            <p:spPr bwMode="auto">
              <a:xfrm>
                <a:off x="15065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6" name="Rectangle 1158"/>
              <p:cNvSpPr/>
              <p:nvPr userDrawn="1"/>
            </p:nvSpPr>
            <p:spPr bwMode="auto">
              <a:xfrm>
                <a:off x="60770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7" name="Rectangle 1159"/>
              <p:cNvSpPr/>
              <p:nvPr userDrawn="1"/>
            </p:nvSpPr>
            <p:spPr bwMode="auto">
              <a:xfrm>
                <a:off x="106474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8" name="Rectangle 1160"/>
              <p:cNvSpPr/>
              <p:nvPr userDrawn="1"/>
            </p:nvSpPr>
            <p:spPr bwMode="auto">
              <a:xfrm>
                <a:off x="152179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49" name="Rectangle 1161"/>
              <p:cNvSpPr/>
              <p:nvPr userDrawn="1"/>
            </p:nvSpPr>
            <p:spPr bwMode="auto">
              <a:xfrm>
                <a:off x="197883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0" name="Rectangle 1162"/>
              <p:cNvSpPr/>
              <p:nvPr userDrawn="1"/>
            </p:nvSpPr>
            <p:spPr bwMode="auto">
              <a:xfrm>
                <a:off x="2435880" y="1673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1" name="Rectangle 1163"/>
              <p:cNvSpPr/>
              <p:nvPr/>
            </p:nvSpPr>
            <p:spPr bwMode="auto">
              <a:xfrm>
                <a:off x="2895040"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2" name="Rectangle 1164"/>
              <p:cNvSpPr/>
              <p:nvPr userDrawn="1"/>
            </p:nvSpPr>
            <p:spPr bwMode="auto">
              <a:xfrm>
                <a:off x="3352084"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3" name="Rectangle 1165"/>
              <p:cNvSpPr/>
              <p:nvPr userDrawn="1"/>
            </p:nvSpPr>
            <p:spPr bwMode="auto">
              <a:xfrm>
                <a:off x="3809129"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4" name="Rectangle 1166"/>
              <p:cNvSpPr/>
              <p:nvPr userDrawn="1"/>
            </p:nvSpPr>
            <p:spPr bwMode="auto">
              <a:xfrm>
                <a:off x="426617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5" name="Rectangle 1167"/>
              <p:cNvSpPr/>
              <p:nvPr userDrawn="1"/>
            </p:nvSpPr>
            <p:spPr bwMode="auto">
              <a:xfrm>
                <a:off x="472321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6" name="Rectangle 1168"/>
              <p:cNvSpPr/>
              <p:nvPr userDrawn="1"/>
            </p:nvSpPr>
            <p:spPr bwMode="auto">
              <a:xfrm>
                <a:off x="518026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7" name="Rectangle 1169"/>
              <p:cNvSpPr/>
              <p:nvPr userDrawn="1"/>
            </p:nvSpPr>
            <p:spPr bwMode="auto">
              <a:xfrm>
                <a:off x="563730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8" name="Rectangle 1170"/>
              <p:cNvSpPr/>
              <p:nvPr/>
            </p:nvSpPr>
            <p:spPr bwMode="auto">
              <a:xfrm>
                <a:off x="609435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59" name="Rectangle 1171"/>
              <p:cNvSpPr/>
              <p:nvPr userDrawn="1"/>
            </p:nvSpPr>
            <p:spPr bwMode="auto">
              <a:xfrm>
                <a:off x="6551395"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0" name="Rectangle 1172"/>
              <p:cNvSpPr/>
              <p:nvPr userDrawn="1"/>
            </p:nvSpPr>
            <p:spPr bwMode="auto">
              <a:xfrm>
                <a:off x="7008440"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1" name="Rectangle 1173"/>
              <p:cNvSpPr/>
              <p:nvPr userDrawn="1"/>
            </p:nvSpPr>
            <p:spPr bwMode="auto">
              <a:xfrm>
                <a:off x="7465484"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2" name="Rectangle 1174"/>
              <p:cNvSpPr/>
              <p:nvPr userDrawn="1"/>
            </p:nvSpPr>
            <p:spPr bwMode="auto">
              <a:xfrm>
                <a:off x="792252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3" name="Rectangle 1175"/>
              <p:cNvSpPr/>
              <p:nvPr userDrawn="1"/>
            </p:nvSpPr>
            <p:spPr bwMode="auto">
              <a:xfrm>
                <a:off x="837957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4" name="Rectangle 1176"/>
              <p:cNvSpPr/>
              <p:nvPr userDrawn="1"/>
            </p:nvSpPr>
            <p:spPr bwMode="auto">
              <a:xfrm>
                <a:off x="8836617" y="1673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5" name="Rectangle 1177"/>
              <p:cNvSpPr/>
              <p:nvPr/>
            </p:nvSpPr>
            <p:spPr bwMode="auto">
              <a:xfrm>
                <a:off x="929577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6" name="Rectangle 1178"/>
              <p:cNvSpPr/>
              <p:nvPr userDrawn="1"/>
            </p:nvSpPr>
            <p:spPr bwMode="auto">
              <a:xfrm>
                <a:off x="975282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7" name="Rectangle 1179"/>
              <p:cNvSpPr/>
              <p:nvPr userDrawn="1"/>
            </p:nvSpPr>
            <p:spPr bwMode="auto">
              <a:xfrm>
                <a:off x="1020986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8" name="Rectangle 1180"/>
              <p:cNvSpPr/>
              <p:nvPr userDrawn="1"/>
            </p:nvSpPr>
            <p:spPr bwMode="auto">
              <a:xfrm>
                <a:off x="1066691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69" name="Rectangle 1181"/>
              <p:cNvSpPr/>
              <p:nvPr userDrawn="1"/>
            </p:nvSpPr>
            <p:spPr bwMode="auto">
              <a:xfrm>
                <a:off x="1112395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0" name="Rectangle 1182"/>
              <p:cNvSpPr/>
              <p:nvPr userDrawn="1"/>
            </p:nvSpPr>
            <p:spPr bwMode="auto">
              <a:xfrm>
                <a:off x="1158100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1" name="Rectangle 1183"/>
              <p:cNvSpPr/>
              <p:nvPr userDrawn="1"/>
            </p:nvSpPr>
            <p:spPr bwMode="auto">
              <a:xfrm>
                <a:off x="12038045"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2" name="Rectangle 1184"/>
              <p:cNvSpPr/>
              <p:nvPr/>
            </p:nvSpPr>
            <p:spPr bwMode="auto">
              <a:xfrm>
                <a:off x="-306388" y="2130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3" name="Rectangle 1185"/>
              <p:cNvSpPr/>
              <p:nvPr userDrawn="1"/>
            </p:nvSpPr>
            <p:spPr bwMode="auto">
              <a:xfrm>
                <a:off x="15065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4" name="Rectangle 1186"/>
              <p:cNvSpPr/>
              <p:nvPr userDrawn="1"/>
            </p:nvSpPr>
            <p:spPr bwMode="auto">
              <a:xfrm>
                <a:off x="60770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5" name="Rectangle 1187"/>
              <p:cNvSpPr/>
              <p:nvPr userDrawn="1"/>
            </p:nvSpPr>
            <p:spPr bwMode="auto">
              <a:xfrm>
                <a:off x="106474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6" name="Rectangle 1188"/>
              <p:cNvSpPr/>
              <p:nvPr userDrawn="1"/>
            </p:nvSpPr>
            <p:spPr bwMode="auto">
              <a:xfrm>
                <a:off x="152179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7" name="Rectangle 1189"/>
              <p:cNvSpPr/>
              <p:nvPr userDrawn="1"/>
            </p:nvSpPr>
            <p:spPr bwMode="auto">
              <a:xfrm>
                <a:off x="197883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8" name="Rectangle 1190"/>
              <p:cNvSpPr/>
              <p:nvPr userDrawn="1"/>
            </p:nvSpPr>
            <p:spPr bwMode="auto">
              <a:xfrm>
                <a:off x="2435880" y="2130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79" name="Rectangle 1191"/>
              <p:cNvSpPr/>
              <p:nvPr/>
            </p:nvSpPr>
            <p:spPr bwMode="auto">
              <a:xfrm>
                <a:off x="2895040"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0" name="Rectangle 1192"/>
              <p:cNvSpPr/>
              <p:nvPr userDrawn="1"/>
            </p:nvSpPr>
            <p:spPr bwMode="auto">
              <a:xfrm>
                <a:off x="3352084"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1" name="Rectangle 1193"/>
              <p:cNvSpPr/>
              <p:nvPr userDrawn="1"/>
            </p:nvSpPr>
            <p:spPr bwMode="auto">
              <a:xfrm>
                <a:off x="3809129"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2" name="Rectangle 1194"/>
              <p:cNvSpPr/>
              <p:nvPr userDrawn="1"/>
            </p:nvSpPr>
            <p:spPr bwMode="auto">
              <a:xfrm>
                <a:off x="426617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3" name="Rectangle 1195"/>
              <p:cNvSpPr/>
              <p:nvPr userDrawn="1"/>
            </p:nvSpPr>
            <p:spPr bwMode="auto">
              <a:xfrm>
                <a:off x="472321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4" name="Rectangle 1196"/>
              <p:cNvSpPr/>
              <p:nvPr userDrawn="1"/>
            </p:nvSpPr>
            <p:spPr bwMode="auto">
              <a:xfrm>
                <a:off x="518026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5" name="Rectangle 1197"/>
              <p:cNvSpPr/>
              <p:nvPr userDrawn="1"/>
            </p:nvSpPr>
            <p:spPr bwMode="auto">
              <a:xfrm>
                <a:off x="563730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6" name="Rectangle 1198"/>
              <p:cNvSpPr/>
              <p:nvPr/>
            </p:nvSpPr>
            <p:spPr bwMode="auto">
              <a:xfrm>
                <a:off x="609435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7" name="Rectangle 1199"/>
              <p:cNvSpPr/>
              <p:nvPr userDrawn="1"/>
            </p:nvSpPr>
            <p:spPr bwMode="auto">
              <a:xfrm>
                <a:off x="6551395"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8" name="Rectangle 1200"/>
              <p:cNvSpPr/>
              <p:nvPr userDrawn="1"/>
            </p:nvSpPr>
            <p:spPr bwMode="auto">
              <a:xfrm>
                <a:off x="7008440"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89" name="Rectangle 1201"/>
              <p:cNvSpPr/>
              <p:nvPr userDrawn="1"/>
            </p:nvSpPr>
            <p:spPr bwMode="auto">
              <a:xfrm>
                <a:off x="7465484"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0" name="Rectangle 1202"/>
              <p:cNvSpPr/>
              <p:nvPr userDrawn="1"/>
            </p:nvSpPr>
            <p:spPr bwMode="auto">
              <a:xfrm>
                <a:off x="792252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1" name="Rectangle 1203"/>
              <p:cNvSpPr/>
              <p:nvPr userDrawn="1"/>
            </p:nvSpPr>
            <p:spPr bwMode="auto">
              <a:xfrm>
                <a:off x="837957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2" name="Rectangle 1204"/>
              <p:cNvSpPr/>
              <p:nvPr userDrawn="1"/>
            </p:nvSpPr>
            <p:spPr bwMode="auto">
              <a:xfrm>
                <a:off x="8836617" y="2130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3" name="Rectangle 1205"/>
              <p:cNvSpPr/>
              <p:nvPr/>
            </p:nvSpPr>
            <p:spPr bwMode="auto">
              <a:xfrm>
                <a:off x="929577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4" name="Rectangle 1206"/>
              <p:cNvSpPr/>
              <p:nvPr userDrawn="1"/>
            </p:nvSpPr>
            <p:spPr bwMode="auto">
              <a:xfrm>
                <a:off x="975282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5" name="Rectangle 1207"/>
              <p:cNvSpPr/>
              <p:nvPr userDrawn="1"/>
            </p:nvSpPr>
            <p:spPr bwMode="auto">
              <a:xfrm>
                <a:off x="1020986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6" name="Rectangle 1208"/>
              <p:cNvSpPr/>
              <p:nvPr userDrawn="1"/>
            </p:nvSpPr>
            <p:spPr bwMode="auto">
              <a:xfrm>
                <a:off x="1066691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7" name="Rectangle 1209"/>
              <p:cNvSpPr/>
              <p:nvPr userDrawn="1"/>
            </p:nvSpPr>
            <p:spPr bwMode="auto">
              <a:xfrm>
                <a:off x="1112395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8" name="Rectangle 1210"/>
              <p:cNvSpPr/>
              <p:nvPr userDrawn="1"/>
            </p:nvSpPr>
            <p:spPr bwMode="auto">
              <a:xfrm>
                <a:off x="1158100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99" name="Rectangle 1211"/>
              <p:cNvSpPr/>
              <p:nvPr userDrawn="1"/>
            </p:nvSpPr>
            <p:spPr bwMode="auto">
              <a:xfrm>
                <a:off x="12038045"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0" name="Rectangle 1212"/>
              <p:cNvSpPr/>
              <p:nvPr/>
            </p:nvSpPr>
            <p:spPr bwMode="auto">
              <a:xfrm>
                <a:off x="-306388" y="2587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1" name="Rectangle 1213"/>
              <p:cNvSpPr/>
              <p:nvPr userDrawn="1"/>
            </p:nvSpPr>
            <p:spPr bwMode="auto">
              <a:xfrm>
                <a:off x="15065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2" name="Rectangle 1214"/>
              <p:cNvSpPr/>
              <p:nvPr userDrawn="1"/>
            </p:nvSpPr>
            <p:spPr bwMode="auto">
              <a:xfrm>
                <a:off x="60770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3" name="Rectangle 1215"/>
              <p:cNvSpPr/>
              <p:nvPr userDrawn="1"/>
            </p:nvSpPr>
            <p:spPr bwMode="auto">
              <a:xfrm>
                <a:off x="106474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4" name="Rectangle 1216"/>
              <p:cNvSpPr/>
              <p:nvPr userDrawn="1"/>
            </p:nvSpPr>
            <p:spPr bwMode="auto">
              <a:xfrm>
                <a:off x="152179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5" name="Rectangle 1217"/>
              <p:cNvSpPr/>
              <p:nvPr userDrawn="1"/>
            </p:nvSpPr>
            <p:spPr bwMode="auto">
              <a:xfrm>
                <a:off x="197883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6" name="Rectangle 1218"/>
              <p:cNvSpPr/>
              <p:nvPr userDrawn="1"/>
            </p:nvSpPr>
            <p:spPr bwMode="auto">
              <a:xfrm>
                <a:off x="2435880" y="2587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7" name="Rectangle 1219"/>
              <p:cNvSpPr/>
              <p:nvPr/>
            </p:nvSpPr>
            <p:spPr bwMode="auto">
              <a:xfrm>
                <a:off x="2895040"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8" name="Rectangle 1220"/>
              <p:cNvSpPr/>
              <p:nvPr userDrawn="1"/>
            </p:nvSpPr>
            <p:spPr bwMode="auto">
              <a:xfrm>
                <a:off x="3352084"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09" name="Rectangle 1221"/>
              <p:cNvSpPr/>
              <p:nvPr userDrawn="1"/>
            </p:nvSpPr>
            <p:spPr bwMode="auto">
              <a:xfrm>
                <a:off x="3809129"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0" name="Rectangle 1222"/>
              <p:cNvSpPr/>
              <p:nvPr userDrawn="1"/>
            </p:nvSpPr>
            <p:spPr bwMode="auto">
              <a:xfrm>
                <a:off x="426617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1" name="Rectangle 1223"/>
              <p:cNvSpPr/>
              <p:nvPr userDrawn="1"/>
            </p:nvSpPr>
            <p:spPr bwMode="auto">
              <a:xfrm>
                <a:off x="472321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2" name="Rectangle 1224"/>
              <p:cNvSpPr/>
              <p:nvPr userDrawn="1"/>
            </p:nvSpPr>
            <p:spPr bwMode="auto">
              <a:xfrm>
                <a:off x="518026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3" name="Rectangle 1225"/>
              <p:cNvSpPr/>
              <p:nvPr userDrawn="1"/>
            </p:nvSpPr>
            <p:spPr bwMode="auto">
              <a:xfrm>
                <a:off x="563730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4" name="Rectangle 1226"/>
              <p:cNvSpPr/>
              <p:nvPr/>
            </p:nvSpPr>
            <p:spPr bwMode="auto">
              <a:xfrm>
                <a:off x="609435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5" name="Rectangle 1227"/>
              <p:cNvSpPr/>
              <p:nvPr userDrawn="1"/>
            </p:nvSpPr>
            <p:spPr bwMode="auto">
              <a:xfrm>
                <a:off x="6551395"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6" name="Rectangle 1228"/>
              <p:cNvSpPr/>
              <p:nvPr userDrawn="1"/>
            </p:nvSpPr>
            <p:spPr bwMode="auto">
              <a:xfrm>
                <a:off x="7008440"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7" name="Rectangle 1229"/>
              <p:cNvSpPr/>
              <p:nvPr userDrawn="1"/>
            </p:nvSpPr>
            <p:spPr bwMode="auto">
              <a:xfrm>
                <a:off x="7465484"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8" name="Rectangle 1230"/>
              <p:cNvSpPr/>
              <p:nvPr userDrawn="1"/>
            </p:nvSpPr>
            <p:spPr bwMode="auto">
              <a:xfrm>
                <a:off x="792252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19" name="Rectangle 1231"/>
              <p:cNvSpPr/>
              <p:nvPr userDrawn="1"/>
            </p:nvSpPr>
            <p:spPr bwMode="auto">
              <a:xfrm>
                <a:off x="837957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0" name="Rectangle 1232"/>
              <p:cNvSpPr/>
              <p:nvPr userDrawn="1"/>
            </p:nvSpPr>
            <p:spPr bwMode="auto">
              <a:xfrm>
                <a:off x="8836617" y="2587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1" name="Rectangle 1233"/>
              <p:cNvSpPr/>
              <p:nvPr/>
            </p:nvSpPr>
            <p:spPr bwMode="auto">
              <a:xfrm>
                <a:off x="929577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2" name="Rectangle 1234"/>
              <p:cNvSpPr/>
              <p:nvPr userDrawn="1"/>
            </p:nvSpPr>
            <p:spPr bwMode="auto">
              <a:xfrm>
                <a:off x="975282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3" name="Rectangle 1235"/>
              <p:cNvSpPr/>
              <p:nvPr userDrawn="1"/>
            </p:nvSpPr>
            <p:spPr bwMode="auto">
              <a:xfrm>
                <a:off x="1020986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4" name="Rectangle 1236"/>
              <p:cNvSpPr/>
              <p:nvPr userDrawn="1"/>
            </p:nvSpPr>
            <p:spPr bwMode="auto">
              <a:xfrm>
                <a:off x="1066691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5" name="Rectangle 1237"/>
              <p:cNvSpPr/>
              <p:nvPr userDrawn="1"/>
            </p:nvSpPr>
            <p:spPr bwMode="auto">
              <a:xfrm>
                <a:off x="1112395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6" name="Rectangle 1238"/>
              <p:cNvSpPr/>
              <p:nvPr userDrawn="1"/>
            </p:nvSpPr>
            <p:spPr bwMode="auto">
              <a:xfrm>
                <a:off x="1158100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7" name="Rectangle 1239"/>
              <p:cNvSpPr/>
              <p:nvPr userDrawn="1"/>
            </p:nvSpPr>
            <p:spPr bwMode="auto">
              <a:xfrm>
                <a:off x="12038045"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8" name="Rectangle 1240"/>
              <p:cNvSpPr/>
              <p:nvPr/>
            </p:nvSpPr>
            <p:spPr bwMode="auto">
              <a:xfrm>
                <a:off x="-306388" y="3044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29" name="Rectangle 1241"/>
              <p:cNvSpPr/>
              <p:nvPr userDrawn="1"/>
            </p:nvSpPr>
            <p:spPr bwMode="auto">
              <a:xfrm>
                <a:off x="15065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0" name="Rectangle 1242"/>
              <p:cNvSpPr/>
              <p:nvPr userDrawn="1"/>
            </p:nvSpPr>
            <p:spPr bwMode="auto">
              <a:xfrm>
                <a:off x="60770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1" name="Rectangle 1243"/>
              <p:cNvSpPr/>
              <p:nvPr userDrawn="1"/>
            </p:nvSpPr>
            <p:spPr bwMode="auto">
              <a:xfrm>
                <a:off x="106474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2" name="Rectangle 1244"/>
              <p:cNvSpPr/>
              <p:nvPr userDrawn="1"/>
            </p:nvSpPr>
            <p:spPr bwMode="auto">
              <a:xfrm>
                <a:off x="152179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3" name="Rectangle 1245"/>
              <p:cNvSpPr/>
              <p:nvPr userDrawn="1"/>
            </p:nvSpPr>
            <p:spPr bwMode="auto">
              <a:xfrm>
                <a:off x="197883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4" name="Rectangle 1246"/>
              <p:cNvSpPr/>
              <p:nvPr userDrawn="1"/>
            </p:nvSpPr>
            <p:spPr bwMode="auto">
              <a:xfrm>
                <a:off x="2435880" y="3044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5" name="Rectangle 1247"/>
              <p:cNvSpPr/>
              <p:nvPr/>
            </p:nvSpPr>
            <p:spPr bwMode="auto">
              <a:xfrm>
                <a:off x="2895040"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6" name="Rectangle 1248"/>
              <p:cNvSpPr/>
              <p:nvPr userDrawn="1"/>
            </p:nvSpPr>
            <p:spPr bwMode="auto">
              <a:xfrm>
                <a:off x="3352084"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7" name="Rectangle 1249"/>
              <p:cNvSpPr/>
              <p:nvPr userDrawn="1"/>
            </p:nvSpPr>
            <p:spPr bwMode="auto">
              <a:xfrm>
                <a:off x="3809129"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8" name="Rectangle 1250"/>
              <p:cNvSpPr/>
              <p:nvPr userDrawn="1"/>
            </p:nvSpPr>
            <p:spPr bwMode="auto">
              <a:xfrm>
                <a:off x="426617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39" name="Rectangle 1251"/>
              <p:cNvSpPr/>
              <p:nvPr userDrawn="1"/>
            </p:nvSpPr>
            <p:spPr bwMode="auto">
              <a:xfrm>
                <a:off x="472321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0" name="Rectangle 1252"/>
              <p:cNvSpPr/>
              <p:nvPr userDrawn="1"/>
            </p:nvSpPr>
            <p:spPr bwMode="auto">
              <a:xfrm>
                <a:off x="518026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1" name="Rectangle 1253"/>
              <p:cNvSpPr/>
              <p:nvPr userDrawn="1"/>
            </p:nvSpPr>
            <p:spPr bwMode="auto">
              <a:xfrm>
                <a:off x="563730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2" name="Rectangle 1254"/>
              <p:cNvSpPr/>
              <p:nvPr/>
            </p:nvSpPr>
            <p:spPr bwMode="auto">
              <a:xfrm>
                <a:off x="609435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3" name="Rectangle 1255"/>
              <p:cNvSpPr/>
              <p:nvPr userDrawn="1"/>
            </p:nvSpPr>
            <p:spPr bwMode="auto">
              <a:xfrm>
                <a:off x="6551395"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4" name="Rectangle 1256"/>
              <p:cNvSpPr/>
              <p:nvPr userDrawn="1"/>
            </p:nvSpPr>
            <p:spPr bwMode="auto">
              <a:xfrm>
                <a:off x="7008440"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5" name="Rectangle 1257"/>
              <p:cNvSpPr/>
              <p:nvPr userDrawn="1"/>
            </p:nvSpPr>
            <p:spPr bwMode="auto">
              <a:xfrm>
                <a:off x="7465484"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6" name="Rectangle 1258"/>
              <p:cNvSpPr/>
              <p:nvPr userDrawn="1"/>
            </p:nvSpPr>
            <p:spPr bwMode="auto">
              <a:xfrm>
                <a:off x="792252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7" name="Rectangle 1259"/>
              <p:cNvSpPr/>
              <p:nvPr userDrawn="1"/>
            </p:nvSpPr>
            <p:spPr bwMode="auto">
              <a:xfrm>
                <a:off x="837957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8" name="Rectangle 1260"/>
              <p:cNvSpPr/>
              <p:nvPr userDrawn="1"/>
            </p:nvSpPr>
            <p:spPr bwMode="auto">
              <a:xfrm>
                <a:off x="8836617" y="3044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49" name="Rectangle 1261"/>
              <p:cNvSpPr/>
              <p:nvPr/>
            </p:nvSpPr>
            <p:spPr bwMode="auto">
              <a:xfrm>
                <a:off x="929577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0" name="Rectangle 1262"/>
              <p:cNvSpPr/>
              <p:nvPr userDrawn="1"/>
            </p:nvSpPr>
            <p:spPr bwMode="auto">
              <a:xfrm>
                <a:off x="975282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1" name="Rectangle 1263"/>
              <p:cNvSpPr/>
              <p:nvPr userDrawn="1"/>
            </p:nvSpPr>
            <p:spPr bwMode="auto">
              <a:xfrm>
                <a:off x="1020986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2" name="Rectangle 1264"/>
              <p:cNvSpPr/>
              <p:nvPr userDrawn="1"/>
            </p:nvSpPr>
            <p:spPr bwMode="auto">
              <a:xfrm>
                <a:off x="1066691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3" name="Rectangle 1265"/>
              <p:cNvSpPr/>
              <p:nvPr userDrawn="1"/>
            </p:nvSpPr>
            <p:spPr bwMode="auto">
              <a:xfrm>
                <a:off x="1112395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4" name="Rectangle 1266"/>
              <p:cNvSpPr/>
              <p:nvPr userDrawn="1"/>
            </p:nvSpPr>
            <p:spPr bwMode="auto">
              <a:xfrm>
                <a:off x="1158100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5" name="Rectangle 1267"/>
              <p:cNvSpPr/>
              <p:nvPr userDrawn="1"/>
            </p:nvSpPr>
            <p:spPr bwMode="auto">
              <a:xfrm>
                <a:off x="12038045"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6" name="Rectangle 1268"/>
              <p:cNvSpPr/>
              <p:nvPr/>
            </p:nvSpPr>
            <p:spPr bwMode="auto">
              <a:xfrm>
                <a:off x="-306388" y="3502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7" name="Rectangle 1269"/>
              <p:cNvSpPr/>
              <p:nvPr userDrawn="1"/>
            </p:nvSpPr>
            <p:spPr bwMode="auto">
              <a:xfrm>
                <a:off x="15065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8" name="Rectangle 1270"/>
              <p:cNvSpPr/>
              <p:nvPr userDrawn="1"/>
            </p:nvSpPr>
            <p:spPr bwMode="auto">
              <a:xfrm>
                <a:off x="60770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59" name="Rectangle 1271"/>
              <p:cNvSpPr/>
              <p:nvPr userDrawn="1"/>
            </p:nvSpPr>
            <p:spPr bwMode="auto">
              <a:xfrm>
                <a:off x="106474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0" name="Rectangle 1272"/>
              <p:cNvSpPr/>
              <p:nvPr userDrawn="1"/>
            </p:nvSpPr>
            <p:spPr bwMode="auto">
              <a:xfrm>
                <a:off x="152179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1" name="Rectangle 1273"/>
              <p:cNvSpPr/>
              <p:nvPr userDrawn="1"/>
            </p:nvSpPr>
            <p:spPr bwMode="auto">
              <a:xfrm>
                <a:off x="197883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2" name="Rectangle 1274"/>
              <p:cNvSpPr/>
              <p:nvPr userDrawn="1"/>
            </p:nvSpPr>
            <p:spPr bwMode="auto">
              <a:xfrm>
                <a:off x="2435880" y="3502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3" name="Rectangle 1275"/>
              <p:cNvSpPr/>
              <p:nvPr/>
            </p:nvSpPr>
            <p:spPr bwMode="auto">
              <a:xfrm>
                <a:off x="2895040"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4" name="Rectangle 1276"/>
              <p:cNvSpPr/>
              <p:nvPr userDrawn="1"/>
            </p:nvSpPr>
            <p:spPr bwMode="auto">
              <a:xfrm>
                <a:off x="3352084"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5" name="Rectangle 1277"/>
              <p:cNvSpPr/>
              <p:nvPr userDrawn="1"/>
            </p:nvSpPr>
            <p:spPr bwMode="auto">
              <a:xfrm>
                <a:off x="3809129"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6" name="Rectangle 1278"/>
              <p:cNvSpPr/>
              <p:nvPr userDrawn="1"/>
            </p:nvSpPr>
            <p:spPr bwMode="auto">
              <a:xfrm>
                <a:off x="426617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7" name="Rectangle 1279"/>
              <p:cNvSpPr/>
              <p:nvPr userDrawn="1"/>
            </p:nvSpPr>
            <p:spPr bwMode="auto">
              <a:xfrm>
                <a:off x="472321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8" name="Rectangle 1280"/>
              <p:cNvSpPr/>
              <p:nvPr userDrawn="1"/>
            </p:nvSpPr>
            <p:spPr bwMode="auto">
              <a:xfrm>
                <a:off x="518026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69" name="Rectangle 1281"/>
              <p:cNvSpPr/>
              <p:nvPr userDrawn="1"/>
            </p:nvSpPr>
            <p:spPr bwMode="auto">
              <a:xfrm>
                <a:off x="563730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0" name="Rectangle 1282"/>
              <p:cNvSpPr/>
              <p:nvPr/>
            </p:nvSpPr>
            <p:spPr bwMode="auto">
              <a:xfrm>
                <a:off x="609435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1" name="Rectangle 1283"/>
              <p:cNvSpPr/>
              <p:nvPr userDrawn="1"/>
            </p:nvSpPr>
            <p:spPr bwMode="auto">
              <a:xfrm>
                <a:off x="6551395"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2" name="Rectangle 1284"/>
              <p:cNvSpPr/>
              <p:nvPr userDrawn="1"/>
            </p:nvSpPr>
            <p:spPr bwMode="auto">
              <a:xfrm>
                <a:off x="7008440"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3" name="Rectangle 1285"/>
              <p:cNvSpPr/>
              <p:nvPr userDrawn="1"/>
            </p:nvSpPr>
            <p:spPr bwMode="auto">
              <a:xfrm>
                <a:off x="7465484"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4" name="Rectangle 1286"/>
              <p:cNvSpPr/>
              <p:nvPr userDrawn="1"/>
            </p:nvSpPr>
            <p:spPr bwMode="auto">
              <a:xfrm>
                <a:off x="792252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5" name="Rectangle 1287"/>
              <p:cNvSpPr/>
              <p:nvPr userDrawn="1"/>
            </p:nvSpPr>
            <p:spPr bwMode="auto">
              <a:xfrm>
                <a:off x="837957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6" name="Rectangle 1288"/>
              <p:cNvSpPr/>
              <p:nvPr userDrawn="1"/>
            </p:nvSpPr>
            <p:spPr bwMode="auto">
              <a:xfrm>
                <a:off x="8836617" y="3502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7" name="Rectangle 1289"/>
              <p:cNvSpPr/>
              <p:nvPr/>
            </p:nvSpPr>
            <p:spPr bwMode="auto">
              <a:xfrm>
                <a:off x="929577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8" name="Rectangle 1290"/>
              <p:cNvSpPr/>
              <p:nvPr userDrawn="1"/>
            </p:nvSpPr>
            <p:spPr bwMode="auto">
              <a:xfrm>
                <a:off x="975282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79" name="Rectangle 1291"/>
              <p:cNvSpPr/>
              <p:nvPr userDrawn="1"/>
            </p:nvSpPr>
            <p:spPr bwMode="auto">
              <a:xfrm>
                <a:off x="1020986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0" name="Rectangle 1292"/>
              <p:cNvSpPr/>
              <p:nvPr userDrawn="1"/>
            </p:nvSpPr>
            <p:spPr bwMode="auto">
              <a:xfrm>
                <a:off x="1066691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1" name="Rectangle 1293"/>
              <p:cNvSpPr/>
              <p:nvPr userDrawn="1"/>
            </p:nvSpPr>
            <p:spPr bwMode="auto">
              <a:xfrm>
                <a:off x="1112395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2" name="Rectangle 1294"/>
              <p:cNvSpPr/>
              <p:nvPr userDrawn="1"/>
            </p:nvSpPr>
            <p:spPr bwMode="auto">
              <a:xfrm>
                <a:off x="1158100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3" name="Rectangle 1295"/>
              <p:cNvSpPr/>
              <p:nvPr userDrawn="1"/>
            </p:nvSpPr>
            <p:spPr bwMode="auto">
              <a:xfrm>
                <a:off x="12038045"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4" name="Rectangle 1296"/>
              <p:cNvSpPr/>
              <p:nvPr/>
            </p:nvSpPr>
            <p:spPr bwMode="auto">
              <a:xfrm>
                <a:off x="-306388" y="3959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5" name="Rectangle 1297"/>
              <p:cNvSpPr/>
              <p:nvPr userDrawn="1"/>
            </p:nvSpPr>
            <p:spPr bwMode="auto">
              <a:xfrm>
                <a:off x="15065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6" name="Rectangle 1298"/>
              <p:cNvSpPr/>
              <p:nvPr userDrawn="1"/>
            </p:nvSpPr>
            <p:spPr bwMode="auto">
              <a:xfrm>
                <a:off x="60770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7" name="Rectangle 1299"/>
              <p:cNvSpPr/>
              <p:nvPr userDrawn="1"/>
            </p:nvSpPr>
            <p:spPr bwMode="auto">
              <a:xfrm>
                <a:off x="106474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8" name="Rectangle 1300"/>
              <p:cNvSpPr/>
              <p:nvPr userDrawn="1"/>
            </p:nvSpPr>
            <p:spPr bwMode="auto">
              <a:xfrm>
                <a:off x="152179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89" name="Rectangle 1301"/>
              <p:cNvSpPr/>
              <p:nvPr userDrawn="1"/>
            </p:nvSpPr>
            <p:spPr bwMode="auto">
              <a:xfrm>
                <a:off x="197883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0" name="Rectangle 1302"/>
              <p:cNvSpPr/>
              <p:nvPr userDrawn="1"/>
            </p:nvSpPr>
            <p:spPr bwMode="auto">
              <a:xfrm>
                <a:off x="2435880" y="3959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1" name="Rectangle 1303"/>
              <p:cNvSpPr/>
              <p:nvPr/>
            </p:nvSpPr>
            <p:spPr bwMode="auto">
              <a:xfrm>
                <a:off x="2895040"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2" name="Rectangle 1304"/>
              <p:cNvSpPr/>
              <p:nvPr userDrawn="1"/>
            </p:nvSpPr>
            <p:spPr bwMode="auto">
              <a:xfrm>
                <a:off x="3352084"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3" name="Rectangle 1305"/>
              <p:cNvSpPr/>
              <p:nvPr userDrawn="1"/>
            </p:nvSpPr>
            <p:spPr bwMode="auto">
              <a:xfrm>
                <a:off x="3809129"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4" name="Rectangle 1306"/>
              <p:cNvSpPr/>
              <p:nvPr userDrawn="1"/>
            </p:nvSpPr>
            <p:spPr bwMode="auto">
              <a:xfrm>
                <a:off x="426617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5" name="Rectangle 1307"/>
              <p:cNvSpPr/>
              <p:nvPr userDrawn="1"/>
            </p:nvSpPr>
            <p:spPr bwMode="auto">
              <a:xfrm>
                <a:off x="472321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6" name="Rectangle 1308"/>
              <p:cNvSpPr/>
              <p:nvPr userDrawn="1"/>
            </p:nvSpPr>
            <p:spPr bwMode="auto">
              <a:xfrm>
                <a:off x="518026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7" name="Rectangle 1309"/>
              <p:cNvSpPr/>
              <p:nvPr userDrawn="1"/>
            </p:nvSpPr>
            <p:spPr bwMode="auto">
              <a:xfrm>
                <a:off x="563730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8" name="Rectangle 1310"/>
              <p:cNvSpPr/>
              <p:nvPr/>
            </p:nvSpPr>
            <p:spPr bwMode="auto">
              <a:xfrm>
                <a:off x="609435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299" name="Rectangle 1311"/>
              <p:cNvSpPr/>
              <p:nvPr userDrawn="1"/>
            </p:nvSpPr>
            <p:spPr bwMode="auto">
              <a:xfrm>
                <a:off x="6551395"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0" name="Rectangle 1312"/>
              <p:cNvSpPr/>
              <p:nvPr userDrawn="1"/>
            </p:nvSpPr>
            <p:spPr bwMode="auto">
              <a:xfrm>
                <a:off x="7008440"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1" name="Rectangle 1313"/>
              <p:cNvSpPr/>
              <p:nvPr userDrawn="1"/>
            </p:nvSpPr>
            <p:spPr bwMode="auto">
              <a:xfrm>
                <a:off x="7465484"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2" name="Rectangle 1314"/>
              <p:cNvSpPr/>
              <p:nvPr userDrawn="1"/>
            </p:nvSpPr>
            <p:spPr bwMode="auto">
              <a:xfrm>
                <a:off x="792252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3" name="Rectangle 1315"/>
              <p:cNvSpPr/>
              <p:nvPr userDrawn="1"/>
            </p:nvSpPr>
            <p:spPr bwMode="auto">
              <a:xfrm>
                <a:off x="837957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4" name="Rectangle 1316"/>
              <p:cNvSpPr/>
              <p:nvPr userDrawn="1"/>
            </p:nvSpPr>
            <p:spPr bwMode="auto">
              <a:xfrm>
                <a:off x="8836617" y="3959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5" name="Rectangle 1317"/>
              <p:cNvSpPr/>
              <p:nvPr/>
            </p:nvSpPr>
            <p:spPr bwMode="auto">
              <a:xfrm>
                <a:off x="929577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6" name="Rectangle 1318"/>
              <p:cNvSpPr/>
              <p:nvPr userDrawn="1"/>
            </p:nvSpPr>
            <p:spPr bwMode="auto">
              <a:xfrm>
                <a:off x="975282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7" name="Rectangle 1319"/>
              <p:cNvSpPr/>
              <p:nvPr userDrawn="1"/>
            </p:nvSpPr>
            <p:spPr bwMode="auto">
              <a:xfrm>
                <a:off x="1020986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8" name="Rectangle 1320"/>
              <p:cNvSpPr/>
              <p:nvPr userDrawn="1"/>
            </p:nvSpPr>
            <p:spPr bwMode="auto">
              <a:xfrm>
                <a:off x="1066691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09" name="Rectangle 1321"/>
              <p:cNvSpPr/>
              <p:nvPr userDrawn="1"/>
            </p:nvSpPr>
            <p:spPr bwMode="auto">
              <a:xfrm>
                <a:off x="1112395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0" name="Rectangle 1322"/>
              <p:cNvSpPr/>
              <p:nvPr userDrawn="1"/>
            </p:nvSpPr>
            <p:spPr bwMode="auto">
              <a:xfrm>
                <a:off x="1158100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1" name="Rectangle 1323"/>
              <p:cNvSpPr/>
              <p:nvPr userDrawn="1"/>
            </p:nvSpPr>
            <p:spPr bwMode="auto">
              <a:xfrm>
                <a:off x="12038045"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2" name="Rectangle 1324"/>
              <p:cNvSpPr/>
              <p:nvPr/>
            </p:nvSpPr>
            <p:spPr bwMode="auto">
              <a:xfrm>
                <a:off x="-306388" y="4416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3" name="Rectangle 1325"/>
              <p:cNvSpPr/>
              <p:nvPr userDrawn="1"/>
            </p:nvSpPr>
            <p:spPr bwMode="auto">
              <a:xfrm>
                <a:off x="15065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4" name="Rectangle 1326"/>
              <p:cNvSpPr/>
              <p:nvPr userDrawn="1"/>
            </p:nvSpPr>
            <p:spPr bwMode="auto">
              <a:xfrm>
                <a:off x="60770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5" name="Rectangle 1327"/>
              <p:cNvSpPr/>
              <p:nvPr userDrawn="1"/>
            </p:nvSpPr>
            <p:spPr bwMode="auto">
              <a:xfrm>
                <a:off x="106474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6" name="Rectangle 1328"/>
              <p:cNvSpPr/>
              <p:nvPr userDrawn="1"/>
            </p:nvSpPr>
            <p:spPr bwMode="auto">
              <a:xfrm>
                <a:off x="152179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7" name="Rectangle 1329"/>
              <p:cNvSpPr/>
              <p:nvPr userDrawn="1"/>
            </p:nvSpPr>
            <p:spPr bwMode="auto">
              <a:xfrm>
                <a:off x="197883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8" name="Rectangle 1330"/>
              <p:cNvSpPr/>
              <p:nvPr userDrawn="1"/>
            </p:nvSpPr>
            <p:spPr bwMode="auto">
              <a:xfrm>
                <a:off x="2435880" y="4416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9" name="Rectangle 1331"/>
              <p:cNvSpPr/>
              <p:nvPr/>
            </p:nvSpPr>
            <p:spPr bwMode="auto">
              <a:xfrm>
                <a:off x="2895040"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0" name="Rectangle 1332"/>
              <p:cNvSpPr/>
              <p:nvPr userDrawn="1"/>
            </p:nvSpPr>
            <p:spPr bwMode="auto">
              <a:xfrm>
                <a:off x="3352084"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1" name="Rectangle 1333"/>
              <p:cNvSpPr/>
              <p:nvPr userDrawn="1"/>
            </p:nvSpPr>
            <p:spPr bwMode="auto">
              <a:xfrm>
                <a:off x="3809129"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2" name="Rectangle 1334"/>
              <p:cNvSpPr/>
              <p:nvPr userDrawn="1"/>
            </p:nvSpPr>
            <p:spPr bwMode="auto">
              <a:xfrm>
                <a:off x="426617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3" name="Rectangle 1335"/>
              <p:cNvSpPr/>
              <p:nvPr userDrawn="1"/>
            </p:nvSpPr>
            <p:spPr bwMode="auto">
              <a:xfrm>
                <a:off x="472321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4" name="Rectangle 1336"/>
              <p:cNvSpPr/>
              <p:nvPr userDrawn="1"/>
            </p:nvSpPr>
            <p:spPr bwMode="auto">
              <a:xfrm>
                <a:off x="518026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5" name="Rectangle 1337"/>
              <p:cNvSpPr/>
              <p:nvPr userDrawn="1"/>
            </p:nvSpPr>
            <p:spPr bwMode="auto">
              <a:xfrm>
                <a:off x="563730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6" name="Rectangle 1338"/>
              <p:cNvSpPr/>
              <p:nvPr/>
            </p:nvSpPr>
            <p:spPr bwMode="auto">
              <a:xfrm>
                <a:off x="609435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7" name="Rectangle 1339"/>
              <p:cNvSpPr/>
              <p:nvPr userDrawn="1"/>
            </p:nvSpPr>
            <p:spPr bwMode="auto">
              <a:xfrm>
                <a:off x="6551395"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8" name="Rectangle 1340"/>
              <p:cNvSpPr/>
              <p:nvPr userDrawn="1"/>
            </p:nvSpPr>
            <p:spPr bwMode="auto">
              <a:xfrm>
                <a:off x="7008440"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29" name="Rectangle 1341"/>
              <p:cNvSpPr/>
              <p:nvPr userDrawn="1"/>
            </p:nvSpPr>
            <p:spPr bwMode="auto">
              <a:xfrm>
                <a:off x="7465484"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0" name="Rectangle 1342"/>
              <p:cNvSpPr/>
              <p:nvPr userDrawn="1"/>
            </p:nvSpPr>
            <p:spPr bwMode="auto">
              <a:xfrm>
                <a:off x="792252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1" name="Rectangle 1343"/>
              <p:cNvSpPr/>
              <p:nvPr userDrawn="1"/>
            </p:nvSpPr>
            <p:spPr bwMode="auto">
              <a:xfrm>
                <a:off x="837957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2" name="Rectangle 1344"/>
              <p:cNvSpPr/>
              <p:nvPr userDrawn="1"/>
            </p:nvSpPr>
            <p:spPr bwMode="auto">
              <a:xfrm>
                <a:off x="8836617" y="4416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3" name="Rectangle 1345"/>
              <p:cNvSpPr/>
              <p:nvPr/>
            </p:nvSpPr>
            <p:spPr bwMode="auto">
              <a:xfrm>
                <a:off x="929577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4" name="Rectangle 1346"/>
              <p:cNvSpPr/>
              <p:nvPr userDrawn="1"/>
            </p:nvSpPr>
            <p:spPr bwMode="auto">
              <a:xfrm>
                <a:off x="975282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5" name="Rectangle 1347"/>
              <p:cNvSpPr/>
              <p:nvPr userDrawn="1"/>
            </p:nvSpPr>
            <p:spPr bwMode="auto">
              <a:xfrm>
                <a:off x="1020986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6" name="Rectangle 1348"/>
              <p:cNvSpPr/>
              <p:nvPr userDrawn="1"/>
            </p:nvSpPr>
            <p:spPr bwMode="auto">
              <a:xfrm>
                <a:off x="1066691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7" name="Rectangle 1349"/>
              <p:cNvSpPr/>
              <p:nvPr userDrawn="1"/>
            </p:nvSpPr>
            <p:spPr bwMode="auto">
              <a:xfrm>
                <a:off x="1112395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8" name="Rectangle 1350"/>
              <p:cNvSpPr/>
              <p:nvPr userDrawn="1"/>
            </p:nvSpPr>
            <p:spPr bwMode="auto">
              <a:xfrm>
                <a:off x="1158100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39" name="Rectangle 1351"/>
              <p:cNvSpPr/>
              <p:nvPr userDrawn="1"/>
            </p:nvSpPr>
            <p:spPr bwMode="auto">
              <a:xfrm>
                <a:off x="12038045"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0" name="Rectangle 1352"/>
              <p:cNvSpPr/>
              <p:nvPr/>
            </p:nvSpPr>
            <p:spPr bwMode="auto">
              <a:xfrm>
                <a:off x="-306388" y="4873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1" name="Rectangle 1353"/>
              <p:cNvSpPr/>
              <p:nvPr userDrawn="1"/>
            </p:nvSpPr>
            <p:spPr bwMode="auto">
              <a:xfrm>
                <a:off x="15065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2" name="Rectangle 1354"/>
              <p:cNvSpPr/>
              <p:nvPr userDrawn="1"/>
            </p:nvSpPr>
            <p:spPr bwMode="auto">
              <a:xfrm>
                <a:off x="60770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3" name="Rectangle 1355"/>
              <p:cNvSpPr/>
              <p:nvPr userDrawn="1"/>
            </p:nvSpPr>
            <p:spPr bwMode="auto">
              <a:xfrm>
                <a:off x="106474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4" name="Rectangle 1356"/>
              <p:cNvSpPr/>
              <p:nvPr userDrawn="1"/>
            </p:nvSpPr>
            <p:spPr bwMode="auto">
              <a:xfrm>
                <a:off x="152179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5" name="Rectangle 1357"/>
              <p:cNvSpPr/>
              <p:nvPr userDrawn="1"/>
            </p:nvSpPr>
            <p:spPr bwMode="auto">
              <a:xfrm>
                <a:off x="197883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6" name="Rectangle 1358"/>
              <p:cNvSpPr/>
              <p:nvPr userDrawn="1"/>
            </p:nvSpPr>
            <p:spPr bwMode="auto">
              <a:xfrm>
                <a:off x="2435880" y="4873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7" name="Rectangle 1359"/>
              <p:cNvSpPr/>
              <p:nvPr/>
            </p:nvSpPr>
            <p:spPr bwMode="auto">
              <a:xfrm>
                <a:off x="2895040"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8" name="Rectangle 1360"/>
              <p:cNvSpPr/>
              <p:nvPr userDrawn="1"/>
            </p:nvSpPr>
            <p:spPr bwMode="auto">
              <a:xfrm>
                <a:off x="3352084"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49" name="Rectangle 1361"/>
              <p:cNvSpPr/>
              <p:nvPr userDrawn="1"/>
            </p:nvSpPr>
            <p:spPr bwMode="auto">
              <a:xfrm>
                <a:off x="3809129"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0" name="Rectangle 1362"/>
              <p:cNvSpPr/>
              <p:nvPr userDrawn="1"/>
            </p:nvSpPr>
            <p:spPr bwMode="auto">
              <a:xfrm>
                <a:off x="426617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1" name="Rectangle 1363"/>
              <p:cNvSpPr/>
              <p:nvPr userDrawn="1"/>
            </p:nvSpPr>
            <p:spPr bwMode="auto">
              <a:xfrm>
                <a:off x="472321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2" name="Rectangle 1364"/>
              <p:cNvSpPr/>
              <p:nvPr userDrawn="1"/>
            </p:nvSpPr>
            <p:spPr bwMode="auto">
              <a:xfrm>
                <a:off x="518026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3" name="Rectangle 1365"/>
              <p:cNvSpPr/>
              <p:nvPr userDrawn="1"/>
            </p:nvSpPr>
            <p:spPr bwMode="auto">
              <a:xfrm>
                <a:off x="563730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4" name="Rectangle 1366"/>
              <p:cNvSpPr/>
              <p:nvPr/>
            </p:nvSpPr>
            <p:spPr bwMode="auto">
              <a:xfrm>
                <a:off x="609435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5" name="Rectangle 1367"/>
              <p:cNvSpPr/>
              <p:nvPr userDrawn="1"/>
            </p:nvSpPr>
            <p:spPr bwMode="auto">
              <a:xfrm>
                <a:off x="6551395"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6" name="Rectangle 1368"/>
              <p:cNvSpPr/>
              <p:nvPr userDrawn="1"/>
            </p:nvSpPr>
            <p:spPr bwMode="auto">
              <a:xfrm>
                <a:off x="7008440"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7" name="Rectangle 1369"/>
              <p:cNvSpPr/>
              <p:nvPr userDrawn="1"/>
            </p:nvSpPr>
            <p:spPr bwMode="auto">
              <a:xfrm>
                <a:off x="7465484"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8" name="Rectangle 1370"/>
              <p:cNvSpPr/>
              <p:nvPr userDrawn="1"/>
            </p:nvSpPr>
            <p:spPr bwMode="auto">
              <a:xfrm>
                <a:off x="792252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9" name="Rectangle 1371"/>
              <p:cNvSpPr/>
              <p:nvPr userDrawn="1"/>
            </p:nvSpPr>
            <p:spPr bwMode="auto">
              <a:xfrm>
                <a:off x="837957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0" name="Rectangle 1372"/>
              <p:cNvSpPr/>
              <p:nvPr userDrawn="1"/>
            </p:nvSpPr>
            <p:spPr bwMode="auto">
              <a:xfrm>
                <a:off x="8836617" y="4873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1" name="Rectangle 1373"/>
              <p:cNvSpPr/>
              <p:nvPr/>
            </p:nvSpPr>
            <p:spPr bwMode="auto">
              <a:xfrm>
                <a:off x="929577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2" name="Rectangle 1374"/>
              <p:cNvSpPr/>
              <p:nvPr userDrawn="1"/>
            </p:nvSpPr>
            <p:spPr bwMode="auto">
              <a:xfrm>
                <a:off x="975282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3" name="Rectangle 1375"/>
              <p:cNvSpPr/>
              <p:nvPr userDrawn="1"/>
            </p:nvSpPr>
            <p:spPr bwMode="auto">
              <a:xfrm>
                <a:off x="1020986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4" name="Rectangle 1376"/>
              <p:cNvSpPr/>
              <p:nvPr userDrawn="1"/>
            </p:nvSpPr>
            <p:spPr bwMode="auto">
              <a:xfrm>
                <a:off x="1066691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5" name="Rectangle 1377"/>
              <p:cNvSpPr/>
              <p:nvPr userDrawn="1"/>
            </p:nvSpPr>
            <p:spPr bwMode="auto">
              <a:xfrm>
                <a:off x="1112395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6" name="Rectangle 1378"/>
              <p:cNvSpPr/>
              <p:nvPr userDrawn="1"/>
            </p:nvSpPr>
            <p:spPr bwMode="auto">
              <a:xfrm>
                <a:off x="1158100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7" name="Rectangle 1379"/>
              <p:cNvSpPr/>
              <p:nvPr userDrawn="1"/>
            </p:nvSpPr>
            <p:spPr bwMode="auto">
              <a:xfrm>
                <a:off x="12038045"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8" name="Rectangle 1380"/>
              <p:cNvSpPr/>
              <p:nvPr/>
            </p:nvSpPr>
            <p:spPr bwMode="auto">
              <a:xfrm>
                <a:off x="-306388" y="5330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69" name="Rectangle 1381"/>
              <p:cNvSpPr/>
              <p:nvPr userDrawn="1"/>
            </p:nvSpPr>
            <p:spPr bwMode="auto">
              <a:xfrm>
                <a:off x="15065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0" name="Rectangle 1382"/>
              <p:cNvSpPr/>
              <p:nvPr userDrawn="1"/>
            </p:nvSpPr>
            <p:spPr bwMode="auto">
              <a:xfrm>
                <a:off x="60770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1" name="Rectangle 1383"/>
              <p:cNvSpPr/>
              <p:nvPr userDrawn="1"/>
            </p:nvSpPr>
            <p:spPr bwMode="auto">
              <a:xfrm>
                <a:off x="106474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2" name="Rectangle 1384"/>
              <p:cNvSpPr/>
              <p:nvPr userDrawn="1"/>
            </p:nvSpPr>
            <p:spPr bwMode="auto">
              <a:xfrm>
                <a:off x="152179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3" name="Rectangle 1385"/>
              <p:cNvSpPr/>
              <p:nvPr userDrawn="1"/>
            </p:nvSpPr>
            <p:spPr bwMode="auto">
              <a:xfrm>
                <a:off x="197883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4" name="Rectangle 1386"/>
              <p:cNvSpPr/>
              <p:nvPr userDrawn="1"/>
            </p:nvSpPr>
            <p:spPr bwMode="auto">
              <a:xfrm>
                <a:off x="2435880" y="5330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5" name="Rectangle 1387"/>
              <p:cNvSpPr/>
              <p:nvPr/>
            </p:nvSpPr>
            <p:spPr bwMode="auto">
              <a:xfrm>
                <a:off x="2895040"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6" name="Rectangle 1388"/>
              <p:cNvSpPr/>
              <p:nvPr userDrawn="1"/>
            </p:nvSpPr>
            <p:spPr bwMode="auto">
              <a:xfrm>
                <a:off x="3352084"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7" name="Rectangle 1389"/>
              <p:cNvSpPr/>
              <p:nvPr userDrawn="1"/>
            </p:nvSpPr>
            <p:spPr bwMode="auto">
              <a:xfrm>
                <a:off x="3809129"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8" name="Rectangle 1390"/>
              <p:cNvSpPr/>
              <p:nvPr userDrawn="1"/>
            </p:nvSpPr>
            <p:spPr bwMode="auto">
              <a:xfrm>
                <a:off x="426617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79" name="Rectangle 1391"/>
              <p:cNvSpPr/>
              <p:nvPr userDrawn="1"/>
            </p:nvSpPr>
            <p:spPr bwMode="auto">
              <a:xfrm>
                <a:off x="472321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0" name="Rectangle 1392"/>
              <p:cNvSpPr/>
              <p:nvPr userDrawn="1"/>
            </p:nvSpPr>
            <p:spPr bwMode="auto">
              <a:xfrm>
                <a:off x="518026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1" name="Rectangle 1393"/>
              <p:cNvSpPr/>
              <p:nvPr userDrawn="1"/>
            </p:nvSpPr>
            <p:spPr bwMode="auto">
              <a:xfrm>
                <a:off x="563730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2" name="Rectangle 1394"/>
              <p:cNvSpPr/>
              <p:nvPr/>
            </p:nvSpPr>
            <p:spPr bwMode="auto">
              <a:xfrm>
                <a:off x="609435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3" name="Rectangle 1395"/>
              <p:cNvSpPr/>
              <p:nvPr userDrawn="1"/>
            </p:nvSpPr>
            <p:spPr bwMode="auto">
              <a:xfrm>
                <a:off x="6551395"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4" name="Rectangle 1396"/>
              <p:cNvSpPr/>
              <p:nvPr userDrawn="1"/>
            </p:nvSpPr>
            <p:spPr bwMode="auto">
              <a:xfrm>
                <a:off x="7008440"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5" name="Rectangle 1397"/>
              <p:cNvSpPr/>
              <p:nvPr userDrawn="1"/>
            </p:nvSpPr>
            <p:spPr bwMode="auto">
              <a:xfrm>
                <a:off x="7465484"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6" name="Rectangle 1398"/>
              <p:cNvSpPr/>
              <p:nvPr userDrawn="1"/>
            </p:nvSpPr>
            <p:spPr bwMode="auto">
              <a:xfrm>
                <a:off x="792252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7" name="Rectangle 1399"/>
              <p:cNvSpPr/>
              <p:nvPr userDrawn="1"/>
            </p:nvSpPr>
            <p:spPr bwMode="auto">
              <a:xfrm>
                <a:off x="837957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8" name="Rectangle 1400"/>
              <p:cNvSpPr/>
              <p:nvPr userDrawn="1"/>
            </p:nvSpPr>
            <p:spPr bwMode="auto">
              <a:xfrm>
                <a:off x="8836617" y="5330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89" name="Rectangle 1401"/>
              <p:cNvSpPr/>
              <p:nvPr/>
            </p:nvSpPr>
            <p:spPr bwMode="auto">
              <a:xfrm>
                <a:off x="929577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0" name="Rectangle 1402"/>
              <p:cNvSpPr/>
              <p:nvPr userDrawn="1"/>
            </p:nvSpPr>
            <p:spPr bwMode="auto">
              <a:xfrm>
                <a:off x="975282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1" name="Rectangle 1403"/>
              <p:cNvSpPr/>
              <p:nvPr userDrawn="1"/>
            </p:nvSpPr>
            <p:spPr bwMode="auto">
              <a:xfrm>
                <a:off x="1020986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2" name="Rectangle 1404"/>
              <p:cNvSpPr/>
              <p:nvPr userDrawn="1"/>
            </p:nvSpPr>
            <p:spPr bwMode="auto">
              <a:xfrm>
                <a:off x="1066691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3" name="Rectangle 1405"/>
              <p:cNvSpPr/>
              <p:nvPr userDrawn="1"/>
            </p:nvSpPr>
            <p:spPr bwMode="auto">
              <a:xfrm>
                <a:off x="1112395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4" name="Rectangle 1406"/>
              <p:cNvSpPr/>
              <p:nvPr userDrawn="1"/>
            </p:nvSpPr>
            <p:spPr bwMode="auto">
              <a:xfrm>
                <a:off x="1158100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5" name="Rectangle 1407"/>
              <p:cNvSpPr/>
              <p:nvPr userDrawn="1"/>
            </p:nvSpPr>
            <p:spPr bwMode="auto">
              <a:xfrm>
                <a:off x="12038045"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6" name="Rectangle 1408"/>
              <p:cNvSpPr/>
              <p:nvPr/>
            </p:nvSpPr>
            <p:spPr bwMode="auto">
              <a:xfrm>
                <a:off x="-306388" y="5788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7" name="Rectangle 1409"/>
              <p:cNvSpPr/>
              <p:nvPr userDrawn="1"/>
            </p:nvSpPr>
            <p:spPr bwMode="auto">
              <a:xfrm>
                <a:off x="15065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8" name="Rectangle 1410"/>
              <p:cNvSpPr/>
              <p:nvPr userDrawn="1"/>
            </p:nvSpPr>
            <p:spPr bwMode="auto">
              <a:xfrm>
                <a:off x="60770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99" name="Rectangle 1411"/>
              <p:cNvSpPr/>
              <p:nvPr userDrawn="1"/>
            </p:nvSpPr>
            <p:spPr bwMode="auto">
              <a:xfrm>
                <a:off x="106474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0" name="Rectangle 1412"/>
              <p:cNvSpPr/>
              <p:nvPr userDrawn="1"/>
            </p:nvSpPr>
            <p:spPr bwMode="auto">
              <a:xfrm>
                <a:off x="152179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1" name="Rectangle 1413"/>
              <p:cNvSpPr/>
              <p:nvPr userDrawn="1"/>
            </p:nvSpPr>
            <p:spPr bwMode="auto">
              <a:xfrm>
                <a:off x="197883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2" name="Rectangle 1414"/>
              <p:cNvSpPr/>
              <p:nvPr userDrawn="1"/>
            </p:nvSpPr>
            <p:spPr bwMode="auto">
              <a:xfrm>
                <a:off x="2435880" y="5788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3" name="Rectangle 1415"/>
              <p:cNvSpPr/>
              <p:nvPr/>
            </p:nvSpPr>
            <p:spPr bwMode="auto">
              <a:xfrm>
                <a:off x="2895040"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4" name="Rectangle 1416"/>
              <p:cNvSpPr/>
              <p:nvPr userDrawn="1"/>
            </p:nvSpPr>
            <p:spPr bwMode="auto">
              <a:xfrm>
                <a:off x="3352084"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5" name="Rectangle 1417"/>
              <p:cNvSpPr/>
              <p:nvPr userDrawn="1"/>
            </p:nvSpPr>
            <p:spPr bwMode="auto">
              <a:xfrm>
                <a:off x="3809129"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6" name="Rectangle 1418"/>
              <p:cNvSpPr/>
              <p:nvPr userDrawn="1"/>
            </p:nvSpPr>
            <p:spPr bwMode="auto">
              <a:xfrm>
                <a:off x="426617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7" name="Rectangle 1419"/>
              <p:cNvSpPr/>
              <p:nvPr userDrawn="1"/>
            </p:nvSpPr>
            <p:spPr bwMode="auto">
              <a:xfrm>
                <a:off x="472321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8" name="Rectangle 1420"/>
              <p:cNvSpPr/>
              <p:nvPr userDrawn="1"/>
            </p:nvSpPr>
            <p:spPr bwMode="auto">
              <a:xfrm>
                <a:off x="518026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09" name="Rectangle 1421"/>
              <p:cNvSpPr/>
              <p:nvPr userDrawn="1"/>
            </p:nvSpPr>
            <p:spPr bwMode="auto">
              <a:xfrm>
                <a:off x="563730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0" name="Rectangle 1422"/>
              <p:cNvSpPr/>
              <p:nvPr/>
            </p:nvSpPr>
            <p:spPr bwMode="auto">
              <a:xfrm>
                <a:off x="609435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1" name="Rectangle 1423"/>
              <p:cNvSpPr/>
              <p:nvPr userDrawn="1"/>
            </p:nvSpPr>
            <p:spPr bwMode="auto">
              <a:xfrm>
                <a:off x="6551395"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2" name="Rectangle 1424"/>
              <p:cNvSpPr/>
              <p:nvPr userDrawn="1"/>
            </p:nvSpPr>
            <p:spPr bwMode="auto">
              <a:xfrm>
                <a:off x="7008440"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3" name="Rectangle 1425"/>
              <p:cNvSpPr/>
              <p:nvPr userDrawn="1"/>
            </p:nvSpPr>
            <p:spPr bwMode="auto">
              <a:xfrm>
                <a:off x="7465484"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4" name="Rectangle 1426"/>
              <p:cNvSpPr/>
              <p:nvPr userDrawn="1"/>
            </p:nvSpPr>
            <p:spPr bwMode="auto">
              <a:xfrm>
                <a:off x="792252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5" name="Rectangle 1427"/>
              <p:cNvSpPr/>
              <p:nvPr userDrawn="1"/>
            </p:nvSpPr>
            <p:spPr bwMode="auto">
              <a:xfrm>
                <a:off x="837957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6" name="Rectangle 1428"/>
              <p:cNvSpPr/>
              <p:nvPr userDrawn="1"/>
            </p:nvSpPr>
            <p:spPr bwMode="auto">
              <a:xfrm>
                <a:off x="8836617" y="5788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7" name="Rectangle 1429"/>
              <p:cNvSpPr/>
              <p:nvPr/>
            </p:nvSpPr>
            <p:spPr bwMode="auto">
              <a:xfrm>
                <a:off x="929577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8" name="Rectangle 1430"/>
              <p:cNvSpPr/>
              <p:nvPr userDrawn="1"/>
            </p:nvSpPr>
            <p:spPr bwMode="auto">
              <a:xfrm>
                <a:off x="975282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19" name="Rectangle 1431"/>
              <p:cNvSpPr/>
              <p:nvPr userDrawn="1"/>
            </p:nvSpPr>
            <p:spPr bwMode="auto">
              <a:xfrm>
                <a:off x="1020986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0" name="Rectangle 1432"/>
              <p:cNvSpPr/>
              <p:nvPr userDrawn="1"/>
            </p:nvSpPr>
            <p:spPr bwMode="auto">
              <a:xfrm>
                <a:off x="1066691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1" name="Rectangle 1433"/>
              <p:cNvSpPr/>
              <p:nvPr userDrawn="1"/>
            </p:nvSpPr>
            <p:spPr bwMode="auto">
              <a:xfrm>
                <a:off x="1112395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2" name="Rectangle 1434"/>
              <p:cNvSpPr/>
              <p:nvPr userDrawn="1"/>
            </p:nvSpPr>
            <p:spPr bwMode="auto">
              <a:xfrm>
                <a:off x="1158100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3" name="Rectangle 1435"/>
              <p:cNvSpPr/>
              <p:nvPr userDrawn="1"/>
            </p:nvSpPr>
            <p:spPr bwMode="auto">
              <a:xfrm>
                <a:off x="12038045"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4" name="Rectangle 1436"/>
              <p:cNvSpPr/>
              <p:nvPr/>
            </p:nvSpPr>
            <p:spPr bwMode="auto">
              <a:xfrm>
                <a:off x="-306388" y="6245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5" name="Rectangle 1437"/>
              <p:cNvSpPr/>
              <p:nvPr userDrawn="1"/>
            </p:nvSpPr>
            <p:spPr bwMode="auto">
              <a:xfrm>
                <a:off x="15065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6" name="Rectangle 1438"/>
              <p:cNvSpPr/>
              <p:nvPr userDrawn="1"/>
            </p:nvSpPr>
            <p:spPr bwMode="auto">
              <a:xfrm>
                <a:off x="60770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7" name="Rectangle 1439"/>
              <p:cNvSpPr/>
              <p:nvPr userDrawn="1"/>
            </p:nvSpPr>
            <p:spPr bwMode="auto">
              <a:xfrm>
                <a:off x="106474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8" name="Rectangle 1440"/>
              <p:cNvSpPr/>
              <p:nvPr userDrawn="1"/>
            </p:nvSpPr>
            <p:spPr bwMode="auto">
              <a:xfrm>
                <a:off x="152179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29" name="Rectangle 1441"/>
              <p:cNvSpPr/>
              <p:nvPr userDrawn="1"/>
            </p:nvSpPr>
            <p:spPr bwMode="auto">
              <a:xfrm>
                <a:off x="197883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0" name="Rectangle 1442"/>
              <p:cNvSpPr/>
              <p:nvPr userDrawn="1"/>
            </p:nvSpPr>
            <p:spPr bwMode="auto">
              <a:xfrm>
                <a:off x="2435880" y="6245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1" name="Rectangle 1443"/>
              <p:cNvSpPr/>
              <p:nvPr/>
            </p:nvSpPr>
            <p:spPr bwMode="auto">
              <a:xfrm>
                <a:off x="2895040"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2" name="Rectangle 1444"/>
              <p:cNvSpPr/>
              <p:nvPr userDrawn="1"/>
            </p:nvSpPr>
            <p:spPr bwMode="auto">
              <a:xfrm>
                <a:off x="3352084"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3" name="Rectangle 1445"/>
              <p:cNvSpPr/>
              <p:nvPr userDrawn="1"/>
            </p:nvSpPr>
            <p:spPr bwMode="auto">
              <a:xfrm>
                <a:off x="3809129"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4" name="Rectangle 1446"/>
              <p:cNvSpPr/>
              <p:nvPr userDrawn="1"/>
            </p:nvSpPr>
            <p:spPr bwMode="auto">
              <a:xfrm>
                <a:off x="426617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5" name="Rectangle 1447"/>
              <p:cNvSpPr/>
              <p:nvPr userDrawn="1"/>
            </p:nvSpPr>
            <p:spPr bwMode="auto">
              <a:xfrm>
                <a:off x="472321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6" name="Rectangle 1448"/>
              <p:cNvSpPr/>
              <p:nvPr userDrawn="1"/>
            </p:nvSpPr>
            <p:spPr bwMode="auto">
              <a:xfrm>
                <a:off x="518026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7" name="Rectangle 1449"/>
              <p:cNvSpPr/>
              <p:nvPr userDrawn="1"/>
            </p:nvSpPr>
            <p:spPr bwMode="auto">
              <a:xfrm>
                <a:off x="563730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8" name="Rectangle 1450"/>
              <p:cNvSpPr/>
              <p:nvPr/>
            </p:nvSpPr>
            <p:spPr bwMode="auto">
              <a:xfrm>
                <a:off x="609435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39" name="Rectangle 1451"/>
              <p:cNvSpPr/>
              <p:nvPr userDrawn="1"/>
            </p:nvSpPr>
            <p:spPr bwMode="auto">
              <a:xfrm>
                <a:off x="6551395"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0" name="Rectangle 1452"/>
              <p:cNvSpPr/>
              <p:nvPr userDrawn="1"/>
            </p:nvSpPr>
            <p:spPr bwMode="auto">
              <a:xfrm>
                <a:off x="7008440"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1" name="Rectangle 1453"/>
              <p:cNvSpPr/>
              <p:nvPr userDrawn="1"/>
            </p:nvSpPr>
            <p:spPr bwMode="auto">
              <a:xfrm>
                <a:off x="7465484"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2" name="Rectangle 1454"/>
              <p:cNvSpPr/>
              <p:nvPr userDrawn="1"/>
            </p:nvSpPr>
            <p:spPr bwMode="auto">
              <a:xfrm>
                <a:off x="792252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3" name="Rectangle 1455"/>
              <p:cNvSpPr/>
              <p:nvPr userDrawn="1"/>
            </p:nvSpPr>
            <p:spPr bwMode="auto">
              <a:xfrm>
                <a:off x="837957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4" name="Rectangle 1456"/>
              <p:cNvSpPr/>
              <p:nvPr userDrawn="1"/>
            </p:nvSpPr>
            <p:spPr bwMode="auto">
              <a:xfrm>
                <a:off x="8836617" y="6245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5" name="Rectangle 1457"/>
              <p:cNvSpPr/>
              <p:nvPr/>
            </p:nvSpPr>
            <p:spPr bwMode="auto">
              <a:xfrm>
                <a:off x="929577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6" name="Rectangle 1458"/>
              <p:cNvSpPr/>
              <p:nvPr userDrawn="1"/>
            </p:nvSpPr>
            <p:spPr bwMode="auto">
              <a:xfrm>
                <a:off x="975282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7" name="Rectangle 1459"/>
              <p:cNvSpPr/>
              <p:nvPr userDrawn="1"/>
            </p:nvSpPr>
            <p:spPr bwMode="auto">
              <a:xfrm>
                <a:off x="1020986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8" name="Rectangle 1460"/>
              <p:cNvSpPr/>
              <p:nvPr userDrawn="1"/>
            </p:nvSpPr>
            <p:spPr bwMode="auto">
              <a:xfrm>
                <a:off x="1066691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49" name="Rectangle 1461"/>
              <p:cNvSpPr/>
              <p:nvPr userDrawn="1"/>
            </p:nvSpPr>
            <p:spPr bwMode="auto">
              <a:xfrm>
                <a:off x="1112395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0" name="Rectangle 1462"/>
              <p:cNvSpPr/>
              <p:nvPr userDrawn="1"/>
            </p:nvSpPr>
            <p:spPr bwMode="auto">
              <a:xfrm>
                <a:off x="1158100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1" name="Rectangle 1463"/>
              <p:cNvSpPr/>
              <p:nvPr userDrawn="1"/>
            </p:nvSpPr>
            <p:spPr bwMode="auto">
              <a:xfrm>
                <a:off x="12038045"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2" name="Rectangle 1464"/>
              <p:cNvSpPr/>
              <p:nvPr/>
            </p:nvSpPr>
            <p:spPr bwMode="auto">
              <a:xfrm>
                <a:off x="-306388" y="6702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3" name="Rectangle 1465"/>
              <p:cNvSpPr/>
              <p:nvPr userDrawn="1"/>
            </p:nvSpPr>
            <p:spPr bwMode="auto">
              <a:xfrm>
                <a:off x="15065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4" name="Rectangle 1466"/>
              <p:cNvSpPr/>
              <p:nvPr userDrawn="1"/>
            </p:nvSpPr>
            <p:spPr bwMode="auto">
              <a:xfrm>
                <a:off x="60770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5" name="Rectangle 1467"/>
              <p:cNvSpPr/>
              <p:nvPr userDrawn="1"/>
            </p:nvSpPr>
            <p:spPr bwMode="auto">
              <a:xfrm>
                <a:off x="106474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6" name="Rectangle 1468"/>
              <p:cNvSpPr/>
              <p:nvPr userDrawn="1"/>
            </p:nvSpPr>
            <p:spPr bwMode="auto">
              <a:xfrm>
                <a:off x="152179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7" name="Rectangle 1469"/>
              <p:cNvSpPr/>
              <p:nvPr userDrawn="1"/>
            </p:nvSpPr>
            <p:spPr bwMode="auto">
              <a:xfrm>
                <a:off x="197883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8" name="Rectangle 1470"/>
              <p:cNvSpPr/>
              <p:nvPr userDrawn="1"/>
            </p:nvSpPr>
            <p:spPr bwMode="auto">
              <a:xfrm>
                <a:off x="2435880" y="6702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59" name="Rectangle 1471"/>
              <p:cNvSpPr/>
              <p:nvPr/>
            </p:nvSpPr>
            <p:spPr bwMode="auto">
              <a:xfrm>
                <a:off x="2895040"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0" name="Rectangle 1472"/>
              <p:cNvSpPr/>
              <p:nvPr userDrawn="1"/>
            </p:nvSpPr>
            <p:spPr bwMode="auto">
              <a:xfrm>
                <a:off x="3352084"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1" name="Rectangle 1473"/>
              <p:cNvSpPr/>
              <p:nvPr userDrawn="1"/>
            </p:nvSpPr>
            <p:spPr bwMode="auto">
              <a:xfrm>
                <a:off x="3809129"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2" name="Rectangle 1474"/>
              <p:cNvSpPr/>
              <p:nvPr userDrawn="1"/>
            </p:nvSpPr>
            <p:spPr bwMode="auto">
              <a:xfrm>
                <a:off x="426617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3" name="Rectangle 1475"/>
              <p:cNvSpPr/>
              <p:nvPr userDrawn="1"/>
            </p:nvSpPr>
            <p:spPr bwMode="auto">
              <a:xfrm>
                <a:off x="472321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4" name="Rectangle 1476"/>
              <p:cNvSpPr/>
              <p:nvPr userDrawn="1"/>
            </p:nvSpPr>
            <p:spPr bwMode="auto">
              <a:xfrm>
                <a:off x="518026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5" name="Rectangle 1477"/>
              <p:cNvSpPr/>
              <p:nvPr userDrawn="1"/>
            </p:nvSpPr>
            <p:spPr bwMode="auto">
              <a:xfrm>
                <a:off x="563730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6" name="Rectangle 1478"/>
              <p:cNvSpPr/>
              <p:nvPr/>
            </p:nvSpPr>
            <p:spPr bwMode="auto">
              <a:xfrm>
                <a:off x="609435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7" name="Rectangle 1479"/>
              <p:cNvSpPr/>
              <p:nvPr userDrawn="1"/>
            </p:nvSpPr>
            <p:spPr bwMode="auto">
              <a:xfrm>
                <a:off x="6551395"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8" name="Rectangle 1480"/>
              <p:cNvSpPr/>
              <p:nvPr userDrawn="1"/>
            </p:nvSpPr>
            <p:spPr bwMode="auto">
              <a:xfrm>
                <a:off x="7008440"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69" name="Rectangle 1481"/>
              <p:cNvSpPr/>
              <p:nvPr userDrawn="1"/>
            </p:nvSpPr>
            <p:spPr bwMode="auto">
              <a:xfrm>
                <a:off x="7465484"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0" name="Rectangle 1482"/>
              <p:cNvSpPr/>
              <p:nvPr userDrawn="1"/>
            </p:nvSpPr>
            <p:spPr bwMode="auto">
              <a:xfrm>
                <a:off x="792252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1" name="Rectangle 1483"/>
              <p:cNvSpPr/>
              <p:nvPr userDrawn="1"/>
            </p:nvSpPr>
            <p:spPr bwMode="auto">
              <a:xfrm>
                <a:off x="837957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2" name="Rectangle 1484"/>
              <p:cNvSpPr/>
              <p:nvPr userDrawn="1"/>
            </p:nvSpPr>
            <p:spPr bwMode="auto">
              <a:xfrm>
                <a:off x="8836617" y="6702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3" name="Rectangle 1485"/>
              <p:cNvSpPr/>
              <p:nvPr/>
            </p:nvSpPr>
            <p:spPr bwMode="auto">
              <a:xfrm>
                <a:off x="929577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4" name="Rectangle 1486"/>
              <p:cNvSpPr/>
              <p:nvPr userDrawn="1"/>
            </p:nvSpPr>
            <p:spPr bwMode="auto">
              <a:xfrm>
                <a:off x="975282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5" name="Rectangle 1487"/>
              <p:cNvSpPr/>
              <p:nvPr userDrawn="1"/>
            </p:nvSpPr>
            <p:spPr bwMode="auto">
              <a:xfrm>
                <a:off x="1020986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6" name="Rectangle 1488"/>
              <p:cNvSpPr/>
              <p:nvPr userDrawn="1"/>
            </p:nvSpPr>
            <p:spPr bwMode="auto">
              <a:xfrm>
                <a:off x="1066691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7" name="Rectangle 1489"/>
              <p:cNvSpPr/>
              <p:nvPr userDrawn="1"/>
            </p:nvSpPr>
            <p:spPr bwMode="auto">
              <a:xfrm>
                <a:off x="1112395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8" name="Rectangle 1490"/>
              <p:cNvSpPr/>
              <p:nvPr userDrawn="1"/>
            </p:nvSpPr>
            <p:spPr bwMode="auto">
              <a:xfrm>
                <a:off x="1158100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79" name="Rectangle 1491"/>
              <p:cNvSpPr/>
              <p:nvPr userDrawn="1"/>
            </p:nvSpPr>
            <p:spPr bwMode="auto">
              <a:xfrm>
                <a:off x="12038045"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6" name="grid lines - 1&quot; - horizontal"/>
            <p:cNvGrpSpPr>
              <a:grpSpLocks/>
            </p:cNvGrpSpPr>
            <p:nvPr userDrawn="1"/>
          </p:nvGrpSpPr>
          <p:grpSpPr bwMode="auto">
            <a:xfrm>
              <a:off x="-304271" y="-228601"/>
              <a:ext cx="12801476" cy="7315200"/>
              <a:chOff x="-304271" y="-228601"/>
              <a:chExt cx="12801476" cy="7315200"/>
            </a:xfrm>
          </p:grpSpPr>
          <p:cxnSp>
            <p:nvCxnSpPr>
              <p:cNvPr id="23" name="Straight Connector 1035"/>
              <p:cNvCxnSpPr/>
              <p:nvPr userDrawn="1"/>
            </p:nvCxnSpPr>
            <p:spPr>
              <a:xfrm rot="16200000" flipV="1">
                <a:off x="6096467" y="-2971739"/>
                <a:ext cx="0" cy="12801476"/>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036"/>
              <p:cNvCxnSpPr/>
              <p:nvPr userDrawn="1"/>
            </p:nvCxnSpPr>
            <p:spPr>
              <a:xfrm rot="16200000" flipV="1">
                <a:off x="6096467" y="-20573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037"/>
              <p:cNvCxnSpPr/>
              <p:nvPr userDrawn="1"/>
            </p:nvCxnSpPr>
            <p:spPr>
              <a:xfrm rot="16200000" flipV="1">
                <a:off x="6096467" y="-11429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038"/>
              <p:cNvCxnSpPr/>
              <p:nvPr userDrawn="1"/>
            </p:nvCxnSpPr>
            <p:spPr>
              <a:xfrm rot="16200000" flipV="1">
                <a:off x="6096467" y="-2285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039"/>
              <p:cNvCxnSpPr/>
              <p:nvPr userDrawn="1"/>
            </p:nvCxnSpPr>
            <p:spPr>
              <a:xfrm rot="16200000" flipV="1">
                <a:off x="6096467" y="685861"/>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040"/>
              <p:cNvCxnSpPr/>
              <p:nvPr userDrawn="1"/>
            </p:nvCxnSpPr>
            <p:spPr>
              <a:xfrm rot="16200000" flipV="1">
                <a:off x="6096467" y="-38861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041"/>
              <p:cNvCxnSpPr/>
              <p:nvPr userDrawn="1"/>
            </p:nvCxnSpPr>
            <p:spPr>
              <a:xfrm rot="16200000" flipV="1">
                <a:off x="6096467" y="-48005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1042"/>
              <p:cNvCxnSpPr/>
              <p:nvPr userDrawn="1"/>
            </p:nvCxnSpPr>
            <p:spPr>
              <a:xfrm rot="16200000" flipV="1">
                <a:off x="6096467" y="-57149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1043"/>
              <p:cNvCxnSpPr/>
              <p:nvPr userDrawn="1"/>
            </p:nvCxnSpPr>
            <p:spPr>
              <a:xfrm rot="16200000" flipV="1">
                <a:off x="6096467" y="-66293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7" name="grid lines - 1&quot; - vertical"/>
            <p:cNvGrpSpPr>
              <a:grpSpLocks/>
            </p:cNvGrpSpPr>
            <p:nvPr userDrawn="1"/>
          </p:nvGrpSpPr>
          <p:grpSpPr bwMode="auto">
            <a:xfrm>
              <a:off x="-304272" y="-228600"/>
              <a:ext cx="12799360" cy="7315200"/>
              <a:chOff x="-304272" y="-228600"/>
              <a:chExt cx="12799360" cy="7315200"/>
            </a:xfrm>
          </p:grpSpPr>
          <p:cxnSp>
            <p:nvCxnSpPr>
              <p:cNvPr id="8" name="Straight Connector 1020"/>
              <p:cNvCxnSpPr/>
              <p:nvPr userDrawn="1"/>
            </p:nvCxnSpPr>
            <p:spPr>
              <a:xfrm>
                <a:off x="6096466" y="-228600"/>
                <a:ext cx="0" cy="73152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021"/>
              <p:cNvCxnSpPr/>
              <p:nvPr userDrawn="1"/>
            </p:nvCxnSpPr>
            <p:spPr>
              <a:xfrm>
                <a:off x="884084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022"/>
              <p:cNvCxnSpPr/>
              <p:nvPr userDrawn="1"/>
            </p:nvCxnSpPr>
            <p:spPr>
              <a:xfrm>
                <a:off x="7010555"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23"/>
              <p:cNvCxnSpPr/>
              <p:nvPr userDrawn="1"/>
            </p:nvCxnSpPr>
            <p:spPr>
              <a:xfrm>
                <a:off x="7926759"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024"/>
              <p:cNvCxnSpPr/>
              <p:nvPr userDrawn="1"/>
            </p:nvCxnSpPr>
            <p:spPr>
              <a:xfrm>
                <a:off x="9754937"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025"/>
              <p:cNvCxnSpPr/>
              <p:nvPr userDrawn="1"/>
            </p:nvCxnSpPr>
            <p:spPr>
              <a:xfrm>
                <a:off x="1066902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026"/>
              <p:cNvCxnSpPr/>
              <p:nvPr userDrawn="1"/>
            </p:nvCxnSpPr>
            <p:spPr>
              <a:xfrm>
                <a:off x="11585231"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027"/>
              <p:cNvCxnSpPr/>
              <p:nvPr userDrawn="1"/>
            </p:nvCxnSpPr>
            <p:spPr>
              <a:xfrm>
                <a:off x="5182377"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028"/>
              <p:cNvCxnSpPr/>
              <p:nvPr userDrawn="1"/>
            </p:nvCxnSpPr>
            <p:spPr>
              <a:xfrm>
                <a:off x="42661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029"/>
              <p:cNvCxnSpPr/>
              <p:nvPr userDrawn="1"/>
            </p:nvCxnSpPr>
            <p:spPr>
              <a:xfrm>
                <a:off x="3352083"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030"/>
              <p:cNvCxnSpPr/>
              <p:nvPr userDrawn="1"/>
            </p:nvCxnSpPr>
            <p:spPr>
              <a:xfrm>
                <a:off x="243799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031"/>
              <p:cNvCxnSpPr/>
              <p:nvPr userDrawn="1"/>
            </p:nvCxnSpPr>
            <p:spPr>
              <a:xfrm>
                <a:off x="152179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032"/>
              <p:cNvCxnSpPr/>
              <p:nvPr userDrawn="1"/>
            </p:nvCxnSpPr>
            <p:spPr>
              <a:xfrm>
                <a:off x="607701"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033"/>
              <p:cNvCxnSpPr/>
              <p:nvPr userDrawn="1"/>
            </p:nvCxnSpPr>
            <p:spPr>
              <a:xfrm>
                <a:off x="-3042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034"/>
              <p:cNvCxnSpPr/>
              <p:nvPr userDrawn="1"/>
            </p:nvCxnSpPr>
            <p:spPr>
              <a:xfrm>
                <a:off x="1249508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sp>
        <p:nvSpPr>
          <p:cNvPr id="480" name="Rectangle 1007"/>
          <p:cNvSpPr/>
          <p:nvPr userDrawn="1"/>
        </p:nvSpPr>
        <p:spPr bwMode="auto">
          <a:xfrm>
            <a:off x="2174064" y="1143000"/>
            <a:ext cx="3429394" cy="4572000"/>
          </a:xfrm>
          <a:prstGeom prst="rect">
            <a:avLst/>
          </a:prstGeom>
          <a:solidFill>
            <a:srgbClr val="DDDD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r>
              <a:rPr lang="en-US" sz="2200" dirty="0">
                <a:gradFill>
                  <a:gsLst>
                    <a:gs pos="0">
                      <a:srgbClr val="FFFFFF"/>
                    </a:gs>
                    <a:gs pos="100000">
                      <a:srgbClr val="FFFFFF"/>
                    </a:gs>
                  </a:gsLst>
                  <a:lin ang="5400000" scaled="0"/>
                </a:gradFill>
              </a:rPr>
              <a:t>PHOTO PLACEHOLDER</a:t>
            </a:r>
          </a:p>
        </p:txBody>
      </p:sp>
      <p:sp>
        <p:nvSpPr>
          <p:cNvPr id="481" name="Rectangle 1008"/>
          <p:cNvSpPr/>
          <p:nvPr userDrawn="1"/>
        </p:nvSpPr>
        <p:spPr bwMode="auto">
          <a:xfrm>
            <a:off x="5707063" y="3492500"/>
            <a:ext cx="1611312" cy="22225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6000" b="1" dirty="0">
              <a:solidFill>
                <a:srgbClr val="FFFFFF"/>
              </a:solidFill>
              <a:latin typeface="Segoe Condensed" pitchFamily="34" charset="0"/>
            </a:endParaRPr>
          </a:p>
        </p:txBody>
      </p:sp>
      <p:sp>
        <p:nvSpPr>
          <p:cNvPr id="482" name="Rectangle 1009"/>
          <p:cNvSpPr/>
          <p:nvPr userDrawn="1"/>
        </p:nvSpPr>
        <p:spPr bwMode="auto">
          <a:xfrm>
            <a:off x="5707063" y="1141413"/>
            <a:ext cx="1611312" cy="222091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6000" b="1" dirty="0">
              <a:solidFill>
                <a:srgbClr val="FFFFFF"/>
              </a:solidFill>
              <a:latin typeface="Segoe Condensed" pitchFamily="34" charset="0"/>
            </a:endParaRPr>
          </a:p>
        </p:txBody>
      </p:sp>
      <p:sp>
        <p:nvSpPr>
          <p:cNvPr id="483" name="Freeform 5"/>
          <p:cNvSpPr>
            <a:spLocks noEditPoints="1"/>
          </p:cNvSpPr>
          <p:nvPr userDrawn="1"/>
        </p:nvSpPr>
        <p:spPr bwMode="auto">
          <a:xfrm>
            <a:off x="5816600" y="2130425"/>
            <a:ext cx="1085850" cy="242888"/>
          </a:xfrm>
          <a:custGeom>
            <a:avLst/>
            <a:gdLst>
              <a:gd name="T0" fmla="*/ 347 w 2773"/>
              <a:gd name="T1" fmla="*/ 444 h 464"/>
              <a:gd name="T2" fmla="*/ 281 w 2773"/>
              <a:gd name="T3" fmla="*/ 444 h 464"/>
              <a:gd name="T4" fmla="*/ 186 w 2773"/>
              <a:gd name="T5" fmla="*/ 208 h 464"/>
              <a:gd name="T6" fmla="*/ 0 w 2773"/>
              <a:gd name="T7" fmla="*/ 444 h 464"/>
              <a:gd name="T8" fmla="*/ 271 w 2773"/>
              <a:gd name="T9" fmla="*/ 6 h 464"/>
              <a:gd name="T10" fmla="*/ 396 w 2773"/>
              <a:gd name="T11" fmla="*/ 6 h 464"/>
              <a:gd name="T12" fmla="*/ 473 w 2773"/>
              <a:gd name="T13" fmla="*/ 444 h 464"/>
              <a:gd name="T14" fmla="*/ 502 w 2773"/>
              <a:gd name="T15" fmla="*/ 443 h 464"/>
              <a:gd name="T16" fmla="*/ 693 w 2773"/>
              <a:gd name="T17" fmla="*/ 119 h 464"/>
              <a:gd name="T18" fmla="*/ 702 w 2773"/>
              <a:gd name="T19" fmla="*/ 77 h 464"/>
              <a:gd name="T20" fmla="*/ 600 w 2773"/>
              <a:gd name="T21" fmla="*/ 6 h 464"/>
              <a:gd name="T22" fmla="*/ 702 w 2773"/>
              <a:gd name="T23" fmla="*/ 77 h 464"/>
              <a:gd name="T24" fmla="*/ 869 w 2773"/>
              <a:gd name="T25" fmla="*/ 188 h 464"/>
              <a:gd name="T26" fmla="*/ 882 w 2773"/>
              <a:gd name="T27" fmla="*/ 324 h 464"/>
              <a:gd name="T28" fmla="*/ 805 w 2773"/>
              <a:gd name="T29" fmla="*/ 453 h 464"/>
              <a:gd name="T30" fmla="*/ 1024 w 2773"/>
              <a:gd name="T31" fmla="*/ 240 h 464"/>
              <a:gd name="T32" fmla="*/ 1252 w 2773"/>
              <a:gd name="T33" fmla="*/ 184 h 464"/>
              <a:gd name="T34" fmla="*/ 1569 w 2773"/>
              <a:gd name="T35" fmla="*/ 282 h 464"/>
              <a:gd name="T36" fmla="*/ 1454 w 2773"/>
              <a:gd name="T37" fmla="*/ 332 h 464"/>
              <a:gd name="T38" fmla="*/ 1725 w 2773"/>
              <a:gd name="T39" fmla="*/ 381 h 464"/>
              <a:gd name="T40" fmla="*/ 1595 w 2773"/>
              <a:gd name="T41" fmla="*/ 202 h 464"/>
              <a:gd name="T42" fmla="*/ 1904 w 2773"/>
              <a:gd name="T43" fmla="*/ 214 h 464"/>
              <a:gd name="T44" fmla="*/ 1753 w 2773"/>
              <a:gd name="T45" fmla="*/ 172 h 464"/>
              <a:gd name="T46" fmla="*/ 1893 w 2773"/>
              <a:gd name="T47" fmla="*/ 326 h 464"/>
              <a:gd name="T48" fmla="*/ 1545 w 2773"/>
              <a:gd name="T49" fmla="*/ 348 h 464"/>
              <a:gd name="T50" fmla="*/ 1230 w 2773"/>
              <a:gd name="T51" fmla="*/ 218 h 464"/>
              <a:gd name="T52" fmla="*/ 1103 w 2773"/>
              <a:gd name="T53" fmla="*/ 444 h 464"/>
              <a:gd name="T54" fmla="*/ 1064 w 2773"/>
              <a:gd name="T55" fmla="*/ 119 h 464"/>
              <a:gd name="T56" fmla="*/ 1161 w 2773"/>
              <a:gd name="T57" fmla="*/ 159 h 464"/>
              <a:gd name="T58" fmla="*/ 1271 w 2773"/>
              <a:gd name="T59" fmla="*/ 113 h 464"/>
              <a:gd name="T60" fmla="*/ 1359 w 2773"/>
              <a:gd name="T61" fmla="*/ 371 h 464"/>
              <a:gd name="T62" fmla="*/ 1359 w 2773"/>
              <a:gd name="T63" fmla="*/ 371 h 464"/>
              <a:gd name="T64" fmla="*/ 2128 w 2773"/>
              <a:gd name="T65" fmla="*/ 106 h 464"/>
              <a:gd name="T66" fmla="*/ 2057 w 2773"/>
              <a:gd name="T67" fmla="*/ 371 h 464"/>
              <a:gd name="T68" fmla="*/ 2057 w 2773"/>
              <a:gd name="T69" fmla="*/ 371 h 464"/>
              <a:gd name="T70" fmla="*/ 2610 w 2773"/>
              <a:gd name="T71" fmla="*/ 194 h 464"/>
              <a:gd name="T72" fmla="*/ 2579 w 2773"/>
              <a:gd name="T73" fmla="*/ 360 h 464"/>
              <a:gd name="T74" fmla="*/ 2612 w 2773"/>
              <a:gd name="T75" fmla="*/ 442 h 464"/>
              <a:gd name="T76" fmla="*/ 2466 w 2773"/>
              <a:gd name="T77" fmla="*/ 358 h 464"/>
              <a:gd name="T78" fmla="*/ 2437 w 2773"/>
              <a:gd name="T79" fmla="*/ 194 h 464"/>
              <a:gd name="T80" fmla="*/ 2266 w 2773"/>
              <a:gd name="T81" fmla="*/ 443 h 464"/>
              <a:gd name="T82" fmla="*/ 2261 w 2773"/>
              <a:gd name="T83" fmla="*/ 194 h 464"/>
              <a:gd name="T84" fmla="*/ 2336 w 2773"/>
              <a:gd name="T85" fmla="*/ 119 h 464"/>
              <a:gd name="T86" fmla="*/ 2508 w 2773"/>
              <a:gd name="T87" fmla="*/ 11 h 464"/>
              <a:gd name="T88" fmla="*/ 2451 w 2773"/>
              <a:gd name="T89" fmla="*/ 110 h 464"/>
              <a:gd name="T90" fmla="*/ 2518 w 2773"/>
              <a:gd name="T91" fmla="*/ 119 h 464"/>
              <a:gd name="T92" fmla="*/ 2644 w 2773"/>
              <a:gd name="T93" fmla="*/ 40 h 464"/>
              <a:gd name="T94" fmla="*/ 2682 w 2773"/>
              <a:gd name="T95" fmla="*/ 119 h 464"/>
              <a:gd name="T96" fmla="*/ 2738 w 2773"/>
              <a:gd name="T97" fmla="*/ 187 h 464"/>
              <a:gd name="T98" fmla="*/ 2738 w 2773"/>
              <a:gd name="T99" fmla="*/ 116 h 464"/>
              <a:gd name="T100" fmla="*/ 2738 w 2773"/>
              <a:gd name="T101" fmla="*/ 187 h 464"/>
              <a:gd name="T102" fmla="*/ 2707 w 2773"/>
              <a:gd name="T103" fmla="*/ 151 h 464"/>
              <a:gd name="T104" fmla="*/ 2768 w 2773"/>
              <a:gd name="T105" fmla="*/ 151 h 464"/>
              <a:gd name="T106" fmla="*/ 2743 w 2773"/>
              <a:gd name="T107" fmla="*/ 153 h 464"/>
              <a:gd name="T108" fmla="*/ 2743 w 2773"/>
              <a:gd name="T109" fmla="*/ 169 h 464"/>
              <a:gd name="T110" fmla="*/ 2730 w 2773"/>
              <a:gd name="T111" fmla="*/ 153 h 464"/>
              <a:gd name="T112" fmla="*/ 2720 w 2773"/>
              <a:gd name="T113" fmla="*/ 169 h 464"/>
              <a:gd name="T114" fmla="*/ 2743 w 2773"/>
              <a:gd name="T115" fmla="*/ 131 h 464"/>
              <a:gd name="T116" fmla="*/ 2743 w 2773"/>
              <a:gd name="T117" fmla="*/ 153 h 464"/>
              <a:gd name="T118" fmla="*/ 2734 w 2773"/>
              <a:gd name="T119" fmla="*/ 136 h 464"/>
              <a:gd name="T120" fmla="*/ 2737 w 2773"/>
              <a:gd name="T121" fmla="*/ 147 h 464"/>
              <a:gd name="T122" fmla="*/ 2742 w 2773"/>
              <a:gd name="T123" fmla="*/ 13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464">
                <a:moveTo>
                  <a:pt x="473" y="444"/>
                </a:moveTo>
                <a:cubicBezTo>
                  <a:pt x="347" y="444"/>
                  <a:pt x="347" y="444"/>
                  <a:pt x="347" y="444"/>
                </a:cubicBezTo>
                <a:cubicBezTo>
                  <a:pt x="399" y="208"/>
                  <a:pt x="399" y="208"/>
                  <a:pt x="399" y="208"/>
                </a:cubicBezTo>
                <a:cubicBezTo>
                  <a:pt x="281" y="444"/>
                  <a:pt x="281" y="444"/>
                  <a:pt x="281" y="444"/>
                </a:cubicBezTo>
                <a:cubicBezTo>
                  <a:pt x="191" y="444"/>
                  <a:pt x="191" y="444"/>
                  <a:pt x="191" y="444"/>
                </a:cubicBezTo>
                <a:cubicBezTo>
                  <a:pt x="186" y="208"/>
                  <a:pt x="186" y="208"/>
                  <a:pt x="186" y="208"/>
                </a:cubicBezTo>
                <a:cubicBezTo>
                  <a:pt x="127" y="444"/>
                  <a:pt x="127" y="444"/>
                  <a:pt x="127" y="444"/>
                </a:cubicBezTo>
                <a:cubicBezTo>
                  <a:pt x="0" y="444"/>
                  <a:pt x="0" y="444"/>
                  <a:pt x="0" y="444"/>
                </a:cubicBezTo>
                <a:cubicBezTo>
                  <a:pt x="97" y="6"/>
                  <a:pt x="97" y="6"/>
                  <a:pt x="97" y="6"/>
                </a:cubicBezTo>
                <a:cubicBezTo>
                  <a:pt x="271" y="6"/>
                  <a:pt x="271" y="6"/>
                  <a:pt x="271" y="6"/>
                </a:cubicBezTo>
                <a:cubicBezTo>
                  <a:pt x="279" y="250"/>
                  <a:pt x="279" y="250"/>
                  <a:pt x="279" y="250"/>
                </a:cubicBezTo>
                <a:cubicBezTo>
                  <a:pt x="396" y="6"/>
                  <a:pt x="396" y="6"/>
                  <a:pt x="396" y="6"/>
                </a:cubicBezTo>
                <a:cubicBezTo>
                  <a:pt x="570" y="6"/>
                  <a:pt x="570" y="6"/>
                  <a:pt x="570" y="6"/>
                </a:cubicBezTo>
                <a:lnTo>
                  <a:pt x="473" y="444"/>
                </a:lnTo>
                <a:close/>
                <a:moveTo>
                  <a:pt x="621" y="444"/>
                </a:moveTo>
                <a:cubicBezTo>
                  <a:pt x="502" y="443"/>
                  <a:pt x="502" y="443"/>
                  <a:pt x="502" y="443"/>
                </a:cubicBezTo>
                <a:cubicBezTo>
                  <a:pt x="575" y="119"/>
                  <a:pt x="575" y="119"/>
                  <a:pt x="575" y="119"/>
                </a:cubicBezTo>
                <a:cubicBezTo>
                  <a:pt x="693" y="119"/>
                  <a:pt x="693" y="119"/>
                  <a:pt x="693" y="119"/>
                </a:cubicBezTo>
                <a:lnTo>
                  <a:pt x="621" y="444"/>
                </a:lnTo>
                <a:close/>
                <a:moveTo>
                  <a:pt x="702" y="77"/>
                </a:moveTo>
                <a:cubicBezTo>
                  <a:pt x="585" y="77"/>
                  <a:pt x="585" y="77"/>
                  <a:pt x="585" y="77"/>
                </a:cubicBezTo>
                <a:cubicBezTo>
                  <a:pt x="600" y="6"/>
                  <a:pt x="600" y="6"/>
                  <a:pt x="600" y="6"/>
                </a:cubicBezTo>
                <a:cubicBezTo>
                  <a:pt x="718" y="6"/>
                  <a:pt x="718" y="6"/>
                  <a:pt x="718" y="6"/>
                </a:cubicBezTo>
                <a:lnTo>
                  <a:pt x="702" y="77"/>
                </a:lnTo>
                <a:close/>
                <a:moveTo>
                  <a:pt x="902" y="240"/>
                </a:moveTo>
                <a:cubicBezTo>
                  <a:pt x="904" y="235"/>
                  <a:pt x="908" y="187"/>
                  <a:pt x="869" y="188"/>
                </a:cubicBezTo>
                <a:cubicBezTo>
                  <a:pt x="797" y="190"/>
                  <a:pt x="745" y="369"/>
                  <a:pt x="825" y="371"/>
                </a:cubicBezTo>
                <a:cubicBezTo>
                  <a:pt x="862" y="372"/>
                  <a:pt x="879" y="329"/>
                  <a:pt x="882" y="324"/>
                </a:cubicBezTo>
                <a:cubicBezTo>
                  <a:pt x="1005" y="324"/>
                  <a:pt x="1005" y="324"/>
                  <a:pt x="1005" y="324"/>
                </a:cubicBezTo>
                <a:cubicBezTo>
                  <a:pt x="1005" y="326"/>
                  <a:pt x="968" y="457"/>
                  <a:pt x="805" y="453"/>
                </a:cubicBezTo>
                <a:cubicBezTo>
                  <a:pt x="586" y="449"/>
                  <a:pt x="642" y="98"/>
                  <a:pt x="891" y="111"/>
                </a:cubicBezTo>
                <a:cubicBezTo>
                  <a:pt x="1032" y="117"/>
                  <a:pt x="1025" y="235"/>
                  <a:pt x="1024" y="240"/>
                </a:cubicBezTo>
                <a:lnTo>
                  <a:pt x="902" y="240"/>
                </a:lnTo>
                <a:close/>
                <a:moveTo>
                  <a:pt x="1252" y="184"/>
                </a:moveTo>
                <a:cubicBezTo>
                  <a:pt x="1291" y="136"/>
                  <a:pt x="1352" y="102"/>
                  <a:pt x="1431" y="106"/>
                </a:cubicBezTo>
                <a:cubicBezTo>
                  <a:pt x="1541" y="112"/>
                  <a:pt x="1587" y="193"/>
                  <a:pt x="1569" y="282"/>
                </a:cubicBezTo>
                <a:cubicBezTo>
                  <a:pt x="1567" y="291"/>
                  <a:pt x="1561" y="294"/>
                  <a:pt x="1551" y="298"/>
                </a:cubicBezTo>
                <a:cubicBezTo>
                  <a:pt x="1454" y="332"/>
                  <a:pt x="1454" y="332"/>
                  <a:pt x="1454" y="332"/>
                </a:cubicBezTo>
                <a:cubicBezTo>
                  <a:pt x="1672" y="332"/>
                  <a:pt x="1672" y="332"/>
                  <a:pt x="1672" y="332"/>
                </a:cubicBezTo>
                <a:cubicBezTo>
                  <a:pt x="1672" y="332"/>
                  <a:pt x="1655" y="382"/>
                  <a:pt x="1725" y="381"/>
                </a:cubicBezTo>
                <a:cubicBezTo>
                  <a:pt x="1773" y="381"/>
                  <a:pt x="1792" y="326"/>
                  <a:pt x="1727" y="315"/>
                </a:cubicBezTo>
                <a:cubicBezTo>
                  <a:pt x="1697" y="310"/>
                  <a:pt x="1583" y="291"/>
                  <a:pt x="1595" y="202"/>
                </a:cubicBezTo>
                <a:cubicBezTo>
                  <a:pt x="1606" y="129"/>
                  <a:pt x="1682" y="104"/>
                  <a:pt x="1765" y="105"/>
                </a:cubicBezTo>
                <a:cubicBezTo>
                  <a:pt x="1934" y="107"/>
                  <a:pt x="1902" y="207"/>
                  <a:pt x="1904" y="214"/>
                </a:cubicBezTo>
                <a:cubicBezTo>
                  <a:pt x="1791" y="214"/>
                  <a:pt x="1791" y="214"/>
                  <a:pt x="1791" y="214"/>
                </a:cubicBezTo>
                <a:cubicBezTo>
                  <a:pt x="1791" y="214"/>
                  <a:pt x="1803" y="172"/>
                  <a:pt x="1753" y="172"/>
                </a:cubicBezTo>
                <a:cubicBezTo>
                  <a:pt x="1706" y="172"/>
                  <a:pt x="1695" y="213"/>
                  <a:pt x="1748" y="225"/>
                </a:cubicBezTo>
                <a:cubicBezTo>
                  <a:pt x="1814" y="238"/>
                  <a:pt x="1888" y="242"/>
                  <a:pt x="1893" y="326"/>
                </a:cubicBezTo>
                <a:cubicBezTo>
                  <a:pt x="1894" y="350"/>
                  <a:pt x="1880" y="458"/>
                  <a:pt x="1710" y="456"/>
                </a:cubicBezTo>
                <a:cubicBezTo>
                  <a:pt x="1558" y="454"/>
                  <a:pt x="1541" y="385"/>
                  <a:pt x="1545" y="348"/>
                </a:cubicBezTo>
                <a:cubicBezTo>
                  <a:pt x="1515" y="407"/>
                  <a:pt x="1445" y="457"/>
                  <a:pt x="1352" y="454"/>
                </a:cubicBezTo>
                <a:cubicBezTo>
                  <a:pt x="1208" y="449"/>
                  <a:pt x="1178" y="318"/>
                  <a:pt x="1230" y="218"/>
                </a:cubicBezTo>
                <a:cubicBezTo>
                  <a:pt x="1204" y="219"/>
                  <a:pt x="1151" y="231"/>
                  <a:pt x="1130" y="328"/>
                </a:cubicBezTo>
                <a:cubicBezTo>
                  <a:pt x="1103" y="444"/>
                  <a:pt x="1103" y="444"/>
                  <a:pt x="1103" y="444"/>
                </a:cubicBezTo>
                <a:cubicBezTo>
                  <a:pt x="991" y="444"/>
                  <a:pt x="991" y="444"/>
                  <a:pt x="991" y="444"/>
                </a:cubicBezTo>
                <a:cubicBezTo>
                  <a:pt x="1064" y="119"/>
                  <a:pt x="1064" y="119"/>
                  <a:pt x="1064" y="119"/>
                </a:cubicBezTo>
                <a:cubicBezTo>
                  <a:pt x="1170" y="119"/>
                  <a:pt x="1170" y="119"/>
                  <a:pt x="1170" y="119"/>
                </a:cubicBezTo>
                <a:cubicBezTo>
                  <a:pt x="1161" y="159"/>
                  <a:pt x="1161" y="159"/>
                  <a:pt x="1161" y="159"/>
                </a:cubicBezTo>
                <a:cubicBezTo>
                  <a:pt x="1176" y="141"/>
                  <a:pt x="1193" y="130"/>
                  <a:pt x="1215" y="122"/>
                </a:cubicBezTo>
                <a:cubicBezTo>
                  <a:pt x="1233" y="116"/>
                  <a:pt x="1250" y="113"/>
                  <a:pt x="1271" y="113"/>
                </a:cubicBezTo>
                <a:lnTo>
                  <a:pt x="1252" y="184"/>
                </a:lnTo>
                <a:close/>
                <a:moveTo>
                  <a:pt x="1359" y="371"/>
                </a:moveTo>
                <a:cubicBezTo>
                  <a:pt x="1442" y="388"/>
                  <a:pt x="1498" y="194"/>
                  <a:pt x="1422" y="182"/>
                </a:cubicBezTo>
                <a:cubicBezTo>
                  <a:pt x="1346" y="170"/>
                  <a:pt x="1285" y="355"/>
                  <a:pt x="1359" y="371"/>
                </a:cubicBezTo>
                <a:close/>
                <a:moveTo>
                  <a:pt x="2051" y="454"/>
                </a:moveTo>
                <a:cubicBezTo>
                  <a:pt x="1813" y="445"/>
                  <a:pt x="1884" y="94"/>
                  <a:pt x="2128" y="106"/>
                </a:cubicBezTo>
                <a:cubicBezTo>
                  <a:pt x="2358" y="117"/>
                  <a:pt x="2292" y="464"/>
                  <a:pt x="2051" y="454"/>
                </a:cubicBezTo>
                <a:close/>
                <a:moveTo>
                  <a:pt x="2057" y="371"/>
                </a:moveTo>
                <a:cubicBezTo>
                  <a:pt x="2140" y="388"/>
                  <a:pt x="2196" y="194"/>
                  <a:pt x="2120" y="182"/>
                </a:cubicBezTo>
                <a:cubicBezTo>
                  <a:pt x="2044" y="170"/>
                  <a:pt x="1983" y="355"/>
                  <a:pt x="2057" y="371"/>
                </a:cubicBezTo>
                <a:close/>
                <a:moveTo>
                  <a:pt x="2666" y="194"/>
                </a:moveTo>
                <a:cubicBezTo>
                  <a:pt x="2610" y="194"/>
                  <a:pt x="2610" y="194"/>
                  <a:pt x="2610" y="194"/>
                </a:cubicBezTo>
                <a:cubicBezTo>
                  <a:pt x="2580" y="336"/>
                  <a:pt x="2580" y="336"/>
                  <a:pt x="2580" y="336"/>
                </a:cubicBezTo>
                <a:cubicBezTo>
                  <a:pt x="2578" y="344"/>
                  <a:pt x="2576" y="351"/>
                  <a:pt x="2579" y="360"/>
                </a:cubicBezTo>
                <a:cubicBezTo>
                  <a:pt x="2583" y="373"/>
                  <a:pt x="2629" y="367"/>
                  <a:pt x="2629" y="367"/>
                </a:cubicBezTo>
                <a:cubicBezTo>
                  <a:pt x="2612" y="442"/>
                  <a:pt x="2612" y="442"/>
                  <a:pt x="2612" y="442"/>
                </a:cubicBezTo>
                <a:cubicBezTo>
                  <a:pt x="2612" y="442"/>
                  <a:pt x="2518" y="453"/>
                  <a:pt x="2485" y="431"/>
                </a:cubicBezTo>
                <a:cubicBezTo>
                  <a:pt x="2471" y="421"/>
                  <a:pt x="2456" y="401"/>
                  <a:pt x="2466" y="358"/>
                </a:cubicBezTo>
                <a:cubicBezTo>
                  <a:pt x="2502" y="194"/>
                  <a:pt x="2502" y="194"/>
                  <a:pt x="2502" y="194"/>
                </a:cubicBezTo>
                <a:cubicBezTo>
                  <a:pt x="2437" y="194"/>
                  <a:pt x="2437" y="194"/>
                  <a:pt x="2437" y="194"/>
                </a:cubicBezTo>
                <a:cubicBezTo>
                  <a:pt x="2382" y="443"/>
                  <a:pt x="2382" y="443"/>
                  <a:pt x="2382" y="443"/>
                </a:cubicBezTo>
                <a:cubicBezTo>
                  <a:pt x="2266" y="443"/>
                  <a:pt x="2266" y="443"/>
                  <a:pt x="2266" y="443"/>
                </a:cubicBezTo>
                <a:cubicBezTo>
                  <a:pt x="2321" y="194"/>
                  <a:pt x="2321" y="194"/>
                  <a:pt x="2321" y="194"/>
                </a:cubicBezTo>
                <a:cubicBezTo>
                  <a:pt x="2261" y="194"/>
                  <a:pt x="2261" y="194"/>
                  <a:pt x="2261" y="194"/>
                </a:cubicBezTo>
                <a:cubicBezTo>
                  <a:pt x="2277" y="119"/>
                  <a:pt x="2277" y="119"/>
                  <a:pt x="2277" y="119"/>
                </a:cubicBezTo>
                <a:cubicBezTo>
                  <a:pt x="2336" y="119"/>
                  <a:pt x="2336" y="119"/>
                  <a:pt x="2336" y="119"/>
                </a:cubicBezTo>
                <a:cubicBezTo>
                  <a:pt x="2347" y="70"/>
                  <a:pt x="2356" y="47"/>
                  <a:pt x="2381" y="28"/>
                </a:cubicBezTo>
                <a:cubicBezTo>
                  <a:pt x="2417" y="0"/>
                  <a:pt x="2508" y="11"/>
                  <a:pt x="2508" y="11"/>
                </a:cubicBezTo>
                <a:cubicBezTo>
                  <a:pt x="2496" y="72"/>
                  <a:pt x="2496" y="72"/>
                  <a:pt x="2496" y="72"/>
                </a:cubicBezTo>
                <a:cubicBezTo>
                  <a:pt x="2459" y="72"/>
                  <a:pt x="2456" y="86"/>
                  <a:pt x="2451" y="110"/>
                </a:cubicBezTo>
                <a:cubicBezTo>
                  <a:pt x="2449" y="119"/>
                  <a:pt x="2449" y="119"/>
                  <a:pt x="2449" y="119"/>
                </a:cubicBezTo>
                <a:cubicBezTo>
                  <a:pt x="2518" y="119"/>
                  <a:pt x="2518" y="119"/>
                  <a:pt x="2518" y="119"/>
                </a:cubicBezTo>
                <a:cubicBezTo>
                  <a:pt x="2536" y="40"/>
                  <a:pt x="2536" y="40"/>
                  <a:pt x="2536" y="40"/>
                </a:cubicBezTo>
                <a:cubicBezTo>
                  <a:pt x="2644" y="40"/>
                  <a:pt x="2644" y="40"/>
                  <a:pt x="2644" y="40"/>
                </a:cubicBezTo>
                <a:cubicBezTo>
                  <a:pt x="2627" y="119"/>
                  <a:pt x="2627" y="119"/>
                  <a:pt x="2627" y="119"/>
                </a:cubicBezTo>
                <a:cubicBezTo>
                  <a:pt x="2682" y="119"/>
                  <a:pt x="2682" y="119"/>
                  <a:pt x="2682" y="119"/>
                </a:cubicBezTo>
                <a:lnTo>
                  <a:pt x="2666" y="194"/>
                </a:lnTo>
                <a:close/>
                <a:moveTo>
                  <a:pt x="2738" y="187"/>
                </a:moveTo>
                <a:cubicBezTo>
                  <a:pt x="2718" y="187"/>
                  <a:pt x="2702" y="171"/>
                  <a:pt x="2702" y="151"/>
                </a:cubicBezTo>
                <a:cubicBezTo>
                  <a:pt x="2702" y="131"/>
                  <a:pt x="2718" y="116"/>
                  <a:pt x="2738" y="116"/>
                </a:cubicBezTo>
                <a:cubicBezTo>
                  <a:pt x="2757" y="116"/>
                  <a:pt x="2773" y="131"/>
                  <a:pt x="2773" y="151"/>
                </a:cubicBezTo>
                <a:cubicBezTo>
                  <a:pt x="2773" y="171"/>
                  <a:pt x="2757" y="187"/>
                  <a:pt x="2738" y="187"/>
                </a:cubicBezTo>
                <a:close/>
                <a:moveTo>
                  <a:pt x="2738" y="121"/>
                </a:moveTo>
                <a:cubicBezTo>
                  <a:pt x="2721" y="121"/>
                  <a:pt x="2707" y="134"/>
                  <a:pt x="2707" y="151"/>
                </a:cubicBezTo>
                <a:cubicBezTo>
                  <a:pt x="2707" y="168"/>
                  <a:pt x="2721" y="182"/>
                  <a:pt x="2738" y="182"/>
                </a:cubicBezTo>
                <a:cubicBezTo>
                  <a:pt x="2754" y="182"/>
                  <a:pt x="2768" y="168"/>
                  <a:pt x="2768" y="151"/>
                </a:cubicBezTo>
                <a:cubicBezTo>
                  <a:pt x="2768" y="134"/>
                  <a:pt x="2754" y="121"/>
                  <a:pt x="2738" y="121"/>
                </a:cubicBezTo>
                <a:close/>
                <a:moveTo>
                  <a:pt x="2743" y="153"/>
                </a:moveTo>
                <a:cubicBezTo>
                  <a:pt x="2750" y="169"/>
                  <a:pt x="2750" y="169"/>
                  <a:pt x="2750" y="169"/>
                </a:cubicBezTo>
                <a:cubicBezTo>
                  <a:pt x="2743" y="169"/>
                  <a:pt x="2743" y="169"/>
                  <a:pt x="2743" y="169"/>
                </a:cubicBezTo>
                <a:cubicBezTo>
                  <a:pt x="2737" y="153"/>
                  <a:pt x="2737" y="153"/>
                  <a:pt x="2737" y="153"/>
                </a:cubicBezTo>
                <a:cubicBezTo>
                  <a:pt x="2730" y="153"/>
                  <a:pt x="2730" y="153"/>
                  <a:pt x="2730" y="153"/>
                </a:cubicBezTo>
                <a:cubicBezTo>
                  <a:pt x="2726" y="169"/>
                  <a:pt x="2726" y="169"/>
                  <a:pt x="2726" y="169"/>
                </a:cubicBezTo>
                <a:cubicBezTo>
                  <a:pt x="2720" y="169"/>
                  <a:pt x="2720" y="169"/>
                  <a:pt x="2720" y="169"/>
                </a:cubicBezTo>
                <a:cubicBezTo>
                  <a:pt x="2729" y="131"/>
                  <a:pt x="2729" y="131"/>
                  <a:pt x="2729" y="131"/>
                </a:cubicBezTo>
                <a:cubicBezTo>
                  <a:pt x="2743" y="131"/>
                  <a:pt x="2743" y="131"/>
                  <a:pt x="2743" y="131"/>
                </a:cubicBezTo>
                <a:cubicBezTo>
                  <a:pt x="2752" y="131"/>
                  <a:pt x="2754" y="136"/>
                  <a:pt x="2754" y="142"/>
                </a:cubicBezTo>
                <a:cubicBezTo>
                  <a:pt x="2754" y="147"/>
                  <a:pt x="2749" y="152"/>
                  <a:pt x="2743" y="153"/>
                </a:cubicBezTo>
                <a:close/>
                <a:moveTo>
                  <a:pt x="2742" y="136"/>
                </a:moveTo>
                <a:cubicBezTo>
                  <a:pt x="2734" y="136"/>
                  <a:pt x="2734" y="136"/>
                  <a:pt x="2734" y="136"/>
                </a:cubicBezTo>
                <a:cubicBezTo>
                  <a:pt x="2731" y="147"/>
                  <a:pt x="2731" y="147"/>
                  <a:pt x="2731" y="147"/>
                </a:cubicBezTo>
                <a:cubicBezTo>
                  <a:pt x="2737" y="147"/>
                  <a:pt x="2737" y="147"/>
                  <a:pt x="2737" y="147"/>
                </a:cubicBezTo>
                <a:cubicBezTo>
                  <a:pt x="2742" y="147"/>
                  <a:pt x="2749" y="147"/>
                  <a:pt x="2749" y="141"/>
                </a:cubicBezTo>
                <a:cubicBezTo>
                  <a:pt x="2749" y="137"/>
                  <a:pt x="2746" y="136"/>
                  <a:pt x="2742" y="136"/>
                </a:cubicBezTo>
                <a:close/>
              </a:path>
            </a:pathLst>
          </a:custGeom>
          <a:solidFill>
            <a:srgbClr val="FFFFFF"/>
          </a:solidFill>
          <a:ln>
            <a:noFill/>
          </a:ln>
        </p:spPr>
        <p:txBody>
          <a:bodyPr/>
          <a:lstStyle/>
          <a:p>
            <a:pPr defTabSz="914363" fontAlgn="auto">
              <a:spcBef>
                <a:spcPts val="0"/>
              </a:spcBef>
              <a:spcAft>
                <a:spcPts val="0"/>
              </a:spcAft>
              <a:defRPr/>
            </a:pPr>
            <a:endParaRPr lang="en-US" dirty="0">
              <a:solidFill>
                <a:srgbClr val="292929"/>
              </a:solidFill>
              <a:latin typeface="+mn-lt"/>
              <a:cs typeface="+mn-cs"/>
            </a:endParaRPr>
          </a:p>
        </p:txBody>
      </p:sp>
      <p:sp>
        <p:nvSpPr>
          <p:cNvPr id="484" name="Rectangle 1011"/>
          <p:cNvSpPr/>
          <p:nvPr userDrawn="1"/>
        </p:nvSpPr>
        <p:spPr bwMode="auto">
          <a:xfrm>
            <a:off x="2173288" y="4343400"/>
            <a:ext cx="3430587" cy="1371600"/>
          </a:xfrm>
          <a:prstGeom prst="rect">
            <a:avLst/>
          </a:prstGeom>
          <a:solidFill>
            <a:srgbClr val="09AC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82880" rIns="91436" bIns="45718"/>
          <a:lstStyle/>
          <a:p>
            <a:pPr defTabSz="914099">
              <a:lnSpc>
                <a:spcPct val="75000"/>
              </a:lnSpc>
              <a:defRPr/>
            </a:pPr>
            <a:endParaRPr lang="en-US" sz="2400" dirty="0">
              <a:gradFill>
                <a:gsLst>
                  <a:gs pos="0">
                    <a:srgbClr val="FFFFFF"/>
                  </a:gs>
                  <a:gs pos="100000">
                    <a:srgbClr val="FFFFFF"/>
                  </a:gs>
                </a:gsLst>
                <a:lin ang="5400000" scaled="0"/>
              </a:gradFill>
            </a:endParaRPr>
          </a:p>
        </p:txBody>
      </p:sp>
      <p:sp>
        <p:nvSpPr>
          <p:cNvPr id="485" name="small box shadow"/>
          <p:cNvSpPr/>
          <p:nvPr userDrawn="1"/>
        </p:nvSpPr>
        <p:spPr bwMode="auto">
          <a:xfrm>
            <a:off x="5706356" y="5715001"/>
            <a:ext cx="1609559" cy="685800"/>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486" name="small box shadow"/>
          <p:cNvSpPr/>
          <p:nvPr userDrawn="1"/>
        </p:nvSpPr>
        <p:spPr bwMode="auto">
          <a:xfrm>
            <a:off x="2174063" y="5715001"/>
            <a:ext cx="3429395" cy="685800"/>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3" name="Title 198"/>
          <p:cNvSpPr>
            <a:spLocks noGrp="1"/>
          </p:cNvSpPr>
          <p:nvPr>
            <p:ph type="title"/>
          </p:nvPr>
        </p:nvSpPr>
        <p:spPr>
          <a:xfrm>
            <a:off x="2174064" y="4779900"/>
            <a:ext cx="3429394" cy="498598"/>
          </a:xfrm>
        </p:spPr>
        <p:txBody>
          <a:bodyPr lIns="137160" rIns="137160" anchor="ctr" anchorCtr="0"/>
          <a:lstStyle>
            <a:lvl1pPr>
              <a:defRPr sz="3600" b="1" i="0" baseline="0">
                <a:gradFill flip="none" rotWithShape="1">
                  <a:gsLst>
                    <a:gs pos="4583">
                      <a:srgbClr val="FFFFFF"/>
                    </a:gs>
                    <a:gs pos="100000">
                      <a:srgbClr val="FFFFFF"/>
                    </a:gs>
                  </a:gsLst>
                  <a:lin ang="5400000" scaled="0"/>
                  <a:tileRect/>
                </a:gradFill>
              </a:defRPr>
            </a:lvl1pPr>
          </a:lstStyle>
          <a:p>
            <a:r>
              <a:rPr lang="ru-RU" dirty="0" smtClean="0"/>
              <a:t>Образец заголовка</a:t>
            </a:r>
            <a:endParaRPr lang="en-US" dirty="0"/>
          </a:p>
        </p:txBody>
      </p:sp>
      <p:sp>
        <p:nvSpPr>
          <p:cNvPr id="1014" name="Text Placeholder 202"/>
          <p:cNvSpPr>
            <a:spLocks noGrp="1"/>
          </p:cNvSpPr>
          <p:nvPr>
            <p:ph type="body" sz="quarter" idx="10"/>
          </p:nvPr>
        </p:nvSpPr>
        <p:spPr>
          <a:xfrm>
            <a:off x="5706357" y="3985513"/>
            <a:ext cx="1612049" cy="1236982"/>
          </a:xfrm>
        </p:spPr>
        <p:txBody>
          <a:bodyPr lIns="137160" rIns="137160" anchor="ctr" anchorCtr="0">
            <a:noAutofit/>
          </a:bodyPr>
          <a:lstStyle>
            <a:lvl1pPr marL="0" indent="0">
              <a:lnSpc>
                <a:spcPct val="85000"/>
              </a:lnSpc>
              <a:spcBef>
                <a:spcPts val="0"/>
              </a:spcBef>
              <a:buFont typeface="Arial" pitchFamily="34" charset="0"/>
              <a:buNone/>
              <a:defRPr sz="2800" spc="-30" baseline="0">
                <a:gradFill>
                  <a:gsLst>
                    <a:gs pos="1250">
                      <a:srgbClr val="FFFFFF"/>
                    </a:gs>
                    <a:gs pos="6250">
                      <a:srgbClr val="FFFFFF"/>
                    </a:gs>
                  </a:gsLst>
                  <a:lin ang="5400000" scaled="0"/>
                </a:gradFill>
              </a:defRPr>
            </a:lvl1pPr>
          </a:lstStyle>
          <a:p>
            <a:pPr lvl="0"/>
            <a:r>
              <a:rPr lang="ru-RU" dirty="0" smtClean="0"/>
              <a:t>Образец текста</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000"/>
                                        <p:tgtEl>
                                          <p:spTgt spid="486"/>
                                        </p:tgtEl>
                                      </p:cBhvr>
                                    </p:animEffect>
                                  </p:childTnLst>
                                </p:cTn>
                              </p:par>
                              <p:par>
                                <p:cTn id="8" presetID="10" presetClass="entr" presetSubtype="0" fill="hold" grpId="0" nodeType="withEffect">
                                  <p:stCondLst>
                                    <p:cond delay="1700"/>
                                  </p:stCondLst>
                                  <p:childTnLst>
                                    <p:set>
                                      <p:cBhvr>
                                        <p:cTn id="9" dur="1" fill="hold">
                                          <p:stCondLst>
                                            <p:cond delay="0"/>
                                          </p:stCondLst>
                                        </p:cTn>
                                        <p:tgtEl>
                                          <p:spTgt spid="485"/>
                                        </p:tgtEl>
                                        <p:attrNameLst>
                                          <p:attrName>style.visibility</p:attrName>
                                        </p:attrNameLst>
                                      </p:cBhvr>
                                      <p:to>
                                        <p:strVal val="visible"/>
                                      </p:to>
                                    </p:set>
                                    <p:animEffect transition="in" filter="fade">
                                      <p:cBhvr>
                                        <p:cTn id="10" dur="125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p:bldP spid="48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456128" y="1143000"/>
            <a:ext cx="8231744"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456128" y="1143000"/>
            <a:ext cx="8231744"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6129" y="1143001"/>
            <a:ext cx="4049179" cy="2129814"/>
          </a:xfrm>
          <a:prstGeom prst="rect">
            <a:avLst/>
          </a:prstGeom>
        </p:spPr>
        <p:txBody>
          <a:bodyPr/>
          <a:lstStyle>
            <a:lvl1pPr marL="228600" indent="-228600">
              <a:lnSpc>
                <a:spcPct val="90000"/>
              </a:lnSpc>
              <a:defRPr sz="2800"/>
            </a:lvl1pPr>
            <a:lvl2pPr marL="457200" indent="-228600">
              <a:lnSpc>
                <a:spcPct val="90000"/>
              </a:lnSpc>
              <a:defRPr sz="2400"/>
            </a:lvl2pPr>
            <a:lvl3pPr marL="685800" indent="-228600">
              <a:lnSpc>
                <a:spcPct val="90000"/>
              </a:lnSpc>
              <a:defRPr sz="2000"/>
            </a:lvl3pPr>
            <a:lvl4pPr marL="914400" indent="-228600">
              <a:lnSpc>
                <a:spcPct val="90000"/>
              </a:lnSpc>
              <a:defRPr sz="1800"/>
            </a:lvl4pPr>
            <a:lvl5pPr marL="1092200" indent="-17780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3" y="1143001"/>
            <a:ext cx="4050370" cy="2129814"/>
          </a:xfrm>
          <a:prstGeom prst="rect">
            <a:avLst/>
          </a:prstGeom>
        </p:spPr>
        <p:txBody>
          <a:bodyPr/>
          <a:lstStyle>
            <a:lvl1pPr marL="228600" indent="-228600">
              <a:lnSpc>
                <a:spcPct val="90000"/>
              </a:lnSpc>
              <a:defRPr sz="2800"/>
            </a:lvl1pPr>
            <a:lvl2pPr marL="457200" indent="-228600">
              <a:lnSpc>
                <a:spcPct val="90000"/>
              </a:lnSpc>
              <a:defRPr sz="2400"/>
            </a:lvl2pPr>
            <a:lvl3pPr marL="685800" indent="-228600">
              <a:lnSpc>
                <a:spcPct val="90000"/>
              </a:lnSpc>
              <a:defRPr sz="2000"/>
            </a:lvl3pPr>
            <a:lvl4pPr marL="914400" indent="-228600">
              <a:lnSpc>
                <a:spcPct val="90000"/>
              </a:lnSpc>
              <a:defRPr sz="1800"/>
            </a:lvl4pPr>
            <a:lvl5pPr marL="1092200" indent="-17780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b="0">
                <a:gradFill flip="none" rotWithShape="1">
                  <a:gsLst>
                    <a:gs pos="1250">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a:prstGeom prst="rect">
            <a:avLst/>
          </a:prstGeom>
        </p:spPr>
        <p:txBody>
          <a:bodyPr/>
          <a:lstStyle>
            <a:lvl1pPr marL="290513" indent="-29051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588963"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884238"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7763" indent="-29368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383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b="0">
                <a:gradFill>
                  <a:gsLst>
                    <a:gs pos="125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a:prstGeom prst="rect">
            <a:avLst/>
          </a:prstGeom>
        </p:spPr>
        <p:txBody>
          <a:bodyPr/>
          <a:lstStyle>
            <a:lvl1pPr marL="290513" indent="-29051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588963"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884238"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7763" indent="-29368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383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9"/>
            <a:ext cx="9144001" cy="619125"/>
          </a:xfrm>
          <a:prstGeom prst="rect">
            <a:avLst/>
          </a:prstGeo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pic>
        <p:nvPicPr>
          <p:cNvPr id="5" name="Picture 2" descr="Microsoft logo and tagline"/>
          <p:cNvPicPr>
            <a:picLocks noChangeAspect="1" noChangeArrowheads="1"/>
          </p:cNvPicPr>
          <p:nvPr userDrawn="1"/>
        </p:nvPicPr>
        <p:blipFill>
          <a:blip r:embed="rId2"/>
          <a:srcRect/>
          <a:stretch>
            <a:fillRect/>
          </a:stretch>
        </p:blipFill>
        <p:spPr bwMode="black">
          <a:xfrm>
            <a:off x="7593013" y="6307138"/>
            <a:ext cx="1401762" cy="314325"/>
          </a:xfrm>
          <a:prstGeom prst="rect">
            <a:avLst/>
          </a:prstGeom>
          <a:noFill/>
          <a:ln w="9525">
            <a:noFill/>
            <a:miter lim="800000"/>
            <a:headEnd/>
            <a:tailEnd/>
          </a:ln>
        </p:spPr>
      </p:pic>
      <p:sp>
        <p:nvSpPr>
          <p:cNvPr id="6" name="Text Placeholder 5"/>
          <p:cNvSpPr>
            <a:spLocks noGrp="1"/>
          </p:cNvSpPr>
          <p:nvPr>
            <p:ph type="body" sz="quarter" idx="10"/>
          </p:nvPr>
        </p:nvSpPr>
        <p:spPr>
          <a:xfrm>
            <a:off x="384673" y="1768476"/>
            <a:ext cx="8423524" cy="2437590"/>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ru-RU" dirty="0" smtClean="0"/>
              <a:t>Образец текста</a:t>
            </a:r>
          </a:p>
        </p:txBody>
      </p:sp>
      <p:sp>
        <p:nvSpPr>
          <p:cNvPr id="4" name="Text Placeholder 8"/>
          <p:cNvSpPr>
            <a:spLocks noGrp="1"/>
          </p:cNvSpPr>
          <p:nvPr>
            <p:ph type="body" sz="quarter" idx="11"/>
          </p:nvPr>
        </p:nvSpPr>
        <p:spPr>
          <a:xfrm>
            <a:off x="384673" y="3219165"/>
            <a:ext cx="5636696"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nimated Title Slide- Background only">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456128" y="1143000"/>
            <a:ext cx="8231744"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456128" y="1143000"/>
            <a:ext cx="8231744"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6130" y="1143001"/>
            <a:ext cx="4049179" cy="2129814"/>
          </a:xfrm>
          <a:prstGeom prst="rect">
            <a:avLst/>
          </a:prstGeom>
        </p:spPr>
        <p:txBody>
          <a:bodyPr/>
          <a:lstStyle>
            <a:lvl1pPr marL="228600" indent="-228600">
              <a:lnSpc>
                <a:spcPct val="90000"/>
              </a:lnSpc>
              <a:defRPr sz="2800"/>
            </a:lvl1pPr>
            <a:lvl2pPr marL="457200" indent="-228600">
              <a:lnSpc>
                <a:spcPct val="90000"/>
              </a:lnSpc>
              <a:defRPr sz="2400"/>
            </a:lvl2pPr>
            <a:lvl3pPr marL="685800" indent="-228600">
              <a:lnSpc>
                <a:spcPct val="90000"/>
              </a:lnSpc>
              <a:defRPr sz="2000"/>
            </a:lvl3pPr>
            <a:lvl4pPr marL="914400" indent="-228600">
              <a:lnSpc>
                <a:spcPct val="90000"/>
              </a:lnSpc>
              <a:defRPr sz="1800"/>
            </a:lvl4pPr>
            <a:lvl5pPr marL="1092200" indent="-17780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3" y="1143001"/>
            <a:ext cx="4050370" cy="2129814"/>
          </a:xfrm>
          <a:prstGeom prst="rect">
            <a:avLst/>
          </a:prstGeom>
        </p:spPr>
        <p:txBody>
          <a:bodyPr/>
          <a:lstStyle>
            <a:lvl1pPr marL="228600" indent="-228600">
              <a:lnSpc>
                <a:spcPct val="90000"/>
              </a:lnSpc>
              <a:defRPr sz="2800"/>
            </a:lvl1pPr>
            <a:lvl2pPr marL="457200" indent="-228600">
              <a:lnSpc>
                <a:spcPct val="90000"/>
              </a:lnSpc>
              <a:defRPr sz="2400"/>
            </a:lvl2pPr>
            <a:lvl3pPr marL="685800" indent="-228600">
              <a:lnSpc>
                <a:spcPct val="90000"/>
              </a:lnSpc>
              <a:defRPr sz="2000"/>
            </a:lvl3pPr>
            <a:lvl4pPr marL="914400" indent="-228600">
              <a:lnSpc>
                <a:spcPct val="90000"/>
              </a:lnSpc>
              <a:defRPr sz="1800"/>
            </a:lvl4pPr>
            <a:lvl5pPr marL="1092200" indent="-17780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3"/>
          <p:cNvSpPr txBox="1">
            <a:spLocks/>
          </p:cNvSpPr>
          <p:nvPr userDrawn="1"/>
        </p:nvSpPr>
        <p:spPr>
          <a:xfrm>
            <a:off x="455613" y="1168400"/>
            <a:ext cx="8232775" cy="608013"/>
          </a:xfrm>
          <a:prstGeom prst="rect">
            <a:avLst/>
          </a:prstGeom>
        </p:spPr>
        <p:txBody>
          <a:bodyPr lIns="0" tIns="0" rIns="0" bIns="0"/>
          <a:lstStyle>
            <a:lvl1pPr algn="l" defTabSz="914363" rtl="0" eaLnBrk="1" latinLnBrk="0" hangingPunct="1">
              <a:lnSpc>
                <a:spcPct val="90000"/>
              </a:lnSpc>
              <a:spcBef>
                <a:spcPct val="0"/>
              </a:spcBef>
              <a:buNone/>
              <a:defRPr lang="en-US" sz="4400" b="1" kern="1200" cap="none" spc="-150" baseline="0" dirty="0" smtClean="0">
                <a:ln w="3175">
                  <a:noFill/>
                </a:ln>
                <a:gradFill flip="none" rotWithShape="1">
                  <a:gsLst>
                    <a:gs pos="7500">
                      <a:schemeClr val="tx1"/>
                    </a:gs>
                    <a:gs pos="16000">
                      <a:schemeClr val="tx1"/>
                    </a:gs>
                  </a:gsLst>
                  <a:lin ang="5400000" scaled="0"/>
                  <a:tileRect/>
                </a:gradFill>
                <a:effectLst/>
                <a:latin typeface="+mj-lt"/>
                <a:ea typeface="+mn-ea"/>
                <a:cs typeface="Arial" charset="0"/>
              </a:defRPr>
            </a:lvl1pPr>
          </a:lstStyle>
          <a:p>
            <a:pPr fontAlgn="auto">
              <a:spcAft>
                <a:spcPts val="0"/>
              </a:spcAft>
              <a:defRPr/>
            </a:pPr>
            <a:endParaRPr sz="2400" i="1">
              <a:gradFill flip="none" rotWithShape="1">
                <a:gsLst>
                  <a:gs pos="7500">
                    <a:srgbClr val="292929"/>
                  </a:gs>
                  <a:gs pos="16000">
                    <a:srgbClr val="292929"/>
                  </a:gs>
                </a:gsLst>
                <a:lin ang="5400000" scaled="0"/>
                <a:tileRect/>
              </a:gradFill>
            </a:endParaRPr>
          </a:p>
        </p:txBody>
      </p:sp>
      <p:sp>
        <p:nvSpPr>
          <p:cNvPr id="3" name="Title 3"/>
          <p:cNvSpPr txBox="1">
            <a:spLocks/>
          </p:cNvSpPr>
          <p:nvPr userDrawn="1"/>
        </p:nvSpPr>
        <p:spPr>
          <a:xfrm>
            <a:off x="456131" y="1314259"/>
            <a:ext cx="8231743" cy="664797"/>
          </a:xfrm>
          <a:prstGeom prst="rect">
            <a:avLst/>
          </a:prstGeom>
        </p:spPr>
        <p:txBody>
          <a:bodyPr lIns="0" tIns="0" rIns="0" bIns="0"/>
          <a:lstStyle>
            <a:lvl1pPr algn="l" defTabSz="914363" rtl="0" eaLnBrk="1" latinLnBrk="0" hangingPunct="1">
              <a:lnSpc>
                <a:spcPct val="90000"/>
              </a:lnSpc>
              <a:spcBef>
                <a:spcPct val="0"/>
              </a:spcBef>
              <a:buNone/>
              <a:defRPr lang="en-US" sz="4400" b="1" kern="1200" cap="none" spc="-150" baseline="0" dirty="0" smtClean="0">
                <a:ln w="3175">
                  <a:noFill/>
                </a:ln>
                <a:gradFill flip="none" rotWithShape="1">
                  <a:gsLst>
                    <a:gs pos="7500">
                      <a:schemeClr val="tx1"/>
                    </a:gs>
                    <a:gs pos="16000">
                      <a:schemeClr val="tx1"/>
                    </a:gs>
                  </a:gsLst>
                  <a:lin ang="5400000" scaled="0"/>
                  <a:tileRect/>
                </a:gradFill>
                <a:effectLst/>
                <a:latin typeface="+mj-lt"/>
                <a:ea typeface="+mn-ea"/>
                <a:cs typeface="Arial" charset="0"/>
              </a:defRPr>
            </a:lvl1pPr>
          </a:lstStyle>
          <a:p>
            <a:pPr fontAlgn="auto">
              <a:spcAft>
                <a:spcPts val="0"/>
              </a:spcAft>
              <a:defRPr/>
            </a:pPr>
            <a:r>
              <a:rPr sz="4800">
                <a:gradFill flip="none" rotWithShape="1">
                  <a:gsLst>
                    <a:gs pos="7500">
                      <a:srgbClr val="292929"/>
                    </a:gs>
                    <a:gs pos="16000">
                      <a:srgbClr val="292929"/>
                    </a:gs>
                  </a:gsLst>
                  <a:lin ang="5400000" scaled="0"/>
                  <a:tileRect/>
                </a:gradFill>
              </a:rPr>
              <a:t>Innovating Around Important IT Trends</a:t>
            </a:r>
            <a:endParaRPr sz="2400" i="1">
              <a:gradFill flip="none" rotWithShape="1">
                <a:gsLst>
                  <a:gs pos="7500">
                    <a:srgbClr val="292929"/>
                  </a:gs>
                  <a:gs pos="16000">
                    <a:srgbClr val="292929"/>
                  </a:gs>
                </a:gsLst>
                <a:lin ang="5400000" scaled="0"/>
                <a:tileRect/>
              </a:gradFill>
            </a:endParaRPr>
          </a:p>
        </p:txBody>
      </p:sp>
      <p:pic>
        <p:nvPicPr>
          <p:cNvPr id="4" name="Picture 1"/>
          <p:cNvPicPr>
            <a:picLocks noChangeAspect="1"/>
          </p:cNvPicPr>
          <p:nvPr userDrawn="1"/>
        </p:nvPicPr>
        <p:blipFill>
          <a:blip r:embed="rId2"/>
          <a:srcRect/>
          <a:stretch>
            <a:fillRect/>
          </a:stretch>
        </p:blipFill>
        <p:spPr bwMode="auto">
          <a:xfrm>
            <a:off x="7931150" y="160338"/>
            <a:ext cx="1111250" cy="1485900"/>
          </a:xfrm>
          <a:prstGeom prst="rect">
            <a:avLst/>
          </a:prstGeom>
          <a:noFill/>
          <a:ln w="9525">
            <a:noFill/>
            <a:miter lim="800000"/>
            <a:headEnd/>
            <a:tailEnd/>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rcRect/>
          <a:stretch>
            <a:fillRect/>
          </a:stretch>
        </p:blipFill>
        <p:spPr bwMode="auto">
          <a:xfrm>
            <a:off x="7931150" y="161925"/>
            <a:ext cx="1111250" cy="1482725"/>
          </a:xfrm>
          <a:prstGeom prst="rect">
            <a:avLst/>
          </a:prstGeom>
          <a:noFill/>
          <a:ln w="9525">
            <a:noFill/>
            <a:miter lim="800000"/>
            <a:headEnd/>
            <a:tailEnd/>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txBox="1">
            <a:spLocks/>
          </p:cNvSpPr>
          <p:nvPr userDrawn="1"/>
        </p:nvSpPr>
        <p:spPr>
          <a:xfrm>
            <a:off x="936174" y="346141"/>
            <a:ext cx="8231743" cy="609398"/>
          </a:xfrm>
          <a:prstGeom prst="rect">
            <a:avLst/>
          </a:prstGeom>
        </p:spPr>
        <p:txBody>
          <a:bodyPr lIns="0" tIns="0" rIns="0" bIns="0">
            <a:spAutoFit/>
          </a:bodyPr>
          <a:lstStyle>
            <a:lvl1pPr algn="l" defTabSz="914363" rtl="0" eaLnBrk="1" latinLnBrk="0" hangingPunct="1">
              <a:lnSpc>
                <a:spcPct val="90000"/>
              </a:lnSpc>
              <a:spcBef>
                <a:spcPct val="0"/>
              </a:spcBef>
              <a:buNone/>
              <a:defRPr lang="en-US" sz="4400" b="1" kern="1200" cap="none" spc="-150" baseline="0" dirty="0" smtClean="0">
                <a:ln w="3175">
                  <a:noFill/>
                </a:ln>
                <a:gradFill flip="none" rotWithShape="1">
                  <a:gsLst>
                    <a:gs pos="7500">
                      <a:schemeClr val="tx1"/>
                    </a:gs>
                    <a:gs pos="16000">
                      <a:schemeClr val="tx1"/>
                    </a:gs>
                  </a:gsLst>
                  <a:lin ang="5400000" scaled="0"/>
                  <a:tileRect/>
                </a:gradFill>
                <a:effectLst/>
                <a:latin typeface="+mj-lt"/>
                <a:ea typeface="+mn-ea"/>
                <a:cs typeface="Arial" charset="0"/>
              </a:defRPr>
            </a:lvl1pPr>
          </a:lstStyle>
          <a:p>
            <a:pPr fontAlgn="auto">
              <a:spcAft>
                <a:spcPts val="0"/>
              </a:spcAft>
              <a:defRPr/>
            </a:pPr>
            <a:r>
              <a:rPr>
                <a:gradFill flip="none" rotWithShape="1">
                  <a:gsLst>
                    <a:gs pos="7500">
                      <a:srgbClr val="292929"/>
                    </a:gs>
                    <a:gs pos="16000">
                      <a:srgbClr val="292929"/>
                    </a:gs>
                  </a:gsLst>
                  <a:lin ang="5400000" scaled="0"/>
                  <a:tileRect/>
                </a:gradFill>
              </a:rPr>
              <a:t>Building </a:t>
            </a:r>
            <a:r>
              <a:rPr>
                <a:gradFill flip="none" rotWithShape="1">
                  <a:gsLst>
                    <a:gs pos="71250">
                      <a:srgbClr val="09AEEF"/>
                    </a:gs>
                    <a:gs pos="59233">
                      <a:srgbClr val="09AEEF"/>
                    </a:gs>
                  </a:gsLst>
                  <a:lin ang="5400000" scaled="0"/>
                  <a:tileRect/>
                </a:gradFill>
              </a:rPr>
              <a:t>Momentum </a:t>
            </a:r>
            <a:r>
              <a:rPr>
                <a:gradFill flip="none" rotWithShape="1">
                  <a:gsLst>
                    <a:gs pos="7500">
                      <a:srgbClr val="292929"/>
                    </a:gs>
                    <a:gs pos="16000">
                      <a:srgbClr val="292929"/>
                    </a:gs>
                  </a:gsLst>
                  <a:lin ang="5400000" scaled="0"/>
                  <a:tileRect/>
                </a:gradFill>
              </a:rPr>
              <a:t>With Customers!</a:t>
            </a:r>
            <a:endParaRPr>
              <a:gradFill flip="none" rotWithShape="1">
                <a:gsLst>
                  <a:gs pos="71250">
                    <a:srgbClr val="09AEEF"/>
                  </a:gs>
                  <a:gs pos="59233">
                    <a:srgbClr val="09AEEF"/>
                  </a:gs>
                </a:gsLst>
                <a:lin ang="5400000" scaled="0"/>
                <a:tileRect/>
              </a:gradFill>
            </a:endParaRPr>
          </a:p>
        </p:txBody>
      </p:sp>
      <p:pic>
        <p:nvPicPr>
          <p:cNvPr id="3" name="Picture 5"/>
          <p:cNvPicPr>
            <a:picLocks noChangeAspect="1"/>
          </p:cNvPicPr>
          <p:nvPr userDrawn="1"/>
        </p:nvPicPr>
        <p:blipFill>
          <a:blip r:embed="rId2"/>
          <a:srcRect/>
          <a:stretch>
            <a:fillRect/>
          </a:stretch>
        </p:blipFill>
        <p:spPr bwMode="auto">
          <a:xfrm>
            <a:off x="112713" y="174625"/>
            <a:ext cx="714375" cy="952500"/>
          </a:xfrm>
          <a:prstGeom prst="rect">
            <a:avLst/>
          </a:prstGeom>
          <a:noFill/>
          <a:ln w="9525">
            <a:noFill/>
            <a:miter lim="800000"/>
            <a:headEnd/>
            <a:tailEnd/>
          </a:ln>
        </p:spPr>
      </p:pic>
      <p:pic>
        <p:nvPicPr>
          <p:cNvPr id="4" name="Picture 8"/>
          <p:cNvPicPr>
            <a:picLocks noChangeAspect="1"/>
          </p:cNvPicPr>
          <p:nvPr userDrawn="1"/>
        </p:nvPicPr>
        <p:blipFill>
          <a:blip r:embed="rId3"/>
          <a:srcRect/>
          <a:stretch>
            <a:fillRect/>
          </a:stretch>
        </p:blipFill>
        <p:spPr bwMode="auto">
          <a:xfrm>
            <a:off x="7931150" y="161925"/>
            <a:ext cx="1111250" cy="1482725"/>
          </a:xfrm>
          <a:prstGeom prst="rect">
            <a:avLst/>
          </a:prstGeom>
          <a:noFill/>
          <a:ln w="9525">
            <a:noFill/>
            <a:miter lim="800000"/>
            <a:headEnd/>
            <a:tailEnd/>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2" name="Group 1"/>
          <p:cNvGrpSpPr>
            <a:grpSpLocks/>
          </p:cNvGrpSpPr>
          <p:nvPr userDrawn="1"/>
        </p:nvGrpSpPr>
        <p:grpSpPr bwMode="auto">
          <a:xfrm>
            <a:off x="112713" y="174625"/>
            <a:ext cx="8575675" cy="952500"/>
            <a:chOff x="-26397" y="2235935"/>
            <a:chExt cx="11430000" cy="951868"/>
          </a:xfrm>
        </p:grpSpPr>
        <p:sp>
          <p:nvSpPr>
            <p:cNvPr id="3" name="Title 1"/>
            <p:cNvSpPr txBox="1">
              <a:spLocks/>
            </p:cNvSpPr>
            <p:nvPr userDrawn="1"/>
          </p:nvSpPr>
          <p:spPr>
            <a:xfrm>
              <a:off x="1166682" y="2407170"/>
              <a:ext cx="10236921" cy="609398"/>
            </a:xfrm>
            <a:prstGeom prst="rect">
              <a:avLst/>
            </a:prstGeom>
          </p:spPr>
          <p:txBody>
            <a:bodyPr lIns="0" tIns="0" rIns="0" bIns="0">
              <a:spAutoFit/>
            </a:bodyPr>
            <a:lstStyle>
              <a:lvl1pPr algn="l" defTabSz="914363" rtl="0" eaLnBrk="1" latinLnBrk="0" hangingPunct="1">
                <a:lnSpc>
                  <a:spcPct val="90000"/>
                </a:lnSpc>
                <a:spcBef>
                  <a:spcPct val="0"/>
                </a:spcBef>
                <a:buNone/>
                <a:defRPr lang="en-US" sz="4400" b="1" kern="1200" cap="none" spc="-150" baseline="0" dirty="0" smtClean="0">
                  <a:ln w="3175">
                    <a:noFill/>
                  </a:ln>
                  <a:gradFill flip="none" rotWithShape="1">
                    <a:gsLst>
                      <a:gs pos="7500">
                        <a:schemeClr val="tx1"/>
                      </a:gs>
                      <a:gs pos="16000">
                        <a:schemeClr val="tx1"/>
                      </a:gs>
                    </a:gsLst>
                    <a:lin ang="5400000" scaled="0"/>
                    <a:tileRect/>
                  </a:gradFill>
                  <a:effectLst/>
                  <a:latin typeface="+mj-lt"/>
                  <a:ea typeface="+mn-ea"/>
                  <a:cs typeface="Arial" charset="0"/>
                </a:defRPr>
              </a:lvl1pPr>
            </a:lstStyle>
            <a:p>
              <a:pPr fontAlgn="auto">
                <a:spcAft>
                  <a:spcPts val="0"/>
                </a:spcAft>
                <a:defRPr/>
              </a:pPr>
              <a:r>
                <a:rPr>
                  <a:gradFill flip="none" rotWithShape="1">
                    <a:gsLst>
                      <a:gs pos="87917">
                        <a:srgbClr val="910091"/>
                      </a:gs>
                      <a:gs pos="74583">
                        <a:srgbClr val="910091"/>
                      </a:gs>
                    </a:gsLst>
                    <a:lin ang="5400000" scaled="0"/>
                    <a:tileRect/>
                  </a:gradFill>
                </a:rPr>
                <a:t>New Opportunities!</a:t>
              </a:r>
            </a:p>
          </p:txBody>
        </p:sp>
        <p:pic>
          <p:nvPicPr>
            <p:cNvPr id="4" name="Picture 11"/>
            <p:cNvPicPr>
              <a:picLocks noChangeAspect="1"/>
            </p:cNvPicPr>
            <p:nvPr userDrawn="1"/>
          </p:nvPicPr>
          <p:blipFill>
            <a:blip r:embed="rId2"/>
            <a:srcRect/>
            <a:stretch>
              <a:fillRect/>
            </a:stretch>
          </p:blipFill>
          <p:spPr bwMode="auto">
            <a:xfrm>
              <a:off x="-26397" y="2235935"/>
              <a:ext cx="951868" cy="951868"/>
            </a:xfrm>
            <a:prstGeom prst="rect">
              <a:avLst/>
            </a:prstGeom>
            <a:noFill/>
            <a:ln w="9525">
              <a:noFill/>
              <a:miter lim="800000"/>
              <a:headEnd/>
              <a:tailEnd/>
            </a:ln>
          </p:spPr>
        </p:pic>
      </p:grpSp>
      <p:pic>
        <p:nvPicPr>
          <p:cNvPr id="5" name="Picture 4"/>
          <p:cNvPicPr>
            <a:picLocks noChangeAspect="1"/>
          </p:cNvPicPr>
          <p:nvPr userDrawn="1"/>
        </p:nvPicPr>
        <p:blipFill>
          <a:blip r:embed="rId3"/>
          <a:srcRect/>
          <a:stretch>
            <a:fillRect/>
          </a:stretch>
        </p:blipFill>
        <p:spPr bwMode="auto">
          <a:xfrm>
            <a:off x="7931150" y="161925"/>
            <a:ext cx="1111250" cy="1482725"/>
          </a:xfrm>
          <a:prstGeom prst="rect">
            <a:avLst/>
          </a:prstGeom>
          <a:noFill/>
          <a:ln w="9525">
            <a:noFill/>
            <a:miter lim="800000"/>
            <a:headEnd/>
            <a:tailEnd/>
          </a:ln>
        </p:spPr>
      </p:pic>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pic>
        <p:nvPicPr>
          <p:cNvPr id="5" name="Picture 2" descr="Microsoft logo and tagline"/>
          <p:cNvPicPr>
            <a:picLocks noChangeAspect="1" noChangeArrowheads="1"/>
          </p:cNvPicPr>
          <p:nvPr userDrawn="1"/>
        </p:nvPicPr>
        <p:blipFill>
          <a:blip r:embed="rId2"/>
          <a:srcRect/>
          <a:stretch>
            <a:fillRect/>
          </a:stretch>
        </p:blipFill>
        <p:spPr bwMode="black">
          <a:xfrm>
            <a:off x="7593013" y="6307138"/>
            <a:ext cx="1401762" cy="314325"/>
          </a:xfrm>
          <a:prstGeom prst="rect">
            <a:avLst/>
          </a:prstGeom>
          <a:noFill/>
          <a:ln w="9525">
            <a:noFill/>
            <a:miter lim="800000"/>
            <a:headEnd/>
            <a:tailEnd/>
          </a:ln>
        </p:spPr>
      </p:pic>
      <p:sp>
        <p:nvSpPr>
          <p:cNvPr id="6" name="Text Placeholder 5"/>
          <p:cNvSpPr>
            <a:spLocks noGrp="1"/>
          </p:cNvSpPr>
          <p:nvPr>
            <p:ph type="body" sz="quarter" idx="10"/>
          </p:nvPr>
        </p:nvSpPr>
        <p:spPr>
          <a:xfrm>
            <a:off x="384673" y="1768476"/>
            <a:ext cx="8423524" cy="2437590"/>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
        <p:nvSpPr>
          <p:cNvPr id="4" name="Text Placeholder 8"/>
          <p:cNvSpPr>
            <a:spLocks noGrp="1"/>
          </p:cNvSpPr>
          <p:nvPr>
            <p:ph type="body" sz="quarter" idx="11"/>
          </p:nvPr>
        </p:nvSpPr>
        <p:spPr>
          <a:xfrm>
            <a:off x="384673" y="3219165"/>
            <a:ext cx="5636696"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9436" y="229616"/>
            <a:ext cx="8298436" cy="609398"/>
          </a:xfrm>
        </p:spPr>
        <p:txBody>
          <a:bodyPr/>
          <a:lstStyle>
            <a:lvl1pPr>
              <a:defRPr b="0">
                <a:gradFill flip="none" rotWithShape="1">
                  <a:gsLst>
                    <a:gs pos="1250">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129135"/>
            <a:ext cx="8363938" cy="2000548"/>
          </a:xfrm>
          <a:prstGeom prst="rect">
            <a:avLst/>
          </a:prstGeom>
        </p:spPr>
        <p:txBody>
          <a:bodyPr/>
          <a:lstStyle>
            <a:lvl1pPr marL="290513" indent="-29051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588963"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884238"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7763" indent="-29368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383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9436" y="229616"/>
            <a:ext cx="8298436" cy="609398"/>
          </a:xfrm>
        </p:spPr>
        <p:txBody>
          <a:bodyPr/>
          <a:lstStyle>
            <a:lvl1pPr>
              <a:defRPr b="0">
                <a:gradFill>
                  <a:gsLst>
                    <a:gs pos="125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073715"/>
            <a:ext cx="8363938" cy="2000548"/>
          </a:xfrm>
          <a:prstGeom prst="rect">
            <a:avLst/>
          </a:prstGeom>
        </p:spPr>
        <p:txBody>
          <a:bodyPr/>
          <a:lstStyle>
            <a:lvl1pPr marL="290513" indent="-29051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588963"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884238" indent="-284163">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7763" indent="-29368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3838">
              <a:buClr>
                <a:srgbClr val="FFFFFF"/>
              </a:buClr>
              <a:buSzPct val="7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81"/>
            <a:ext cx="9144001" cy="619125"/>
          </a:xfrm>
          <a:prstGeom prst="rect">
            <a:avLst/>
          </a:prstGeo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093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gradFill flip="none" rotWithShape="1">
                  <a:gsLst>
                    <a:gs pos="0">
                      <a:schemeClr val="tx1">
                        <a:lumMod val="75000"/>
                      </a:schemeClr>
                    </a:gs>
                    <a:gs pos="86000">
                      <a:schemeClr val="tx1">
                        <a:lumMod val="75000"/>
                      </a:schemeClr>
                    </a:gs>
                  </a:gsLst>
                  <a:path path="circle">
                    <a:fillToRect r="100000" b="100000"/>
                  </a:path>
                  <a:tileRect l="-100000" t="-100000"/>
                </a:gradFill>
              </a:defRPr>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16"/>
          <p:cNvSpPr>
            <a:spLocks noGrp="1"/>
          </p:cNvSpPr>
          <p:nvPr>
            <p:ph sz="quarter" idx="10"/>
          </p:nvPr>
        </p:nvSpPr>
        <p:spPr>
          <a:xfrm>
            <a:off x="683568" y="1700808"/>
            <a:ext cx="2520280" cy="1224136"/>
          </a:xfrm>
          <a:gradFill flip="none" rotWithShape="1">
            <a:gsLst>
              <a:gs pos="0">
                <a:srgbClr val="CE432C"/>
              </a:gs>
              <a:gs pos="100000">
                <a:schemeClr val="accent2"/>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8" name="Content Placeholder 16"/>
          <p:cNvSpPr>
            <a:spLocks noGrp="1"/>
          </p:cNvSpPr>
          <p:nvPr>
            <p:ph sz="quarter" idx="11"/>
          </p:nvPr>
        </p:nvSpPr>
        <p:spPr>
          <a:xfrm>
            <a:off x="3275856" y="1700808"/>
            <a:ext cx="2520280" cy="1224136"/>
          </a:xfrm>
          <a:gradFill flip="none" rotWithShape="1">
            <a:gsLst>
              <a:gs pos="0">
                <a:srgbClr val="DA8413"/>
              </a:gs>
              <a:gs pos="100000">
                <a:schemeClr val="accent6"/>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16"/>
          <p:cNvSpPr>
            <a:spLocks noGrp="1"/>
          </p:cNvSpPr>
          <p:nvPr>
            <p:ph sz="quarter" idx="12"/>
          </p:nvPr>
        </p:nvSpPr>
        <p:spPr>
          <a:xfrm>
            <a:off x="5868144" y="1700808"/>
            <a:ext cx="2520280" cy="1224136"/>
          </a:xfrm>
          <a:gradFill flip="none" rotWithShape="1">
            <a:gsLst>
              <a:gs pos="0">
                <a:srgbClr val="034079"/>
              </a:gs>
              <a:gs pos="100000">
                <a:schemeClr val="accent1"/>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1" name="Content Placeholder 16"/>
          <p:cNvSpPr>
            <a:spLocks noGrp="1"/>
          </p:cNvSpPr>
          <p:nvPr>
            <p:ph sz="quarter" idx="13"/>
          </p:nvPr>
        </p:nvSpPr>
        <p:spPr>
          <a:xfrm>
            <a:off x="683568" y="2996952"/>
            <a:ext cx="2520280" cy="2520280"/>
          </a:xfrm>
          <a:gradFill flip="none" rotWithShape="1">
            <a:gsLst>
              <a:gs pos="0">
                <a:srgbClr val="621354"/>
              </a:gs>
              <a:gs pos="100000">
                <a:schemeClr val="accent4"/>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2" name="Content Placeholder 16"/>
          <p:cNvSpPr>
            <a:spLocks noGrp="1"/>
          </p:cNvSpPr>
          <p:nvPr>
            <p:ph sz="quarter" idx="15"/>
          </p:nvPr>
        </p:nvSpPr>
        <p:spPr>
          <a:xfrm>
            <a:off x="5868144" y="2996952"/>
            <a:ext cx="2520280" cy="2520280"/>
          </a:xfrm>
          <a:gradFill flip="none" rotWithShape="1">
            <a:gsLst>
              <a:gs pos="0">
                <a:srgbClr val="40A0A7"/>
              </a:gs>
              <a:gs pos="100000">
                <a:schemeClr val="accent5"/>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3" name="Content Placeholder 16"/>
          <p:cNvSpPr>
            <a:spLocks noGrp="1"/>
          </p:cNvSpPr>
          <p:nvPr>
            <p:ph sz="quarter" idx="16"/>
          </p:nvPr>
        </p:nvSpPr>
        <p:spPr>
          <a:xfrm>
            <a:off x="3275856" y="2996952"/>
            <a:ext cx="2520280" cy="2520280"/>
          </a:xfrm>
          <a:gradFill flip="none" rotWithShape="1">
            <a:gsLst>
              <a:gs pos="0">
                <a:srgbClr val="484AA8"/>
              </a:gs>
              <a:gs pos="100000">
                <a:srgbClr val="5A5BBC"/>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4"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16" name="Content Placeholder 2"/>
          <p:cNvSpPr>
            <a:spLocks noGrp="1"/>
          </p:cNvSpPr>
          <p:nvPr>
            <p:ph sz="quarter" idx="20"/>
          </p:nvPr>
        </p:nvSpPr>
        <p:spPr>
          <a:xfrm>
            <a:off x="683568" y="5949280"/>
            <a:ext cx="7796694" cy="288032"/>
          </a:xfrm>
        </p:spPr>
        <p:txBody>
          <a:bodyPr/>
          <a:lstStyle>
            <a:lvl1pPr marL="0" indent="0" algn="r">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3 text layout">
    <p:spTree>
      <p:nvGrpSpPr>
        <p:cNvPr id="1" name=""/>
        <p:cNvGrpSpPr/>
        <p:nvPr/>
      </p:nvGrpSpPr>
      <p:grpSpPr>
        <a:xfrm>
          <a:off x="0" y="0"/>
          <a:ext cx="0" cy="0"/>
          <a:chOff x="0" y="0"/>
          <a:chExt cx="0" cy="0"/>
        </a:xfrm>
      </p:grpSpPr>
      <p:sp>
        <p:nvSpPr>
          <p:cNvPr id="17" name="Content Placeholder 16"/>
          <p:cNvSpPr>
            <a:spLocks noGrp="1"/>
          </p:cNvSpPr>
          <p:nvPr>
            <p:ph sz="quarter" idx="10"/>
          </p:nvPr>
        </p:nvSpPr>
        <p:spPr>
          <a:xfrm>
            <a:off x="683568" y="1700808"/>
            <a:ext cx="2520280" cy="1224136"/>
          </a:xfrm>
          <a:gradFill flip="none" rotWithShape="1">
            <a:gsLst>
              <a:gs pos="0">
                <a:srgbClr val="CE432C"/>
              </a:gs>
              <a:gs pos="100000">
                <a:schemeClr val="accent2"/>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8" name="Content Placeholder 16"/>
          <p:cNvSpPr>
            <a:spLocks noGrp="1"/>
          </p:cNvSpPr>
          <p:nvPr>
            <p:ph sz="quarter" idx="11"/>
          </p:nvPr>
        </p:nvSpPr>
        <p:spPr>
          <a:xfrm>
            <a:off x="3275856" y="1700808"/>
            <a:ext cx="2520280" cy="1224136"/>
          </a:xfrm>
          <a:gradFill flip="none" rotWithShape="1">
            <a:gsLst>
              <a:gs pos="0">
                <a:srgbClr val="DA8413"/>
              </a:gs>
              <a:gs pos="100000">
                <a:schemeClr val="accent6"/>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0"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3" name="Content Placeholder 16"/>
          <p:cNvSpPr>
            <a:spLocks noGrp="1"/>
          </p:cNvSpPr>
          <p:nvPr>
            <p:ph sz="quarter" idx="12"/>
          </p:nvPr>
        </p:nvSpPr>
        <p:spPr>
          <a:xfrm>
            <a:off x="5868144" y="1700808"/>
            <a:ext cx="2520280" cy="1224136"/>
          </a:xfrm>
          <a:gradFill flip="none" rotWithShape="1">
            <a:gsLst>
              <a:gs pos="0">
                <a:srgbClr val="034079"/>
              </a:gs>
              <a:gs pos="100000">
                <a:schemeClr val="accent1"/>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6" name="Content Placeholder 16"/>
          <p:cNvSpPr>
            <a:spLocks noGrp="1"/>
          </p:cNvSpPr>
          <p:nvPr>
            <p:ph sz="quarter" idx="13"/>
          </p:nvPr>
        </p:nvSpPr>
        <p:spPr>
          <a:xfrm>
            <a:off x="683568" y="2996952"/>
            <a:ext cx="2520280" cy="1224136"/>
          </a:xfrm>
          <a:gradFill flip="none" rotWithShape="1">
            <a:gsLst>
              <a:gs pos="0">
                <a:srgbClr val="621354"/>
              </a:gs>
              <a:gs pos="100000">
                <a:schemeClr val="accent4"/>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9" name="Content Placeholder 16"/>
          <p:cNvSpPr>
            <a:spLocks noGrp="1"/>
          </p:cNvSpPr>
          <p:nvPr>
            <p:ph sz="quarter" idx="14"/>
          </p:nvPr>
        </p:nvSpPr>
        <p:spPr>
          <a:xfrm>
            <a:off x="683568" y="4293096"/>
            <a:ext cx="2520280" cy="1224136"/>
          </a:xfrm>
          <a:gradFill flip="none" rotWithShape="1">
            <a:gsLst>
              <a:gs pos="0">
                <a:srgbClr val="DA8413"/>
              </a:gs>
              <a:gs pos="100000">
                <a:schemeClr val="accent6"/>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1" name="Content Placeholder 16"/>
          <p:cNvSpPr>
            <a:spLocks noGrp="1"/>
          </p:cNvSpPr>
          <p:nvPr>
            <p:ph sz="quarter" idx="15"/>
          </p:nvPr>
        </p:nvSpPr>
        <p:spPr>
          <a:xfrm>
            <a:off x="5868144" y="2996952"/>
            <a:ext cx="2520280" cy="1224136"/>
          </a:xfrm>
          <a:gradFill flip="none" rotWithShape="1">
            <a:gsLst>
              <a:gs pos="0">
                <a:srgbClr val="40A0A7"/>
              </a:gs>
              <a:gs pos="100000">
                <a:schemeClr val="accent5"/>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2" name="Content Placeholder 16"/>
          <p:cNvSpPr>
            <a:spLocks noGrp="1"/>
          </p:cNvSpPr>
          <p:nvPr>
            <p:ph sz="quarter" idx="16"/>
          </p:nvPr>
        </p:nvSpPr>
        <p:spPr>
          <a:xfrm>
            <a:off x="3275856" y="2996952"/>
            <a:ext cx="2520280" cy="1224136"/>
          </a:xfrm>
          <a:gradFill flip="none" rotWithShape="1">
            <a:gsLst>
              <a:gs pos="0">
                <a:srgbClr val="484AA8"/>
              </a:gs>
              <a:gs pos="100000">
                <a:srgbClr val="5A5BBC"/>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3" name="Content Placeholder 16"/>
          <p:cNvSpPr>
            <a:spLocks noGrp="1"/>
          </p:cNvSpPr>
          <p:nvPr>
            <p:ph sz="quarter" idx="17"/>
          </p:nvPr>
        </p:nvSpPr>
        <p:spPr>
          <a:xfrm>
            <a:off x="3275856" y="4293096"/>
            <a:ext cx="2520280" cy="1224136"/>
          </a:xfrm>
          <a:gradFill flip="none" rotWithShape="1">
            <a:gsLst>
              <a:gs pos="0">
                <a:srgbClr val="7DA029"/>
              </a:gs>
              <a:gs pos="100000">
                <a:schemeClr val="accent3"/>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5" name="Content Placeholder 16"/>
          <p:cNvSpPr>
            <a:spLocks noGrp="1"/>
          </p:cNvSpPr>
          <p:nvPr>
            <p:ph sz="quarter" idx="18"/>
          </p:nvPr>
        </p:nvSpPr>
        <p:spPr>
          <a:xfrm>
            <a:off x="5868144" y="4293096"/>
            <a:ext cx="2520280" cy="1224136"/>
          </a:xfrm>
          <a:gradFill flip="none" rotWithShape="1">
            <a:gsLst>
              <a:gs pos="0">
                <a:srgbClr val="621354"/>
              </a:gs>
              <a:gs pos="100000">
                <a:schemeClr val="accent4"/>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3"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x2 text layout">
    <p:spTree>
      <p:nvGrpSpPr>
        <p:cNvPr id="1" name=""/>
        <p:cNvGrpSpPr/>
        <p:nvPr/>
      </p:nvGrpSpPr>
      <p:grpSpPr>
        <a:xfrm>
          <a:off x="0" y="0"/>
          <a:ext cx="0" cy="0"/>
          <a:chOff x="0" y="0"/>
          <a:chExt cx="0" cy="0"/>
        </a:xfrm>
      </p:grpSpPr>
      <p:sp>
        <p:nvSpPr>
          <p:cNvPr id="17" name="Content Placeholder 16"/>
          <p:cNvSpPr>
            <a:spLocks noGrp="1"/>
          </p:cNvSpPr>
          <p:nvPr>
            <p:ph sz="quarter" idx="10"/>
          </p:nvPr>
        </p:nvSpPr>
        <p:spPr>
          <a:xfrm>
            <a:off x="683568" y="1700808"/>
            <a:ext cx="2520280" cy="1224136"/>
          </a:xfrm>
          <a:gradFill flip="none" rotWithShape="1">
            <a:gsLst>
              <a:gs pos="0">
                <a:srgbClr val="CE432C"/>
              </a:gs>
              <a:gs pos="100000">
                <a:schemeClr val="accent2"/>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8" name="Content Placeholder 16"/>
          <p:cNvSpPr>
            <a:spLocks noGrp="1"/>
          </p:cNvSpPr>
          <p:nvPr>
            <p:ph sz="quarter" idx="11"/>
          </p:nvPr>
        </p:nvSpPr>
        <p:spPr>
          <a:xfrm>
            <a:off x="3275856" y="1700808"/>
            <a:ext cx="2520280" cy="1224136"/>
          </a:xfrm>
          <a:gradFill flip="none" rotWithShape="1">
            <a:gsLst>
              <a:gs pos="0">
                <a:srgbClr val="DA8413"/>
              </a:gs>
              <a:gs pos="100000">
                <a:schemeClr val="accent6"/>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0"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3" name="Content Placeholder 16"/>
          <p:cNvSpPr>
            <a:spLocks noGrp="1"/>
          </p:cNvSpPr>
          <p:nvPr>
            <p:ph sz="quarter" idx="12"/>
          </p:nvPr>
        </p:nvSpPr>
        <p:spPr>
          <a:xfrm>
            <a:off x="5868144" y="1700808"/>
            <a:ext cx="2520280" cy="1224136"/>
          </a:xfrm>
          <a:gradFill flip="none" rotWithShape="1">
            <a:gsLst>
              <a:gs pos="0">
                <a:srgbClr val="034079"/>
              </a:gs>
              <a:gs pos="100000">
                <a:schemeClr val="accent1"/>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6" name="Content Placeholder 16"/>
          <p:cNvSpPr>
            <a:spLocks noGrp="1"/>
          </p:cNvSpPr>
          <p:nvPr>
            <p:ph sz="quarter" idx="13"/>
          </p:nvPr>
        </p:nvSpPr>
        <p:spPr>
          <a:xfrm>
            <a:off x="683568" y="2996952"/>
            <a:ext cx="2520280" cy="2520280"/>
          </a:xfrm>
          <a:gradFill flip="none" rotWithShape="1">
            <a:gsLst>
              <a:gs pos="0">
                <a:srgbClr val="621354"/>
              </a:gs>
              <a:gs pos="100000">
                <a:schemeClr val="accent4"/>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1" name="Content Placeholder 16"/>
          <p:cNvSpPr>
            <a:spLocks noGrp="1"/>
          </p:cNvSpPr>
          <p:nvPr>
            <p:ph sz="quarter" idx="15"/>
          </p:nvPr>
        </p:nvSpPr>
        <p:spPr>
          <a:xfrm>
            <a:off x="5868144" y="2996952"/>
            <a:ext cx="2520280" cy="2520280"/>
          </a:xfrm>
          <a:gradFill flip="none" rotWithShape="1">
            <a:gsLst>
              <a:gs pos="0">
                <a:srgbClr val="40A0A7"/>
              </a:gs>
              <a:gs pos="100000">
                <a:schemeClr val="accent5"/>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2" name="Content Placeholder 16"/>
          <p:cNvSpPr>
            <a:spLocks noGrp="1"/>
          </p:cNvSpPr>
          <p:nvPr>
            <p:ph sz="quarter" idx="16"/>
          </p:nvPr>
        </p:nvSpPr>
        <p:spPr>
          <a:xfrm>
            <a:off x="3275856" y="2996952"/>
            <a:ext cx="2520280" cy="2520280"/>
          </a:xfrm>
          <a:gradFill flip="none" rotWithShape="1">
            <a:gsLst>
              <a:gs pos="0">
                <a:srgbClr val="484AA8"/>
              </a:gs>
              <a:gs pos="100000">
                <a:srgbClr val="5A5BBC"/>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3"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x2 staggered text layout">
    <p:spTree>
      <p:nvGrpSpPr>
        <p:cNvPr id="1" name=""/>
        <p:cNvGrpSpPr/>
        <p:nvPr/>
      </p:nvGrpSpPr>
      <p:grpSpPr>
        <a:xfrm>
          <a:off x="0" y="0"/>
          <a:ext cx="0" cy="0"/>
          <a:chOff x="0" y="0"/>
          <a:chExt cx="0" cy="0"/>
        </a:xfrm>
      </p:grpSpPr>
      <p:sp>
        <p:nvSpPr>
          <p:cNvPr id="17" name="Content Placeholder 16"/>
          <p:cNvSpPr>
            <a:spLocks noGrp="1"/>
          </p:cNvSpPr>
          <p:nvPr>
            <p:ph sz="quarter" idx="10"/>
          </p:nvPr>
        </p:nvSpPr>
        <p:spPr>
          <a:xfrm>
            <a:off x="683568" y="1700808"/>
            <a:ext cx="2520280" cy="2520280"/>
          </a:xfrm>
          <a:gradFill flip="none" rotWithShape="1">
            <a:gsLst>
              <a:gs pos="0">
                <a:srgbClr val="CE432C"/>
              </a:gs>
              <a:gs pos="100000">
                <a:schemeClr val="accent2"/>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8" name="Content Placeholder 16"/>
          <p:cNvSpPr>
            <a:spLocks noGrp="1"/>
          </p:cNvSpPr>
          <p:nvPr>
            <p:ph sz="quarter" idx="11"/>
          </p:nvPr>
        </p:nvSpPr>
        <p:spPr>
          <a:xfrm>
            <a:off x="3275856" y="1700808"/>
            <a:ext cx="2520280" cy="1224136"/>
          </a:xfrm>
          <a:gradFill flip="none" rotWithShape="1">
            <a:gsLst>
              <a:gs pos="0">
                <a:srgbClr val="DA8413"/>
              </a:gs>
              <a:gs pos="100000">
                <a:schemeClr val="accent6"/>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0"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3" name="Content Placeholder 16"/>
          <p:cNvSpPr>
            <a:spLocks noGrp="1"/>
          </p:cNvSpPr>
          <p:nvPr>
            <p:ph sz="quarter" idx="12"/>
          </p:nvPr>
        </p:nvSpPr>
        <p:spPr>
          <a:xfrm>
            <a:off x="5868144" y="1700808"/>
            <a:ext cx="2520280" cy="2520280"/>
          </a:xfrm>
          <a:gradFill flip="none" rotWithShape="1">
            <a:gsLst>
              <a:gs pos="0">
                <a:srgbClr val="034079"/>
              </a:gs>
              <a:gs pos="100000">
                <a:schemeClr val="accent1"/>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6" name="Content Placeholder 16"/>
          <p:cNvSpPr>
            <a:spLocks noGrp="1"/>
          </p:cNvSpPr>
          <p:nvPr>
            <p:ph sz="quarter" idx="13"/>
          </p:nvPr>
        </p:nvSpPr>
        <p:spPr>
          <a:xfrm>
            <a:off x="683568" y="4293096"/>
            <a:ext cx="2520280" cy="1224136"/>
          </a:xfrm>
          <a:gradFill flip="none" rotWithShape="1">
            <a:gsLst>
              <a:gs pos="0">
                <a:srgbClr val="621354"/>
              </a:gs>
              <a:gs pos="100000">
                <a:schemeClr val="accent4"/>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1" name="Content Placeholder 16"/>
          <p:cNvSpPr>
            <a:spLocks noGrp="1"/>
          </p:cNvSpPr>
          <p:nvPr>
            <p:ph sz="quarter" idx="15"/>
          </p:nvPr>
        </p:nvSpPr>
        <p:spPr>
          <a:xfrm>
            <a:off x="5868144" y="4293096"/>
            <a:ext cx="2520280" cy="1224136"/>
          </a:xfrm>
          <a:gradFill flip="none" rotWithShape="1">
            <a:gsLst>
              <a:gs pos="0">
                <a:srgbClr val="40A0A7"/>
              </a:gs>
              <a:gs pos="100000">
                <a:schemeClr val="accent5"/>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2" name="Content Placeholder 16"/>
          <p:cNvSpPr>
            <a:spLocks noGrp="1"/>
          </p:cNvSpPr>
          <p:nvPr>
            <p:ph sz="quarter" idx="16"/>
          </p:nvPr>
        </p:nvSpPr>
        <p:spPr>
          <a:xfrm>
            <a:off x="3275856" y="2996952"/>
            <a:ext cx="2520280" cy="2520280"/>
          </a:xfrm>
          <a:gradFill flip="none" rotWithShape="1">
            <a:gsLst>
              <a:gs pos="0">
                <a:srgbClr val="484AA8"/>
              </a:gs>
              <a:gs pos="100000">
                <a:srgbClr val="5A5BBC"/>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3"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text">
    <p:spTree>
      <p:nvGrpSpPr>
        <p:cNvPr id="1" name=""/>
        <p:cNvGrpSpPr/>
        <p:nvPr/>
      </p:nvGrpSpPr>
      <p:grpSpPr>
        <a:xfrm>
          <a:off x="0" y="0"/>
          <a:ext cx="0" cy="0"/>
          <a:chOff x="0" y="0"/>
          <a:chExt cx="0" cy="0"/>
        </a:xfrm>
      </p:grpSpPr>
      <p:sp>
        <p:nvSpPr>
          <p:cNvPr id="14" name="Content Placeholder 16"/>
          <p:cNvSpPr>
            <a:spLocks noGrp="1"/>
          </p:cNvSpPr>
          <p:nvPr>
            <p:ph sz="quarter" idx="10"/>
          </p:nvPr>
        </p:nvSpPr>
        <p:spPr>
          <a:xfrm>
            <a:off x="683568" y="1700808"/>
            <a:ext cx="2520280" cy="1224136"/>
          </a:xfrm>
          <a:gradFill flip="none" rotWithShape="1">
            <a:gsLst>
              <a:gs pos="0">
                <a:srgbClr val="CE432C"/>
              </a:gs>
              <a:gs pos="100000">
                <a:schemeClr val="accent2"/>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5" name="Content Placeholder 16"/>
          <p:cNvSpPr>
            <a:spLocks noGrp="1"/>
          </p:cNvSpPr>
          <p:nvPr>
            <p:ph sz="quarter" idx="11"/>
          </p:nvPr>
        </p:nvSpPr>
        <p:spPr>
          <a:xfrm>
            <a:off x="3275856" y="1700808"/>
            <a:ext cx="2520280" cy="1224136"/>
          </a:xfrm>
          <a:gradFill flip="none" rotWithShape="1">
            <a:gsLst>
              <a:gs pos="0">
                <a:srgbClr val="DA8413"/>
              </a:gs>
              <a:gs pos="100000">
                <a:schemeClr val="accent6"/>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6"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7" name="Content Placeholder 16"/>
          <p:cNvSpPr>
            <a:spLocks noGrp="1"/>
          </p:cNvSpPr>
          <p:nvPr>
            <p:ph sz="quarter" idx="12"/>
          </p:nvPr>
        </p:nvSpPr>
        <p:spPr>
          <a:xfrm>
            <a:off x="5868144" y="1700808"/>
            <a:ext cx="2520280" cy="1224136"/>
          </a:xfrm>
          <a:gradFill flip="none" rotWithShape="1">
            <a:gsLst>
              <a:gs pos="0">
                <a:srgbClr val="034079"/>
              </a:gs>
              <a:gs pos="100000">
                <a:schemeClr val="accent1"/>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18" name="Content Placeholder 16"/>
          <p:cNvSpPr>
            <a:spLocks noGrp="1"/>
          </p:cNvSpPr>
          <p:nvPr>
            <p:ph sz="quarter" idx="13"/>
          </p:nvPr>
        </p:nvSpPr>
        <p:spPr>
          <a:xfrm>
            <a:off x="683568" y="2996952"/>
            <a:ext cx="5112568" cy="2520280"/>
          </a:xfrm>
          <a:gradFill flip="none" rotWithShape="1">
            <a:gsLst>
              <a:gs pos="0">
                <a:srgbClr val="621354"/>
              </a:gs>
              <a:gs pos="100000">
                <a:schemeClr val="accent4"/>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0" name="Content Placeholder 16"/>
          <p:cNvSpPr>
            <a:spLocks noGrp="1"/>
          </p:cNvSpPr>
          <p:nvPr>
            <p:ph sz="quarter" idx="15"/>
          </p:nvPr>
        </p:nvSpPr>
        <p:spPr>
          <a:xfrm>
            <a:off x="5868144" y="2996952"/>
            <a:ext cx="2520280" cy="2520280"/>
          </a:xfrm>
          <a:gradFill flip="none" rotWithShape="1">
            <a:gsLst>
              <a:gs pos="0">
                <a:srgbClr val="40A0A7"/>
              </a:gs>
              <a:gs pos="100000">
                <a:schemeClr val="accent5"/>
              </a:gs>
            </a:gsLst>
            <a:lin ang="0" scaled="1"/>
            <a:tileRect/>
          </a:gradFill>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ru-RU" dirty="0" smtClean="0"/>
              <a:t>Образец текста</a:t>
            </a:r>
          </a:p>
        </p:txBody>
      </p:sp>
      <p:sp>
        <p:nvSpPr>
          <p:cNvPr id="24"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pic>
        <p:nvPicPr>
          <p:cNvPr id="5" name="Picture 2" descr="Microsoft logo and tagline"/>
          <p:cNvPicPr>
            <a:picLocks noChangeAspect="1" noChangeArrowheads="1"/>
          </p:cNvPicPr>
          <p:nvPr userDrawn="1"/>
        </p:nvPicPr>
        <p:blipFill>
          <a:blip r:embed="rId2"/>
          <a:srcRect/>
          <a:stretch>
            <a:fillRect/>
          </a:stretch>
        </p:blipFill>
        <p:spPr bwMode="black">
          <a:xfrm>
            <a:off x="7593013" y="6307138"/>
            <a:ext cx="1401762" cy="314325"/>
          </a:xfrm>
          <a:prstGeom prst="rect">
            <a:avLst/>
          </a:prstGeom>
          <a:noFill/>
          <a:ln w="9525">
            <a:noFill/>
            <a:miter lim="800000"/>
            <a:headEnd/>
            <a:tailEnd/>
          </a:ln>
        </p:spPr>
      </p:pic>
      <p:sp>
        <p:nvSpPr>
          <p:cNvPr id="6" name="Text Placeholder 5"/>
          <p:cNvSpPr>
            <a:spLocks noGrp="1"/>
          </p:cNvSpPr>
          <p:nvPr>
            <p:ph type="body" sz="quarter" idx="10"/>
          </p:nvPr>
        </p:nvSpPr>
        <p:spPr>
          <a:xfrm>
            <a:off x="384673" y="1768476"/>
            <a:ext cx="8423524" cy="2437590"/>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
        <p:nvSpPr>
          <p:cNvPr id="4" name="Text Placeholder 8"/>
          <p:cNvSpPr>
            <a:spLocks noGrp="1"/>
          </p:cNvSpPr>
          <p:nvPr>
            <p:ph type="body" sz="quarter" idx="11"/>
          </p:nvPr>
        </p:nvSpPr>
        <p:spPr>
          <a:xfrm>
            <a:off x="384673" y="3219165"/>
            <a:ext cx="5636696"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582507" y="1700809"/>
            <a:ext cx="8237967" cy="504479"/>
          </a:xfrm>
        </p:spPr>
        <p:txBody>
          <a:bodyPr>
            <a:noAutofit/>
          </a:bodyPr>
          <a:lstStyle>
            <a:lvl1pPr marL="0" indent="0">
              <a:buNone/>
              <a:defRPr sz="2800"/>
            </a:lvl1pPr>
            <a:lvl2pPr>
              <a:defRPr sz="2800"/>
            </a:lvl2pPr>
            <a:lvl3pPr>
              <a:defRPr sz="2800"/>
            </a:lvl3pPr>
            <a:lvl4pPr>
              <a:defRPr sz="2800"/>
            </a:lvl4pPr>
            <a:lvl5pPr>
              <a:defRPr sz="2800"/>
            </a:lvl5pPr>
          </a:lstStyle>
          <a:p>
            <a:pPr lvl="0"/>
            <a:r>
              <a:rPr lang="ru-RU" dirty="0" smtClean="0"/>
              <a:t>Образец текста</a:t>
            </a:r>
          </a:p>
        </p:txBody>
      </p:sp>
      <p:sp>
        <p:nvSpPr>
          <p:cNvPr id="12" name="Text Placeholder 10"/>
          <p:cNvSpPr>
            <a:spLocks noGrp="1"/>
          </p:cNvSpPr>
          <p:nvPr>
            <p:ph type="body" sz="quarter" idx="11"/>
          </p:nvPr>
        </p:nvSpPr>
        <p:spPr>
          <a:xfrm>
            <a:off x="457786" y="2252737"/>
            <a:ext cx="8382000" cy="2232248"/>
          </a:xfrm>
        </p:spPr>
        <p:txBody>
          <a:bodyPr>
            <a:noAutofit/>
          </a:bodyPr>
          <a:lstStyle>
            <a:lvl1pPr marL="0" indent="0">
              <a:buNone/>
              <a:defRPr sz="13000">
                <a:solidFill>
                  <a:srgbClr val="FFFF00"/>
                </a:solidFill>
              </a:defRPr>
            </a:lvl1pPr>
            <a:lvl2pPr>
              <a:defRPr sz="2800"/>
            </a:lvl2pPr>
            <a:lvl3pPr>
              <a:defRPr sz="2800"/>
            </a:lvl3pPr>
            <a:lvl4pPr>
              <a:defRPr sz="2800"/>
            </a:lvl4pPr>
            <a:lvl5pPr>
              <a:defRPr sz="2800"/>
            </a:lvl5pPr>
          </a:lstStyle>
          <a:p>
            <a:pPr lvl="0"/>
            <a:r>
              <a:rPr lang="ru-RU" dirty="0" smtClean="0"/>
              <a:t>Образец текста</a:t>
            </a:r>
          </a:p>
        </p:txBody>
      </p:sp>
      <p:sp>
        <p:nvSpPr>
          <p:cNvPr id="13" name="Text Placeholder 10"/>
          <p:cNvSpPr>
            <a:spLocks noGrp="1"/>
          </p:cNvSpPr>
          <p:nvPr>
            <p:ph type="body" sz="quarter" idx="12"/>
          </p:nvPr>
        </p:nvSpPr>
        <p:spPr>
          <a:xfrm>
            <a:off x="582507" y="4221089"/>
            <a:ext cx="8237967" cy="504479"/>
          </a:xfrm>
        </p:spPr>
        <p:txBody>
          <a:bodyPr>
            <a:noAutofit/>
          </a:bodyPr>
          <a:lstStyle>
            <a:lvl1pPr marL="0" indent="0">
              <a:buNone/>
              <a:defRPr sz="2800"/>
            </a:lvl1pPr>
            <a:lvl2pPr>
              <a:defRPr sz="2800"/>
            </a:lvl2pPr>
            <a:lvl3pPr>
              <a:defRPr sz="2800"/>
            </a:lvl3pPr>
            <a:lvl4pPr>
              <a:defRPr sz="2800"/>
            </a:lvl4pPr>
            <a:lvl5pPr>
              <a:defRPr sz="2800"/>
            </a:lvl5pPr>
          </a:lstStyle>
          <a:p>
            <a:pPr lvl="0"/>
            <a:r>
              <a:rPr lang="ru-RU" dirty="0" smtClean="0"/>
              <a:t>Образец текста</a:t>
            </a:r>
          </a:p>
        </p:txBody>
      </p:sp>
      <p:sp>
        <p:nvSpPr>
          <p:cNvPr id="14" name="Text Placeholder 10"/>
          <p:cNvSpPr>
            <a:spLocks noGrp="1"/>
          </p:cNvSpPr>
          <p:nvPr>
            <p:ph type="body" sz="quarter" idx="13"/>
          </p:nvPr>
        </p:nvSpPr>
        <p:spPr>
          <a:xfrm>
            <a:off x="582507" y="5949281"/>
            <a:ext cx="8237967" cy="421516"/>
          </a:xfrm>
        </p:spPr>
        <p:txBody>
          <a:bodyPr>
            <a:noAutofit/>
          </a:bodyPr>
          <a:lstStyle>
            <a:lvl1pPr marL="0" indent="0" algn="r">
              <a:buNone/>
              <a:defRPr sz="1600"/>
            </a:lvl1pPr>
            <a:lvl2pPr>
              <a:defRPr sz="2800"/>
            </a:lvl2pPr>
            <a:lvl3pPr>
              <a:defRPr sz="2800"/>
            </a:lvl3pPr>
            <a:lvl4pPr>
              <a:defRPr sz="2800"/>
            </a:lvl4pPr>
            <a:lvl5pPr>
              <a:defRPr sz="2800"/>
            </a:lvl5pPr>
          </a:lstStyle>
          <a:p>
            <a:pPr lvl="0"/>
            <a:r>
              <a:rPr lang="ru-RU" dirty="0" smtClean="0"/>
              <a:t>Образец текста</a:t>
            </a:r>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 title">
    <p:bg>
      <p:bgPr>
        <a:solidFill>
          <a:srgbClr val="011221"/>
        </a:solidFill>
        <a:effectLst/>
      </p:bgPr>
    </p:bg>
    <p:spTree>
      <p:nvGrpSpPr>
        <p:cNvPr id="1" name=""/>
        <p:cNvGrpSpPr/>
        <p:nvPr/>
      </p:nvGrpSpPr>
      <p:grpSpPr>
        <a:xfrm>
          <a:off x="0" y="0"/>
          <a:ext cx="0" cy="0"/>
          <a:chOff x="0" y="0"/>
          <a:chExt cx="0" cy="0"/>
        </a:xfrm>
      </p:grpSpPr>
      <p:sp>
        <p:nvSpPr>
          <p:cNvPr id="4" name="Rectangle 3"/>
          <p:cNvSpPr/>
          <p:nvPr userDrawn="1"/>
        </p:nvSpPr>
        <p:spPr>
          <a:xfrm>
            <a:off x="0" y="1352550"/>
            <a:ext cx="9144000" cy="4152900"/>
          </a:xfrm>
          <a:prstGeom prst="rect">
            <a:avLst/>
          </a:prstGeom>
          <a:solidFill>
            <a:srgbClr val="0D88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6" name="Text Placeholder 10"/>
          <p:cNvSpPr>
            <a:spLocks noGrp="1"/>
          </p:cNvSpPr>
          <p:nvPr>
            <p:ph type="body" sz="quarter" idx="11"/>
          </p:nvPr>
        </p:nvSpPr>
        <p:spPr>
          <a:xfrm>
            <a:off x="539552" y="2636914"/>
            <a:ext cx="8300234" cy="960239"/>
          </a:xfrm>
        </p:spPr>
        <p:txBody>
          <a:bodyPr>
            <a:noAutofit/>
          </a:bodyPr>
          <a:lstStyle>
            <a:lvl1pPr marL="0" indent="0">
              <a:buNone/>
              <a:defRPr sz="5400">
                <a:solidFill>
                  <a:schemeClr val="tx1"/>
                </a:solidFill>
              </a:defRPr>
            </a:lvl1pPr>
            <a:lvl2pPr>
              <a:defRPr sz="2800"/>
            </a:lvl2pPr>
            <a:lvl3pPr>
              <a:defRPr sz="2800"/>
            </a:lvl3pPr>
            <a:lvl4pPr>
              <a:defRPr sz="2800"/>
            </a:lvl4pPr>
            <a:lvl5pPr>
              <a:defRPr sz="2800"/>
            </a:lvl5pPr>
          </a:lstStyle>
          <a:p>
            <a:pPr lvl="0"/>
            <a:r>
              <a:rPr lang="ru-RU" dirty="0" smtClean="0"/>
              <a:t>Образец текста</a:t>
            </a:r>
          </a:p>
        </p:txBody>
      </p:sp>
      <p:sp>
        <p:nvSpPr>
          <p:cNvPr id="7" name="Text Placeholder 10"/>
          <p:cNvSpPr>
            <a:spLocks noGrp="1"/>
          </p:cNvSpPr>
          <p:nvPr>
            <p:ph type="body" sz="quarter" idx="12"/>
          </p:nvPr>
        </p:nvSpPr>
        <p:spPr>
          <a:xfrm>
            <a:off x="582507" y="3524722"/>
            <a:ext cx="8237967" cy="504479"/>
          </a:xfrm>
        </p:spPr>
        <p:txBody>
          <a:bodyPr>
            <a:noAutofit/>
          </a:bodyPr>
          <a:lstStyle>
            <a:lvl1pPr marL="0" indent="0">
              <a:buNone/>
              <a:defRPr sz="2400">
                <a:solidFill>
                  <a:schemeClr val="tx1"/>
                </a:solidFill>
              </a:defRPr>
            </a:lvl1pPr>
            <a:lvl2pPr>
              <a:defRPr sz="2800"/>
            </a:lvl2pPr>
            <a:lvl3pPr>
              <a:defRPr sz="2800"/>
            </a:lvl3pPr>
            <a:lvl4pPr>
              <a:defRPr sz="2800"/>
            </a:lvl4pPr>
            <a:lvl5pPr>
              <a:defRPr sz="2800"/>
            </a:lvl5pPr>
          </a:lstStyle>
          <a:p>
            <a:pPr lvl="0"/>
            <a:r>
              <a:rPr lang="ru-RU" dirty="0" smtClean="0"/>
              <a:t>Образец текста</a:t>
            </a:r>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rgbClr val="DA8515"/>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3995936" y="2564904"/>
            <a:ext cx="2808312" cy="1728192"/>
          </a:xfrm>
        </p:spPr>
        <p:txBody>
          <a:bodyPr/>
          <a:lstStyle>
            <a:lvl1pPr>
              <a:defRPr sz="3600"/>
            </a:lvl1pPr>
          </a:lstStyle>
          <a:p>
            <a:r>
              <a:rPr lang="ru-RU" dirty="0" smtClean="0"/>
              <a:t>Образец заголовка</a:t>
            </a:r>
            <a:endParaRPr lang="en-US" dirty="0"/>
          </a:p>
        </p:txBody>
      </p:sp>
      <p:sp>
        <p:nvSpPr>
          <p:cNvPr id="17" name="Picture Placeholder 9"/>
          <p:cNvSpPr>
            <a:spLocks noGrp="1"/>
          </p:cNvSpPr>
          <p:nvPr>
            <p:ph type="pic" sz="quarter" idx="10"/>
          </p:nvPr>
        </p:nvSpPr>
        <p:spPr>
          <a:xfrm>
            <a:off x="2771800" y="2852936"/>
            <a:ext cx="1153188" cy="1152128"/>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advClick="0" advTm="2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clipped - orange">
    <p:spTree>
      <p:nvGrpSpPr>
        <p:cNvPr id="1" name=""/>
        <p:cNvGrpSpPr/>
        <p:nvPr/>
      </p:nvGrpSpPr>
      <p:grpSpPr>
        <a:xfrm>
          <a:off x="0" y="0"/>
          <a:ext cx="0" cy="0"/>
          <a:chOff x="0" y="0"/>
          <a:chExt cx="0" cy="0"/>
        </a:xfrm>
      </p:grpSpPr>
      <p:sp>
        <p:nvSpPr>
          <p:cNvPr id="6" name="Right Triangle 5"/>
          <p:cNvSpPr/>
          <p:nvPr userDrawn="1"/>
        </p:nvSpPr>
        <p:spPr>
          <a:xfrm flipH="1">
            <a:off x="7537450" y="5235575"/>
            <a:ext cx="1606550" cy="1622425"/>
          </a:xfrm>
          <a:prstGeom prst="rtTriangle">
            <a:avLst/>
          </a:prstGeom>
          <a:solidFill>
            <a:srgbClr val="DA8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Content Placeholder 2"/>
          <p:cNvSpPr>
            <a:spLocks noGrp="1"/>
          </p:cNvSpPr>
          <p:nvPr>
            <p:ph idx="1"/>
          </p:nvPr>
        </p:nvSpPr>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7" name="Picture Placeholder 9"/>
          <p:cNvSpPr>
            <a:spLocks noGrp="1"/>
          </p:cNvSpPr>
          <p:nvPr>
            <p:ph type="pic" sz="quarter" idx="10"/>
          </p:nvPr>
        </p:nvSpPr>
        <p:spPr>
          <a:xfrm>
            <a:off x="8339664" y="6054403"/>
            <a:ext cx="804336" cy="803597"/>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 red">
    <p:bg>
      <p:bgPr>
        <a:solidFill>
          <a:srgbClr val="C3213F"/>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3995936" y="2564904"/>
            <a:ext cx="2808312" cy="1728192"/>
          </a:xfrm>
        </p:spPr>
        <p:txBody>
          <a:bodyPr/>
          <a:lstStyle>
            <a:lvl1pPr>
              <a:defRPr sz="3600"/>
            </a:lvl1pPr>
          </a:lstStyle>
          <a:p>
            <a:r>
              <a:rPr lang="ru-RU" dirty="0" smtClean="0"/>
              <a:t>Образец заголовка</a:t>
            </a:r>
            <a:endParaRPr lang="en-US" dirty="0"/>
          </a:p>
        </p:txBody>
      </p:sp>
      <p:sp>
        <p:nvSpPr>
          <p:cNvPr id="11" name="Picture Placeholder 9"/>
          <p:cNvSpPr>
            <a:spLocks noGrp="1"/>
          </p:cNvSpPr>
          <p:nvPr>
            <p:ph type="pic" sz="quarter" idx="10"/>
          </p:nvPr>
        </p:nvSpPr>
        <p:spPr>
          <a:xfrm>
            <a:off x="2771800" y="2852936"/>
            <a:ext cx="1153188" cy="1152128"/>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advClick="0" advTm="2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clipped - red">
    <p:spTree>
      <p:nvGrpSpPr>
        <p:cNvPr id="1" name=""/>
        <p:cNvGrpSpPr/>
        <p:nvPr/>
      </p:nvGrpSpPr>
      <p:grpSpPr>
        <a:xfrm>
          <a:off x="0" y="0"/>
          <a:ext cx="0" cy="0"/>
          <a:chOff x="0" y="0"/>
          <a:chExt cx="0" cy="0"/>
        </a:xfrm>
      </p:grpSpPr>
      <p:sp>
        <p:nvSpPr>
          <p:cNvPr id="6" name="Right Triangle 5"/>
          <p:cNvSpPr/>
          <p:nvPr userDrawn="1"/>
        </p:nvSpPr>
        <p:spPr>
          <a:xfrm flipH="1">
            <a:off x="7537450" y="5235575"/>
            <a:ext cx="1606550" cy="1622425"/>
          </a:xfrm>
          <a:prstGeom prst="rtTriangle">
            <a:avLst/>
          </a:prstGeom>
          <a:solidFill>
            <a:srgbClr val="C321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7" name="Picture Placeholder 9"/>
          <p:cNvSpPr>
            <a:spLocks noGrp="1"/>
          </p:cNvSpPr>
          <p:nvPr>
            <p:ph type="pic" sz="quarter" idx="10"/>
          </p:nvPr>
        </p:nvSpPr>
        <p:spPr>
          <a:xfrm>
            <a:off x="8339664" y="6054403"/>
            <a:ext cx="804336" cy="803597"/>
          </a:xfrm>
        </p:spPr>
        <p:txBody>
          <a:bodyPr rtlCol="0" anchor="ctr">
            <a:normAutofit/>
          </a:bodyPr>
          <a:lstStyle>
            <a:lvl1pPr marL="0" indent="0" algn="r">
              <a:buNone/>
              <a:defRPr sz="1600"/>
            </a:lvl1pPr>
          </a:lstStyle>
          <a:p>
            <a:pPr lvl="0"/>
            <a:endParaRPr lang="en-US" noProof="0" dirty="0"/>
          </a:p>
        </p:txBody>
      </p:sp>
      <p:sp>
        <p:nvSpPr>
          <p:cNvPr id="8" name="Content Placeholder 2"/>
          <p:cNvSpPr>
            <a:spLocks noGrp="1"/>
          </p:cNvSpPr>
          <p:nvPr>
            <p:ph idx="1"/>
          </p:nvPr>
        </p:nvSpPr>
        <p:spPr>
          <a:xfrm>
            <a:off x="582507" y="1600202"/>
            <a:ext cx="7877927" cy="3926103"/>
          </a:xfrm>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 light blue">
    <p:bg>
      <p:bgPr>
        <a:solidFill>
          <a:srgbClr val="00ABDC"/>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3995936" y="2564904"/>
            <a:ext cx="2808312" cy="1728192"/>
          </a:xfrm>
        </p:spPr>
        <p:txBody>
          <a:bodyPr/>
          <a:lstStyle>
            <a:lvl1pPr>
              <a:defRPr sz="3600"/>
            </a:lvl1pPr>
          </a:lstStyle>
          <a:p>
            <a:r>
              <a:rPr lang="ru-RU" dirty="0" smtClean="0"/>
              <a:t>Образец заголовка</a:t>
            </a:r>
            <a:endParaRPr lang="en-US" dirty="0"/>
          </a:p>
        </p:txBody>
      </p:sp>
      <p:sp>
        <p:nvSpPr>
          <p:cNvPr id="11" name="Picture Placeholder 9"/>
          <p:cNvSpPr>
            <a:spLocks noGrp="1"/>
          </p:cNvSpPr>
          <p:nvPr>
            <p:ph type="pic" sz="quarter" idx="10"/>
          </p:nvPr>
        </p:nvSpPr>
        <p:spPr>
          <a:xfrm>
            <a:off x="2771800" y="2852936"/>
            <a:ext cx="1153188" cy="1152128"/>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advClick="0" advTm="2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clipped - light blue">
    <p:spTree>
      <p:nvGrpSpPr>
        <p:cNvPr id="1" name=""/>
        <p:cNvGrpSpPr/>
        <p:nvPr/>
      </p:nvGrpSpPr>
      <p:grpSpPr>
        <a:xfrm>
          <a:off x="0" y="0"/>
          <a:ext cx="0" cy="0"/>
          <a:chOff x="0" y="0"/>
          <a:chExt cx="0" cy="0"/>
        </a:xfrm>
      </p:grpSpPr>
      <p:sp>
        <p:nvSpPr>
          <p:cNvPr id="6" name="Right Triangle 7"/>
          <p:cNvSpPr/>
          <p:nvPr userDrawn="1"/>
        </p:nvSpPr>
        <p:spPr>
          <a:xfrm flipH="1">
            <a:off x="7537450" y="5235575"/>
            <a:ext cx="1606550" cy="1622425"/>
          </a:xfrm>
          <a:prstGeom prst="rtTriangle">
            <a:avLst/>
          </a:prstGeom>
          <a:solidFill>
            <a:srgbClr val="00AB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11" name="Picture Placeholder 9"/>
          <p:cNvSpPr>
            <a:spLocks noGrp="1"/>
          </p:cNvSpPr>
          <p:nvPr>
            <p:ph type="pic" sz="quarter" idx="10"/>
          </p:nvPr>
        </p:nvSpPr>
        <p:spPr>
          <a:xfrm>
            <a:off x="8339664" y="6054403"/>
            <a:ext cx="804336" cy="803597"/>
          </a:xfrm>
        </p:spPr>
        <p:txBody>
          <a:bodyPr rtlCol="0" anchor="ctr">
            <a:normAutofit/>
          </a:bodyPr>
          <a:lstStyle>
            <a:lvl1pPr marL="0" indent="0" algn="r">
              <a:buNone/>
              <a:defRPr sz="1600"/>
            </a:lvl1pPr>
          </a:lstStyle>
          <a:p>
            <a:pPr lvl="0"/>
            <a:endParaRPr lang="en-US" noProof="0" dirty="0"/>
          </a:p>
        </p:txBody>
      </p:sp>
      <p:sp>
        <p:nvSpPr>
          <p:cNvPr id="7" name="Content Placeholder 2"/>
          <p:cNvSpPr>
            <a:spLocks noGrp="1"/>
          </p:cNvSpPr>
          <p:nvPr>
            <p:ph idx="1"/>
          </p:nvPr>
        </p:nvSpPr>
        <p:spPr>
          <a:xfrm>
            <a:off x="582507" y="1600202"/>
            <a:ext cx="7877927" cy="3926103"/>
          </a:xfrm>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 gold">
    <p:bg>
      <p:bgPr>
        <a:solidFill>
          <a:srgbClr val="D4AF00"/>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3995936" y="2564904"/>
            <a:ext cx="2808312" cy="1728192"/>
          </a:xfrm>
        </p:spPr>
        <p:txBody>
          <a:bodyPr/>
          <a:lstStyle>
            <a:lvl1pPr>
              <a:defRPr sz="3600"/>
            </a:lvl1pPr>
          </a:lstStyle>
          <a:p>
            <a:r>
              <a:rPr lang="ru-RU" dirty="0" smtClean="0"/>
              <a:t>Образец заголовка</a:t>
            </a:r>
            <a:endParaRPr lang="en-US" dirty="0"/>
          </a:p>
        </p:txBody>
      </p:sp>
      <p:sp>
        <p:nvSpPr>
          <p:cNvPr id="13" name="Picture Placeholder 9"/>
          <p:cNvSpPr>
            <a:spLocks noGrp="1"/>
          </p:cNvSpPr>
          <p:nvPr>
            <p:ph type="pic" sz="quarter" idx="10"/>
          </p:nvPr>
        </p:nvSpPr>
        <p:spPr>
          <a:xfrm>
            <a:off x="2771800" y="2852936"/>
            <a:ext cx="1153188" cy="1152128"/>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advClick="0" advTm="2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pic>
        <p:nvPicPr>
          <p:cNvPr id="5" name="Picture 2" descr="Microsoft logo and tagline"/>
          <p:cNvPicPr>
            <a:picLocks noChangeAspect="1" noChangeArrowheads="1"/>
          </p:cNvPicPr>
          <p:nvPr userDrawn="1"/>
        </p:nvPicPr>
        <p:blipFill>
          <a:blip r:embed="rId2"/>
          <a:srcRect/>
          <a:stretch>
            <a:fillRect/>
          </a:stretch>
        </p:blipFill>
        <p:spPr bwMode="black">
          <a:xfrm>
            <a:off x="7593013" y="6307138"/>
            <a:ext cx="1401762" cy="314325"/>
          </a:xfrm>
          <a:prstGeom prst="rect">
            <a:avLst/>
          </a:prstGeom>
          <a:noFill/>
          <a:ln w="9525">
            <a:noFill/>
            <a:miter lim="800000"/>
            <a:headEnd/>
            <a:tailEnd/>
          </a:ln>
        </p:spPr>
      </p:pic>
      <p:sp>
        <p:nvSpPr>
          <p:cNvPr id="6" name="Text Placeholder 5"/>
          <p:cNvSpPr>
            <a:spLocks noGrp="1"/>
          </p:cNvSpPr>
          <p:nvPr>
            <p:ph type="body" sz="quarter" idx="10"/>
          </p:nvPr>
        </p:nvSpPr>
        <p:spPr>
          <a:xfrm>
            <a:off x="384673" y="1768476"/>
            <a:ext cx="8423524" cy="2437590"/>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
        <p:nvSpPr>
          <p:cNvPr id="4" name="Text Placeholder 8"/>
          <p:cNvSpPr>
            <a:spLocks noGrp="1"/>
          </p:cNvSpPr>
          <p:nvPr>
            <p:ph type="body" sz="quarter" idx="11"/>
          </p:nvPr>
        </p:nvSpPr>
        <p:spPr>
          <a:xfrm>
            <a:off x="384673" y="3219165"/>
            <a:ext cx="5636696"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ru-RU" dirty="0" smtClean="0"/>
              <a:t>Образец текста</a:t>
            </a: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clipped - gold">
    <p:spTree>
      <p:nvGrpSpPr>
        <p:cNvPr id="1" name=""/>
        <p:cNvGrpSpPr/>
        <p:nvPr/>
      </p:nvGrpSpPr>
      <p:grpSpPr>
        <a:xfrm>
          <a:off x="0" y="0"/>
          <a:ext cx="0" cy="0"/>
          <a:chOff x="0" y="0"/>
          <a:chExt cx="0" cy="0"/>
        </a:xfrm>
      </p:grpSpPr>
      <p:sp>
        <p:nvSpPr>
          <p:cNvPr id="6" name="Right Triangle 7"/>
          <p:cNvSpPr/>
          <p:nvPr userDrawn="1"/>
        </p:nvSpPr>
        <p:spPr>
          <a:xfrm flipH="1">
            <a:off x="7537450" y="5235575"/>
            <a:ext cx="1606550" cy="1622425"/>
          </a:xfrm>
          <a:prstGeom prst="rtTriangle">
            <a:avLst/>
          </a:prstGeom>
          <a:solidFill>
            <a:srgbClr val="D4A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11" name="Picture Placeholder 9"/>
          <p:cNvSpPr>
            <a:spLocks noGrp="1"/>
          </p:cNvSpPr>
          <p:nvPr>
            <p:ph type="pic" sz="quarter" idx="10"/>
          </p:nvPr>
        </p:nvSpPr>
        <p:spPr>
          <a:xfrm>
            <a:off x="8339664" y="6054403"/>
            <a:ext cx="804336" cy="803597"/>
          </a:xfrm>
        </p:spPr>
        <p:txBody>
          <a:bodyPr rtlCol="0" anchor="ctr">
            <a:normAutofit/>
          </a:bodyPr>
          <a:lstStyle>
            <a:lvl1pPr marL="0" indent="0" algn="r">
              <a:buNone/>
              <a:defRPr sz="1600"/>
            </a:lvl1pPr>
          </a:lstStyle>
          <a:p>
            <a:pPr lvl="0"/>
            <a:endParaRPr lang="en-US" noProof="0" dirty="0"/>
          </a:p>
        </p:txBody>
      </p:sp>
      <p:sp>
        <p:nvSpPr>
          <p:cNvPr id="7" name="Content Placeholder 2"/>
          <p:cNvSpPr>
            <a:spLocks noGrp="1"/>
          </p:cNvSpPr>
          <p:nvPr>
            <p:ph idx="1"/>
          </p:nvPr>
        </p:nvSpPr>
        <p:spPr>
          <a:xfrm>
            <a:off x="582507" y="1600202"/>
            <a:ext cx="7877927" cy="3926103"/>
          </a:xfrm>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 dark blue">
    <p:bg>
      <p:bgPr>
        <a:solidFill>
          <a:srgbClr val="034079"/>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3995936" y="2564904"/>
            <a:ext cx="2808312" cy="1728192"/>
          </a:xfrm>
        </p:spPr>
        <p:txBody>
          <a:bodyPr/>
          <a:lstStyle>
            <a:lvl1pPr>
              <a:defRPr sz="3600"/>
            </a:lvl1pPr>
          </a:lstStyle>
          <a:p>
            <a:r>
              <a:rPr lang="ru-RU" dirty="0" smtClean="0"/>
              <a:t>Образец заголовка</a:t>
            </a:r>
            <a:endParaRPr lang="en-US" dirty="0"/>
          </a:p>
        </p:txBody>
      </p:sp>
      <p:sp>
        <p:nvSpPr>
          <p:cNvPr id="12" name="Picture Placeholder 9"/>
          <p:cNvSpPr>
            <a:spLocks noGrp="1"/>
          </p:cNvSpPr>
          <p:nvPr>
            <p:ph type="pic" sz="quarter" idx="10"/>
          </p:nvPr>
        </p:nvSpPr>
        <p:spPr>
          <a:xfrm>
            <a:off x="2771800" y="2852936"/>
            <a:ext cx="1153188" cy="1152128"/>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advClick="0" advTm="2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clipped - dark blue">
    <p:spTree>
      <p:nvGrpSpPr>
        <p:cNvPr id="1" name=""/>
        <p:cNvGrpSpPr/>
        <p:nvPr/>
      </p:nvGrpSpPr>
      <p:grpSpPr>
        <a:xfrm>
          <a:off x="0" y="0"/>
          <a:ext cx="0" cy="0"/>
          <a:chOff x="0" y="0"/>
          <a:chExt cx="0" cy="0"/>
        </a:xfrm>
      </p:grpSpPr>
      <p:sp>
        <p:nvSpPr>
          <p:cNvPr id="6" name="Right Triangle 5"/>
          <p:cNvSpPr/>
          <p:nvPr userDrawn="1"/>
        </p:nvSpPr>
        <p:spPr>
          <a:xfrm flipH="1">
            <a:off x="7537450" y="5235575"/>
            <a:ext cx="1606550" cy="1622425"/>
          </a:xfrm>
          <a:prstGeom prst="rtTriangle">
            <a:avLst/>
          </a:prstGeom>
          <a:solidFill>
            <a:srgbClr val="0340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7" name="Picture Placeholder 9"/>
          <p:cNvSpPr>
            <a:spLocks noGrp="1"/>
          </p:cNvSpPr>
          <p:nvPr>
            <p:ph type="pic" sz="quarter" idx="10"/>
          </p:nvPr>
        </p:nvSpPr>
        <p:spPr>
          <a:xfrm>
            <a:off x="8339664" y="6054403"/>
            <a:ext cx="804336" cy="803597"/>
          </a:xfrm>
        </p:spPr>
        <p:txBody>
          <a:bodyPr rtlCol="0" anchor="ctr">
            <a:normAutofit/>
          </a:bodyPr>
          <a:lstStyle>
            <a:lvl1pPr marL="0" indent="0" algn="r">
              <a:buNone/>
              <a:defRPr sz="1600"/>
            </a:lvl1pPr>
          </a:lstStyle>
          <a:p>
            <a:pPr lvl="0"/>
            <a:endParaRPr lang="en-US" noProof="0" dirty="0"/>
          </a:p>
        </p:txBody>
      </p:sp>
      <p:sp>
        <p:nvSpPr>
          <p:cNvPr id="8" name="Content Placeholder 2"/>
          <p:cNvSpPr>
            <a:spLocks noGrp="1"/>
          </p:cNvSpPr>
          <p:nvPr>
            <p:ph idx="1"/>
          </p:nvPr>
        </p:nvSpPr>
        <p:spPr>
          <a:xfrm>
            <a:off x="582507" y="1600202"/>
            <a:ext cx="7877927" cy="3926103"/>
          </a:xfrm>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 green">
    <p:bg>
      <p:bgPr>
        <a:solidFill>
          <a:srgbClr val="0D884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5936" y="2564904"/>
            <a:ext cx="2808312" cy="1728192"/>
          </a:xfrm>
        </p:spPr>
        <p:txBody>
          <a:bodyPr/>
          <a:lstStyle>
            <a:lvl1pPr>
              <a:defRPr sz="3600"/>
            </a:lvl1pPr>
          </a:lstStyle>
          <a:p>
            <a:r>
              <a:rPr lang="ru-RU" dirty="0" smtClean="0"/>
              <a:t>Образец заголовка</a:t>
            </a:r>
            <a:endParaRPr lang="en-US" dirty="0"/>
          </a:p>
        </p:txBody>
      </p:sp>
      <p:sp>
        <p:nvSpPr>
          <p:cNvPr id="10" name="Picture Placeholder 9"/>
          <p:cNvSpPr>
            <a:spLocks noGrp="1"/>
          </p:cNvSpPr>
          <p:nvPr>
            <p:ph type="pic" sz="quarter" idx="10"/>
          </p:nvPr>
        </p:nvSpPr>
        <p:spPr>
          <a:xfrm>
            <a:off x="2771800" y="2852936"/>
            <a:ext cx="1153188" cy="1152128"/>
          </a:xfrm>
        </p:spPr>
        <p:txBody>
          <a:bodyPr rtlCol="0" anchor="ctr">
            <a:normAutofit/>
          </a:bodyPr>
          <a:lstStyle>
            <a:lvl1pPr marL="0" indent="0" algn="r">
              <a:buNone/>
              <a:defRPr sz="1600"/>
            </a:lvl1pPr>
          </a:lstStyle>
          <a:p>
            <a:pPr lvl="0"/>
            <a:endParaRPr lang="en-US" noProof="0" dirty="0"/>
          </a:p>
        </p:txBody>
      </p:sp>
    </p:spTree>
  </p:cSld>
  <p:clrMapOvr>
    <a:masterClrMapping/>
  </p:clrMapOvr>
  <p:transition spd="slow" advClick="0" advTm="2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clipped - green">
    <p:spTree>
      <p:nvGrpSpPr>
        <p:cNvPr id="1" name=""/>
        <p:cNvGrpSpPr/>
        <p:nvPr/>
      </p:nvGrpSpPr>
      <p:grpSpPr>
        <a:xfrm>
          <a:off x="0" y="0"/>
          <a:ext cx="0" cy="0"/>
          <a:chOff x="0" y="0"/>
          <a:chExt cx="0" cy="0"/>
        </a:xfrm>
      </p:grpSpPr>
      <p:sp>
        <p:nvSpPr>
          <p:cNvPr id="6" name="Right Triangle 5"/>
          <p:cNvSpPr/>
          <p:nvPr userDrawn="1"/>
        </p:nvSpPr>
        <p:spPr>
          <a:xfrm flipH="1">
            <a:off x="7537450" y="5235575"/>
            <a:ext cx="1606550" cy="1622425"/>
          </a:xfrm>
          <a:prstGeom prst="rtTriangle">
            <a:avLst/>
          </a:prstGeom>
          <a:solidFill>
            <a:srgbClr val="0D88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10"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
        <p:nvSpPr>
          <p:cNvPr id="7" name="Picture Placeholder 9"/>
          <p:cNvSpPr>
            <a:spLocks noGrp="1"/>
          </p:cNvSpPr>
          <p:nvPr>
            <p:ph type="pic" sz="quarter" idx="10"/>
          </p:nvPr>
        </p:nvSpPr>
        <p:spPr>
          <a:xfrm>
            <a:off x="8339664" y="6054403"/>
            <a:ext cx="804336" cy="803597"/>
          </a:xfrm>
        </p:spPr>
        <p:txBody>
          <a:bodyPr rtlCol="0" anchor="ctr">
            <a:normAutofit/>
          </a:bodyPr>
          <a:lstStyle>
            <a:lvl1pPr marL="0" indent="0" algn="r">
              <a:buNone/>
              <a:defRPr sz="1600"/>
            </a:lvl1pPr>
          </a:lstStyle>
          <a:p>
            <a:pPr lvl="0"/>
            <a:endParaRPr lang="en-US" noProof="0" dirty="0"/>
          </a:p>
        </p:txBody>
      </p:sp>
      <p:sp>
        <p:nvSpPr>
          <p:cNvPr id="8" name="Content Placeholder 2"/>
          <p:cNvSpPr>
            <a:spLocks noGrp="1"/>
          </p:cNvSpPr>
          <p:nvPr>
            <p:ph idx="1"/>
          </p:nvPr>
        </p:nvSpPr>
        <p:spPr>
          <a:xfrm>
            <a:off x="582507" y="1600202"/>
            <a:ext cx="7877927" cy="3926103"/>
          </a:xfrm>
        </p:spPr>
        <p:txBody>
          <a:bodyPr>
            <a:normAutofit/>
          </a:bodyPr>
          <a:lstStyle>
            <a:lvl1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1pPr>
            <a:lvl2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2pPr>
            <a:lvl3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3pPr>
            <a:lvl4pPr marL="342900" indent="-342900" algn="l" defTabSz="914400" rtl="0" eaLnBrk="1" latinLnBrk="0" hangingPunct="1">
              <a:spcBef>
                <a:spcPct val="20000"/>
              </a:spcBef>
              <a:spcAft>
                <a:spcPts val="1800"/>
              </a:spcAft>
              <a:buFont typeface="Arial" pitchFamily="34" charset="0"/>
              <a:buChar char="•"/>
              <a:defRPr lang="en-US" sz="2800" kern="1200" dirty="0" smtClean="0">
                <a:solidFill>
                  <a:schemeClr val="tx1"/>
                </a:solidFill>
                <a:latin typeface="+mj-lt"/>
                <a:ea typeface="+mn-ea"/>
                <a:cs typeface="+mn-cs"/>
              </a:defRPr>
            </a:lvl4pPr>
            <a:lvl5pPr marL="342900" indent="-342900" algn="l" defTabSz="914400" rtl="0" eaLnBrk="1" latinLnBrk="0" hangingPunct="1">
              <a:spcBef>
                <a:spcPct val="20000"/>
              </a:spcBef>
              <a:spcAft>
                <a:spcPts val="1800"/>
              </a:spcAft>
              <a:buFont typeface="Arial" pitchFamily="34" charset="0"/>
              <a:buChar char="•"/>
              <a:defRPr lang="en-GB" sz="2800" kern="1200" dirty="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9"/>
          <p:cNvSpPr>
            <a:spLocks noGrp="1"/>
          </p:cNvSpPr>
          <p:nvPr>
            <p:ph type="title"/>
          </p:nvPr>
        </p:nvSpPr>
        <p:spPr>
          <a:xfrm>
            <a:off x="582507" y="467962"/>
            <a:ext cx="8021943" cy="593487"/>
          </a:xfrm>
        </p:spPr>
        <p:txBody>
          <a:bodyPr>
            <a:noAutofit/>
          </a:bodyPr>
          <a:lstStyle/>
          <a:p>
            <a:r>
              <a:rPr lang="en-US" smtClean="0"/>
              <a:t>Click to edit Master title style</a:t>
            </a:r>
            <a:endParaRPr lang="en-US"/>
          </a:p>
        </p:txBody>
      </p:sp>
      <p:sp>
        <p:nvSpPr>
          <p:cNvPr id="7" name="Content Placeholder 2"/>
          <p:cNvSpPr>
            <a:spLocks noGrp="1"/>
          </p:cNvSpPr>
          <p:nvPr>
            <p:ph sz="quarter" idx="19"/>
          </p:nvPr>
        </p:nvSpPr>
        <p:spPr>
          <a:xfrm>
            <a:off x="576816" y="980728"/>
            <a:ext cx="8027632" cy="288032"/>
          </a:xfrm>
        </p:spPr>
        <p:txBody>
          <a:bodyPr/>
          <a:lstStyle>
            <a:lvl1pPr marL="0" indent="0">
              <a:buNone/>
              <a:defRPr sz="1400"/>
            </a:lvl1pPr>
          </a:lstStyle>
          <a:p>
            <a:pPr lvl="0"/>
            <a:r>
              <a:rPr lang="ru-RU" dirty="0" smtClean="0"/>
              <a:t>Образец текста</a:t>
            </a:r>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2" name="Picture 3" descr="C:\Users\davecraw\Documents\Assets\DVD_ART34\Logos\MICROSOFT\Microsoft corporate logo and tagline MS generic brand.png"/>
          <p:cNvPicPr>
            <a:picLocks noChangeAspect="1" noChangeArrowheads="1"/>
          </p:cNvPicPr>
          <p:nvPr userDrawn="1"/>
        </p:nvPicPr>
        <p:blipFill>
          <a:blip r:embed="rId2"/>
          <a:srcRect r="24600" b="39487"/>
          <a:stretch>
            <a:fillRect/>
          </a:stretch>
        </p:blipFill>
        <p:spPr bwMode="auto">
          <a:xfrm>
            <a:off x="3181350" y="3187700"/>
            <a:ext cx="2781300" cy="482600"/>
          </a:xfrm>
          <a:prstGeom prst="rect">
            <a:avLst/>
          </a:prstGeom>
          <a:noFill/>
          <a:ln w="9525">
            <a:noFill/>
            <a:miter lim="800000"/>
            <a:headEnd/>
            <a:tailEnd/>
          </a:ln>
        </p:spPr>
      </p:pic>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eg"/><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hyperlink" Target="http://toolbox/Win8ppt" TargetMode="Externa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938" y="228600"/>
            <a:ext cx="8364537" cy="747713"/>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8938" y="1447800"/>
            <a:ext cx="8364537" cy="2000250"/>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34" r:id="rId6"/>
    <p:sldLayoutId id="2147483761" r:id="rId7"/>
    <p:sldLayoutId id="2147483762" r:id="rId8"/>
    <p:sldLayoutId id="2147483763" r:id="rId9"/>
    <p:sldLayoutId id="2147483764" r:id="rId10"/>
  </p:sldLayoutIdLst>
  <p:transition>
    <p:fade/>
  </p:transition>
  <p:txStyles>
    <p:titleStyle>
      <a:lvl1pPr algn="l" defTabSz="912813" rtl="0" fontAlgn="base">
        <a:lnSpc>
          <a:spcPct val="90000"/>
        </a:lnSpc>
        <a:spcBef>
          <a:spcPct val="0"/>
        </a:spcBef>
        <a:spcAft>
          <a:spcPct val="0"/>
        </a:spcAft>
        <a:defRPr lang="en-US" sz="5400" kern="1200" spc="-100" dirty="0">
          <a:ln w="3175">
            <a:noFill/>
          </a:ln>
          <a:gradFill flip="none" rotWithShape="1">
            <a:gsLst>
              <a:gs pos="0">
                <a:schemeClr val="tx1">
                  <a:lumMod val="75000"/>
                  <a:lumOff val="25000"/>
                </a:schemeClr>
              </a:gs>
              <a:gs pos="86000">
                <a:schemeClr val="tx1">
                  <a:lumMod val="75000"/>
                  <a:lumOff val="25000"/>
                </a:schemeClr>
              </a:gs>
            </a:gsLst>
            <a:lin ang="5400000" scaled="0"/>
            <a:tileRect/>
          </a:gradFill>
          <a:latin typeface="Segoe UI Light" pitchFamily="34" charset="0"/>
          <a:ea typeface="+mn-ea"/>
          <a:cs typeface="Arial" charset="0"/>
        </a:defRPr>
      </a:lvl1pPr>
      <a:lvl2pPr algn="l" defTabSz="912813" rtl="0" fontAlgn="base">
        <a:lnSpc>
          <a:spcPct val="90000"/>
        </a:lnSpc>
        <a:spcBef>
          <a:spcPct val="0"/>
        </a:spcBef>
        <a:spcAft>
          <a:spcPct val="0"/>
        </a:spcAft>
        <a:defRPr sz="5400">
          <a:solidFill>
            <a:schemeClr val="tx1"/>
          </a:solidFill>
          <a:latin typeface="Segoe UI Light" pitchFamily="34" charset="0"/>
          <a:cs typeface="Arial" charset="0"/>
        </a:defRPr>
      </a:lvl2pPr>
      <a:lvl3pPr algn="l" defTabSz="912813" rtl="0" fontAlgn="base">
        <a:lnSpc>
          <a:spcPct val="90000"/>
        </a:lnSpc>
        <a:spcBef>
          <a:spcPct val="0"/>
        </a:spcBef>
        <a:spcAft>
          <a:spcPct val="0"/>
        </a:spcAft>
        <a:defRPr sz="5400">
          <a:solidFill>
            <a:schemeClr val="tx1"/>
          </a:solidFill>
          <a:latin typeface="Segoe UI Light" pitchFamily="34" charset="0"/>
          <a:cs typeface="Arial" charset="0"/>
        </a:defRPr>
      </a:lvl3pPr>
      <a:lvl4pPr algn="l" defTabSz="912813" rtl="0" fontAlgn="base">
        <a:lnSpc>
          <a:spcPct val="90000"/>
        </a:lnSpc>
        <a:spcBef>
          <a:spcPct val="0"/>
        </a:spcBef>
        <a:spcAft>
          <a:spcPct val="0"/>
        </a:spcAft>
        <a:defRPr sz="5400">
          <a:solidFill>
            <a:schemeClr val="tx1"/>
          </a:solidFill>
          <a:latin typeface="Segoe UI Light" pitchFamily="34" charset="0"/>
          <a:cs typeface="Arial" charset="0"/>
        </a:defRPr>
      </a:lvl4pPr>
      <a:lvl5pPr algn="l" defTabSz="912813" rtl="0" fontAlgn="base">
        <a:lnSpc>
          <a:spcPct val="90000"/>
        </a:lnSpc>
        <a:spcBef>
          <a:spcPct val="0"/>
        </a:spcBef>
        <a:spcAft>
          <a:spcPct val="0"/>
        </a:spcAft>
        <a:defRPr sz="5400">
          <a:solidFill>
            <a:schemeClr val="tx1"/>
          </a:solidFill>
          <a:latin typeface="Segoe UI Light" pitchFamily="34" charset="0"/>
          <a:cs typeface="Arial" charset="0"/>
        </a:defRPr>
      </a:lvl5pPr>
      <a:lvl6pPr marL="457200" algn="l" defTabSz="912813" rtl="0" fontAlgn="base">
        <a:lnSpc>
          <a:spcPct val="90000"/>
        </a:lnSpc>
        <a:spcBef>
          <a:spcPct val="0"/>
        </a:spcBef>
        <a:spcAft>
          <a:spcPct val="0"/>
        </a:spcAft>
        <a:defRPr sz="5400">
          <a:solidFill>
            <a:schemeClr val="tx1"/>
          </a:solidFill>
          <a:latin typeface="Segoe UI Light" pitchFamily="34" charset="0"/>
          <a:cs typeface="Arial" charset="0"/>
        </a:defRPr>
      </a:lvl6pPr>
      <a:lvl7pPr marL="914400" algn="l" defTabSz="912813" rtl="0" fontAlgn="base">
        <a:lnSpc>
          <a:spcPct val="90000"/>
        </a:lnSpc>
        <a:spcBef>
          <a:spcPct val="0"/>
        </a:spcBef>
        <a:spcAft>
          <a:spcPct val="0"/>
        </a:spcAft>
        <a:defRPr sz="5400">
          <a:solidFill>
            <a:schemeClr val="tx1"/>
          </a:solidFill>
          <a:latin typeface="Segoe UI Light" pitchFamily="34" charset="0"/>
          <a:cs typeface="Arial" charset="0"/>
        </a:defRPr>
      </a:lvl7pPr>
      <a:lvl8pPr marL="1371600" algn="l" defTabSz="912813" rtl="0" fontAlgn="base">
        <a:lnSpc>
          <a:spcPct val="90000"/>
        </a:lnSpc>
        <a:spcBef>
          <a:spcPct val="0"/>
        </a:spcBef>
        <a:spcAft>
          <a:spcPct val="0"/>
        </a:spcAft>
        <a:defRPr sz="5400">
          <a:solidFill>
            <a:schemeClr val="tx1"/>
          </a:solidFill>
          <a:latin typeface="Segoe UI Light" pitchFamily="34" charset="0"/>
          <a:cs typeface="Arial" charset="0"/>
        </a:defRPr>
      </a:lvl8pPr>
      <a:lvl9pPr marL="1828800" algn="l" defTabSz="912813" rtl="0" fontAlgn="base">
        <a:lnSpc>
          <a:spcPct val="90000"/>
        </a:lnSpc>
        <a:spcBef>
          <a:spcPct val="0"/>
        </a:spcBef>
        <a:spcAft>
          <a:spcPct val="0"/>
        </a:spcAft>
        <a:defRPr sz="5400">
          <a:solidFill>
            <a:schemeClr val="tx1"/>
          </a:solidFill>
          <a:latin typeface="Segoe UI Light" pitchFamily="34" charset="0"/>
          <a:cs typeface="Arial" charset="0"/>
        </a:defRPr>
      </a:lvl9pPr>
    </p:titleStyle>
    <p:bodyStyle>
      <a:lvl1pPr marL="346075" indent="-346075" algn="l" defTabSz="912813" rtl="0" fontAlgn="base">
        <a:lnSpc>
          <a:spcPct val="90000"/>
        </a:lnSpc>
        <a:spcBef>
          <a:spcPct val="20000"/>
        </a:spcBef>
        <a:spcAft>
          <a:spcPct val="0"/>
        </a:spcAft>
        <a:buSzPct val="90000"/>
        <a:buFont typeface="Arial"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2813" rtl="0" fontAlgn="base">
        <a:lnSpc>
          <a:spcPct val="90000"/>
        </a:lnSpc>
        <a:spcBef>
          <a:spcPct val="20000"/>
        </a:spcBef>
        <a:spcAft>
          <a:spcPct val="0"/>
        </a:spcAft>
        <a:buSzPct val="90000"/>
        <a:buFont typeface="Arial"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2813" rtl="0" fontAlgn="base">
        <a:lnSpc>
          <a:spcPct val="90000"/>
        </a:lnSpc>
        <a:spcBef>
          <a:spcPct val="20000"/>
        </a:spcBef>
        <a:spcAft>
          <a:spcPct val="0"/>
        </a:spcAft>
        <a:buSzPct val="90000"/>
        <a:buFont typeface="Arial"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grpSp>
        <p:nvGrpSpPr>
          <p:cNvPr id="12290" name=".5&quot; x .5&quot; GRID" hidden="1"/>
          <p:cNvGrpSpPr>
            <a:grpSpLocks/>
          </p:cNvGrpSpPr>
          <p:nvPr/>
        </p:nvGrpSpPr>
        <p:grpSpPr bwMode="auto">
          <a:xfrm>
            <a:off x="-230188" y="-228600"/>
            <a:ext cx="9605963" cy="7315200"/>
            <a:chOff x="-306388" y="-228600"/>
            <a:chExt cx="12803592" cy="7315200"/>
          </a:xfrm>
        </p:grpSpPr>
        <p:grpSp>
          <p:nvGrpSpPr>
            <p:cNvPr id="12293" name=".5&quot; x .5&quot; grid"/>
            <p:cNvGrpSpPr>
              <a:grpSpLocks/>
            </p:cNvGrpSpPr>
            <p:nvPr userDrawn="1"/>
          </p:nvGrpSpPr>
          <p:grpSpPr bwMode="auto">
            <a:xfrm>
              <a:off x="-306388" y="-228600"/>
              <a:ext cx="12801600" cy="7315200"/>
              <a:chOff x="-306388" y="-155448"/>
              <a:chExt cx="12801600" cy="7315200"/>
            </a:xfrm>
          </p:grpSpPr>
          <p:sp>
            <p:nvSpPr>
              <p:cNvPr id="642" name="Rectangle 641"/>
              <p:cNvSpPr/>
              <p:nvPr/>
            </p:nvSpPr>
            <p:spPr bwMode="auto">
              <a:xfrm>
                <a:off x="-306388" y="-155448"/>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3" name="Rectangle 642"/>
              <p:cNvSpPr/>
              <p:nvPr userDrawn="1"/>
            </p:nvSpPr>
            <p:spPr bwMode="auto">
              <a:xfrm>
                <a:off x="15065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4" name="Rectangle 643"/>
              <p:cNvSpPr/>
              <p:nvPr userDrawn="1"/>
            </p:nvSpPr>
            <p:spPr bwMode="auto">
              <a:xfrm>
                <a:off x="60770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5" name="Rectangle 644"/>
              <p:cNvSpPr/>
              <p:nvPr userDrawn="1"/>
            </p:nvSpPr>
            <p:spPr bwMode="auto">
              <a:xfrm>
                <a:off x="106474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6" name="Rectangle 645"/>
              <p:cNvSpPr/>
              <p:nvPr userDrawn="1"/>
            </p:nvSpPr>
            <p:spPr bwMode="auto">
              <a:xfrm>
                <a:off x="152179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7" name="Rectangle 646"/>
              <p:cNvSpPr/>
              <p:nvPr userDrawn="1"/>
            </p:nvSpPr>
            <p:spPr bwMode="auto">
              <a:xfrm>
                <a:off x="197883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8" name="Rectangle 647"/>
              <p:cNvSpPr/>
              <p:nvPr userDrawn="1"/>
            </p:nvSpPr>
            <p:spPr bwMode="auto">
              <a:xfrm>
                <a:off x="2435880" y="-155448"/>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9" name="Rectangle 648"/>
              <p:cNvSpPr/>
              <p:nvPr/>
            </p:nvSpPr>
            <p:spPr bwMode="auto">
              <a:xfrm>
                <a:off x="2895040"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0" name="Rectangle 649"/>
              <p:cNvSpPr/>
              <p:nvPr userDrawn="1"/>
            </p:nvSpPr>
            <p:spPr bwMode="auto">
              <a:xfrm>
                <a:off x="3352084"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1" name="Rectangle 650"/>
              <p:cNvSpPr/>
              <p:nvPr userDrawn="1"/>
            </p:nvSpPr>
            <p:spPr bwMode="auto">
              <a:xfrm>
                <a:off x="3809129"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2" name="Rectangle 651"/>
              <p:cNvSpPr/>
              <p:nvPr userDrawn="1"/>
            </p:nvSpPr>
            <p:spPr bwMode="auto">
              <a:xfrm>
                <a:off x="426617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3" name="Rectangle 652"/>
              <p:cNvSpPr/>
              <p:nvPr userDrawn="1"/>
            </p:nvSpPr>
            <p:spPr bwMode="auto">
              <a:xfrm>
                <a:off x="472321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4" name="Rectangle 653"/>
              <p:cNvSpPr/>
              <p:nvPr userDrawn="1"/>
            </p:nvSpPr>
            <p:spPr bwMode="auto">
              <a:xfrm>
                <a:off x="518026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5" name="Rectangle 654"/>
              <p:cNvSpPr/>
              <p:nvPr userDrawn="1"/>
            </p:nvSpPr>
            <p:spPr bwMode="auto">
              <a:xfrm>
                <a:off x="563730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6" name="Rectangle 655"/>
              <p:cNvSpPr/>
              <p:nvPr/>
            </p:nvSpPr>
            <p:spPr bwMode="auto">
              <a:xfrm>
                <a:off x="609435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7" name="Rectangle 656"/>
              <p:cNvSpPr/>
              <p:nvPr userDrawn="1"/>
            </p:nvSpPr>
            <p:spPr bwMode="auto">
              <a:xfrm>
                <a:off x="6551395"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8" name="Rectangle 657"/>
              <p:cNvSpPr/>
              <p:nvPr userDrawn="1"/>
            </p:nvSpPr>
            <p:spPr bwMode="auto">
              <a:xfrm>
                <a:off x="7008440"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9" name="Rectangle 658"/>
              <p:cNvSpPr/>
              <p:nvPr userDrawn="1"/>
            </p:nvSpPr>
            <p:spPr bwMode="auto">
              <a:xfrm>
                <a:off x="7465484"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0" name="Rectangle 659"/>
              <p:cNvSpPr/>
              <p:nvPr userDrawn="1"/>
            </p:nvSpPr>
            <p:spPr bwMode="auto">
              <a:xfrm>
                <a:off x="792252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1" name="Rectangle 660"/>
              <p:cNvSpPr/>
              <p:nvPr userDrawn="1"/>
            </p:nvSpPr>
            <p:spPr bwMode="auto">
              <a:xfrm>
                <a:off x="837957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2" name="Rectangle 661"/>
              <p:cNvSpPr/>
              <p:nvPr userDrawn="1"/>
            </p:nvSpPr>
            <p:spPr bwMode="auto">
              <a:xfrm>
                <a:off x="8836617" y="-155448"/>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3" name="Rectangle 662"/>
              <p:cNvSpPr/>
              <p:nvPr/>
            </p:nvSpPr>
            <p:spPr bwMode="auto">
              <a:xfrm>
                <a:off x="929577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4" name="Rectangle 663"/>
              <p:cNvSpPr/>
              <p:nvPr userDrawn="1"/>
            </p:nvSpPr>
            <p:spPr bwMode="auto">
              <a:xfrm>
                <a:off x="975282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5" name="Rectangle 664"/>
              <p:cNvSpPr/>
              <p:nvPr userDrawn="1"/>
            </p:nvSpPr>
            <p:spPr bwMode="auto">
              <a:xfrm>
                <a:off x="1020986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6" name="Rectangle 665"/>
              <p:cNvSpPr/>
              <p:nvPr userDrawn="1"/>
            </p:nvSpPr>
            <p:spPr bwMode="auto">
              <a:xfrm>
                <a:off x="1066691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7" name="Rectangle 666"/>
              <p:cNvSpPr/>
              <p:nvPr userDrawn="1"/>
            </p:nvSpPr>
            <p:spPr bwMode="auto">
              <a:xfrm>
                <a:off x="1112395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8" name="Rectangle 667"/>
              <p:cNvSpPr/>
              <p:nvPr userDrawn="1"/>
            </p:nvSpPr>
            <p:spPr bwMode="auto">
              <a:xfrm>
                <a:off x="1158100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9" name="Rectangle 668"/>
              <p:cNvSpPr/>
              <p:nvPr userDrawn="1"/>
            </p:nvSpPr>
            <p:spPr bwMode="auto">
              <a:xfrm>
                <a:off x="12038045"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0" name="Rectangle 669"/>
              <p:cNvSpPr/>
              <p:nvPr/>
            </p:nvSpPr>
            <p:spPr bwMode="auto">
              <a:xfrm>
                <a:off x="-306388" y="301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1" name="Rectangle 670"/>
              <p:cNvSpPr/>
              <p:nvPr userDrawn="1"/>
            </p:nvSpPr>
            <p:spPr bwMode="auto">
              <a:xfrm>
                <a:off x="15065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2" name="Rectangle 671"/>
              <p:cNvSpPr/>
              <p:nvPr userDrawn="1"/>
            </p:nvSpPr>
            <p:spPr bwMode="auto">
              <a:xfrm>
                <a:off x="60770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3" name="Rectangle 672"/>
              <p:cNvSpPr/>
              <p:nvPr userDrawn="1"/>
            </p:nvSpPr>
            <p:spPr bwMode="auto">
              <a:xfrm>
                <a:off x="106474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4" name="Rectangle 673"/>
              <p:cNvSpPr/>
              <p:nvPr userDrawn="1"/>
            </p:nvSpPr>
            <p:spPr bwMode="auto">
              <a:xfrm>
                <a:off x="152179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5" name="Rectangle 674"/>
              <p:cNvSpPr/>
              <p:nvPr userDrawn="1"/>
            </p:nvSpPr>
            <p:spPr bwMode="auto">
              <a:xfrm>
                <a:off x="197883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6" name="Rectangle 675"/>
              <p:cNvSpPr/>
              <p:nvPr userDrawn="1"/>
            </p:nvSpPr>
            <p:spPr bwMode="auto">
              <a:xfrm>
                <a:off x="2435880" y="301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7" name="Rectangle 676"/>
              <p:cNvSpPr/>
              <p:nvPr/>
            </p:nvSpPr>
            <p:spPr bwMode="auto">
              <a:xfrm>
                <a:off x="2895040"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8" name="Rectangle 677"/>
              <p:cNvSpPr/>
              <p:nvPr userDrawn="1"/>
            </p:nvSpPr>
            <p:spPr bwMode="auto">
              <a:xfrm>
                <a:off x="3352084"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9" name="Rectangle 678"/>
              <p:cNvSpPr/>
              <p:nvPr userDrawn="1"/>
            </p:nvSpPr>
            <p:spPr bwMode="auto">
              <a:xfrm>
                <a:off x="3809129"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0" name="Rectangle 679"/>
              <p:cNvSpPr/>
              <p:nvPr userDrawn="1"/>
            </p:nvSpPr>
            <p:spPr bwMode="auto">
              <a:xfrm>
                <a:off x="426617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1" name="Rectangle 680"/>
              <p:cNvSpPr/>
              <p:nvPr userDrawn="1"/>
            </p:nvSpPr>
            <p:spPr bwMode="auto">
              <a:xfrm>
                <a:off x="472321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2" name="Rectangle 681"/>
              <p:cNvSpPr/>
              <p:nvPr userDrawn="1"/>
            </p:nvSpPr>
            <p:spPr bwMode="auto">
              <a:xfrm>
                <a:off x="518026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3" name="Rectangle 682"/>
              <p:cNvSpPr/>
              <p:nvPr userDrawn="1"/>
            </p:nvSpPr>
            <p:spPr bwMode="auto">
              <a:xfrm>
                <a:off x="563730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4" name="Rectangle 683"/>
              <p:cNvSpPr/>
              <p:nvPr/>
            </p:nvSpPr>
            <p:spPr bwMode="auto">
              <a:xfrm>
                <a:off x="609435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5" name="Rectangle 684"/>
              <p:cNvSpPr/>
              <p:nvPr userDrawn="1"/>
            </p:nvSpPr>
            <p:spPr bwMode="auto">
              <a:xfrm>
                <a:off x="6551395"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6" name="Rectangle 685"/>
              <p:cNvSpPr/>
              <p:nvPr userDrawn="1"/>
            </p:nvSpPr>
            <p:spPr bwMode="auto">
              <a:xfrm>
                <a:off x="7008440"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7" name="Rectangle 686"/>
              <p:cNvSpPr/>
              <p:nvPr userDrawn="1"/>
            </p:nvSpPr>
            <p:spPr bwMode="auto">
              <a:xfrm>
                <a:off x="7465484"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8" name="Rectangle 687"/>
              <p:cNvSpPr/>
              <p:nvPr userDrawn="1"/>
            </p:nvSpPr>
            <p:spPr bwMode="auto">
              <a:xfrm>
                <a:off x="792252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9" name="Rectangle 688"/>
              <p:cNvSpPr/>
              <p:nvPr userDrawn="1"/>
            </p:nvSpPr>
            <p:spPr bwMode="auto">
              <a:xfrm>
                <a:off x="837957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0" name="Rectangle 689"/>
              <p:cNvSpPr/>
              <p:nvPr userDrawn="1"/>
            </p:nvSpPr>
            <p:spPr bwMode="auto">
              <a:xfrm>
                <a:off x="8836617" y="301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1" name="Rectangle 690"/>
              <p:cNvSpPr/>
              <p:nvPr/>
            </p:nvSpPr>
            <p:spPr bwMode="auto">
              <a:xfrm>
                <a:off x="929577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2" name="Rectangle 691"/>
              <p:cNvSpPr/>
              <p:nvPr userDrawn="1"/>
            </p:nvSpPr>
            <p:spPr bwMode="auto">
              <a:xfrm>
                <a:off x="975282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3" name="Rectangle 692"/>
              <p:cNvSpPr/>
              <p:nvPr userDrawn="1"/>
            </p:nvSpPr>
            <p:spPr bwMode="auto">
              <a:xfrm>
                <a:off x="1020986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4" name="Rectangle 693"/>
              <p:cNvSpPr/>
              <p:nvPr userDrawn="1"/>
            </p:nvSpPr>
            <p:spPr bwMode="auto">
              <a:xfrm>
                <a:off x="1066691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5" name="Rectangle 694"/>
              <p:cNvSpPr/>
              <p:nvPr userDrawn="1"/>
            </p:nvSpPr>
            <p:spPr bwMode="auto">
              <a:xfrm>
                <a:off x="1112395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6" name="Rectangle 695"/>
              <p:cNvSpPr/>
              <p:nvPr userDrawn="1"/>
            </p:nvSpPr>
            <p:spPr bwMode="auto">
              <a:xfrm>
                <a:off x="1158100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7" name="Rectangle 696"/>
              <p:cNvSpPr/>
              <p:nvPr userDrawn="1"/>
            </p:nvSpPr>
            <p:spPr bwMode="auto">
              <a:xfrm>
                <a:off x="12038045"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8" name="Rectangle 697"/>
              <p:cNvSpPr/>
              <p:nvPr/>
            </p:nvSpPr>
            <p:spPr bwMode="auto">
              <a:xfrm>
                <a:off x="-306388" y="758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9" name="Rectangle 698"/>
              <p:cNvSpPr/>
              <p:nvPr userDrawn="1"/>
            </p:nvSpPr>
            <p:spPr bwMode="auto">
              <a:xfrm>
                <a:off x="15065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0" name="Rectangle 699"/>
              <p:cNvSpPr/>
              <p:nvPr userDrawn="1"/>
            </p:nvSpPr>
            <p:spPr bwMode="auto">
              <a:xfrm>
                <a:off x="60770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1" name="Rectangle 700"/>
              <p:cNvSpPr/>
              <p:nvPr userDrawn="1"/>
            </p:nvSpPr>
            <p:spPr bwMode="auto">
              <a:xfrm>
                <a:off x="106474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2" name="Rectangle 701"/>
              <p:cNvSpPr/>
              <p:nvPr userDrawn="1"/>
            </p:nvSpPr>
            <p:spPr bwMode="auto">
              <a:xfrm>
                <a:off x="152179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3" name="Rectangle 702"/>
              <p:cNvSpPr/>
              <p:nvPr userDrawn="1"/>
            </p:nvSpPr>
            <p:spPr bwMode="auto">
              <a:xfrm>
                <a:off x="197883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4" name="Rectangle 703"/>
              <p:cNvSpPr/>
              <p:nvPr userDrawn="1"/>
            </p:nvSpPr>
            <p:spPr bwMode="auto">
              <a:xfrm>
                <a:off x="2435880" y="758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5" name="Rectangle 704"/>
              <p:cNvSpPr/>
              <p:nvPr/>
            </p:nvSpPr>
            <p:spPr bwMode="auto">
              <a:xfrm>
                <a:off x="2895040"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6" name="Rectangle 705"/>
              <p:cNvSpPr/>
              <p:nvPr userDrawn="1"/>
            </p:nvSpPr>
            <p:spPr bwMode="auto">
              <a:xfrm>
                <a:off x="3352084"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7" name="Rectangle 706"/>
              <p:cNvSpPr/>
              <p:nvPr userDrawn="1"/>
            </p:nvSpPr>
            <p:spPr bwMode="auto">
              <a:xfrm>
                <a:off x="3809129"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8" name="Rectangle 707"/>
              <p:cNvSpPr/>
              <p:nvPr userDrawn="1"/>
            </p:nvSpPr>
            <p:spPr bwMode="auto">
              <a:xfrm>
                <a:off x="426617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9" name="Rectangle 708"/>
              <p:cNvSpPr/>
              <p:nvPr userDrawn="1"/>
            </p:nvSpPr>
            <p:spPr bwMode="auto">
              <a:xfrm>
                <a:off x="472321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0" name="Rectangle 709"/>
              <p:cNvSpPr/>
              <p:nvPr userDrawn="1"/>
            </p:nvSpPr>
            <p:spPr bwMode="auto">
              <a:xfrm>
                <a:off x="518026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1" name="Rectangle 710"/>
              <p:cNvSpPr/>
              <p:nvPr userDrawn="1"/>
            </p:nvSpPr>
            <p:spPr bwMode="auto">
              <a:xfrm>
                <a:off x="563730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2" name="Rectangle 711"/>
              <p:cNvSpPr/>
              <p:nvPr/>
            </p:nvSpPr>
            <p:spPr bwMode="auto">
              <a:xfrm>
                <a:off x="609435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3" name="Rectangle 712"/>
              <p:cNvSpPr/>
              <p:nvPr userDrawn="1"/>
            </p:nvSpPr>
            <p:spPr bwMode="auto">
              <a:xfrm>
                <a:off x="6551395"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4" name="Rectangle 713"/>
              <p:cNvSpPr/>
              <p:nvPr userDrawn="1"/>
            </p:nvSpPr>
            <p:spPr bwMode="auto">
              <a:xfrm>
                <a:off x="7008440"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5" name="Rectangle 714"/>
              <p:cNvSpPr/>
              <p:nvPr userDrawn="1"/>
            </p:nvSpPr>
            <p:spPr bwMode="auto">
              <a:xfrm>
                <a:off x="7465484"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6" name="Rectangle 715"/>
              <p:cNvSpPr/>
              <p:nvPr userDrawn="1"/>
            </p:nvSpPr>
            <p:spPr bwMode="auto">
              <a:xfrm>
                <a:off x="792252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7" name="Rectangle 716"/>
              <p:cNvSpPr/>
              <p:nvPr userDrawn="1"/>
            </p:nvSpPr>
            <p:spPr bwMode="auto">
              <a:xfrm>
                <a:off x="837957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8" name="Rectangle 717"/>
              <p:cNvSpPr/>
              <p:nvPr userDrawn="1"/>
            </p:nvSpPr>
            <p:spPr bwMode="auto">
              <a:xfrm>
                <a:off x="8836617" y="758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9" name="Rectangle 718"/>
              <p:cNvSpPr/>
              <p:nvPr/>
            </p:nvSpPr>
            <p:spPr bwMode="auto">
              <a:xfrm>
                <a:off x="929577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0" name="Rectangle 719"/>
              <p:cNvSpPr/>
              <p:nvPr userDrawn="1"/>
            </p:nvSpPr>
            <p:spPr bwMode="auto">
              <a:xfrm>
                <a:off x="975282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1" name="Rectangle 720"/>
              <p:cNvSpPr/>
              <p:nvPr userDrawn="1"/>
            </p:nvSpPr>
            <p:spPr bwMode="auto">
              <a:xfrm>
                <a:off x="1020986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2" name="Rectangle 721"/>
              <p:cNvSpPr/>
              <p:nvPr userDrawn="1"/>
            </p:nvSpPr>
            <p:spPr bwMode="auto">
              <a:xfrm>
                <a:off x="1066691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3" name="Rectangle 722"/>
              <p:cNvSpPr/>
              <p:nvPr userDrawn="1"/>
            </p:nvSpPr>
            <p:spPr bwMode="auto">
              <a:xfrm>
                <a:off x="1112395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4" name="Rectangle 723"/>
              <p:cNvSpPr/>
              <p:nvPr userDrawn="1"/>
            </p:nvSpPr>
            <p:spPr bwMode="auto">
              <a:xfrm>
                <a:off x="1158100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5" name="Rectangle 724"/>
              <p:cNvSpPr/>
              <p:nvPr userDrawn="1"/>
            </p:nvSpPr>
            <p:spPr bwMode="auto">
              <a:xfrm>
                <a:off x="12038045"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6" name="Rectangle 725"/>
              <p:cNvSpPr/>
              <p:nvPr/>
            </p:nvSpPr>
            <p:spPr bwMode="auto">
              <a:xfrm>
                <a:off x="-306388" y="1216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7" name="Rectangle 726"/>
              <p:cNvSpPr/>
              <p:nvPr userDrawn="1"/>
            </p:nvSpPr>
            <p:spPr bwMode="auto">
              <a:xfrm>
                <a:off x="15065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8" name="Rectangle 727"/>
              <p:cNvSpPr/>
              <p:nvPr userDrawn="1"/>
            </p:nvSpPr>
            <p:spPr bwMode="auto">
              <a:xfrm>
                <a:off x="60770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9" name="Rectangle 728"/>
              <p:cNvSpPr/>
              <p:nvPr userDrawn="1"/>
            </p:nvSpPr>
            <p:spPr bwMode="auto">
              <a:xfrm>
                <a:off x="106474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0" name="Rectangle 729"/>
              <p:cNvSpPr/>
              <p:nvPr userDrawn="1"/>
            </p:nvSpPr>
            <p:spPr bwMode="auto">
              <a:xfrm>
                <a:off x="152179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1" name="Rectangle 730"/>
              <p:cNvSpPr/>
              <p:nvPr userDrawn="1"/>
            </p:nvSpPr>
            <p:spPr bwMode="auto">
              <a:xfrm>
                <a:off x="197883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2" name="Rectangle 731"/>
              <p:cNvSpPr/>
              <p:nvPr userDrawn="1"/>
            </p:nvSpPr>
            <p:spPr bwMode="auto">
              <a:xfrm>
                <a:off x="2435880" y="1216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3" name="Rectangle 732"/>
              <p:cNvSpPr/>
              <p:nvPr/>
            </p:nvSpPr>
            <p:spPr bwMode="auto">
              <a:xfrm>
                <a:off x="2895040"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4" name="Rectangle 733"/>
              <p:cNvSpPr/>
              <p:nvPr userDrawn="1"/>
            </p:nvSpPr>
            <p:spPr bwMode="auto">
              <a:xfrm>
                <a:off x="3352084"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5" name="Rectangle 734"/>
              <p:cNvSpPr/>
              <p:nvPr userDrawn="1"/>
            </p:nvSpPr>
            <p:spPr bwMode="auto">
              <a:xfrm>
                <a:off x="3809129"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6" name="Rectangle 735"/>
              <p:cNvSpPr/>
              <p:nvPr userDrawn="1"/>
            </p:nvSpPr>
            <p:spPr bwMode="auto">
              <a:xfrm>
                <a:off x="426617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7" name="Rectangle 736"/>
              <p:cNvSpPr/>
              <p:nvPr userDrawn="1"/>
            </p:nvSpPr>
            <p:spPr bwMode="auto">
              <a:xfrm>
                <a:off x="472321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8" name="Rectangle 737"/>
              <p:cNvSpPr/>
              <p:nvPr userDrawn="1"/>
            </p:nvSpPr>
            <p:spPr bwMode="auto">
              <a:xfrm>
                <a:off x="518026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9" name="Rectangle 738"/>
              <p:cNvSpPr/>
              <p:nvPr userDrawn="1"/>
            </p:nvSpPr>
            <p:spPr bwMode="auto">
              <a:xfrm>
                <a:off x="563730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0" name="Rectangle 739"/>
              <p:cNvSpPr/>
              <p:nvPr/>
            </p:nvSpPr>
            <p:spPr bwMode="auto">
              <a:xfrm>
                <a:off x="609435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1" name="Rectangle 740"/>
              <p:cNvSpPr/>
              <p:nvPr userDrawn="1"/>
            </p:nvSpPr>
            <p:spPr bwMode="auto">
              <a:xfrm>
                <a:off x="6551395"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2" name="Rectangle 741"/>
              <p:cNvSpPr/>
              <p:nvPr userDrawn="1"/>
            </p:nvSpPr>
            <p:spPr bwMode="auto">
              <a:xfrm>
                <a:off x="7008440"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3" name="Rectangle 742"/>
              <p:cNvSpPr/>
              <p:nvPr userDrawn="1"/>
            </p:nvSpPr>
            <p:spPr bwMode="auto">
              <a:xfrm>
                <a:off x="7465484"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4" name="Rectangle 743"/>
              <p:cNvSpPr/>
              <p:nvPr userDrawn="1"/>
            </p:nvSpPr>
            <p:spPr bwMode="auto">
              <a:xfrm>
                <a:off x="792252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5" name="Rectangle 744"/>
              <p:cNvSpPr/>
              <p:nvPr userDrawn="1"/>
            </p:nvSpPr>
            <p:spPr bwMode="auto">
              <a:xfrm>
                <a:off x="837957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6" name="Rectangle 745"/>
              <p:cNvSpPr/>
              <p:nvPr userDrawn="1"/>
            </p:nvSpPr>
            <p:spPr bwMode="auto">
              <a:xfrm>
                <a:off x="8836617" y="1216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7" name="Rectangle 746"/>
              <p:cNvSpPr/>
              <p:nvPr/>
            </p:nvSpPr>
            <p:spPr bwMode="auto">
              <a:xfrm>
                <a:off x="929577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8" name="Rectangle 747"/>
              <p:cNvSpPr/>
              <p:nvPr userDrawn="1"/>
            </p:nvSpPr>
            <p:spPr bwMode="auto">
              <a:xfrm>
                <a:off x="975282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9" name="Rectangle 748"/>
              <p:cNvSpPr/>
              <p:nvPr userDrawn="1"/>
            </p:nvSpPr>
            <p:spPr bwMode="auto">
              <a:xfrm>
                <a:off x="1020986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0" name="Rectangle 749"/>
              <p:cNvSpPr/>
              <p:nvPr userDrawn="1"/>
            </p:nvSpPr>
            <p:spPr bwMode="auto">
              <a:xfrm>
                <a:off x="1066691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1" name="Rectangle 750"/>
              <p:cNvSpPr/>
              <p:nvPr userDrawn="1"/>
            </p:nvSpPr>
            <p:spPr bwMode="auto">
              <a:xfrm>
                <a:off x="1112395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2" name="Rectangle 751"/>
              <p:cNvSpPr/>
              <p:nvPr userDrawn="1"/>
            </p:nvSpPr>
            <p:spPr bwMode="auto">
              <a:xfrm>
                <a:off x="1158100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3" name="Rectangle 752"/>
              <p:cNvSpPr/>
              <p:nvPr userDrawn="1"/>
            </p:nvSpPr>
            <p:spPr bwMode="auto">
              <a:xfrm>
                <a:off x="12038045"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4" name="Rectangle 753"/>
              <p:cNvSpPr/>
              <p:nvPr/>
            </p:nvSpPr>
            <p:spPr bwMode="auto">
              <a:xfrm>
                <a:off x="-306388" y="1673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5" name="Rectangle 754"/>
              <p:cNvSpPr/>
              <p:nvPr userDrawn="1"/>
            </p:nvSpPr>
            <p:spPr bwMode="auto">
              <a:xfrm>
                <a:off x="15065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6" name="Rectangle 755"/>
              <p:cNvSpPr/>
              <p:nvPr userDrawn="1"/>
            </p:nvSpPr>
            <p:spPr bwMode="auto">
              <a:xfrm>
                <a:off x="60770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7" name="Rectangle 756"/>
              <p:cNvSpPr/>
              <p:nvPr userDrawn="1"/>
            </p:nvSpPr>
            <p:spPr bwMode="auto">
              <a:xfrm>
                <a:off x="106474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8" name="Rectangle 757"/>
              <p:cNvSpPr/>
              <p:nvPr userDrawn="1"/>
            </p:nvSpPr>
            <p:spPr bwMode="auto">
              <a:xfrm>
                <a:off x="152179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9" name="Rectangle 758"/>
              <p:cNvSpPr/>
              <p:nvPr userDrawn="1"/>
            </p:nvSpPr>
            <p:spPr bwMode="auto">
              <a:xfrm>
                <a:off x="197883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0" name="Rectangle 759"/>
              <p:cNvSpPr/>
              <p:nvPr userDrawn="1"/>
            </p:nvSpPr>
            <p:spPr bwMode="auto">
              <a:xfrm>
                <a:off x="2435880" y="1673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1" name="Rectangle 760"/>
              <p:cNvSpPr/>
              <p:nvPr/>
            </p:nvSpPr>
            <p:spPr bwMode="auto">
              <a:xfrm>
                <a:off x="2895040"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2" name="Rectangle 761"/>
              <p:cNvSpPr/>
              <p:nvPr userDrawn="1"/>
            </p:nvSpPr>
            <p:spPr bwMode="auto">
              <a:xfrm>
                <a:off x="3352084"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3" name="Rectangle 762"/>
              <p:cNvSpPr/>
              <p:nvPr userDrawn="1"/>
            </p:nvSpPr>
            <p:spPr bwMode="auto">
              <a:xfrm>
                <a:off x="3809129"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4" name="Rectangle 763"/>
              <p:cNvSpPr/>
              <p:nvPr userDrawn="1"/>
            </p:nvSpPr>
            <p:spPr bwMode="auto">
              <a:xfrm>
                <a:off x="426617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5" name="Rectangle 764"/>
              <p:cNvSpPr/>
              <p:nvPr userDrawn="1"/>
            </p:nvSpPr>
            <p:spPr bwMode="auto">
              <a:xfrm>
                <a:off x="472321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6" name="Rectangle 765"/>
              <p:cNvSpPr/>
              <p:nvPr userDrawn="1"/>
            </p:nvSpPr>
            <p:spPr bwMode="auto">
              <a:xfrm>
                <a:off x="518026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7" name="Rectangle 766"/>
              <p:cNvSpPr/>
              <p:nvPr userDrawn="1"/>
            </p:nvSpPr>
            <p:spPr bwMode="auto">
              <a:xfrm>
                <a:off x="563730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8" name="Rectangle 767"/>
              <p:cNvSpPr/>
              <p:nvPr/>
            </p:nvSpPr>
            <p:spPr bwMode="auto">
              <a:xfrm>
                <a:off x="609435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9" name="Rectangle 768"/>
              <p:cNvSpPr/>
              <p:nvPr userDrawn="1"/>
            </p:nvSpPr>
            <p:spPr bwMode="auto">
              <a:xfrm>
                <a:off x="6551395"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0" name="Rectangle 769"/>
              <p:cNvSpPr/>
              <p:nvPr userDrawn="1"/>
            </p:nvSpPr>
            <p:spPr bwMode="auto">
              <a:xfrm>
                <a:off x="7008440"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1" name="Rectangle 770"/>
              <p:cNvSpPr/>
              <p:nvPr userDrawn="1"/>
            </p:nvSpPr>
            <p:spPr bwMode="auto">
              <a:xfrm>
                <a:off x="7465484"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2" name="Rectangle 771"/>
              <p:cNvSpPr/>
              <p:nvPr userDrawn="1"/>
            </p:nvSpPr>
            <p:spPr bwMode="auto">
              <a:xfrm>
                <a:off x="792252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3" name="Rectangle 772"/>
              <p:cNvSpPr/>
              <p:nvPr userDrawn="1"/>
            </p:nvSpPr>
            <p:spPr bwMode="auto">
              <a:xfrm>
                <a:off x="837957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4" name="Rectangle 773"/>
              <p:cNvSpPr/>
              <p:nvPr userDrawn="1"/>
            </p:nvSpPr>
            <p:spPr bwMode="auto">
              <a:xfrm>
                <a:off x="8836617" y="1673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5" name="Rectangle 774"/>
              <p:cNvSpPr/>
              <p:nvPr/>
            </p:nvSpPr>
            <p:spPr bwMode="auto">
              <a:xfrm>
                <a:off x="929577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6" name="Rectangle 775"/>
              <p:cNvSpPr/>
              <p:nvPr userDrawn="1"/>
            </p:nvSpPr>
            <p:spPr bwMode="auto">
              <a:xfrm>
                <a:off x="975282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7" name="Rectangle 776"/>
              <p:cNvSpPr/>
              <p:nvPr userDrawn="1"/>
            </p:nvSpPr>
            <p:spPr bwMode="auto">
              <a:xfrm>
                <a:off x="1020986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8" name="Rectangle 777"/>
              <p:cNvSpPr/>
              <p:nvPr userDrawn="1"/>
            </p:nvSpPr>
            <p:spPr bwMode="auto">
              <a:xfrm>
                <a:off x="1066691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9" name="Rectangle 778"/>
              <p:cNvSpPr/>
              <p:nvPr userDrawn="1"/>
            </p:nvSpPr>
            <p:spPr bwMode="auto">
              <a:xfrm>
                <a:off x="1112395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0" name="Rectangle 779"/>
              <p:cNvSpPr/>
              <p:nvPr userDrawn="1"/>
            </p:nvSpPr>
            <p:spPr bwMode="auto">
              <a:xfrm>
                <a:off x="1158100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1" name="Rectangle 780"/>
              <p:cNvSpPr/>
              <p:nvPr userDrawn="1"/>
            </p:nvSpPr>
            <p:spPr bwMode="auto">
              <a:xfrm>
                <a:off x="12038045"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2" name="Rectangle 781"/>
              <p:cNvSpPr/>
              <p:nvPr/>
            </p:nvSpPr>
            <p:spPr bwMode="auto">
              <a:xfrm>
                <a:off x="-306388" y="2130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3" name="Rectangle 782"/>
              <p:cNvSpPr/>
              <p:nvPr userDrawn="1"/>
            </p:nvSpPr>
            <p:spPr bwMode="auto">
              <a:xfrm>
                <a:off x="15065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4" name="Rectangle 783"/>
              <p:cNvSpPr/>
              <p:nvPr userDrawn="1"/>
            </p:nvSpPr>
            <p:spPr bwMode="auto">
              <a:xfrm>
                <a:off x="60770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5" name="Rectangle 784"/>
              <p:cNvSpPr/>
              <p:nvPr userDrawn="1"/>
            </p:nvSpPr>
            <p:spPr bwMode="auto">
              <a:xfrm>
                <a:off x="106474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6" name="Rectangle 785"/>
              <p:cNvSpPr/>
              <p:nvPr userDrawn="1"/>
            </p:nvSpPr>
            <p:spPr bwMode="auto">
              <a:xfrm>
                <a:off x="152179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7" name="Rectangle 786"/>
              <p:cNvSpPr/>
              <p:nvPr userDrawn="1"/>
            </p:nvSpPr>
            <p:spPr bwMode="auto">
              <a:xfrm>
                <a:off x="197883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8" name="Rectangle 787"/>
              <p:cNvSpPr/>
              <p:nvPr userDrawn="1"/>
            </p:nvSpPr>
            <p:spPr bwMode="auto">
              <a:xfrm>
                <a:off x="2435880" y="2130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9" name="Rectangle 788"/>
              <p:cNvSpPr/>
              <p:nvPr/>
            </p:nvSpPr>
            <p:spPr bwMode="auto">
              <a:xfrm>
                <a:off x="2895040"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0" name="Rectangle 789"/>
              <p:cNvSpPr/>
              <p:nvPr userDrawn="1"/>
            </p:nvSpPr>
            <p:spPr bwMode="auto">
              <a:xfrm>
                <a:off x="3352084"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1" name="Rectangle 790"/>
              <p:cNvSpPr/>
              <p:nvPr userDrawn="1"/>
            </p:nvSpPr>
            <p:spPr bwMode="auto">
              <a:xfrm>
                <a:off x="3809129"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2" name="Rectangle 791"/>
              <p:cNvSpPr/>
              <p:nvPr userDrawn="1"/>
            </p:nvSpPr>
            <p:spPr bwMode="auto">
              <a:xfrm>
                <a:off x="426617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3" name="Rectangle 792"/>
              <p:cNvSpPr/>
              <p:nvPr userDrawn="1"/>
            </p:nvSpPr>
            <p:spPr bwMode="auto">
              <a:xfrm>
                <a:off x="472321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4" name="Rectangle 793"/>
              <p:cNvSpPr/>
              <p:nvPr userDrawn="1"/>
            </p:nvSpPr>
            <p:spPr bwMode="auto">
              <a:xfrm>
                <a:off x="518026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5" name="Rectangle 794"/>
              <p:cNvSpPr/>
              <p:nvPr userDrawn="1"/>
            </p:nvSpPr>
            <p:spPr bwMode="auto">
              <a:xfrm>
                <a:off x="563730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6" name="Rectangle 795"/>
              <p:cNvSpPr/>
              <p:nvPr/>
            </p:nvSpPr>
            <p:spPr bwMode="auto">
              <a:xfrm>
                <a:off x="609435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7" name="Rectangle 796"/>
              <p:cNvSpPr/>
              <p:nvPr userDrawn="1"/>
            </p:nvSpPr>
            <p:spPr bwMode="auto">
              <a:xfrm>
                <a:off x="6551395"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8" name="Rectangle 797"/>
              <p:cNvSpPr/>
              <p:nvPr userDrawn="1"/>
            </p:nvSpPr>
            <p:spPr bwMode="auto">
              <a:xfrm>
                <a:off x="7008440"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9" name="Rectangle 798"/>
              <p:cNvSpPr/>
              <p:nvPr userDrawn="1"/>
            </p:nvSpPr>
            <p:spPr bwMode="auto">
              <a:xfrm>
                <a:off x="7465484"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0" name="Rectangle 799"/>
              <p:cNvSpPr/>
              <p:nvPr userDrawn="1"/>
            </p:nvSpPr>
            <p:spPr bwMode="auto">
              <a:xfrm>
                <a:off x="792252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1" name="Rectangle 800"/>
              <p:cNvSpPr/>
              <p:nvPr userDrawn="1"/>
            </p:nvSpPr>
            <p:spPr bwMode="auto">
              <a:xfrm>
                <a:off x="837957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2" name="Rectangle 801"/>
              <p:cNvSpPr/>
              <p:nvPr userDrawn="1"/>
            </p:nvSpPr>
            <p:spPr bwMode="auto">
              <a:xfrm>
                <a:off x="8836617" y="2130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3" name="Rectangle 802"/>
              <p:cNvSpPr/>
              <p:nvPr/>
            </p:nvSpPr>
            <p:spPr bwMode="auto">
              <a:xfrm>
                <a:off x="929577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4" name="Rectangle 803"/>
              <p:cNvSpPr/>
              <p:nvPr userDrawn="1"/>
            </p:nvSpPr>
            <p:spPr bwMode="auto">
              <a:xfrm>
                <a:off x="975282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5" name="Rectangle 804"/>
              <p:cNvSpPr/>
              <p:nvPr userDrawn="1"/>
            </p:nvSpPr>
            <p:spPr bwMode="auto">
              <a:xfrm>
                <a:off x="1020986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6" name="Rectangle 805"/>
              <p:cNvSpPr/>
              <p:nvPr userDrawn="1"/>
            </p:nvSpPr>
            <p:spPr bwMode="auto">
              <a:xfrm>
                <a:off x="1066691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7" name="Rectangle 806"/>
              <p:cNvSpPr/>
              <p:nvPr userDrawn="1"/>
            </p:nvSpPr>
            <p:spPr bwMode="auto">
              <a:xfrm>
                <a:off x="1112395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8" name="Rectangle 807"/>
              <p:cNvSpPr/>
              <p:nvPr userDrawn="1"/>
            </p:nvSpPr>
            <p:spPr bwMode="auto">
              <a:xfrm>
                <a:off x="1158100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9" name="Rectangle 808"/>
              <p:cNvSpPr/>
              <p:nvPr userDrawn="1"/>
            </p:nvSpPr>
            <p:spPr bwMode="auto">
              <a:xfrm>
                <a:off x="12038045"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0" name="Rectangle 809"/>
              <p:cNvSpPr/>
              <p:nvPr/>
            </p:nvSpPr>
            <p:spPr bwMode="auto">
              <a:xfrm>
                <a:off x="-306388" y="2587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1" name="Rectangle 810"/>
              <p:cNvSpPr/>
              <p:nvPr userDrawn="1"/>
            </p:nvSpPr>
            <p:spPr bwMode="auto">
              <a:xfrm>
                <a:off x="15065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2" name="Rectangle 811"/>
              <p:cNvSpPr/>
              <p:nvPr userDrawn="1"/>
            </p:nvSpPr>
            <p:spPr bwMode="auto">
              <a:xfrm>
                <a:off x="60770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3" name="Rectangle 812"/>
              <p:cNvSpPr/>
              <p:nvPr userDrawn="1"/>
            </p:nvSpPr>
            <p:spPr bwMode="auto">
              <a:xfrm>
                <a:off x="106474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4" name="Rectangle 813"/>
              <p:cNvSpPr/>
              <p:nvPr userDrawn="1"/>
            </p:nvSpPr>
            <p:spPr bwMode="auto">
              <a:xfrm>
                <a:off x="152179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5" name="Rectangle 814"/>
              <p:cNvSpPr/>
              <p:nvPr userDrawn="1"/>
            </p:nvSpPr>
            <p:spPr bwMode="auto">
              <a:xfrm>
                <a:off x="197883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6" name="Rectangle 815"/>
              <p:cNvSpPr/>
              <p:nvPr userDrawn="1"/>
            </p:nvSpPr>
            <p:spPr bwMode="auto">
              <a:xfrm>
                <a:off x="2435880" y="2587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7" name="Rectangle 816"/>
              <p:cNvSpPr/>
              <p:nvPr/>
            </p:nvSpPr>
            <p:spPr bwMode="auto">
              <a:xfrm>
                <a:off x="2895040"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8" name="Rectangle 817"/>
              <p:cNvSpPr/>
              <p:nvPr userDrawn="1"/>
            </p:nvSpPr>
            <p:spPr bwMode="auto">
              <a:xfrm>
                <a:off x="3352084"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9" name="Rectangle 818"/>
              <p:cNvSpPr/>
              <p:nvPr userDrawn="1"/>
            </p:nvSpPr>
            <p:spPr bwMode="auto">
              <a:xfrm>
                <a:off x="3809129"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0" name="Rectangle 819"/>
              <p:cNvSpPr/>
              <p:nvPr userDrawn="1"/>
            </p:nvSpPr>
            <p:spPr bwMode="auto">
              <a:xfrm>
                <a:off x="426617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1" name="Rectangle 820"/>
              <p:cNvSpPr/>
              <p:nvPr userDrawn="1"/>
            </p:nvSpPr>
            <p:spPr bwMode="auto">
              <a:xfrm>
                <a:off x="472321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2" name="Rectangle 821"/>
              <p:cNvSpPr/>
              <p:nvPr userDrawn="1"/>
            </p:nvSpPr>
            <p:spPr bwMode="auto">
              <a:xfrm>
                <a:off x="518026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3" name="Rectangle 822"/>
              <p:cNvSpPr/>
              <p:nvPr userDrawn="1"/>
            </p:nvSpPr>
            <p:spPr bwMode="auto">
              <a:xfrm>
                <a:off x="563730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4" name="Rectangle 823"/>
              <p:cNvSpPr/>
              <p:nvPr/>
            </p:nvSpPr>
            <p:spPr bwMode="auto">
              <a:xfrm>
                <a:off x="609435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5" name="Rectangle 824"/>
              <p:cNvSpPr/>
              <p:nvPr userDrawn="1"/>
            </p:nvSpPr>
            <p:spPr bwMode="auto">
              <a:xfrm>
                <a:off x="6551395"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6" name="Rectangle 825"/>
              <p:cNvSpPr/>
              <p:nvPr userDrawn="1"/>
            </p:nvSpPr>
            <p:spPr bwMode="auto">
              <a:xfrm>
                <a:off x="7008440"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7" name="Rectangle 826"/>
              <p:cNvSpPr/>
              <p:nvPr userDrawn="1"/>
            </p:nvSpPr>
            <p:spPr bwMode="auto">
              <a:xfrm>
                <a:off x="7465484"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8" name="Rectangle 827"/>
              <p:cNvSpPr/>
              <p:nvPr userDrawn="1"/>
            </p:nvSpPr>
            <p:spPr bwMode="auto">
              <a:xfrm>
                <a:off x="792252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9" name="Rectangle 828"/>
              <p:cNvSpPr/>
              <p:nvPr userDrawn="1"/>
            </p:nvSpPr>
            <p:spPr bwMode="auto">
              <a:xfrm>
                <a:off x="837957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0" name="Rectangle 829"/>
              <p:cNvSpPr/>
              <p:nvPr userDrawn="1"/>
            </p:nvSpPr>
            <p:spPr bwMode="auto">
              <a:xfrm>
                <a:off x="8836617" y="2587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1" name="Rectangle 830"/>
              <p:cNvSpPr/>
              <p:nvPr/>
            </p:nvSpPr>
            <p:spPr bwMode="auto">
              <a:xfrm>
                <a:off x="929577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2" name="Rectangle 831"/>
              <p:cNvSpPr/>
              <p:nvPr userDrawn="1"/>
            </p:nvSpPr>
            <p:spPr bwMode="auto">
              <a:xfrm>
                <a:off x="975282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3" name="Rectangle 832"/>
              <p:cNvSpPr/>
              <p:nvPr userDrawn="1"/>
            </p:nvSpPr>
            <p:spPr bwMode="auto">
              <a:xfrm>
                <a:off x="1020986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4" name="Rectangle 833"/>
              <p:cNvSpPr/>
              <p:nvPr userDrawn="1"/>
            </p:nvSpPr>
            <p:spPr bwMode="auto">
              <a:xfrm>
                <a:off x="1066691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5" name="Rectangle 834"/>
              <p:cNvSpPr/>
              <p:nvPr userDrawn="1"/>
            </p:nvSpPr>
            <p:spPr bwMode="auto">
              <a:xfrm>
                <a:off x="1112395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6" name="Rectangle 835"/>
              <p:cNvSpPr/>
              <p:nvPr userDrawn="1"/>
            </p:nvSpPr>
            <p:spPr bwMode="auto">
              <a:xfrm>
                <a:off x="1158100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7" name="Rectangle 836"/>
              <p:cNvSpPr/>
              <p:nvPr userDrawn="1"/>
            </p:nvSpPr>
            <p:spPr bwMode="auto">
              <a:xfrm>
                <a:off x="12038045"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8" name="Rectangle 837"/>
              <p:cNvSpPr/>
              <p:nvPr/>
            </p:nvSpPr>
            <p:spPr bwMode="auto">
              <a:xfrm>
                <a:off x="-306388" y="3044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9" name="Rectangle 838"/>
              <p:cNvSpPr/>
              <p:nvPr userDrawn="1"/>
            </p:nvSpPr>
            <p:spPr bwMode="auto">
              <a:xfrm>
                <a:off x="15065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0" name="Rectangle 839"/>
              <p:cNvSpPr/>
              <p:nvPr userDrawn="1"/>
            </p:nvSpPr>
            <p:spPr bwMode="auto">
              <a:xfrm>
                <a:off x="60770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1" name="Rectangle 840"/>
              <p:cNvSpPr/>
              <p:nvPr userDrawn="1"/>
            </p:nvSpPr>
            <p:spPr bwMode="auto">
              <a:xfrm>
                <a:off x="106474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2" name="Rectangle 841"/>
              <p:cNvSpPr/>
              <p:nvPr userDrawn="1"/>
            </p:nvSpPr>
            <p:spPr bwMode="auto">
              <a:xfrm>
                <a:off x="152179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3" name="Rectangle 842"/>
              <p:cNvSpPr/>
              <p:nvPr userDrawn="1"/>
            </p:nvSpPr>
            <p:spPr bwMode="auto">
              <a:xfrm>
                <a:off x="197883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4" name="Rectangle 843"/>
              <p:cNvSpPr/>
              <p:nvPr userDrawn="1"/>
            </p:nvSpPr>
            <p:spPr bwMode="auto">
              <a:xfrm>
                <a:off x="2435880" y="3044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5" name="Rectangle 844"/>
              <p:cNvSpPr/>
              <p:nvPr/>
            </p:nvSpPr>
            <p:spPr bwMode="auto">
              <a:xfrm>
                <a:off x="2895040"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6" name="Rectangle 845"/>
              <p:cNvSpPr/>
              <p:nvPr userDrawn="1"/>
            </p:nvSpPr>
            <p:spPr bwMode="auto">
              <a:xfrm>
                <a:off x="3352084"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7" name="Rectangle 846"/>
              <p:cNvSpPr/>
              <p:nvPr userDrawn="1"/>
            </p:nvSpPr>
            <p:spPr bwMode="auto">
              <a:xfrm>
                <a:off x="3809129"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8" name="Rectangle 847"/>
              <p:cNvSpPr/>
              <p:nvPr userDrawn="1"/>
            </p:nvSpPr>
            <p:spPr bwMode="auto">
              <a:xfrm>
                <a:off x="426617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9" name="Rectangle 848"/>
              <p:cNvSpPr/>
              <p:nvPr userDrawn="1"/>
            </p:nvSpPr>
            <p:spPr bwMode="auto">
              <a:xfrm>
                <a:off x="472321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0" name="Rectangle 849"/>
              <p:cNvSpPr/>
              <p:nvPr userDrawn="1"/>
            </p:nvSpPr>
            <p:spPr bwMode="auto">
              <a:xfrm>
                <a:off x="518026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1" name="Rectangle 850"/>
              <p:cNvSpPr/>
              <p:nvPr userDrawn="1"/>
            </p:nvSpPr>
            <p:spPr bwMode="auto">
              <a:xfrm>
                <a:off x="563730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2" name="Rectangle 851"/>
              <p:cNvSpPr/>
              <p:nvPr/>
            </p:nvSpPr>
            <p:spPr bwMode="auto">
              <a:xfrm>
                <a:off x="609435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3" name="Rectangle 852"/>
              <p:cNvSpPr/>
              <p:nvPr userDrawn="1"/>
            </p:nvSpPr>
            <p:spPr bwMode="auto">
              <a:xfrm>
                <a:off x="6551395"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4" name="Rectangle 853"/>
              <p:cNvSpPr/>
              <p:nvPr userDrawn="1"/>
            </p:nvSpPr>
            <p:spPr bwMode="auto">
              <a:xfrm>
                <a:off x="7008440"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5" name="Rectangle 854"/>
              <p:cNvSpPr/>
              <p:nvPr userDrawn="1"/>
            </p:nvSpPr>
            <p:spPr bwMode="auto">
              <a:xfrm>
                <a:off x="7465484"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6" name="Rectangle 855"/>
              <p:cNvSpPr/>
              <p:nvPr userDrawn="1"/>
            </p:nvSpPr>
            <p:spPr bwMode="auto">
              <a:xfrm>
                <a:off x="792252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7" name="Rectangle 856"/>
              <p:cNvSpPr/>
              <p:nvPr userDrawn="1"/>
            </p:nvSpPr>
            <p:spPr bwMode="auto">
              <a:xfrm>
                <a:off x="837957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8" name="Rectangle 857"/>
              <p:cNvSpPr/>
              <p:nvPr userDrawn="1"/>
            </p:nvSpPr>
            <p:spPr bwMode="auto">
              <a:xfrm>
                <a:off x="8836617" y="3044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9" name="Rectangle 858"/>
              <p:cNvSpPr/>
              <p:nvPr/>
            </p:nvSpPr>
            <p:spPr bwMode="auto">
              <a:xfrm>
                <a:off x="929577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0" name="Rectangle 859"/>
              <p:cNvSpPr/>
              <p:nvPr userDrawn="1"/>
            </p:nvSpPr>
            <p:spPr bwMode="auto">
              <a:xfrm>
                <a:off x="975282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1" name="Rectangle 860"/>
              <p:cNvSpPr/>
              <p:nvPr userDrawn="1"/>
            </p:nvSpPr>
            <p:spPr bwMode="auto">
              <a:xfrm>
                <a:off x="1020986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2" name="Rectangle 861"/>
              <p:cNvSpPr/>
              <p:nvPr userDrawn="1"/>
            </p:nvSpPr>
            <p:spPr bwMode="auto">
              <a:xfrm>
                <a:off x="1066691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3" name="Rectangle 862"/>
              <p:cNvSpPr/>
              <p:nvPr userDrawn="1"/>
            </p:nvSpPr>
            <p:spPr bwMode="auto">
              <a:xfrm>
                <a:off x="1112395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4" name="Rectangle 863"/>
              <p:cNvSpPr/>
              <p:nvPr userDrawn="1"/>
            </p:nvSpPr>
            <p:spPr bwMode="auto">
              <a:xfrm>
                <a:off x="1158100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5" name="Rectangle 864"/>
              <p:cNvSpPr/>
              <p:nvPr userDrawn="1"/>
            </p:nvSpPr>
            <p:spPr bwMode="auto">
              <a:xfrm>
                <a:off x="12038045"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6" name="Rectangle 865"/>
              <p:cNvSpPr/>
              <p:nvPr/>
            </p:nvSpPr>
            <p:spPr bwMode="auto">
              <a:xfrm>
                <a:off x="-306388" y="3502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7" name="Rectangle 866"/>
              <p:cNvSpPr/>
              <p:nvPr userDrawn="1"/>
            </p:nvSpPr>
            <p:spPr bwMode="auto">
              <a:xfrm>
                <a:off x="15065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8" name="Rectangle 867"/>
              <p:cNvSpPr/>
              <p:nvPr userDrawn="1"/>
            </p:nvSpPr>
            <p:spPr bwMode="auto">
              <a:xfrm>
                <a:off x="60770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9" name="Rectangle 868"/>
              <p:cNvSpPr/>
              <p:nvPr userDrawn="1"/>
            </p:nvSpPr>
            <p:spPr bwMode="auto">
              <a:xfrm>
                <a:off x="106474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0" name="Rectangle 869"/>
              <p:cNvSpPr/>
              <p:nvPr userDrawn="1"/>
            </p:nvSpPr>
            <p:spPr bwMode="auto">
              <a:xfrm>
                <a:off x="152179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1" name="Rectangle 870"/>
              <p:cNvSpPr/>
              <p:nvPr userDrawn="1"/>
            </p:nvSpPr>
            <p:spPr bwMode="auto">
              <a:xfrm>
                <a:off x="197883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2" name="Rectangle 871"/>
              <p:cNvSpPr/>
              <p:nvPr userDrawn="1"/>
            </p:nvSpPr>
            <p:spPr bwMode="auto">
              <a:xfrm>
                <a:off x="2435880" y="3502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3" name="Rectangle 872"/>
              <p:cNvSpPr/>
              <p:nvPr/>
            </p:nvSpPr>
            <p:spPr bwMode="auto">
              <a:xfrm>
                <a:off x="2895040"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4" name="Rectangle 873"/>
              <p:cNvSpPr/>
              <p:nvPr userDrawn="1"/>
            </p:nvSpPr>
            <p:spPr bwMode="auto">
              <a:xfrm>
                <a:off x="3352084"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5" name="Rectangle 874"/>
              <p:cNvSpPr/>
              <p:nvPr userDrawn="1"/>
            </p:nvSpPr>
            <p:spPr bwMode="auto">
              <a:xfrm>
                <a:off x="3809129"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6" name="Rectangle 875"/>
              <p:cNvSpPr/>
              <p:nvPr userDrawn="1"/>
            </p:nvSpPr>
            <p:spPr bwMode="auto">
              <a:xfrm>
                <a:off x="426617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7" name="Rectangle 876"/>
              <p:cNvSpPr/>
              <p:nvPr userDrawn="1"/>
            </p:nvSpPr>
            <p:spPr bwMode="auto">
              <a:xfrm>
                <a:off x="472321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8" name="Rectangle 877"/>
              <p:cNvSpPr/>
              <p:nvPr userDrawn="1"/>
            </p:nvSpPr>
            <p:spPr bwMode="auto">
              <a:xfrm>
                <a:off x="518026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9" name="Rectangle 878"/>
              <p:cNvSpPr/>
              <p:nvPr userDrawn="1"/>
            </p:nvSpPr>
            <p:spPr bwMode="auto">
              <a:xfrm>
                <a:off x="563730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0" name="Rectangle 879"/>
              <p:cNvSpPr/>
              <p:nvPr/>
            </p:nvSpPr>
            <p:spPr bwMode="auto">
              <a:xfrm>
                <a:off x="609435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1" name="Rectangle 880"/>
              <p:cNvSpPr/>
              <p:nvPr userDrawn="1"/>
            </p:nvSpPr>
            <p:spPr bwMode="auto">
              <a:xfrm>
                <a:off x="6551395"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2" name="Rectangle 881"/>
              <p:cNvSpPr/>
              <p:nvPr userDrawn="1"/>
            </p:nvSpPr>
            <p:spPr bwMode="auto">
              <a:xfrm>
                <a:off x="7008440"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3" name="Rectangle 882"/>
              <p:cNvSpPr/>
              <p:nvPr userDrawn="1"/>
            </p:nvSpPr>
            <p:spPr bwMode="auto">
              <a:xfrm>
                <a:off x="7465484"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4" name="Rectangle 883"/>
              <p:cNvSpPr/>
              <p:nvPr userDrawn="1"/>
            </p:nvSpPr>
            <p:spPr bwMode="auto">
              <a:xfrm>
                <a:off x="792252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5" name="Rectangle 884"/>
              <p:cNvSpPr/>
              <p:nvPr userDrawn="1"/>
            </p:nvSpPr>
            <p:spPr bwMode="auto">
              <a:xfrm>
                <a:off x="837957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6" name="Rectangle 885"/>
              <p:cNvSpPr/>
              <p:nvPr userDrawn="1"/>
            </p:nvSpPr>
            <p:spPr bwMode="auto">
              <a:xfrm>
                <a:off x="8836617" y="3502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7" name="Rectangle 886"/>
              <p:cNvSpPr/>
              <p:nvPr/>
            </p:nvSpPr>
            <p:spPr bwMode="auto">
              <a:xfrm>
                <a:off x="929577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8" name="Rectangle 887"/>
              <p:cNvSpPr/>
              <p:nvPr userDrawn="1"/>
            </p:nvSpPr>
            <p:spPr bwMode="auto">
              <a:xfrm>
                <a:off x="975282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9" name="Rectangle 888"/>
              <p:cNvSpPr/>
              <p:nvPr userDrawn="1"/>
            </p:nvSpPr>
            <p:spPr bwMode="auto">
              <a:xfrm>
                <a:off x="1020986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0" name="Rectangle 889"/>
              <p:cNvSpPr/>
              <p:nvPr userDrawn="1"/>
            </p:nvSpPr>
            <p:spPr bwMode="auto">
              <a:xfrm>
                <a:off x="1066691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1" name="Rectangle 890"/>
              <p:cNvSpPr/>
              <p:nvPr userDrawn="1"/>
            </p:nvSpPr>
            <p:spPr bwMode="auto">
              <a:xfrm>
                <a:off x="1112395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2" name="Rectangle 891"/>
              <p:cNvSpPr/>
              <p:nvPr userDrawn="1"/>
            </p:nvSpPr>
            <p:spPr bwMode="auto">
              <a:xfrm>
                <a:off x="1158100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3" name="Rectangle 892"/>
              <p:cNvSpPr/>
              <p:nvPr userDrawn="1"/>
            </p:nvSpPr>
            <p:spPr bwMode="auto">
              <a:xfrm>
                <a:off x="12038045"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4" name="Rectangle 893"/>
              <p:cNvSpPr/>
              <p:nvPr/>
            </p:nvSpPr>
            <p:spPr bwMode="auto">
              <a:xfrm>
                <a:off x="-306388" y="3959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5" name="Rectangle 894"/>
              <p:cNvSpPr/>
              <p:nvPr userDrawn="1"/>
            </p:nvSpPr>
            <p:spPr bwMode="auto">
              <a:xfrm>
                <a:off x="15065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6" name="Rectangle 895"/>
              <p:cNvSpPr/>
              <p:nvPr userDrawn="1"/>
            </p:nvSpPr>
            <p:spPr bwMode="auto">
              <a:xfrm>
                <a:off x="60770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7" name="Rectangle 896"/>
              <p:cNvSpPr/>
              <p:nvPr userDrawn="1"/>
            </p:nvSpPr>
            <p:spPr bwMode="auto">
              <a:xfrm>
                <a:off x="106474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8" name="Rectangle 897"/>
              <p:cNvSpPr/>
              <p:nvPr userDrawn="1"/>
            </p:nvSpPr>
            <p:spPr bwMode="auto">
              <a:xfrm>
                <a:off x="152179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9" name="Rectangle 898"/>
              <p:cNvSpPr/>
              <p:nvPr userDrawn="1"/>
            </p:nvSpPr>
            <p:spPr bwMode="auto">
              <a:xfrm>
                <a:off x="197883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0" name="Rectangle 899"/>
              <p:cNvSpPr/>
              <p:nvPr userDrawn="1"/>
            </p:nvSpPr>
            <p:spPr bwMode="auto">
              <a:xfrm>
                <a:off x="2435880" y="3959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1" name="Rectangle 900"/>
              <p:cNvSpPr/>
              <p:nvPr/>
            </p:nvSpPr>
            <p:spPr bwMode="auto">
              <a:xfrm>
                <a:off x="2895040"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2" name="Rectangle 901"/>
              <p:cNvSpPr/>
              <p:nvPr userDrawn="1"/>
            </p:nvSpPr>
            <p:spPr bwMode="auto">
              <a:xfrm>
                <a:off x="3352084"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3" name="Rectangle 902"/>
              <p:cNvSpPr/>
              <p:nvPr userDrawn="1"/>
            </p:nvSpPr>
            <p:spPr bwMode="auto">
              <a:xfrm>
                <a:off x="3809129"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4" name="Rectangle 903"/>
              <p:cNvSpPr/>
              <p:nvPr userDrawn="1"/>
            </p:nvSpPr>
            <p:spPr bwMode="auto">
              <a:xfrm>
                <a:off x="426617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5" name="Rectangle 904"/>
              <p:cNvSpPr/>
              <p:nvPr userDrawn="1"/>
            </p:nvSpPr>
            <p:spPr bwMode="auto">
              <a:xfrm>
                <a:off x="472321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6" name="Rectangle 905"/>
              <p:cNvSpPr/>
              <p:nvPr userDrawn="1"/>
            </p:nvSpPr>
            <p:spPr bwMode="auto">
              <a:xfrm>
                <a:off x="518026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7" name="Rectangle 906"/>
              <p:cNvSpPr/>
              <p:nvPr userDrawn="1"/>
            </p:nvSpPr>
            <p:spPr bwMode="auto">
              <a:xfrm>
                <a:off x="563730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8" name="Rectangle 907"/>
              <p:cNvSpPr/>
              <p:nvPr/>
            </p:nvSpPr>
            <p:spPr bwMode="auto">
              <a:xfrm>
                <a:off x="609435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9" name="Rectangle 908"/>
              <p:cNvSpPr/>
              <p:nvPr userDrawn="1"/>
            </p:nvSpPr>
            <p:spPr bwMode="auto">
              <a:xfrm>
                <a:off x="6551395"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0" name="Rectangle 909"/>
              <p:cNvSpPr/>
              <p:nvPr userDrawn="1"/>
            </p:nvSpPr>
            <p:spPr bwMode="auto">
              <a:xfrm>
                <a:off x="7008440"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1" name="Rectangle 910"/>
              <p:cNvSpPr/>
              <p:nvPr userDrawn="1"/>
            </p:nvSpPr>
            <p:spPr bwMode="auto">
              <a:xfrm>
                <a:off x="7465484"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2" name="Rectangle 911"/>
              <p:cNvSpPr/>
              <p:nvPr userDrawn="1"/>
            </p:nvSpPr>
            <p:spPr bwMode="auto">
              <a:xfrm>
                <a:off x="792252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3" name="Rectangle 912"/>
              <p:cNvSpPr/>
              <p:nvPr userDrawn="1"/>
            </p:nvSpPr>
            <p:spPr bwMode="auto">
              <a:xfrm>
                <a:off x="837957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4" name="Rectangle 913"/>
              <p:cNvSpPr/>
              <p:nvPr userDrawn="1"/>
            </p:nvSpPr>
            <p:spPr bwMode="auto">
              <a:xfrm>
                <a:off x="8836617" y="3959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5" name="Rectangle 914"/>
              <p:cNvSpPr/>
              <p:nvPr/>
            </p:nvSpPr>
            <p:spPr bwMode="auto">
              <a:xfrm>
                <a:off x="929577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6" name="Rectangle 915"/>
              <p:cNvSpPr/>
              <p:nvPr userDrawn="1"/>
            </p:nvSpPr>
            <p:spPr bwMode="auto">
              <a:xfrm>
                <a:off x="975282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7" name="Rectangle 916"/>
              <p:cNvSpPr/>
              <p:nvPr userDrawn="1"/>
            </p:nvSpPr>
            <p:spPr bwMode="auto">
              <a:xfrm>
                <a:off x="1020986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8" name="Rectangle 917"/>
              <p:cNvSpPr/>
              <p:nvPr userDrawn="1"/>
            </p:nvSpPr>
            <p:spPr bwMode="auto">
              <a:xfrm>
                <a:off x="1066691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9" name="Rectangle 918"/>
              <p:cNvSpPr/>
              <p:nvPr userDrawn="1"/>
            </p:nvSpPr>
            <p:spPr bwMode="auto">
              <a:xfrm>
                <a:off x="1112395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0" name="Rectangle 919"/>
              <p:cNvSpPr/>
              <p:nvPr userDrawn="1"/>
            </p:nvSpPr>
            <p:spPr bwMode="auto">
              <a:xfrm>
                <a:off x="1158100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1" name="Rectangle 920"/>
              <p:cNvSpPr/>
              <p:nvPr userDrawn="1"/>
            </p:nvSpPr>
            <p:spPr bwMode="auto">
              <a:xfrm>
                <a:off x="12038045"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2" name="Rectangle 921"/>
              <p:cNvSpPr/>
              <p:nvPr/>
            </p:nvSpPr>
            <p:spPr bwMode="auto">
              <a:xfrm>
                <a:off x="-306388" y="4416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3" name="Rectangle 922"/>
              <p:cNvSpPr/>
              <p:nvPr userDrawn="1"/>
            </p:nvSpPr>
            <p:spPr bwMode="auto">
              <a:xfrm>
                <a:off x="15065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4" name="Rectangle 923"/>
              <p:cNvSpPr/>
              <p:nvPr userDrawn="1"/>
            </p:nvSpPr>
            <p:spPr bwMode="auto">
              <a:xfrm>
                <a:off x="60770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5" name="Rectangle 924"/>
              <p:cNvSpPr/>
              <p:nvPr userDrawn="1"/>
            </p:nvSpPr>
            <p:spPr bwMode="auto">
              <a:xfrm>
                <a:off x="106474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6" name="Rectangle 925"/>
              <p:cNvSpPr/>
              <p:nvPr userDrawn="1"/>
            </p:nvSpPr>
            <p:spPr bwMode="auto">
              <a:xfrm>
                <a:off x="152179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7" name="Rectangle 926"/>
              <p:cNvSpPr/>
              <p:nvPr userDrawn="1"/>
            </p:nvSpPr>
            <p:spPr bwMode="auto">
              <a:xfrm>
                <a:off x="197883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8" name="Rectangle 927"/>
              <p:cNvSpPr/>
              <p:nvPr userDrawn="1"/>
            </p:nvSpPr>
            <p:spPr bwMode="auto">
              <a:xfrm>
                <a:off x="2435880" y="4416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9" name="Rectangle 928"/>
              <p:cNvSpPr/>
              <p:nvPr/>
            </p:nvSpPr>
            <p:spPr bwMode="auto">
              <a:xfrm>
                <a:off x="2895040"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0" name="Rectangle 929"/>
              <p:cNvSpPr/>
              <p:nvPr userDrawn="1"/>
            </p:nvSpPr>
            <p:spPr bwMode="auto">
              <a:xfrm>
                <a:off x="3352084"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1" name="Rectangle 930"/>
              <p:cNvSpPr/>
              <p:nvPr userDrawn="1"/>
            </p:nvSpPr>
            <p:spPr bwMode="auto">
              <a:xfrm>
                <a:off x="3809129"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2" name="Rectangle 931"/>
              <p:cNvSpPr/>
              <p:nvPr userDrawn="1"/>
            </p:nvSpPr>
            <p:spPr bwMode="auto">
              <a:xfrm>
                <a:off x="426617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3" name="Rectangle 932"/>
              <p:cNvSpPr/>
              <p:nvPr userDrawn="1"/>
            </p:nvSpPr>
            <p:spPr bwMode="auto">
              <a:xfrm>
                <a:off x="472321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4" name="Rectangle 933"/>
              <p:cNvSpPr/>
              <p:nvPr userDrawn="1"/>
            </p:nvSpPr>
            <p:spPr bwMode="auto">
              <a:xfrm>
                <a:off x="518026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5" name="Rectangle 934"/>
              <p:cNvSpPr/>
              <p:nvPr userDrawn="1"/>
            </p:nvSpPr>
            <p:spPr bwMode="auto">
              <a:xfrm>
                <a:off x="563730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6" name="Rectangle 935"/>
              <p:cNvSpPr/>
              <p:nvPr/>
            </p:nvSpPr>
            <p:spPr bwMode="auto">
              <a:xfrm>
                <a:off x="609435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7" name="Rectangle 936"/>
              <p:cNvSpPr/>
              <p:nvPr userDrawn="1"/>
            </p:nvSpPr>
            <p:spPr bwMode="auto">
              <a:xfrm>
                <a:off x="6551395"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8" name="Rectangle 937"/>
              <p:cNvSpPr/>
              <p:nvPr userDrawn="1"/>
            </p:nvSpPr>
            <p:spPr bwMode="auto">
              <a:xfrm>
                <a:off x="7008440"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9" name="Rectangle 938"/>
              <p:cNvSpPr/>
              <p:nvPr userDrawn="1"/>
            </p:nvSpPr>
            <p:spPr bwMode="auto">
              <a:xfrm>
                <a:off x="7465484"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0" name="Rectangle 939"/>
              <p:cNvSpPr/>
              <p:nvPr userDrawn="1"/>
            </p:nvSpPr>
            <p:spPr bwMode="auto">
              <a:xfrm>
                <a:off x="792252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1" name="Rectangle 940"/>
              <p:cNvSpPr/>
              <p:nvPr userDrawn="1"/>
            </p:nvSpPr>
            <p:spPr bwMode="auto">
              <a:xfrm>
                <a:off x="837957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2" name="Rectangle 941"/>
              <p:cNvSpPr/>
              <p:nvPr userDrawn="1"/>
            </p:nvSpPr>
            <p:spPr bwMode="auto">
              <a:xfrm>
                <a:off x="8836617" y="4416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3" name="Rectangle 942"/>
              <p:cNvSpPr/>
              <p:nvPr/>
            </p:nvSpPr>
            <p:spPr bwMode="auto">
              <a:xfrm>
                <a:off x="929577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4" name="Rectangle 943"/>
              <p:cNvSpPr/>
              <p:nvPr userDrawn="1"/>
            </p:nvSpPr>
            <p:spPr bwMode="auto">
              <a:xfrm>
                <a:off x="975282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5" name="Rectangle 944"/>
              <p:cNvSpPr/>
              <p:nvPr userDrawn="1"/>
            </p:nvSpPr>
            <p:spPr bwMode="auto">
              <a:xfrm>
                <a:off x="1020986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6" name="Rectangle 945"/>
              <p:cNvSpPr/>
              <p:nvPr userDrawn="1"/>
            </p:nvSpPr>
            <p:spPr bwMode="auto">
              <a:xfrm>
                <a:off x="1066691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7" name="Rectangle 946"/>
              <p:cNvSpPr/>
              <p:nvPr userDrawn="1"/>
            </p:nvSpPr>
            <p:spPr bwMode="auto">
              <a:xfrm>
                <a:off x="1112395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8" name="Rectangle 947"/>
              <p:cNvSpPr/>
              <p:nvPr userDrawn="1"/>
            </p:nvSpPr>
            <p:spPr bwMode="auto">
              <a:xfrm>
                <a:off x="1158100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9" name="Rectangle 948"/>
              <p:cNvSpPr/>
              <p:nvPr userDrawn="1"/>
            </p:nvSpPr>
            <p:spPr bwMode="auto">
              <a:xfrm>
                <a:off x="12038045"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0" name="Rectangle 949"/>
              <p:cNvSpPr/>
              <p:nvPr/>
            </p:nvSpPr>
            <p:spPr bwMode="auto">
              <a:xfrm>
                <a:off x="-306388" y="4873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1" name="Rectangle 950"/>
              <p:cNvSpPr/>
              <p:nvPr userDrawn="1"/>
            </p:nvSpPr>
            <p:spPr bwMode="auto">
              <a:xfrm>
                <a:off x="15065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2" name="Rectangle 951"/>
              <p:cNvSpPr/>
              <p:nvPr userDrawn="1"/>
            </p:nvSpPr>
            <p:spPr bwMode="auto">
              <a:xfrm>
                <a:off x="60770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3" name="Rectangle 952"/>
              <p:cNvSpPr/>
              <p:nvPr userDrawn="1"/>
            </p:nvSpPr>
            <p:spPr bwMode="auto">
              <a:xfrm>
                <a:off x="106474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4" name="Rectangle 953"/>
              <p:cNvSpPr/>
              <p:nvPr userDrawn="1"/>
            </p:nvSpPr>
            <p:spPr bwMode="auto">
              <a:xfrm>
                <a:off x="152179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5" name="Rectangle 954"/>
              <p:cNvSpPr/>
              <p:nvPr userDrawn="1"/>
            </p:nvSpPr>
            <p:spPr bwMode="auto">
              <a:xfrm>
                <a:off x="197883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6" name="Rectangle 955"/>
              <p:cNvSpPr/>
              <p:nvPr userDrawn="1"/>
            </p:nvSpPr>
            <p:spPr bwMode="auto">
              <a:xfrm>
                <a:off x="2435880" y="4873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7" name="Rectangle 956"/>
              <p:cNvSpPr/>
              <p:nvPr/>
            </p:nvSpPr>
            <p:spPr bwMode="auto">
              <a:xfrm>
                <a:off x="2895040"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8" name="Rectangle 957"/>
              <p:cNvSpPr/>
              <p:nvPr userDrawn="1"/>
            </p:nvSpPr>
            <p:spPr bwMode="auto">
              <a:xfrm>
                <a:off x="3352084"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9" name="Rectangle 958"/>
              <p:cNvSpPr/>
              <p:nvPr userDrawn="1"/>
            </p:nvSpPr>
            <p:spPr bwMode="auto">
              <a:xfrm>
                <a:off x="3809129"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0" name="Rectangle 959"/>
              <p:cNvSpPr/>
              <p:nvPr userDrawn="1"/>
            </p:nvSpPr>
            <p:spPr bwMode="auto">
              <a:xfrm>
                <a:off x="426617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1" name="Rectangle 960"/>
              <p:cNvSpPr/>
              <p:nvPr userDrawn="1"/>
            </p:nvSpPr>
            <p:spPr bwMode="auto">
              <a:xfrm>
                <a:off x="472321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2" name="Rectangle 961"/>
              <p:cNvSpPr/>
              <p:nvPr userDrawn="1"/>
            </p:nvSpPr>
            <p:spPr bwMode="auto">
              <a:xfrm>
                <a:off x="518026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3" name="Rectangle 962"/>
              <p:cNvSpPr/>
              <p:nvPr userDrawn="1"/>
            </p:nvSpPr>
            <p:spPr bwMode="auto">
              <a:xfrm>
                <a:off x="563730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4" name="Rectangle 963"/>
              <p:cNvSpPr/>
              <p:nvPr/>
            </p:nvSpPr>
            <p:spPr bwMode="auto">
              <a:xfrm>
                <a:off x="609435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5" name="Rectangle 964"/>
              <p:cNvSpPr/>
              <p:nvPr userDrawn="1"/>
            </p:nvSpPr>
            <p:spPr bwMode="auto">
              <a:xfrm>
                <a:off x="6551395"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6" name="Rectangle 965"/>
              <p:cNvSpPr/>
              <p:nvPr userDrawn="1"/>
            </p:nvSpPr>
            <p:spPr bwMode="auto">
              <a:xfrm>
                <a:off x="7008440"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7" name="Rectangle 966"/>
              <p:cNvSpPr/>
              <p:nvPr userDrawn="1"/>
            </p:nvSpPr>
            <p:spPr bwMode="auto">
              <a:xfrm>
                <a:off x="7465484"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8" name="Rectangle 967"/>
              <p:cNvSpPr/>
              <p:nvPr userDrawn="1"/>
            </p:nvSpPr>
            <p:spPr bwMode="auto">
              <a:xfrm>
                <a:off x="792252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9" name="Rectangle 968"/>
              <p:cNvSpPr/>
              <p:nvPr userDrawn="1"/>
            </p:nvSpPr>
            <p:spPr bwMode="auto">
              <a:xfrm>
                <a:off x="837957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0" name="Rectangle 969"/>
              <p:cNvSpPr/>
              <p:nvPr userDrawn="1"/>
            </p:nvSpPr>
            <p:spPr bwMode="auto">
              <a:xfrm>
                <a:off x="8836617" y="4873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1" name="Rectangle 970"/>
              <p:cNvSpPr/>
              <p:nvPr/>
            </p:nvSpPr>
            <p:spPr bwMode="auto">
              <a:xfrm>
                <a:off x="929577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2" name="Rectangle 971"/>
              <p:cNvSpPr/>
              <p:nvPr userDrawn="1"/>
            </p:nvSpPr>
            <p:spPr bwMode="auto">
              <a:xfrm>
                <a:off x="975282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3" name="Rectangle 972"/>
              <p:cNvSpPr/>
              <p:nvPr userDrawn="1"/>
            </p:nvSpPr>
            <p:spPr bwMode="auto">
              <a:xfrm>
                <a:off x="1020986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4" name="Rectangle 973"/>
              <p:cNvSpPr/>
              <p:nvPr userDrawn="1"/>
            </p:nvSpPr>
            <p:spPr bwMode="auto">
              <a:xfrm>
                <a:off x="1066691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5" name="Rectangle 974"/>
              <p:cNvSpPr/>
              <p:nvPr userDrawn="1"/>
            </p:nvSpPr>
            <p:spPr bwMode="auto">
              <a:xfrm>
                <a:off x="1112395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6" name="Rectangle 975"/>
              <p:cNvSpPr/>
              <p:nvPr userDrawn="1"/>
            </p:nvSpPr>
            <p:spPr bwMode="auto">
              <a:xfrm>
                <a:off x="1158100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7" name="Rectangle 976"/>
              <p:cNvSpPr/>
              <p:nvPr userDrawn="1"/>
            </p:nvSpPr>
            <p:spPr bwMode="auto">
              <a:xfrm>
                <a:off x="12038045"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8" name="Rectangle 977"/>
              <p:cNvSpPr/>
              <p:nvPr/>
            </p:nvSpPr>
            <p:spPr bwMode="auto">
              <a:xfrm>
                <a:off x="-306388" y="5330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9" name="Rectangle 978"/>
              <p:cNvSpPr/>
              <p:nvPr userDrawn="1"/>
            </p:nvSpPr>
            <p:spPr bwMode="auto">
              <a:xfrm>
                <a:off x="15065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0" name="Rectangle 979"/>
              <p:cNvSpPr/>
              <p:nvPr userDrawn="1"/>
            </p:nvSpPr>
            <p:spPr bwMode="auto">
              <a:xfrm>
                <a:off x="60770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1" name="Rectangle 980"/>
              <p:cNvSpPr/>
              <p:nvPr userDrawn="1"/>
            </p:nvSpPr>
            <p:spPr bwMode="auto">
              <a:xfrm>
                <a:off x="106474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2" name="Rectangle 981"/>
              <p:cNvSpPr/>
              <p:nvPr userDrawn="1"/>
            </p:nvSpPr>
            <p:spPr bwMode="auto">
              <a:xfrm>
                <a:off x="152179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3" name="Rectangle 982"/>
              <p:cNvSpPr/>
              <p:nvPr userDrawn="1"/>
            </p:nvSpPr>
            <p:spPr bwMode="auto">
              <a:xfrm>
                <a:off x="197883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4" name="Rectangle 983"/>
              <p:cNvSpPr/>
              <p:nvPr userDrawn="1"/>
            </p:nvSpPr>
            <p:spPr bwMode="auto">
              <a:xfrm>
                <a:off x="2435880" y="5330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5" name="Rectangle 984"/>
              <p:cNvSpPr/>
              <p:nvPr/>
            </p:nvSpPr>
            <p:spPr bwMode="auto">
              <a:xfrm>
                <a:off x="2895040"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6" name="Rectangle 985"/>
              <p:cNvSpPr/>
              <p:nvPr userDrawn="1"/>
            </p:nvSpPr>
            <p:spPr bwMode="auto">
              <a:xfrm>
                <a:off x="3352084"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7" name="Rectangle 986"/>
              <p:cNvSpPr/>
              <p:nvPr userDrawn="1"/>
            </p:nvSpPr>
            <p:spPr bwMode="auto">
              <a:xfrm>
                <a:off x="3809129"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8" name="Rectangle 987"/>
              <p:cNvSpPr/>
              <p:nvPr userDrawn="1"/>
            </p:nvSpPr>
            <p:spPr bwMode="auto">
              <a:xfrm>
                <a:off x="426617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9" name="Rectangle 988"/>
              <p:cNvSpPr/>
              <p:nvPr userDrawn="1"/>
            </p:nvSpPr>
            <p:spPr bwMode="auto">
              <a:xfrm>
                <a:off x="472321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0" name="Rectangle 989"/>
              <p:cNvSpPr/>
              <p:nvPr userDrawn="1"/>
            </p:nvSpPr>
            <p:spPr bwMode="auto">
              <a:xfrm>
                <a:off x="518026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1" name="Rectangle 990"/>
              <p:cNvSpPr/>
              <p:nvPr userDrawn="1"/>
            </p:nvSpPr>
            <p:spPr bwMode="auto">
              <a:xfrm>
                <a:off x="563730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2" name="Rectangle 991"/>
              <p:cNvSpPr/>
              <p:nvPr/>
            </p:nvSpPr>
            <p:spPr bwMode="auto">
              <a:xfrm>
                <a:off x="609435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3" name="Rectangle 992"/>
              <p:cNvSpPr/>
              <p:nvPr userDrawn="1"/>
            </p:nvSpPr>
            <p:spPr bwMode="auto">
              <a:xfrm>
                <a:off x="6551395"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4" name="Rectangle 993"/>
              <p:cNvSpPr/>
              <p:nvPr userDrawn="1"/>
            </p:nvSpPr>
            <p:spPr bwMode="auto">
              <a:xfrm>
                <a:off x="7008440"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5" name="Rectangle 994"/>
              <p:cNvSpPr/>
              <p:nvPr userDrawn="1"/>
            </p:nvSpPr>
            <p:spPr bwMode="auto">
              <a:xfrm>
                <a:off x="7465484"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6" name="Rectangle 995"/>
              <p:cNvSpPr/>
              <p:nvPr userDrawn="1"/>
            </p:nvSpPr>
            <p:spPr bwMode="auto">
              <a:xfrm>
                <a:off x="792252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7" name="Rectangle 996"/>
              <p:cNvSpPr/>
              <p:nvPr userDrawn="1"/>
            </p:nvSpPr>
            <p:spPr bwMode="auto">
              <a:xfrm>
                <a:off x="837957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8" name="Rectangle 997"/>
              <p:cNvSpPr/>
              <p:nvPr userDrawn="1"/>
            </p:nvSpPr>
            <p:spPr bwMode="auto">
              <a:xfrm>
                <a:off x="8836617" y="5330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9" name="Rectangle 998"/>
              <p:cNvSpPr/>
              <p:nvPr/>
            </p:nvSpPr>
            <p:spPr bwMode="auto">
              <a:xfrm>
                <a:off x="929577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0" name="Rectangle 999"/>
              <p:cNvSpPr/>
              <p:nvPr userDrawn="1"/>
            </p:nvSpPr>
            <p:spPr bwMode="auto">
              <a:xfrm>
                <a:off x="975282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1" name="Rectangle 1000"/>
              <p:cNvSpPr/>
              <p:nvPr userDrawn="1"/>
            </p:nvSpPr>
            <p:spPr bwMode="auto">
              <a:xfrm>
                <a:off x="1020986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2" name="Rectangle 1001"/>
              <p:cNvSpPr/>
              <p:nvPr userDrawn="1"/>
            </p:nvSpPr>
            <p:spPr bwMode="auto">
              <a:xfrm>
                <a:off x="1066691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3" name="Rectangle 1002"/>
              <p:cNvSpPr/>
              <p:nvPr userDrawn="1"/>
            </p:nvSpPr>
            <p:spPr bwMode="auto">
              <a:xfrm>
                <a:off x="1112395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4" name="Rectangle 1003"/>
              <p:cNvSpPr/>
              <p:nvPr userDrawn="1"/>
            </p:nvSpPr>
            <p:spPr bwMode="auto">
              <a:xfrm>
                <a:off x="1158100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5" name="Rectangle 1004"/>
              <p:cNvSpPr/>
              <p:nvPr userDrawn="1"/>
            </p:nvSpPr>
            <p:spPr bwMode="auto">
              <a:xfrm>
                <a:off x="12038045"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6" name="Rectangle 1005"/>
              <p:cNvSpPr/>
              <p:nvPr/>
            </p:nvSpPr>
            <p:spPr bwMode="auto">
              <a:xfrm>
                <a:off x="-306388" y="5788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7" name="Rectangle 1006"/>
              <p:cNvSpPr/>
              <p:nvPr userDrawn="1"/>
            </p:nvSpPr>
            <p:spPr bwMode="auto">
              <a:xfrm>
                <a:off x="15065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8" name="Rectangle 1007"/>
              <p:cNvSpPr/>
              <p:nvPr userDrawn="1"/>
            </p:nvSpPr>
            <p:spPr bwMode="auto">
              <a:xfrm>
                <a:off x="60770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9" name="Rectangle 1008"/>
              <p:cNvSpPr/>
              <p:nvPr userDrawn="1"/>
            </p:nvSpPr>
            <p:spPr bwMode="auto">
              <a:xfrm>
                <a:off x="106474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0" name="Rectangle 1009"/>
              <p:cNvSpPr/>
              <p:nvPr userDrawn="1"/>
            </p:nvSpPr>
            <p:spPr bwMode="auto">
              <a:xfrm>
                <a:off x="152179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1" name="Rectangle 1010"/>
              <p:cNvSpPr/>
              <p:nvPr userDrawn="1"/>
            </p:nvSpPr>
            <p:spPr bwMode="auto">
              <a:xfrm>
                <a:off x="197883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2" name="Rectangle 1011"/>
              <p:cNvSpPr/>
              <p:nvPr userDrawn="1"/>
            </p:nvSpPr>
            <p:spPr bwMode="auto">
              <a:xfrm>
                <a:off x="2435880" y="5788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3" name="Rectangle 1012"/>
              <p:cNvSpPr/>
              <p:nvPr/>
            </p:nvSpPr>
            <p:spPr bwMode="auto">
              <a:xfrm>
                <a:off x="2895040"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4" name="Rectangle 1013"/>
              <p:cNvSpPr/>
              <p:nvPr userDrawn="1"/>
            </p:nvSpPr>
            <p:spPr bwMode="auto">
              <a:xfrm>
                <a:off x="3352084"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5" name="Rectangle 1014"/>
              <p:cNvSpPr/>
              <p:nvPr userDrawn="1"/>
            </p:nvSpPr>
            <p:spPr bwMode="auto">
              <a:xfrm>
                <a:off x="3809129"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6" name="Rectangle 1015"/>
              <p:cNvSpPr/>
              <p:nvPr userDrawn="1"/>
            </p:nvSpPr>
            <p:spPr bwMode="auto">
              <a:xfrm>
                <a:off x="426617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7" name="Rectangle 1016"/>
              <p:cNvSpPr/>
              <p:nvPr userDrawn="1"/>
            </p:nvSpPr>
            <p:spPr bwMode="auto">
              <a:xfrm>
                <a:off x="472321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8" name="Rectangle 1017"/>
              <p:cNvSpPr/>
              <p:nvPr userDrawn="1"/>
            </p:nvSpPr>
            <p:spPr bwMode="auto">
              <a:xfrm>
                <a:off x="518026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9" name="Rectangle 1018"/>
              <p:cNvSpPr/>
              <p:nvPr userDrawn="1"/>
            </p:nvSpPr>
            <p:spPr bwMode="auto">
              <a:xfrm>
                <a:off x="563730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0" name="Rectangle 1019"/>
              <p:cNvSpPr/>
              <p:nvPr/>
            </p:nvSpPr>
            <p:spPr bwMode="auto">
              <a:xfrm>
                <a:off x="609435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1" name="Rectangle 1020"/>
              <p:cNvSpPr/>
              <p:nvPr userDrawn="1"/>
            </p:nvSpPr>
            <p:spPr bwMode="auto">
              <a:xfrm>
                <a:off x="6551395"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2" name="Rectangle 1021"/>
              <p:cNvSpPr/>
              <p:nvPr userDrawn="1"/>
            </p:nvSpPr>
            <p:spPr bwMode="auto">
              <a:xfrm>
                <a:off x="7008440"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3" name="Rectangle 1022"/>
              <p:cNvSpPr/>
              <p:nvPr userDrawn="1"/>
            </p:nvSpPr>
            <p:spPr bwMode="auto">
              <a:xfrm>
                <a:off x="7465484"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4" name="Rectangle 1023"/>
              <p:cNvSpPr/>
              <p:nvPr userDrawn="1"/>
            </p:nvSpPr>
            <p:spPr bwMode="auto">
              <a:xfrm>
                <a:off x="792252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5" name="Rectangle 1024"/>
              <p:cNvSpPr/>
              <p:nvPr userDrawn="1"/>
            </p:nvSpPr>
            <p:spPr bwMode="auto">
              <a:xfrm>
                <a:off x="837957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6" name="Rectangle 1025"/>
              <p:cNvSpPr/>
              <p:nvPr userDrawn="1"/>
            </p:nvSpPr>
            <p:spPr bwMode="auto">
              <a:xfrm>
                <a:off x="8836617" y="5788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7" name="Rectangle 1026"/>
              <p:cNvSpPr/>
              <p:nvPr/>
            </p:nvSpPr>
            <p:spPr bwMode="auto">
              <a:xfrm>
                <a:off x="929577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8" name="Rectangle 1027"/>
              <p:cNvSpPr/>
              <p:nvPr userDrawn="1"/>
            </p:nvSpPr>
            <p:spPr bwMode="auto">
              <a:xfrm>
                <a:off x="975282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9" name="Rectangle 1028"/>
              <p:cNvSpPr/>
              <p:nvPr userDrawn="1"/>
            </p:nvSpPr>
            <p:spPr bwMode="auto">
              <a:xfrm>
                <a:off x="1020986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0" name="Rectangle 1029"/>
              <p:cNvSpPr/>
              <p:nvPr userDrawn="1"/>
            </p:nvSpPr>
            <p:spPr bwMode="auto">
              <a:xfrm>
                <a:off x="1066691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1" name="Rectangle 1030"/>
              <p:cNvSpPr/>
              <p:nvPr userDrawn="1"/>
            </p:nvSpPr>
            <p:spPr bwMode="auto">
              <a:xfrm>
                <a:off x="1112395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2" name="Rectangle 1031"/>
              <p:cNvSpPr/>
              <p:nvPr userDrawn="1"/>
            </p:nvSpPr>
            <p:spPr bwMode="auto">
              <a:xfrm>
                <a:off x="1158100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3" name="Rectangle 1032"/>
              <p:cNvSpPr/>
              <p:nvPr userDrawn="1"/>
            </p:nvSpPr>
            <p:spPr bwMode="auto">
              <a:xfrm>
                <a:off x="12038045"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4" name="Rectangle 1033"/>
              <p:cNvSpPr/>
              <p:nvPr/>
            </p:nvSpPr>
            <p:spPr bwMode="auto">
              <a:xfrm>
                <a:off x="-306388" y="6245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5" name="Rectangle 1034"/>
              <p:cNvSpPr/>
              <p:nvPr userDrawn="1"/>
            </p:nvSpPr>
            <p:spPr bwMode="auto">
              <a:xfrm>
                <a:off x="15065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6" name="Rectangle 1035"/>
              <p:cNvSpPr/>
              <p:nvPr userDrawn="1"/>
            </p:nvSpPr>
            <p:spPr bwMode="auto">
              <a:xfrm>
                <a:off x="60770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7" name="Rectangle 1036"/>
              <p:cNvSpPr/>
              <p:nvPr userDrawn="1"/>
            </p:nvSpPr>
            <p:spPr bwMode="auto">
              <a:xfrm>
                <a:off x="106474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8" name="Rectangle 1037"/>
              <p:cNvSpPr/>
              <p:nvPr userDrawn="1"/>
            </p:nvSpPr>
            <p:spPr bwMode="auto">
              <a:xfrm>
                <a:off x="152179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9" name="Rectangle 1038"/>
              <p:cNvSpPr/>
              <p:nvPr userDrawn="1"/>
            </p:nvSpPr>
            <p:spPr bwMode="auto">
              <a:xfrm>
                <a:off x="197883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0" name="Rectangle 1039"/>
              <p:cNvSpPr/>
              <p:nvPr userDrawn="1"/>
            </p:nvSpPr>
            <p:spPr bwMode="auto">
              <a:xfrm>
                <a:off x="2435880" y="6245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1" name="Rectangle 1040"/>
              <p:cNvSpPr/>
              <p:nvPr/>
            </p:nvSpPr>
            <p:spPr bwMode="auto">
              <a:xfrm>
                <a:off x="2895040"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2" name="Rectangle 1041"/>
              <p:cNvSpPr/>
              <p:nvPr userDrawn="1"/>
            </p:nvSpPr>
            <p:spPr bwMode="auto">
              <a:xfrm>
                <a:off x="3352084"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3" name="Rectangle 1042"/>
              <p:cNvSpPr/>
              <p:nvPr userDrawn="1"/>
            </p:nvSpPr>
            <p:spPr bwMode="auto">
              <a:xfrm>
                <a:off x="3809129"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4" name="Rectangle 1043"/>
              <p:cNvSpPr/>
              <p:nvPr userDrawn="1"/>
            </p:nvSpPr>
            <p:spPr bwMode="auto">
              <a:xfrm>
                <a:off x="426617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5" name="Rectangle 1044"/>
              <p:cNvSpPr/>
              <p:nvPr userDrawn="1"/>
            </p:nvSpPr>
            <p:spPr bwMode="auto">
              <a:xfrm>
                <a:off x="472321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6" name="Rectangle 1045"/>
              <p:cNvSpPr/>
              <p:nvPr userDrawn="1"/>
            </p:nvSpPr>
            <p:spPr bwMode="auto">
              <a:xfrm>
                <a:off x="518026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7" name="Rectangle 1046"/>
              <p:cNvSpPr/>
              <p:nvPr userDrawn="1"/>
            </p:nvSpPr>
            <p:spPr bwMode="auto">
              <a:xfrm>
                <a:off x="563730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8" name="Rectangle 1047"/>
              <p:cNvSpPr/>
              <p:nvPr/>
            </p:nvSpPr>
            <p:spPr bwMode="auto">
              <a:xfrm>
                <a:off x="609435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9" name="Rectangle 1048"/>
              <p:cNvSpPr/>
              <p:nvPr userDrawn="1"/>
            </p:nvSpPr>
            <p:spPr bwMode="auto">
              <a:xfrm>
                <a:off x="6551395"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0" name="Rectangle 1049"/>
              <p:cNvSpPr/>
              <p:nvPr userDrawn="1"/>
            </p:nvSpPr>
            <p:spPr bwMode="auto">
              <a:xfrm>
                <a:off x="7008440"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1" name="Rectangle 1050"/>
              <p:cNvSpPr/>
              <p:nvPr userDrawn="1"/>
            </p:nvSpPr>
            <p:spPr bwMode="auto">
              <a:xfrm>
                <a:off x="7465484"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2" name="Rectangle 1051"/>
              <p:cNvSpPr/>
              <p:nvPr userDrawn="1"/>
            </p:nvSpPr>
            <p:spPr bwMode="auto">
              <a:xfrm>
                <a:off x="792252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3" name="Rectangle 1052"/>
              <p:cNvSpPr/>
              <p:nvPr userDrawn="1"/>
            </p:nvSpPr>
            <p:spPr bwMode="auto">
              <a:xfrm>
                <a:off x="837957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4" name="Rectangle 1053"/>
              <p:cNvSpPr/>
              <p:nvPr userDrawn="1"/>
            </p:nvSpPr>
            <p:spPr bwMode="auto">
              <a:xfrm>
                <a:off x="8836617" y="6245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5" name="Rectangle 1054"/>
              <p:cNvSpPr/>
              <p:nvPr/>
            </p:nvSpPr>
            <p:spPr bwMode="auto">
              <a:xfrm>
                <a:off x="929577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6" name="Rectangle 1055"/>
              <p:cNvSpPr/>
              <p:nvPr userDrawn="1"/>
            </p:nvSpPr>
            <p:spPr bwMode="auto">
              <a:xfrm>
                <a:off x="975282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7" name="Rectangle 1056"/>
              <p:cNvSpPr/>
              <p:nvPr userDrawn="1"/>
            </p:nvSpPr>
            <p:spPr bwMode="auto">
              <a:xfrm>
                <a:off x="1020986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8" name="Rectangle 1057"/>
              <p:cNvSpPr/>
              <p:nvPr userDrawn="1"/>
            </p:nvSpPr>
            <p:spPr bwMode="auto">
              <a:xfrm>
                <a:off x="1066691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9" name="Rectangle 1058"/>
              <p:cNvSpPr/>
              <p:nvPr userDrawn="1"/>
            </p:nvSpPr>
            <p:spPr bwMode="auto">
              <a:xfrm>
                <a:off x="1112395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0" name="Rectangle 1059"/>
              <p:cNvSpPr/>
              <p:nvPr userDrawn="1"/>
            </p:nvSpPr>
            <p:spPr bwMode="auto">
              <a:xfrm>
                <a:off x="1158100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1" name="Rectangle 1060"/>
              <p:cNvSpPr/>
              <p:nvPr userDrawn="1"/>
            </p:nvSpPr>
            <p:spPr bwMode="auto">
              <a:xfrm>
                <a:off x="12038045"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2" name="Rectangle 1061"/>
              <p:cNvSpPr/>
              <p:nvPr/>
            </p:nvSpPr>
            <p:spPr bwMode="auto">
              <a:xfrm>
                <a:off x="-306388" y="6702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3" name="Rectangle 1062"/>
              <p:cNvSpPr/>
              <p:nvPr userDrawn="1"/>
            </p:nvSpPr>
            <p:spPr bwMode="auto">
              <a:xfrm>
                <a:off x="15065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4" name="Rectangle 1063"/>
              <p:cNvSpPr/>
              <p:nvPr userDrawn="1"/>
            </p:nvSpPr>
            <p:spPr bwMode="auto">
              <a:xfrm>
                <a:off x="60770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5" name="Rectangle 1064"/>
              <p:cNvSpPr/>
              <p:nvPr userDrawn="1"/>
            </p:nvSpPr>
            <p:spPr bwMode="auto">
              <a:xfrm>
                <a:off x="106474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6" name="Rectangle 1065"/>
              <p:cNvSpPr/>
              <p:nvPr userDrawn="1"/>
            </p:nvSpPr>
            <p:spPr bwMode="auto">
              <a:xfrm>
                <a:off x="152179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7" name="Rectangle 1066"/>
              <p:cNvSpPr/>
              <p:nvPr userDrawn="1"/>
            </p:nvSpPr>
            <p:spPr bwMode="auto">
              <a:xfrm>
                <a:off x="197883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8" name="Rectangle 1067"/>
              <p:cNvSpPr/>
              <p:nvPr userDrawn="1"/>
            </p:nvSpPr>
            <p:spPr bwMode="auto">
              <a:xfrm>
                <a:off x="2435880" y="6702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9" name="Rectangle 1068"/>
              <p:cNvSpPr/>
              <p:nvPr/>
            </p:nvSpPr>
            <p:spPr bwMode="auto">
              <a:xfrm>
                <a:off x="2895040"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0" name="Rectangle 1069"/>
              <p:cNvSpPr/>
              <p:nvPr userDrawn="1"/>
            </p:nvSpPr>
            <p:spPr bwMode="auto">
              <a:xfrm>
                <a:off x="3352084"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1" name="Rectangle 1070"/>
              <p:cNvSpPr/>
              <p:nvPr userDrawn="1"/>
            </p:nvSpPr>
            <p:spPr bwMode="auto">
              <a:xfrm>
                <a:off x="3809129"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2" name="Rectangle 1071"/>
              <p:cNvSpPr/>
              <p:nvPr userDrawn="1"/>
            </p:nvSpPr>
            <p:spPr bwMode="auto">
              <a:xfrm>
                <a:off x="426617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3" name="Rectangle 1072"/>
              <p:cNvSpPr/>
              <p:nvPr userDrawn="1"/>
            </p:nvSpPr>
            <p:spPr bwMode="auto">
              <a:xfrm>
                <a:off x="472321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4" name="Rectangle 1073"/>
              <p:cNvSpPr/>
              <p:nvPr userDrawn="1"/>
            </p:nvSpPr>
            <p:spPr bwMode="auto">
              <a:xfrm>
                <a:off x="518026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5" name="Rectangle 1074"/>
              <p:cNvSpPr/>
              <p:nvPr userDrawn="1"/>
            </p:nvSpPr>
            <p:spPr bwMode="auto">
              <a:xfrm>
                <a:off x="563730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6" name="Rectangle 1075"/>
              <p:cNvSpPr/>
              <p:nvPr/>
            </p:nvSpPr>
            <p:spPr bwMode="auto">
              <a:xfrm>
                <a:off x="609435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7" name="Rectangle 1076"/>
              <p:cNvSpPr/>
              <p:nvPr userDrawn="1"/>
            </p:nvSpPr>
            <p:spPr bwMode="auto">
              <a:xfrm>
                <a:off x="6551395"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8" name="Rectangle 1077"/>
              <p:cNvSpPr/>
              <p:nvPr userDrawn="1"/>
            </p:nvSpPr>
            <p:spPr bwMode="auto">
              <a:xfrm>
                <a:off x="7008440"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9" name="Rectangle 1078"/>
              <p:cNvSpPr/>
              <p:nvPr userDrawn="1"/>
            </p:nvSpPr>
            <p:spPr bwMode="auto">
              <a:xfrm>
                <a:off x="7465484"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0" name="Rectangle 1079"/>
              <p:cNvSpPr/>
              <p:nvPr userDrawn="1"/>
            </p:nvSpPr>
            <p:spPr bwMode="auto">
              <a:xfrm>
                <a:off x="792252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1" name="Rectangle 1080"/>
              <p:cNvSpPr/>
              <p:nvPr userDrawn="1"/>
            </p:nvSpPr>
            <p:spPr bwMode="auto">
              <a:xfrm>
                <a:off x="837957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2" name="Rectangle 1081"/>
              <p:cNvSpPr/>
              <p:nvPr userDrawn="1"/>
            </p:nvSpPr>
            <p:spPr bwMode="auto">
              <a:xfrm>
                <a:off x="8836617" y="6702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3" name="Rectangle 1082"/>
              <p:cNvSpPr/>
              <p:nvPr/>
            </p:nvSpPr>
            <p:spPr bwMode="auto">
              <a:xfrm>
                <a:off x="929577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4" name="Rectangle 1083"/>
              <p:cNvSpPr/>
              <p:nvPr userDrawn="1"/>
            </p:nvSpPr>
            <p:spPr bwMode="auto">
              <a:xfrm>
                <a:off x="975282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5" name="Rectangle 1084"/>
              <p:cNvSpPr/>
              <p:nvPr userDrawn="1"/>
            </p:nvSpPr>
            <p:spPr bwMode="auto">
              <a:xfrm>
                <a:off x="1020986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6" name="Rectangle 1085"/>
              <p:cNvSpPr/>
              <p:nvPr userDrawn="1"/>
            </p:nvSpPr>
            <p:spPr bwMode="auto">
              <a:xfrm>
                <a:off x="1066691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7" name="Rectangle 1086"/>
              <p:cNvSpPr/>
              <p:nvPr userDrawn="1"/>
            </p:nvSpPr>
            <p:spPr bwMode="auto">
              <a:xfrm>
                <a:off x="1112395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8" name="Rectangle 1087"/>
              <p:cNvSpPr/>
              <p:nvPr userDrawn="1"/>
            </p:nvSpPr>
            <p:spPr bwMode="auto">
              <a:xfrm>
                <a:off x="1158100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9" name="Rectangle 1088"/>
              <p:cNvSpPr/>
              <p:nvPr userDrawn="1"/>
            </p:nvSpPr>
            <p:spPr bwMode="auto">
              <a:xfrm>
                <a:off x="12038045"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12294" name="grid lines - 1&quot; - horizontal"/>
            <p:cNvGrpSpPr>
              <a:grpSpLocks/>
            </p:cNvGrpSpPr>
            <p:nvPr userDrawn="1"/>
          </p:nvGrpSpPr>
          <p:grpSpPr bwMode="auto">
            <a:xfrm>
              <a:off x="-304396" y="-228600"/>
              <a:ext cx="12801600" cy="7315200"/>
              <a:chOff x="-304396" y="-228600"/>
              <a:chExt cx="12801600" cy="7315200"/>
            </a:xfrm>
          </p:grpSpPr>
          <p:cxnSp>
            <p:nvCxnSpPr>
              <p:cNvPr id="1105" name="Straight Connector 1104"/>
              <p:cNvCxnSpPr/>
              <p:nvPr userDrawn="1"/>
            </p:nvCxnSpPr>
            <p:spPr>
              <a:xfrm rot="16200000" flipV="1">
                <a:off x="6096467" y="-2971739"/>
                <a:ext cx="0" cy="12801476"/>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p:cNvCxnSpPr/>
              <p:nvPr userDrawn="1"/>
            </p:nvCxnSpPr>
            <p:spPr>
              <a:xfrm rot="16200000" flipV="1">
                <a:off x="6096467" y="-20573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p:cNvCxnSpPr/>
              <p:nvPr userDrawn="1"/>
            </p:nvCxnSpPr>
            <p:spPr>
              <a:xfrm rot="16200000" flipV="1">
                <a:off x="6096467" y="-11429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p:cNvCxnSpPr/>
              <p:nvPr userDrawn="1"/>
            </p:nvCxnSpPr>
            <p:spPr>
              <a:xfrm rot="16200000" flipV="1">
                <a:off x="6096467" y="-2285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p:cNvCxnSpPr/>
              <p:nvPr userDrawn="1"/>
            </p:nvCxnSpPr>
            <p:spPr>
              <a:xfrm rot="16200000" flipV="1">
                <a:off x="6096467" y="685861"/>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p:cNvCxnSpPr/>
              <p:nvPr userDrawn="1"/>
            </p:nvCxnSpPr>
            <p:spPr>
              <a:xfrm rot="16200000" flipV="1">
                <a:off x="6096467" y="-38861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p:cNvCxnSpPr/>
              <p:nvPr userDrawn="1"/>
            </p:nvCxnSpPr>
            <p:spPr>
              <a:xfrm rot="16200000" flipV="1">
                <a:off x="6096467" y="-48005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p:nvPr userDrawn="1"/>
            </p:nvCxnSpPr>
            <p:spPr>
              <a:xfrm rot="16200000" flipV="1">
                <a:off x="6096467" y="-57149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userDrawn="1"/>
            </p:nvCxnSpPr>
            <p:spPr>
              <a:xfrm rot="16200000" flipV="1">
                <a:off x="6096467" y="-66293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12295" name="grid lines - 1&quot; - vertical"/>
            <p:cNvGrpSpPr>
              <a:grpSpLocks/>
            </p:cNvGrpSpPr>
            <p:nvPr userDrawn="1"/>
          </p:nvGrpSpPr>
          <p:grpSpPr bwMode="auto">
            <a:xfrm>
              <a:off x="-304396" y="-228600"/>
              <a:ext cx="12799608" cy="7315200"/>
              <a:chOff x="-304396" y="-228600"/>
              <a:chExt cx="12799608" cy="7315200"/>
            </a:xfrm>
          </p:grpSpPr>
          <p:cxnSp>
            <p:nvCxnSpPr>
              <p:cNvPr id="1091" name="Straight Connector 1090"/>
              <p:cNvCxnSpPr/>
              <p:nvPr userDrawn="1"/>
            </p:nvCxnSpPr>
            <p:spPr>
              <a:xfrm>
                <a:off x="6096466" y="-228600"/>
                <a:ext cx="0" cy="73152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userDrawn="1"/>
            </p:nvCxnSpPr>
            <p:spPr>
              <a:xfrm>
                <a:off x="884084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userDrawn="1"/>
            </p:nvCxnSpPr>
            <p:spPr>
              <a:xfrm>
                <a:off x="7010555"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userDrawn="1"/>
            </p:nvCxnSpPr>
            <p:spPr>
              <a:xfrm>
                <a:off x="7926759"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p:cNvCxnSpPr/>
              <p:nvPr userDrawn="1"/>
            </p:nvCxnSpPr>
            <p:spPr>
              <a:xfrm>
                <a:off x="9754937"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p:cNvCxnSpPr/>
              <p:nvPr userDrawn="1"/>
            </p:nvCxnSpPr>
            <p:spPr>
              <a:xfrm>
                <a:off x="1066902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p:cNvCxnSpPr/>
              <p:nvPr userDrawn="1"/>
            </p:nvCxnSpPr>
            <p:spPr>
              <a:xfrm>
                <a:off x="11585231"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userDrawn="1"/>
            </p:nvCxnSpPr>
            <p:spPr>
              <a:xfrm>
                <a:off x="5182377"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p:cNvCxnSpPr/>
              <p:nvPr userDrawn="1"/>
            </p:nvCxnSpPr>
            <p:spPr>
              <a:xfrm>
                <a:off x="42661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p:cNvCxnSpPr/>
              <p:nvPr userDrawn="1"/>
            </p:nvCxnSpPr>
            <p:spPr>
              <a:xfrm>
                <a:off x="3352083"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p:cNvCxnSpPr/>
              <p:nvPr userDrawn="1"/>
            </p:nvCxnSpPr>
            <p:spPr>
              <a:xfrm>
                <a:off x="243799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p:cNvCxnSpPr/>
              <p:nvPr userDrawn="1"/>
            </p:nvCxnSpPr>
            <p:spPr>
              <a:xfrm>
                <a:off x="152179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p:cNvCxnSpPr/>
              <p:nvPr userDrawn="1"/>
            </p:nvCxnSpPr>
            <p:spPr>
              <a:xfrm>
                <a:off x="607701"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p:cNvCxnSpPr/>
              <p:nvPr userDrawn="1"/>
            </p:nvCxnSpPr>
            <p:spPr>
              <a:xfrm>
                <a:off x="-3042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p:cNvCxnSpPr/>
              <p:nvPr userDrawn="1"/>
            </p:nvCxnSpPr>
            <p:spPr>
              <a:xfrm>
                <a:off x="1249508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sp>
        <p:nvSpPr>
          <p:cNvPr id="543" name="Text Placeholder"/>
          <p:cNvSpPr>
            <a:spLocks noGrp="1"/>
          </p:cNvSpPr>
          <p:nvPr>
            <p:ph type="body" idx="1"/>
          </p:nvPr>
        </p:nvSpPr>
        <p:spPr>
          <a:xfrm>
            <a:off x="455613" y="1143000"/>
            <a:ext cx="8235950" cy="200025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p:cNvSpPr>
            <a:spLocks noGrp="1"/>
          </p:cNvSpPr>
          <p:nvPr>
            <p:ph type="title"/>
          </p:nvPr>
        </p:nvSpPr>
        <p:spPr>
          <a:xfrm>
            <a:off x="455613" y="230188"/>
            <a:ext cx="8232775" cy="609600"/>
          </a:xfrm>
          <a:prstGeom prst="rect">
            <a:avLst/>
          </a:prstGeom>
        </p:spPr>
        <p:txBody>
          <a:bodyPr vert="horz" wrap="square" lIns="0" tIns="0" rIns="0" bIns="0" rtlCol="0" anchor="t">
            <a:sp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39" r:id="rId3"/>
    <p:sldLayoutId id="2147483738" r:id="rId4"/>
    <p:sldLayoutId id="2147483737" r:id="rId5"/>
    <p:sldLayoutId id="2147483736" r:id="rId6"/>
    <p:sldLayoutId id="2147483735" r:id="rId7"/>
    <p:sldLayoutId id="2147483767" r:id="rId8"/>
    <p:sldLayoutId id="2147483768" r:id="rId9"/>
  </p:sldLayoutIdLst>
  <p:transition>
    <p:fade/>
  </p:transition>
  <p:timing>
    <p:tnLst>
      <p:par>
        <p:cTn id="1" dur="indefinite" restart="never" nodeType="tmRoot"/>
      </p:par>
    </p:tnLst>
  </p:timing>
  <p:hf hdr="0" dt="0"/>
  <p:txStyles>
    <p:titleStyle>
      <a:lvl1pPr algn="l" defTabSz="912813" rtl="0" fontAlgn="base">
        <a:lnSpc>
          <a:spcPct val="90000"/>
        </a:lnSpc>
        <a:spcBef>
          <a:spcPct val="0"/>
        </a:spcBef>
        <a:spcAft>
          <a:spcPct val="0"/>
        </a:spcAft>
        <a:defRPr lang="en-US" sz="4400" b="1" kern="1200" spc="-150" dirty="0">
          <a:ln w="3175">
            <a:noFill/>
          </a:ln>
          <a:gradFill flip="none" rotWithShape="1">
            <a:gsLst>
              <a:gs pos="0">
                <a:schemeClr val="tx1"/>
              </a:gs>
              <a:gs pos="86000">
                <a:schemeClr val="tx1"/>
              </a:gs>
            </a:gsLst>
            <a:lin ang="5400000" scaled="0"/>
            <a:tileRect/>
          </a:gradFill>
          <a:latin typeface="+mj-lt"/>
          <a:ea typeface="+mn-ea"/>
          <a:cs typeface="Arial" charset="0"/>
        </a:defRPr>
      </a:lvl1pPr>
      <a:lvl2pPr algn="l" defTabSz="912813" rtl="0" fontAlgn="base">
        <a:lnSpc>
          <a:spcPct val="90000"/>
        </a:lnSpc>
        <a:spcBef>
          <a:spcPct val="0"/>
        </a:spcBef>
        <a:spcAft>
          <a:spcPct val="0"/>
        </a:spcAft>
        <a:defRPr sz="4400" b="1">
          <a:solidFill>
            <a:schemeClr val="tx1"/>
          </a:solidFill>
          <a:latin typeface="Segoe Light"/>
          <a:cs typeface="Arial" charset="0"/>
        </a:defRPr>
      </a:lvl2pPr>
      <a:lvl3pPr algn="l" defTabSz="912813" rtl="0" fontAlgn="base">
        <a:lnSpc>
          <a:spcPct val="90000"/>
        </a:lnSpc>
        <a:spcBef>
          <a:spcPct val="0"/>
        </a:spcBef>
        <a:spcAft>
          <a:spcPct val="0"/>
        </a:spcAft>
        <a:defRPr sz="4400" b="1">
          <a:solidFill>
            <a:schemeClr val="tx1"/>
          </a:solidFill>
          <a:latin typeface="Segoe Light"/>
          <a:cs typeface="Arial" charset="0"/>
        </a:defRPr>
      </a:lvl3pPr>
      <a:lvl4pPr algn="l" defTabSz="912813" rtl="0" fontAlgn="base">
        <a:lnSpc>
          <a:spcPct val="90000"/>
        </a:lnSpc>
        <a:spcBef>
          <a:spcPct val="0"/>
        </a:spcBef>
        <a:spcAft>
          <a:spcPct val="0"/>
        </a:spcAft>
        <a:defRPr sz="4400" b="1">
          <a:solidFill>
            <a:schemeClr val="tx1"/>
          </a:solidFill>
          <a:latin typeface="Segoe Light"/>
          <a:cs typeface="Arial" charset="0"/>
        </a:defRPr>
      </a:lvl4pPr>
      <a:lvl5pPr algn="l" defTabSz="912813" rtl="0" fontAlgn="base">
        <a:lnSpc>
          <a:spcPct val="90000"/>
        </a:lnSpc>
        <a:spcBef>
          <a:spcPct val="0"/>
        </a:spcBef>
        <a:spcAft>
          <a:spcPct val="0"/>
        </a:spcAft>
        <a:defRPr sz="4400" b="1">
          <a:solidFill>
            <a:schemeClr val="tx1"/>
          </a:solidFill>
          <a:latin typeface="Segoe Light"/>
          <a:cs typeface="Arial" charset="0"/>
        </a:defRPr>
      </a:lvl5pPr>
      <a:lvl6pPr marL="457200" algn="l" defTabSz="912813" rtl="0" fontAlgn="base">
        <a:lnSpc>
          <a:spcPct val="90000"/>
        </a:lnSpc>
        <a:spcBef>
          <a:spcPct val="0"/>
        </a:spcBef>
        <a:spcAft>
          <a:spcPct val="0"/>
        </a:spcAft>
        <a:defRPr sz="4400" b="1">
          <a:solidFill>
            <a:schemeClr val="tx1"/>
          </a:solidFill>
          <a:latin typeface="Segoe Light"/>
          <a:cs typeface="Arial" charset="0"/>
        </a:defRPr>
      </a:lvl6pPr>
      <a:lvl7pPr marL="914400" algn="l" defTabSz="912813" rtl="0" fontAlgn="base">
        <a:lnSpc>
          <a:spcPct val="90000"/>
        </a:lnSpc>
        <a:spcBef>
          <a:spcPct val="0"/>
        </a:spcBef>
        <a:spcAft>
          <a:spcPct val="0"/>
        </a:spcAft>
        <a:defRPr sz="4400" b="1">
          <a:solidFill>
            <a:schemeClr val="tx1"/>
          </a:solidFill>
          <a:latin typeface="Segoe Light"/>
          <a:cs typeface="Arial" charset="0"/>
        </a:defRPr>
      </a:lvl7pPr>
      <a:lvl8pPr marL="1371600" algn="l" defTabSz="912813" rtl="0" fontAlgn="base">
        <a:lnSpc>
          <a:spcPct val="90000"/>
        </a:lnSpc>
        <a:spcBef>
          <a:spcPct val="0"/>
        </a:spcBef>
        <a:spcAft>
          <a:spcPct val="0"/>
        </a:spcAft>
        <a:defRPr sz="4400" b="1">
          <a:solidFill>
            <a:schemeClr val="tx1"/>
          </a:solidFill>
          <a:latin typeface="Segoe Light"/>
          <a:cs typeface="Arial" charset="0"/>
        </a:defRPr>
      </a:lvl8pPr>
      <a:lvl9pPr marL="1828800" algn="l" defTabSz="912813" rtl="0" fontAlgn="base">
        <a:lnSpc>
          <a:spcPct val="90000"/>
        </a:lnSpc>
        <a:spcBef>
          <a:spcPct val="0"/>
        </a:spcBef>
        <a:spcAft>
          <a:spcPct val="0"/>
        </a:spcAft>
        <a:defRPr sz="4400" b="1">
          <a:solidFill>
            <a:schemeClr val="tx1"/>
          </a:solidFill>
          <a:latin typeface="Segoe Light"/>
          <a:cs typeface="Arial" charset="0"/>
        </a:defRPr>
      </a:lvl9pPr>
    </p:titleStyle>
    <p:bodyStyle>
      <a:lvl1pPr marL="290513" indent="-290513" algn="l" defTabSz="912813" rtl="0" fontAlgn="base">
        <a:lnSpc>
          <a:spcPct val="90000"/>
        </a:lnSpc>
        <a:spcBef>
          <a:spcPct val="20000"/>
        </a:spcBef>
        <a:spcAft>
          <a:spcPct val="0"/>
        </a:spcAft>
        <a:buSzPct val="90000"/>
        <a:buFont typeface="Arial" charset="0"/>
        <a:buChar char="•"/>
        <a:defRPr sz="3200" kern="1200">
          <a:gradFill>
            <a:gsLst>
              <a:gs pos="0">
                <a:schemeClr val="tx1"/>
              </a:gs>
              <a:gs pos="86000">
                <a:schemeClr val="tx1"/>
              </a:gs>
            </a:gsLst>
            <a:lin ang="5400000" scaled="0"/>
          </a:gradFill>
          <a:latin typeface="+mn-lt"/>
          <a:ea typeface="+mn-ea"/>
          <a:cs typeface="+mn-cs"/>
        </a:defRPr>
      </a:lvl1pPr>
      <a:lvl2pPr marL="588963" indent="-284163" algn="l" defTabSz="912813" rtl="0" fontAlgn="base">
        <a:lnSpc>
          <a:spcPct val="90000"/>
        </a:lnSpc>
        <a:spcBef>
          <a:spcPct val="20000"/>
        </a:spcBef>
        <a:spcAft>
          <a:spcPct val="0"/>
        </a:spcAft>
        <a:buSzPct val="90000"/>
        <a:buFont typeface="Arial" charset="0"/>
        <a:buChar char="•"/>
        <a:defRPr sz="2800" kern="1200">
          <a:gradFill>
            <a:gsLst>
              <a:gs pos="0">
                <a:schemeClr val="tx1"/>
              </a:gs>
              <a:gs pos="86000">
                <a:schemeClr val="tx1"/>
              </a:gs>
            </a:gsLst>
            <a:lin ang="5400000" scaled="0"/>
          </a:gradFill>
          <a:latin typeface="+mn-lt"/>
          <a:ea typeface="+mn-ea"/>
          <a:cs typeface="+mn-cs"/>
        </a:defRPr>
      </a:lvl2pPr>
      <a:lvl3pPr marL="884238" indent="-284163" algn="l" defTabSz="912813" rtl="0" fontAlgn="base">
        <a:lnSpc>
          <a:spcPct val="90000"/>
        </a:lnSpc>
        <a:spcBef>
          <a:spcPct val="20000"/>
        </a:spcBef>
        <a:spcAft>
          <a:spcPct val="0"/>
        </a:spcAft>
        <a:buSzPct val="90000"/>
        <a:buFont typeface="Arial" charset="0"/>
        <a:buChar char="•"/>
        <a:defRPr lang="en-US" sz="2400" kern="1200" dirty="0">
          <a:gradFill>
            <a:gsLst>
              <a:gs pos="0">
                <a:schemeClr val="tx1"/>
              </a:gs>
              <a:gs pos="86000">
                <a:schemeClr val="tx1"/>
              </a:gs>
            </a:gsLst>
            <a:lin ang="5400000" scaled="0"/>
          </a:gradFill>
          <a:latin typeface="+mn-lt"/>
          <a:ea typeface="+mn-ea"/>
          <a:cs typeface="+mn-cs"/>
        </a:defRPr>
      </a:lvl3pPr>
      <a:lvl4pPr marL="1147763" indent="-293688" algn="l" defTabSz="912813" rtl="0" fontAlgn="base">
        <a:lnSpc>
          <a:spcPct val="90000"/>
        </a:lnSpc>
        <a:spcBef>
          <a:spcPct val="20000"/>
        </a:spcBef>
        <a:spcAft>
          <a:spcPct val="0"/>
        </a:spcAft>
        <a:buSzPct val="90000"/>
        <a:buFont typeface="Arial" charset="0"/>
        <a:buChar char="•"/>
        <a:defRPr sz="2000" kern="1200">
          <a:gradFill>
            <a:gsLst>
              <a:gs pos="0">
                <a:schemeClr val="tx1"/>
              </a:gs>
              <a:gs pos="86000">
                <a:schemeClr val="tx1"/>
              </a:gs>
            </a:gsLst>
            <a:lin ang="5400000" scaled="0"/>
          </a:gradFill>
          <a:latin typeface="+mn-lt"/>
          <a:ea typeface="+mn-ea"/>
          <a:cs typeface="+mn-cs"/>
        </a:defRPr>
      </a:lvl4pPr>
      <a:lvl5pPr marL="1371600" indent="-223838" algn="l" defTabSz="912813" rtl="0" fontAlgn="base">
        <a:lnSpc>
          <a:spcPct val="90000"/>
        </a:lnSpc>
        <a:spcBef>
          <a:spcPct val="20000"/>
        </a:spcBef>
        <a:spcAft>
          <a:spcPct val="0"/>
        </a:spcAft>
        <a:buSzPct val="90000"/>
        <a:buFont typeface="Arial"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grpSp>
        <p:nvGrpSpPr>
          <p:cNvPr id="22530" name=".5&quot; x .5&quot; GRID" hidden="1"/>
          <p:cNvGrpSpPr>
            <a:grpSpLocks/>
          </p:cNvGrpSpPr>
          <p:nvPr/>
        </p:nvGrpSpPr>
        <p:grpSpPr bwMode="auto">
          <a:xfrm>
            <a:off x="-230188" y="-228600"/>
            <a:ext cx="9605963" cy="7315200"/>
            <a:chOff x="-306388" y="-228600"/>
            <a:chExt cx="12803592" cy="7315200"/>
          </a:xfrm>
        </p:grpSpPr>
        <p:grpSp>
          <p:nvGrpSpPr>
            <p:cNvPr id="22533" name=".5&quot; x .5&quot; grid"/>
            <p:cNvGrpSpPr>
              <a:grpSpLocks/>
            </p:cNvGrpSpPr>
            <p:nvPr userDrawn="1"/>
          </p:nvGrpSpPr>
          <p:grpSpPr bwMode="auto">
            <a:xfrm>
              <a:off x="-306388" y="-228600"/>
              <a:ext cx="12801600" cy="7315200"/>
              <a:chOff x="-306388" y="-155448"/>
              <a:chExt cx="12801600" cy="7315200"/>
            </a:xfrm>
          </p:grpSpPr>
          <p:sp>
            <p:nvSpPr>
              <p:cNvPr id="642" name="Rectangle 641"/>
              <p:cNvSpPr/>
              <p:nvPr/>
            </p:nvSpPr>
            <p:spPr bwMode="auto">
              <a:xfrm>
                <a:off x="-306388" y="-155448"/>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3" name="Rectangle 642"/>
              <p:cNvSpPr/>
              <p:nvPr userDrawn="1"/>
            </p:nvSpPr>
            <p:spPr bwMode="auto">
              <a:xfrm>
                <a:off x="15065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4" name="Rectangle 643"/>
              <p:cNvSpPr/>
              <p:nvPr userDrawn="1"/>
            </p:nvSpPr>
            <p:spPr bwMode="auto">
              <a:xfrm>
                <a:off x="60770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5" name="Rectangle 644"/>
              <p:cNvSpPr/>
              <p:nvPr userDrawn="1"/>
            </p:nvSpPr>
            <p:spPr bwMode="auto">
              <a:xfrm>
                <a:off x="106474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6" name="Rectangle 645"/>
              <p:cNvSpPr/>
              <p:nvPr userDrawn="1"/>
            </p:nvSpPr>
            <p:spPr bwMode="auto">
              <a:xfrm>
                <a:off x="152179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7" name="Rectangle 646"/>
              <p:cNvSpPr/>
              <p:nvPr userDrawn="1"/>
            </p:nvSpPr>
            <p:spPr bwMode="auto">
              <a:xfrm>
                <a:off x="197883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8" name="Rectangle 647"/>
              <p:cNvSpPr/>
              <p:nvPr userDrawn="1"/>
            </p:nvSpPr>
            <p:spPr bwMode="auto">
              <a:xfrm>
                <a:off x="2435880" y="-155448"/>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49" name="Rectangle 648"/>
              <p:cNvSpPr/>
              <p:nvPr/>
            </p:nvSpPr>
            <p:spPr bwMode="auto">
              <a:xfrm>
                <a:off x="2895040"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0" name="Rectangle 649"/>
              <p:cNvSpPr/>
              <p:nvPr userDrawn="1"/>
            </p:nvSpPr>
            <p:spPr bwMode="auto">
              <a:xfrm>
                <a:off x="3352084"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1" name="Rectangle 650"/>
              <p:cNvSpPr/>
              <p:nvPr userDrawn="1"/>
            </p:nvSpPr>
            <p:spPr bwMode="auto">
              <a:xfrm>
                <a:off x="3809129"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2" name="Rectangle 651"/>
              <p:cNvSpPr/>
              <p:nvPr userDrawn="1"/>
            </p:nvSpPr>
            <p:spPr bwMode="auto">
              <a:xfrm>
                <a:off x="426617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3" name="Rectangle 652"/>
              <p:cNvSpPr/>
              <p:nvPr userDrawn="1"/>
            </p:nvSpPr>
            <p:spPr bwMode="auto">
              <a:xfrm>
                <a:off x="472321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4" name="Rectangle 653"/>
              <p:cNvSpPr/>
              <p:nvPr userDrawn="1"/>
            </p:nvSpPr>
            <p:spPr bwMode="auto">
              <a:xfrm>
                <a:off x="518026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5" name="Rectangle 654"/>
              <p:cNvSpPr/>
              <p:nvPr userDrawn="1"/>
            </p:nvSpPr>
            <p:spPr bwMode="auto">
              <a:xfrm>
                <a:off x="563730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6" name="Rectangle 655"/>
              <p:cNvSpPr/>
              <p:nvPr/>
            </p:nvSpPr>
            <p:spPr bwMode="auto">
              <a:xfrm>
                <a:off x="609435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7" name="Rectangle 656"/>
              <p:cNvSpPr/>
              <p:nvPr userDrawn="1"/>
            </p:nvSpPr>
            <p:spPr bwMode="auto">
              <a:xfrm>
                <a:off x="6551395"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8" name="Rectangle 657"/>
              <p:cNvSpPr/>
              <p:nvPr userDrawn="1"/>
            </p:nvSpPr>
            <p:spPr bwMode="auto">
              <a:xfrm>
                <a:off x="7008440"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59" name="Rectangle 658"/>
              <p:cNvSpPr/>
              <p:nvPr userDrawn="1"/>
            </p:nvSpPr>
            <p:spPr bwMode="auto">
              <a:xfrm>
                <a:off x="7465484"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0" name="Rectangle 659"/>
              <p:cNvSpPr/>
              <p:nvPr userDrawn="1"/>
            </p:nvSpPr>
            <p:spPr bwMode="auto">
              <a:xfrm>
                <a:off x="792252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1" name="Rectangle 660"/>
              <p:cNvSpPr/>
              <p:nvPr userDrawn="1"/>
            </p:nvSpPr>
            <p:spPr bwMode="auto">
              <a:xfrm>
                <a:off x="837957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2" name="Rectangle 661"/>
              <p:cNvSpPr/>
              <p:nvPr userDrawn="1"/>
            </p:nvSpPr>
            <p:spPr bwMode="auto">
              <a:xfrm>
                <a:off x="8836617" y="-155448"/>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3" name="Rectangle 662"/>
              <p:cNvSpPr/>
              <p:nvPr/>
            </p:nvSpPr>
            <p:spPr bwMode="auto">
              <a:xfrm>
                <a:off x="9295778"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4" name="Rectangle 663"/>
              <p:cNvSpPr/>
              <p:nvPr userDrawn="1"/>
            </p:nvSpPr>
            <p:spPr bwMode="auto">
              <a:xfrm>
                <a:off x="9752823"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5" name="Rectangle 664"/>
              <p:cNvSpPr/>
              <p:nvPr userDrawn="1"/>
            </p:nvSpPr>
            <p:spPr bwMode="auto">
              <a:xfrm>
                <a:off x="10209867"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6" name="Rectangle 665"/>
              <p:cNvSpPr/>
              <p:nvPr userDrawn="1"/>
            </p:nvSpPr>
            <p:spPr bwMode="auto">
              <a:xfrm>
                <a:off x="10666912"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7" name="Rectangle 666"/>
              <p:cNvSpPr/>
              <p:nvPr userDrawn="1"/>
            </p:nvSpPr>
            <p:spPr bwMode="auto">
              <a:xfrm>
                <a:off x="11123956"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8" name="Rectangle 667"/>
              <p:cNvSpPr/>
              <p:nvPr userDrawn="1"/>
            </p:nvSpPr>
            <p:spPr bwMode="auto">
              <a:xfrm>
                <a:off x="11581001"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69" name="Rectangle 668"/>
              <p:cNvSpPr/>
              <p:nvPr userDrawn="1"/>
            </p:nvSpPr>
            <p:spPr bwMode="auto">
              <a:xfrm>
                <a:off x="12038045" y="-155448"/>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0" name="Rectangle 669"/>
              <p:cNvSpPr/>
              <p:nvPr/>
            </p:nvSpPr>
            <p:spPr bwMode="auto">
              <a:xfrm>
                <a:off x="-306388" y="301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1" name="Rectangle 670"/>
              <p:cNvSpPr/>
              <p:nvPr userDrawn="1"/>
            </p:nvSpPr>
            <p:spPr bwMode="auto">
              <a:xfrm>
                <a:off x="15065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2" name="Rectangle 671"/>
              <p:cNvSpPr/>
              <p:nvPr userDrawn="1"/>
            </p:nvSpPr>
            <p:spPr bwMode="auto">
              <a:xfrm>
                <a:off x="60770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3" name="Rectangle 672"/>
              <p:cNvSpPr/>
              <p:nvPr userDrawn="1"/>
            </p:nvSpPr>
            <p:spPr bwMode="auto">
              <a:xfrm>
                <a:off x="106474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4" name="Rectangle 673"/>
              <p:cNvSpPr/>
              <p:nvPr userDrawn="1"/>
            </p:nvSpPr>
            <p:spPr bwMode="auto">
              <a:xfrm>
                <a:off x="152179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5" name="Rectangle 674"/>
              <p:cNvSpPr/>
              <p:nvPr userDrawn="1"/>
            </p:nvSpPr>
            <p:spPr bwMode="auto">
              <a:xfrm>
                <a:off x="197883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6" name="Rectangle 675"/>
              <p:cNvSpPr/>
              <p:nvPr userDrawn="1"/>
            </p:nvSpPr>
            <p:spPr bwMode="auto">
              <a:xfrm>
                <a:off x="2435880" y="301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7" name="Rectangle 676"/>
              <p:cNvSpPr/>
              <p:nvPr/>
            </p:nvSpPr>
            <p:spPr bwMode="auto">
              <a:xfrm>
                <a:off x="2895040"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8" name="Rectangle 677"/>
              <p:cNvSpPr/>
              <p:nvPr userDrawn="1"/>
            </p:nvSpPr>
            <p:spPr bwMode="auto">
              <a:xfrm>
                <a:off x="3352084"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79" name="Rectangle 678"/>
              <p:cNvSpPr/>
              <p:nvPr userDrawn="1"/>
            </p:nvSpPr>
            <p:spPr bwMode="auto">
              <a:xfrm>
                <a:off x="3809129"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0" name="Rectangle 679"/>
              <p:cNvSpPr/>
              <p:nvPr userDrawn="1"/>
            </p:nvSpPr>
            <p:spPr bwMode="auto">
              <a:xfrm>
                <a:off x="426617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1" name="Rectangle 680"/>
              <p:cNvSpPr/>
              <p:nvPr userDrawn="1"/>
            </p:nvSpPr>
            <p:spPr bwMode="auto">
              <a:xfrm>
                <a:off x="472321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2" name="Rectangle 681"/>
              <p:cNvSpPr/>
              <p:nvPr userDrawn="1"/>
            </p:nvSpPr>
            <p:spPr bwMode="auto">
              <a:xfrm>
                <a:off x="518026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3" name="Rectangle 682"/>
              <p:cNvSpPr/>
              <p:nvPr userDrawn="1"/>
            </p:nvSpPr>
            <p:spPr bwMode="auto">
              <a:xfrm>
                <a:off x="563730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4" name="Rectangle 683"/>
              <p:cNvSpPr/>
              <p:nvPr/>
            </p:nvSpPr>
            <p:spPr bwMode="auto">
              <a:xfrm>
                <a:off x="609435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5" name="Rectangle 684"/>
              <p:cNvSpPr/>
              <p:nvPr userDrawn="1"/>
            </p:nvSpPr>
            <p:spPr bwMode="auto">
              <a:xfrm>
                <a:off x="6551395"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6" name="Rectangle 685"/>
              <p:cNvSpPr/>
              <p:nvPr userDrawn="1"/>
            </p:nvSpPr>
            <p:spPr bwMode="auto">
              <a:xfrm>
                <a:off x="7008440"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7" name="Rectangle 686"/>
              <p:cNvSpPr/>
              <p:nvPr userDrawn="1"/>
            </p:nvSpPr>
            <p:spPr bwMode="auto">
              <a:xfrm>
                <a:off x="7465484"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8" name="Rectangle 687"/>
              <p:cNvSpPr/>
              <p:nvPr userDrawn="1"/>
            </p:nvSpPr>
            <p:spPr bwMode="auto">
              <a:xfrm>
                <a:off x="792252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89" name="Rectangle 688"/>
              <p:cNvSpPr/>
              <p:nvPr userDrawn="1"/>
            </p:nvSpPr>
            <p:spPr bwMode="auto">
              <a:xfrm>
                <a:off x="837957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0" name="Rectangle 689"/>
              <p:cNvSpPr/>
              <p:nvPr userDrawn="1"/>
            </p:nvSpPr>
            <p:spPr bwMode="auto">
              <a:xfrm>
                <a:off x="8836617" y="301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1" name="Rectangle 690"/>
              <p:cNvSpPr/>
              <p:nvPr/>
            </p:nvSpPr>
            <p:spPr bwMode="auto">
              <a:xfrm>
                <a:off x="9295778"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2" name="Rectangle 691"/>
              <p:cNvSpPr/>
              <p:nvPr userDrawn="1"/>
            </p:nvSpPr>
            <p:spPr bwMode="auto">
              <a:xfrm>
                <a:off x="9752823"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3" name="Rectangle 692"/>
              <p:cNvSpPr/>
              <p:nvPr userDrawn="1"/>
            </p:nvSpPr>
            <p:spPr bwMode="auto">
              <a:xfrm>
                <a:off x="10209867"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4" name="Rectangle 693"/>
              <p:cNvSpPr/>
              <p:nvPr userDrawn="1"/>
            </p:nvSpPr>
            <p:spPr bwMode="auto">
              <a:xfrm>
                <a:off x="10666912"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5" name="Rectangle 694"/>
              <p:cNvSpPr/>
              <p:nvPr userDrawn="1"/>
            </p:nvSpPr>
            <p:spPr bwMode="auto">
              <a:xfrm>
                <a:off x="11123956"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6" name="Rectangle 695"/>
              <p:cNvSpPr/>
              <p:nvPr userDrawn="1"/>
            </p:nvSpPr>
            <p:spPr bwMode="auto">
              <a:xfrm>
                <a:off x="11581001"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7" name="Rectangle 696"/>
              <p:cNvSpPr/>
              <p:nvPr userDrawn="1"/>
            </p:nvSpPr>
            <p:spPr bwMode="auto">
              <a:xfrm>
                <a:off x="12038045" y="301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8" name="Rectangle 697"/>
              <p:cNvSpPr/>
              <p:nvPr/>
            </p:nvSpPr>
            <p:spPr bwMode="auto">
              <a:xfrm>
                <a:off x="-306388" y="758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699" name="Rectangle 698"/>
              <p:cNvSpPr/>
              <p:nvPr userDrawn="1"/>
            </p:nvSpPr>
            <p:spPr bwMode="auto">
              <a:xfrm>
                <a:off x="15065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0" name="Rectangle 699"/>
              <p:cNvSpPr/>
              <p:nvPr userDrawn="1"/>
            </p:nvSpPr>
            <p:spPr bwMode="auto">
              <a:xfrm>
                <a:off x="60770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1" name="Rectangle 700"/>
              <p:cNvSpPr/>
              <p:nvPr userDrawn="1"/>
            </p:nvSpPr>
            <p:spPr bwMode="auto">
              <a:xfrm>
                <a:off x="106474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2" name="Rectangle 701"/>
              <p:cNvSpPr/>
              <p:nvPr userDrawn="1"/>
            </p:nvSpPr>
            <p:spPr bwMode="auto">
              <a:xfrm>
                <a:off x="152179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3" name="Rectangle 702"/>
              <p:cNvSpPr/>
              <p:nvPr userDrawn="1"/>
            </p:nvSpPr>
            <p:spPr bwMode="auto">
              <a:xfrm>
                <a:off x="197883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4" name="Rectangle 703"/>
              <p:cNvSpPr/>
              <p:nvPr userDrawn="1"/>
            </p:nvSpPr>
            <p:spPr bwMode="auto">
              <a:xfrm>
                <a:off x="2435880" y="758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5" name="Rectangle 704"/>
              <p:cNvSpPr/>
              <p:nvPr/>
            </p:nvSpPr>
            <p:spPr bwMode="auto">
              <a:xfrm>
                <a:off x="2895040"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6" name="Rectangle 705"/>
              <p:cNvSpPr/>
              <p:nvPr userDrawn="1"/>
            </p:nvSpPr>
            <p:spPr bwMode="auto">
              <a:xfrm>
                <a:off x="3352084"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7" name="Rectangle 706"/>
              <p:cNvSpPr/>
              <p:nvPr userDrawn="1"/>
            </p:nvSpPr>
            <p:spPr bwMode="auto">
              <a:xfrm>
                <a:off x="3809129"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8" name="Rectangle 707"/>
              <p:cNvSpPr/>
              <p:nvPr userDrawn="1"/>
            </p:nvSpPr>
            <p:spPr bwMode="auto">
              <a:xfrm>
                <a:off x="426617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09" name="Rectangle 708"/>
              <p:cNvSpPr/>
              <p:nvPr userDrawn="1"/>
            </p:nvSpPr>
            <p:spPr bwMode="auto">
              <a:xfrm>
                <a:off x="472321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0" name="Rectangle 709"/>
              <p:cNvSpPr/>
              <p:nvPr userDrawn="1"/>
            </p:nvSpPr>
            <p:spPr bwMode="auto">
              <a:xfrm>
                <a:off x="518026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1" name="Rectangle 710"/>
              <p:cNvSpPr/>
              <p:nvPr userDrawn="1"/>
            </p:nvSpPr>
            <p:spPr bwMode="auto">
              <a:xfrm>
                <a:off x="563730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2" name="Rectangle 711"/>
              <p:cNvSpPr/>
              <p:nvPr/>
            </p:nvSpPr>
            <p:spPr bwMode="auto">
              <a:xfrm>
                <a:off x="609435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3" name="Rectangle 712"/>
              <p:cNvSpPr/>
              <p:nvPr userDrawn="1"/>
            </p:nvSpPr>
            <p:spPr bwMode="auto">
              <a:xfrm>
                <a:off x="6551395"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4" name="Rectangle 713"/>
              <p:cNvSpPr/>
              <p:nvPr userDrawn="1"/>
            </p:nvSpPr>
            <p:spPr bwMode="auto">
              <a:xfrm>
                <a:off x="7008440"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5" name="Rectangle 714"/>
              <p:cNvSpPr/>
              <p:nvPr userDrawn="1"/>
            </p:nvSpPr>
            <p:spPr bwMode="auto">
              <a:xfrm>
                <a:off x="7465484"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6" name="Rectangle 715"/>
              <p:cNvSpPr/>
              <p:nvPr userDrawn="1"/>
            </p:nvSpPr>
            <p:spPr bwMode="auto">
              <a:xfrm>
                <a:off x="792252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7" name="Rectangle 716"/>
              <p:cNvSpPr/>
              <p:nvPr userDrawn="1"/>
            </p:nvSpPr>
            <p:spPr bwMode="auto">
              <a:xfrm>
                <a:off x="837957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8" name="Rectangle 717"/>
              <p:cNvSpPr/>
              <p:nvPr userDrawn="1"/>
            </p:nvSpPr>
            <p:spPr bwMode="auto">
              <a:xfrm>
                <a:off x="8836617" y="758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19" name="Rectangle 718"/>
              <p:cNvSpPr/>
              <p:nvPr/>
            </p:nvSpPr>
            <p:spPr bwMode="auto">
              <a:xfrm>
                <a:off x="9295778"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0" name="Rectangle 719"/>
              <p:cNvSpPr/>
              <p:nvPr userDrawn="1"/>
            </p:nvSpPr>
            <p:spPr bwMode="auto">
              <a:xfrm>
                <a:off x="9752823"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1" name="Rectangle 720"/>
              <p:cNvSpPr/>
              <p:nvPr userDrawn="1"/>
            </p:nvSpPr>
            <p:spPr bwMode="auto">
              <a:xfrm>
                <a:off x="10209867"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2" name="Rectangle 721"/>
              <p:cNvSpPr/>
              <p:nvPr userDrawn="1"/>
            </p:nvSpPr>
            <p:spPr bwMode="auto">
              <a:xfrm>
                <a:off x="10666912"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3" name="Rectangle 722"/>
              <p:cNvSpPr/>
              <p:nvPr userDrawn="1"/>
            </p:nvSpPr>
            <p:spPr bwMode="auto">
              <a:xfrm>
                <a:off x="11123956"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4" name="Rectangle 723"/>
              <p:cNvSpPr/>
              <p:nvPr userDrawn="1"/>
            </p:nvSpPr>
            <p:spPr bwMode="auto">
              <a:xfrm>
                <a:off x="11581001"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5" name="Rectangle 724"/>
              <p:cNvSpPr/>
              <p:nvPr userDrawn="1"/>
            </p:nvSpPr>
            <p:spPr bwMode="auto">
              <a:xfrm>
                <a:off x="12038045" y="758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6" name="Rectangle 725"/>
              <p:cNvSpPr/>
              <p:nvPr/>
            </p:nvSpPr>
            <p:spPr bwMode="auto">
              <a:xfrm>
                <a:off x="-306388" y="1216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7" name="Rectangle 726"/>
              <p:cNvSpPr/>
              <p:nvPr userDrawn="1"/>
            </p:nvSpPr>
            <p:spPr bwMode="auto">
              <a:xfrm>
                <a:off x="15065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8" name="Rectangle 727"/>
              <p:cNvSpPr/>
              <p:nvPr userDrawn="1"/>
            </p:nvSpPr>
            <p:spPr bwMode="auto">
              <a:xfrm>
                <a:off x="60770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29" name="Rectangle 728"/>
              <p:cNvSpPr/>
              <p:nvPr userDrawn="1"/>
            </p:nvSpPr>
            <p:spPr bwMode="auto">
              <a:xfrm>
                <a:off x="106474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0" name="Rectangle 729"/>
              <p:cNvSpPr/>
              <p:nvPr userDrawn="1"/>
            </p:nvSpPr>
            <p:spPr bwMode="auto">
              <a:xfrm>
                <a:off x="152179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1" name="Rectangle 730"/>
              <p:cNvSpPr/>
              <p:nvPr userDrawn="1"/>
            </p:nvSpPr>
            <p:spPr bwMode="auto">
              <a:xfrm>
                <a:off x="197883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2" name="Rectangle 731"/>
              <p:cNvSpPr/>
              <p:nvPr userDrawn="1"/>
            </p:nvSpPr>
            <p:spPr bwMode="auto">
              <a:xfrm>
                <a:off x="2435880" y="1216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3" name="Rectangle 732"/>
              <p:cNvSpPr/>
              <p:nvPr/>
            </p:nvSpPr>
            <p:spPr bwMode="auto">
              <a:xfrm>
                <a:off x="2895040"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4" name="Rectangle 733"/>
              <p:cNvSpPr/>
              <p:nvPr userDrawn="1"/>
            </p:nvSpPr>
            <p:spPr bwMode="auto">
              <a:xfrm>
                <a:off x="3352084"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5" name="Rectangle 734"/>
              <p:cNvSpPr/>
              <p:nvPr userDrawn="1"/>
            </p:nvSpPr>
            <p:spPr bwMode="auto">
              <a:xfrm>
                <a:off x="3809129"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6" name="Rectangle 735"/>
              <p:cNvSpPr/>
              <p:nvPr userDrawn="1"/>
            </p:nvSpPr>
            <p:spPr bwMode="auto">
              <a:xfrm>
                <a:off x="426617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7" name="Rectangle 736"/>
              <p:cNvSpPr/>
              <p:nvPr userDrawn="1"/>
            </p:nvSpPr>
            <p:spPr bwMode="auto">
              <a:xfrm>
                <a:off x="472321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8" name="Rectangle 737"/>
              <p:cNvSpPr/>
              <p:nvPr userDrawn="1"/>
            </p:nvSpPr>
            <p:spPr bwMode="auto">
              <a:xfrm>
                <a:off x="518026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39" name="Rectangle 738"/>
              <p:cNvSpPr/>
              <p:nvPr userDrawn="1"/>
            </p:nvSpPr>
            <p:spPr bwMode="auto">
              <a:xfrm>
                <a:off x="563730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0" name="Rectangle 739"/>
              <p:cNvSpPr/>
              <p:nvPr/>
            </p:nvSpPr>
            <p:spPr bwMode="auto">
              <a:xfrm>
                <a:off x="609435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1" name="Rectangle 740"/>
              <p:cNvSpPr/>
              <p:nvPr userDrawn="1"/>
            </p:nvSpPr>
            <p:spPr bwMode="auto">
              <a:xfrm>
                <a:off x="6551395"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2" name="Rectangle 741"/>
              <p:cNvSpPr/>
              <p:nvPr userDrawn="1"/>
            </p:nvSpPr>
            <p:spPr bwMode="auto">
              <a:xfrm>
                <a:off x="7008440"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3" name="Rectangle 742"/>
              <p:cNvSpPr/>
              <p:nvPr userDrawn="1"/>
            </p:nvSpPr>
            <p:spPr bwMode="auto">
              <a:xfrm>
                <a:off x="7465484"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4" name="Rectangle 743"/>
              <p:cNvSpPr/>
              <p:nvPr userDrawn="1"/>
            </p:nvSpPr>
            <p:spPr bwMode="auto">
              <a:xfrm>
                <a:off x="792252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5" name="Rectangle 744"/>
              <p:cNvSpPr/>
              <p:nvPr userDrawn="1"/>
            </p:nvSpPr>
            <p:spPr bwMode="auto">
              <a:xfrm>
                <a:off x="837957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6" name="Rectangle 745"/>
              <p:cNvSpPr/>
              <p:nvPr userDrawn="1"/>
            </p:nvSpPr>
            <p:spPr bwMode="auto">
              <a:xfrm>
                <a:off x="8836617" y="1216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7" name="Rectangle 746"/>
              <p:cNvSpPr/>
              <p:nvPr/>
            </p:nvSpPr>
            <p:spPr bwMode="auto">
              <a:xfrm>
                <a:off x="9295778"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8" name="Rectangle 747"/>
              <p:cNvSpPr/>
              <p:nvPr userDrawn="1"/>
            </p:nvSpPr>
            <p:spPr bwMode="auto">
              <a:xfrm>
                <a:off x="9752823"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49" name="Rectangle 748"/>
              <p:cNvSpPr/>
              <p:nvPr userDrawn="1"/>
            </p:nvSpPr>
            <p:spPr bwMode="auto">
              <a:xfrm>
                <a:off x="10209867"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0" name="Rectangle 749"/>
              <p:cNvSpPr/>
              <p:nvPr userDrawn="1"/>
            </p:nvSpPr>
            <p:spPr bwMode="auto">
              <a:xfrm>
                <a:off x="10666912"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1" name="Rectangle 750"/>
              <p:cNvSpPr/>
              <p:nvPr userDrawn="1"/>
            </p:nvSpPr>
            <p:spPr bwMode="auto">
              <a:xfrm>
                <a:off x="11123956"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2" name="Rectangle 751"/>
              <p:cNvSpPr/>
              <p:nvPr userDrawn="1"/>
            </p:nvSpPr>
            <p:spPr bwMode="auto">
              <a:xfrm>
                <a:off x="11581001"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3" name="Rectangle 752"/>
              <p:cNvSpPr/>
              <p:nvPr userDrawn="1"/>
            </p:nvSpPr>
            <p:spPr bwMode="auto">
              <a:xfrm>
                <a:off x="12038045" y="1216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4" name="Rectangle 753"/>
              <p:cNvSpPr/>
              <p:nvPr/>
            </p:nvSpPr>
            <p:spPr bwMode="auto">
              <a:xfrm>
                <a:off x="-306388" y="1673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5" name="Rectangle 754"/>
              <p:cNvSpPr/>
              <p:nvPr userDrawn="1"/>
            </p:nvSpPr>
            <p:spPr bwMode="auto">
              <a:xfrm>
                <a:off x="15065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6" name="Rectangle 755"/>
              <p:cNvSpPr/>
              <p:nvPr userDrawn="1"/>
            </p:nvSpPr>
            <p:spPr bwMode="auto">
              <a:xfrm>
                <a:off x="60770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7" name="Rectangle 756"/>
              <p:cNvSpPr/>
              <p:nvPr userDrawn="1"/>
            </p:nvSpPr>
            <p:spPr bwMode="auto">
              <a:xfrm>
                <a:off x="106474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8" name="Rectangle 757"/>
              <p:cNvSpPr/>
              <p:nvPr userDrawn="1"/>
            </p:nvSpPr>
            <p:spPr bwMode="auto">
              <a:xfrm>
                <a:off x="152179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59" name="Rectangle 758"/>
              <p:cNvSpPr/>
              <p:nvPr userDrawn="1"/>
            </p:nvSpPr>
            <p:spPr bwMode="auto">
              <a:xfrm>
                <a:off x="197883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0" name="Rectangle 759"/>
              <p:cNvSpPr/>
              <p:nvPr userDrawn="1"/>
            </p:nvSpPr>
            <p:spPr bwMode="auto">
              <a:xfrm>
                <a:off x="2435880" y="1673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1" name="Rectangle 760"/>
              <p:cNvSpPr/>
              <p:nvPr/>
            </p:nvSpPr>
            <p:spPr bwMode="auto">
              <a:xfrm>
                <a:off x="2895040"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2" name="Rectangle 761"/>
              <p:cNvSpPr/>
              <p:nvPr userDrawn="1"/>
            </p:nvSpPr>
            <p:spPr bwMode="auto">
              <a:xfrm>
                <a:off x="3352084"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3" name="Rectangle 762"/>
              <p:cNvSpPr/>
              <p:nvPr userDrawn="1"/>
            </p:nvSpPr>
            <p:spPr bwMode="auto">
              <a:xfrm>
                <a:off x="3809129"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4" name="Rectangle 763"/>
              <p:cNvSpPr/>
              <p:nvPr userDrawn="1"/>
            </p:nvSpPr>
            <p:spPr bwMode="auto">
              <a:xfrm>
                <a:off x="426617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5" name="Rectangle 764"/>
              <p:cNvSpPr/>
              <p:nvPr userDrawn="1"/>
            </p:nvSpPr>
            <p:spPr bwMode="auto">
              <a:xfrm>
                <a:off x="472321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6" name="Rectangle 765"/>
              <p:cNvSpPr/>
              <p:nvPr userDrawn="1"/>
            </p:nvSpPr>
            <p:spPr bwMode="auto">
              <a:xfrm>
                <a:off x="518026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7" name="Rectangle 766"/>
              <p:cNvSpPr/>
              <p:nvPr userDrawn="1"/>
            </p:nvSpPr>
            <p:spPr bwMode="auto">
              <a:xfrm>
                <a:off x="563730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8" name="Rectangle 767"/>
              <p:cNvSpPr/>
              <p:nvPr/>
            </p:nvSpPr>
            <p:spPr bwMode="auto">
              <a:xfrm>
                <a:off x="609435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69" name="Rectangle 768"/>
              <p:cNvSpPr/>
              <p:nvPr userDrawn="1"/>
            </p:nvSpPr>
            <p:spPr bwMode="auto">
              <a:xfrm>
                <a:off x="6551395"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0" name="Rectangle 769"/>
              <p:cNvSpPr/>
              <p:nvPr userDrawn="1"/>
            </p:nvSpPr>
            <p:spPr bwMode="auto">
              <a:xfrm>
                <a:off x="7008440"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1" name="Rectangle 770"/>
              <p:cNvSpPr/>
              <p:nvPr userDrawn="1"/>
            </p:nvSpPr>
            <p:spPr bwMode="auto">
              <a:xfrm>
                <a:off x="7465484"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2" name="Rectangle 771"/>
              <p:cNvSpPr/>
              <p:nvPr userDrawn="1"/>
            </p:nvSpPr>
            <p:spPr bwMode="auto">
              <a:xfrm>
                <a:off x="792252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3" name="Rectangle 772"/>
              <p:cNvSpPr/>
              <p:nvPr userDrawn="1"/>
            </p:nvSpPr>
            <p:spPr bwMode="auto">
              <a:xfrm>
                <a:off x="837957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4" name="Rectangle 773"/>
              <p:cNvSpPr/>
              <p:nvPr userDrawn="1"/>
            </p:nvSpPr>
            <p:spPr bwMode="auto">
              <a:xfrm>
                <a:off x="8836617" y="1673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5" name="Rectangle 774"/>
              <p:cNvSpPr/>
              <p:nvPr/>
            </p:nvSpPr>
            <p:spPr bwMode="auto">
              <a:xfrm>
                <a:off x="9295778"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6" name="Rectangle 775"/>
              <p:cNvSpPr/>
              <p:nvPr userDrawn="1"/>
            </p:nvSpPr>
            <p:spPr bwMode="auto">
              <a:xfrm>
                <a:off x="9752823"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7" name="Rectangle 776"/>
              <p:cNvSpPr/>
              <p:nvPr userDrawn="1"/>
            </p:nvSpPr>
            <p:spPr bwMode="auto">
              <a:xfrm>
                <a:off x="10209867"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8" name="Rectangle 777"/>
              <p:cNvSpPr/>
              <p:nvPr userDrawn="1"/>
            </p:nvSpPr>
            <p:spPr bwMode="auto">
              <a:xfrm>
                <a:off x="10666912"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79" name="Rectangle 778"/>
              <p:cNvSpPr/>
              <p:nvPr userDrawn="1"/>
            </p:nvSpPr>
            <p:spPr bwMode="auto">
              <a:xfrm>
                <a:off x="11123956"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0" name="Rectangle 779"/>
              <p:cNvSpPr/>
              <p:nvPr userDrawn="1"/>
            </p:nvSpPr>
            <p:spPr bwMode="auto">
              <a:xfrm>
                <a:off x="11581001"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1" name="Rectangle 780"/>
              <p:cNvSpPr/>
              <p:nvPr userDrawn="1"/>
            </p:nvSpPr>
            <p:spPr bwMode="auto">
              <a:xfrm>
                <a:off x="12038045" y="1673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2" name="Rectangle 781"/>
              <p:cNvSpPr/>
              <p:nvPr/>
            </p:nvSpPr>
            <p:spPr bwMode="auto">
              <a:xfrm>
                <a:off x="-306388" y="2130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3" name="Rectangle 782"/>
              <p:cNvSpPr/>
              <p:nvPr userDrawn="1"/>
            </p:nvSpPr>
            <p:spPr bwMode="auto">
              <a:xfrm>
                <a:off x="15065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4" name="Rectangle 783"/>
              <p:cNvSpPr/>
              <p:nvPr userDrawn="1"/>
            </p:nvSpPr>
            <p:spPr bwMode="auto">
              <a:xfrm>
                <a:off x="60770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5" name="Rectangle 784"/>
              <p:cNvSpPr/>
              <p:nvPr userDrawn="1"/>
            </p:nvSpPr>
            <p:spPr bwMode="auto">
              <a:xfrm>
                <a:off x="106474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6" name="Rectangle 785"/>
              <p:cNvSpPr/>
              <p:nvPr userDrawn="1"/>
            </p:nvSpPr>
            <p:spPr bwMode="auto">
              <a:xfrm>
                <a:off x="152179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7" name="Rectangle 786"/>
              <p:cNvSpPr/>
              <p:nvPr userDrawn="1"/>
            </p:nvSpPr>
            <p:spPr bwMode="auto">
              <a:xfrm>
                <a:off x="197883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8" name="Rectangle 787"/>
              <p:cNvSpPr/>
              <p:nvPr userDrawn="1"/>
            </p:nvSpPr>
            <p:spPr bwMode="auto">
              <a:xfrm>
                <a:off x="2435880" y="2130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89" name="Rectangle 788"/>
              <p:cNvSpPr/>
              <p:nvPr/>
            </p:nvSpPr>
            <p:spPr bwMode="auto">
              <a:xfrm>
                <a:off x="2895040"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0" name="Rectangle 789"/>
              <p:cNvSpPr/>
              <p:nvPr userDrawn="1"/>
            </p:nvSpPr>
            <p:spPr bwMode="auto">
              <a:xfrm>
                <a:off x="3352084"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1" name="Rectangle 790"/>
              <p:cNvSpPr/>
              <p:nvPr userDrawn="1"/>
            </p:nvSpPr>
            <p:spPr bwMode="auto">
              <a:xfrm>
                <a:off x="3809129"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2" name="Rectangle 791"/>
              <p:cNvSpPr/>
              <p:nvPr userDrawn="1"/>
            </p:nvSpPr>
            <p:spPr bwMode="auto">
              <a:xfrm>
                <a:off x="426617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3" name="Rectangle 792"/>
              <p:cNvSpPr/>
              <p:nvPr userDrawn="1"/>
            </p:nvSpPr>
            <p:spPr bwMode="auto">
              <a:xfrm>
                <a:off x="472321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4" name="Rectangle 793"/>
              <p:cNvSpPr/>
              <p:nvPr userDrawn="1"/>
            </p:nvSpPr>
            <p:spPr bwMode="auto">
              <a:xfrm>
                <a:off x="518026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5" name="Rectangle 794"/>
              <p:cNvSpPr/>
              <p:nvPr userDrawn="1"/>
            </p:nvSpPr>
            <p:spPr bwMode="auto">
              <a:xfrm>
                <a:off x="563730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6" name="Rectangle 795"/>
              <p:cNvSpPr/>
              <p:nvPr/>
            </p:nvSpPr>
            <p:spPr bwMode="auto">
              <a:xfrm>
                <a:off x="609435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7" name="Rectangle 796"/>
              <p:cNvSpPr/>
              <p:nvPr userDrawn="1"/>
            </p:nvSpPr>
            <p:spPr bwMode="auto">
              <a:xfrm>
                <a:off x="6551395"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8" name="Rectangle 797"/>
              <p:cNvSpPr/>
              <p:nvPr userDrawn="1"/>
            </p:nvSpPr>
            <p:spPr bwMode="auto">
              <a:xfrm>
                <a:off x="7008440"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799" name="Rectangle 798"/>
              <p:cNvSpPr/>
              <p:nvPr userDrawn="1"/>
            </p:nvSpPr>
            <p:spPr bwMode="auto">
              <a:xfrm>
                <a:off x="7465484"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0" name="Rectangle 799"/>
              <p:cNvSpPr/>
              <p:nvPr userDrawn="1"/>
            </p:nvSpPr>
            <p:spPr bwMode="auto">
              <a:xfrm>
                <a:off x="792252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1" name="Rectangle 800"/>
              <p:cNvSpPr/>
              <p:nvPr userDrawn="1"/>
            </p:nvSpPr>
            <p:spPr bwMode="auto">
              <a:xfrm>
                <a:off x="837957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2" name="Rectangle 801"/>
              <p:cNvSpPr/>
              <p:nvPr userDrawn="1"/>
            </p:nvSpPr>
            <p:spPr bwMode="auto">
              <a:xfrm>
                <a:off x="8836617" y="2130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3" name="Rectangle 802"/>
              <p:cNvSpPr/>
              <p:nvPr/>
            </p:nvSpPr>
            <p:spPr bwMode="auto">
              <a:xfrm>
                <a:off x="9295778"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4" name="Rectangle 803"/>
              <p:cNvSpPr/>
              <p:nvPr userDrawn="1"/>
            </p:nvSpPr>
            <p:spPr bwMode="auto">
              <a:xfrm>
                <a:off x="9752823"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5" name="Rectangle 804"/>
              <p:cNvSpPr/>
              <p:nvPr userDrawn="1"/>
            </p:nvSpPr>
            <p:spPr bwMode="auto">
              <a:xfrm>
                <a:off x="10209867"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6" name="Rectangle 805"/>
              <p:cNvSpPr/>
              <p:nvPr userDrawn="1"/>
            </p:nvSpPr>
            <p:spPr bwMode="auto">
              <a:xfrm>
                <a:off x="10666912"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7" name="Rectangle 806"/>
              <p:cNvSpPr/>
              <p:nvPr userDrawn="1"/>
            </p:nvSpPr>
            <p:spPr bwMode="auto">
              <a:xfrm>
                <a:off x="11123956"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8" name="Rectangle 807"/>
              <p:cNvSpPr/>
              <p:nvPr userDrawn="1"/>
            </p:nvSpPr>
            <p:spPr bwMode="auto">
              <a:xfrm>
                <a:off x="11581001"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09" name="Rectangle 808"/>
              <p:cNvSpPr/>
              <p:nvPr userDrawn="1"/>
            </p:nvSpPr>
            <p:spPr bwMode="auto">
              <a:xfrm>
                <a:off x="12038045" y="2130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0" name="Rectangle 809"/>
              <p:cNvSpPr/>
              <p:nvPr/>
            </p:nvSpPr>
            <p:spPr bwMode="auto">
              <a:xfrm>
                <a:off x="-306388" y="2587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1" name="Rectangle 810"/>
              <p:cNvSpPr/>
              <p:nvPr userDrawn="1"/>
            </p:nvSpPr>
            <p:spPr bwMode="auto">
              <a:xfrm>
                <a:off x="15065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2" name="Rectangle 811"/>
              <p:cNvSpPr/>
              <p:nvPr userDrawn="1"/>
            </p:nvSpPr>
            <p:spPr bwMode="auto">
              <a:xfrm>
                <a:off x="60770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3" name="Rectangle 812"/>
              <p:cNvSpPr/>
              <p:nvPr userDrawn="1"/>
            </p:nvSpPr>
            <p:spPr bwMode="auto">
              <a:xfrm>
                <a:off x="106474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4" name="Rectangle 813"/>
              <p:cNvSpPr/>
              <p:nvPr userDrawn="1"/>
            </p:nvSpPr>
            <p:spPr bwMode="auto">
              <a:xfrm>
                <a:off x="152179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5" name="Rectangle 814"/>
              <p:cNvSpPr/>
              <p:nvPr userDrawn="1"/>
            </p:nvSpPr>
            <p:spPr bwMode="auto">
              <a:xfrm>
                <a:off x="197883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6" name="Rectangle 815"/>
              <p:cNvSpPr/>
              <p:nvPr userDrawn="1"/>
            </p:nvSpPr>
            <p:spPr bwMode="auto">
              <a:xfrm>
                <a:off x="2435880" y="2587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7" name="Rectangle 816"/>
              <p:cNvSpPr/>
              <p:nvPr/>
            </p:nvSpPr>
            <p:spPr bwMode="auto">
              <a:xfrm>
                <a:off x="2895040"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8" name="Rectangle 817"/>
              <p:cNvSpPr/>
              <p:nvPr userDrawn="1"/>
            </p:nvSpPr>
            <p:spPr bwMode="auto">
              <a:xfrm>
                <a:off x="3352084"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19" name="Rectangle 818"/>
              <p:cNvSpPr/>
              <p:nvPr userDrawn="1"/>
            </p:nvSpPr>
            <p:spPr bwMode="auto">
              <a:xfrm>
                <a:off x="3809129"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0" name="Rectangle 819"/>
              <p:cNvSpPr/>
              <p:nvPr userDrawn="1"/>
            </p:nvSpPr>
            <p:spPr bwMode="auto">
              <a:xfrm>
                <a:off x="426617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1" name="Rectangle 820"/>
              <p:cNvSpPr/>
              <p:nvPr userDrawn="1"/>
            </p:nvSpPr>
            <p:spPr bwMode="auto">
              <a:xfrm>
                <a:off x="472321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2" name="Rectangle 821"/>
              <p:cNvSpPr/>
              <p:nvPr userDrawn="1"/>
            </p:nvSpPr>
            <p:spPr bwMode="auto">
              <a:xfrm>
                <a:off x="518026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3" name="Rectangle 822"/>
              <p:cNvSpPr/>
              <p:nvPr userDrawn="1"/>
            </p:nvSpPr>
            <p:spPr bwMode="auto">
              <a:xfrm>
                <a:off x="563730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4" name="Rectangle 823"/>
              <p:cNvSpPr/>
              <p:nvPr/>
            </p:nvSpPr>
            <p:spPr bwMode="auto">
              <a:xfrm>
                <a:off x="609435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5" name="Rectangle 824"/>
              <p:cNvSpPr/>
              <p:nvPr userDrawn="1"/>
            </p:nvSpPr>
            <p:spPr bwMode="auto">
              <a:xfrm>
                <a:off x="6551395"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6" name="Rectangle 825"/>
              <p:cNvSpPr/>
              <p:nvPr userDrawn="1"/>
            </p:nvSpPr>
            <p:spPr bwMode="auto">
              <a:xfrm>
                <a:off x="7008440"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7" name="Rectangle 826"/>
              <p:cNvSpPr/>
              <p:nvPr userDrawn="1"/>
            </p:nvSpPr>
            <p:spPr bwMode="auto">
              <a:xfrm>
                <a:off x="7465484"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8" name="Rectangle 827"/>
              <p:cNvSpPr/>
              <p:nvPr userDrawn="1"/>
            </p:nvSpPr>
            <p:spPr bwMode="auto">
              <a:xfrm>
                <a:off x="792252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29" name="Rectangle 828"/>
              <p:cNvSpPr/>
              <p:nvPr userDrawn="1"/>
            </p:nvSpPr>
            <p:spPr bwMode="auto">
              <a:xfrm>
                <a:off x="837957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0" name="Rectangle 829"/>
              <p:cNvSpPr/>
              <p:nvPr userDrawn="1"/>
            </p:nvSpPr>
            <p:spPr bwMode="auto">
              <a:xfrm>
                <a:off x="8836617" y="2587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1" name="Rectangle 830"/>
              <p:cNvSpPr/>
              <p:nvPr/>
            </p:nvSpPr>
            <p:spPr bwMode="auto">
              <a:xfrm>
                <a:off x="9295778"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2" name="Rectangle 831"/>
              <p:cNvSpPr/>
              <p:nvPr userDrawn="1"/>
            </p:nvSpPr>
            <p:spPr bwMode="auto">
              <a:xfrm>
                <a:off x="9752823"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3" name="Rectangle 832"/>
              <p:cNvSpPr/>
              <p:nvPr userDrawn="1"/>
            </p:nvSpPr>
            <p:spPr bwMode="auto">
              <a:xfrm>
                <a:off x="10209867"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4" name="Rectangle 833"/>
              <p:cNvSpPr/>
              <p:nvPr userDrawn="1"/>
            </p:nvSpPr>
            <p:spPr bwMode="auto">
              <a:xfrm>
                <a:off x="10666912"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5" name="Rectangle 834"/>
              <p:cNvSpPr/>
              <p:nvPr userDrawn="1"/>
            </p:nvSpPr>
            <p:spPr bwMode="auto">
              <a:xfrm>
                <a:off x="11123956"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6" name="Rectangle 835"/>
              <p:cNvSpPr/>
              <p:nvPr userDrawn="1"/>
            </p:nvSpPr>
            <p:spPr bwMode="auto">
              <a:xfrm>
                <a:off x="11581001"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7" name="Rectangle 836"/>
              <p:cNvSpPr/>
              <p:nvPr userDrawn="1"/>
            </p:nvSpPr>
            <p:spPr bwMode="auto">
              <a:xfrm>
                <a:off x="12038045" y="2587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8" name="Rectangle 837"/>
              <p:cNvSpPr/>
              <p:nvPr/>
            </p:nvSpPr>
            <p:spPr bwMode="auto">
              <a:xfrm>
                <a:off x="-306388" y="3044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39" name="Rectangle 838"/>
              <p:cNvSpPr/>
              <p:nvPr userDrawn="1"/>
            </p:nvSpPr>
            <p:spPr bwMode="auto">
              <a:xfrm>
                <a:off x="15065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0" name="Rectangle 839"/>
              <p:cNvSpPr/>
              <p:nvPr userDrawn="1"/>
            </p:nvSpPr>
            <p:spPr bwMode="auto">
              <a:xfrm>
                <a:off x="60770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1" name="Rectangle 840"/>
              <p:cNvSpPr/>
              <p:nvPr userDrawn="1"/>
            </p:nvSpPr>
            <p:spPr bwMode="auto">
              <a:xfrm>
                <a:off x="106474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2" name="Rectangle 841"/>
              <p:cNvSpPr/>
              <p:nvPr userDrawn="1"/>
            </p:nvSpPr>
            <p:spPr bwMode="auto">
              <a:xfrm>
                <a:off x="152179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3" name="Rectangle 842"/>
              <p:cNvSpPr/>
              <p:nvPr userDrawn="1"/>
            </p:nvSpPr>
            <p:spPr bwMode="auto">
              <a:xfrm>
                <a:off x="197883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4" name="Rectangle 843"/>
              <p:cNvSpPr/>
              <p:nvPr userDrawn="1"/>
            </p:nvSpPr>
            <p:spPr bwMode="auto">
              <a:xfrm>
                <a:off x="2435880" y="3044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5" name="Rectangle 844"/>
              <p:cNvSpPr/>
              <p:nvPr/>
            </p:nvSpPr>
            <p:spPr bwMode="auto">
              <a:xfrm>
                <a:off x="2895040"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6" name="Rectangle 845"/>
              <p:cNvSpPr/>
              <p:nvPr userDrawn="1"/>
            </p:nvSpPr>
            <p:spPr bwMode="auto">
              <a:xfrm>
                <a:off x="3352084"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7" name="Rectangle 846"/>
              <p:cNvSpPr/>
              <p:nvPr userDrawn="1"/>
            </p:nvSpPr>
            <p:spPr bwMode="auto">
              <a:xfrm>
                <a:off x="3809129"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8" name="Rectangle 847"/>
              <p:cNvSpPr/>
              <p:nvPr userDrawn="1"/>
            </p:nvSpPr>
            <p:spPr bwMode="auto">
              <a:xfrm>
                <a:off x="426617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49" name="Rectangle 848"/>
              <p:cNvSpPr/>
              <p:nvPr userDrawn="1"/>
            </p:nvSpPr>
            <p:spPr bwMode="auto">
              <a:xfrm>
                <a:off x="472321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0" name="Rectangle 849"/>
              <p:cNvSpPr/>
              <p:nvPr userDrawn="1"/>
            </p:nvSpPr>
            <p:spPr bwMode="auto">
              <a:xfrm>
                <a:off x="518026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1" name="Rectangle 850"/>
              <p:cNvSpPr/>
              <p:nvPr userDrawn="1"/>
            </p:nvSpPr>
            <p:spPr bwMode="auto">
              <a:xfrm>
                <a:off x="563730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2" name="Rectangle 851"/>
              <p:cNvSpPr/>
              <p:nvPr/>
            </p:nvSpPr>
            <p:spPr bwMode="auto">
              <a:xfrm>
                <a:off x="609435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3" name="Rectangle 852"/>
              <p:cNvSpPr/>
              <p:nvPr userDrawn="1"/>
            </p:nvSpPr>
            <p:spPr bwMode="auto">
              <a:xfrm>
                <a:off x="6551395"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4" name="Rectangle 853"/>
              <p:cNvSpPr/>
              <p:nvPr userDrawn="1"/>
            </p:nvSpPr>
            <p:spPr bwMode="auto">
              <a:xfrm>
                <a:off x="7008440"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5" name="Rectangle 854"/>
              <p:cNvSpPr/>
              <p:nvPr userDrawn="1"/>
            </p:nvSpPr>
            <p:spPr bwMode="auto">
              <a:xfrm>
                <a:off x="7465484"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6" name="Rectangle 855"/>
              <p:cNvSpPr/>
              <p:nvPr userDrawn="1"/>
            </p:nvSpPr>
            <p:spPr bwMode="auto">
              <a:xfrm>
                <a:off x="792252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7" name="Rectangle 856"/>
              <p:cNvSpPr/>
              <p:nvPr userDrawn="1"/>
            </p:nvSpPr>
            <p:spPr bwMode="auto">
              <a:xfrm>
                <a:off x="837957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8" name="Rectangle 857"/>
              <p:cNvSpPr/>
              <p:nvPr userDrawn="1"/>
            </p:nvSpPr>
            <p:spPr bwMode="auto">
              <a:xfrm>
                <a:off x="8836617" y="3044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59" name="Rectangle 858"/>
              <p:cNvSpPr/>
              <p:nvPr/>
            </p:nvSpPr>
            <p:spPr bwMode="auto">
              <a:xfrm>
                <a:off x="9295778"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0" name="Rectangle 859"/>
              <p:cNvSpPr/>
              <p:nvPr userDrawn="1"/>
            </p:nvSpPr>
            <p:spPr bwMode="auto">
              <a:xfrm>
                <a:off x="9752823"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1" name="Rectangle 860"/>
              <p:cNvSpPr/>
              <p:nvPr userDrawn="1"/>
            </p:nvSpPr>
            <p:spPr bwMode="auto">
              <a:xfrm>
                <a:off x="10209867"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2" name="Rectangle 861"/>
              <p:cNvSpPr/>
              <p:nvPr userDrawn="1"/>
            </p:nvSpPr>
            <p:spPr bwMode="auto">
              <a:xfrm>
                <a:off x="10666912"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3" name="Rectangle 862"/>
              <p:cNvSpPr/>
              <p:nvPr userDrawn="1"/>
            </p:nvSpPr>
            <p:spPr bwMode="auto">
              <a:xfrm>
                <a:off x="11123956"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4" name="Rectangle 863"/>
              <p:cNvSpPr/>
              <p:nvPr userDrawn="1"/>
            </p:nvSpPr>
            <p:spPr bwMode="auto">
              <a:xfrm>
                <a:off x="11581001"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5" name="Rectangle 864"/>
              <p:cNvSpPr/>
              <p:nvPr userDrawn="1"/>
            </p:nvSpPr>
            <p:spPr bwMode="auto">
              <a:xfrm>
                <a:off x="12038045" y="3044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6" name="Rectangle 865"/>
              <p:cNvSpPr/>
              <p:nvPr/>
            </p:nvSpPr>
            <p:spPr bwMode="auto">
              <a:xfrm>
                <a:off x="-306388" y="3502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7" name="Rectangle 866"/>
              <p:cNvSpPr/>
              <p:nvPr userDrawn="1"/>
            </p:nvSpPr>
            <p:spPr bwMode="auto">
              <a:xfrm>
                <a:off x="15065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8" name="Rectangle 867"/>
              <p:cNvSpPr/>
              <p:nvPr userDrawn="1"/>
            </p:nvSpPr>
            <p:spPr bwMode="auto">
              <a:xfrm>
                <a:off x="60770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69" name="Rectangle 868"/>
              <p:cNvSpPr/>
              <p:nvPr userDrawn="1"/>
            </p:nvSpPr>
            <p:spPr bwMode="auto">
              <a:xfrm>
                <a:off x="106474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0" name="Rectangle 869"/>
              <p:cNvSpPr/>
              <p:nvPr userDrawn="1"/>
            </p:nvSpPr>
            <p:spPr bwMode="auto">
              <a:xfrm>
                <a:off x="152179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1" name="Rectangle 870"/>
              <p:cNvSpPr/>
              <p:nvPr userDrawn="1"/>
            </p:nvSpPr>
            <p:spPr bwMode="auto">
              <a:xfrm>
                <a:off x="197883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2" name="Rectangle 871"/>
              <p:cNvSpPr/>
              <p:nvPr userDrawn="1"/>
            </p:nvSpPr>
            <p:spPr bwMode="auto">
              <a:xfrm>
                <a:off x="2435880" y="3502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3" name="Rectangle 872"/>
              <p:cNvSpPr/>
              <p:nvPr/>
            </p:nvSpPr>
            <p:spPr bwMode="auto">
              <a:xfrm>
                <a:off x="2895040"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4" name="Rectangle 873"/>
              <p:cNvSpPr/>
              <p:nvPr userDrawn="1"/>
            </p:nvSpPr>
            <p:spPr bwMode="auto">
              <a:xfrm>
                <a:off x="3352084"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5" name="Rectangle 874"/>
              <p:cNvSpPr/>
              <p:nvPr userDrawn="1"/>
            </p:nvSpPr>
            <p:spPr bwMode="auto">
              <a:xfrm>
                <a:off x="3809129"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6" name="Rectangle 875"/>
              <p:cNvSpPr/>
              <p:nvPr userDrawn="1"/>
            </p:nvSpPr>
            <p:spPr bwMode="auto">
              <a:xfrm>
                <a:off x="426617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7" name="Rectangle 876"/>
              <p:cNvSpPr/>
              <p:nvPr userDrawn="1"/>
            </p:nvSpPr>
            <p:spPr bwMode="auto">
              <a:xfrm>
                <a:off x="472321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8" name="Rectangle 877"/>
              <p:cNvSpPr/>
              <p:nvPr userDrawn="1"/>
            </p:nvSpPr>
            <p:spPr bwMode="auto">
              <a:xfrm>
                <a:off x="518026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79" name="Rectangle 878"/>
              <p:cNvSpPr/>
              <p:nvPr userDrawn="1"/>
            </p:nvSpPr>
            <p:spPr bwMode="auto">
              <a:xfrm>
                <a:off x="563730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0" name="Rectangle 879"/>
              <p:cNvSpPr/>
              <p:nvPr/>
            </p:nvSpPr>
            <p:spPr bwMode="auto">
              <a:xfrm>
                <a:off x="609435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1" name="Rectangle 880"/>
              <p:cNvSpPr/>
              <p:nvPr userDrawn="1"/>
            </p:nvSpPr>
            <p:spPr bwMode="auto">
              <a:xfrm>
                <a:off x="6551395"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2" name="Rectangle 881"/>
              <p:cNvSpPr/>
              <p:nvPr userDrawn="1"/>
            </p:nvSpPr>
            <p:spPr bwMode="auto">
              <a:xfrm>
                <a:off x="7008440"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3" name="Rectangle 882"/>
              <p:cNvSpPr/>
              <p:nvPr userDrawn="1"/>
            </p:nvSpPr>
            <p:spPr bwMode="auto">
              <a:xfrm>
                <a:off x="7465484"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4" name="Rectangle 883"/>
              <p:cNvSpPr/>
              <p:nvPr userDrawn="1"/>
            </p:nvSpPr>
            <p:spPr bwMode="auto">
              <a:xfrm>
                <a:off x="792252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5" name="Rectangle 884"/>
              <p:cNvSpPr/>
              <p:nvPr userDrawn="1"/>
            </p:nvSpPr>
            <p:spPr bwMode="auto">
              <a:xfrm>
                <a:off x="837957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6" name="Rectangle 885"/>
              <p:cNvSpPr/>
              <p:nvPr userDrawn="1"/>
            </p:nvSpPr>
            <p:spPr bwMode="auto">
              <a:xfrm>
                <a:off x="8836617" y="3502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7" name="Rectangle 886"/>
              <p:cNvSpPr/>
              <p:nvPr/>
            </p:nvSpPr>
            <p:spPr bwMode="auto">
              <a:xfrm>
                <a:off x="9295778"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8" name="Rectangle 887"/>
              <p:cNvSpPr/>
              <p:nvPr userDrawn="1"/>
            </p:nvSpPr>
            <p:spPr bwMode="auto">
              <a:xfrm>
                <a:off x="9752823"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9" name="Rectangle 888"/>
              <p:cNvSpPr/>
              <p:nvPr userDrawn="1"/>
            </p:nvSpPr>
            <p:spPr bwMode="auto">
              <a:xfrm>
                <a:off x="10209867"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0" name="Rectangle 889"/>
              <p:cNvSpPr/>
              <p:nvPr userDrawn="1"/>
            </p:nvSpPr>
            <p:spPr bwMode="auto">
              <a:xfrm>
                <a:off x="10666912"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1" name="Rectangle 890"/>
              <p:cNvSpPr/>
              <p:nvPr userDrawn="1"/>
            </p:nvSpPr>
            <p:spPr bwMode="auto">
              <a:xfrm>
                <a:off x="11123956"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2" name="Rectangle 891"/>
              <p:cNvSpPr/>
              <p:nvPr userDrawn="1"/>
            </p:nvSpPr>
            <p:spPr bwMode="auto">
              <a:xfrm>
                <a:off x="11581001"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3" name="Rectangle 892"/>
              <p:cNvSpPr/>
              <p:nvPr userDrawn="1"/>
            </p:nvSpPr>
            <p:spPr bwMode="auto">
              <a:xfrm>
                <a:off x="12038045" y="3502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4" name="Rectangle 893"/>
              <p:cNvSpPr/>
              <p:nvPr/>
            </p:nvSpPr>
            <p:spPr bwMode="auto">
              <a:xfrm>
                <a:off x="-306388" y="3959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5" name="Rectangle 894"/>
              <p:cNvSpPr/>
              <p:nvPr userDrawn="1"/>
            </p:nvSpPr>
            <p:spPr bwMode="auto">
              <a:xfrm>
                <a:off x="15065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6" name="Rectangle 895"/>
              <p:cNvSpPr/>
              <p:nvPr userDrawn="1"/>
            </p:nvSpPr>
            <p:spPr bwMode="auto">
              <a:xfrm>
                <a:off x="60770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7" name="Rectangle 896"/>
              <p:cNvSpPr/>
              <p:nvPr userDrawn="1"/>
            </p:nvSpPr>
            <p:spPr bwMode="auto">
              <a:xfrm>
                <a:off x="106474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8" name="Rectangle 897"/>
              <p:cNvSpPr/>
              <p:nvPr userDrawn="1"/>
            </p:nvSpPr>
            <p:spPr bwMode="auto">
              <a:xfrm>
                <a:off x="152179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99" name="Rectangle 898"/>
              <p:cNvSpPr/>
              <p:nvPr userDrawn="1"/>
            </p:nvSpPr>
            <p:spPr bwMode="auto">
              <a:xfrm>
                <a:off x="197883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0" name="Rectangle 899"/>
              <p:cNvSpPr/>
              <p:nvPr userDrawn="1"/>
            </p:nvSpPr>
            <p:spPr bwMode="auto">
              <a:xfrm>
                <a:off x="2435880" y="3959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1" name="Rectangle 900"/>
              <p:cNvSpPr/>
              <p:nvPr/>
            </p:nvSpPr>
            <p:spPr bwMode="auto">
              <a:xfrm>
                <a:off x="2895040"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2" name="Rectangle 901"/>
              <p:cNvSpPr/>
              <p:nvPr userDrawn="1"/>
            </p:nvSpPr>
            <p:spPr bwMode="auto">
              <a:xfrm>
                <a:off x="3352084"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3" name="Rectangle 902"/>
              <p:cNvSpPr/>
              <p:nvPr userDrawn="1"/>
            </p:nvSpPr>
            <p:spPr bwMode="auto">
              <a:xfrm>
                <a:off x="3809129"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4" name="Rectangle 903"/>
              <p:cNvSpPr/>
              <p:nvPr userDrawn="1"/>
            </p:nvSpPr>
            <p:spPr bwMode="auto">
              <a:xfrm>
                <a:off x="426617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5" name="Rectangle 904"/>
              <p:cNvSpPr/>
              <p:nvPr userDrawn="1"/>
            </p:nvSpPr>
            <p:spPr bwMode="auto">
              <a:xfrm>
                <a:off x="472321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6" name="Rectangle 905"/>
              <p:cNvSpPr/>
              <p:nvPr userDrawn="1"/>
            </p:nvSpPr>
            <p:spPr bwMode="auto">
              <a:xfrm>
                <a:off x="518026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7" name="Rectangle 906"/>
              <p:cNvSpPr/>
              <p:nvPr userDrawn="1"/>
            </p:nvSpPr>
            <p:spPr bwMode="auto">
              <a:xfrm>
                <a:off x="563730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8" name="Rectangle 907"/>
              <p:cNvSpPr/>
              <p:nvPr/>
            </p:nvSpPr>
            <p:spPr bwMode="auto">
              <a:xfrm>
                <a:off x="609435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09" name="Rectangle 908"/>
              <p:cNvSpPr/>
              <p:nvPr userDrawn="1"/>
            </p:nvSpPr>
            <p:spPr bwMode="auto">
              <a:xfrm>
                <a:off x="6551395"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0" name="Rectangle 909"/>
              <p:cNvSpPr/>
              <p:nvPr userDrawn="1"/>
            </p:nvSpPr>
            <p:spPr bwMode="auto">
              <a:xfrm>
                <a:off x="7008440"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1" name="Rectangle 910"/>
              <p:cNvSpPr/>
              <p:nvPr userDrawn="1"/>
            </p:nvSpPr>
            <p:spPr bwMode="auto">
              <a:xfrm>
                <a:off x="7465484"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2" name="Rectangle 911"/>
              <p:cNvSpPr/>
              <p:nvPr userDrawn="1"/>
            </p:nvSpPr>
            <p:spPr bwMode="auto">
              <a:xfrm>
                <a:off x="792252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3" name="Rectangle 912"/>
              <p:cNvSpPr/>
              <p:nvPr userDrawn="1"/>
            </p:nvSpPr>
            <p:spPr bwMode="auto">
              <a:xfrm>
                <a:off x="837957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4" name="Rectangle 913"/>
              <p:cNvSpPr/>
              <p:nvPr userDrawn="1"/>
            </p:nvSpPr>
            <p:spPr bwMode="auto">
              <a:xfrm>
                <a:off x="8836617" y="3959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5" name="Rectangle 914"/>
              <p:cNvSpPr/>
              <p:nvPr/>
            </p:nvSpPr>
            <p:spPr bwMode="auto">
              <a:xfrm>
                <a:off x="9295778"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6" name="Rectangle 915"/>
              <p:cNvSpPr/>
              <p:nvPr userDrawn="1"/>
            </p:nvSpPr>
            <p:spPr bwMode="auto">
              <a:xfrm>
                <a:off x="9752823"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7" name="Rectangle 916"/>
              <p:cNvSpPr/>
              <p:nvPr userDrawn="1"/>
            </p:nvSpPr>
            <p:spPr bwMode="auto">
              <a:xfrm>
                <a:off x="10209867"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8" name="Rectangle 917"/>
              <p:cNvSpPr/>
              <p:nvPr userDrawn="1"/>
            </p:nvSpPr>
            <p:spPr bwMode="auto">
              <a:xfrm>
                <a:off x="10666912"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19" name="Rectangle 918"/>
              <p:cNvSpPr/>
              <p:nvPr userDrawn="1"/>
            </p:nvSpPr>
            <p:spPr bwMode="auto">
              <a:xfrm>
                <a:off x="11123956"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0" name="Rectangle 919"/>
              <p:cNvSpPr/>
              <p:nvPr userDrawn="1"/>
            </p:nvSpPr>
            <p:spPr bwMode="auto">
              <a:xfrm>
                <a:off x="11581001"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1" name="Rectangle 920"/>
              <p:cNvSpPr/>
              <p:nvPr userDrawn="1"/>
            </p:nvSpPr>
            <p:spPr bwMode="auto">
              <a:xfrm>
                <a:off x="12038045" y="3959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2" name="Rectangle 921"/>
              <p:cNvSpPr/>
              <p:nvPr/>
            </p:nvSpPr>
            <p:spPr bwMode="auto">
              <a:xfrm>
                <a:off x="-306388" y="4416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3" name="Rectangle 922"/>
              <p:cNvSpPr/>
              <p:nvPr userDrawn="1"/>
            </p:nvSpPr>
            <p:spPr bwMode="auto">
              <a:xfrm>
                <a:off x="15065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4" name="Rectangle 923"/>
              <p:cNvSpPr/>
              <p:nvPr userDrawn="1"/>
            </p:nvSpPr>
            <p:spPr bwMode="auto">
              <a:xfrm>
                <a:off x="60770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5" name="Rectangle 924"/>
              <p:cNvSpPr/>
              <p:nvPr userDrawn="1"/>
            </p:nvSpPr>
            <p:spPr bwMode="auto">
              <a:xfrm>
                <a:off x="106474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6" name="Rectangle 925"/>
              <p:cNvSpPr/>
              <p:nvPr userDrawn="1"/>
            </p:nvSpPr>
            <p:spPr bwMode="auto">
              <a:xfrm>
                <a:off x="152179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7" name="Rectangle 926"/>
              <p:cNvSpPr/>
              <p:nvPr userDrawn="1"/>
            </p:nvSpPr>
            <p:spPr bwMode="auto">
              <a:xfrm>
                <a:off x="197883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8" name="Rectangle 927"/>
              <p:cNvSpPr/>
              <p:nvPr userDrawn="1"/>
            </p:nvSpPr>
            <p:spPr bwMode="auto">
              <a:xfrm>
                <a:off x="2435880" y="4416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29" name="Rectangle 928"/>
              <p:cNvSpPr/>
              <p:nvPr/>
            </p:nvSpPr>
            <p:spPr bwMode="auto">
              <a:xfrm>
                <a:off x="2895040"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0" name="Rectangle 929"/>
              <p:cNvSpPr/>
              <p:nvPr userDrawn="1"/>
            </p:nvSpPr>
            <p:spPr bwMode="auto">
              <a:xfrm>
                <a:off x="3352084"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1" name="Rectangle 930"/>
              <p:cNvSpPr/>
              <p:nvPr userDrawn="1"/>
            </p:nvSpPr>
            <p:spPr bwMode="auto">
              <a:xfrm>
                <a:off x="3809129"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2" name="Rectangle 931"/>
              <p:cNvSpPr/>
              <p:nvPr userDrawn="1"/>
            </p:nvSpPr>
            <p:spPr bwMode="auto">
              <a:xfrm>
                <a:off x="426617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3" name="Rectangle 932"/>
              <p:cNvSpPr/>
              <p:nvPr userDrawn="1"/>
            </p:nvSpPr>
            <p:spPr bwMode="auto">
              <a:xfrm>
                <a:off x="472321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4" name="Rectangle 933"/>
              <p:cNvSpPr/>
              <p:nvPr userDrawn="1"/>
            </p:nvSpPr>
            <p:spPr bwMode="auto">
              <a:xfrm>
                <a:off x="518026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5" name="Rectangle 934"/>
              <p:cNvSpPr/>
              <p:nvPr userDrawn="1"/>
            </p:nvSpPr>
            <p:spPr bwMode="auto">
              <a:xfrm>
                <a:off x="563730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6" name="Rectangle 935"/>
              <p:cNvSpPr/>
              <p:nvPr/>
            </p:nvSpPr>
            <p:spPr bwMode="auto">
              <a:xfrm>
                <a:off x="609435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7" name="Rectangle 936"/>
              <p:cNvSpPr/>
              <p:nvPr userDrawn="1"/>
            </p:nvSpPr>
            <p:spPr bwMode="auto">
              <a:xfrm>
                <a:off x="6551395"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8" name="Rectangle 937"/>
              <p:cNvSpPr/>
              <p:nvPr userDrawn="1"/>
            </p:nvSpPr>
            <p:spPr bwMode="auto">
              <a:xfrm>
                <a:off x="7008440"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39" name="Rectangle 938"/>
              <p:cNvSpPr/>
              <p:nvPr userDrawn="1"/>
            </p:nvSpPr>
            <p:spPr bwMode="auto">
              <a:xfrm>
                <a:off x="7465484"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0" name="Rectangle 939"/>
              <p:cNvSpPr/>
              <p:nvPr userDrawn="1"/>
            </p:nvSpPr>
            <p:spPr bwMode="auto">
              <a:xfrm>
                <a:off x="792252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1" name="Rectangle 940"/>
              <p:cNvSpPr/>
              <p:nvPr userDrawn="1"/>
            </p:nvSpPr>
            <p:spPr bwMode="auto">
              <a:xfrm>
                <a:off x="837957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2" name="Rectangle 941"/>
              <p:cNvSpPr/>
              <p:nvPr userDrawn="1"/>
            </p:nvSpPr>
            <p:spPr bwMode="auto">
              <a:xfrm>
                <a:off x="8836617" y="4416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3" name="Rectangle 942"/>
              <p:cNvSpPr/>
              <p:nvPr/>
            </p:nvSpPr>
            <p:spPr bwMode="auto">
              <a:xfrm>
                <a:off x="9295778"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4" name="Rectangle 943"/>
              <p:cNvSpPr/>
              <p:nvPr userDrawn="1"/>
            </p:nvSpPr>
            <p:spPr bwMode="auto">
              <a:xfrm>
                <a:off x="9752823"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5" name="Rectangle 944"/>
              <p:cNvSpPr/>
              <p:nvPr userDrawn="1"/>
            </p:nvSpPr>
            <p:spPr bwMode="auto">
              <a:xfrm>
                <a:off x="10209867"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6" name="Rectangle 945"/>
              <p:cNvSpPr/>
              <p:nvPr userDrawn="1"/>
            </p:nvSpPr>
            <p:spPr bwMode="auto">
              <a:xfrm>
                <a:off x="10666912"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7" name="Rectangle 946"/>
              <p:cNvSpPr/>
              <p:nvPr userDrawn="1"/>
            </p:nvSpPr>
            <p:spPr bwMode="auto">
              <a:xfrm>
                <a:off x="11123956"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8" name="Rectangle 947"/>
              <p:cNvSpPr/>
              <p:nvPr userDrawn="1"/>
            </p:nvSpPr>
            <p:spPr bwMode="auto">
              <a:xfrm>
                <a:off x="11581001"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49" name="Rectangle 948"/>
              <p:cNvSpPr/>
              <p:nvPr userDrawn="1"/>
            </p:nvSpPr>
            <p:spPr bwMode="auto">
              <a:xfrm>
                <a:off x="12038045" y="4416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0" name="Rectangle 949"/>
              <p:cNvSpPr/>
              <p:nvPr/>
            </p:nvSpPr>
            <p:spPr bwMode="auto">
              <a:xfrm>
                <a:off x="-306388" y="48737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1" name="Rectangle 950"/>
              <p:cNvSpPr/>
              <p:nvPr userDrawn="1"/>
            </p:nvSpPr>
            <p:spPr bwMode="auto">
              <a:xfrm>
                <a:off x="15065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2" name="Rectangle 951"/>
              <p:cNvSpPr/>
              <p:nvPr userDrawn="1"/>
            </p:nvSpPr>
            <p:spPr bwMode="auto">
              <a:xfrm>
                <a:off x="60770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3" name="Rectangle 952"/>
              <p:cNvSpPr/>
              <p:nvPr userDrawn="1"/>
            </p:nvSpPr>
            <p:spPr bwMode="auto">
              <a:xfrm>
                <a:off x="106474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4" name="Rectangle 953"/>
              <p:cNvSpPr/>
              <p:nvPr userDrawn="1"/>
            </p:nvSpPr>
            <p:spPr bwMode="auto">
              <a:xfrm>
                <a:off x="152179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5" name="Rectangle 954"/>
              <p:cNvSpPr/>
              <p:nvPr userDrawn="1"/>
            </p:nvSpPr>
            <p:spPr bwMode="auto">
              <a:xfrm>
                <a:off x="197883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6" name="Rectangle 955"/>
              <p:cNvSpPr/>
              <p:nvPr userDrawn="1"/>
            </p:nvSpPr>
            <p:spPr bwMode="auto">
              <a:xfrm>
                <a:off x="2435880" y="48737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7" name="Rectangle 956"/>
              <p:cNvSpPr/>
              <p:nvPr/>
            </p:nvSpPr>
            <p:spPr bwMode="auto">
              <a:xfrm>
                <a:off x="2895040"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8" name="Rectangle 957"/>
              <p:cNvSpPr/>
              <p:nvPr userDrawn="1"/>
            </p:nvSpPr>
            <p:spPr bwMode="auto">
              <a:xfrm>
                <a:off x="3352084"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59" name="Rectangle 958"/>
              <p:cNvSpPr/>
              <p:nvPr userDrawn="1"/>
            </p:nvSpPr>
            <p:spPr bwMode="auto">
              <a:xfrm>
                <a:off x="3809129"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0" name="Rectangle 959"/>
              <p:cNvSpPr/>
              <p:nvPr userDrawn="1"/>
            </p:nvSpPr>
            <p:spPr bwMode="auto">
              <a:xfrm>
                <a:off x="426617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1" name="Rectangle 960"/>
              <p:cNvSpPr/>
              <p:nvPr userDrawn="1"/>
            </p:nvSpPr>
            <p:spPr bwMode="auto">
              <a:xfrm>
                <a:off x="472321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2" name="Rectangle 961"/>
              <p:cNvSpPr/>
              <p:nvPr userDrawn="1"/>
            </p:nvSpPr>
            <p:spPr bwMode="auto">
              <a:xfrm>
                <a:off x="518026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3" name="Rectangle 962"/>
              <p:cNvSpPr/>
              <p:nvPr userDrawn="1"/>
            </p:nvSpPr>
            <p:spPr bwMode="auto">
              <a:xfrm>
                <a:off x="563730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4" name="Rectangle 963"/>
              <p:cNvSpPr/>
              <p:nvPr/>
            </p:nvSpPr>
            <p:spPr bwMode="auto">
              <a:xfrm>
                <a:off x="609435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5" name="Rectangle 964"/>
              <p:cNvSpPr/>
              <p:nvPr userDrawn="1"/>
            </p:nvSpPr>
            <p:spPr bwMode="auto">
              <a:xfrm>
                <a:off x="6551395"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6" name="Rectangle 965"/>
              <p:cNvSpPr/>
              <p:nvPr userDrawn="1"/>
            </p:nvSpPr>
            <p:spPr bwMode="auto">
              <a:xfrm>
                <a:off x="7008440"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7" name="Rectangle 966"/>
              <p:cNvSpPr/>
              <p:nvPr userDrawn="1"/>
            </p:nvSpPr>
            <p:spPr bwMode="auto">
              <a:xfrm>
                <a:off x="7465484"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8" name="Rectangle 967"/>
              <p:cNvSpPr/>
              <p:nvPr userDrawn="1"/>
            </p:nvSpPr>
            <p:spPr bwMode="auto">
              <a:xfrm>
                <a:off x="792252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69" name="Rectangle 968"/>
              <p:cNvSpPr/>
              <p:nvPr userDrawn="1"/>
            </p:nvSpPr>
            <p:spPr bwMode="auto">
              <a:xfrm>
                <a:off x="837957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0" name="Rectangle 969"/>
              <p:cNvSpPr/>
              <p:nvPr userDrawn="1"/>
            </p:nvSpPr>
            <p:spPr bwMode="auto">
              <a:xfrm>
                <a:off x="8836617" y="48737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1" name="Rectangle 970"/>
              <p:cNvSpPr/>
              <p:nvPr/>
            </p:nvSpPr>
            <p:spPr bwMode="auto">
              <a:xfrm>
                <a:off x="9295778"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2" name="Rectangle 971"/>
              <p:cNvSpPr/>
              <p:nvPr userDrawn="1"/>
            </p:nvSpPr>
            <p:spPr bwMode="auto">
              <a:xfrm>
                <a:off x="9752823"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3" name="Rectangle 972"/>
              <p:cNvSpPr/>
              <p:nvPr userDrawn="1"/>
            </p:nvSpPr>
            <p:spPr bwMode="auto">
              <a:xfrm>
                <a:off x="10209867"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4" name="Rectangle 973"/>
              <p:cNvSpPr/>
              <p:nvPr userDrawn="1"/>
            </p:nvSpPr>
            <p:spPr bwMode="auto">
              <a:xfrm>
                <a:off x="10666912"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5" name="Rectangle 974"/>
              <p:cNvSpPr/>
              <p:nvPr userDrawn="1"/>
            </p:nvSpPr>
            <p:spPr bwMode="auto">
              <a:xfrm>
                <a:off x="11123956"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6" name="Rectangle 975"/>
              <p:cNvSpPr/>
              <p:nvPr userDrawn="1"/>
            </p:nvSpPr>
            <p:spPr bwMode="auto">
              <a:xfrm>
                <a:off x="11581001"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7" name="Rectangle 976"/>
              <p:cNvSpPr/>
              <p:nvPr userDrawn="1"/>
            </p:nvSpPr>
            <p:spPr bwMode="auto">
              <a:xfrm>
                <a:off x="12038045" y="48737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8" name="Rectangle 977"/>
              <p:cNvSpPr/>
              <p:nvPr/>
            </p:nvSpPr>
            <p:spPr bwMode="auto">
              <a:xfrm>
                <a:off x="-306388" y="53309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79" name="Rectangle 978"/>
              <p:cNvSpPr/>
              <p:nvPr userDrawn="1"/>
            </p:nvSpPr>
            <p:spPr bwMode="auto">
              <a:xfrm>
                <a:off x="15065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0" name="Rectangle 979"/>
              <p:cNvSpPr/>
              <p:nvPr userDrawn="1"/>
            </p:nvSpPr>
            <p:spPr bwMode="auto">
              <a:xfrm>
                <a:off x="60770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1" name="Rectangle 980"/>
              <p:cNvSpPr/>
              <p:nvPr userDrawn="1"/>
            </p:nvSpPr>
            <p:spPr bwMode="auto">
              <a:xfrm>
                <a:off x="106474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2" name="Rectangle 981"/>
              <p:cNvSpPr/>
              <p:nvPr userDrawn="1"/>
            </p:nvSpPr>
            <p:spPr bwMode="auto">
              <a:xfrm>
                <a:off x="152179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3" name="Rectangle 982"/>
              <p:cNvSpPr/>
              <p:nvPr userDrawn="1"/>
            </p:nvSpPr>
            <p:spPr bwMode="auto">
              <a:xfrm>
                <a:off x="197883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4" name="Rectangle 983"/>
              <p:cNvSpPr/>
              <p:nvPr userDrawn="1"/>
            </p:nvSpPr>
            <p:spPr bwMode="auto">
              <a:xfrm>
                <a:off x="2435880" y="53309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5" name="Rectangle 984"/>
              <p:cNvSpPr/>
              <p:nvPr/>
            </p:nvSpPr>
            <p:spPr bwMode="auto">
              <a:xfrm>
                <a:off x="2895040"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6" name="Rectangle 985"/>
              <p:cNvSpPr/>
              <p:nvPr userDrawn="1"/>
            </p:nvSpPr>
            <p:spPr bwMode="auto">
              <a:xfrm>
                <a:off x="3352084"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7" name="Rectangle 986"/>
              <p:cNvSpPr/>
              <p:nvPr userDrawn="1"/>
            </p:nvSpPr>
            <p:spPr bwMode="auto">
              <a:xfrm>
                <a:off x="3809129"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8" name="Rectangle 987"/>
              <p:cNvSpPr/>
              <p:nvPr userDrawn="1"/>
            </p:nvSpPr>
            <p:spPr bwMode="auto">
              <a:xfrm>
                <a:off x="426617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89" name="Rectangle 988"/>
              <p:cNvSpPr/>
              <p:nvPr userDrawn="1"/>
            </p:nvSpPr>
            <p:spPr bwMode="auto">
              <a:xfrm>
                <a:off x="472321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0" name="Rectangle 989"/>
              <p:cNvSpPr/>
              <p:nvPr userDrawn="1"/>
            </p:nvSpPr>
            <p:spPr bwMode="auto">
              <a:xfrm>
                <a:off x="518026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1" name="Rectangle 990"/>
              <p:cNvSpPr/>
              <p:nvPr userDrawn="1"/>
            </p:nvSpPr>
            <p:spPr bwMode="auto">
              <a:xfrm>
                <a:off x="563730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2" name="Rectangle 991"/>
              <p:cNvSpPr/>
              <p:nvPr/>
            </p:nvSpPr>
            <p:spPr bwMode="auto">
              <a:xfrm>
                <a:off x="609435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3" name="Rectangle 992"/>
              <p:cNvSpPr/>
              <p:nvPr userDrawn="1"/>
            </p:nvSpPr>
            <p:spPr bwMode="auto">
              <a:xfrm>
                <a:off x="6551395"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4" name="Rectangle 993"/>
              <p:cNvSpPr/>
              <p:nvPr userDrawn="1"/>
            </p:nvSpPr>
            <p:spPr bwMode="auto">
              <a:xfrm>
                <a:off x="7008440"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5" name="Rectangle 994"/>
              <p:cNvSpPr/>
              <p:nvPr userDrawn="1"/>
            </p:nvSpPr>
            <p:spPr bwMode="auto">
              <a:xfrm>
                <a:off x="7465484"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6" name="Rectangle 995"/>
              <p:cNvSpPr/>
              <p:nvPr userDrawn="1"/>
            </p:nvSpPr>
            <p:spPr bwMode="auto">
              <a:xfrm>
                <a:off x="792252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7" name="Rectangle 996"/>
              <p:cNvSpPr/>
              <p:nvPr userDrawn="1"/>
            </p:nvSpPr>
            <p:spPr bwMode="auto">
              <a:xfrm>
                <a:off x="837957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8" name="Rectangle 997"/>
              <p:cNvSpPr/>
              <p:nvPr userDrawn="1"/>
            </p:nvSpPr>
            <p:spPr bwMode="auto">
              <a:xfrm>
                <a:off x="8836617" y="53309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999" name="Rectangle 998"/>
              <p:cNvSpPr/>
              <p:nvPr/>
            </p:nvSpPr>
            <p:spPr bwMode="auto">
              <a:xfrm>
                <a:off x="9295778"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0" name="Rectangle 999"/>
              <p:cNvSpPr/>
              <p:nvPr userDrawn="1"/>
            </p:nvSpPr>
            <p:spPr bwMode="auto">
              <a:xfrm>
                <a:off x="9752823"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1" name="Rectangle 1000"/>
              <p:cNvSpPr/>
              <p:nvPr userDrawn="1"/>
            </p:nvSpPr>
            <p:spPr bwMode="auto">
              <a:xfrm>
                <a:off x="10209867"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2" name="Rectangle 1001"/>
              <p:cNvSpPr/>
              <p:nvPr userDrawn="1"/>
            </p:nvSpPr>
            <p:spPr bwMode="auto">
              <a:xfrm>
                <a:off x="10666912"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3" name="Rectangle 1002"/>
              <p:cNvSpPr/>
              <p:nvPr userDrawn="1"/>
            </p:nvSpPr>
            <p:spPr bwMode="auto">
              <a:xfrm>
                <a:off x="11123956"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4" name="Rectangle 1003"/>
              <p:cNvSpPr/>
              <p:nvPr userDrawn="1"/>
            </p:nvSpPr>
            <p:spPr bwMode="auto">
              <a:xfrm>
                <a:off x="11581001"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5" name="Rectangle 1004"/>
              <p:cNvSpPr/>
              <p:nvPr userDrawn="1"/>
            </p:nvSpPr>
            <p:spPr bwMode="auto">
              <a:xfrm>
                <a:off x="12038045" y="53309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6" name="Rectangle 1005"/>
              <p:cNvSpPr/>
              <p:nvPr/>
            </p:nvSpPr>
            <p:spPr bwMode="auto">
              <a:xfrm>
                <a:off x="-306388" y="57881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7" name="Rectangle 1006"/>
              <p:cNvSpPr/>
              <p:nvPr userDrawn="1"/>
            </p:nvSpPr>
            <p:spPr bwMode="auto">
              <a:xfrm>
                <a:off x="15065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8" name="Rectangle 1007"/>
              <p:cNvSpPr/>
              <p:nvPr userDrawn="1"/>
            </p:nvSpPr>
            <p:spPr bwMode="auto">
              <a:xfrm>
                <a:off x="60770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09" name="Rectangle 1008"/>
              <p:cNvSpPr/>
              <p:nvPr userDrawn="1"/>
            </p:nvSpPr>
            <p:spPr bwMode="auto">
              <a:xfrm>
                <a:off x="106474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0" name="Rectangle 1009"/>
              <p:cNvSpPr/>
              <p:nvPr userDrawn="1"/>
            </p:nvSpPr>
            <p:spPr bwMode="auto">
              <a:xfrm>
                <a:off x="152179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1" name="Rectangle 1010"/>
              <p:cNvSpPr/>
              <p:nvPr userDrawn="1"/>
            </p:nvSpPr>
            <p:spPr bwMode="auto">
              <a:xfrm>
                <a:off x="197883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2" name="Rectangle 1011"/>
              <p:cNvSpPr/>
              <p:nvPr userDrawn="1"/>
            </p:nvSpPr>
            <p:spPr bwMode="auto">
              <a:xfrm>
                <a:off x="2435880" y="57881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3" name="Rectangle 1012"/>
              <p:cNvSpPr/>
              <p:nvPr/>
            </p:nvSpPr>
            <p:spPr bwMode="auto">
              <a:xfrm>
                <a:off x="2895040"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4" name="Rectangle 1013"/>
              <p:cNvSpPr/>
              <p:nvPr userDrawn="1"/>
            </p:nvSpPr>
            <p:spPr bwMode="auto">
              <a:xfrm>
                <a:off x="3352084"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5" name="Rectangle 1014"/>
              <p:cNvSpPr/>
              <p:nvPr userDrawn="1"/>
            </p:nvSpPr>
            <p:spPr bwMode="auto">
              <a:xfrm>
                <a:off x="3809129"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6" name="Rectangle 1015"/>
              <p:cNvSpPr/>
              <p:nvPr userDrawn="1"/>
            </p:nvSpPr>
            <p:spPr bwMode="auto">
              <a:xfrm>
                <a:off x="426617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7" name="Rectangle 1016"/>
              <p:cNvSpPr/>
              <p:nvPr userDrawn="1"/>
            </p:nvSpPr>
            <p:spPr bwMode="auto">
              <a:xfrm>
                <a:off x="472321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8" name="Rectangle 1017"/>
              <p:cNvSpPr/>
              <p:nvPr userDrawn="1"/>
            </p:nvSpPr>
            <p:spPr bwMode="auto">
              <a:xfrm>
                <a:off x="518026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19" name="Rectangle 1018"/>
              <p:cNvSpPr/>
              <p:nvPr userDrawn="1"/>
            </p:nvSpPr>
            <p:spPr bwMode="auto">
              <a:xfrm>
                <a:off x="563730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0" name="Rectangle 1019"/>
              <p:cNvSpPr/>
              <p:nvPr/>
            </p:nvSpPr>
            <p:spPr bwMode="auto">
              <a:xfrm>
                <a:off x="609435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1" name="Rectangle 1020"/>
              <p:cNvSpPr/>
              <p:nvPr userDrawn="1"/>
            </p:nvSpPr>
            <p:spPr bwMode="auto">
              <a:xfrm>
                <a:off x="6551395"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2" name="Rectangle 1021"/>
              <p:cNvSpPr/>
              <p:nvPr userDrawn="1"/>
            </p:nvSpPr>
            <p:spPr bwMode="auto">
              <a:xfrm>
                <a:off x="7008440"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3" name="Rectangle 1022"/>
              <p:cNvSpPr/>
              <p:nvPr userDrawn="1"/>
            </p:nvSpPr>
            <p:spPr bwMode="auto">
              <a:xfrm>
                <a:off x="7465484"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4" name="Rectangle 1023"/>
              <p:cNvSpPr/>
              <p:nvPr userDrawn="1"/>
            </p:nvSpPr>
            <p:spPr bwMode="auto">
              <a:xfrm>
                <a:off x="792252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5" name="Rectangle 1024"/>
              <p:cNvSpPr/>
              <p:nvPr userDrawn="1"/>
            </p:nvSpPr>
            <p:spPr bwMode="auto">
              <a:xfrm>
                <a:off x="837957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6" name="Rectangle 1025"/>
              <p:cNvSpPr/>
              <p:nvPr userDrawn="1"/>
            </p:nvSpPr>
            <p:spPr bwMode="auto">
              <a:xfrm>
                <a:off x="8836617" y="57881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7" name="Rectangle 1026"/>
              <p:cNvSpPr/>
              <p:nvPr/>
            </p:nvSpPr>
            <p:spPr bwMode="auto">
              <a:xfrm>
                <a:off x="9295778"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8" name="Rectangle 1027"/>
              <p:cNvSpPr/>
              <p:nvPr userDrawn="1"/>
            </p:nvSpPr>
            <p:spPr bwMode="auto">
              <a:xfrm>
                <a:off x="9752823"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29" name="Rectangle 1028"/>
              <p:cNvSpPr/>
              <p:nvPr userDrawn="1"/>
            </p:nvSpPr>
            <p:spPr bwMode="auto">
              <a:xfrm>
                <a:off x="10209867"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0" name="Rectangle 1029"/>
              <p:cNvSpPr/>
              <p:nvPr userDrawn="1"/>
            </p:nvSpPr>
            <p:spPr bwMode="auto">
              <a:xfrm>
                <a:off x="10666912"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1" name="Rectangle 1030"/>
              <p:cNvSpPr/>
              <p:nvPr userDrawn="1"/>
            </p:nvSpPr>
            <p:spPr bwMode="auto">
              <a:xfrm>
                <a:off x="11123956"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2" name="Rectangle 1031"/>
              <p:cNvSpPr/>
              <p:nvPr userDrawn="1"/>
            </p:nvSpPr>
            <p:spPr bwMode="auto">
              <a:xfrm>
                <a:off x="11581001"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3" name="Rectangle 1032"/>
              <p:cNvSpPr/>
              <p:nvPr userDrawn="1"/>
            </p:nvSpPr>
            <p:spPr bwMode="auto">
              <a:xfrm>
                <a:off x="12038045" y="57881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4" name="Rectangle 1033"/>
              <p:cNvSpPr/>
              <p:nvPr/>
            </p:nvSpPr>
            <p:spPr bwMode="auto">
              <a:xfrm>
                <a:off x="-306388" y="62453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5" name="Rectangle 1034"/>
              <p:cNvSpPr/>
              <p:nvPr userDrawn="1"/>
            </p:nvSpPr>
            <p:spPr bwMode="auto">
              <a:xfrm>
                <a:off x="15065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6" name="Rectangle 1035"/>
              <p:cNvSpPr/>
              <p:nvPr userDrawn="1"/>
            </p:nvSpPr>
            <p:spPr bwMode="auto">
              <a:xfrm>
                <a:off x="60770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7" name="Rectangle 1036"/>
              <p:cNvSpPr/>
              <p:nvPr userDrawn="1"/>
            </p:nvSpPr>
            <p:spPr bwMode="auto">
              <a:xfrm>
                <a:off x="106474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8" name="Rectangle 1037"/>
              <p:cNvSpPr/>
              <p:nvPr userDrawn="1"/>
            </p:nvSpPr>
            <p:spPr bwMode="auto">
              <a:xfrm>
                <a:off x="152179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39" name="Rectangle 1038"/>
              <p:cNvSpPr/>
              <p:nvPr userDrawn="1"/>
            </p:nvSpPr>
            <p:spPr bwMode="auto">
              <a:xfrm>
                <a:off x="197883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0" name="Rectangle 1039"/>
              <p:cNvSpPr/>
              <p:nvPr userDrawn="1"/>
            </p:nvSpPr>
            <p:spPr bwMode="auto">
              <a:xfrm>
                <a:off x="2435880" y="62453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1" name="Rectangle 1040"/>
              <p:cNvSpPr/>
              <p:nvPr/>
            </p:nvSpPr>
            <p:spPr bwMode="auto">
              <a:xfrm>
                <a:off x="2895040"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2" name="Rectangle 1041"/>
              <p:cNvSpPr/>
              <p:nvPr userDrawn="1"/>
            </p:nvSpPr>
            <p:spPr bwMode="auto">
              <a:xfrm>
                <a:off x="3352084"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3" name="Rectangle 1042"/>
              <p:cNvSpPr/>
              <p:nvPr userDrawn="1"/>
            </p:nvSpPr>
            <p:spPr bwMode="auto">
              <a:xfrm>
                <a:off x="3809129"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4" name="Rectangle 1043"/>
              <p:cNvSpPr/>
              <p:nvPr userDrawn="1"/>
            </p:nvSpPr>
            <p:spPr bwMode="auto">
              <a:xfrm>
                <a:off x="426617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5" name="Rectangle 1044"/>
              <p:cNvSpPr/>
              <p:nvPr userDrawn="1"/>
            </p:nvSpPr>
            <p:spPr bwMode="auto">
              <a:xfrm>
                <a:off x="472321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6" name="Rectangle 1045"/>
              <p:cNvSpPr/>
              <p:nvPr userDrawn="1"/>
            </p:nvSpPr>
            <p:spPr bwMode="auto">
              <a:xfrm>
                <a:off x="518026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7" name="Rectangle 1046"/>
              <p:cNvSpPr/>
              <p:nvPr userDrawn="1"/>
            </p:nvSpPr>
            <p:spPr bwMode="auto">
              <a:xfrm>
                <a:off x="563730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8" name="Rectangle 1047"/>
              <p:cNvSpPr/>
              <p:nvPr/>
            </p:nvSpPr>
            <p:spPr bwMode="auto">
              <a:xfrm>
                <a:off x="609435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49" name="Rectangle 1048"/>
              <p:cNvSpPr/>
              <p:nvPr userDrawn="1"/>
            </p:nvSpPr>
            <p:spPr bwMode="auto">
              <a:xfrm>
                <a:off x="6551395"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0" name="Rectangle 1049"/>
              <p:cNvSpPr/>
              <p:nvPr userDrawn="1"/>
            </p:nvSpPr>
            <p:spPr bwMode="auto">
              <a:xfrm>
                <a:off x="7008440"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1" name="Rectangle 1050"/>
              <p:cNvSpPr/>
              <p:nvPr userDrawn="1"/>
            </p:nvSpPr>
            <p:spPr bwMode="auto">
              <a:xfrm>
                <a:off x="7465484"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2" name="Rectangle 1051"/>
              <p:cNvSpPr/>
              <p:nvPr userDrawn="1"/>
            </p:nvSpPr>
            <p:spPr bwMode="auto">
              <a:xfrm>
                <a:off x="792252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3" name="Rectangle 1052"/>
              <p:cNvSpPr/>
              <p:nvPr userDrawn="1"/>
            </p:nvSpPr>
            <p:spPr bwMode="auto">
              <a:xfrm>
                <a:off x="837957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4" name="Rectangle 1053"/>
              <p:cNvSpPr/>
              <p:nvPr userDrawn="1"/>
            </p:nvSpPr>
            <p:spPr bwMode="auto">
              <a:xfrm>
                <a:off x="8836617" y="62453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5" name="Rectangle 1054"/>
              <p:cNvSpPr/>
              <p:nvPr/>
            </p:nvSpPr>
            <p:spPr bwMode="auto">
              <a:xfrm>
                <a:off x="9295778"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6" name="Rectangle 1055"/>
              <p:cNvSpPr/>
              <p:nvPr userDrawn="1"/>
            </p:nvSpPr>
            <p:spPr bwMode="auto">
              <a:xfrm>
                <a:off x="9752823"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7" name="Rectangle 1056"/>
              <p:cNvSpPr/>
              <p:nvPr userDrawn="1"/>
            </p:nvSpPr>
            <p:spPr bwMode="auto">
              <a:xfrm>
                <a:off x="10209867"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8" name="Rectangle 1057"/>
              <p:cNvSpPr/>
              <p:nvPr userDrawn="1"/>
            </p:nvSpPr>
            <p:spPr bwMode="auto">
              <a:xfrm>
                <a:off x="10666912"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59" name="Rectangle 1058"/>
              <p:cNvSpPr/>
              <p:nvPr userDrawn="1"/>
            </p:nvSpPr>
            <p:spPr bwMode="auto">
              <a:xfrm>
                <a:off x="11123956"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0" name="Rectangle 1059"/>
              <p:cNvSpPr/>
              <p:nvPr userDrawn="1"/>
            </p:nvSpPr>
            <p:spPr bwMode="auto">
              <a:xfrm>
                <a:off x="11581001"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1" name="Rectangle 1060"/>
              <p:cNvSpPr/>
              <p:nvPr userDrawn="1"/>
            </p:nvSpPr>
            <p:spPr bwMode="auto">
              <a:xfrm>
                <a:off x="12038045" y="62453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2" name="Rectangle 1061"/>
              <p:cNvSpPr/>
              <p:nvPr/>
            </p:nvSpPr>
            <p:spPr bwMode="auto">
              <a:xfrm>
                <a:off x="-306388" y="6702552"/>
                <a:ext cx="457046"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3" name="Rectangle 1062"/>
              <p:cNvSpPr/>
              <p:nvPr userDrawn="1"/>
            </p:nvSpPr>
            <p:spPr bwMode="auto">
              <a:xfrm>
                <a:off x="15065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4" name="Rectangle 1063"/>
              <p:cNvSpPr/>
              <p:nvPr userDrawn="1"/>
            </p:nvSpPr>
            <p:spPr bwMode="auto">
              <a:xfrm>
                <a:off x="60770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5" name="Rectangle 1064"/>
              <p:cNvSpPr/>
              <p:nvPr userDrawn="1"/>
            </p:nvSpPr>
            <p:spPr bwMode="auto">
              <a:xfrm>
                <a:off x="106474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6" name="Rectangle 1065"/>
              <p:cNvSpPr/>
              <p:nvPr userDrawn="1"/>
            </p:nvSpPr>
            <p:spPr bwMode="auto">
              <a:xfrm>
                <a:off x="152179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7" name="Rectangle 1066"/>
              <p:cNvSpPr/>
              <p:nvPr userDrawn="1"/>
            </p:nvSpPr>
            <p:spPr bwMode="auto">
              <a:xfrm>
                <a:off x="197883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8" name="Rectangle 1067"/>
              <p:cNvSpPr/>
              <p:nvPr userDrawn="1"/>
            </p:nvSpPr>
            <p:spPr bwMode="auto">
              <a:xfrm>
                <a:off x="2435880" y="6702552"/>
                <a:ext cx="45916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69" name="Rectangle 1068"/>
              <p:cNvSpPr/>
              <p:nvPr/>
            </p:nvSpPr>
            <p:spPr bwMode="auto">
              <a:xfrm>
                <a:off x="2895040"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0" name="Rectangle 1069"/>
              <p:cNvSpPr/>
              <p:nvPr userDrawn="1"/>
            </p:nvSpPr>
            <p:spPr bwMode="auto">
              <a:xfrm>
                <a:off x="3352084"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1" name="Rectangle 1070"/>
              <p:cNvSpPr/>
              <p:nvPr userDrawn="1"/>
            </p:nvSpPr>
            <p:spPr bwMode="auto">
              <a:xfrm>
                <a:off x="3809129"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2" name="Rectangle 1071"/>
              <p:cNvSpPr/>
              <p:nvPr userDrawn="1"/>
            </p:nvSpPr>
            <p:spPr bwMode="auto">
              <a:xfrm>
                <a:off x="426617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3" name="Rectangle 1072"/>
              <p:cNvSpPr/>
              <p:nvPr userDrawn="1"/>
            </p:nvSpPr>
            <p:spPr bwMode="auto">
              <a:xfrm>
                <a:off x="472321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4" name="Rectangle 1073"/>
              <p:cNvSpPr/>
              <p:nvPr userDrawn="1"/>
            </p:nvSpPr>
            <p:spPr bwMode="auto">
              <a:xfrm>
                <a:off x="518026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5" name="Rectangle 1074"/>
              <p:cNvSpPr/>
              <p:nvPr userDrawn="1"/>
            </p:nvSpPr>
            <p:spPr bwMode="auto">
              <a:xfrm>
                <a:off x="563730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6" name="Rectangle 1075"/>
              <p:cNvSpPr/>
              <p:nvPr/>
            </p:nvSpPr>
            <p:spPr bwMode="auto">
              <a:xfrm>
                <a:off x="609435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7" name="Rectangle 1076"/>
              <p:cNvSpPr/>
              <p:nvPr userDrawn="1"/>
            </p:nvSpPr>
            <p:spPr bwMode="auto">
              <a:xfrm>
                <a:off x="6551395"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8" name="Rectangle 1077"/>
              <p:cNvSpPr/>
              <p:nvPr userDrawn="1"/>
            </p:nvSpPr>
            <p:spPr bwMode="auto">
              <a:xfrm>
                <a:off x="7008440"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79" name="Rectangle 1078"/>
              <p:cNvSpPr/>
              <p:nvPr userDrawn="1"/>
            </p:nvSpPr>
            <p:spPr bwMode="auto">
              <a:xfrm>
                <a:off x="7465484"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0" name="Rectangle 1079"/>
              <p:cNvSpPr/>
              <p:nvPr userDrawn="1"/>
            </p:nvSpPr>
            <p:spPr bwMode="auto">
              <a:xfrm>
                <a:off x="792252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1" name="Rectangle 1080"/>
              <p:cNvSpPr/>
              <p:nvPr userDrawn="1"/>
            </p:nvSpPr>
            <p:spPr bwMode="auto">
              <a:xfrm>
                <a:off x="837957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2" name="Rectangle 1081"/>
              <p:cNvSpPr/>
              <p:nvPr userDrawn="1"/>
            </p:nvSpPr>
            <p:spPr bwMode="auto">
              <a:xfrm>
                <a:off x="8836617" y="6702552"/>
                <a:ext cx="459161"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3" name="Rectangle 1082"/>
              <p:cNvSpPr/>
              <p:nvPr/>
            </p:nvSpPr>
            <p:spPr bwMode="auto">
              <a:xfrm>
                <a:off x="9295778"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4" name="Rectangle 1083"/>
              <p:cNvSpPr/>
              <p:nvPr userDrawn="1"/>
            </p:nvSpPr>
            <p:spPr bwMode="auto">
              <a:xfrm>
                <a:off x="9752823"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5" name="Rectangle 1084"/>
              <p:cNvSpPr/>
              <p:nvPr userDrawn="1"/>
            </p:nvSpPr>
            <p:spPr bwMode="auto">
              <a:xfrm>
                <a:off x="10209867"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6" name="Rectangle 1085"/>
              <p:cNvSpPr/>
              <p:nvPr userDrawn="1"/>
            </p:nvSpPr>
            <p:spPr bwMode="auto">
              <a:xfrm>
                <a:off x="10666912"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7" name="Rectangle 1086"/>
              <p:cNvSpPr/>
              <p:nvPr userDrawn="1"/>
            </p:nvSpPr>
            <p:spPr bwMode="auto">
              <a:xfrm>
                <a:off x="11123956"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8" name="Rectangle 1087"/>
              <p:cNvSpPr/>
              <p:nvPr userDrawn="1"/>
            </p:nvSpPr>
            <p:spPr bwMode="auto">
              <a:xfrm>
                <a:off x="11581001"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1089" name="Rectangle 1088"/>
              <p:cNvSpPr/>
              <p:nvPr userDrawn="1"/>
            </p:nvSpPr>
            <p:spPr bwMode="auto">
              <a:xfrm>
                <a:off x="12038045" y="6702552"/>
                <a:ext cx="457044"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22534" name="grid lines - 1&quot; - horizontal"/>
            <p:cNvGrpSpPr>
              <a:grpSpLocks/>
            </p:cNvGrpSpPr>
            <p:nvPr userDrawn="1"/>
          </p:nvGrpSpPr>
          <p:grpSpPr bwMode="auto">
            <a:xfrm>
              <a:off x="-304396" y="-228600"/>
              <a:ext cx="12801600" cy="7315200"/>
              <a:chOff x="-304396" y="-228600"/>
              <a:chExt cx="12801600" cy="7315200"/>
            </a:xfrm>
          </p:grpSpPr>
          <p:cxnSp>
            <p:nvCxnSpPr>
              <p:cNvPr id="1105" name="Straight Connector 1104"/>
              <p:cNvCxnSpPr/>
              <p:nvPr userDrawn="1"/>
            </p:nvCxnSpPr>
            <p:spPr>
              <a:xfrm rot="16200000" flipV="1">
                <a:off x="6096467" y="-2971739"/>
                <a:ext cx="0" cy="12801476"/>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p:cNvCxnSpPr/>
              <p:nvPr userDrawn="1"/>
            </p:nvCxnSpPr>
            <p:spPr>
              <a:xfrm rot="16200000" flipV="1">
                <a:off x="6096467" y="-20573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p:cNvCxnSpPr/>
              <p:nvPr userDrawn="1"/>
            </p:nvCxnSpPr>
            <p:spPr>
              <a:xfrm rot="16200000" flipV="1">
                <a:off x="6096467" y="-11429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p:cNvCxnSpPr/>
              <p:nvPr userDrawn="1"/>
            </p:nvCxnSpPr>
            <p:spPr>
              <a:xfrm rot="16200000" flipV="1">
                <a:off x="6096467" y="-2285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p:cNvCxnSpPr/>
              <p:nvPr userDrawn="1"/>
            </p:nvCxnSpPr>
            <p:spPr>
              <a:xfrm rot="16200000" flipV="1">
                <a:off x="6096467" y="685861"/>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p:cNvCxnSpPr/>
              <p:nvPr userDrawn="1"/>
            </p:nvCxnSpPr>
            <p:spPr>
              <a:xfrm rot="16200000" flipV="1">
                <a:off x="6096467" y="-38861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p:cNvCxnSpPr/>
              <p:nvPr userDrawn="1"/>
            </p:nvCxnSpPr>
            <p:spPr>
              <a:xfrm rot="16200000" flipV="1">
                <a:off x="6096467" y="-48005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p:nvPr userDrawn="1"/>
            </p:nvCxnSpPr>
            <p:spPr>
              <a:xfrm rot="16200000" flipV="1">
                <a:off x="6096467" y="-57149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userDrawn="1"/>
            </p:nvCxnSpPr>
            <p:spPr>
              <a:xfrm rot="16200000" flipV="1">
                <a:off x="6096467" y="-6629339"/>
                <a:ext cx="0" cy="12801476"/>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22535" name="grid lines - 1&quot; - vertical"/>
            <p:cNvGrpSpPr>
              <a:grpSpLocks/>
            </p:cNvGrpSpPr>
            <p:nvPr userDrawn="1"/>
          </p:nvGrpSpPr>
          <p:grpSpPr bwMode="auto">
            <a:xfrm>
              <a:off x="-304396" y="-228600"/>
              <a:ext cx="12799608" cy="7315200"/>
              <a:chOff x="-304396" y="-228600"/>
              <a:chExt cx="12799608" cy="7315200"/>
            </a:xfrm>
          </p:grpSpPr>
          <p:cxnSp>
            <p:nvCxnSpPr>
              <p:cNvPr id="1091" name="Straight Connector 1090"/>
              <p:cNvCxnSpPr/>
              <p:nvPr userDrawn="1"/>
            </p:nvCxnSpPr>
            <p:spPr>
              <a:xfrm>
                <a:off x="6096466" y="-228600"/>
                <a:ext cx="0" cy="73152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userDrawn="1"/>
            </p:nvCxnSpPr>
            <p:spPr>
              <a:xfrm>
                <a:off x="884084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userDrawn="1"/>
            </p:nvCxnSpPr>
            <p:spPr>
              <a:xfrm>
                <a:off x="7010555"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userDrawn="1"/>
            </p:nvCxnSpPr>
            <p:spPr>
              <a:xfrm>
                <a:off x="7926759"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p:cNvCxnSpPr/>
              <p:nvPr userDrawn="1"/>
            </p:nvCxnSpPr>
            <p:spPr>
              <a:xfrm>
                <a:off x="9754937"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p:cNvCxnSpPr/>
              <p:nvPr userDrawn="1"/>
            </p:nvCxnSpPr>
            <p:spPr>
              <a:xfrm>
                <a:off x="1066902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p:cNvCxnSpPr/>
              <p:nvPr userDrawn="1"/>
            </p:nvCxnSpPr>
            <p:spPr>
              <a:xfrm>
                <a:off x="11585231"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userDrawn="1"/>
            </p:nvCxnSpPr>
            <p:spPr>
              <a:xfrm>
                <a:off x="5182377"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p:cNvCxnSpPr/>
              <p:nvPr userDrawn="1"/>
            </p:nvCxnSpPr>
            <p:spPr>
              <a:xfrm>
                <a:off x="42661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p:cNvCxnSpPr/>
              <p:nvPr userDrawn="1"/>
            </p:nvCxnSpPr>
            <p:spPr>
              <a:xfrm>
                <a:off x="3352083"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p:cNvCxnSpPr/>
              <p:nvPr userDrawn="1"/>
            </p:nvCxnSpPr>
            <p:spPr>
              <a:xfrm>
                <a:off x="243799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p:cNvCxnSpPr/>
              <p:nvPr userDrawn="1"/>
            </p:nvCxnSpPr>
            <p:spPr>
              <a:xfrm>
                <a:off x="152179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p:cNvCxnSpPr/>
              <p:nvPr userDrawn="1"/>
            </p:nvCxnSpPr>
            <p:spPr>
              <a:xfrm>
                <a:off x="607701"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p:cNvCxnSpPr/>
              <p:nvPr userDrawn="1"/>
            </p:nvCxnSpPr>
            <p:spPr>
              <a:xfrm>
                <a:off x="-3042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p:cNvCxnSpPr/>
              <p:nvPr userDrawn="1"/>
            </p:nvCxnSpPr>
            <p:spPr>
              <a:xfrm>
                <a:off x="1249508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sp>
        <p:nvSpPr>
          <p:cNvPr id="543" name="Text Placeholder"/>
          <p:cNvSpPr>
            <a:spLocks noGrp="1"/>
          </p:cNvSpPr>
          <p:nvPr>
            <p:ph type="body" idx="1"/>
          </p:nvPr>
        </p:nvSpPr>
        <p:spPr>
          <a:xfrm>
            <a:off x="455613" y="1143000"/>
            <a:ext cx="8235950" cy="200025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p:cNvSpPr>
            <a:spLocks noGrp="1"/>
          </p:cNvSpPr>
          <p:nvPr>
            <p:ph type="title"/>
          </p:nvPr>
        </p:nvSpPr>
        <p:spPr>
          <a:xfrm>
            <a:off x="455613" y="230188"/>
            <a:ext cx="8232775"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46" r:id="rId1"/>
    <p:sldLayoutId id="2147483745" r:id="rId2"/>
    <p:sldLayoutId id="2147483744" r:id="rId3"/>
    <p:sldLayoutId id="2147483743" r:id="rId4"/>
    <p:sldLayoutId id="2147483742" r:id="rId5"/>
    <p:sldLayoutId id="2147483769" r:id="rId6"/>
    <p:sldLayoutId id="2147483770" r:id="rId7"/>
    <p:sldLayoutId id="2147483771" r:id="rId8"/>
    <p:sldLayoutId id="2147483772" r:id="rId9"/>
    <p:sldLayoutId id="2147483741" r:id="rId10"/>
    <p:sldLayoutId id="2147483773" r:id="rId11"/>
    <p:sldLayoutId id="2147483774" r:id="rId12"/>
    <p:sldLayoutId id="2147483775" r:id="rId13"/>
    <p:sldLayoutId id="2147483776" r:id="rId14"/>
    <p:sldLayoutId id="2147483740" r:id="rId15"/>
  </p:sldLayoutIdLst>
  <p:transition>
    <p:fade/>
  </p:transition>
  <p:timing>
    <p:tnLst>
      <p:par>
        <p:cTn id="1" dur="indefinite" restart="never" nodeType="tmRoot"/>
      </p:par>
    </p:tnLst>
  </p:timing>
  <p:txStyles>
    <p:titleStyle>
      <a:lvl1pPr algn="l" defTabSz="912813" rtl="0" fontAlgn="base">
        <a:lnSpc>
          <a:spcPct val="90000"/>
        </a:lnSpc>
        <a:spcBef>
          <a:spcPct val="0"/>
        </a:spcBef>
        <a:spcAft>
          <a:spcPct val="0"/>
        </a:spcAft>
        <a:defRPr lang="en-US" sz="4400" b="1" kern="1200" spc="-150" dirty="0">
          <a:ln w="3175">
            <a:noFill/>
          </a:ln>
          <a:gradFill flip="none" rotWithShape="1">
            <a:gsLst>
              <a:gs pos="7500">
                <a:schemeClr val="tx1"/>
              </a:gs>
              <a:gs pos="16000">
                <a:schemeClr val="tx1"/>
              </a:gs>
            </a:gsLst>
            <a:lin ang="5400000" scaled="0"/>
            <a:tileRect/>
          </a:gradFill>
          <a:latin typeface="+mj-lt"/>
          <a:ea typeface="+mn-ea"/>
          <a:cs typeface="Arial" charset="0"/>
        </a:defRPr>
      </a:lvl1pPr>
      <a:lvl2pPr algn="l" defTabSz="912813" rtl="0" fontAlgn="base">
        <a:lnSpc>
          <a:spcPct val="90000"/>
        </a:lnSpc>
        <a:spcBef>
          <a:spcPct val="0"/>
        </a:spcBef>
        <a:spcAft>
          <a:spcPct val="0"/>
        </a:spcAft>
        <a:defRPr sz="4400" b="1">
          <a:solidFill>
            <a:schemeClr val="tx1"/>
          </a:solidFill>
          <a:latin typeface="Segoe Light"/>
          <a:cs typeface="Arial" charset="0"/>
        </a:defRPr>
      </a:lvl2pPr>
      <a:lvl3pPr algn="l" defTabSz="912813" rtl="0" fontAlgn="base">
        <a:lnSpc>
          <a:spcPct val="90000"/>
        </a:lnSpc>
        <a:spcBef>
          <a:spcPct val="0"/>
        </a:spcBef>
        <a:spcAft>
          <a:spcPct val="0"/>
        </a:spcAft>
        <a:defRPr sz="4400" b="1">
          <a:solidFill>
            <a:schemeClr val="tx1"/>
          </a:solidFill>
          <a:latin typeface="Segoe Light"/>
          <a:cs typeface="Arial" charset="0"/>
        </a:defRPr>
      </a:lvl3pPr>
      <a:lvl4pPr algn="l" defTabSz="912813" rtl="0" fontAlgn="base">
        <a:lnSpc>
          <a:spcPct val="90000"/>
        </a:lnSpc>
        <a:spcBef>
          <a:spcPct val="0"/>
        </a:spcBef>
        <a:spcAft>
          <a:spcPct val="0"/>
        </a:spcAft>
        <a:defRPr sz="4400" b="1">
          <a:solidFill>
            <a:schemeClr val="tx1"/>
          </a:solidFill>
          <a:latin typeface="Segoe Light"/>
          <a:cs typeface="Arial" charset="0"/>
        </a:defRPr>
      </a:lvl4pPr>
      <a:lvl5pPr algn="l" defTabSz="912813" rtl="0" fontAlgn="base">
        <a:lnSpc>
          <a:spcPct val="90000"/>
        </a:lnSpc>
        <a:spcBef>
          <a:spcPct val="0"/>
        </a:spcBef>
        <a:spcAft>
          <a:spcPct val="0"/>
        </a:spcAft>
        <a:defRPr sz="4400" b="1">
          <a:solidFill>
            <a:schemeClr val="tx1"/>
          </a:solidFill>
          <a:latin typeface="Segoe Light"/>
          <a:cs typeface="Arial" charset="0"/>
        </a:defRPr>
      </a:lvl5pPr>
      <a:lvl6pPr marL="457200" algn="l" defTabSz="912813" rtl="0" fontAlgn="base">
        <a:lnSpc>
          <a:spcPct val="90000"/>
        </a:lnSpc>
        <a:spcBef>
          <a:spcPct val="0"/>
        </a:spcBef>
        <a:spcAft>
          <a:spcPct val="0"/>
        </a:spcAft>
        <a:defRPr sz="4400" b="1">
          <a:solidFill>
            <a:schemeClr val="tx1"/>
          </a:solidFill>
          <a:latin typeface="Segoe Light"/>
          <a:cs typeface="Arial" charset="0"/>
        </a:defRPr>
      </a:lvl6pPr>
      <a:lvl7pPr marL="914400" algn="l" defTabSz="912813" rtl="0" fontAlgn="base">
        <a:lnSpc>
          <a:spcPct val="90000"/>
        </a:lnSpc>
        <a:spcBef>
          <a:spcPct val="0"/>
        </a:spcBef>
        <a:spcAft>
          <a:spcPct val="0"/>
        </a:spcAft>
        <a:defRPr sz="4400" b="1">
          <a:solidFill>
            <a:schemeClr val="tx1"/>
          </a:solidFill>
          <a:latin typeface="Segoe Light"/>
          <a:cs typeface="Arial" charset="0"/>
        </a:defRPr>
      </a:lvl7pPr>
      <a:lvl8pPr marL="1371600" algn="l" defTabSz="912813" rtl="0" fontAlgn="base">
        <a:lnSpc>
          <a:spcPct val="90000"/>
        </a:lnSpc>
        <a:spcBef>
          <a:spcPct val="0"/>
        </a:spcBef>
        <a:spcAft>
          <a:spcPct val="0"/>
        </a:spcAft>
        <a:defRPr sz="4400" b="1">
          <a:solidFill>
            <a:schemeClr val="tx1"/>
          </a:solidFill>
          <a:latin typeface="Segoe Light"/>
          <a:cs typeface="Arial" charset="0"/>
        </a:defRPr>
      </a:lvl8pPr>
      <a:lvl9pPr marL="1828800" algn="l" defTabSz="912813" rtl="0" fontAlgn="base">
        <a:lnSpc>
          <a:spcPct val="90000"/>
        </a:lnSpc>
        <a:spcBef>
          <a:spcPct val="0"/>
        </a:spcBef>
        <a:spcAft>
          <a:spcPct val="0"/>
        </a:spcAft>
        <a:defRPr sz="4400" b="1">
          <a:solidFill>
            <a:schemeClr val="tx1"/>
          </a:solidFill>
          <a:latin typeface="Segoe Light"/>
          <a:cs typeface="Arial" charset="0"/>
        </a:defRPr>
      </a:lvl9pPr>
    </p:titleStyle>
    <p:bodyStyle>
      <a:lvl1pPr marL="290513" indent="-290513" algn="l" defTabSz="912813" rtl="0" fontAlgn="base">
        <a:lnSpc>
          <a:spcPct val="90000"/>
        </a:lnSpc>
        <a:spcBef>
          <a:spcPct val="20000"/>
        </a:spcBef>
        <a:spcAft>
          <a:spcPct val="0"/>
        </a:spcAft>
        <a:buSzPct val="90000"/>
        <a:buFont typeface="Arial" charset="0"/>
        <a:buChar char="•"/>
        <a:defRPr sz="3200" kern="1200">
          <a:gradFill>
            <a:gsLst>
              <a:gs pos="0">
                <a:schemeClr val="tx1"/>
              </a:gs>
              <a:gs pos="86000">
                <a:schemeClr val="tx1"/>
              </a:gs>
            </a:gsLst>
            <a:lin ang="5400000" scaled="0"/>
          </a:gradFill>
          <a:latin typeface="+mn-lt"/>
          <a:ea typeface="+mn-ea"/>
          <a:cs typeface="+mn-cs"/>
        </a:defRPr>
      </a:lvl1pPr>
      <a:lvl2pPr marL="588963" indent="-284163" algn="l" defTabSz="912813" rtl="0" fontAlgn="base">
        <a:lnSpc>
          <a:spcPct val="90000"/>
        </a:lnSpc>
        <a:spcBef>
          <a:spcPct val="20000"/>
        </a:spcBef>
        <a:spcAft>
          <a:spcPct val="0"/>
        </a:spcAft>
        <a:buSzPct val="90000"/>
        <a:buFont typeface="Arial" charset="0"/>
        <a:buChar char="•"/>
        <a:defRPr sz="2800" kern="1200">
          <a:gradFill>
            <a:gsLst>
              <a:gs pos="0">
                <a:schemeClr val="tx1"/>
              </a:gs>
              <a:gs pos="86000">
                <a:schemeClr val="tx1"/>
              </a:gs>
            </a:gsLst>
            <a:lin ang="5400000" scaled="0"/>
          </a:gradFill>
          <a:latin typeface="+mn-lt"/>
          <a:ea typeface="+mn-ea"/>
          <a:cs typeface="+mn-cs"/>
        </a:defRPr>
      </a:lvl2pPr>
      <a:lvl3pPr marL="884238" indent="-284163" algn="l" defTabSz="912813" rtl="0" fontAlgn="base">
        <a:lnSpc>
          <a:spcPct val="90000"/>
        </a:lnSpc>
        <a:spcBef>
          <a:spcPct val="20000"/>
        </a:spcBef>
        <a:spcAft>
          <a:spcPct val="0"/>
        </a:spcAft>
        <a:buSzPct val="90000"/>
        <a:buFont typeface="Arial" charset="0"/>
        <a:buChar char="•"/>
        <a:defRPr lang="en-US" sz="2400" kern="1200" dirty="0">
          <a:gradFill>
            <a:gsLst>
              <a:gs pos="0">
                <a:schemeClr val="tx1"/>
              </a:gs>
              <a:gs pos="86000">
                <a:schemeClr val="tx1"/>
              </a:gs>
            </a:gsLst>
            <a:lin ang="5400000" scaled="0"/>
          </a:gradFill>
          <a:latin typeface="+mn-lt"/>
          <a:ea typeface="+mn-ea"/>
          <a:cs typeface="+mn-cs"/>
        </a:defRPr>
      </a:lvl3pPr>
      <a:lvl4pPr marL="1147763" indent="-293688" algn="l" defTabSz="912813" rtl="0" fontAlgn="base">
        <a:lnSpc>
          <a:spcPct val="90000"/>
        </a:lnSpc>
        <a:spcBef>
          <a:spcPct val="20000"/>
        </a:spcBef>
        <a:spcAft>
          <a:spcPct val="0"/>
        </a:spcAft>
        <a:buSzPct val="90000"/>
        <a:buFont typeface="Arial" charset="0"/>
        <a:buChar char="•"/>
        <a:defRPr sz="2000" kern="1200">
          <a:gradFill>
            <a:gsLst>
              <a:gs pos="0">
                <a:schemeClr val="tx1"/>
              </a:gs>
              <a:gs pos="86000">
                <a:schemeClr val="tx1"/>
              </a:gs>
            </a:gsLst>
            <a:lin ang="5400000" scaled="0"/>
          </a:gradFill>
          <a:latin typeface="+mn-lt"/>
          <a:ea typeface="+mn-ea"/>
          <a:cs typeface="+mn-cs"/>
        </a:defRPr>
      </a:lvl4pPr>
      <a:lvl5pPr marL="1371600" indent="-223838" algn="l" defTabSz="912813" rtl="0" fontAlgn="base">
        <a:lnSpc>
          <a:spcPct val="90000"/>
        </a:lnSpc>
        <a:spcBef>
          <a:spcPct val="20000"/>
        </a:spcBef>
        <a:spcAft>
          <a:spcPct val="0"/>
        </a:spcAft>
        <a:buSzPct val="90000"/>
        <a:buFont typeface="Arial"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81F67"/>
            </a:gs>
            <a:gs pos="100000">
              <a:srgbClr val="29123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582613" y="476250"/>
            <a:ext cx="8021637"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8915" name="Text Placeholder 2"/>
          <p:cNvSpPr>
            <a:spLocks noGrp="1"/>
          </p:cNvSpPr>
          <p:nvPr>
            <p:ph type="body" idx="1"/>
          </p:nvPr>
        </p:nvSpPr>
        <p:spPr bwMode="auto">
          <a:xfrm>
            <a:off x="582613" y="1600200"/>
            <a:ext cx="7877175" cy="3925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Rectangle 3"/>
          <p:cNvSpPr/>
          <p:nvPr userDrawn="1"/>
        </p:nvSpPr>
        <p:spPr>
          <a:xfrm>
            <a:off x="4787900" y="6929438"/>
            <a:ext cx="4356100" cy="531812"/>
          </a:xfrm>
          <a:prstGeom prst="rect">
            <a:avLst/>
          </a:prstGeom>
          <a:solidFill>
            <a:schemeClr val="tx1">
              <a:lumMod val="65000"/>
            </a:schemeClr>
          </a:solidFill>
          <a:ln w="952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GB" sz="1400" dirty="0">
                <a:solidFill>
                  <a:prstClr val="white"/>
                </a:solidFill>
              </a:rPr>
              <a:t>Download the latest version at </a:t>
            </a:r>
            <a:r>
              <a:rPr lang="en-GB" sz="1400" dirty="0">
                <a:solidFill>
                  <a:prstClr val="white"/>
                </a:solidFill>
                <a:hlinkClick r:id="rId25"/>
              </a:rPr>
              <a:t>http://toolbox/Win8ppt</a:t>
            </a:r>
            <a:endParaRPr lang="en-GB" sz="1400" dirty="0">
              <a:solidFill>
                <a:prstClr val="white"/>
              </a:solidFill>
            </a:endParaRPr>
          </a:p>
          <a:p>
            <a:pPr fontAlgn="auto">
              <a:spcBef>
                <a:spcPts val="0"/>
              </a:spcBef>
              <a:spcAft>
                <a:spcPts val="0"/>
              </a:spcAft>
              <a:defRPr/>
            </a:pPr>
            <a:r>
              <a:rPr lang="en-GB" sz="1400" dirty="0">
                <a:solidFill>
                  <a:prstClr val="white"/>
                </a:solidFill>
              </a:rPr>
              <a:t>This message won’t show up when you’re presenting </a:t>
            </a:r>
            <a:r>
              <a:rPr lang="en-GB" sz="1400" dirty="0">
                <a:solidFill>
                  <a:prstClr val="white"/>
                </a:solidFill>
                <a:sym typeface="Wingdings" pitchFamily="2" charset="2"/>
              </a:rPr>
              <a:t></a:t>
            </a:r>
            <a:endParaRPr lang="en-GB" sz="1400" dirty="0">
              <a:solidFill>
                <a:prstClr val="white"/>
              </a:solidFill>
            </a:endParaRPr>
          </a:p>
          <a:p>
            <a:pPr fontAlgn="auto">
              <a:spcBef>
                <a:spcPts val="0"/>
              </a:spcBef>
              <a:spcAft>
                <a:spcPts val="0"/>
              </a:spcAft>
              <a:defRPr/>
            </a:pPr>
            <a:endParaRPr lang="en-GB" sz="1400"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55" r:id="rId1"/>
    <p:sldLayoutId id="2147483754" r:id="rId2"/>
    <p:sldLayoutId id="2147483753" r:id="rId3"/>
    <p:sldLayoutId id="2147483752" r:id="rId4"/>
    <p:sldLayoutId id="2147483751" r:id="rId5"/>
    <p:sldLayoutId id="2147483750" r:id="rId6"/>
    <p:sldLayoutId id="2147483749"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48" r:id="rId21"/>
    <p:sldLayoutId id="2147483747" r:id="rId22"/>
    <p:sldLayoutId id="2147483790" r:id="rId23"/>
  </p:sldLayoutIdLst>
  <p:transition spd="slow">
    <p:fade/>
  </p:transition>
  <p:timing>
    <p:tnLst>
      <p:par>
        <p:cTn id="1" dur="indefinite" restart="never" nodeType="tmRoot"/>
      </p:par>
    </p:tnLst>
  </p:timing>
  <p:txStyles>
    <p:titleStyle>
      <a:lvl1pPr algn="l" rtl="0" fontAlgn="base">
        <a:spcBef>
          <a:spcPct val="0"/>
        </a:spcBef>
        <a:spcAft>
          <a:spcPct val="0"/>
        </a:spcAft>
        <a:defRPr sz="3200" kern="1200">
          <a:solidFill>
            <a:schemeClr val="tx1"/>
          </a:solidFill>
          <a:latin typeface="+mj-lt"/>
          <a:ea typeface="+mj-ea"/>
          <a:cs typeface="Adobe Heiti Std R"/>
        </a:defRPr>
      </a:lvl1pPr>
      <a:lvl2pPr algn="l" rtl="0" fontAlgn="base">
        <a:spcBef>
          <a:spcPct val="0"/>
        </a:spcBef>
        <a:spcAft>
          <a:spcPct val="0"/>
        </a:spcAft>
        <a:defRPr sz="3200">
          <a:solidFill>
            <a:schemeClr val="tx1"/>
          </a:solidFill>
          <a:latin typeface="Segoe Light"/>
          <a:ea typeface="Adobe Heiti Std R"/>
          <a:cs typeface="Adobe Heiti Std R"/>
        </a:defRPr>
      </a:lvl2pPr>
      <a:lvl3pPr algn="l" rtl="0" fontAlgn="base">
        <a:spcBef>
          <a:spcPct val="0"/>
        </a:spcBef>
        <a:spcAft>
          <a:spcPct val="0"/>
        </a:spcAft>
        <a:defRPr sz="3200">
          <a:solidFill>
            <a:schemeClr val="tx1"/>
          </a:solidFill>
          <a:latin typeface="Segoe Light"/>
          <a:ea typeface="Adobe Heiti Std R"/>
          <a:cs typeface="Adobe Heiti Std R"/>
        </a:defRPr>
      </a:lvl3pPr>
      <a:lvl4pPr algn="l" rtl="0" fontAlgn="base">
        <a:spcBef>
          <a:spcPct val="0"/>
        </a:spcBef>
        <a:spcAft>
          <a:spcPct val="0"/>
        </a:spcAft>
        <a:defRPr sz="3200">
          <a:solidFill>
            <a:schemeClr val="tx1"/>
          </a:solidFill>
          <a:latin typeface="Segoe Light"/>
          <a:ea typeface="Adobe Heiti Std R"/>
          <a:cs typeface="Adobe Heiti Std R"/>
        </a:defRPr>
      </a:lvl4pPr>
      <a:lvl5pPr algn="l" rtl="0" fontAlgn="base">
        <a:spcBef>
          <a:spcPct val="0"/>
        </a:spcBef>
        <a:spcAft>
          <a:spcPct val="0"/>
        </a:spcAft>
        <a:defRPr sz="3200">
          <a:solidFill>
            <a:schemeClr val="tx1"/>
          </a:solidFill>
          <a:latin typeface="Segoe Light"/>
          <a:ea typeface="Adobe Heiti Std R"/>
          <a:cs typeface="Adobe Heiti Std R"/>
        </a:defRPr>
      </a:lvl5pPr>
      <a:lvl6pPr marL="457200" algn="l" rtl="0" fontAlgn="base">
        <a:spcBef>
          <a:spcPct val="0"/>
        </a:spcBef>
        <a:spcAft>
          <a:spcPct val="0"/>
        </a:spcAft>
        <a:defRPr sz="3200">
          <a:solidFill>
            <a:schemeClr val="tx1"/>
          </a:solidFill>
          <a:latin typeface="Segoe Light"/>
          <a:ea typeface="Adobe Heiti Std R"/>
          <a:cs typeface="Adobe Heiti Std R"/>
        </a:defRPr>
      </a:lvl6pPr>
      <a:lvl7pPr marL="914400" algn="l" rtl="0" fontAlgn="base">
        <a:spcBef>
          <a:spcPct val="0"/>
        </a:spcBef>
        <a:spcAft>
          <a:spcPct val="0"/>
        </a:spcAft>
        <a:defRPr sz="3200">
          <a:solidFill>
            <a:schemeClr val="tx1"/>
          </a:solidFill>
          <a:latin typeface="Segoe Light"/>
          <a:ea typeface="Adobe Heiti Std R"/>
          <a:cs typeface="Adobe Heiti Std R"/>
        </a:defRPr>
      </a:lvl7pPr>
      <a:lvl8pPr marL="1371600" algn="l" rtl="0" fontAlgn="base">
        <a:spcBef>
          <a:spcPct val="0"/>
        </a:spcBef>
        <a:spcAft>
          <a:spcPct val="0"/>
        </a:spcAft>
        <a:defRPr sz="3200">
          <a:solidFill>
            <a:schemeClr val="tx1"/>
          </a:solidFill>
          <a:latin typeface="Segoe Light"/>
          <a:ea typeface="Adobe Heiti Std R"/>
          <a:cs typeface="Adobe Heiti Std R"/>
        </a:defRPr>
      </a:lvl8pPr>
      <a:lvl9pPr marL="1828800" algn="l" rtl="0" fontAlgn="base">
        <a:spcBef>
          <a:spcPct val="0"/>
        </a:spcBef>
        <a:spcAft>
          <a:spcPct val="0"/>
        </a:spcAft>
        <a:defRPr sz="3200">
          <a:solidFill>
            <a:schemeClr val="tx1"/>
          </a:solidFill>
          <a:latin typeface="Segoe Light"/>
          <a:ea typeface="Adobe Heiti Std R"/>
          <a:cs typeface="Adobe Heiti Std R"/>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Adobe Heiti Std R"/>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Adobe Heiti Std R"/>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Adobe Heiti Std R"/>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Adobe Heiti Std R"/>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Adobe Heiti Std 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1.xml"/><Relationship Id="rId1" Type="http://schemas.openxmlformats.org/officeDocument/2006/relationships/themeOverride" Target="../theme/themeOverride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hyperlink" Target="http://www.go-sam.ru/"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30.jpeg"/><Relationship Id="rId4" Type="http://schemas.openxmlformats.org/officeDocument/2006/relationships/hyperlink" Target="mailto:dberes@microsof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4673" y="1768475"/>
            <a:ext cx="8423524" cy="1661993"/>
          </a:xfrm>
        </p:spPr>
        <p:txBody>
          <a:bodyPr/>
          <a:lstStyle/>
          <a:p>
            <a:pPr defTabSz="914363" fontAlgn="auto">
              <a:spcAft>
                <a:spcPts val="0"/>
              </a:spcAft>
              <a:buFont typeface="Arial" pitchFamily="34" charset="0"/>
              <a:buNone/>
              <a:defRPr/>
            </a:pPr>
            <a:r>
              <a:rPr lang="ru-RU" sz="6000"/>
              <a:t>Актуальные проблемы управления лицензиями</a:t>
            </a:r>
            <a:endParaRPr sz="6000"/>
          </a:p>
        </p:txBody>
      </p:sp>
      <p:sp>
        <p:nvSpPr>
          <p:cNvPr id="7" name="Text Placeholder 6"/>
          <p:cNvSpPr>
            <a:spLocks noGrp="1"/>
          </p:cNvSpPr>
          <p:nvPr>
            <p:ph type="body" sz="quarter" idx="11"/>
          </p:nvPr>
        </p:nvSpPr>
        <p:spPr>
          <a:xfrm>
            <a:off x="395536" y="3789040"/>
            <a:ext cx="5636696" cy="2068259"/>
          </a:xfrm>
        </p:spPr>
        <p:txBody>
          <a:bodyPr/>
          <a:lstStyle/>
          <a:p>
            <a:pPr defTabSz="914363" fontAlgn="auto">
              <a:spcAft>
                <a:spcPts val="0"/>
              </a:spcAft>
              <a:buFont typeface="Arial" pitchFamily="34" charset="0"/>
              <a:buNone/>
              <a:defRPr/>
            </a:pPr>
            <a:r>
              <a:rPr lang="ru-RU" smtClean="0"/>
              <a:t>Дмитрий Береснев</a:t>
            </a:r>
          </a:p>
          <a:p>
            <a:pPr defTabSz="914363" fontAlgn="auto">
              <a:spcAft>
                <a:spcPts val="0"/>
              </a:spcAft>
              <a:buFont typeface="Arial" pitchFamily="34" charset="0"/>
              <a:buNone/>
              <a:defRPr/>
            </a:pPr>
            <a:r>
              <a:rPr smtClean="0">
                <a:solidFill>
                  <a:schemeClr val="tx1"/>
                </a:solidFill>
              </a:rPr>
              <a:t>Microsoft</a:t>
            </a:r>
          </a:p>
          <a:p>
            <a:pPr defTabSz="914363" fontAlgn="auto">
              <a:spcAft>
                <a:spcPts val="0"/>
              </a:spcAft>
              <a:buFont typeface="Arial" pitchFamily="34" charset="0"/>
              <a:buNone/>
              <a:defRPr/>
            </a:pPr>
            <a:r>
              <a:rPr u="sng" smtClean="0">
                <a:solidFill>
                  <a:srgbClr val="FFFF00"/>
                </a:solidFill>
              </a:rPr>
              <a:t>dberes@microsoft.com </a:t>
            </a:r>
          </a:p>
          <a:p>
            <a:pPr defTabSz="914363" fontAlgn="auto">
              <a:spcAft>
                <a:spcPts val="0"/>
              </a:spcAft>
              <a:buFont typeface="Arial" pitchFamily="34" charset="0"/>
              <a:buNone/>
              <a:defRPr/>
            </a:pPr>
            <a:endParaRPr lang="ru-RU" smtClean="0">
              <a:solidFill>
                <a:schemeClr val="tx1"/>
              </a:solidFill>
            </a:endParaRPr>
          </a:p>
        </p:txBody>
      </p:sp>
      <p:pic>
        <p:nvPicPr>
          <p:cNvPr id="64515" name="Picture 2"/>
          <p:cNvPicPr>
            <a:picLocks noChangeAspect="1" noChangeArrowheads="1"/>
          </p:cNvPicPr>
          <p:nvPr/>
        </p:nvPicPr>
        <p:blipFill>
          <a:blip r:embed="rId2"/>
          <a:srcRect/>
          <a:stretch>
            <a:fillRect/>
          </a:stretch>
        </p:blipFill>
        <p:spPr bwMode="auto">
          <a:xfrm>
            <a:off x="6457950" y="5829300"/>
            <a:ext cx="2686050" cy="10287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p>
            <a:pPr defTabSz="914363" fontAlgn="auto">
              <a:spcAft>
                <a:spcPts val="0"/>
              </a:spcAft>
              <a:defRPr/>
            </a:pPr>
            <a:r>
              <a:rPr lang="ru-RU">
                <a:latin typeface="Segoe UI Light" pitchFamily="34" charset="0"/>
              </a:rPr>
              <a:t>Вклад Майкрософт в развитие </a:t>
            </a:r>
            <a:r>
              <a:rPr>
                <a:latin typeface="Segoe UI Light" pitchFamily="34" charset="0"/>
              </a:rPr>
              <a:t>SAM</a:t>
            </a:r>
            <a:endParaRPr>
              <a:latin typeface="Segoe UI Light" pitchFamily="34" charset="0"/>
            </a:endParaRPr>
          </a:p>
        </p:txBody>
      </p:sp>
      <p:sp>
        <p:nvSpPr>
          <p:cNvPr id="15" name="Content Placeholder 2"/>
          <p:cNvSpPr>
            <a:spLocks noGrp="1"/>
          </p:cNvSpPr>
          <p:nvPr>
            <p:ph type="body" sz="quarter" idx="10"/>
          </p:nvPr>
        </p:nvSpPr>
        <p:spPr>
          <a:xfrm>
            <a:off x="323529" y="1124744"/>
            <a:ext cx="4608512" cy="4325287"/>
          </a:xfrm>
        </p:spPr>
        <p:txBody>
          <a:bodyPr/>
          <a:lstStyle/>
          <a:p>
            <a:pPr defTabSz="914363" fontAlgn="auto">
              <a:buFont typeface="Arial" pitchFamily="34" charset="0"/>
              <a:buNone/>
              <a:defRPr/>
            </a:pPr>
            <a:r>
              <a:rPr lang="ru-RU" sz="3600" dirty="0" smtClean="0">
                <a:gradFill>
                  <a:gsLst>
                    <a:gs pos="0">
                      <a:srgbClr val="AC00AC"/>
                    </a:gs>
                    <a:gs pos="86000">
                      <a:srgbClr val="AC00AC"/>
                    </a:gs>
                  </a:gsLst>
                  <a:lin ang="5400000" scaled="0"/>
                </a:gradFill>
              </a:rPr>
              <a:t>Методология </a:t>
            </a:r>
            <a:r>
              <a:rPr lang="en-US" sz="3600" dirty="0" smtClean="0">
                <a:gradFill>
                  <a:gsLst>
                    <a:gs pos="0">
                      <a:srgbClr val="AC00AC"/>
                    </a:gs>
                    <a:gs pos="86000">
                      <a:srgbClr val="AC00AC"/>
                    </a:gs>
                  </a:gsLst>
                  <a:lin ang="5400000" scaled="0"/>
                </a:gradFill>
              </a:rPr>
              <a:t>SAM</a:t>
            </a:r>
            <a:endParaRPr lang="en-US" sz="3600" dirty="0">
              <a:gradFill>
                <a:gsLst>
                  <a:gs pos="0">
                    <a:srgbClr val="AC00AC"/>
                  </a:gs>
                  <a:gs pos="86000">
                    <a:srgbClr val="AC00AC"/>
                  </a:gs>
                </a:gsLst>
                <a:lin ang="5400000" scaled="0"/>
              </a:gradFill>
            </a:endParaRPr>
          </a:p>
          <a:p>
            <a:pPr lvl="1" defTabSz="914363" fontAlgn="auto">
              <a:buFont typeface="Arial" pitchFamily="34" charset="0"/>
              <a:buNone/>
              <a:defRPr/>
            </a:pPr>
            <a:r>
              <a:rPr lang="ru-RU" sz="1800" dirty="0" smtClean="0"/>
              <a:t>Участие в стандарте </a:t>
            </a:r>
            <a:r>
              <a:rPr lang="en-US" sz="1800" dirty="0" smtClean="0"/>
              <a:t>ISO/IEC</a:t>
            </a:r>
            <a:r>
              <a:rPr lang="ru-RU" sz="1800" dirty="0" smtClean="0"/>
              <a:t> 19700 </a:t>
            </a:r>
            <a:r>
              <a:rPr lang="en-US" sz="1800" dirty="0" smtClean="0"/>
              <a:t>SAM</a:t>
            </a:r>
            <a:r>
              <a:rPr lang="ru-RU" sz="1800" dirty="0" smtClean="0"/>
              <a:t> </a:t>
            </a:r>
            <a:endParaRPr lang="en-US" sz="1800" dirty="0" smtClean="0"/>
          </a:p>
          <a:p>
            <a:pPr lvl="1" defTabSz="914363" fontAlgn="auto">
              <a:buFont typeface="Arial" pitchFamily="34" charset="0"/>
              <a:buNone/>
              <a:defRPr/>
            </a:pPr>
            <a:r>
              <a:rPr lang="ru-RU" sz="1800" dirty="0" smtClean="0"/>
              <a:t>Модель оптимизации</a:t>
            </a:r>
            <a:r>
              <a:rPr lang="en-US" sz="1800" dirty="0" smtClean="0"/>
              <a:t> SAM </a:t>
            </a:r>
            <a:endParaRPr lang="ru-RU" sz="1800" dirty="0" smtClean="0"/>
          </a:p>
          <a:p>
            <a:pPr lvl="1" defTabSz="914363" fontAlgn="auto">
              <a:buFont typeface="Arial" pitchFamily="34" charset="0"/>
              <a:buNone/>
              <a:defRPr/>
            </a:pPr>
            <a:r>
              <a:rPr lang="en-US" sz="1400" dirty="0" smtClean="0"/>
              <a:t>(Microsoft SOM</a:t>
            </a:r>
            <a:r>
              <a:rPr lang="ru-RU" sz="1400" dirty="0" smtClean="0"/>
              <a:t> – </a:t>
            </a:r>
            <a:r>
              <a:rPr lang="en-US" sz="1400" dirty="0" smtClean="0"/>
              <a:t>SAM</a:t>
            </a:r>
            <a:r>
              <a:rPr lang="ru-RU" sz="1400" dirty="0" smtClean="0"/>
              <a:t> </a:t>
            </a:r>
            <a:r>
              <a:rPr lang="en-US" sz="1400" dirty="0" smtClean="0"/>
              <a:t>Optimization Model</a:t>
            </a:r>
            <a:r>
              <a:rPr lang="ru-RU" sz="1400" dirty="0" smtClean="0"/>
              <a:t>)</a:t>
            </a:r>
            <a:endParaRPr lang="en-US" sz="1400" dirty="0" smtClean="0"/>
          </a:p>
          <a:p>
            <a:pPr lvl="1" defTabSz="914363" fontAlgn="auto">
              <a:buFont typeface="Arial" pitchFamily="34" charset="0"/>
              <a:buNone/>
              <a:defRPr/>
            </a:pPr>
            <a:endParaRPr lang="en-US" sz="1800" dirty="0" smtClean="0"/>
          </a:p>
          <a:p>
            <a:pPr defTabSz="914363" fontAlgn="auto">
              <a:buFont typeface="Arial" pitchFamily="34" charset="0"/>
              <a:buNone/>
              <a:defRPr/>
            </a:pPr>
            <a:r>
              <a:rPr lang="ru-RU" sz="3600" dirty="0" smtClean="0">
                <a:gradFill>
                  <a:gsLst>
                    <a:gs pos="0">
                      <a:srgbClr val="AC00AC"/>
                    </a:gs>
                    <a:gs pos="86000">
                      <a:srgbClr val="AC00AC"/>
                    </a:gs>
                  </a:gsLst>
                  <a:lin ang="5400000" scaled="0"/>
                </a:gradFill>
              </a:rPr>
              <a:t>Инструменты для </a:t>
            </a:r>
            <a:r>
              <a:rPr lang="en-US" sz="3600" dirty="0" smtClean="0">
                <a:gradFill>
                  <a:gsLst>
                    <a:gs pos="0">
                      <a:srgbClr val="AC00AC"/>
                    </a:gs>
                    <a:gs pos="86000">
                      <a:srgbClr val="AC00AC"/>
                    </a:gs>
                  </a:gsLst>
                  <a:lin ang="5400000" scaled="0"/>
                </a:gradFill>
              </a:rPr>
              <a:t>SAM</a:t>
            </a:r>
            <a:endParaRPr lang="en-US" sz="3600" dirty="0">
              <a:gradFill>
                <a:gsLst>
                  <a:gs pos="0">
                    <a:srgbClr val="AC00AC"/>
                  </a:gs>
                  <a:gs pos="86000">
                    <a:srgbClr val="AC00AC"/>
                  </a:gs>
                </a:gsLst>
                <a:lin ang="5400000" scaled="0"/>
              </a:gradFill>
            </a:endParaRPr>
          </a:p>
          <a:p>
            <a:pPr marL="342900" lvl="1" indent="-342900" defTabSz="914363" fontAlgn="auto">
              <a:buFont typeface="Arial" pitchFamily="34" charset="0"/>
              <a:buChar char="•"/>
              <a:defRPr/>
            </a:pPr>
            <a:r>
              <a:rPr lang="en-US" sz="1800" dirty="0" smtClean="0"/>
              <a:t>Microsoft System Center – </a:t>
            </a:r>
            <a:r>
              <a:rPr lang="ru-RU" sz="1800" dirty="0" smtClean="0"/>
              <a:t>платформа для </a:t>
            </a:r>
            <a:r>
              <a:rPr lang="en-US" sz="1800" dirty="0" smtClean="0"/>
              <a:t>SAM</a:t>
            </a:r>
            <a:r>
              <a:rPr lang="ru-RU" sz="1800" dirty="0" smtClean="0"/>
              <a:t> </a:t>
            </a:r>
            <a:endParaRPr lang="en-US" sz="1800" dirty="0" smtClean="0"/>
          </a:p>
          <a:p>
            <a:pPr marL="342900" lvl="1" indent="-342900" defTabSz="914363" fontAlgn="auto">
              <a:buFont typeface="Arial" pitchFamily="34" charset="0"/>
              <a:buChar char="•"/>
              <a:defRPr/>
            </a:pPr>
            <a:r>
              <a:rPr lang="en-US" sz="1800" dirty="0" smtClean="0"/>
              <a:t>MAP </a:t>
            </a:r>
            <a:r>
              <a:rPr lang="ru-RU" sz="1800" dirty="0" smtClean="0"/>
              <a:t>6.5 </a:t>
            </a:r>
            <a:r>
              <a:rPr lang="en-US" sz="1800" dirty="0" smtClean="0"/>
              <a:t>- </a:t>
            </a:r>
            <a:r>
              <a:rPr lang="ru-RU" sz="1800" dirty="0" smtClean="0"/>
              <a:t> бесплатный инструмент</a:t>
            </a:r>
            <a:endParaRPr lang="en-US" sz="1800" dirty="0" smtClean="0"/>
          </a:p>
          <a:p>
            <a:pPr lvl="1" defTabSz="914363" fontAlgn="auto">
              <a:buFont typeface="Arial" pitchFamily="34" charset="0"/>
              <a:buNone/>
              <a:defRPr/>
            </a:pPr>
            <a:endParaRPr lang="en-US" sz="1800" dirty="0" smtClean="0"/>
          </a:p>
          <a:p>
            <a:pPr lvl="1" defTabSz="914363" fontAlgn="auto">
              <a:buFont typeface="Arial" pitchFamily="34" charset="0"/>
              <a:buNone/>
              <a:defRPr/>
            </a:pPr>
            <a:endParaRPr lang="en-US" sz="1800" dirty="0" smtClean="0"/>
          </a:p>
          <a:p>
            <a:pPr defTabSz="914363" fontAlgn="auto">
              <a:buFont typeface="Arial" pitchFamily="34" charset="0"/>
              <a:buNone/>
              <a:defRPr/>
            </a:pPr>
            <a:r>
              <a:rPr lang="ru-RU" sz="3600" dirty="0" smtClean="0">
                <a:gradFill>
                  <a:gsLst>
                    <a:gs pos="0">
                      <a:srgbClr val="AC00AC"/>
                    </a:gs>
                    <a:gs pos="86000">
                      <a:srgbClr val="AC00AC"/>
                    </a:gs>
                  </a:gsLst>
                  <a:lin ang="5400000" scaled="0"/>
                </a:gradFill>
              </a:rPr>
              <a:t>Партнерская экосистема</a:t>
            </a:r>
            <a:endParaRPr lang="en-US" sz="3600" dirty="0" smtClean="0"/>
          </a:p>
        </p:txBody>
      </p:sp>
      <p:sp>
        <p:nvSpPr>
          <p:cNvPr id="19" name="Rectangle 18"/>
          <p:cNvSpPr/>
          <p:nvPr/>
        </p:nvSpPr>
        <p:spPr bwMode="auto">
          <a:xfrm>
            <a:off x="5259402" y="1124744"/>
            <a:ext cx="1519538" cy="16189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lnSpc>
                <a:spcPts val="1200"/>
              </a:lnSpc>
              <a:defRPr/>
            </a:pPr>
            <a:r>
              <a:rPr lang="en-US" sz="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 </a:t>
            </a:r>
            <a:endParaRPr lang="ru-RU" sz="1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a:lnSpc>
                <a:spcPts val="1200"/>
              </a:lnSpc>
              <a:defRPr/>
            </a:pP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Assessment </a:t>
            </a: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and Planning Toolkit</a:t>
            </a:r>
          </a:p>
        </p:txBody>
      </p:sp>
      <p:sp>
        <p:nvSpPr>
          <p:cNvPr id="20" name="Rectangle 19"/>
          <p:cNvSpPr/>
          <p:nvPr/>
        </p:nvSpPr>
        <p:spPr bwMode="auto">
          <a:xfrm>
            <a:off x="6899124" y="4496147"/>
            <a:ext cx="1626123" cy="161893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Инвестиции в Развитие</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259402" y="4509120"/>
            <a:ext cx="1519538" cy="16189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 SOM</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75782" name="Picture 3"/>
          <p:cNvPicPr>
            <a:picLocks noChangeAspect="1" noChangeArrowheads="1"/>
          </p:cNvPicPr>
          <p:nvPr/>
        </p:nvPicPr>
        <p:blipFill>
          <a:blip r:embed="rId2"/>
          <a:srcRect/>
          <a:stretch>
            <a:fillRect/>
          </a:stretch>
        </p:blipFill>
        <p:spPr bwMode="auto">
          <a:xfrm>
            <a:off x="5259388" y="2800350"/>
            <a:ext cx="3265487" cy="1636713"/>
          </a:xfrm>
          <a:prstGeom prst="rect">
            <a:avLst/>
          </a:prstGeom>
          <a:noFill/>
          <a:ln w="9525">
            <a:noFill/>
            <a:miter lim="800000"/>
            <a:headEnd/>
            <a:tailEnd/>
          </a:ln>
        </p:spPr>
      </p:pic>
      <p:pic>
        <p:nvPicPr>
          <p:cNvPr id="75783" name="Picture 22"/>
          <p:cNvPicPr>
            <a:picLocks noChangeAspect="1"/>
          </p:cNvPicPr>
          <p:nvPr/>
        </p:nvPicPr>
        <p:blipFill>
          <a:blip r:embed="rId3"/>
          <a:srcRect/>
          <a:stretch>
            <a:fillRect/>
          </a:stretch>
        </p:blipFill>
        <p:spPr bwMode="auto">
          <a:xfrm>
            <a:off x="5286375" y="1333500"/>
            <a:ext cx="1466850" cy="328613"/>
          </a:xfrm>
          <a:prstGeom prst="rect">
            <a:avLst/>
          </a:prstGeom>
          <a:noFill/>
          <a:ln w="9525">
            <a:noFill/>
            <a:miter lim="800000"/>
            <a:headEnd/>
            <a:tailEnd/>
          </a:ln>
        </p:spPr>
      </p:pic>
      <p:pic>
        <p:nvPicPr>
          <p:cNvPr id="75784" name="Picture 4"/>
          <p:cNvPicPr>
            <a:picLocks noChangeAspect="1" noChangeArrowheads="1"/>
          </p:cNvPicPr>
          <p:nvPr/>
        </p:nvPicPr>
        <p:blipFill>
          <a:blip r:embed="rId4"/>
          <a:srcRect/>
          <a:stretch>
            <a:fillRect/>
          </a:stretch>
        </p:blipFill>
        <p:spPr bwMode="auto">
          <a:xfrm>
            <a:off x="6905625" y="1125538"/>
            <a:ext cx="1619250" cy="1617662"/>
          </a:xfrm>
          <a:prstGeom prst="rect">
            <a:avLst/>
          </a:prstGeom>
          <a:noFill/>
          <a:ln w="9525">
            <a:noFill/>
            <a:miter lim="800000"/>
            <a:headEnd/>
            <a:tailEnd/>
          </a:ln>
        </p:spPr>
      </p:pic>
      <p:pic>
        <p:nvPicPr>
          <p:cNvPr id="25" name="Picture 2"/>
          <p:cNvPicPr>
            <a:picLocks noChangeAspect="1" noChangeArrowheads="1"/>
          </p:cNvPicPr>
          <p:nvPr/>
        </p:nvPicPr>
        <p:blipFill>
          <a:blip r:embed="rId5">
            <a:duotone>
              <a:prstClr val="black"/>
              <a:schemeClr val="accent5">
                <a:tint val="45000"/>
                <a:satMod val="400000"/>
              </a:schemeClr>
            </a:duotone>
            <a:extLst>
              <a:ext uri="{28A0092B-C50C-407E-A947-70E740481C1C}"/>
            </a:extLst>
          </a:blip>
          <a:srcRect/>
          <a:stretch>
            <a:fillRect/>
          </a:stretch>
        </p:blipFill>
        <p:spPr bwMode="auto">
          <a:xfrm>
            <a:off x="5399226" y="1934912"/>
            <a:ext cx="1353900" cy="283674"/>
          </a:xfrm>
          <a:prstGeom prst="rect">
            <a:avLst/>
          </a:prstGeom>
          <a:noFill/>
          <a:ln>
            <a:noFill/>
          </a:ln>
          <a:effectLst/>
          <a:extLst>
            <a:ext uri="{909E8E84-426E-40DD-AFC4-6F175D3DCCD1}"/>
            <a:ext uri="{91240B29-F687-4F45-9708-019B960494DF}"/>
            <a:ext uri="{AF507438-7753-43E0-B8FC-AC1667EBCBE1}"/>
          </a:extLst>
        </p:spPr>
      </p:pic>
      <p:pic>
        <p:nvPicPr>
          <p:cNvPr id="75786" name="Picture 4"/>
          <p:cNvPicPr>
            <a:picLocks noChangeAspect="1" noChangeArrowheads="1"/>
          </p:cNvPicPr>
          <p:nvPr/>
        </p:nvPicPr>
        <p:blipFill>
          <a:blip r:embed="rId6"/>
          <a:srcRect/>
          <a:stretch>
            <a:fillRect/>
          </a:stretch>
        </p:blipFill>
        <p:spPr bwMode="auto">
          <a:xfrm>
            <a:off x="5259388" y="4598988"/>
            <a:ext cx="1538287" cy="1190625"/>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1422400" y="4683125"/>
            <a:ext cx="6200775" cy="1985963"/>
          </a:xfrm>
          <a:prstGeom prst="roundRect">
            <a:avLst>
              <a:gd name="adj" fmla="val 5487"/>
            </a:avLst>
          </a:prstGeom>
          <a:ln/>
        </p:spPr>
        <p:style>
          <a:lnRef idx="3">
            <a:schemeClr val="lt1"/>
          </a:lnRef>
          <a:fillRef idx="1">
            <a:schemeClr val="accent6"/>
          </a:fillRef>
          <a:effectRef idx="1">
            <a:schemeClr val="accent6"/>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defRPr/>
            </a:pPr>
            <a:endParaRPr lang="en-US"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52" name="Rounded Rectangle 41"/>
          <p:cNvSpPr/>
          <p:nvPr/>
        </p:nvSpPr>
        <p:spPr>
          <a:xfrm flipH="1">
            <a:off x="4962525" y="1571625"/>
            <a:ext cx="4016375" cy="2463800"/>
          </a:xfrm>
          <a:custGeom>
            <a:avLst/>
            <a:gdLst>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3784921 w 3784921"/>
              <a:gd name="connsiteY4" fmla="*/ 2295146 h 2393045"/>
              <a:gd name="connsiteX5" fmla="*/ 3687022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997842 w 3784921"/>
              <a:gd name="connsiteY4" fmla="*/ 1565941 h 2393045"/>
              <a:gd name="connsiteX5" fmla="*/ 3687022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997842 w 3784921"/>
              <a:gd name="connsiteY4" fmla="*/ 1565941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847372 w 3784921"/>
              <a:gd name="connsiteY4" fmla="*/ 1531217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847372 w 3784921"/>
              <a:gd name="connsiteY4" fmla="*/ 1531217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847372 w 3784921"/>
              <a:gd name="connsiteY4" fmla="*/ 1531217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699335"/>
              <a:gd name="connsiteY0" fmla="*/ 97899 h 2393045"/>
              <a:gd name="connsiteX1" fmla="*/ 97899 w 3699335"/>
              <a:gd name="connsiteY1" fmla="*/ 0 h 2393045"/>
              <a:gd name="connsiteX2" fmla="*/ 3687022 w 3699335"/>
              <a:gd name="connsiteY2" fmla="*/ 0 h 2393045"/>
              <a:gd name="connsiteX3" fmla="*/ 3599581 w 3699335"/>
              <a:gd name="connsiteY3" fmla="*/ 245422 h 2393045"/>
              <a:gd name="connsiteX4" fmla="*/ 2847372 w 3699335"/>
              <a:gd name="connsiteY4" fmla="*/ 1531217 h 2393045"/>
              <a:gd name="connsiteX5" fmla="*/ 2367508 w 3699335"/>
              <a:gd name="connsiteY5" fmla="*/ 2393045 h 2393045"/>
              <a:gd name="connsiteX6" fmla="*/ 97899 w 3699335"/>
              <a:gd name="connsiteY6" fmla="*/ 2393045 h 2393045"/>
              <a:gd name="connsiteX7" fmla="*/ 0 w 3699335"/>
              <a:gd name="connsiteY7" fmla="*/ 2295146 h 2393045"/>
              <a:gd name="connsiteX8" fmla="*/ 0 w 3699335"/>
              <a:gd name="connsiteY8" fmla="*/ 97899 h 2393045"/>
              <a:gd name="connsiteX0" fmla="*/ 0 w 3699335"/>
              <a:gd name="connsiteY0" fmla="*/ 97899 h 2393045"/>
              <a:gd name="connsiteX1" fmla="*/ 97899 w 3699335"/>
              <a:gd name="connsiteY1" fmla="*/ 0 h 2393045"/>
              <a:gd name="connsiteX2" fmla="*/ 3687022 w 3699335"/>
              <a:gd name="connsiteY2" fmla="*/ 0 h 2393045"/>
              <a:gd name="connsiteX3" fmla="*/ 3599581 w 3699335"/>
              <a:gd name="connsiteY3" fmla="*/ 245422 h 2393045"/>
              <a:gd name="connsiteX4" fmla="*/ 2847372 w 3699335"/>
              <a:gd name="connsiteY4" fmla="*/ 1531217 h 2393045"/>
              <a:gd name="connsiteX5" fmla="*/ 2367508 w 3699335"/>
              <a:gd name="connsiteY5" fmla="*/ 2393045 h 2393045"/>
              <a:gd name="connsiteX6" fmla="*/ 97899 w 3699335"/>
              <a:gd name="connsiteY6" fmla="*/ 2393045 h 2393045"/>
              <a:gd name="connsiteX7" fmla="*/ 0 w 3699335"/>
              <a:gd name="connsiteY7" fmla="*/ 2295146 h 2393045"/>
              <a:gd name="connsiteX8" fmla="*/ 0 w 3699335"/>
              <a:gd name="connsiteY8" fmla="*/ 97899 h 2393045"/>
              <a:gd name="connsiteX0" fmla="*/ 0 w 3694013"/>
              <a:gd name="connsiteY0" fmla="*/ 97899 h 2393045"/>
              <a:gd name="connsiteX1" fmla="*/ 97899 w 3694013"/>
              <a:gd name="connsiteY1" fmla="*/ 0 h 2393045"/>
              <a:gd name="connsiteX2" fmla="*/ 3687022 w 3694013"/>
              <a:gd name="connsiteY2" fmla="*/ 0 h 2393045"/>
              <a:gd name="connsiteX3" fmla="*/ 3463831 w 3694013"/>
              <a:gd name="connsiteY3" fmla="*/ 245422 h 2393045"/>
              <a:gd name="connsiteX4" fmla="*/ 2847372 w 3694013"/>
              <a:gd name="connsiteY4" fmla="*/ 1531217 h 2393045"/>
              <a:gd name="connsiteX5" fmla="*/ 2367508 w 3694013"/>
              <a:gd name="connsiteY5" fmla="*/ 2393045 h 2393045"/>
              <a:gd name="connsiteX6" fmla="*/ 97899 w 3694013"/>
              <a:gd name="connsiteY6" fmla="*/ 2393045 h 2393045"/>
              <a:gd name="connsiteX7" fmla="*/ 0 w 3694013"/>
              <a:gd name="connsiteY7" fmla="*/ 2295146 h 2393045"/>
              <a:gd name="connsiteX8" fmla="*/ 0 w 3694013"/>
              <a:gd name="connsiteY8" fmla="*/ 97899 h 2393045"/>
              <a:gd name="connsiteX0" fmla="*/ 0 w 3694013"/>
              <a:gd name="connsiteY0" fmla="*/ 97899 h 2393045"/>
              <a:gd name="connsiteX1" fmla="*/ 97899 w 3694013"/>
              <a:gd name="connsiteY1" fmla="*/ 0 h 2393045"/>
              <a:gd name="connsiteX2" fmla="*/ 3687022 w 3694013"/>
              <a:gd name="connsiteY2" fmla="*/ 0 h 2393045"/>
              <a:gd name="connsiteX3" fmla="*/ 3463831 w 3694013"/>
              <a:gd name="connsiteY3" fmla="*/ 245422 h 2393045"/>
              <a:gd name="connsiteX4" fmla="*/ 2847372 w 3694013"/>
              <a:gd name="connsiteY4" fmla="*/ 1531217 h 2393045"/>
              <a:gd name="connsiteX5" fmla="*/ 2910509 w 3694013"/>
              <a:gd name="connsiteY5" fmla="*/ 2393045 h 2393045"/>
              <a:gd name="connsiteX6" fmla="*/ 97899 w 3694013"/>
              <a:gd name="connsiteY6" fmla="*/ 2393045 h 2393045"/>
              <a:gd name="connsiteX7" fmla="*/ 0 w 3694013"/>
              <a:gd name="connsiteY7" fmla="*/ 2295146 h 2393045"/>
              <a:gd name="connsiteX8" fmla="*/ 0 w 3694013"/>
              <a:gd name="connsiteY8" fmla="*/ 97899 h 239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4013" h="2393045">
                <a:moveTo>
                  <a:pt x="0" y="97899"/>
                </a:moveTo>
                <a:cubicBezTo>
                  <a:pt x="0" y="43831"/>
                  <a:pt x="43831" y="0"/>
                  <a:pt x="97899" y="0"/>
                </a:cubicBezTo>
                <a:lnTo>
                  <a:pt x="3687022" y="0"/>
                </a:lnTo>
                <a:cubicBezTo>
                  <a:pt x="3741090" y="0"/>
                  <a:pt x="3463831" y="191354"/>
                  <a:pt x="3463831" y="245422"/>
                </a:cubicBezTo>
                <a:cubicBezTo>
                  <a:pt x="3060444" y="893540"/>
                  <a:pt x="3125165" y="821951"/>
                  <a:pt x="2847372" y="1531217"/>
                </a:cubicBezTo>
                <a:cubicBezTo>
                  <a:pt x="2662177" y="1758905"/>
                  <a:pt x="2964577" y="2393045"/>
                  <a:pt x="2910509" y="2393045"/>
                </a:cubicBezTo>
                <a:lnTo>
                  <a:pt x="97899" y="2393045"/>
                </a:lnTo>
                <a:cubicBezTo>
                  <a:pt x="43831" y="2393045"/>
                  <a:pt x="0" y="2349214"/>
                  <a:pt x="0" y="2295146"/>
                </a:cubicBezTo>
                <a:lnTo>
                  <a:pt x="0" y="97899"/>
                </a:lnTo>
                <a:close/>
              </a:path>
            </a:pathLst>
          </a:custGeom>
          <a:ln/>
        </p:spPr>
        <p:style>
          <a:lnRef idx="3">
            <a:schemeClr val="lt1"/>
          </a:lnRef>
          <a:fillRef idx="1">
            <a:schemeClr val="accent5"/>
          </a:fillRef>
          <a:effectRef idx="1">
            <a:schemeClr val="accent5"/>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defRPr/>
            </a:pPr>
            <a:endParaRPr lang="en-US"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42" name="Rounded Rectangle 41"/>
          <p:cNvSpPr/>
          <p:nvPr/>
        </p:nvSpPr>
        <p:spPr>
          <a:xfrm>
            <a:off x="180975" y="1571625"/>
            <a:ext cx="3959225" cy="2463800"/>
          </a:xfrm>
          <a:custGeom>
            <a:avLst/>
            <a:gdLst>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3784921 w 3784921"/>
              <a:gd name="connsiteY4" fmla="*/ 2295146 h 2393045"/>
              <a:gd name="connsiteX5" fmla="*/ 3687022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997842 w 3784921"/>
              <a:gd name="connsiteY4" fmla="*/ 1565941 h 2393045"/>
              <a:gd name="connsiteX5" fmla="*/ 3687022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997842 w 3784921"/>
              <a:gd name="connsiteY4" fmla="*/ 1565941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847372 w 3784921"/>
              <a:gd name="connsiteY4" fmla="*/ 1531217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847372 w 3784921"/>
              <a:gd name="connsiteY4" fmla="*/ 1531217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 name="connsiteX0" fmla="*/ 0 w 3784921"/>
              <a:gd name="connsiteY0" fmla="*/ 97899 h 2393045"/>
              <a:gd name="connsiteX1" fmla="*/ 97899 w 3784921"/>
              <a:gd name="connsiteY1" fmla="*/ 0 h 2393045"/>
              <a:gd name="connsiteX2" fmla="*/ 3687022 w 3784921"/>
              <a:gd name="connsiteY2" fmla="*/ 0 h 2393045"/>
              <a:gd name="connsiteX3" fmla="*/ 3784921 w 3784921"/>
              <a:gd name="connsiteY3" fmla="*/ 97899 h 2393045"/>
              <a:gd name="connsiteX4" fmla="*/ 2847372 w 3784921"/>
              <a:gd name="connsiteY4" fmla="*/ 1531217 h 2393045"/>
              <a:gd name="connsiteX5" fmla="*/ 2367508 w 3784921"/>
              <a:gd name="connsiteY5" fmla="*/ 2393045 h 2393045"/>
              <a:gd name="connsiteX6" fmla="*/ 97899 w 3784921"/>
              <a:gd name="connsiteY6" fmla="*/ 2393045 h 2393045"/>
              <a:gd name="connsiteX7" fmla="*/ 0 w 3784921"/>
              <a:gd name="connsiteY7" fmla="*/ 2295146 h 2393045"/>
              <a:gd name="connsiteX8" fmla="*/ 0 w 3784921"/>
              <a:gd name="connsiteY8" fmla="*/ 97899 h 239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921" h="2393045">
                <a:moveTo>
                  <a:pt x="0" y="97899"/>
                </a:moveTo>
                <a:cubicBezTo>
                  <a:pt x="0" y="43831"/>
                  <a:pt x="43831" y="0"/>
                  <a:pt x="97899" y="0"/>
                </a:cubicBezTo>
                <a:lnTo>
                  <a:pt x="3687022" y="0"/>
                </a:lnTo>
                <a:cubicBezTo>
                  <a:pt x="3741090" y="0"/>
                  <a:pt x="3784921" y="43831"/>
                  <a:pt x="3784921" y="97899"/>
                </a:cubicBezTo>
                <a:cubicBezTo>
                  <a:pt x="3784921" y="830315"/>
                  <a:pt x="3125165" y="821951"/>
                  <a:pt x="2847372" y="1531217"/>
                </a:cubicBezTo>
                <a:cubicBezTo>
                  <a:pt x="2662177" y="1758905"/>
                  <a:pt x="2421576" y="2393045"/>
                  <a:pt x="2367508" y="2393045"/>
                </a:cubicBezTo>
                <a:lnTo>
                  <a:pt x="97899" y="2393045"/>
                </a:lnTo>
                <a:cubicBezTo>
                  <a:pt x="43831" y="2393045"/>
                  <a:pt x="0" y="2349214"/>
                  <a:pt x="0" y="2295146"/>
                </a:cubicBezTo>
                <a:lnTo>
                  <a:pt x="0" y="97899"/>
                </a:lnTo>
                <a:close/>
              </a:path>
            </a:pathLst>
          </a:custGeom>
          <a:ln/>
        </p:spPr>
        <p:style>
          <a:lnRef idx="3">
            <a:schemeClr val="lt1"/>
          </a:lnRef>
          <a:fillRef idx="1">
            <a:schemeClr val="accent1"/>
          </a:fillRef>
          <a:effectRef idx="1">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defRPr/>
            </a:pPr>
            <a:endParaRPr lang="en-US"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19461" name="Title 1"/>
          <p:cNvSpPr>
            <a:spLocks noGrp="1"/>
          </p:cNvSpPr>
          <p:nvPr>
            <p:ph type="title"/>
          </p:nvPr>
        </p:nvSpPr>
        <p:spPr>
          <a:xfrm>
            <a:off x="456131" y="229616"/>
            <a:ext cx="8231743" cy="609398"/>
          </a:xfrm>
        </p:spPr>
        <p:txBody>
          <a:bodyPr>
            <a:normAutofit fontScale="90000"/>
          </a:bodyPr>
          <a:lstStyle/>
          <a:p>
            <a:pPr defTabSz="914363" fontAlgn="auto">
              <a:spcAft>
                <a:spcPts val="0"/>
              </a:spcAft>
              <a:defRPr/>
            </a:pPr>
            <a:r>
              <a:rPr lang="ru-RU" sz="4900">
                <a:latin typeface="Segoe UI Light" charset="0"/>
              </a:rPr>
              <a:t>Полный цикл </a:t>
            </a:r>
            <a:r>
              <a:rPr sz="4900">
                <a:latin typeface="Segoe UI Light" charset="0"/>
              </a:rPr>
              <a:t>SAM</a:t>
            </a:r>
            <a:endParaRPr>
              <a:solidFill>
                <a:schemeClr val="tx2"/>
              </a:solidFill>
              <a:latin typeface="Segoe UI Light" charset="0"/>
            </a:endParaRPr>
          </a:p>
        </p:txBody>
      </p:sp>
      <p:sp>
        <p:nvSpPr>
          <p:cNvPr id="2" name="Text Placeholder 1"/>
          <p:cNvSpPr>
            <a:spLocks noGrp="1"/>
          </p:cNvSpPr>
          <p:nvPr>
            <p:ph type="body" sz="quarter" idx="10"/>
          </p:nvPr>
        </p:nvSpPr>
        <p:spPr>
          <a:xfrm>
            <a:off x="456128" y="908720"/>
            <a:ext cx="8231744" cy="498598"/>
          </a:xfrm>
        </p:spPr>
        <p:txBody>
          <a:bodyPr/>
          <a:lstStyle/>
          <a:p>
            <a:pPr marL="0" indent="0" defTabSz="914363" fontAlgn="auto">
              <a:spcAft>
                <a:spcPts val="0"/>
              </a:spcAft>
              <a:buFont typeface="Arial" pitchFamily="34" charset="0"/>
              <a:buNone/>
              <a:defRPr/>
            </a:pPr>
            <a:r>
              <a:rPr lang="ru-RU" sz="1800" dirty="0" smtClean="0"/>
              <a:t>Майкрософт помогает своим клиентам с действующими </a:t>
            </a:r>
            <a:r>
              <a:rPr lang="en-US" sz="1800" dirty="0" smtClean="0"/>
              <a:t>EA/EAS/Select</a:t>
            </a:r>
            <a:r>
              <a:rPr lang="ru-RU" sz="1800" dirty="0" smtClean="0"/>
              <a:t> получить преимущества управления лицензиями</a:t>
            </a:r>
            <a:endParaRPr lang="en-US" sz="1800" dirty="0"/>
          </a:p>
        </p:txBody>
      </p:sp>
      <p:sp>
        <p:nvSpPr>
          <p:cNvPr id="76806" name="Rectangle 8"/>
          <p:cNvSpPr>
            <a:spLocks noChangeArrowheads="1"/>
          </p:cNvSpPr>
          <p:nvPr/>
        </p:nvSpPr>
        <p:spPr bwMode="auto">
          <a:xfrm>
            <a:off x="180975" y="1571625"/>
            <a:ext cx="3276600" cy="400050"/>
          </a:xfrm>
          <a:prstGeom prst="rect">
            <a:avLst/>
          </a:prstGeom>
          <a:noFill/>
          <a:ln w="9525">
            <a:noFill/>
            <a:miter lim="800000"/>
            <a:headEnd/>
            <a:tailEnd/>
          </a:ln>
        </p:spPr>
        <p:txBody>
          <a:bodyPr>
            <a:spAutoFit/>
          </a:bodyPr>
          <a:lstStyle/>
          <a:p>
            <a:r>
              <a:rPr lang="en-US" sz="2000">
                <a:solidFill>
                  <a:schemeClr val="bg1"/>
                </a:solidFill>
                <a:latin typeface="Segoe UI" pitchFamily="34" charset="0"/>
                <a:ea typeface="MS PGothic" pitchFamily="34" charset="-128"/>
                <a:cs typeface="Segoe UI" pitchFamily="34" charset="0"/>
              </a:rPr>
              <a:t>SAM </a:t>
            </a:r>
            <a:r>
              <a:rPr lang="ru-RU" sz="2000">
                <a:solidFill>
                  <a:schemeClr val="bg1"/>
                </a:solidFill>
                <a:latin typeface="Segoe UI" pitchFamily="34" charset="0"/>
                <a:ea typeface="MS PGothic" pitchFamily="34" charset="-128"/>
                <a:cs typeface="Segoe UI" pitchFamily="34" charset="0"/>
              </a:rPr>
              <a:t>Начального уровня</a:t>
            </a:r>
            <a:endParaRPr lang="en-US" sz="2000">
              <a:solidFill>
                <a:schemeClr val="bg1"/>
              </a:solidFill>
              <a:latin typeface="Segoe UI" pitchFamily="34" charset="0"/>
              <a:ea typeface="MS PGothic" pitchFamily="34" charset="-128"/>
              <a:cs typeface="Segoe UI" pitchFamily="34" charset="0"/>
            </a:endParaRPr>
          </a:p>
        </p:txBody>
      </p:sp>
      <p:sp>
        <p:nvSpPr>
          <p:cNvPr id="76807" name="Rectangle 44"/>
          <p:cNvSpPr>
            <a:spLocks noChangeArrowheads="1"/>
          </p:cNvSpPr>
          <p:nvPr/>
        </p:nvSpPr>
        <p:spPr bwMode="auto">
          <a:xfrm>
            <a:off x="6743700" y="1582738"/>
            <a:ext cx="2292350" cy="400050"/>
          </a:xfrm>
          <a:prstGeom prst="rect">
            <a:avLst/>
          </a:prstGeom>
          <a:noFill/>
          <a:ln w="9525">
            <a:noFill/>
            <a:miter lim="800000"/>
            <a:headEnd/>
            <a:tailEnd/>
          </a:ln>
        </p:spPr>
        <p:txBody>
          <a:bodyPr>
            <a:spAutoFit/>
          </a:bodyPr>
          <a:lstStyle/>
          <a:p>
            <a:pPr algn="r"/>
            <a:r>
              <a:rPr lang="ru-RU" sz="2000">
                <a:solidFill>
                  <a:schemeClr val="bg1"/>
                </a:solidFill>
                <a:latin typeface="Segoe UI" pitchFamily="34" charset="0"/>
                <a:ea typeface="MS PGothic" pitchFamily="34" charset="-128"/>
                <a:cs typeface="Segoe UI" pitchFamily="34" charset="0"/>
              </a:rPr>
              <a:t>Оценка </a:t>
            </a:r>
            <a:r>
              <a:rPr lang="en-US" sz="2000">
                <a:solidFill>
                  <a:schemeClr val="bg1"/>
                </a:solidFill>
                <a:latin typeface="Segoe UI" pitchFamily="34" charset="0"/>
                <a:ea typeface="MS PGothic" pitchFamily="34" charset="-128"/>
                <a:cs typeface="Segoe UI" pitchFamily="34" charset="0"/>
              </a:rPr>
              <a:t>SAM</a:t>
            </a:r>
          </a:p>
        </p:txBody>
      </p:sp>
      <p:sp>
        <p:nvSpPr>
          <p:cNvPr id="76808" name="Rectangle 45"/>
          <p:cNvSpPr>
            <a:spLocks noChangeArrowheads="1"/>
          </p:cNvSpPr>
          <p:nvPr/>
        </p:nvSpPr>
        <p:spPr bwMode="auto">
          <a:xfrm>
            <a:off x="1422400" y="4779963"/>
            <a:ext cx="1997075" cy="1200150"/>
          </a:xfrm>
          <a:prstGeom prst="rect">
            <a:avLst/>
          </a:prstGeom>
          <a:noFill/>
          <a:ln w="9525">
            <a:noFill/>
            <a:miter lim="800000"/>
            <a:headEnd/>
            <a:tailEnd/>
          </a:ln>
        </p:spPr>
        <p:txBody>
          <a:bodyPr wrap="none">
            <a:spAutoFit/>
          </a:bodyPr>
          <a:lstStyle/>
          <a:p>
            <a:pPr>
              <a:lnSpc>
                <a:spcPct val="120000"/>
              </a:lnSpc>
              <a:spcAft>
                <a:spcPts val="1000"/>
              </a:spcAft>
            </a:pPr>
            <a:r>
              <a:rPr lang="ru-RU" sz="2000">
                <a:solidFill>
                  <a:schemeClr val="bg1"/>
                </a:solidFill>
                <a:latin typeface="Segoe UI" pitchFamily="34" charset="0"/>
                <a:ea typeface="MS PGothic" pitchFamily="34" charset="-128"/>
                <a:cs typeface="Segoe UI" pitchFamily="34" charset="0"/>
              </a:rPr>
              <a:t>Планирование </a:t>
            </a:r>
            <a:br>
              <a:rPr lang="ru-RU" sz="2000">
                <a:solidFill>
                  <a:schemeClr val="bg1"/>
                </a:solidFill>
                <a:latin typeface="Segoe UI" pitchFamily="34" charset="0"/>
                <a:ea typeface="MS PGothic" pitchFamily="34" charset="-128"/>
                <a:cs typeface="Segoe UI" pitchFamily="34" charset="0"/>
              </a:rPr>
            </a:br>
            <a:r>
              <a:rPr lang="ru-RU" sz="2000">
                <a:solidFill>
                  <a:schemeClr val="bg1"/>
                </a:solidFill>
                <a:latin typeface="Segoe UI" pitchFamily="34" charset="0"/>
                <a:ea typeface="MS PGothic" pitchFamily="34" charset="-128"/>
                <a:cs typeface="Segoe UI" pitchFamily="34" charset="0"/>
              </a:rPr>
              <a:t>внедрения </a:t>
            </a:r>
            <a:br>
              <a:rPr lang="ru-RU" sz="2000">
                <a:solidFill>
                  <a:schemeClr val="bg1"/>
                </a:solidFill>
                <a:latin typeface="Segoe UI" pitchFamily="34" charset="0"/>
                <a:ea typeface="MS PGothic" pitchFamily="34" charset="-128"/>
                <a:cs typeface="Segoe UI" pitchFamily="34" charset="0"/>
              </a:rPr>
            </a:br>
            <a:r>
              <a:rPr lang="en-US" sz="2000">
                <a:solidFill>
                  <a:schemeClr val="bg1"/>
                </a:solidFill>
                <a:latin typeface="Segoe UI" pitchFamily="34" charset="0"/>
                <a:ea typeface="MS PGothic" pitchFamily="34" charset="-128"/>
                <a:cs typeface="Segoe UI" pitchFamily="34" charset="0"/>
              </a:rPr>
              <a:t>SAM </a:t>
            </a:r>
          </a:p>
        </p:txBody>
      </p:sp>
      <p:sp>
        <p:nvSpPr>
          <p:cNvPr id="76809" name="Rectangle 18"/>
          <p:cNvSpPr>
            <a:spLocks noChangeArrowheads="1"/>
          </p:cNvSpPr>
          <p:nvPr/>
        </p:nvSpPr>
        <p:spPr bwMode="auto">
          <a:xfrm>
            <a:off x="180975" y="1979613"/>
            <a:ext cx="2871788" cy="2030412"/>
          </a:xfrm>
          <a:prstGeom prst="rect">
            <a:avLst/>
          </a:prstGeom>
          <a:noFill/>
          <a:ln w="9525">
            <a:noFill/>
            <a:miter lim="800000"/>
            <a:headEnd/>
            <a:tailEnd/>
          </a:ln>
        </p:spPr>
        <p:txBody>
          <a:bodyPr>
            <a:spAutoFit/>
          </a:bodyPr>
          <a:lstStyle/>
          <a:p>
            <a:r>
              <a:rPr lang="ru-RU" sz="1400">
                <a:solidFill>
                  <a:srgbClr val="000000"/>
                </a:solidFill>
                <a:latin typeface="Segoe UI" pitchFamily="34" charset="0"/>
                <a:ea typeface="MS PGothic" pitchFamily="34" charset="-128"/>
                <a:cs typeface="Segoe UI" pitchFamily="34" charset="0"/>
              </a:rPr>
              <a:t>Инвентаризация установленного ПО </a:t>
            </a:r>
            <a:r>
              <a:rPr lang="en-US" sz="1400">
                <a:solidFill>
                  <a:srgbClr val="000000"/>
                </a:solidFill>
                <a:latin typeface="Segoe UI" pitchFamily="34" charset="0"/>
                <a:ea typeface="MS PGothic" pitchFamily="34" charset="-128"/>
                <a:cs typeface="Segoe UI" pitchFamily="34" charset="0"/>
              </a:rPr>
              <a:t>Microsoft, </a:t>
            </a:r>
            <a:r>
              <a:rPr lang="ru-RU" sz="1400">
                <a:solidFill>
                  <a:srgbClr val="000000"/>
                </a:solidFill>
                <a:latin typeface="Segoe UI" pitchFamily="34" charset="0"/>
                <a:ea typeface="MS PGothic" pitchFamily="34" charset="-128"/>
                <a:cs typeface="Segoe UI" pitchFamily="34" charset="0"/>
              </a:rPr>
              <a:t>проверка документальных доказательств лицензий, виртуальных, хостинговых</a:t>
            </a:r>
            <a:br>
              <a:rPr lang="ru-RU" sz="1400">
                <a:solidFill>
                  <a:srgbClr val="000000"/>
                </a:solidFill>
                <a:latin typeface="Segoe UI" pitchFamily="34" charset="0"/>
                <a:ea typeface="MS PGothic" pitchFamily="34" charset="-128"/>
                <a:cs typeface="Segoe UI" pitchFamily="34" charset="0"/>
              </a:rPr>
            </a:br>
            <a:r>
              <a:rPr lang="ru-RU" sz="1400">
                <a:solidFill>
                  <a:srgbClr val="000000"/>
                </a:solidFill>
                <a:latin typeface="Segoe UI" pitchFamily="34" charset="0"/>
                <a:ea typeface="MS PGothic" pitchFamily="34" charset="-128"/>
                <a:cs typeface="Segoe UI" pitchFamily="34" charset="0"/>
              </a:rPr>
              <a:t>и облачных решений и нахождение </a:t>
            </a:r>
            <a:br>
              <a:rPr lang="ru-RU" sz="1400">
                <a:solidFill>
                  <a:srgbClr val="000000"/>
                </a:solidFill>
                <a:latin typeface="Segoe UI" pitchFamily="34" charset="0"/>
                <a:ea typeface="MS PGothic" pitchFamily="34" charset="-128"/>
                <a:cs typeface="Segoe UI" pitchFamily="34" charset="0"/>
              </a:rPr>
            </a:br>
            <a:r>
              <a:rPr lang="ru-RU" sz="1400">
                <a:solidFill>
                  <a:srgbClr val="000000"/>
                </a:solidFill>
                <a:latin typeface="Segoe UI" pitchFamily="34" charset="0"/>
                <a:ea typeface="MS PGothic" pitchFamily="34" charset="-128"/>
                <a:cs typeface="Segoe UI" pitchFamily="34" charset="0"/>
              </a:rPr>
              <a:t>возможностей для </a:t>
            </a:r>
            <a:br>
              <a:rPr lang="ru-RU" sz="1400">
                <a:solidFill>
                  <a:srgbClr val="000000"/>
                </a:solidFill>
                <a:latin typeface="Segoe UI" pitchFamily="34" charset="0"/>
                <a:ea typeface="MS PGothic" pitchFamily="34" charset="-128"/>
                <a:cs typeface="Segoe UI" pitchFamily="34" charset="0"/>
              </a:rPr>
            </a:br>
            <a:r>
              <a:rPr lang="ru-RU" sz="1400">
                <a:solidFill>
                  <a:srgbClr val="000000"/>
                </a:solidFill>
                <a:latin typeface="Segoe UI" pitchFamily="34" charset="0"/>
                <a:ea typeface="MS PGothic" pitchFamily="34" charset="-128"/>
                <a:cs typeface="Segoe UI" pitchFamily="34" charset="0"/>
              </a:rPr>
              <a:t>улучшений</a:t>
            </a:r>
            <a:r>
              <a:rPr lang="en-US" sz="1400">
                <a:solidFill>
                  <a:srgbClr val="000000"/>
                </a:solidFill>
                <a:latin typeface="Segoe UI" pitchFamily="34" charset="0"/>
                <a:ea typeface="MS PGothic" pitchFamily="34" charset="-128"/>
                <a:cs typeface="Segoe UI" pitchFamily="34" charset="0"/>
              </a:rPr>
              <a:t>.    </a:t>
            </a:r>
            <a:endParaRPr lang="en-US" sz="1400">
              <a:latin typeface="Segoe UI" pitchFamily="34" charset="0"/>
              <a:ea typeface="MS PGothic" pitchFamily="34" charset="-128"/>
              <a:cs typeface="Segoe UI" pitchFamily="34" charset="0"/>
            </a:endParaRPr>
          </a:p>
        </p:txBody>
      </p:sp>
      <p:sp>
        <p:nvSpPr>
          <p:cNvPr id="76810" name="Rectangle 52"/>
          <p:cNvSpPr>
            <a:spLocks noChangeArrowheads="1"/>
          </p:cNvSpPr>
          <p:nvPr/>
        </p:nvSpPr>
        <p:spPr bwMode="auto">
          <a:xfrm>
            <a:off x="6326188" y="1978025"/>
            <a:ext cx="2709862" cy="2030413"/>
          </a:xfrm>
          <a:prstGeom prst="rect">
            <a:avLst/>
          </a:prstGeom>
          <a:noFill/>
          <a:ln w="9525">
            <a:noFill/>
            <a:miter lim="800000"/>
            <a:headEnd/>
            <a:tailEnd/>
          </a:ln>
        </p:spPr>
        <p:txBody>
          <a:bodyPr>
            <a:spAutoFit/>
          </a:bodyPr>
          <a:lstStyle/>
          <a:p>
            <a:pPr algn="r"/>
            <a:r>
              <a:rPr lang="ru-RU" sz="1400">
                <a:solidFill>
                  <a:srgbClr val="000000"/>
                </a:solidFill>
                <a:latin typeface="Segoe UI" pitchFamily="34" charset="0"/>
                <a:ea typeface="MS PGothic" pitchFamily="34" charset="-128"/>
                <a:cs typeface="Segoe UI" pitchFamily="34" charset="0"/>
              </a:rPr>
              <a:t>Обзор и анализ существующей </a:t>
            </a:r>
            <a:r>
              <a:rPr lang="en-US" sz="1400">
                <a:solidFill>
                  <a:srgbClr val="000000"/>
                </a:solidFill>
                <a:latin typeface="Segoe UI" pitchFamily="34" charset="0"/>
                <a:ea typeface="MS PGothic" pitchFamily="34" charset="-128"/>
                <a:cs typeface="Segoe UI" pitchFamily="34" charset="0"/>
              </a:rPr>
              <a:t>SAM-</a:t>
            </a:r>
            <a:r>
              <a:rPr lang="ru-RU" sz="1400">
                <a:solidFill>
                  <a:srgbClr val="000000"/>
                </a:solidFill>
                <a:latin typeface="Segoe UI" pitchFamily="34" charset="0"/>
                <a:ea typeface="MS PGothic" pitchFamily="34" charset="-128"/>
                <a:cs typeface="Segoe UI" pitchFamily="34" charset="0"/>
              </a:rPr>
              <a:t>политики клиента, оценка зрелости согласно </a:t>
            </a:r>
            <a:r>
              <a:rPr lang="en-US" sz="1400">
                <a:solidFill>
                  <a:srgbClr val="000000"/>
                </a:solidFill>
                <a:latin typeface="Segoe UI" pitchFamily="34" charset="0"/>
                <a:ea typeface="MS PGothic" pitchFamily="34" charset="-128"/>
                <a:cs typeface="Segoe UI" pitchFamily="34" charset="0"/>
              </a:rPr>
              <a:t>SAM Optimization</a:t>
            </a:r>
            <a:r>
              <a:rPr lang="ru-RU" sz="1400">
                <a:solidFill>
                  <a:srgbClr val="000000"/>
                </a:solidFill>
                <a:latin typeface="Segoe UI" pitchFamily="34" charset="0"/>
                <a:ea typeface="MS PGothic" pitchFamily="34" charset="-128"/>
                <a:cs typeface="Segoe UI" pitchFamily="34" charset="0"/>
              </a:rPr>
              <a:t> </a:t>
            </a:r>
            <a:r>
              <a:rPr lang="en-US" sz="1400">
                <a:solidFill>
                  <a:srgbClr val="000000"/>
                </a:solidFill>
                <a:latin typeface="Segoe UI" pitchFamily="34" charset="0"/>
                <a:ea typeface="MS PGothic" pitchFamily="34" charset="-128"/>
                <a:cs typeface="Segoe UI" pitchFamily="34" charset="0"/>
              </a:rPr>
              <a:t>Model, </a:t>
            </a:r>
            <a:r>
              <a:rPr lang="ru-RU" sz="1400">
                <a:solidFill>
                  <a:srgbClr val="000000"/>
                </a:solidFill>
                <a:latin typeface="Segoe UI" pitchFamily="34" charset="0"/>
                <a:ea typeface="MS PGothic" pitchFamily="34" charset="-128"/>
                <a:cs typeface="Segoe UI" pitchFamily="34" charset="0"/>
              </a:rPr>
              <a:t>нахождение возможностей для улучшений практики </a:t>
            </a:r>
            <a:r>
              <a:rPr lang="en-US" sz="1400">
                <a:solidFill>
                  <a:srgbClr val="000000"/>
                </a:solidFill>
                <a:latin typeface="Segoe UI" pitchFamily="34" charset="0"/>
                <a:ea typeface="MS PGothic" pitchFamily="34" charset="-128"/>
                <a:cs typeface="Segoe UI" pitchFamily="34" charset="0"/>
              </a:rPr>
              <a:t>SAM </a:t>
            </a:r>
            <a:r>
              <a:rPr lang="ru-RU" sz="1400">
                <a:solidFill>
                  <a:srgbClr val="000000"/>
                </a:solidFill>
                <a:latin typeface="Segoe UI" pitchFamily="34" charset="0"/>
                <a:ea typeface="MS PGothic" pitchFamily="34" charset="-128"/>
                <a:cs typeface="Segoe UI" pitchFamily="34" charset="0"/>
              </a:rPr>
              <a:t>и связанных показателей</a:t>
            </a:r>
            <a:r>
              <a:rPr lang="en-US" sz="1400">
                <a:solidFill>
                  <a:srgbClr val="000000"/>
                </a:solidFill>
                <a:latin typeface="Segoe UI" pitchFamily="34" charset="0"/>
                <a:ea typeface="MS PGothic" pitchFamily="34" charset="-128"/>
                <a:cs typeface="Segoe UI" pitchFamily="34" charset="0"/>
              </a:rPr>
              <a:t> </a:t>
            </a:r>
            <a:r>
              <a:rPr lang="ru-RU" sz="1400">
                <a:solidFill>
                  <a:srgbClr val="000000"/>
                </a:solidFill>
                <a:latin typeface="Segoe UI" pitchFamily="34" charset="0"/>
                <a:ea typeface="MS PGothic" pitchFamily="34" charset="-128"/>
                <a:cs typeface="Segoe UI" pitchFamily="34" charset="0"/>
              </a:rPr>
              <a:t>возврата инвестиций (</a:t>
            </a:r>
            <a:r>
              <a:rPr lang="en-US" sz="1400">
                <a:solidFill>
                  <a:srgbClr val="000000"/>
                </a:solidFill>
                <a:latin typeface="Segoe UI" pitchFamily="34" charset="0"/>
                <a:ea typeface="MS PGothic" pitchFamily="34" charset="-128"/>
                <a:cs typeface="Segoe UI" pitchFamily="34" charset="0"/>
              </a:rPr>
              <a:t>ROI</a:t>
            </a:r>
            <a:r>
              <a:rPr lang="ru-RU" sz="1400">
                <a:solidFill>
                  <a:srgbClr val="000000"/>
                </a:solidFill>
                <a:latin typeface="Segoe UI" pitchFamily="34" charset="0"/>
                <a:ea typeface="MS PGothic" pitchFamily="34" charset="-128"/>
                <a:cs typeface="Segoe UI" pitchFamily="34" charset="0"/>
              </a:rPr>
              <a:t>)</a:t>
            </a:r>
            <a:r>
              <a:rPr lang="en-US" sz="1400">
                <a:solidFill>
                  <a:srgbClr val="000000"/>
                </a:solidFill>
                <a:latin typeface="Segoe UI" pitchFamily="34" charset="0"/>
                <a:ea typeface="MS PGothic" pitchFamily="34" charset="-128"/>
                <a:cs typeface="Segoe UI" pitchFamily="34" charset="0"/>
              </a:rPr>
              <a:t>.</a:t>
            </a:r>
          </a:p>
        </p:txBody>
      </p:sp>
      <p:sp>
        <p:nvSpPr>
          <p:cNvPr id="76811" name="Rectangle 43"/>
          <p:cNvSpPr>
            <a:spLocks noChangeArrowheads="1"/>
          </p:cNvSpPr>
          <p:nvPr/>
        </p:nvSpPr>
        <p:spPr bwMode="auto">
          <a:xfrm>
            <a:off x="2900363" y="5273675"/>
            <a:ext cx="4656137" cy="1384300"/>
          </a:xfrm>
          <a:prstGeom prst="rect">
            <a:avLst/>
          </a:prstGeom>
          <a:noFill/>
          <a:ln w="9525">
            <a:noFill/>
            <a:miter lim="800000"/>
            <a:headEnd/>
            <a:tailEnd/>
          </a:ln>
        </p:spPr>
        <p:txBody>
          <a:bodyPr>
            <a:spAutoFit/>
          </a:bodyPr>
          <a:lstStyle/>
          <a:p>
            <a:r>
              <a:rPr lang="ru-RU" sz="1400">
                <a:solidFill>
                  <a:srgbClr val="000000"/>
                </a:solidFill>
                <a:latin typeface="Segoe UI" pitchFamily="34" charset="0"/>
                <a:ea typeface="MS PGothic" pitchFamily="34" charset="-128"/>
                <a:cs typeface="Segoe UI" pitchFamily="34" charset="0"/>
              </a:rPr>
              <a:t>Подготовка к внедрению базовых процессов и технологий для ключевых процессов </a:t>
            </a:r>
            <a:r>
              <a:rPr lang="en-US" sz="1400">
                <a:solidFill>
                  <a:srgbClr val="000000"/>
                </a:solidFill>
                <a:latin typeface="Segoe UI" pitchFamily="34" charset="0"/>
                <a:ea typeface="MS PGothic" pitchFamily="34" charset="-128"/>
                <a:cs typeface="Segoe UI" pitchFamily="34" charset="0"/>
              </a:rPr>
              <a:t>SAM, </a:t>
            </a:r>
            <a:r>
              <a:rPr lang="ru-RU" sz="1400">
                <a:solidFill>
                  <a:srgbClr val="000000"/>
                </a:solidFill>
                <a:latin typeface="Segoe UI" pitchFamily="34" charset="0"/>
                <a:ea typeface="MS PGothic" pitchFamily="34" charset="-128"/>
                <a:cs typeface="Segoe UI" pitchFamily="34" charset="0"/>
              </a:rPr>
              <a:t>включающих разворачивание ПО, измерение использования, инвентаризацию и контроль. Особое внимание решениям, базирующимся на технологиях </a:t>
            </a:r>
            <a:r>
              <a:rPr lang="en-US" sz="1400">
                <a:solidFill>
                  <a:srgbClr val="000000"/>
                </a:solidFill>
                <a:latin typeface="Segoe UI" pitchFamily="34" charset="0"/>
                <a:ea typeface="MS PGothic" pitchFamily="34" charset="-128"/>
                <a:cs typeface="Segoe UI" pitchFamily="34" charset="0"/>
              </a:rPr>
              <a:t>Microsoft: System Center, MDOP AIS, </a:t>
            </a:r>
            <a:r>
              <a:rPr lang="ru-RU" sz="1400">
                <a:solidFill>
                  <a:srgbClr val="000000"/>
                </a:solidFill>
                <a:latin typeface="Segoe UI" pitchFamily="34" charset="0"/>
                <a:ea typeface="MS PGothic" pitchFamily="34" charset="-128"/>
                <a:cs typeface="Segoe UI" pitchFamily="34" charset="0"/>
              </a:rPr>
              <a:t>или</a:t>
            </a:r>
            <a:r>
              <a:rPr lang="en-US" sz="1400">
                <a:solidFill>
                  <a:srgbClr val="000000"/>
                </a:solidFill>
                <a:latin typeface="Segoe UI" pitchFamily="34" charset="0"/>
                <a:ea typeface="MS PGothic" pitchFamily="34" charset="-128"/>
                <a:cs typeface="Segoe UI" pitchFamily="34" charset="0"/>
              </a:rPr>
              <a:t> MAP.</a:t>
            </a:r>
            <a:endParaRPr lang="en-US" sz="1400">
              <a:latin typeface="Segoe UI" pitchFamily="34" charset="0"/>
              <a:ea typeface="MS PGothic" pitchFamily="34" charset="-128"/>
              <a:cs typeface="Segoe UI" pitchFamily="34" charset="0"/>
            </a:endParaRPr>
          </a:p>
        </p:txBody>
      </p:sp>
      <p:pic>
        <p:nvPicPr>
          <p:cNvPr id="76812" name="Picture 16"/>
          <p:cNvPicPr>
            <a:picLocks noChangeAspect="1"/>
          </p:cNvPicPr>
          <p:nvPr/>
        </p:nvPicPr>
        <p:blipFill>
          <a:blip r:embed="rId3"/>
          <a:srcRect l="11600" t="15558" r="18810" b="7872"/>
          <a:stretch>
            <a:fillRect/>
          </a:stretch>
        </p:blipFill>
        <p:spPr bwMode="auto">
          <a:xfrm>
            <a:off x="3606800" y="2873375"/>
            <a:ext cx="1746250" cy="1195388"/>
          </a:xfrm>
          <a:prstGeom prst="rect">
            <a:avLst/>
          </a:prstGeom>
          <a:noFill/>
          <a:ln w="9525">
            <a:noFill/>
            <a:miter lim="800000"/>
            <a:headEnd/>
            <a:tailEnd/>
          </a:ln>
        </p:spPr>
      </p:pic>
      <p:pic>
        <p:nvPicPr>
          <p:cNvPr id="76813" name="Picture 2"/>
          <p:cNvPicPr>
            <a:picLocks noChangeAspect="1" noChangeArrowheads="1"/>
          </p:cNvPicPr>
          <p:nvPr/>
        </p:nvPicPr>
        <p:blipFill>
          <a:blip r:embed="rId4"/>
          <a:srcRect/>
          <a:stretch>
            <a:fillRect/>
          </a:stretch>
        </p:blipFill>
        <p:spPr bwMode="auto">
          <a:xfrm>
            <a:off x="2700338" y="1404938"/>
            <a:ext cx="3829050" cy="3968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6131" y="229616"/>
            <a:ext cx="8231743" cy="609398"/>
          </a:xfrm>
        </p:spPr>
        <p:txBody>
          <a:bodyPr/>
          <a:lstStyle/>
          <a:p>
            <a:pPr defTabSz="914363" fontAlgn="auto">
              <a:spcAft>
                <a:spcPts val="0"/>
              </a:spcAft>
              <a:defRPr/>
            </a:pPr>
            <a:r>
              <a:rPr>
                <a:latin typeface="Segoe UI Light" pitchFamily="34" charset="0"/>
              </a:rPr>
              <a:t>SAM </a:t>
            </a:r>
            <a:r>
              <a:rPr lang="ru-RU">
                <a:latin typeface="Segoe UI Light" pitchFamily="34" charset="0"/>
              </a:rPr>
              <a:t>в </a:t>
            </a:r>
            <a:r>
              <a:rPr lang="ru-RU">
                <a:latin typeface="Segoe UI Light" pitchFamily="34" charset="0"/>
              </a:rPr>
              <a:t>России: вклад Майкрософт</a:t>
            </a:r>
            <a:endParaRPr lang="ru-RU">
              <a:latin typeface="Segoe UI Light" pitchFamily="34" charset="0"/>
            </a:endParaRPr>
          </a:p>
        </p:txBody>
      </p:sp>
      <p:grpSp>
        <p:nvGrpSpPr>
          <p:cNvPr id="29" name="Group 28"/>
          <p:cNvGrpSpPr>
            <a:grpSpLocks/>
          </p:cNvGrpSpPr>
          <p:nvPr/>
        </p:nvGrpSpPr>
        <p:grpSpPr bwMode="auto">
          <a:xfrm>
            <a:off x="250825" y="1412875"/>
            <a:ext cx="3567113" cy="4152900"/>
            <a:chOff x="1187143" y="2023433"/>
            <a:chExt cx="3566795" cy="4152577"/>
          </a:xfrm>
        </p:grpSpPr>
        <p:sp>
          <p:nvSpPr>
            <p:cNvPr id="30" name="small box shadow"/>
            <p:cNvSpPr/>
            <p:nvPr/>
          </p:nvSpPr>
          <p:spPr bwMode="auto">
            <a:xfrm>
              <a:off x="1187143" y="5598160"/>
              <a:ext cx="3566795" cy="577850"/>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1" name="Rectangle 30"/>
            <p:cNvSpPr/>
            <p:nvPr/>
          </p:nvSpPr>
          <p:spPr bwMode="auto">
            <a:xfrm>
              <a:off x="1187778" y="2023433"/>
              <a:ext cx="2660750" cy="685800"/>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0" anchor="ctr"/>
            <a:lstStyle/>
            <a:p>
              <a:pPr algn="ctr" defTabSz="914099">
                <a:lnSpc>
                  <a:spcPct val="80000"/>
                </a:lnSpc>
                <a:defRPr/>
              </a:pPr>
              <a:r>
                <a:rPr lang="ru-RU" sz="2000" dirty="0">
                  <a:ln w="3175">
                    <a:noFill/>
                  </a:ln>
                  <a:gradFill flip="none" rotWithShape="1">
                    <a:gsLst>
                      <a:gs pos="5417">
                        <a:srgbClr val="292929"/>
                      </a:gs>
                      <a:gs pos="26000">
                        <a:srgbClr val="292929"/>
                      </a:gs>
                    </a:gsLst>
                    <a:lin ang="5400000" scaled="0"/>
                    <a:tileRect/>
                  </a:gradFill>
                  <a:cs typeface="Arial" charset="0"/>
                </a:rPr>
                <a:t>Экосистема </a:t>
              </a:r>
              <a:r>
                <a:rPr lang="en-US" sz="2000" dirty="0">
                  <a:ln w="3175">
                    <a:noFill/>
                  </a:ln>
                  <a:gradFill flip="none" rotWithShape="1">
                    <a:gsLst>
                      <a:gs pos="5417">
                        <a:srgbClr val="292929"/>
                      </a:gs>
                      <a:gs pos="26000">
                        <a:srgbClr val="292929"/>
                      </a:gs>
                    </a:gsLst>
                    <a:lin ang="5400000" scaled="0"/>
                    <a:tileRect/>
                  </a:gradFill>
                  <a:cs typeface="Arial" charset="0"/>
                </a:rPr>
                <a:t>SAM</a:t>
              </a:r>
              <a:r>
                <a:rPr lang="ru-RU" sz="2000" dirty="0">
                  <a:ln w="3175">
                    <a:noFill/>
                  </a:ln>
                  <a:gradFill flip="none" rotWithShape="1">
                    <a:gsLst>
                      <a:gs pos="5417">
                        <a:srgbClr val="292929"/>
                      </a:gs>
                      <a:gs pos="26000">
                        <a:srgbClr val="292929"/>
                      </a:gs>
                    </a:gsLst>
                    <a:lin ang="5400000" scaled="0"/>
                    <a:tileRect/>
                  </a:gradFill>
                  <a:cs typeface="Arial" charset="0"/>
                </a:rPr>
                <a:t>-партнеров</a:t>
              </a:r>
              <a:endParaRPr lang="en-US" sz="2000" dirty="0">
                <a:ln w="3175">
                  <a:noFill/>
                </a:ln>
                <a:gradFill flip="none" rotWithShape="1">
                  <a:gsLst>
                    <a:gs pos="5417">
                      <a:srgbClr val="292929"/>
                    </a:gs>
                    <a:gs pos="26000">
                      <a:srgbClr val="292929"/>
                    </a:gs>
                  </a:gsLst>
                  <a:lin ang="5400000" scaled="0"/>
                  <a:tileRect/>
                </a:gradFill>
                <a:cs typeface="Arial" charset="0"/>
              </a:endParaRPr>
            </a:p>
          </p:txBody>
        </p:sp>
      </p:grpSp>
      <p:grpSp>
        <p:nvGrpSpPr>
          <p:cNvPr id="32" name="Group 31"/>
          <p:cNvGrpSpPr>
            <a:grpSpLocks/>
          </p:cNvGrpSpPr>
          <p:nvPr/>
        </p:nvGrpSpPr>
        <p:grpSpPr bwMode="auto">
          <a:xfrm>
            <a:off x="6011863" y="1412875"/>
            <a:ext cx="3997325" cy="4186238"/>
            <a:chOff x="4476829" y="2013720"/>
            <a:chExt cx="3997574" cy="4185548"/>
          </a:xfrm>
        </p:grpSpPr>
        <p:pic>
          <p:nvPicPr>
            <p:cNvPr id="78863" name="Picture 3"/>
            <p:cNvPicPr>
              <a:picLocks noChangeAspect="1" noChangeArrowheads="1"/>
            </p:cNvPicPr>
            <p:nvPr/>
          </p:nvPicPr>
          <p:blipFill>
            <a:blip r:embed="rId4"/>
            <a:srcRect/>
            <a:stretch>
              <a:fillRect/>
            </a:stretch>
          </p:blipFill>
          <p:spPr bwMode="auto">
            <a:xfrm>
              <a:off x="4476986" y="2696629"/>
              <a:ext cx="2662710" cy="2348324"/>
            </a:xfrm>
            <a:prstGeom prst="rect">
              <a:avLst/>
            </a:prstGeom>
            <a:noFill/>
            <a:ln w="9525">
              <a:noFill/>
              <a:miter lim="800000"/>
              <a:headEnd/>
              <a:tailEnd/>
            </a:ln>
          </p:spPr>
        </p:pic>
        <p:sp>
          <p:nvSpPr>
            <p:cNvPr id="34" name="Rectangle 33"/>
            <p:cNvSpPr/>
            <p:nvPr/>
          </p:nvSpPr>
          <p:spPr bwMode="auto">
            <a:xfrm>
              <a:off x="4476829" y="2013720"/>
              <a:ext cx="2662709" cy="682909"/>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0" anchor="ctr"/>
            <a:lstStyle/>
            <a:p>
              <a:pPr algn="ctr" defTabSz="914099">
                <a:lnSpc>
                  <a:spcPct val="80000"/>
                </a:lnSpc>
                <a:defRPr/>
              </a:pPr>
              <a:r>
                <a:rPr lang="ru-RU" sz="2000" dirty="0" err="1">
                  <a:ln w="3175">
                    <a:noFill/>
                  </a:ln>
                  <a:gradFill flip="none" rotWithShape="1">
                    <a:gsLst>
                      <a:gs pos="5417">
                        <a:srgbClr val="292929"/>
                      </a:gs>
                      <a:gs pos="26000">
                        <a:srgbClr val="292929"/>
                      </a:gs>
                    </a:gsLst>
                    <a:lin ang="5400000" scaled="0"/>
                    <a:tileRect/>
                  </a:gradFill>
                  <a:cs typeface="Arial" charset="0"/>
                </a:rPr>
                <a:t>Проактивные</a:t>
              </a:r>
              <a:r>
                <a:rPr lang="ru-RU" sz="2000" dirty="0">
                  <a:ln w="3175">
                    <a:noFill/>
                  </a:ln>
                  <a:gradFill flip="none" rotWithShape="1">
                    <a:gsLst>
                      <a:gs pos="5417">
                        <a:srgbClr val="292929"/>
                      </a:gs>
                      <a:gs pos="26000">
                        <a:srgbClr val="292929"/>
                      </a:gs>
                    </a:gsLst>
                    <a:lin ang="5400000" scaled="0"/>
                    <a:tileRect/>
                  </a:gradFill>
                  <a:cs typeface="Arial" charset="0"/>
                </a:rPr>
                <a:t> консультации для </a:t>
              </a:r>
              <a:r>
                <a:rPr lang="ru-RU" sz="2000" dirty="0">
                  <a:ln w="3175">
                    <a:noFill/>
                  </a:ln>
                  <a:gradFill flip="none" rotWithShape="1">
                    <a:gsLst>
                      <a:gs pos="5417">
                        <a:srgbClr val="292929"/>
                      </a:gs>
                      <a:gs pos="26000">
                        <a:srgbClr val="292929"/>
                      </a:gs>
                    </a:gsLst>
                    <a:lin ang="5400000" scaled="0"/>
                    <a:tileRect/>
                  </a:gradFill>
                  <a:cs typeface="Arial" charset="0"/>
                </a:rPr>
                <a:t>клиентов</a:t>
              </a:r>
              <a:endParaRPr lang="en-US" sz="2800" dirty="0">
                <a:gradFill>
                  <a:gsLst>
                    <a:gs pos="0">
                      <a:srgbClr val="FFFFFF"/>
                    </a:gs>
                    <a:gs pos="100000">
                      <a:srgbClr val="FFFFFF"/>
                    </a:gs>
                  </a:gsLst>
                  <a:lin ang="5400000" scaled="0"/>
                </a:gradFill>
                <a:latin typeface="Segoe Light"/>
              </a:endParaRPr>
            </a:p>
          </p:txBody>
        </p:sp>
        <p:sp>
          <p:nvSpPr>
            <p:cNvPr id="35" name="small box shadow"/>
            <p:cNvSpPr/>
            <p:nvPr/>
          </p:nvSpPr>
          <p:spPr bwMode="auto">
            <a:xfrm>
              <a:off x="4913641" y="5621418"/>
              <a:ext cx="3560762" cy="577850"/>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36" name="Group 35"/>
          <p:cNvGrpSpPr>
            <a:grpSpLocks/>
          </p:cNvGrpSpPr>
          <p:nvPr/>
        </p:nvGrpSpPr>
        <p:grpSpPr bwMode="auto">
          <a:xfrm>
            <a:off x="3116263" y="1408113"/>
            <a:ext cx="5314950" cy="4157662"/>
            <a:chOff x="6878246" y="2018305"/>
            <a:chExt cx="5314081" cy="4157705"/>
          </a:xfrm>
        </p:grpSpPr>
        <p:pic>
          <p:nvPicPr>
            <p:cNvPr id="78858" name="Picture 4"/>
            <p:cNvPicPr>
              <a:picLocks noChangeAspect="1" noChangeArrowheads="1"/>
            </p:cNvPicPr>
            <p:nvPr/>
          </p:nvPicPr>
          <p:blipFill>
            <a:blip r:embed="rId5"/>
            <a:srcRect/>
            <a:stretch>
              <a:fillRect/>
            </a:stretch>
          </p:blipFill>
          <p:spPr bwMode="auto">
            <a:xfrm>
              <a:off x="6898611" y="2704102"/>
              <a:ext cx="2643295" cy="2350563"/>
            </a:xfrm>
            <a:prstGeom prst="rect">
              <a:avLst/>
            </a:prstGeom>
            <a:noFill/>
            <a:ln w="9525">
              <a:noFill/>
              <a:miter lim="800000"/>
              <a:headEnd/>
              <a:tailEnd/>
            </a:ln>
          </p:spPr>
        </p:pic>
        <p:sp>
          <p:nvSpPr>
            <p:cNvPr id="38" name="Rectangle 37"/>
            <p:cNvSpPr/>
            <p:nvPr/>
          </p:nvSpPr>
          <p:spPr bwMode="auto">
            <a:xfrm>
              <a:off x="6878246" y="2018305"/>
              <a:ext cx="2663661" cy="685797"/>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0" anchor="ctr"/>
            <a:lstStyle/>
            <a:p>
              <a:pPr algn="ctr" defTabSz="914099">
                <a:lnSpc>
                  <a:spcPct val="80000"/>
                </a:lnSpc>
                <a:defRPr/>
              </a:pPr>
              <a:r>
                <a:rPr lang="ru-RU" sz="2000" dirty="0">
                  <a:ln w="3175">
                    <a:noFill/>
                  </a:ln>
                  <a:gradFill flip="none" rotWithShape="1">
                    <a:gsLst>
                      <a:gs pos="5417">
                        <a:srgbClr val="292929"/>
                      </a:gs>
                      <a:gs pos="26000">
                        <a:srgbClr val="292929"/>
                      </a:gs>
                    </a:gsLst>
                    <a:lin ang="5400000" scaled="0"/>
                    <a:tileRect/>
                  </a:gradFill>
                  <a:cs typeface="Arial" charset="0"/>
                </a:rPr>
                <a:t>Популяризация и развитие </a:t>
              </a:r>
              <a:r>
                <a:rPr lang="en-US" sz="2000" dirty="0">
                  <a:ln w="3175">
                    <a:noFill/>
                  </a:ln>
                  <a:gradFill flip="none" rotWithShape="1">
                    <a:gsLst>
                      <a:gs pos="5417">
                        <a:srgbClr val="292929"/>
                      </a:gs>
                      <a:gs pos="26000">
                        <a:srgbClr val="292929"/>
                      </a:gs>
                    </a:gsLst>
                    <a:lin ang="5400000" scaled="0"/>
                    <a:tileRect/>
                  </a:gradFill>
                  <a:cs typeface="Arial" charset="0"/>
                </a:rPr>
                <a:t>SAM</a:t>
              </a:r>
              <a:endParaRPr lang="en-US" sz="2000" dirty="0">
                <a:ln w="3175">
                  <a:noFill/>
                </a:ln>
                <a:gradFill flip="none" rotWithShape="1">
                  <a:gsLst>
                    <a:gs pos="5417">
                      <a:srgbClr val="292929"/>
                    </a:gs>
                    <a:gs pos="26000">
                      <a:srgbClr val="292929"/>
                    </a:gs>
                  </a:gsLst>
                  <a:lin ang="5400000" scaled="0"/>
                  <a:tileRect/>
                </a:gradFill>
                <a:cs typeface="Arial" charset="0"/>
              </a:endParaRPr>
            </a:p>
          </p:txBody>
        </p:sp>
        <p:sp>
          <p:nvSpPr>
            <p:cNvPr id="39" name="small box shadow"/>
            <p:cNvSpPr/>
            <p:nvPr/>
          </p:nvSpPr>
          <p:spPr bwMode="auto">
            <a:xfrm>
              <a:off x="8625216" y="5598160"/>
              <a:ext cx="3567111" cy="577850"/>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sp>
        <p:nvSpPr>
          <p:cNvPr id="40" name="Rectangle 39"/>
          <p:cNvSpPr/>
          <p:nvPr/>
        </p:nvSpPr>
        <p:spPr bwMode="auto">
          <a:xfrm>
            <a:off x="3105404" y="2066531"/>
            <a:ext cx="2674830" cy="4681831"/>
          </a:xfrm>
          <a:prstGeom prst="rect">
            <a:avLst/>
          </a:prstGeom>
          <a:solidFill>
            <a:schemeClr val="accent6"/>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82880" tIns="182880" rIns="182880" bIns="182880"/>
          <a:lstStyle/>
          <a:p>
            <a:pPr marL="174625" indent="-174625" defTabSz="914099">
              <a:lnSpc>
                <a:spcPct val="90000"/>
              </a:lnSpc>
              <a:spcBef>
                <a:spcPts val="600"/>
              </a:spcBef>
              <a:buFont typeface="Arial" pitchFamily="34" charset="0"/>
              <a:buChar char="•"/>
              <a:defRPr/>
            </a:pPr>
            <a:r>
              <a:rPr lang="ru-RU" b="1" dirty="0">
                <a:gradFill>
                  <a:gsLst>
                    <a:gs pos="13750">
                      <a:srgbClr val="FFFFFF"/>
                    </a:gs>
                    <a:gs pos="34167">
                      <a:srgbClr val="FFFFFF"/>
                    </a:gs>
                  </a:gsLst>
                </a:gradFill>
              </a:rPr>
              <a:t>обучение</a:t>
            </a:r>
            <a:r>
              <a:rPr lang="ru-RU" dirty="0">
                <a:gradFill>
                  <a:gsLst>
                    <a:gs pos="13750">
                      <a:srgbClr val="FFFFFF"/>
                    </a:gs>
                    <a:gs pos="34167">
                      <a:srgbClr val="FFFFFF"/>
                    </a:gs>
                  </a:gsLst>
                </a:gradFill>
              </a:rPr>
              <a:t> специалистов</a:t>
            </a:r>
          </a:p>
          <a:p>
            <a:pPr marL="174625" indent="-174625" defTabSz="914099">
              <a:lnSpc>
                <a:spcPct val="90000"/>
              </a:lnSpc>
              <a:spcBef>
                <a:spcPts val="600"/>
              </a:spcBef>
              <a:buFont typeface="Arial" pitchFamily="34" charset="0"/>
              <a:buChar char="•"/>
              <a:defRPr/>
            </a:pPr>
            <a:r>
              <a:rPr lang="ru-RU" b="1" dirty="0">
                <a:gradFill>
                  <a:gsLst>
                    <a:gs pos="13750">
                      <a:srgbClr val="FFFFFF"/>
                    </a:gs>
                    <a:gs pos="34167">
                      <a:srgbClr val="FFFFFF"/>
                    </a:gs>
                  </a:gsLst>
                </a:gradFill>
              </a:rPr>
              <a:t>инвестиции</a:t>
            </a:r>
            <a:r>
              <a:rPr lang="ru-RU" dirty="0">
                <a:gradFill>
                  <a:gsLst>
                    <a:gs pos="13750">
                      <a:srgbClr val="FFFFFF"/>
                    </a:gs>
                    <a:gs pos="34167">
                      <a:srgbClr val="FFFFFF"/>
                    </a:gs>
                  </a:gsLst>
                </a:gradFill>
              </a:rPr>
              <a:t> в развитие партнеров</a:t>
            </a:r>
            <a:endParaRPr lang="en-US" dirty="0">
              <a:gradFill>
                <a:gsLst>
                  <a:gs pos="13750">
                    <a:srgbClr val="FFFFFF"/>
                  </a:gs>
                  <a:gs pos="34167">
                    <a:srgbClr val="FFFFFF"/>
                  </a:gs>
                </a:gsLst>
              </a:gradFill>
            </a:endParaRPr>
          </a:p>
          <a:p>
            <a:pPr marL="174625" indent="-174625" defTabSz="914099">
              <a:lnSpc>
                <a:spcPct val="90000"/>
              </a:lnSpc>
              <a:spcBef>
                <a:spcPts val="600"/>
              </a:spcBef>
              <a:buFont typeface="Arial" pitchFamily="34" charset="0"/>
              <a:buChar char="•"/>
              <a:defRPr/>
            </a:pPr>
            <a:r>
              <a:rPr lang="ru-RU" dirty="0">
                <a:gradFill>
                  <a:gsLst>
                    <a:gs pos="13750">
                      <a:srgbClr val="FFFFFF"/>
                    </a:gs>
                    <a:gs pos="34167">
                      <a:srgbClr val="FFFFFF"/>
                    </a:gs>
                  </a:gsLst>
                </a:gradFill>
              </a:rPr>
              <a:t>конференции, семинары, круглые столы</a:t>
            </a:r>
          </a:p>
          <a:p>
            <a:pPr marL="174625" indent="-174625" defTabSz="914099">
              <a:lnSpc>
                <a:spcPct val="90000"/>
              </a:lnSpc>
              <a:spcBef>
                <a:spcPts val="600"/>
              </a:spcBef>
              <a:buFont typeface="Arial" pitchFamily="34" charset="0"/>
              <a:buChar char="•"/>
              <a:defRPr/>
            </a:pPr>
            <a:r>
              <a:rPr lang="ru-RU" b="1" dirty="0">
                <a:gradFill>
                  <a:gsLst>
                    <a:gs pos="13750">
                      <a:srgbClr val="FFFFFF"/>
                    </a:gs>
                    <a:gs pos="34167">
                      <a:srgbClr val="FFFFFF"/>
                    </a:gs>
                  </a:gsLst>
                </a:gradFill>
              </a:rPr>
              <a:t>практические материалы </a:t>
            </a:r>
            <a:r>
              <a:rPr lang="ru-RU" dirty="0">
                <a:gradFill>
                  <a:gsLst>
                    <a:gs pos="13750">
                      <a:srgbClr val="FFFFFF"/>
                    </a:gs>
                    <a:gs pos="34167">
                      <a:srgbClr val="FFFFFF"/>
                    </a:gs>
                  </a:gsLst>
                </a:gradFill>
              </a:rPr>
              <a:t>по методологии </a:t>
            </a:r>
            <a:r>
              <a:rPr lang="en-US" dirty="0">
                <a:gradFill>
                  <a:gsLst>
                    <a:gs pos="13750">
                      <a:srgbClr val="FFFFFF"/>
                    </a:gs>
                    <a:gs pos="34167">
                      <a:srgbClr val="FFFFFF"/>
                    </a:gs>
                  </a:gsLst>
                </a:gradFill>
              </a:rPr>
              <a:t>SAM</a:t>
            </a:r>
            <a:endParaRPr lang="en-US" dirty="0">
              <a:gradFill>
                <a:gsLst>
                  <a:gs pos="13750">
                    <a:srgbClr val="FFFFFF"/>
                  </a:gs>
                  <a:gs pos="34167">
                    <a:srgbClr val="FFFFFF"/>
                  </a:gs>
                </a:gsLst>
              </a:gradFill>
            </a:endParaRPr>
          </a:p>
        </p:txBody>
      </p:sp>
      <p:sp>
        <p:nvSpPr>
          <p:cNvPr id="41" name="Rectangle 40"/>
          <p:cNvSpPr/>
          <p:nvPr/>
        </p:nvSpPr>
        <p:spPr bwMode="auto">
          <a:xfrm>
            <a:off x="6012318" y="2080217"/>
            <a:ext cx="2662709" cy="4680186"/>
          </a:xfrm>
          <a:prstGeom prst="rect">
            <a:avLst/>
          </a:prstGeom>
          <a:solidFill>
            <a:schemeClr val="accent6"/>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82880" tIns="182880" rIns="182880" bIns="182880"/>
          <a:lstStyle/>
          <a:p>
            <a:pPr marL="174625" indent="-174625" defTabSz="914099">
              <a:lnSpc>
                <a:spcPct val="90000"/>
              </a:lnSpc>
              <a:spcBef>
                <a:spcPts val="600"/>
              </a:spcBef>
              <a:buFont typeface="Arial" pitchFamily="34" charset="0"/>
              <a:buChar char="•"/>
              <a:defRPr/>
            </a:pPr>
            <a:r>
              <a:rPr lang="en-US" b="1" dirty="0">
                <a:gradFill>
                  <a:gsLst>
                    <a:gs pos="13750">
                      <a:srgbClr val="FFFFFF"/>
                    </a:gs>
                    <a:gs pos="34167">
                      <a:srgbClr val="FFFFFF"/>
                    </a:gs>
                  </a:gsLst>
                </a:gradFill>
              </a:rPr>
              <a:t>&gt; </a:t>
            </a:r>
            <a:r>
              <a:rPr lang="en-US" b="1" dirty="0">
                <a:gradFill>
                  <a:gsLst>
                    <a:gs pos="13750">
                      <a:srgbClr val="FFFFFF"/>
                    </a:gs>
                    <a:gs pos="34167">
                      <a:srgbClr val="FFFFFF"/>
                    </a:gs>
                  </a:gsLst>
                </a:gradFill>
              </a:rPr>
              <a:t>20 000 </a:t>
            </a:r>
            <a:r>
              <a:rPr lang="ru-RU" b="1" dirty="0">
                <a:gradFill>
                  <a:gsLst>
                    <a:gs pos="13750">
                      <a:srgbClr val="FFFFFF"/>
                    </a:gs>
                    <a:gs pos="34167">
                      <a:srgbClr val="FFFFFF"/>
                    </a:gs>
                  </a:gsLst>
                </a:gradFill>
              </a:rPr>
              <a:t>клиентам </a:t>
            </a:r>
            <a:r>
              <a:rPr lang="ru-RU" dirty="0">
                <a:gradFill>
                  <a:gsLst>
                    <a:gs pos="13750">
                      <a:srgbClr val="FFFFFF"/>
                    </a:gs>
                    <a:gs pos="34167">
                      <a:srgbClr val="FFFFFF"/>
                    </a:gs>
                  </a:gsLst>
                </a:gradFill>
              </a:rPr>
              <a:t>за 3 года были предложены </a:t>
            </a:r>
            <a:r>
              <a:rPr lang="ru-RU" b="1" dirty="0">
                <a:gradFill>
                  <a:gsLst>
                    <a:gs pos="13750">
                      <a:srgbClr val="FFFFFF"/>
                    </a:gs>
                    <a:gs pos="34167">
                      <a:srgbClr val="FFFFFF"/>
                    </a:gs>
                  </a:gsLst>
                </a:gradFill>
              </a:rPr>
              <a:t>консультации</a:t>
            </a:r>
            <a:r>
              <a:rPr lang="ru-RU" dirty="0">
                <a:gradFill>
                  <a:gsLst>
                    <a:gs pos="13750">
                      <a:srgbClr val="FFFFFF"/>
                    </a:gs>
                    <a:gs pos="34167">
                      <a:srgbClr val="FFFFFF"/>
                    </a:gs>
                  </a:gsLst>
                </a:gradFill>
              </a:rPr>
              <a:t> по управлению лицензиями</a:t>
            </a:r>
            <a:endParaRPr lang="en-US" dirty="0">
              <a:gradFill>
                <a:gsLst>
                  <a:gs pos="13750">
                    <a:srgbClr val="FFFFFF"/>
                  </a:gs>
                  <a:gs pos="34167">
                    <a:srgbClr val="FFFFFF"/>
                  </a:gs>
                </a:gsLst>
              </a:gradFill>
            </a:endParaRPr>
          </a:p>
          <a:p>
            <a:pPr marL="174625" indent="-174625" defTabSz="914099">
              <a:lnSpc>
                <a:spcPct val="90000"/>
              </a:lnSpc>
              <a:spcBef>
                <a:spcPts val="600"/>
              </a:spcBef>
              <a:buFont typeface="Arial" pitchFamily="34" charset="0"/>
              <a:buChar char="•"/>
              <a:defRPr/>
            </a:pPr>
            <a:r>
              <a:rPr lang="ru-RU" dirty="0">
                <a:gradFill>
                  <a:gsLst>
                    <a:gs pos="13750">
                      <a:srgbClr val="FFFFFF"/>
                    </a:gs>
                    <a:gs pos="34167">
                      <a:srgbClr val="FFFFFF"/>
                    </a:gs>
                  </a:gsLst>
                </a:gradFill>
              </a:rPr>
              <a:t>специальные ресурсы: </a:t>
            </a:r>
            <a:r>
              <a:rPr lang="en-US" b="1" dirty="0">
                <a:solidFill>
                  <a:srgbClr val="FFFFFF"/>
                </a:solidFill>
              </a:rPr>
              <a:t>www.go-sam.ru, www.microsoft4you.ru</a:t>
            </a:r>
          </a:p>
          <a:p>
            <a:pPr marL="174625" indent="-174625" defTabSz="914099">
              <a:lnSpc>
                <a:spcPct val="90000"/>
              </a:lnSpc>
              <a:spcBef>
                <a:spcPts val="600"/>
              </a:spcBef>
              <a:buFont typeface="Arial" pitchFamily="34" charset="0"/>
              <a:buChar char="•"/>
              <a:defRPr/>
            </a:pPr>
            <a:endParaRPr lang="en-US" dirty="0">
              <a:gradFill>
                <a:gsLst>
                  <a:gs pos="13750">
                    <a:srgbClr val="FFFFFF"/>
                  </a:gs>
                  <a:gs pos="34167">
                    <a:srgbClr val="FFFFFF"/>
                  </a:gs>
                </a:gsLst>
              </a:gradFill>
            </a:endParaRPr>
          </a:p>
        </p:txBody>
      </p:sp>
      <p:pic>
        <p:nvPicPr>
          <p:cNvPr id="42" name="Picture 4"/>
          <p:cNvPicPr>
            <a:picLocks noChangeAspect="1" noChangeArrowheads="1"/>
          </p:cNvPicPr>
          <p:nvPr/>
        </p:nvPicPr>
        <p:blipFill>
          <a:blip r:embed="rId6"/>
          <a:srcRect/>
          <a:stretch>
            <a:fillRect/>
          </a:stretch>
        </p:blipFill>
        <p:spPr bwMode="auto">
          <a:xfrm>
            <a:off x="250825" y="2093913"/>
            <a:ext cx="2660650" cy="2349500"/>
          </a:xfrm>
          <a:prstGeom prst="rect">
            <a:avLst/>
          </a:prstGeom>
          <a:noFill/>
          <a:ln w="9525">
            <a:noFill/>
            <a:miter lim="800000"/>
            <a:headEnd/>
            <a:tailEnd/>
          </a:ln>
        </p:spPr>
      </p:pic>
      <p:sp>
        <p:nvSpPr>
          <p:cNvPr id="43" name="Rectangle 42"/>
          <p:cNvSpPr/>
          <p:nvPr/>
        </p:nvSpPr>
        <p:spPr bwMode="auto">
          <a:xfrm>
            <a:off x="252155" y="2093445"/>
            <a:ext cx="2661384" cy="4694434"/>
          </a:xfrm>
          <a:prstGeom prst="rect">
            <a:avLst/>
          </a:prstGeom>
          <a:solidFill>
            <a:schemeClr val="accent6"/>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82880" tIns="182880" rIns="182880" bIns="182880"/>
          <a:lstStyle/>
          <a:p>
            <a:pPr marL="174625" indent="-174625" defTabSz="914099">
              <a:lnSpc>
                <a:spcPct val="90000"/>
              </a:lnSpc>
              <a:spcBef>
                <a:spcPts val="600"/>
              </a:spcBef>
              <a:buFont typeface="Arial" pitchFamily="34" charset="0"/>
              <a:buChar char="•"/>
              <a:defRPr/>
            </a:pPr>
            <a:r>
              <a:rPr lang="ru-RU" b="1" dirty="0">
                <a:gradFill>
                  <a:gsLst>
                    <a:gs pos="13750">
                      <a:srgbClr val="FFFFFF"/>
                    </a:gs>
                    <a:gs pos="34167">
                      <a:srgbClr val="FFFFFF"/>
                    </a:gs>
                  </a:gsLst>
                </a:gradFill>
              </a:rPr>
              <a:t>87 партнеров </a:t>
            </a:r>
            <a:r>
              <a:rPr lang="ru-RU" dirty="0">
                <a:gradFill>
                  <a:gsLst>
                    <a:gs pos="13750">
                      <a:srgbClr val="FFFFFF"/>
                    </a:gs>
                    <a:gs pos="34167">
                      <a:srgbClr val="FFFFFF"/>
                    </a:gs>
                  </a:gsLst>
                </a:gradFill>
              </a:rPr>
              <a:t>Майкрософт с компетенцией </a:t>
            </a:r>
            <a:r>
              <a:rPr lang="en-US" b="1" dirty="0">
                <a:gradFill>
                  <a:gsLst>
                    <a:gs pos="13750">
                      <a:srgbClr val="FFFFFF"/>
                    </a:gs>
                    <a:gs pos="34167">
                      <a:srgbClr val="FFFFFF"/>
                    </a:gs>
                  </a:gsLst>
                </a:gradFill>
              </a:rPr>
              <a:t>SAM</a:t>
            </a:r>
            <a:r>
              <a:rPr lang="ru-RU" dirty="0">
                <a:gradFill>
                  <a:gsLst>
                    <a:gs pos="13750">
                      <a:srgbClr val="FFFFFF"/>
                    </a:gs>
                    <a:gs pos="34167">
                      <a:srgbClr val="FFFFFF"/>
                    </a:gs>
                  </a:gsLst>
                </a:gradFill>
              </a:rPr>
              <a:t> </a:t>
            </a:r>
            <a:r>
              <a:rPr lang="ru-RU" b="1" dirty="0">
                <a:gradFill>
                  <a:gsLst>
                    <a:gs pos="13750">
                      <a:srgbClr val="FFFFFF"/>
                    </a:gs>
                    <a:gs pos="34167">
                      <a:srgbClr val="FFFFFF"/>
                    </a:gs>
                  </a:gsLst>
                </a:gradFill>
              </a:rPr>
              <a:t>во всех регионах</a:t>
            </a:r>
            <a:r>
              <a:rPr lang="ru-RU" dirty="0">
                <a:gradFill>
                  <a:gsLst>
                    <a:gs pos="13750">
                      <a:srgbClr val="FFFFFF"/>
                    </a:gs>
                    <a:gs pos="34167">
                      <a:srgbClr val="FFFFFF"/>
                    </a:gs>
                  </a:gsLst>
                </a:gradFill>
              </a:rPr>
              <a:t> России</a:t>
            </a:r>
            <a:endParaRPr lang="en-US" dirty="0">
              <a:gradFill>
                <a:gsLst>
                  <a:gs pos="13750">
                    <a:srgbClr val="FFFFFF"/>
                  </a:gs>
                  <a:gs pos="34167">
                    <a:srgbClr val="FFFFFF"/>
                  </a:gs>
                </a:gsLst>
              </a:gradFill>
            </a:endParaRPr>
          </a:p>
          <a:p>
            <a:pPr marL="174625" indent="-174625" defTabSz="914099">
              <a:lnSpc>
                <a:spcPct val="90000"/>
              </a:lnSpc>
              <a:spcBef>
                <a:spcPts val="600"/>
              </a:spcBef>
              <a:buFont typeface="Arial" pitchFamily="34" charset="0"/>
              <a:buChar char="•"/>
              <a:defRPr/>
            </a:pPr>
            <a:r>
              <a:rPr lang="ru-RU" b="1" dirty="0">
                <a:gradFill>
                  <a:gsLst>
                    <a:gs pos="13750">
                      <a:srgbClr val="FFFFFF"/>
                    </a:gs>
                    <a:gs pos="34167">
                      <a:srgbClr val="FFFFFF"/>
                    </a:gs>
                  </a:gsLst>
                </a:gradFill>
              </a:rPr>
              <a:t>10 партнеров </a:t>
            </a:r>
            <a:r>
              <a:rPr lang="ru-RU" dirty="0">
                <a:gradFill>
                  <a:gsLst>
                    <a:gs pos="13750">
                      <a:srgbClr val="FFFFFF"/>
                    </a:gs>
                    <a:gs pos="34167">
                      <a:srgbClr val="FFFFFF"/>
                    </a:gs>
                  </a:gsLst>
                </a:gradFill>
              </a:rPr>
              <a:t>со статусом </a:t>
            </a:r>
            <a:r>
              <a:rPr lang="en-US" b="1" dirty="0">
                <a:gradFill>
                  <a:gsLst>
                    <a:gs pos="13750">
                      <a:srgbClr val="FFFFFF"/>
                    </a:gs>
                    <a:gs pos="34167">
                      <a:srgbClr val="FFFFFF"/>
                    </a:gs>
                  </a:gsLst>
                </a:gradFill>
              </a:rPr>
              <a:t>Gold</a:t>
            </a:r>
            <a:r>
              <a:rPr lang="ru-RU" dirty="0">
                <a:gradFill>
                  <a:gsLst>
                    <a:gs pos="13750">
                      <a:srgbClr val="FFFFFF"/>
                    </a:gs>
                    <a:gs pos="34167">
                      <a:srgbClr val="FFFFFF"/>
                    </a:gs>
                  </a:gsLst>
                </a:gradFill>
              </a:rPr>
              <a:t>, оказывающих услуги в рамках программы </a:t>
            </a:r>
            <a:r>
              <a:rPr lang="en-US" b="1" dirty="0">
                <a:gradFill>
                  <a:gsLst>
                    <a:gs pos="13750">
                      <a:srgbClr val="FFFFFF"/>
                    </a:gs>
                    <a:gs pos="34167">
                      <a:srgbClr val="FFFFFF"/>
                    </a:gs>
                  </a:gsLst>
                </a:gradFill>
              </a:rPr>
              <a:t>SAM Services</a:t>
            </a:r>
            <a:endParaRPr lang="ru-RU" b="1" dirty="0">
              <a:gradFill>
                <a:gsLst>
                  <a:gs pos="13750">
                    <a:srgbClr val="FFFFFF"/>
                  </a:gs>
                  <a:gs pos="34167">
                    <a:srgbClr val="FFFFFF"/>
                  </a:gs>
                </a:gsLst>
              </a:gradFill>
            </a:endParaRPr>
          </a:p>
          <a:p>
            <a:pPr marL="174625" indent="-174625" defTabSz="914099">
              <a:lnSpc>
                <a:spcPct val="90000"/>
              </a:lnSpc>
              <a:spcBef>
                <a:spcPts val="600"/>
              </a:spcBef>
              <a:buFont typeface="Arial" pitchFamily="34" charset="0"/>
              <a:buChar char="•"/>
              <a:defRPr/>
            </a:pPr>
            <a:r>
              <a:rPr lang="ru-RU" dirty="0">
                <a:gradFill>
                  <a:gsLst>
                    <a:gs pos="13750">
                      <a:srgbClr val="FFFFFF"/>
                    </a:gs>
                    <a:gs pos="34167">
                      <a:srgbClr val="FFFFFF"/>
                    </a:gs>
                  </a:gsLst>
                </a:gradFill>
              </a:rPr>
              <a:t>более </a:t>
            </a:r>
            <a:r>
              <a:rPr lang="ru-RU" b="1" dirty="0">
                <a:gradFill>
                  <a:gsLst>
                    <a:gs pos="13750">
                      <a:srgbClr val="FFFFFF"/>
                    </a:gs>
                    <a:gs pos="34167">
                      <a:srgbClr val="FFFFFF"/>
                    </a:gs>
                  </a:gsLst>
                </a:gradFill>
              </a:rPr>
              <a:t>1000 специалистов </a:t>
            </a:r>
            <a:r>
              <a:rPr lang="ru-RU" dirty="0">
                <a:gradFill>
                  <a:gsLst>
                    <a:gs pos="13750">
                      <a:srgbClr val="FFFFFF"/>
                    </a:gs>
                    <a:gs pos="34167">
                      <a:srgbClr val="FFFFFF"/>
                    </a:gs>
                  </a:gsLst>
                </a:gradFill>
              </a:rPr>
              <a:t>прошли обучение по методологии </a:t>
            </a:r>
            <a:r>
              <a:rPr lang="en-US" dirty="0">
                <a:gradFill>
                  <a:gsLst>
                    <a:gs pos="13750">
                      <a:srgbClr val="FFFFFF"/>
                    </a:gs>
                    <a:gs pos="34167">
                      <a:srgbClr val="FFFFFF"/>
                    </a:gs>
                  </a:gsLst>
                </a:gradFill>
              </a:rPr>
              <a:t>SAM</a:t>
            </a:r>
            <a:r>
              <a:rPr lang="ru-RU" dirty="0">
                <a:gradFill>
                  <a:gsLst>
                    <a:gs pos="13750">
                      <a:srgbClr val="FFFFFF"/>
                    </a:gs>
                    <a:gs pos="34167">
                      <a:srgbClr val="FFFFFF"/>
                    </a:gs>
                  </a:gsLst>
                </a:gradFill>
              </a:rPr>
              <a:t> в рамках программ Майкрософт</a:t>
            </a:r>
            <a:endParaRPr lang="en-US" dirty="0">
              <a:gradFill>
                <a:gsLst>
                  <a:gs pos="13750">
                    <a:srgbClr val="FFFFFF"/>
                  </a:gs>
                  <a:gs pos="34167">
                    <a:srgbClr val="FFFFFF"/>
                  </a:gs>
                </a:gsLst>
              </a:gradFill>
            </a:endParaRP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 fill="hold"/>
                                        <p:tgtEl>
                                          <p:spTgt spid="42"/>
                                        </p:tgtEl>
                                        <p:attrNameLst>
                                          <p:attrName>ppt_x</p:attrName>
                                        </p:attrNameLst>
                                      </p:cBhvr>
                                      <p:tavLst>
                                        <p:tav tm="0">
                                          <p:val>
                                            <p:strVal val="1+#ppt_w/2"/>
                                          </p:val>
                                        </p:tav>
                                        <p:tav tm="100000">
                                          <p:val>
                                            <p:strVal val="#ppt_x"/>
                                          </p:val>
                                        </p:tav>
                                      </p:tavLst>
                                    </p:anim>
                                    <p:anim calcmode="lin" valueType="num">
                                      <p:cBhvr additive="base">
                                        <p:cTn id="8" dur="1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 fill="hold"/>
                                        <p:tgtEl>
                                          <p:spTgt spid="29"/>
                                        </p:tgtEl>
                                        <p:attrNameLst>
                                          <p:attrName>ppt_x</p:attrName>
                                        </p:attrNameLst>
                                      </p:cBhvr>
                                      <p:tavLst>
                                        <p:tav tm="0">
                                          <p:val>
                                            <p:strVal val="1+#ppt_w/2"/>
                                          </p:val>
                                        </p:tav>
                                        <p:tav tm="100000">
                                          <p:val>
                                            <p:strVal val="#ppt_x"/>
                                          </p:val>
                                        </p:tav>
                                      </p:tavLst>
                                    </p:anim>
                                    <p:anim calcmode="lin" valueType="num">
                                      <p:cBhvr additive="base">
                                        <p:cTn id="12" dur="1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 fill="hold"/>
                                        <p:tgtEl>
                                          <p:spTgt spid="32"/>
                                        </p:tgtEl>
                                        <p:attrNameLst>
                                          <p:attrName>ppt_x</p:attrName>
                                        </p:attrNameLst>
                                      </p:cBhvr>
                                      <p:tavLst>
                                        <p:tav tm="0">
                                          <p:val>
                                            <p:strVal val="1+#ppt_w/2"/>
                                          </p:val>
                                        </p:tav>
                                        <p:tav tm="100000">
                                          <p:val>
                                            <p:strVal val="#ppt_x"/>
                                          </p:val>
                                        </p:tav>
                                      </p:tavLst>
                                    </p:anim>
                                    <p:anim calcmode="lin" valueType="num">
                                      <p:cBhvr additive="base">
                                        <p:cTn id="16" dur="1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 fill="hold"/>
                                        <p:tgtEl>
                                          <p:spTgt spid="36"/>
                                        </p:tgtEl>
                                        <p:attrNameLst>
                                          <p:attrName>ppt_x</p:attrName>
                                        </p:attrNameLst>
                                      </p:cBhvr>
                                      <p:tavLst>
                                        <p:tav tm="0">
                                          <p:val>
                                            <p:strVal val="1+#ppt_w/2"/>
                                          </p:val>
                                        </p:tav>
                                        <p:tav tm="100000">
                                          <p:val>
                                            <p:strVal val="#ppt_x"/>
                                          </p:val>
                                        </p:tav>
                                      </p:tavLst>
                                    </p:anim>
                                    <p:anim calcmode="lin" valueType="num">
                                      <p:cBhvr additive="base">
                                        <p:cTn id="20" dur="1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250" fill="hold"/>
                                        <p:tgtEl>
                                          <p:spTgt spid="40"/>
                                        </p:tgtEl>
                                        <p:attrNameLst>
                                          <p:attrName>ppt_x</p:attrName>
                                        </p:attrNameLst>
                                      </p:cBhvr>
                                      <p:tavLst>
                                        <p:tav tm="0">
                                          <p:val>
                                            <p:strVal val="#ppt_x"/>
                                          </p:val>
                                        </p:tav>
                                        <p:tav tm="100000">
                                          <p:val>
                                            <p:strVal val="#ppt_x"/>
                                          </p:val>
                                        </p:tav>
                                      </p:tavLst>
                                    </p:anim>
                                    <p:anim calcmode="lin" valueType="num">
                                      <p:cBhvr additive="base">
                                        <p:cTn id="32" dur="125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decel="10000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1250" fill="hold"/>
                                        <p:tgtEl>
                                          <p:spTgt spid="41"/>
                                        </p:tgtEl>
                                        <p:attrNameLst>
                                          <p:attrName>ppt_x</p:attrName>
                                        </p:attrNameLst>
                                      </p:cBhvr>
                                      <p:tavLst>
                                        <p:tav tm="0">
                                          <p:val>
                                            <p:strVal val="#ppt_x"/>
                                          </p:val>
                                        </p:tav>
                                        <p:tav tm="100000">
                                          <p:val>
                                            <p:strVal val="#ppt_x"/>
                                          </p:val>
                                        </p:tav>
                                      </p:tavLst>
                                    </p:anim>
                                    <p:anim calcmode="lin" valueType="num">
                                      <p:cBhvr additive="base">
                                        <p:cTn id="38" dur="12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11" y="414262"/>
            <a:ext cx="8231743" cy="664797"/>
          </a:xfrm>
        </p:spPr>
        <p:txBody>
          <a:bodyPr/>
          <a:lstStyle/>
          <a:p>
            <a:pPr defTabSz="914363" fontAlgn="auto">
              <a:spcAft>
                <a:spcPts val="0"/>
              </a:spcAft>
              <a:defRPr/>
            </a:pPr>
            <a:r>
              <a:rPr lang="ru-RU" sz="4800" b="0" dirty="0" smtClean="0">
                <a:latin typeface="Segoe UI" pitchFamily="34" charset="0"/>
                <a:ea typeface="Segoe UI" pitchFamily="34" charset="0"/>
                <a:cs typeface="Segoe UI" pitchFamily="34" charset="0"/>
              </a:rPr>
              <a:t>Обязательства Майкрософт</a:t>
            </a:r>
            <a:endParaRPr lang="ru-RU" sz="4800" b="0" dirty="0">
              <a:latin typeface="Segoe UI" pitchFamily="34" charset="0"/>
              <a:ea typeface="Segoe UI" pitchFamily="34" charset="0"/>
              <a:cs typeface="Segoe UI" pitchFamily="34" charset="0"/>
            </a:endParaRPr>
          </a:p>
        </p:txBody>
      </p:sp>
      <p:grpSp>
        <p:nvGrpSpPr>
          <p:cNvPr id="21" name="Group 20"/>
          <p:cNvGrpSpPr>
            <a:grpSpLocks/>
          </p:cNvGrpSpPr>
          <p:nvPr/>
        </p:nvGrpSpPr>
        <p:grpSpPr bwMode="auto">
          <a:xfrm>
            <a:off x="23813" y="4243388"/>
            <a:ext cx="4262437" cy="2278062"/>
            <a:chOff x="-2500173" y="3680333"/>
            <a:chExt cx="5915049" cy="2723030"/>
          </a:xfrm>
        </p:grpSpPr>
        <p:sp>
          <p:nvSpPr>
            <p:cNvPr id="25" name="Rectangle 24"/>
            <p:cNvSpPr/>
            <p:nvPr/>
          </p:nvSpPr>
          <p:spPr>
            <a:xfrm>
              <a:off x="-2500173" y="3680333"/>
              <a:ext cx="3094387" cy="1286225"/>
            </a:xfrm>
            <a:prstGeom prst="rect">
              <a:avLst/>
            </a:prstGeom>
            <a:solidFill>
              <a:srgbClr val="0071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lnSpc>
                  <a:spcPct val="90000"/>
                </a:lnSpc>
                <a:spcBef>
                  <a:spcPts val="0"/>
                </a:spcBef>
                <a:spcAft>
                  <a:spcPts val="0"/>
                </a:spcAft>
                <a:defRPr/>
              </a:pPr>
              <a:r>
                <a:rPr lang="ru-RU" dirty="0">
                  <a:gradFill>
                    <a:gsLst>
                      <a:gs pos="0">
                        <a:srgbClr val="FFFFFF"/>
                      </a:gs>
                      <a:gs pos="100000">
                        <a:srgbClr val="FFFFFF"/>
                      </a:gs>
                    </a:gsLst>
                    <a:path path="shape">
                      <a:fillToRect l="50000" t="50000" r="50000" b="50000"/>
                    </a:path>
                  </a:gradFill>
                </a:rPr>
                <a:t>Следование международным и российским стандартам</a:t>
              </a:r>
            </a:p>
          </p:txBody>
        </p:sp>
        <p:sp>
          <p:nvSpPr>
            <p:cNvPr id="24" name="small box shadow"/>
            <p:cNvSpPr/>
            <p:nvPr/>
          </p:nvSpPr>
          <p:spPr bwMode="auto">
            <a:xfrm>
              <a:off x="624287" y="5689854"/>
              <a:ext cx="2790589" cy="713509"/>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sp>
        <p:nvSpPr>
          <p:cNvPr id="28" name="Rectangle 27"/>
          <p:cNvSpPr/>
          <p:nvPr/>
        </p:nvSpPr>
        <p:spPr>
          <a:xfrm>
            <a:off x="2273204" y="4247768"/>
            <a:ext cx="2230070" cy="1053440"/>
          </a:xfrm>
          <a:prstGeom prst="rect">
            <a:avLst/>
          </a:prstGeom>
          <a:solidFill>
            <a:srgbClr val="0071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spcBef>
                <a:spcPts val="0"/>
              </a:spcBef>
              <a:spcAft>
                <a:spcPts val="0"/>
              </a:spcAft>
              <a:defRPr/>
            </a:pPr>
            <a:r>
              <a:rPr lang="ru-RU" dirty="0">
                <a:gradFill>
                  <a:gsLst>
                    <a:gs pos="0">
                      <a:srgbClr val="FFFFFF"/>
                    </a:gs>
                    <a:gs pos="100000">
                      <a:srgbClr val="FFFFFF"/>
                    </a:gs>
                  </a:gsLst>
                  <a:path path="shape">
                    <a:fillToRect l="50000" t="50000" r="50000" b="50000"/>
                  </a:path>
                </a:gradFill>
              </a:rPr>
              <a:t>Руководства, инструменты и ресурсы</a:t>
            </a:r>
            <a:r>
              <a:rPr lang="en-US" dirty="0">
                <a:gradFill>
                  <a:gsLst>
                    <a:gs pos="0">
                      <a:srgbClr val="FFFFFF"/>
                    </a:gs>
                    <a:gs pos="100000">
                      <a:srgbClr val="FFFFFF"/>
                    </a:gs>
                  </a:gsLst>
                  <a:path path="shape">
                    <a:fillToRect l="50000" t="50000" r="50000" b="50000"/>
                  </a:path>
                </a:gradFill>
              </a:rPr>
              <a:t> </a:t>
            </a:r>
          </a:p>
        </p:txBody>
      </p:sp>
      <p:sp>
        <p:nvSpPr>
          <p:cNvPr id="31" name="Rectangle 30"/>
          <p:cNvSpPr/>
          <p:nvPr/>
        </p:nvSpPr>
        <p:spPr>
          <a:xfrm>
            <a:off x="6809630" y="4247673"/>
            <a:ext cx="2230071" cy="1060060"/>
          </a:xfrm>
          <a:prstGeom prst="rect">
            <a:avLst/>
          </a:prstGeom>
          <a:solidFill>
            <a:srgbClr val="0071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lnSpc>
                <a:spcPct val="90000"/>
              </a:lnSpc>
              <a:spcBef>
                <a:spcPts val="0"/>
              </a:spcBef>
              <a:spcAft>
                <a:spcPts val="0"/>
              </a:spcAft>
              <a:defRPr/>
            </a:pPr>
            <a:r>
              <a:rPr lang="ru-RU" dirty="0">
                <a:gradFill>
                  <a:gsLst>
                    <a:gs pos="0">
                      <a:srgbClr val="FFFFFF"/>
                    </a:gs>
                    <a:gs pos="100000">
                      <a:srgbClr val="FFFFFF"/>
                    </a:gs>
                  </a:gsLst>
                  <a:path path="shape">
                    <a:fillToRect l="50000" t="50000" r="50000" b="50000"/>
                  </a:path>
                </a:gradFill>
              </a:rPr>
              <a:t>Высокое качество взаимодействия</a:t>
            </a:r>
          </a:p>
        </p:txBody>
      </p:sp>
      <p:grpSp>
        <p:nvGrpSpPr>
          <p:cNvPr id="33" name="Group 32"/>
          <p:cNvGrpSpPr>
            <a:grpSpLocks/>
          </p:cNvGrpSpPr>
          <p:nvPr/>
        </p:nvGrpSpPr>
        <p:grpSpPr bwMode="auto">
          <a:xfrm>
            <a:off x="4533900" y="4254500"/>
            <a:ext cx="2249488" cy="1168400"/>
            <a:chOff x="6466110" y="4939762"/>
            <a:chExt cx="3440480" cy="1463601"/>
          </a:xfrm>
        </p:grpSpPr>
        <p:sp>
          <p:nvSpPr>
            <p:cNvPr id="34" name="small box shadow"/>
            <p:cNvSpPr/>
            <p:nvPr/>
          </p:nvSpPr>
          <p:spPr bwMode="auto">
            <a:xfrm>
              <a:off x="6474211" y="5689854"/>
              <a:ext cx="2789963" cy="713509"/>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35" name="Rectangle 34"/>
            <p:cNvSpPr/>
            <p:nvPr/>
          </p:nvSpPr>
          <p:spPr>
            <a:xfrm>
              <a:off x="6466110" y="4939762"/>
              <a:ext cx="3440480" cy="1319888"/>
            </a:xfrm>
            <a:prstGeom prst="rect">
              <a:avLst/>
            </a:prstGeom>
            <a:solidFill>
              <a:srgbClr val="0071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lnSpc>
                  <a:spcPct val="90000"/>
                </a:lnSpc>
                <a:spcBef>
                  <a:spcPts val="0"/>
                </a:spcBef>
                <a:spcAft>
                  <a:spcPts val="0"/>
                </a:spcAft>
                <a:defRPr/>
              </a:pPr>
              <a:r>
                <a:rPr lang="ru-RU" dirty="0">
                  <a:gradFill>
                    <a:gsLst>
                      <a:gs pos="0">
                        <a:srgbClr val="FFFFFF"/>
                      </a:gs>
                      <a:gs pos="100000">
                        <a:srgbClr val="FFFFFF"/>
                      </a:gs>
                    </a:gsLst>
                    <a:path path="shape">
                      <a:fillToRect l="50000" t="50000" r="50000" b="50000"/>
                    </a:path>
                  </a:gradFill>
                </a:rPr>
                <a:t>Сертифицирован</a:t>
              </a:r>
              <a:r>
                <a:rPr lang="en-US" dirty="0">
                  <a:gradFill>
                    <a:gsLst>
                      <a:gs pos="0">
                        <a:srgbClr val="FFFFFF"/>
                      </a:gs>
                      <a:gs pos="100000">
                        <a:srgbClr val="FFFFFF"/>
                      </a:gs>
                    </a:gsLst>
                    <a:path path="shape">
                      <a:fillToRect l="50000" t="50000" r="50000" b="50000"/>
                    </a:path>
                  </a:gradFill>
                </a:rPr>
                <a:t>-</a:t>
              </a:r>
            </a:p>
            <a:p>
              <a:pPr fontAlgn="auto">
                <a:lnSpc>
                  <a:spcPct val="90000"/>
                </a:lnSpc>
                <a:spcBef>
                  <a:spcPts val="0"/>
                </a:spcBef>
                <a:spcAft>
                  <a:spcPts val="0"/>
                </a:spcAft>
                <a:defRPr/>
              </a:pPr>
              <a:r>
                <a:rPr lang="ru-RU" dirty="0" err="1">
                  <a:gradFill>
                    <a:gsLst>
                      <a:gs pos="0">
                        <a:srgbClr val="FFFFFF"/>
                      </a:gs>
                      <a:gs pos="100000">
                        <a:srgbClr val="FFFFFF"/>
                      </a:gs>
                    </a:gsLst>
                    <a:path path="shape">
                      <a:fillToRect l="50000" t="50000" r="50000" b="50000"/>
                    </a:path>
                  </a:gradFill>
                </a:rPr>
                <a:t>ная</a:t>
              </a:r>
              <a:r>
                <a:rPr lang="ru-RU" dirty="0">
                  <a:gradFill>
                    <a:gsLst>
                      <a:gs pos="0">
                        <a:srgbClr val="FFFFFF"/>
                      </a:gs>
                      <a:gs pos="100000">
                        <a:srgbClr val="FFFFFF"/>
                      </a:gs>
                    </a:gsLst>
                    <a:path path="shape">
                      <a:fillToRect l="50000" t="50000" r="50000" b="50000"/>
                    </a:path>
                  </a:gradFill>
                </a:rPr>
                <a:t> </a:t>
              </a:r>
              <a:r>
                <a:rPr lang="ru-RU" dirty="0">
                  <a:gradFill>
                    <a:gsLst>
                      <a:gs pos="0">
                        <a:srgbClr val="FFFFFF"/>
                      </a:gs>
                      <a:gs pos="100000">
                        <a:srgbClr val="FFFFFF"/>
                      </a:gs>
                    </a:gsLst>
                    <a:path path="shape">
                      <a:fillToRect l="50000" t="50000" r="50000" b="50000"/>
                    </a:path>
                  </a:gradFill>
                </a:rPr>
                <a:t>партнерская экосистема</a:t>
              </a:r>
            </a:p>
          </p:txBody>
        </p:sp>
      </p:grpSp>
      <p:pic>
        <p:nvPicPr>
          <p:cNvPr id="36" name="Picture 7"/>
          <p:cNvPicPr>
            <a:picLocks noChangeAspect="1" noChangeArrowheads="1"/>
          </p:cNvPicPr>
          <p:nvPr/>
        </p:nvPicPr>
        <p:blipFill>
          <a:blip r:embed="rId2"/>
          <a:srcRect r="182"/>
          <a:stretch>
            <a:fillRect/>
          </a:stretch>
        </p:blipFill>
        <p:spPr bwMode="auto">
          <a:xfrm>
            <a:off x="4552950" y="1974850"/>
            <a:ext cx="2230438" cy="2243138"/>
          </a:xfrm>
          <a:prstGeom prst="rect">
            <a:avLst/>
          </a:prstGeom>
          <a:noFill/>
          <a:ln w="9525">
            <a:noFill/>
            <a:miter lim="800000"/>
            <a:headEnd/>
            <a:tailEnd/>
          </a:ln>
        </p:spPr>
      </p:pic>
      <p:pic>
        <p:nvPicPr>
          <p:cNvPr id="37" name="Picture 2" descr="C:\Users\v-juiono\Documents\SAM web\iStock_000003057627Large_4c.jpg"/>
          <p:cNvPicPr>
            <a:picLocks noChangeAspect="1" noChangeArrowheads="1"/>
          </p:cNvPicPr>
          <p:nvPr/>
        </p:nvPicPr>
        <p:blipFill>
          <a:blip r:embed="rId3"/>
          <a:srcRect l="9799" r="46458" b="33945"/>
          <a:stretch>
            <a:fillRect/>
          </a:stretch>
        </p:blipFill>
        <p:spPr bwMode="auto">
          <a:xfrm>
            <a:off x="2273300" y="1979613"/>
            <a:ext cx="2230438" cy="2241550"/>
          </a:xfrm>
          <a:prstGeom prst="rect">
            <a:avLst/>
          </a:prstGeom>
          <a:noFill/>
          <a:ln w="9525">
            <a:noFill/>
            <a:miter lim="800000"/>
            <a:headEnd/>
            <a:tailEnd/>
          </a:ln>
        </p:spPr>
      </p:pic>
      <p:pic>
        <p:nvPicPr>
          <p:cNvPr id="38" name="Picture 6" descr="C:\Users\v-vicbu\AppData\Local\Microsoft\Windows\Temporary Internet Files\Content.IE5\NYFWCKF7\MP900442559[1].jpg"/>
          <p:cNvPicPr>
            <a:picLocks noChangeAspect="1" noChangeArrowheads="1"/>
          </p:cNvPicPr>
          <p:nvPr/>
        </p:nvPicPr>
        <p:blipFill>
          <a:blip r:embed="rId4"/>
          <a:srcRect t="-169"/>
          <a:stretch>
            <a:fillRect/>
          </a:stretch>
        </p:blipFill>
        <p:spPr bwMode="auto">
          <a:xfrm>
            <a:off x="6810375" y="1963738"/>
            <a:ext cx="2228850" cy="2236787"/>
          </a:xfrm>
          <a:prstGeom prst="rect">
            <a:avLst/>
          </a:prstGeom>
          <a:noFill/>
          <a:ln w="9525">
            <a:noFill/>
            <a:miter lim="800000"/>
            <a:headEnd/>
            <a:tailEnd/>
          </a:ln>
        </p:spPr>
      </p:pic>
      <p:pic>
        <p:nvPicPr>
          <p:cNvPr id="39" name="Picture 8"/>
          <p:cNvPicPr>
            <a:picLocks noChangeAspect="1" noChangeArrowheads="1"/>
          </p:cNvPicPr>
          <p:nvPr/>
        </p:nvPicPr>
        <p:blipFill>
          <a:blip r:embed="rId5"/>
          <a:srcRect/>
          <a:stretch>
            <a:fillRect/>
          </a:stretch>
        </p:blipFill>
        <p:spPr bwMode="auto">
          <a:xfrm>
            <a:off x="23813" y="1974850"/>
            <a:ext cx="2230437" cy="224313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896938" y="4076700"/>
            <a:ext cx="7321550" cy="1081088"/>
            <a:chOff x="7964982" y="1293054"/>
            <a:chExt cx="3660837" cy="3918857"/>
          </a:xfrm>
        </p:grpSpPr>
        <p:sp>
          <p:nvSpPr>
            <p:cNvPr id="18" name="Rectangle 17"/>
            <p:cNvSpPr/>
            <p:nvPr/>
          </p:nvSpPr>
          <p:spPr bwMode="auto">
            <a:xfrm>
              <a:off x="7964982" y="1552011"/>
              <a:ext cx="3657662" cy="365990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2200" dirty="0" err="1">
                <a:gradFill>
                  <a:gsLst>
                    <a:gs pos="0">
                      <a:srgbClr val="FFFFFF"/>
                    </a:gs>
                    <a:gs pos="100000">
                      <a:srgbClr val="FFFFFF"/>
                    </a:gs>
                  </a:gsLst>
                  <a:lin ang="5400000" scaled="0"/>
                </a:gradFill>
              </a:endParaRPr>
            </a:p>
          </p:txBody>
        </p:sp>
        <p:sp>
          <p:nvSpPr>
            <p:cNvPr id="20" name="Rectangle 19"/>
            <p:cNvSpPr>
              <a:spLocks noChangeArrowheads="1"/>
            </p:cNvSpPr>
            <p:nvPr/>
          </p:nvSpPr>
          <p:spPr bwMode="invGray">
            <a:xfrm>
              <a:off x="7968219" y="1293054"/>
              <a:ext cx="3657600" cy="3712912"/>
            </a:xfrm>
            <a:prstGeom prst="rect">
              <a:avLst/>
            </a:prstGeom>
            <a:noFill/>
            <a:ln w="9525" algn="ctr">
              <a:noFill/>
              <a:miter lim="800000"/>
              <a:headEnd/>
              <a:tailEnd/>
            </a:ln>
            <a:effectLst/>
          </p:spPr>
          <p:txBody>
            <a:bodyPr lIns="0" tIns="0" rIns="0" bIns="0">
              <a:spAutoFit/>
            </a:bodyPr>
            <a:lstStyle/>
            <a:p>
              <a:pPr algn="ctr" fontAlgn="auto">
                <a:spcBef>
                  <a:spcPts val="300"/>
                </a:spcBef>
                <a:spcAft>
                  <a:spcPts val="0"/>
                </a:spcAft>
                <a:defRPr/>
              </a:pPr>
              <a:r>
                <a:rPr lang="en-US" sz="3600" dirty="0">
                  <a:ln w="17780" cmpd="sng">
                    <a:noFill/>
                    <a:prstDash val="solid"/>
                    <a:miter lim="800000"/>
                  </a:ln>
                  <a:gradFill>
                    <a:gsLst>
                      <a:gs pos="92917">
                        <a:srgbClr val="FFFFFF"/>
                      </a:gs>
                      <a:gs pos="86250">
                        <a:srgbClr val="FFFFFF"/>
                      </a:gs>
                    </a:gsLst>
                    <a:lin ang="5400000" scaled="1"/>
                  </a:gradFill>
                  <a:latin typeface="+mn-lt"/>
                  <a:cs typeface="+mn-cs"/>
                  <a:hlinkClick r:id="rId3"/>
                </a:rPr>
                <a:t>www.go-sam.ru</a:t>
              </a:r>
              <a:endParaRPr lang="en-US" sz="3600" dirty="0">
                <a:ln w="17780" cmpd="sng">
                  <a:noFill/>
                  <a:prstDash val="solid"/>
                  <a:miter lim="800000"/>
                </a:ln>
                <a:gradFill>
                  <a:gsLst>
                    <a:gs pos="92917">
                      <a:srgbClr val="FFFFFF"/>
                    </a:gs>
                    <a:gs pos="86250">
                      <a:srgbClr val="FFFFFF"/>
                    </a:gs>
                  </a:gsLst>
                  <a:lin ang="5400000" scaled="1"/>
                </a:gradFill>
                <a:latin typeface="+mn-lt"/>
                <a:cs typeface="+mn-cs"/>
              </a:endParaRPr>
            </a:p>
            <a:p>
              <a:pPr algn="ctr" fontAlgn="auto">
                <a:spcBef>
                  <a:spcPts val="300"/>
                </a:spcBef>
                <a:spcAft>
                  <a:spcPts val="0"/>
                </a:spcAft>
                <a:defRPr/>
              </a:pPr>
              <a:r>
                <a:rPr lang="en-US" sz="2800" dirty="0">
                  <a:ln w="17780" cmpd="sng">
                    <a:noFill/>
                    <a:prstDash val="solid"/>
                    <a:miter lim="800000"/>
                  </a:ln>
                  <a:gradFill>
                    <a:gsLst>
                      <a:gs pos="92917">
                        <a:srgbClr val="FFFFFF"/>
                      </a:gs>
                      <a:gs pos="86250">
                        <a:srgbClr val="FFFFFF"/>
                      </a:gs>
                    </a:gsLst>
                    <a:lin ang="5400000" scaled="1"/>
                  </a:gradFill>
                  <a:latin typeface="+mn-lt"/>
                  <a:cs typeface="+mn-cs"/>
                  <a:hlinkClick r:id="rId4"/>
                </a:rPr>
                <a:t>dberes@microsoft.com</a:t>
              </a:r>
              <a:r>
                <a:rPr lang="en-US" sz="2800" dirty="0">
                  <a:ln w="17780" cmpd="sng">
                    <a:noFill/>
                    <a:prstDash val="solid"/>
                    <a:miter lim="800000"/>
                  </a:ln>
                  <a:gradFill>
                    <a:gsLst>
                      <a:gs pos="92917">
                        <a:srgbClr val="FFFFFF"/>
                      </a:gs>
                      <a:gs pos="86250">
                        <a:srgbClr val="FFFFFF"/>
                      </a:gs>
                    </a:gsLst>
                    <a:lin ang="5400000" scaled="1"/>
                  </a:gradFill>
                  <a:latin typeface="+mn-lt"/>
                  <a:cs typeface="+mn-cs"/>
                </a:rPr>
                <a:t> </a:t>
              </a:r>
              <a:endParaRPr lang="en-US" sz="2800" dirty="0">
                <a:ln w="17780" cmpd="sng">
                  <a:noFill/>
                  <a:prstDash val="solid"/>
                  <a:miter lim="800000"/>
                </a:ln>
                <a:gradFill>
                  <a:gsLst>
                    <a:gs pos="92917">
                      <a:srgbClr val="FFFFFF"/>
                    </a:gs>
                    <a:gs pos="86250">
                      <a:srgbClr val="FFFFFF"/>
                    </a:gs>
                  </a:gsLst>
                  <a:lin ang="5400000" scaled="1"/>
                </a:gradFill>
                <a:latin typeface="+mn-lt"/>
                <a:cs typeface="+mn-cs"/>
              </a:endParaRPr>
            </a:p>
          </p:txBody>
        </p:sp>
      </p:grpSp>
      <p:pic>
        <p:nvPicPr>
          <p:cNvPr id="28" name="Picture 2" descr="http://www.microsoft.com/rus/licensemanagement/images/sam_home_hero.jpg"/>
          <p:cNvPicPr>
            <a:picLocks noChangeAspect="1" noChangeArrowheads="1"/>
          </p:cNvPicPr>
          <p:nvPr/>
        </p:nvPicPr>
        <p:blipFill>
          <a:blip r:embed="rId5"/>
          <a:srcRect/>
          <a:stretch>
            <a:fillRect/>
          </a:stretch>
        </p:blipFill>
        <p:spPr bwMode="auto">
          <a:xfrm>
            <a:off x="884238" y="5373688"/>
            <a:ext cx="7315200" cy="1250950"/>
          </a:xfrm>
          <a:prstGeom prst="rect">
            <a:avLst/>
          </a:prstGeom>
          <a:noFill/>
          <a:ln w="9525">
            <a:noFill/>
            <a:miter lim="800000"/>
            <a:headEnd/>
            <a:tailEnd/>
          </a:ln>
        </p:spPr>
      </p:pic>
      <p:grpSp>
        <p:nvGrpSpPr>
          <p:cNvPr id="29" name="Group 28"/>
          <p:cNvGrpSpPr>
            <a:grpSpLocks/>
          </p:cNvGrpSpPr>
          <p:nvPr/>
        </p:nvGrpSpPr>
        <p:grpSpPr bwMode="auto">
          <a:xfrm>
            <a:off x="896938" y="285750"/>
            <a:ext cx="7315200" cy="3657600"/>
            <a:chOff x="497381" y="1554311"/>
            <a:chExt cx="7315200" cy="3657600"/>
          </a:xfrm>
        </p:grpSpPr>
        <p:sp>
          <p:nvSpPr>
            <p:cNvPr id="30" name="Rectangle 29"/>
            <p:cNvSpPr/>
            <p:nvPr/>
          </p:nvSpPr>
          <p:spPr bwMode="auto">
            <a:xfrm>
              <a:off x="497381" y="1554311"/>
              <a:ext cx="7315200" cy="3657600"/>
            </a:xfrm>
            <a:prstGeom prst="rect">
              <a:avLst/>
            </a:prstGeom>
            <a:solidFill>
              <a:srgbClr val="FFFFFF"/>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2200" dirty="0" err="1">
                <a:gradFill>
                  <a:gsLst>
                    <a:gs pos="0">
                      <a:srgbClr val="FFFFFF"/>
                    </a:gs>
                    <a:gs pos="100000">
                      <a:srgbClr val="FFFFFF"/>
                    </a:gs>
                  </a:gsLst>
                  <a:lin ang="5400000" scaled="0"/>
                </a:gradFill>
              </a:endParaRPr>
            </a:p>
          </p:txBody>
        </p:sp>
        <p:grpSp>
          <p:nvGrpSpPr>
            <p:cNvPr id="80901" name="Group 30"/>
            <p:cNvGrpSpPr>
              <a:grpSpLocks/>
            </p:cNvGrpSpPr>
            <p:nvPr/>
          </p:nvGrpSpPr>
          <p:grpSpPr bwMode="auto">
            <a:xfrm>
              <a:off x="665226" y="1926087"/>
              <a:ext cx="6979510" cy="2713578"/>
              <a:chOff x="2535376" y="596432"/>
              <a:chExt cx="6979510" cy="2713578"/>
            </a:xfrm>
          </p:grpSpPr>
          <p:sp>
            <p:nvSpPr>
              <p:cNvPr id="33" name="Rectangle 3"/>
              <p:cNvSpPr txBox="1">
                <a:spLocks noChangeArrowheads="1"/>
              </p:cNvSpPr>
              <p:nvPr/>
            </p:nvSpPr>
            <p:spPr>
              <a:xfrm>
                <a:off x="2535376" y="596432"/>
                <a:ext cx="6979510" cy="2659190"/>
              </a:xfrm>
              <a:prstGeom prst="rect">
                <a:avLst/>
              </a:prstGeom>
              <a:effectLst/>
            </p:spPr>
            <p:txBody>
              <a:bodyPr lIns="0" tIns="0" rIns="0" bIns="0" anchor="ctr">
                <a:spAutoFit/>
                <a:scene3d>
                  <a:camera prst="orthographicFront"/>
                  <a:lightRig rig="glow" dir="tl"/>
                </a:scene3d>
                <a:sp3d extrusionH="31750" prstMaterial="plastic">
                  <a:contourClr>
                    <a:srgbClr val="000000"/>
                  </a:contourClr>
                </a:sp3d>
              </a:bodyPr>
              <a:lstStyle/>
              <a:p>
                <a:pPr algn="ctr" fontAlgn="auto">
                  <a:lnSpc>
                    <a:spcPct val="90000"/>
                  </a:lnSpc>
                  <a:spcAft>
                    <a:spcPts val="0"/>
                  </a:spcAft>
                  <a:defRPr/>
                </a:pPr>
                <a:r>
                  <a:rPr lang="ru-RU" altLang="zh-CN" sz="4800" spc="-300" dirty="0">
                    <a:ln w="3175">
                      <a:noFill/>
                    </a:ln>
                    <a:gradFill flip="none" rotWithShape="1">
                      <a:gsLst>
                        <a:gs pos="12917">
                          <a:srgbClr val="000092"/>
                        </a:gs>
                        <a:gs pos="33000">
                          <a:srgbClr val="000092"/>
                        </a:gs>
                      </a:gsLst>
                      <a:lin ang="5400000" scaled="0"/>
                      <a:tileRect/>
                    </a:gradFill>
                    <a:latin typeface="Segoe UI" pitchFamily="34" charset="0"/>
                    <a:ea typeface="Segoe UI" pitchFamily="34" charset="0"/>
                    <a:cs typeface="Segoe UI" pitchFamily="34" charset="0"/>
                  </a:rPr>
                  <a:t>Наша цель – постоянно подтверждать право быть </a:t>
                </a:r>
                <a:r>
                  <a:rPr lang="ru-RU" altLang="zh-CN" sz="4800" i="1" spc="-300" dirty="0">
                    <a:ln w="3175">
                      <a:noFill/>
                    </a:ln>
                    <a:gradFill flip="none" rotWithShape="1">
                      <a:gsLst>
                        <a:gs pos="2083">
                          <a:srgbClr val="09AEEF"/>
                        </a:gs>
                        <a:gs pos="26000">
                          <a:srgbClr val="09AEEF"/>
                        </a:gs>
                      </a:gsLst>
                      <a:lin ang="5400000" scaled="0"/>
                      <a:tileRect/>
                    </a:gradFill>
                    <a:latin typeface="Segoe UI" pitchFamily="34" charset="0"/>
                    <a:ea typeface="Segoe UI" pitchFamily="34" charset="0"/>
                    <a:cs typeface="Segoe UI" pitchFamily="34" charset="0"/>
                  </a:rPr>
                  <a:t>вашим</a:t>
                </a:r>
              </a:p>
              <a:p>
                <a:pPr algn="ctr" fontAlgn="auto">
                  <a:lnSpc>
                    <a:spcPct val="90000"/>
                  </a:lnSpc>
                  <a:spcAft>
                    <a:spcPts val="0"/>
                  </a:spcAft>
                  <a:defRPr/>
                </a:pPr>
                <a:r>
                  <a:rPr lang="ru-RU" altLang="zh-CN" sz="4800" i="1" spc="-300" dirty="0">
                    <a:ln w="3175">
                      <a:noFill/>
                    </a:ln>
                    <a:gradFill flip="none" rotWithShape="1">
                      <a:gsLst>
                        <a:gs pos="2083">
                          <a:srgbClr val="09AEEF"/>
                        </a:gs>
                        <a:gs pos="26000">
                          <a:srgbClr val="09AEEF"/>
                        </a:gs>
                      </a:gsLst>
                      <a:lin ang="5400000" scaled="0"/>
                      <a:tileRect/>
                    </a:gradFill>
                    <a:latin typeface="Segoe UI" pitchFamily="34" charset="0"/>
                    <a:ea typeface="Segoe UI" pitchFamily="34" charset="0"/>
                    <a:cs typeface="Segoe UI" pitchFamily="34" charset="0"/>
                  </a:rPr>
                  <a:t>надежным партнером</a:t>
                </a:r>
                <a:r>
                  <a:rPr lang="ru-RU" altLang="zh-CN" sz="4800" i="1" spc="-300" dirty="0">
                    <a:ln w="3175">
                      <a:noFill/>
                    </a:ln>
                    <a:gradFill flip="none" rotWithShape="1">
                      <a:gsLst>
                        <a:gs pos="2083">
                          <a:srgbClr val="09AEEF"/>
                        </a:gs>
                        <a:gs pos="26000">
                          <a:srgbClr val="09AEEF"/>
                        </a:gs>
                      </a:gsLst>
                      <a:lin ang="5400000" scaled="0"/>
                      <a:tileRect/>
                    </a:gradFill>
                    <a:latin typeface="Segoe UI" pitchFamily="34" charset="0"/>
                    <a:ea typeface="Segoe UI" pitchFamily="34" charset="0"/>
                    <a:cs typeface="Segoe UI" pitchFamily="34" charset="0"/>
                  </a:rPr>
                  <a:t>!</a:t>
                </a:r>
                <a:endParaRPr lang="ru-RU" altLang="zh-CN" sz="4800" i="1" spc="-300" dirty="0">
                  <a:ln w="3175">
                    <a:noFill/>
                  </a:ln>
                  <a:gradFill flip="none" rotWithShape="1">
                    <a:gsLst>
                      <a:gs pos="2083">
                        <a:srgbClr val="09AEEF"/>
                      </a:gs>
                      <a:gs pos="26000">
                        <a:srgbClr val="09AEEF"/>
                      </a:gs>
                    </a:gsLst>
                    <a:lin ang="5400000" scaled="0"/>
                    <a:tileRect/>
                  </a:gradFill>
                  <a:latin typeface="Segoe UI" pitchFamily="34" charset="0"/>
                  <a:ea typeface="Segoe UI" pitchFamily="34" charset="0"/>
                  <a:cs typeface="Segoe UI" pitchFamily="34" charset="0"/>
                </a:endParaRPr>
              </a:p>
            </p:txBody>
          </p:sp>
          <p:sp>
            <p:nvSpPr>
              <p:cNvPr id="34" name="Freeform 33"/>
              <p:cNvSpPr>
                <a:spLocks/>
              </p:cNvSpPr>
              <p:nvPr/>
            </p:nvSpPr>
            <p:spPr bwMode="auto">
              <a:xfrm rot="120000">
                <a:off x="4697981" y="3174231"/>
                <a:ext cx="3932237" cy="136525"/>
              </a:xfrm>
              <a:custGeom>
                <a:avLst/>
                <a:gdLst/>
                <a:ahLst/>
                <a:cxnLst>
                  <a:cxn ang="0">
                    <a:pos x="3712" y="277"/>
                  </a:cxn>
                  <a:cxn ang="0">
                    <a:pos x="3885" y="381"/>
                  </a:cxn>
                  <a:cxn ang="0">
                    <a:pos x="3823" y="454"/>
                  </a:cxn>
                  <a:cxn ang="0">
                    <a:pos x="3296" y="369"/>
                  </a:cxn>
                  <a:cxn ang="0">
                    <a:pos x="1641" y="430"/>
                  </a:cxn>
                  <a:cxn ang="0">
                    <a:pos x="685" y="651"/>
                  </a:cxn>
                  <a:cxn ang="0">
                    <a:pos x="121" y="847"/>
                  </a:cxn>
                  <a:cxn ang="0">
                    <a:pos x="32" y="777"/>
                  </a:cxn>
                  <a:cxn ang="0">
                    <a:pos x="1275" y="345"/>
                  </a:cxn>
                  <a:cxn ang="0">
                    <a:pos x="3712" y="277"/>
                  </a:cxn>
                </a:cxnLst>
                <a:rect l="0" t="0" r="r" b="b"/>
                <a:pathLst>
                  <a:path w="3889" h="860">
                    <a:moveTo>
                      <a:pt x="3712" y="277"/>
                    </a:moveTo>
                    <a:cubicBezTo>
                      <a:pt x="3708" y="310"/>
                      <a:pt x="3889" y="348"/>
                      <a:pt x="3885" y="381"/>
                    </a:cubicBezTo>
                    <a:cubicBezTo>
                      <a:pt x="3864" y="405"/>
                      <a:pt x="3866" y="454"/>
                      <a:pt x="3823" y="454"/>
                    </a:cubicBezTo>
                    <a:cubicBezTo>
                      <a:pt x="3781" y="454"/>
                      <a:pt x="3472" y="397"/>
                      <a:pt x="3296" y="369"/>
                    </a:cubicBezTo>
                    <a:cubicBezTo>
                      <a:pt x="2776" y="286"/>
                      <a:pt x="2098" y="340"/>
                      <a:pt x="1641" y="430"/>
                    </a:cubicBezTo>
                    <a:cubicBezTo>
                      <a:pt x="1323" y="503"/>
                      <a:pt x="949" y="566"/>
                      <a:pt x="685" y="651"/>
                    </a:cubicBezTo>
                    <a:cubicBezTo>
                      <a:pt x="421" y="735"/>
                      <a:pt x="309" y="781"/>
                      <a:pt x="121" y="847"/>
                    </a:cubicBezTo>
                    <a:cubicBezTo>
                      <a:pt x="74" y="860"/>
                      <a:pt x="0" y="800"/>
                      <a:pt x="32" y="777"/>
                    </a:cubicBezTo>
                    <a:cubicBezTo>
                      <a:pt x="144" y="697"/>
                      <a:pt x="805" y="472"/>
                      <a:pt x="1275" y="345"/>
                    </a:cubicBezTo>
                    <a:cubicBezTo>
                      <a:pt x="1503" y="284"/>
                      <a:pt x="2656" y="0"/>
                      <a:pt x="3712" y="277"/>
                    </a:cubicBezTo>
                    <a:close/>
                  </a:path>
                </a:pathLst>
              </a:custGeom>
              <a:solidFill>
                <a:schemeClr val="accent5"/>
              </a:solidFill>
              <a:ln w="9525">
                <a:noFill/>
                <a:round/>
                <a:headEnd/>
                <a:tailEnd/>
              </a:ln>
              <a:effectLst/>
            </p:spPr>
            <p:txBody>
              <a:bodyPr lIns="68601" tIns="34301" rIns="68601" bIns="34301"/>
              <a:lstStyle/>
              <a:p>
                <a:pPr defTabSz="913997" fontAlgn="auto">
                  <a:spcBef>
                    <a:spcPts val="0"/>
                  </a:spcBef>
                  <a:spcAft>
                    <a:spcPts val="0"/>
                  </a:spcAft>
                  <a:defRPr/>
                </a:pPr>
                <a:endParaRPr lang="en-US" kern="0" dirty="0">
                  <a:noFill/>
                  <a:latin typeface="+mn-lt"/>
                  <a:cs typeface="+mn-cs"/>
                </a:endParaRPr>
              </a:p>
            </p:txBody>
          </p:sp>
        </p:grpSp>
        <p:sp>
          <p:nvSpPr>
            <p:cNvPr id="32" name="MS logo - EMF - can be recolored or animated to change color"/>
            <p:cNvSpPr>
              <a:spLocks noEditPoints="1"/>
            </p:cNvSpPr>
            <p:nvPr/>
          </p:nvSpPr>
          <p:spPr bwMode="auto">
            <a:xfrm>
              <a:off x="3516806" y="4749949"/>
              <a:ext cx="1446212" cy="242887"/>
            </a:xfrm>
            <a:custGeom>
              <a:avLst/>
              <a:gdLst>
                <a:gd name="T0" fmla="*/ 347 w 2773"/>
                <a:gd name="T1" fmla="*/ 444 h 464"/>
                <a:gd name="T2" fmla="*/ 281 w 2773"/>
                <a:gd name="T3" fmla="*/ 444 h 464"/>
                <a:gd name="T4" fmla="*/ 186 w 2773"/>
                <a:gd name="T5" fmla="*/ 208 h 464"/>
                <a:gd name="T6" fmla="*/ 0 w 2773"/>
                <a:gd name="T7" fmla="*/ 444 h 464"/>
                <a:gd name="T8" fmla="*/ 271 w 2773"/>
                <a:gd name="T9" fmla="*/ 6 h 464"/>
                <a:gd name="T10" fmla="*/ 396 w 2773"/>
                <a:gd name="T11" fmla="*/ 6 h 464"/>
                <a:gd name="T12" fmla="*/ 473 w 2773"/>
                <a:gd name="T13" fmla="*/ 444 h 464"/>
                <a:gd name="T14" fmla="*/ 502 w 2773"/>
                <a:gd name="T15" fmla="*/ 443 h 464"/>
                <a:gd name="T16" fmla="*/ 693 w 2773"/>
                <a:gd name="T17" fmla="*/ 119 h 464"/>
                <a:gd name="T18" fmla="*/ 702 w 2773"/>
                <a:gd name="T19" fmla="*/ 77 h 464"/>
                <a:gd name="T20" fmla="*/ 600 w 2773"/>
                <a:gd name="T21" fmla="*/ 6 h 464"/>
                <a:gd name="T22" fmla="*/ 702 w 2773"/>
                <a:gd name="T23" fmla="*/ 77 h 464"/>
                <a:gd name="T24" fmla="*/ 869 w 2773"/>
                <a:gd name="T25" fmla="*/ 188 h 464"/>
                <a:gd name="T26" fmla="*/ 882 w 2773"/>
                <a:gd name="T27" fmla="*/ 324 h 464"/>
                <a:gd name="T28" fmla="*/ 805 w 2773"/>
                <a:gd name="T29" fmla="*/ 453 h 464"/>
                <a:gd name="T30" fmla="*/ 1024 w 2773"/>
                <a:gd name="T31" fmla="*/ 240 h 464"/>
                <a:gd name="T32" fmla="*/ 1252 w 2773"/>
                <a:gd name="T33" fmla="*/ 184 h 464"/>
                <a:gd name="T34" fmla="*/ 1569 w 2773"/>
                <a:gd name="T35" fmla="*/ 282 h 464"/>
                <a:gd name="T36" fmla="*/ 1454 w 2773"/>
                <a:gd name="T37" fmla="*/ 332 h 464"/>
                <a:gd name="T38" fmla="*/ 1725 w 2773"/>
                <a:gd name="T39" fmla="*/ 381 h 464"/>
                <a:gd name="T40" fmla="*/ 1595 w 2773"/>
                <a:gd name="T41" fmla="*/ 202 h 464"/>
                <a:gd name="T42" fmla="*/ 1904 w 2773"/>
                <a:gd name="T43" fmla="*/ 214 h 464"/>
                <a:gd name="T44" fmla="*/ 1753 w 2773"/>
                <a:gd name="T45" fmla="*/ 172 h 464"/>
                <a:gd name="T46" fmla="*/ 1893 w 2773"/>
                <a:gd name="T47" fmla="*/ 326 h 464"/>
                <a:gd name="T48" fmla="*/ 1545 w 2773"/>
                <a:gd name="T49" fmla="*/ 348 h 464"/>
                <a:gd name="T50" fmla="*/ 1230 w 2773"/>
                <a:gd name="T51" fmla="*/ 218 h 464"/>
                <a:gd name="T52" fmla="*/ 1103 w 2773"/>
                <a:gd name="T53" fmla="*/ 444 h 464"/>
                <a:gd name="T54" fmla="*/ 1064 w 2773"/>
                <a:gd name="T55" fmla="*/ 119 h 464"/>
                <a:gd name="T56" fmla="*/ 1161 w 2773"/>
                <a:gd name="T57" fmla="*/ 159 h 464"/>
                <a:gd name="T58" fmla="*/ 1271 w 2773"/>
                <a:gd name="T59" fmla="*/ 113 h 464"/>
                <a:gd name="T60" fmla="*/ 1359 w 2773"/>
                <a:gd name="T61" fmla="*/ 371 h 464"/>
                <a:gd name="T62" fmla="*/ 1359 w 2773"/>
                <a:gd name="T63" fmla="*/ 371 h 464"/>
                <a:gd name="T64" fmla="*/ 2128 w 2773"/>
                <a:gd name="T65" fmla="*/ 106 h 464"/>
                <a:gd name="T66" fmla="*/ 2057 w 2773"/>
                <a:gd name="T67" fmla="*/ 371 h 464"/>
                <a:gd name="T68" fmla="*/ 2057 w 2773"/>
                <a:gd name="T69" fmla="*/ 371 h 464"/>
                <a:gd name="T70" fmla="*/ 2610 w 2773"/>
                <a:gd name="T71" fmla="*/ 194 h 464"/>
                <a:gd name="T72" fmla="*/ 2579 w 2773"/>
                <a:gd name="T73" fmla="*/ 360 h 464"/>
                <a:gd name="T74" fmla="*/ 2612 w 2773"/>
                <a:gd name="T75" fmla="*/ 442 h 464"/>
                <a:gd name="T76" fmla="*/ 2466 w 2773"/>
                <a:gd name="T77" fmla="*/ 358 h 464"/>
                <a:gd name="T78" fmla="*/ 2437 w 2773"/>
                <a:gd name="T79" fmla="*/ 194 h 464"/>
                <a:gd name="T80" fmla="*/ 2266 w 2773"/>
                <a:gd name="T81" fmla="*/ 443 h 464"/>
                <a:gd name="T82" fmla="*/ 2261 w 2773"/>
                <a:gd name="T83" fmla="*/ 194 h 464"/>
                <a:gd name="T84" fmla="*/ 2336 w 2773"/>
                <a:gd name="T85" fmla="*/ 119 h 464"/>
                <a:gd name="T86" fmla="*/ 2508 w 2773"/>
                <a:gd name="T87" fmla="*/ 11 h 464"/>
                <a:gd name="T88" fmla="*/ 2451 w 2773"/>
                <a:gd name="T89" fmla="*/ 110 h 464"/>
                <a:gd name="T90" fmla="*/ 2518 w 2773"/>
                <a:gd name="T91" fmla="*/ 119 h 464"/>
                <a:gd name="T92" fmla="*/ 2644 w 2773"/>
                <a:gd name="T93" fmla="*/ 40 h 464"/>
                <a:gd name="T94" fmla="*/ 2682 w 2773"/>
                <a:gd name="T95" fmla="*/ 119 h 464"/>
                <a:gd name="T96" fmla="*/ 2738 w 2773"/>
                <a:gd name="T97" fmla="*/ 187 h 464"/>
                <a:gd name="T98" fmla="*/ 2738 w 2773"/>
                <a:gd name="T99" fmla="*/ 116 h 464"/>
                <a:gd name="T100" fmla="*/ 2738 w 2773"/>
                <a:gd name="T101" fmla="*/ 187 h 464"/>
                <a:gd name="T102" fmla="*/ 2707 w 2773"/>
                <a:gd name="T103" fmla="*/ 151 h 464"/>
                <a:gd name="T104" fmla="*/ 2768 w 2773"/>
                <a:gd name="T105" fmla="*/ 151 h 464"/>
                <a:gd name="T106" fmla="*/ 2743 w 2773"/>
                <a:gd name="T107" fmla="*/ 153 h 464"/>
                <a:gd name="T108" fmla="*/ 2743 w 2773"/>
                <a:gd name="T109" fmla="*/ 169 h 464"/>
                <a:gd name="T110" fmla="*/ 2730 w 2773"/>
                <a:gd name="T111" fmla="*/ 153 h 464"/>
                <a:gd name="T112" fmla="*/ 2720 w 2773"/>
                <a:gd name="T113" fmla="*/ 169 h 464"/>
                <a:gd name="T114" fmla="*/ 2743 w 2773"/>
                <a:gd name="T115" fmla="*/ 131 h 464"/>
                <a:gd name="T116" fmla="*/ 2743 w 2773"/>
                <a:gd name="T117" fmla="*/ 153 h 464"/>
                <a:gd name="T118" fmla="*/ 2734 w 2773"/>
                <a:gd name="T119" fmla="*/ 136 h 464"/>
                <a:gd name="T120" fmla="*/ 2737 w 2773"/>
                <a:gd name="T121" fmla="*/ 147 h 464"/>
                <a:gd name="T122" fmla="*/ 2742 w 2773"/>
                <a:gd name="T123" fmla="*/ 13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464">
                  <a:moveTo>
                    <a:pt x="473" y="444"/>
                  </a:moveTo>
                  <a:cubicBezTo>
                    <a:pt x="347" y="444"/>
                    <a:pt x="347" y="444"/>
                    <a:pt x="347" y="444"/>
                  </a:cubicBezTo>
                  <a:cubicBezTo>
                    <a:pt x="399" y="208"/>
                    <a:pt x="399" y="208"/>
                    <a:pt x="399" y="208"/>
                  </a:cubicBezTo>
                  <a:cubicBezTo>
                    <a:pt x="281" y="444"/>
                    <a:pt x="281" y="444"/>
                    <a:pt x="281" y="444"/>
                  </a:cubicBezTo>
                  <a:cubicBezTo>
                    <a:pt x="191" y="444"/>
                    <a:pt x="191" y="444"/>
                    <a:pt x="191" y="444"/>
                  </a:cubicBezTo>
                  <a:cubicBezTo>
                    <a:pt x="186" y="208"/>
                    <a:pt x="186" y="208"/>
                    <a:pt x="186" y="208"/>
                  </a:cubicBezTo>
                  <a:cubicBezTo>
                    <a:pt x="127" y="444"/>
                    <a:pt x="127" y="444"/>
                    <a:pt x="127" y="444"/>
                  </a:cubicBezTo>
                  <a:cubicBezTo>
                    <a:pt x="0" y="444"/>
                    <a:pt x="0" y="444"/>
                    <a:pt x="0" y="444"/>
                  </a:cubicBezTo>
                  <a:cubicBezTo>
                    <a:pt x="97" y="6"/>
                    <a:pt x="97" y="6"/>
                    <a:pt x="97" y="6"/>
                  </a:cubicBezTo>
                  <a:cubicBezTo>
                    <a:pt x="271" y="6"/>
                    <a:pt x="271" y="6"/>
                    <a:pt x="271" y="6"/>
                  </a:cubicBezTo>
                  <a:cubicBezTo>
                    <a:pt x="279" y="250"/>
                    <a:pt x="279" y="250"/>
                    <a:pt x="279" y="250"/>
                  </a:cubicBezTo>
                  <a:cubicBezTo>
                    <a:pt x="396" y="6"/>
                    <a:pt x="396" y="6"/>
                    <a:pt x="396" y="6"/>
                  </a:cubicBezTo>
                  <a:cubicBezTo>
                    <a:pt x="570" y="6"/>
                    <a:pt x="570" y="6"/>
                    <a:pt x="570" y="6"/>
                  </a:cubicBezTo>
                  <a:lnTo>
                    <a:pt x="473" y="444"/>
                  </a:lnTo>
                  <a:close/>
                  <a:moveTo>
                    <a:pt x="621" y="444"/>
                  </a:moveTo>
                  <a:cubicBezTo>
                    <a:pt x="502" y="443"/>
                    <a:pt x="502" y="443"/>
                    <a:pt x="502" y="443"/>
                  </a:cubicBezTo>
                  <a:cubicBezTo>
                    <a:pt x="575" y="119"/>
                    <a:pt x="575" y="119"/>
                    <a:pt x="575" y="119"/>
                  </a:cubicBezTo>
                  <a:cubicBezTo>
                    <a:pt x="693" y="119"/>
                    <a:pt x="693" y="119"/>
                    <a:pt x="693" y="119"/>
                  </a:cubicBezTo>
                  <a:lnTo>
                    <a:pt x="621" y="444"/>
                  </a:lnTo>
                  <a:close/>
                  <a:moveTo>
                    <a:pt x="702" y="77"/>
                  </a:moveTo>
                  <a:cubicBezTo>
                    <a:pt x="585" y="77"/>
                    <a:pt x="585" y="77"/>
                    <a:pt x="585" y="77"/>
                  </a:cubicBezTo>
                  <a:cubicBezTo>
                    <a:pt x="600" y="6"/>
                    <a:pt x="600" y="6"/>
                    <a:pt x="600" y="6"/>
                  </a:cubicBezTo>
                  <a:cubicBezTo>
                    <a:pt x="718" y="6"/>
                    <a:pt x="718" y="6"/>
                    <a:pt x="718" y="6"/>
                  </a:cubicBezTo>
                  <a:lnTo>
                    <a:pt x="702" y="77"/>
                  </a:lnTo>
                  <a:close/>
                  <a:moveTo>
                    <a:pt x="902" y="240"/>
                  </a:moveTo>
                  <a:cubicBezTo>
                    <a:pt x="904" y="235"/>
                    <a:pt x="908" y="187"/>
                    <a:pt x="869" y="188"/>
                  </a:cubicBezTo>
                  <a:cubicBezTo>
                    <a:pt x="797" y="190"/>
                    <a:pt x="745" y="369"/>
                    <a:pt x="825" y="371"/>
                  </a:cubicBezTo>
                  <a:cubicBezTo>
                    <a:pt x="862" y="372"/>
                    <a:pt x="879" y="329"/>
                    <a:pt x="882" y="324"/>
                  </a:cubicBezTo>
                  <a:cubicBezTo>
                    <a:pt x="1005" y="324"/>
                    <a:pt x="1005" y="324"/>
                    <a:pt x="1005" y="324"/>
                  </a:cubicBezTo>
                  <a:cubicBezTo>
                    <a:pt x="1005" y="326"/>
                    <a:pt x="968" y="457"/>
                    <a:pt x="805" y="453"/>
                  </a:cubicBezTo>
                  <a:cubicBezTo>
                    <a:pt x="586" y="449"/>
                    <a:pt x="642" y="98"/>
                    <a:pt x="891" y="111"/>
                  </a:cubicBezTo>
                  <a:cubicBezTo>
                    <a:pt x="1032" y="117"/>
                    <a:pt x="1025" y="235"/>
                    <a:pt x="1024" y="240"/>
                  </a:cubicBezTo>
                  <a:lnTo>
                    <a:pt x="902" y="240"/>
                  </a:lnTo>
                  <a:close/>
                  <a:moveTo>
                    <a:pt x="1252" y="184"/>
                  </a:moveTo>
                  <a:cubicBezTo>
                    <a:pt x="1291" y="136"/>
                    <a:pt x="1352" y="102"/>
                    <a:pt x="1431" y="106"/>
                  </a:cubicBezTo>
                  <a:cubicBezTo>
                    <a:pt x="1541" y="112"/>
                    <a:pt x="1587" y="193"/>
                    <a:pt x="1569" y="282"/>
                  </a:cubicBezTo>
                  <a:cubicBezTo>
                    <a:pt x="1567" y="291"/>
                    <a:pt x="1561" y="294"/>
                    <a:pt x="1551" y="298"/>
                  </a:cubicBezTo>
                  <a:cubicBezTo>
                    <a:pt x="1454" y="332"/>
                    <a:pt x="1454" y="332"/>
                    <a:pt x="1454" y="332"/>
                  </a:cubicBezTo>
                  <a:cubicBezTo>
                    <a:pt x="1672" y="332"/>
                    <a:pt x="1672" y="332"/>
                    <a:pt x="1672" y="332"/>
                  </a:cubicBezTo>
                  <a:cubicBezTo>
                    <a:pt x="1672" y="332"/>
                    <a:pt x="1655" y="382"/>
                    <a:pt x="1725" y="381"/>
                  </a:cubicBezTo>
                  <a:cubicBezTo>
                    <a:pt x="1773" y="381"/>
                    <a:pt x="1792" y="326"/>
                    <a:pt x="1727" y="315"/>
                  </a:cubicBezTo>
                  <a:cubicBezTo>
                    <a:pt x="1697" y="310"/>
                    <a:pt x="1583" y="291"/>
                    <a:pt x="1595" y="202"/>
                  </a:cubicBezTo>
                  <a:cubicBezTo>
                    <a:pt x="1606" y="129"/>
                    <a:pt x="1682" y="104"/>
                    <a:pt x="1765" y="105"/>
                  </a:cubicBezTo>
                  <a:cubicBezTo>
                    <a:pt x="1934" y="107"/>
                    <a:pt x="1902" y="207"/>
                    <a:pt x="1904" y="214"/>
                  </a:cubicBezTo>
                  <a:cubicBezTo>
                    <a:pt x="1791" y="214"/>
                    <a:pt x="1791" y="214"/>
                    <a:pt x="1791" y="214"/>
                  </a:cubicBezTo>
                  <a:cubicBezTo>
                    <a:pt x="1791" y="214"/>
                    <a:pt x="1803" y="172"/>
                    <a:pt x="1753" y="172"/>
                  </a:cubicBezTo>
                  <a:cubicBezTo>
                    <a:pt x="1706" y="172"/>
                    <a:pt x="1695" y="213"/>
                    <a:pt x="1748" y="225"/>
                  </a:cubicBezTo>
                  <a:cubicBezTo>
                    <a:pt x="1814" y="238"/>
                    <a:pt x="1888" y="242"/>
                    <a:pt x="1893" y="326"/>
                  </a:cubicBezTo>
                  <a:cubicBezTo>
                    <a:pt x="1894" y="350"/>
                    <a:pt x="1880" y="458"/>
                    <a:pt x="1710" y="456"/>
                  </a:cubicBezTo>
                  <a:cubicBezTo>
                    <a:pt x="1558" y="454"/>
                    <a:pt x="1541" y="385"/>
                    <a:pt x="1545" y="348"/>
                  </a:cubicBezTo>
                  <a:cubicBezTo>
                    <a:pt x="1515" y="407"/>
                    <a:pt x="1445" y="457"/>
                    <a:pt x="1352" y="454"/>
                  </a:cubicBezTo>
                  <a:cubicBezTo>
                    <a:pt x="1208" y="449"/>
                    <a:pt x="1178" y="318"/>
                    <a:pt x="1230" y="218"/>
                  </a:cubicBezTo>
                  <a:cubicBezTo>
                    <a:pt x="1204" y="219"/>
                    <a:pt x="1151" y="231"/>
                    <a:pt x="1130" y="328"/>
                  </a:cubicBezTo>
                  <a:cubicBezTo>
                    <a:pt x="1103" y="444"/>
                    <a:pt x="1103" y="444"/>
                    <a:pt x="1103" y="444"/>
                  </a:cubicBezTo>
                  <a:cubicBezTo>
                    <a:pt x="991" y="444"/>
                    <a:pt x="991" y="444"/>
                    <a:pt x="991" y="444"/>
                  </a:cubicBezTo>
                  <a:cubicBezTo>
                    <a:pt x="1064" y="119"/>
                    <a:pt x="1064" y="119"/>
                    <a:pt x="1064" y="119"/>
                  </a:cubicBezTo>
                  <a:cubicBezTo>
                    <a:pt x="1170" y="119"/>
                    <a:pt x="1170" y="119"/>
                    <a:pt x="1170" y="119"/>
                  </a:cubicBezTo>
                  <a:cubicBezTo>
                    <a:pt x="1161" y="159"/>
                    <a:pt x="1161" y="159"/>
                    <a:pt x="1161" y="159"/>
                  </a:cubicBezTo>
                  <a:cubicBezTo>
                    <a:pt x="1176" y="141"/>
                    <a:pt x="1193" y="130"/>
                    <a:pt x="1215" y="122"/>
                  </a:cubicBezTo>
                  <a:cubicBezTo>
                    <a:pt x="1233" y="116"/>
                    <a:pt x="1250" y="113"/>
                    <a:pt x="1271" y="113"/>
                  </a:cubicBezTo>
                  <a:lnTo>
                    <a:pt x="1252" y="184"/>
                  </a:lnTo>
                  <a:close/>
                  <a:moveTo>
                    <a:pt x="1359" y="371"/>
                  </a:moveTo>
                  <a:cubicBezTo>
                    <a:pt x="1442" y="388"/>
                    <a:pt x="1498" y="194"/>
                    <a:pt x="1422" y="182"/>
                  </a:cubicBezTo>
                  <a:cubicBezTo>
                    <a:pt x="1346" y="170"/>
                    <a:pt x="1285" y="355"/>
                    <a:pt x="1359" y="371"/>
                  </a:cubicBezTo>
                  <a:close/>
                  <a:moveTo>
                    <a:pt x="2051" y="454"/>
                  </a:moveTo>
                  <a:cubicBezTo>
                    <a:pt x="1813" y="445"/>
                    <a:pt x="1884" y="94"/>
                    <a:pt x="2128" y="106"/>
                  </a:cubicBezTo>
                  <a:cubicBezTo>
                    <a:pt x="2358" y="117"/>
                    <a:pt x="2292" y="464"/>
                    <a:pt x="2051" y="454"/>
                  </a:cubicBezTo>
                  <a:close/>
                  <a:moveTo>
                    <a:pt x="2057" y="371"/>
                  </a:moveTo>
                  <a:cubicBezTo>
                    <a:pt x="2140" y="388"/>
                    <a:pt x="2196" y="194"/>
                    <a:pt x="2120" y="182"/>
                  </a:cubicBezTo>
                  <a:cubicBezTo>
                    <a:pt x="2044" y="170"/>
                    <a:pt x="1983" y="355"/>
                    <a:pt x="2057" y="371"/>
                  </a:cubicBezTo>
                  <a:close/>
                  <a:moveTo>
                    <a:pt x="2666" y="194"/>
                  </a:moveTo>
                  <a:cubicBezTo>
                    <a:pt x="2610" y="194"/>
                    <a:pt x="2610" y="194"/>
                    <a:pt x="2610" y="194"/>
                  </a:cubicBezTo>
                  <a:cubicBezTo>
                    <a:pt x="2580" y="336"/>
                    <a:pt x="2580" y="336"/>
                    <a:pt x="2580" y="336"/>
                  </a:cubicBezTo>
                  <a:cubicBezTo>
                    <a:pt x="2578" y="344"/>
                    <a:pt x="2576" y="351"/>
                    <a:pt x="2579" y="360"/>
                  </a:cubicBezTo>
                  <a:cubicBezTo>
                    <a:pt x="2583" y="373"/>
                    <a:pt x="2629" y="367"/>
                    <a:pt x="2629" y="367"/>
                  </a:cubicBezTo>
                  <a:cubicBezTo>
                    <a:pt x="2612" y="442"/>
                    <a:pt x="2612" y="442"/>
                    <a:pt x="2612" y="442"/>
                  </a:cubicBezTo>
                  <a:cubicBezTo>
                    <a:pt x="2612" y="442"/>
                    <a:pt x="2518" y="453"/>
                    <a:pt x="2485" y="431"/>
                  </a:cubicBezTo>
                  <a:cubicBezTo>
                    <a:pt x="2471" y="421"/>
                    <a:pt x="2456" y="401"/>
                    <a:pt x="2466" y="358"/>
                  </a:cubicBezTo>
                  <a:cubicBezTo>
                    <a:pt x="2502" y="194"/>
                    <a:pt x="2502" y="194"/>
                    <a:pt x="2502" y="194"/>
                  </a:cubicBezTo>
                  <a:cubicBezTo>
                    <a:pt x="2437" y="194"/>
                    <a:pt x="2437" y="194"/>
                    <a:pt x="2437" y="194"/>
                  </a:cubicBezTo>
                  <a:cubicBezTo>
                    <a:pt x="2382" y="443"/>
                    <a:pt x="2382" y="443"/>
                    <a:pt x="2382" y="443"/>
                  </a:cubicBezTo>
                  <a:cubicBezTo>
                    <a:pt x="2266" y="443"/>
                    <a:pt x="2266" y="443"/>
                    <a:pt x="2266" y="443"/>
                  </a:cubicBezTo>
                  <a:cubicBezTo>
                    <a:pt x="2321" y="194"/>
                    <a:pt x="2321" y="194"/>
                    <a:pt x="2321" y="194"/>
                  </a:cubicBezTo>
                  <a:cubicBezTo>
                    <a:pt x="2261" y="194"/>
                    <a:pt x="2261" y="194"/>
                    <a:pt x="2261" y="194"/>
                  </a:cubicBezTo>
                  <a:cubicBezTo>
                    <a:pt x="2277" y="119"/>
                    <a:pt x="2277" y="119"/>
                    <a:pt x="2277" y="119"/>
                  </a:cubicBezTo>
                  <a:cubicBezTo>
                    <a:pt x="2336" y="119"/>
                    <a:pt x="2336" y="119"/>
                    <a:pt x="2336" y="119"/>
                  </a:cubicBezTo>
                  <a:cubicBezTo>
                    <a:pt x="2347" y="70"/>
                    <a:pt x="2356" y="47"/>
                    <a:pt x="2381" y="28"/>
                  </a:cubicBezTo>
                  <a:cubicBezTo>
                    <a:pt x="2417" y="0"/>
                    <a:pt x="2508" y="11"/>
                    <a:pt x="2508" y="11"/>
                  </a:cubicBezTo>
                  <a:cubicBezTo>
                    <a:pt x="2496" y="72"/>
                    <a:pt x="2496" y="72"/>
                    <a:pt x="2496" y="72"/>
                  </a:cubicBezTo>
                  <a:cubicBezTo>
                    <a:pt x="2459" y="72"/>
                    <a:pt x="2456" y="86"/>
                    <a:pt x="2451" y="110"/>
                  </a:cubicBezTo>
                  <a:cubicBezTo>
                    <a:pt x="2449" y="119"/>
                    <a:pt x="2449" y="119"/>
                    <a:pt x="2449" y="119"/>
                  </a:cubicBezTo>
                  <a:cubicBezTo>
                    <a:pt x="2518" y="119"/>
                    <a:pt x="2518" y="119"/>
                    <a:pt x="2518" y="119"/>
                  </a:cubicBezTo>
                  <a:cubicBezTo>
                    <a:pt x="2536" y="40"/>
                    <a:pt x="2536" y="40"/>
                    <a:pt x="2536" y="40"/>
                  </a:cubicBezTo>
                  <a:cubicBezTo>
                    <a:pt x="2644" y="40"/>
                    <a:pt x="2644" y="40"/>
                    <a:pt x="2644" y="40"/>
                  </a:cubicBezTo>
                  <a:cubicBezTo>
                    <a:pt x="2627" y="119"/>
                    <a:pt x="2627" y="119"/>
                    <a:pt x="2627" y="119"/>
                  </a:cubicBezTo>
                  <a:cubicBezTo>
                    <a:pt x="2682" y="119"/>
                    <a:pt x="2682" y="119"/>
                    <a:pt x="2682" y="119"/>
                  </a:cubicBezTo>
                  <a:lnTo>
                    <a:pt x="2666" y="194"/>
                  </a:lnTo>
                  <a:close/>
                  <a:moveTo>
                    <a:pt x="2738" y="187"/>
                  </a:moveTo>
                  <a:cubicBezTo>
                    <a:pt x="2718" y="187"/>
                    <a:pt x="2702" y="171"/>
                    <a:pt x="2702" y="151"/>
                  </a:cubicBezTo>
                  <a:cubicBezTo>
                    <a:pt x="2702" y="131"/>
                    <a:pt x="2718" y="116"/>
                    <a:pt x="2738" y="116"/>
                  </a:cubicBezTo>
                  <a:cubicBezTo>
                    <a:pt x="2757" y="116"/>
                    <a:pt x="2773" y="131"/>
                    <a:pt x="2773" y="151"/>
                  </a:cubicBezTo>
                  <a:cubicBezTo>
                    <a:pt x="2773" y="171"/>
                    <a:pt x="2757" y="187"/>
                    <a:pt x="2738" y="187"/>
                  </a:cubicBezTo>
                  <a:close/>
                  <a:moveTo>
                    <a:pt x="2738" y="121"/>
                  </a:moveTo>
                  <a:cubicBezTo>
                    <a:pt x="2721" y="121"/>
                    <a:pt x="2707" y="134"/>
                    <a:pt x="2707" y="151"/>
                  </a:cubicBezTo>
                  <a:cubicBezTo>
                    <a:pt x="2707" y="168"/>
                    <a:pt x="2721" y="182"/>
                    <a:pt x="2738" y="182"/>
                  </a:cubicBezTo>
                  <a:cubicBezTo>
                    <a:pt x="2754" y="182"/>
                    <a:pt x="2768" y="168"/>
                    <a:pt x="2768" y="151"/>
                  </a:cubicBezTo>
                  <a:cubicBezTo>
                    <a:pt x="2768" y="134"/>
                    <a:pt x="2754" y="121"/>
                    <a:pt x="2738" y="121"/>
                  </a:cubicBezTo>
                  <a:close/>
                  <a:moveTo>
                    <a:pt x="2743" y="153"/>
                  </a:moveTo>
                  <a:cubicBezTo>
                    <a:pt x="2750" y="169"/>
                    <a:pt x="2750" y="169"/>
                    <a:pt x="2750" y="169"/>
                  </a:cubicBezTo>
                  <a:cubicBezTo>
                    <a:pt x="2743" y="169"/>
                    <a:pt x="2743" y="169"/>
                    <a:pt x="2743" y="169"/>
                  </a:cubicBezTo>
                  <a:cubicBezTo>
                    <a:pt x="2737" y="153"/>
                    <a:pt x="2737" y="153"/>
                    <a:pt x="2737" y="153"/>
                  </a:cubicBezTo>
                  <a:cubicBezTo>
                    <a:pt x="2730" y="153"/>
                    <a:pt x="2730" y="153"/>
                    <a:pt x="2730" y="153"/>
                  </a:cubicBezTo>
                  <a:cubicBezTo>
                    <a:pt x="2726" y="169"/>
                    <a:pt x="2726" y="169"/>
                    <a:pt x="2726" y="169"/>
                  </a:cubicBezTo>
                  <a:cubicBezTo>
                    <a:pt x="2720" y="169"/>
                    <a:pt x="2720" y="169"/>
                    <a:pt x="2720" y="169"/>
                  </a:cubicBezTo>
                  <a:cubicBezTo>
                    <a:pt x="2729" y="131"/>
                    <a:pt x="2729" y="131"/>
                    <a:pt x="2729" y="131"/>
                  </a:cubicBezTo>
                  <a:cubicBezTo>
                    <a:pt x="2743" y="131"/>
                    <a:pt x="2743" y="131"/>
                    <a:pt x="2743" y="131"/>
                  </a:cubicBezTo>
                  <a:cubicBezTo>
                    <a:pt x="2752" y="131"/>
                    <a:pt x="2754" y="136"/>
                    <a:pt x="2754" y="142"/>
                  </a:cubicBezTo>
                  <a:cubicBezTo>
                    <a:pt x="2754" y="147"/>
                    <a:pt x="2749" y="152"/>
                    <a:pt x="2743" y="153"/>
                  </a:cubicBezTo>
                  <a:close/>
                  <a:moveTo>
                    <a:pt x="2742" y="136"/>
                  </a:moveTo>
                  <a:cubicBezTo>
                    <a:pt x="2734" y="136"/>
                    <a:pt x="2734" y="136"/>
                    <a:pt x="2734" y="136"/>
                  </a:cubicBezTo>
                  <a:cubicBezTo>
                    <a:pt x="2731" y="147"/>
                    <a:pt x="2731" y="147"/>
                    <a:pt x="2731" y="147"/>
                  </a:cubicBezTo>
                  <a:cubicBezTo>
                    <a:pt x="2737" y="147"/>
                    <a:pt x="2737" y="147"/>
                    <a:pt x="2737" y="147"/>
                  </a:cubicBezTo>
                  <a:cubicBezTo>
                    <a:pt x="2742" y="147"/>
                    <a:pt x="2749" y="147"/>
                    <a:pt x="2749" y="141"/>
                  </a:cubicBezTo>
                  <a:cubicBezTo>
                    <a:pt x="2749" y="137"/>
                    <a:pt x="2746" y="136"/>
                    <a:pt x="2742" y="136"/>
                  </a:cubicBezTo>
                  <a:close/>
                </a:path>
              </a:pathLst>
            </a:custGeom>
            <a:solidFill>
              <a:schemeClr val="accent5"/>
            </a:solidFill>
            <a:ln>
              <a:noFill/>
            </a:ln>
            <a:effectLst/>
          </p:spPr>
          <p:txBody>
            <a:bodyPr/>
            <a:lstStyle/>
            <a:p>
              <a:pPr fontAlgn="auto">
                <a:spcBef>
                  <a:spcPts val="0"/>
                </a:spcBef>
                <a:spcAft>
                  <a:spcPts val="0"/>
                </a:spcAft>
                <a:defRPr/>
              </a:pPr>
              <a:endParaRPr lang="en-US">
                <a:solidFill>
                  <a:srgbClr val="292929"/>
                </a:solidFill>
                <a:latin typeface="+mn-lt"/>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1+#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0-#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2"/>
          <p:cNvSpPr>
            <a:spLocks noGrp="1"/>
          </p:cNvSpPr>
          <p:nvPr>
            <p:ph sz="quarter" idx="10"/>
          </p:nvPr>
        </p:nvSpPr>
        <p:spPr>
          <a:xfrm>
            <a:off x="323850" y="1700213"/>
            <a:ext cx="4103688" cy="649287"/>
          </a:xfrm>
          <a:gradFill/>
        </p:spPr>
        <p:txBody>
          <a:bodyPr anchor="t"/>
          <a:lstStyle/>
          <a:p>
            <a:r>
              <a:rPr lang="ru-RU" smtClean="0"/>
              <a:t>Ошибки на этапе покупки</a:t>
            </a:r>
            <a:endParaRPr lang="en-US" smtClean="0"/>
          </a:p>
        </p:txBody>
      </p:sp>
      <p:sp>
        <p:nvSpPr>
          <p:cNvPr id="24" name="Content Placeholder 23"/>
          <p:cNvSpPr>
            <a:spLocks noGrp="1"/>
          </p:cNvSpPr>
          <p:nvPr>
            <p:ph sz="quarter" idx="11"/>
          </p:nvPr>
        </p:nvSpPr>
        <p:spPr>
          <a:xfrm>
            <a:off x="4716463" y="1700213"/>
            <a:ext cx="4103687" cy="649287"/>
          </a:xfrm>
        </p:spPr>
        <p:txBody>
          <a:bodyPr rtlCol="0" anchor="t"/>
          <a:lstStyle/>
          <a:p>
            <a:pPr fontAlgn="auto">
              <a:spcAft>
                <a:spcPts val="0"/>
              </a:spcAft>
              <a:buFont typeface="Arial" pitchFamily="34" charset="0"/>
              <a:buNone/>
              <a:defRPr/>
            </a:pPr>
            <a:r>
              <a:rPr lang="ru-RU" dirty="0" smtClean="0">
                <a:cs typeface="+mn-cs"/>
              </a:rPr>
              <a:t>Проблемы эксплуатации</a:t>
            </a:r>
            <a:endParaRPr lang="en-US" dirty="0">
              <a:cs typeface="+mn-cs"/>
            </a:endParaRPr>
          </a:p>
        </p:txBody>
      </p:sp>
      <p:sp>
        <p:nvSpPr>
          <p:cNvPr id="65539" name="Title 21"/>
          <p:cNvSpPr>
            <a:spLocks noGrp="1"/>
          </p:cNvSpPr>
          <p:nvPr>
            <p:ph type="title"/>
          </p:nvPr>
        </p:nvSpPr>
        <p:spPr>
          <a:xfrm>
            <a:off x="582613" y="468313"/>
            <a:ext cx="8021637" cy="593725"/>
          </a:xfrm>
        </p:spPr>
        <p:txBody>
          <a:bodyPr/>
          <a:lstStyle/>
          <a:p>
            <a:r>
              <a:rPr lang="ru-RU" smtClean="0"/>
              <a:t>Наиболее распространенные проблемы</a:t>
            </a:r>
            <a:endParaRPr lang="en-US" smtClean="0"/>
          </a:p>
        </p:txBody>
      </p:sp>
      <p:sp>
        <p:nvSpPr>
          <p:cNvPr id="26" name="Content Placeholder 25"/>
          <p:cNvSpPr>
            <a:spLocks noGrp="1"/>
          </p:cNvSpPr>
          <p:nvPr>
            <p:ph sz="quarter" idx="13"/>
          </p:nvPr>
        </p:nvSpPr>
        <p:spPr>
          <a:xfrm>
            <a:off x="323850" y="2565400"/>
            <a:ext cx="4103688" cy="3959225"/>
          </a:xfrm>
        </p:spPr>
        <p:txBody>
          <a:bodyPr rtlCol="0" anchor="t"/>
          <a:lstStyle/>
          <a:p>
            <a:pPr marL="285750" indent="-285750" fontAlgn="auto">
              <a:spcBef>
                <a:spcPts val="1200"/>
              </a:spcBef>
              <a:spcAft>
                <a:spcPts val="0"/>
              </a:spcAft>
              <a:buFont typeface="Arial" pitchFamily="34" charset="0"/>
              <a:buChar char="•"/>
              <a:defRPr/>
            </a:pPr>
            <a:r>
              <a:rPr lang="ru-RU" sz="1600" dirty="0">
                <a:cs typeface="+mn-cs"/>
              </a:rPr>
              <a:t>Неверный выбор компании, на которую заключается соглашение</a:t>
            </a:r>
          </a:p>
          <a:p>
            <a:pPr marL="285750" indent="-285750" fontAlgn="auto">
              <a:spcBef>
                <a:spcPts val="1200"/>
              </a:spcBef>
              <a:spcAft>
                <a:spcPts val="0"/>
              </a:spcAft>
              <a:buFont typeface="Arial" pitchFamily="34" charset="0"/>
              <a:buChar char="•"/>
              <a:defRPr/>
            </a:pPr>
            <a:r>
              <a:rPr lang="ru-RU" sz="1600" dirty="0">
                <a:cs typeface="+mn-cs"/>
              </a:rPr>
              <a:t>Некорректное использование опции о включении аффилированных компаний или списка компаний</a:t>
            </a:r>
          </a:p>
          <a:p>
            <a:pPr marL="285750" indent="-285750" fontAlgn="auto">
              <a:spcBef>
                <a:spcPts val="1200"/>
              </a:spcBef>
              <a:spcAft>
                <a:spcPts val="0"/>
              </a:spcAft>
              <a:buFont typeface="Arial" pitchFamily="34" charset="0"/>
              <a:buChar char="•"/>
              <a:defRPr/>
            </a:pPr>
            <a:r>
              <a:rPr lang="ru-RU" sz="1600" dirty="0">
                <a:cs typeface="+mn-cs"/>
              </a:rPr>
              <a:t>Неверная оценка количества ПО, подлежащего лицензированию</a:t>
            </a:r>
          </a:p>
          <a:p>
            <a:pPr marL="285750" indent="-285750" fontAlgn="auto">
              <a:spcBef>
                <a:spcPts val="1200"/>
              </a:spcBef>
              <a:spcAft>
                <a:spcPts val="0"/>
              </a:spcAft>
              <a:buFont typeface="Arial" pitchFamily="34" charset="0"/>
              <a:buChar char="•"/>
              <a:defRPr/>
            </a:pPr>
            <a:r>
              <a:rPr lang="ru-RU" sz="1600" dirty="0">
                <a:cs typeface="+mn-cs"/>
              </a:rPr>
              <a:t>Неоптимальный выбор вида </a:t>
            </a:r>
            <a:r>
              <a:rPr lang="ru-RU" sz="1600" dirty="0" smtClean="0">
                <a:cs typeface="+mn-cs"/>
              </a:rPr>
              <a:t>соглашения</a:t>
            </a:r>
            <a:endParaRPr lang="ru-RU" sz="1600" dirty="0">
              <a:cs typeface="+mn-cs"/>
            </a:endParaRPr>
          </a:p>
        </p:txBody>
      </p:sp>
      <p:sp>
        <p:nvSpPr>
          <p:cNvPr id="65541" name="Content Placeholder 27"/>
          <p:cNvSpPr>
            <a:spLocks noGrp="1"/>
          </p:cNvSpPr>
          <p:nvPr>
            <p:ph sz="quarter" idx="16"/>
          </p:nvPr>
        </p:nvSpPr>
        <p:spPr>
          <a:xfrm>
            <a:off x="4716463" y="2565400"/>
            <a:ext cx="4103687" cy="3959225"/>
          </a:xfrm>
          <a:gradFill/>
        </p:spPr>
        <p:txBody>
          <a:bodyPr anchor="t"/>
          <a:lstStyle/>
          <a:p>
            <a:pPr marL="285750" indent="-285750">
              <a:buFont typeface="Arial" charset="0"/>
              <a:buChar char="•"/>
            </a:pPr>
            <a:r>
              <a:rPr lang="ru-RU" sz="1400" smtClean="0"/>
              <a:t>Отсутствие централизованного управления деятельностью подразделений по приобретению лицензий.</a:t>
            </a:r>
          </a:p>
          <a:p>
            <a:pPr marL="285750" indent="-285750">
              <a:buFont typeface="Arial" charset="0"/>
              <a:buChar char="•"/>
            </a:pPr>
            <a:r>
              <a:rPr lang="ru-RU" sz="1400" smtClean="0"/>
              <a:t>Несоответствие структуры ИТ службы структуре бизнеса.</a:t>
            </a:r>
          </a:p>
          <a:p>
            <a:pPr marL="285750" indent="-285750">
              <a:buFont typeface="Arial" charset="0"/>
              <a:buChar char="•"/>
            </a:pPr>
            <a:r>
              <a:rPr lang="ru-RU" sz="1400" smtClean="0"/>
              <a:t>Низкий уровень контроля за приобретением компьютеров и использованием ПО в региональных офисах. Невозможность использования автоматизированных средств контроля. </a:t>
            </a:r>
          </a:p>
          <a:p>
            <a:pPr marL="285750" indent="-285750">
              <a:buFont typeface="Arial" charset="0"/>
              <a:buChar char="•"/>
            </a:pPr>
            <a:r>
              <a:rPr lang="ru-RU" sz="1400" smtClean="0"/>
              <a:t>Невнесение изменений в условия лицензионных соглашений при изменении структуры группы.</a:t>
            </a:r>
          </a:p>
          <a:p>
            <a:pPr marL="285750" indent="-285750">
              <a:buFont typeface="Arial" charset="0"/>
              <a:buChar char="•"/>
            </a:pPr>
            <a:r>
              <a:rPr lang="ru-RU" sz="1400" smtClean="0"/>
              <a:t>Утрата коробок и иных документов, подтверждающих факт наличия лицензий.</a:t>
            </a:r>
          </a:p>
          <a:p>
            <a:pPr marL="285750" indent="-285750">
              <a:buFont typeface="Arial" charset="0"/>
              <a:buChar char="•"/>
            </a:pPr>
            <a:r>
              <a:rPr lang="ru-RU" sz="1400" smtClean="0"/>
              <a:t>Несоответствие данных ИТ службы данным учета.</a:t>
            </a:r>
          </a:p>
        </p:txBody>
      </p:sp>
      <p:sp>
        <p:nvSpPr>
          <p:cNvPr id="29" name="Content Placeholder 28"/>
          <p:cNvSpPr>
            <a:spLocks noGrp="1"/>
          </p:cNvSpPr>
          <p:nvPr>
            <p:ph sz="quarter" idx="19"/>
          </p:nvPr>
        </p:nvSpPr>
        <p:spPr>
          <a:xfrm>
            <a:off x="576263" y="1052513"/>
            <a:ext cx="8027987" cy="288925"/>
          </a:xfrm>
        </p:spPr>
        <p:txBody>
          <a:bodyPr rtlCol="0">
            <a:normAutofit lnSpcReduction="10000"/>
          </a:bodyPr>
          <a:lstStyle/>
          <a:p>
            <a:pPr fontAlgn="auto">
              <a:spcAft>
                <a:spcPts val="0"/>
              </a:spcAft>
              <a:buFont typeface="Arial" pitchFamily="34" charset="0"/>
              <a:buNone/>
              <a:defRPr/>
            </a:pPr>
            <a:r>
              <a:rPr lang="ru-RU" b="1" dirty="0" smtClean="0">
                <a:cs typeface="+mn-cs"/>
              </a:rPr>
              <a:t>Выявлены в более чем 50% консультаций по управлению лицензиями</a:t>
            </a:r>
            <a:endParaRPr lang="en-US" b="1" dirty="0">
              <a:cs typeface="+mn-cs"/>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6344" y="449429"/>
            <a:ext cx="8231743" cy="997196"/>
          </a:xfrm>
        </p:spPr>
        <p:txBody>
          <a:bodyPr/>
          <a:lstStyle/>
          <a:p>
            <a:pPr defTabSz="914363" fontAlgn="auto">
              <a:spcAft>
                <a:spcPts val="0"/>
              </a:spcAft>
              <a:defRPr/>
            </a:pPr>
            <a:r>
              <a:rPr lang="ru-RU" sz="3600" dirty="0">
                <a:latin typeface="Segoe UI Light" pitchFamily="34" charset="0"/>
                <a:ea typeface="Segoe UI" pitchFamily="34" charset="0"/>
                <a:cs typeface="Segoe UI" pitchFamily="34" charset="0"/>
              </a:rPr>
              <a:t>Распространенные проблемы применения правил лицензирования</a:t>
            </a:r>
            <a:endParaRPr sz="3600" dirty="0">
              <a:latin typeface="Segoe UI Light" pitchFamily="34" charset="0"/>
              <a:ea typeface="Segoe UI" pitchFamily="34" charset="0"/>
              <a:cs typeface="Segoe UI" pitchFamily="34" charset="0"/>
            </a:endParaRPr>
          </a:p>
        </p:txBody>
      </p:sp>
      <p:sp>
        <p:nvSpPr>
          <p:cNvPr id="8" name="Rectangle 7"/>
          <p:cNvSpPr/>
          <p:nvPr/>
        </p:nvSpPr>
        <p:spPr bwMode="auto">
          <a:xfrm>
            <a:off x="7154947" y="3705406"/>
            <a:ext cx="1877135" cy="1877135"/>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Ограничения в передаче лицензий между компаниями</a:t>
            </a:r>
          </a:p>
        </p:txBody>
      </p:sp>
      <p:sp>
        <p:nvSpPr>
          <p:cNvPr id="9" name="Rectangle 8"/>
          <p:cNvSpPr/>
          <p:nvPr/>
        </p:nvSpPr>
        <p:spPr bwMode="auto">
          <a:xfrm>
            <a:off x="5220072" y="3705407"/>
            <a:ext cx="1877135" cy="187713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Различия между </a:t>
            </a:r>
            <a:r>
              <a:rPr lang="ru-RU" spc="-50" dirty="0">
                <a:gradFill>
                  <a:gsLst>
                    <a:gs pos="0">
                      <a:srgbClr val="FFFFFF"/>
                    </a:gs>
                    <a:gs pos="100000">
                      <a:srgbClr val="FFFFFF"/>
                    </a:gs>
                  </a:gsLst>
                  <a:lin ang="5400000" scaled="0"/>
                </a:gradFill>
                <a:ea typeface="Segoe UI" pitchFamily="34" charset="0"/>
                <a:cs typeface="Segoe UI" pitchFamily="34" charset="0"/>
              </a:rPr>
              <a:t>версиями, редакциями и языком программных </a:t>
            </a:r>
            <a:r>
              <a:rPr lang="ru-RU" spc="-50" dirty="0">
                <a:gradFill>
                  <a:gsLst>
                    <a:gs pos="0">
                      <a:srgbClr val="FFFFFF"/>
                    </a:gs>
                    <a:gs pos="100000">
                      <a:srgbClr val="FFFFFF"/>
                    </a:gs>
                  </a:gsLst>
                  <a:lin ang="5400000" scaled="0"/>
                </a:gradFill>
                <a:ea typeface="Segoe UI" pitchFamily="34" charset="0"/>
                <a:cs typeface="Segoe UI" pitchFamily="34" charset="0"/>
              </a:rPr>
              <a:t>продуктов </a:t>
            </a:r>
          </a:p>
        </p:txBody>
      </p:sp>
      <p:sp>
        <p:nvSpPr>
          <p:cNvPr id="10" name="Rectangle 9"/>
          <p:cNvSpPr/>
          <p:nvPr/>
        </p:nvSpPr>
        <p:spPr bwMode="auto">
          <a:xfrm>
            <a:off x="7154948" y="1772816"/>
            <a:ext cx="1877135" cy="1872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Клиентские лицензии (</a:t>
            </a:r>
            <a:r>
              <a:rPr lang="en-US" spc="-50" dirty="0">
                <a:gradFill>
                  <a:gsLst>
                    <a:gs pos="0">
                      <a:srgbClr val="FFFFFF"/>
                    </a:gs>
                    <a:gs pos="100000">
                      <a:srgbClr val="FFFFFF"/>
                    </a:gs>
                  </a:gsLst>
                  <a:lin ang="5400000" scaled="0"/>
                </a:gradFill>
                <a:ea typeface="Segoe UI" pitchFamily="34" charset="0"/>
                <a:cs typeface="Segoe UI" pitchFamily="34" charset="0"/>
              </a:rPr>
              <a:t>CAL)</a:t>
            </a:r>
          </a:p>
        </p:txBody>
      </p:sp>
      <p:sp>
        <p:nvSpPr>
          <p:cNvPr id="11" name="Rectangle 10"/>
          <p:cNvSpPr/>
          <p:nvPr/>
        </p:nvSpPr>
        <p:spPr bwMode="auto">
          <a:xfrm>
            <a:off x="5220072" y="1772816"/>
            <a:ext cx="1877135" cy="187713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Лицензионные наклейки</a:t>
            </a:r>
          </a:p>
        </p:txBody>
      </p:sp>
      <p:sp>
        <p:nvSpPr>
          <p:cNvPr id="12" name="Rectangle 11"/>
          <p:cNvSpPr/>
          <p:nvPr/>
        </p:nvSpPr>
        <p:spPr bwMode="auto">
          <a:xfrm>
            <a:off x="395288" y="1773238"/>
            <a:ext cx="4608512" cy="38100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endParaRPr lang="en-US" sz="240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3"/>
          <p:cNvPicPr>
            <a:picLocks noChangeAspect="1" noChangeArrowheads="1"/>
          </p:cNvPicPr>
          <p:nvPr/>
        </p:nvPicPr>
        <p:blipFill>
          <a:blip r:embed="rId2"/>
          <a:srcRect l="14191" b="7457"/>
          <a:stretch>
            <a:fillRect/>
          </a:stretch>
        </p:blipFill>
        <p:spPr bwMode="auto">
          <a:xfrm>
            <a:off x="331788" y="1700213"/>
            <a:ext cx="4745037" cy="4162425"/>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6130" y="229616"/>
            <a:ext cx="8231743" cy="609398"/>
          </a:xfrm>
        </p:spPr>
        <p:txBody>
          <a:bodyPr/>
          <a:lstStyle/>
          <a:p>
            <a:pPr defTabSz="914363" fontAlgn="auto">
              <a:spcAft>
                <a:spcPts val="0"/>
              </a:spcAft>
              <a:defRPr/>
            </a:pPr>
            <a:r>
              <a:rPr lang="ru-RU"/>
              <a:t>Статистика</a:t>
            </a:r>
            <a:endParaRPr/>
          </a:p>
        </p:txBody>
      </p:sp>
      <p:sp>
        <p:nvSpPr>
          <p:cNvPr id="6" name="Content Placeholder 5"/>
          <p:cNvSpPr>
            <a:spLocks noGrp="1"/>
          </p:cNvSpPr>
          <p:nvPr>
            <p:ph sz="quarter" idx="10"/>
          </p:nvPr>
        </p:nvSpPr>
        <p:spPr>
          <a:xfrm>
            <a:off x="456128" y="1143000"/>
            <a:ext cx="8508360" cy="276999"/>
          </a:xfrm>
        </p:spPr>
        <p:txBody>
          <a:bodyPr/>
          <a:lstStyle/>
          <a:p>
            <a:pPr marL="0" indent="0" defTabSz="914363" fontAlgn="auto">
              <a:spcAft>
                <a:spcPts val="0"/>
              </a:spcAft>
              <a:buFont typeface="Arial" pitchFamily="34" charset="0"/>
              <a:buNone/>
              <a:defRPr/>
            </a:pPr>
            <a:r>
              <a:rPr lang="ru-RU" sz="2000" dirty="0"/>
              <a:t>Наличие избытка лицензий было </a:t>
            </a:r>
            <a:r>
              <a:rPr lang="ru-RU" sz="2000" dirty="0" smtClean="0"/>
              <a:t>зафиксировано в 96% случаев </a:t>
            </a:r>
            <a:endParaRPr lang="en-US" sz="2000" dirty="0"/>
          </a:p>
        </p:txBody>
      </p:sp>
      <p:pic>
        <p:nvPicPr>
          <p:cNvPr id="67587" name="Picture 2"/>
          <p:cNvPicPr>
            <a:picLocks noChangeAspect="1" noChangeArrowheads="1"/>
          </p:cNvPicPr>
          <p:nvPr/>
        </p:nvPicPr>
        <p:blipFill>
          <a:blip r:embed="rId2"/>
          <a:srcRect/>
          <a:stretch>
            <a:fillRect/>
          </a:stretch>
        </p:blipFill>
        <p:spPr bwMode="auto">
          <a:xfrm>
            <a:off x="34925" y="2133600"/>
            <a:ext cx="4318000" cy="2519363"/>
          </a:xfrm>
          <a:prstGeom prst="rect">
            <a:avLst/>
          </a:prstGeom>
          <a:noFill/>
          <a:ln w="9525">
            <a:noFill/>
            <a:miter lim="800000"/>
            <a:headEnd/>
            <a:tailEnd/>
          </a:ln>
        </p:spPr>
      </p:pic>
      <p:pic>
        <p:nvPicPr>
          <p:cNvPr id="67588" name="Picture 3"/>
          <p:cNvPicPr>
            <a:picLocks noChangeAspect="1" noChangeArrowheads="1"/>
          </p:cNvPicPr>
          <p:nvPr/>
        </p:nvPicPr>
        <p:blipFill>
          <a:blip r:embed="rId3"/>
          <a:srcRect/>
          <a:stretch>
            <a:fillRect/>
          </a:stretch>
        </p:blipFill>
        <p:spPr bwMode="auto">
          <a:xfrm>
            <a:off x="4500563" y="2133600"/>
            <a:ext cx="4648200" cy="2519363"/>
          </a:xfrm>
          <a:prstGeom prst="rect">
            <a:avLst/>
          </a:prstGeom>
          <a:noFill/>
          <a:ln w="9525">
            <a:noFill/>
            <a:miter lim="800000"/>
            <a:headEnd/>
            <a:tailEnd/>
          </a:ln>
        </p:spPr>
      </p:pic>
      <p:graphicFrame>
        <p:nvGraphicFramePr>
          <p:cNvPr id="8" name="Chart 7"/>
          <p:cNvGraphicFramePr>
            <a:graphicFrameLocks/>
          </p:cNvGraphicFramePr>
          <p:nvPr/>
        </p:nvGraphicFramePr>
        <p:xfrm>
          <a:off x="1981624" y="4784041"/>
          <a:ext cx="4824536" cy="20608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84213" y="1700213"/>
            <a:ext cx="7920037" cy="1296987"/>
          </a:xfrm>
          <a:gradFill/>
        </p:spPr>
        <p:txBody>
          <a:bodyPr/>
          <a:lstStyle/>
          <a:p>
            <a:r>
              <a:rPr lang="ru-RU" sz="2000" smtClean="0"/>
              <a:t>важно реально оценить потребности сотрудников и последствия возможной экономии</a:t>
            </a:r>
          </a:p>
        </p:txBody>
      </p:sp>
      <p:sp>
        <p:nvSpPr>
          <p:cNvPr id="7" name="Title 6"/>
          <p:cNvSpPr>
            <a:spLocks noGrp="1"/>
          </p:cNvSpPr>
          <p:nvPr>
            <p:ph type="title"/>
          </p:nvPr>
        </p:nvSpPr>
        <p:spPr>
          <a:xfrm>
            <a:off x="582613" y="468313"/>
            <a:ext cx="8021637" cy="593725"/>
          </a:xfrm>
        </p:spPr>
        <p:txBody>
          <a:bodyPr/>
          <a:lstStyle/>
          <a:p>
            <a:r>
              <a:rPr lang="ru-RU" smtClean="0"/>
              <a:t>Важные выводы</a:t>
            </a:r>
            <a:endParaRPr lang="en-US" smtClean="0"/>
          </a:p>
        </p:txBody>
      </p:sp>
      <p:sp>
        <p:nvSpPr>
          <p:cNvPr id="11" name="Content Placeholder 10"/>
          <p:cNvSpPr>
            <a:spLocks noGrp="1"/>
          </p:cNvSpPr>
          <p:nvPr>
            <p:ph sz="quarter" idx="13"/>
          </p:nvPr>
        </p:nvSpPr>
        <p:spPr>
          <a:xfrm>
            <a:off x="684213" y="3213100"/>
            <a:ext cx="7920037" cy="1295400"/>
          </a:xfrm>
        </p:spPr>
        <p:txBody>
          <a:bodyPr rtlCol="0"/>
          <a:lstStyle/>
          <a:p>
            <a:pPr fontAlgn="auto">
              <a:spcAft>
                <a:spcPts val="0"/>
              </a:spcAft>
              <a:buFont typeface="Arial" pitchFamily="34" charset="0"/>
              <a:buNone/>
              <a:defRPr/>
            </a:pPr>
            <a:r>
              <a:rPr lang="ru-RU" sz="2000" dirty="0">
                <a:cs typeface="+mn-cs"/>
              </a:rPr>
              <a:t>90% случаев дозакупка недостающих лицензий была произведена клиентами в течение 2 </a:t>
            </a:r>
            <a:r>
              <a:rPr lang="ru-RU" sz="2000" dirty="0" smtClean="0">
                <a:cs typeface="+mn-cs"/>
              </a:rPr>
              <a:t>недель</a:t>
            </a:r>
            <a:endParaRPr lang="en-US" sz="2000" dirty="0">
              <a:cs typeface="+mn-cs"/>
            </a:endParaRPr>
          </a:p>
        </p:txBody>
      </p:sp>
      <p:sp>
        <p:nvSpPr>
          <p:cNvPr id="12" name="Content Placeholder 11"/>
          <p:cNvSpPr>
            <a:spLocks noGrp="1"/>
          </p:cNvSpPr>
          <p:nvPr>
            <p:ph sz="quarter" idx="14"/>
          </p:nvPr>
        </p:nvSpPr>
        <p:spPr>
          <a:xfrm>
            <a:off x="684213" y="4941888"/>
            <a:ext cx="7920037" cy="1727200"/>
          </a:xfrm>
        </p:spPr>
        <p:txBody>
          <a:bodyPr rtlCol="0"/>
          <a:lstStyle/>
          <a:p>
            <a:pPr fontAlgn="auto">
              <a:spcAft>
                <a:spcPts val="0"/>
              </a:spcAft>
              <a:buFont typeface="Arial" pitchFamily="34" charset="0"/>
              <a:buNone/>
              <a:defRPr/>
            </a:pPr>
            <a:r>
              <a:rPr lang="ru-RU" dirty="0" err="1" smtClean="0">
                <a:solidFill>
                  <a:schemeClr val="tx1">
                    <a:lumMod val="75000"/>
                    <a:lumOff val="25000"/>
                  </a:schemeClr>
                </a:solidFill>
                <a:cs typeface="+mn-cs"/>
              </a:rPr>
              <a:t>Единоразовая</a:t>
            </a:r>
            <a:r>
              <a:rPr lang="ru-RU" dirty="0" smtClean="0">
                <a:solidFill>
                  <a:schemeClr val="tx1">
                    <a:lumMod val="75000"/>
                    <a:lumOff val="25000"/>
                  </a:schemeClr>
                </a:solidFill>
                <a:cs typeface="+mn-cs"/>
              </a:rPr>
              <a:t> легализация не решает проблему. Внедрение процесса управление лицензиями кардинально меняет картину и сводит кол-во ошибок к минимуму</a:t>
            </a:r>
            <a:endParaRPr lang="ru-RU" dirty="0">
              <a:solidFill>
                <a:schemeClr val="tx1">
                  <a:lumMod val="75000"/>
                  <a:lumOff val="25000"/>
                </a:schemeClr>
              </a:solidFill>
              <a:cs typeface="+mn-cs"/>
            </a:endParaRPr>
          </a:p>
        </p:txBody>
      </p:sp>
    </p:spTree>
  </p:cSld>
  <p:clrMapOvr>
    <a:masterClrMapping/>
  </p:clrMapOvr>
  <p:transition spd="slow">
    <p:fade/>
  </p:transition>
  <p:timing>
    <p:tnLst>
      <p:par>
        <p:cTn id="1" dur="indefinite" restart="never" nodeType="tmRoot"/>
      </p:par>
    </p:tnLst>
    <p:bldLst>
      <p:bldP spid="8" grpId="0" animBg="1">
        <p:tmplLst>
          <p:tmpl>
            <p:tnLst>
              <p:par>
                <p:cTn presetID="2" presetClass="entr" presetSubtype="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7" grpId="0"/>
      <p:bldP spid="11" grpId="0" animBg="1">
        <p:tmplLst>
          <p:tmpl>
            <p:tnLst>
              <p:par>
                <p:cTn presetID="2" presetClass="entr" presetSubtype="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1+#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decel="10000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1+#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6344" y="449429"/>
            <a:ext cx="8231743" cy="747897"/>
          </a:xfrm>
        </p:spPr>
        <p:txBody>
          <a:bodyPr/>
          <a:lstStyle/>
          <a:p>
            <a:pPr defTabSz="914363" fontAlgn="auto">
              <a:spcAft>
                <a:spcPts val="0"/>
              </a:spcAft>
              <a:defRPr/>
            </a:pPr>
            <a:r>
              <a:rPr lang="ru-RU" sz="5400" dirty="0" smtClean="0">
                <a:latin typeface="Segoe UI Light" pitchFamily="34" charset="0"/>
                <a:ea typeface="Segoe UI" pitchFamily="34" charset="0"/>
                <a:cs typeface="Segoe UI" pitchFamily="34" charset="0"/>
              </a:rPr>
              <a:t>Что такое </a:t>
            </a:r>
            <a:r>
              <a:rPr sz="5400" dirty="0" smtClean="0">
                <a:latin typeface="Segoe UI Light" pitchFamily="34" charset="0"/>
                <a:ea typeface="Segoe UI" pitchFamily="34" charset="0"/>
                <a:cs typeface="Segoe UI" pitchFamily="34" charset="0"/>
              </a:rPr>
              <a:t>SAM</a:t>
            </a:r>
            <a:r>
              <a:rPr lang="ru-RU" sz="5400" dirty="0" smtClean="0">
                <a:latin typeface="Segoe UI Light" pitchFamily="34" charset="0"/>
                <a:ea typeface="Segoe UI" pitchFamily="34" charset="0"/>
                <a:cs typeface="Segoe UI" pitchFamily="34" charset="0"/>
              </a:rPr>
              <a:t>?</a:t>
            </a:r>
            <a:endParaRPr sz="5400" dirty="0">
              <a:latin typeface="Segoe UI Light" pitchFamily="34" charset="0"/>
              <a:ea typeface="Segoe UI" pitchFamily="34" charset="0"/>
              <a:cs typeface="Segoe UI" pitchFamily="34" charset="0"/>
            </a:endParaRPr>
          </a:p>
        </p:txBody>
      </p:sp>
      <p:sp>
        <p:nvSpPr>
          <p:cNvPr id="8" name="Rectangle 7"/>
          <p:cNvSpPr/>
          <p:nvPr/>
        </p:nvSpPr>
        <p:spPr bwMode="auto">
          <a:xfrm>
            <a:off x="7154947" y="3705406"/>
            <a:ext cx="1877135" cy="1877135"/>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И… не только о Майкрософт</a:t>
            </a:r>
          </a:p>
        </p:txBody>
      </p:sp>
      <p:sp>
        <p:nvSpPr>
          <p:cNvPr id="9" name="Rectangle 8"/>
          <p:cNvSpPr/>
          <p:nvPr/>
        </p:nvSpPr>
        <p:spPr bwMode="auto">
          <a:xfrm>
            <a:off x="5220072" y="3705407"/>
            <a:ext cx="1877135" cy="187713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SAM не только о персональных </a:t>
            </a:r>
            <a:r>
              <a:rPr lang="ru-RU" spc="-50" dirty="0">
                <a:gradFill>
                  <a:gsLst>
                    <a:gs pos="0">
                      <a:srgbClr val="FFFFFF"/>
                    </a:gs>
                    <a:gs pos="100000">
                      <a:srgbClr val="FFFFFF"/>
                    </a:gs>
                  </a:gsLst>
                  <a:lin ang="5400000" scaled="0"/>
                </a:gradFill>
                <a:ea typeface="Segoe UI" pitchFamily="34" charset="0"/>
                <a:cs typeface="Segoe UI" pitchFamily="34" charset="0"/>
              </a:rPr>
              <a:t>компьютерах и ИТ</a:t>
            </a:r>
            <a:endParaRPr lang="ru-RU" spc="-5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7154948" y="1772816"/>
            <a:ext cx="1877135" cy="1872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SAM не только об инвентаризации ПО</a:t>
            </a:r>
          </a:p>
        </p:txBody>
      </p:sp>
      <p:sp>
        <p:nvSpPr>
          <p:cNvPr id="11" name="Rectangle 10"/>
          <p:cNvSpPr/>
          <p:nvPr/>
        </p:nvSpPr>
        <p:spPr bwMode="auto">
          <a:xfrm>
            <a:off x="5220072" y="1772816"/>
            <a:ext cx="1877135" cy="187713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ru-RU" spc="-50" dirty="0">
                <a:gradFill>
                  <a:gsLst>
                    <a:gs pos="0">
                      <a:srgbClr val="FFFFFF"/>
                    </a:gs>
                    <a:gs pos="100000">
                      <a:srgbClr val="FFFFFF"/>
                    </a:gs>
                  </a:gsLst>
                  <a:lin ang="5400000" scaled="0"/>
                </a:gradFill>
                <a:ea typeface="Segoe UI" pitchFamily="34" charset="0"/>
                <a:cs typeface="Segoe UI" pitchFamily="34" charset="0"/>
              </a:rPr>
              <a:t>SAM не только об инструментах</a:t>
            </a:r>
          </a:p>
        </p:txBody>
      </p:sp>
      <p:sp>
        <p:nvSpPr>
          <p:cNvPr id="12" name="Rectangle 11"/>
          <p:cNvSpPr/>
          <p:nvPr/>
        </p:nvSpPr>
        <p:spPr bwMode="auto">
          <a:xfrm>
            <a:off x="395536" y="1772816"/>
            <a:ext cx="4744466" cy="380972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Ins="45720" bIns="91440" anchor="b"/>
          <a:lstStyle/>
          <a:p>
            <a:pPr defTabSz="914099">
              <a:defRPr/>
            </a:pPr>
            <a:r>
              <a:rPr lang="en-US" sz="2800" spc="-50" dirty="0">
                <a:gradFill>
                  <a:gsLst>
                    <a:gs pos="0">
                      <a:srgbClr val="FFFFFF"/>
                    </a:gs>
                    <a:gs pos="100000">
                      <a:srgbClr val="FFFFFF"/>
                    </a:gs>
                  </a:gsLst>
                  <a:lin ang="5400000" scaled="0"/>
                </a:gradFill>
                <a:ea typeface="Segoe UI" pitchFamily="34" charset="0"/>
                <a:cs typeface="Segoe UI" pitchFamily="34" charset="0"/>
              </a:rPr>
              <a:t>Software </a:t>
            </a:r>
            <a:r>
              <a:rPr lang="en-US" sz="2800" spc="-50" dirty="0">
                <a:gradFill>
                  <a:gsLst>
                    <a:gs pos="0">
                      <a:srgbClr val="FFFFFF"/>
                    </a:gs>
                    <a:gs pos="100000">
                      <a:srgbClr val="FFFFFF"/>
                    </a:gs>
                  </a:gsLst>
                  <a:lin ang="5400000" scaled="0"/>
                </a:gradFill>
                <a:ea typeface="Segoe UI" pitchFamily="34" charset="0"/>
                <a:cs typeface="Segoe UI" pitchFamily="34" charset="0"/>
              </a:rPr>
              <a:t>Asset Management (SAM) </a:t>
            </a:r>
            <a:r>
              <a:rPr lang="ru-RU" sz="2800" spc="-50" dirty="0">
                <a:gradFill>
                  <a:gsLst>
                    <a:gs pos="0">
                      <a:srgbClr val="FFFFFF"/>
                    </a:gs>
                    <a:gs pos="100000">
                      <a:srgbClr val="FFFFFF"/>
                    </a:gs>
                  </a:gsLst>
                  <a:lin ang="5400000" scaled="0"/>
                </a:gradFill>
                <a:ea typeface="Segoe UI" pitchFamily="34" charset="0"/>
                <a:cs typeface="Segoe UI" pitchFamily="34" charset="0"/>
              </a:rPr>
              <a:t>- </a:t>
            </a:r>
            <a:r>
              <a:rPr lang="ru-RU" sz="2800" u="sng" spc="-50" dirty="0">
                <a:gradFill>
                  <a:gsLst>
                    <a:gs pos="0">
                      <a:srgbClr val="FFFFFF"/>
                    </a:gs>
                    <a:gs pos="100000">
                      <a:srgbClr val="FFFFFF"/>
                    </a:gs>
                  </a:gsLst>
                  <a:lin ang="5400000" scaled="0"/>
                </a:gradFill>
                <a:ea typeface="Segoe UI" pitchFamily="34" charset="0"/>
                <a:cs typeface="Segoe UI" pitchFamily="34" charset="0"/>
              </a:rPr>
              <a:t>это набор бизнес практик</a:t>
            </a:r>
            <a:r>
              <a:rPr lang="ru-RU" sz="2400" spc="-50" dirty="0">
                <a:gradFill>
                  <a:gsLst>
                    <a:gs pos="0">
                      <a:srgbClr val="FFFFFF"/>
                    </a:gs>
                    <a:gs pos="100000">
                      <a:srgbClr val="FFFFFF"/>
                    </a:gs>
                  </a:gsLst>
                  <a:lin ang="5400000" scaled="0"/>
                </a:gradFill>
                <a:ea typeface="Segoe UI" pitchFamily="34" charset="0"/>
                <a:cs typeface="Segoe UI" pitchFamily="34" charset="0"/>
              </a:rPr>
              <a:t>, включающих управление и оптимизацию закупок, внедрения, поддержки, использования и вывода из эксплуатации программных приложений </a:t>
            </a:r>
            <a:endParaRPr lang="ru-RU" sz="2400" spc="-50" dirty="0">
              <a:gradFill>
                <a:gsLst>
                  <a:gs pos="0">
                    <a:srgbClr val="FFFFFF"/>
                  </a:gs>
                  <a:gs pos="100000">
                    <a:srgbClr val="FFFFFF"/>
                  </a:gs>
                </a:gsLst>
                <a:lin ang="5400000" scaled="0"/>
              </a:gradFill>
              <a:ea typeface="Segoe UI" pitchFamily="34" charset="0"/>
              <a:cs typeface="Segoe UI" pitchFamily="34" charset="0"/>
            </a:endParaRPr>
          </a:p>
          <a:p>
            <a:pPr defTabSz="914099">
              <a:defRPr/>
            </a:pPr>
            <a:r>
              <a:rPr lang="ru-RU" sz="2400" spc="-50" dirty="0">
                <a:gradFill>
                  <a:gsLst>
                    <a:gs pos="0">
                      <a:srgbClr val="FFFFFF"/>
                    </a:gs>
                    <a:gs pos="100000">
                      <a:srgbClr val="FFFFFF"/>
                    </a:gs>
                  </a:gsLst>
                  <a:lin ang="5400000" scaled="0"/>
                </a:gradFill>
                <a:ea typeface="Segoe UI" pitchFamily="34" charset="0"/>
                <a:cs typeface="Segoe UI" pitchFamily="34" charset="0"/>
              </a:rPr>
              <a:t>внутри организации</a:t>
            </a:r>
            <a:endParaRPr lang="en-US" sz="2400" spc="-50" dirty="0">
              <a:gradFill>
                <a:gsLst>
                  <a:gs pos="0">
                    <a:srgbClr val="FFFFFF"/>
                  </a:gs>
                  <a:gs pos="100000">
                    <a:srgbClr val="FFFFFF"/>
                  </a:gs>
                </a:gsLst>
                <a:lin ang="5400000" scaled="0"/>
              </a:gradFill>
              <a:ea typeface="Segoe UI" pitchFamily="34" charset="0"/>
              <a:cs typeface="Segoe UI" pitchFamily="34" charset="0"/>
            </a:endParaRPr>
          </a:p>
        </p:txBody>
      </p:sp>
    </p:spTree>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32" y="463168"/>
            <a:ext cx="8231743" cy="747897"/>
          </a:xfrm>
        </p:spPr>
        <p:txBody>
          <a:bodyPr/>
          <a:lstStyle/>
          <a:p>
            <a:pPr defTabSz="914363" fontAlgn="auto">
              <a:spcAft>
                <a:spcPts val="0"/>
              </a:spcAft>
              <a:defRPr/>
            </a:pPr>
            <a:r>
              <a:rPr lang="ru-RU" sz="5400" dirty="0">
                <a:gradFill flip="none" rotWithShape="1">
                  <a:gsLst>
                    <a:gs pos="0">
                      <a:schemeClr val="tx1"/>
                    </a:gs>
                    <a:gs pos="86000">
                      <a:schemeClr val="tx1"/>
                    </a:gs>
                  </a:gsLst>
                  <a:lin ang="5400000" scaled="0"/>
                  <a:tileRect/>
                </a:gradFill>
                <a:latin typeface="Segoe UI Light" pitchFamily="34" charset="0"/>
                <a:ea typeface="Segoe UI" pitchFamily="34" charset="0"/>
                <a:cs typeface="Segoe UI" pitchFamily="34" charset="0"/>
              </a:rPr>
              <a:t>Почему </a:t>
            </a:r>
            <a:r>
              <a:rPr sz="5400" dirty="0">
                <a:gradFill flip="none" rotWithShape="1">
                  <a:gsLst>
                    <a:gs pos="0">
                      <a:schemeClr val="tx1"/>
                    </a:gs>
                    <a:gs pos="86000">
                      <a:schemeClr val="tx1"/>
                    </a:gs>
                  </a:gsLst>
                  <a:lin ang="5400000" scaled="0"/>
                  <a:tileRect/>
                </a:gradFill>
                <a:latin typeface="Segoe UI Light" pitchFamily="34" charset="0"/>
                <a:ea typeface="Segoe UI" pitchFamily="34" charset="0"/>
                <a:cs typeface="Segoe UI" pitchFamily="34" charset="0"/>
              </a:rPr>
              <a:t>SAM</a:t>
            </a:r>
            <a:r>
              <a:rPr lang="ru-RU" sz="5400" dirty="0">
                <a:gradFill flip="none" rotWithShape="1">
                  <a:gsLst>
                    <a:gs pos="0">
                      <a:schemeClr val="tx1"/>
                    </a:gs>
                    <a:gs pos="86000">
                      <a:schemeClr val="tx1"/>
                    </a:gs>
                  </a:gsLst>
                  <a:lin ang="5400000" scaled="0"/>
                  <a:tileRect/>
                </a:gradFill>
                <a:latin typeface="Segoe UI Light" pitchFamily="34" charset="0"/>
                <a:ea typeface="Segoe UI" pitchFamily="34" charset="0"/>
                <a:cs typeface="Segoe UI" pitchFamily="34" charset="0"/>
              </a:rPr>
              <a:t>?</a:t>
            </a:r>
            <a:endParaRPr sz="5400" dirty="0">
              <a:gradFill flip="none" rotWithShape="1">
                <a:gsLst>
                  <a:gs pos="0">
                    <a:schemeClr val="tx1"/>
                  </a:gs>
                  <a:gs pos="86000">
                    <a:schemeClr val="tx1"/>
                  </a:gs>
                </a:gsLst>
                <a:lin ang="5400000" scaled="0"/>
                <a:tileRect/>
              </a:gradFill>
              <a:latin typeface="Segoe UI Light" pitchFamily="34" charset="0"/>
              <a:ea typeface="Segoe UI" pitchFamily="34" charset="0"/>
              <a:cs typeface="Segoe UI" pitchFamily="34" charset="0"/>
            </a:endParaRPr>
          </a:p>
        </p:txBody>
      </p:sp>
      <p:sp>
        <p:nvSpPr>
          <p:cNvPr id="9" name="Rectangle 8"/>
          <p:cNvSpPr/>
          <p:nvPr/>
        </p:nvSpPr>
        <p:spPr>
          <a:xfrm>
            <a:off x="395537" y="1632812"/>
            <a:ext cx="2797348" cy="978635"/>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lnSpc>
                <a:spcPct val="90000"/>
              </a:lnSpc>
              <a:spcBef>
                <a:spcPts val="0"/>
              </a:spcBef>
              <a:spcAft>
                <a:spcPts val="0"/>
              </a:spcAft>
              <a:defRPr/>
            </a:pPr>
            <a:r>
              <a:rPr lang="ru-RU" dirty="0">
                <a:gradFill>
                  <a:gsLst>
                    <a:gs pos="34167">
                      <a:srgbClr val="000000"/>
                    </a:gs>
                    <a:gs pos="54000">
                      <a:srgbClr val="000000"/>
                    </a:gs>
                  </a:gsLst>
                  <a:path path="shape">
                    <a:fillToRect l="50000" t="50000" r="50000" b="50000"/>
                  </a:path>
                </a:gradFill>
              </a:rPr>
              <a:t>Контроль за затратами</a:t>
            </a:r>
            <a:r>
              <a:rPr lang="ru-RU" dirty="0">
                <a:gradFill>
                  <a:gsLst>
                    <a:gs pos="34167">
                      <a:srgbClr val="000000"/>
                    </a:gs>
                    <a:gs pos="54000">
                      <a:srgbClr val="000000"/>
                    </a:gs>
                  </a:gsLst>
                  <a:path path="shape">
                    <a:fillToRect l="50000" t="50000" r="50000" b="50000"/>
                  </a:path>
                </a:gradFill>
              </a:rPr>
              <a:t> </a:t>
            </a:r>
            <a:r>
              <a:rPr lang="ru-RU" dirty="0">
                <a:gradFill>
                  <a:gsLst>
                    <a:gs pos="34167">
                      <a:srgbClr val="000000"/>
                    </a:gs>
                    <a:gs pos="54000">
                      <a:srgbClr val="000000"/>
                    </a:gs>
                  </a:gsLst>
                  <a:path path="shape">
                    <a:fillToRect l="50000" t="50000" r="50000" b="50000"/>
                  </a:path>
                </a:gradFill>
              </a:rPr>
              <a:t>и рисками</a:t>
            </a:r>
            <a:endParaRPr lang="en-US" dirty="0">
              <a:gradFill>
                <a:gsLst>
                  <a:gs pos="34167">
                    <a:srgbClr val="000000"/>
                  </a:gs>
                  <a:gs pos="54000">
                    <a:srgbClr val="000000"/>
                  </a:gs>
                </a:gsLst>
                <a:path path="shape">
                  <a:fillToRect l="50000" t="50000" r="50000" b="50000"/>
                </a:path>
              </a:gradFill>
            </a:endParaRPr>
          </a:p>
        </p:txBody>
      </p:sp>
      <p:sp>
        <p:nvSpPr>
          <p:cNvPr id="10" name="Rectangle 9"/>
          <p:cNvSpPr/>
          <p:nvPr/>
        </p:nvSpPr>
        <p:spPr>
          <a:xfrm>
            <a:off x="6228184" y="1645545"/>
            <a:ext cx="2735857" cy="978635"/>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lnSpc>
                <a:spcPct val="90000"/>
              </a:lnSpc>
              <a:spcBef>
                <a:spcPts val="0"/>
              </a:spcBef>
              <a:spcAft>
                <a:spcPts val="0"/>
              </a:spcAft>
              <a:defRPr/>
            </a:pPr>
            <a:r>
              <a:rPr lang="ru-RU" dirty="0">
                <a:gradFill>
                  <a:gsLst>
                    <a:gs pos="34167">
                      <a:srgbClr val="000000"/>
                    </a:gs>
                    <a:gs pos="54000">
                      <a:srgbClr val="000000"/>
                    </a:gs>
                  </a:gsLst>
                  <a:path path="shape">
                    <a:fillToRect l="50000" t="50000" r="50000" b="50000"/>
                  </a:path>
                </a:gradFill>
              </a:rPr>
              <a:t>Рост ИТ в соответствии с потребностям бизнеса</a:t>
            </a:r>
            <a:endParaRPr lang="en-US" dirty="0">
              <a:gradFill>
                <a:gsLst>
                  <a:gs pos="34167">
                    <a:srgbClr val="000000"/>
                  </a:gs>
                  <a:gs pos="54000">
                    <a:srgbClr val="000000"/>
                  </a:gs>
                </a:gsLst>
                <a:path path="shape">
                  <a:fillToRect l="50000" t="50000" r="50000" b="50000"/>
                </a:path>
              </a:gradFill>
            </a:endParaRPr>
          </a:p>
        </p:txBody>
      </p:sp>
      <p:sp>
        <p:nvSpPr>
          <p:cNvPr id="11" name="Rectangle 10"/>
          <p:cNvSpPr/>
          <p:nvPr/>
        </p:nvSpPr>
        <p:spPr>
          <a:xfrm>
            <a:off x="3275856" y="1628800"/>
            <a:ext cx="2861358" cy="984519"/>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rIns="137160" bIns="91440" anchor="b"/>
          <a:lstStyle/>
          <a:p>
            <a:pPr fontAlgn="auto">
              <a:lnSpc>
                <a:spcPct val="90000"/>
              </a:lnSpc>
              <a:spcBef>
                <a:spcPts val="0"/>
              </a:spcBef>
              <a:spcAft>
                <a:spcPts val="0"/>
              </a:spcAft>
              <a:defRPr/>
            </a:pPr>
            <a:r>
              <a:rPr lang="ru-RU" dirty="0">
                <a:gradFill>
                  <a:gsLst>
                    <a:gs pos="34167">
                      <a:srgbClr val="000000"/>
                    </a:gs>
                    <a:gs pos="54000">
                      <a:srgbClr val="000000"/>
                    </a:gs>
                  </a:gsLst>
                  <a:path path="shape">
                    <a:fillToRect l="50000" t="50000" r="50000" b="50000"/>
                  </a:path>
                </a:gradFill>
              </a:rPr>
              <a:t>Оптимизация использования программных активов</a:t>
            </a:r>
            <a:endParaRPr lang="en-US" dirty="0">
              <a:gradFill>
                <a:gsLst>
                  <a:gs pos="34167">
                    <a:srgbClr val="000000"/>
                  </a:gs>
                  <a:gs pos="54000">
                    <a:srgbClr val="000000"/>
                  </a:gs>
                </a:gsLst>
                <a:path path="shape">
                  <a:fillToRect l="50000" t="50000" r="50000" b="50000"/>
                </a:path>
              </a:gradFill>
            </a:endParaRPr>
          </a:p>
        </p:txBody>
      </p:sp>
      <p:sp>
        <p:nvSpPr>
          <p:cNvPr id="12" name="Rectangle 11"/>
          <p:cNvSpPr/>
          <p:nvPr/>
        </p:nvSpPr>
        <p:spPr bwMode="auto">
          <a:xfrm>
            <a:off x="395537" y="2603460"/>
            <a:ext cx="2797348" cy="4093222"/>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82880" tIns="182880" rIns="182880" bIns="182880"/>
          <a:lstStyle/>
          <a:p>
            <a:pPr marL="174625" indent="-174625" defTabSz="914099">
              <a:lnSpc>
                <a:spcPct val="90000"/>
              </a:lnSpc>
              <a:spcBef>
                <a:spcPts val="600"/>
              </a:spcBef>
              <a:buClr>
                <a:srgbClr val="292929">
                  <a:lumMod val="75000"/>
                  <a:lumOff val="25000"/>
                </a:srgbClr>
              </a:buClr>
              <a:buFont typeface="Arial" pitchFamily="34" charset="0"/>
              <a:buChar char="•"/>
              <a:defRPr/>
            </a:pPr>
            <a:r>
              <a:rPr lang="ru-RU" sz="1400" dirty="0">
                <a:gradFill>
                  <a:gsLst>
                    <a:gs pos="13750">
                      <a:srgbClr val="FFFFFF"/>
                    </a:gs>
                    <a:gs pos="34167">
                      <a:srgbClr val="FFFFFF"/>
                    </a:gs>
                  </a:gsLst>
                  <a:path path="shape">
                    <a:fillToRect l="50000" t="50000" r="50000" b="50000"/>
                  </a:path>
                </a:gradFill>
              </a:rPr>
              <a:t>Экономия за счет более эффективного использования имеющихся ресурсов</a:t>
            </a:r>
            <a:endParaRPr lang="en-US" sz="1400" dirty="0">
              <a:gradFill>
                <a:gsLst>
                  <a:gs pos="13750">
                    <a:srgbClr val="FFFFFF"/>
                  </a:gs>
                  <a:gs pos="34167">
                    <a:srgbClr val="FFFFFF"/>
                  </a:gs>
                </a:gsLst>
                <a:path path="shape">
                  <a:fillToRect l="50000" t="50000" r="50000" b="50000"/>
                </a:path>
              </a:gradFill>
            </a:endParaRPr>
          </a:p>
          <a:p>
            <a:pPr marL="174625" indent="-174625" defTabSz="914099">
              <a:lnSpc>
                <a:spcPct val="90000"/>
              </a:lnSpc>
              <a:spcBef>
                <a:spcPts val="600"/>
              </a:spcBef>
              <a:buClr>
                <a:srgbClr val="292929">
                  <a:lumMod val="75000"/>
                  <a:lumOff val="25000"/>
                </a:srgbClr>
              </a:buClr>
              <a:buFont typeface="Arial" pitchFamily="34" charset="0"/>
              <a:buChar char="•"/>
              <a:defRPr/>
            </a:pPr>
            <a:r>
              <a:rPr lang="ru-RU" sz="1400" dirty="0">
                <a:gradFill>
                  <a:gsLst>
                    <a:gs pos="13750">
                      <a:srgbClr val="FFFFFF"/>
                    </a:gs>
                    <a:gs pos="34167">
                      <a:srgbClr val="FFFFFF"/>
                    </a:gs>
                  </a:gsLst>
                  <a:path path="shape">
                    <a:fillToRect l="50000" t="50000" r="50000" b="50000"/>
                  </a:path>
                </a:gradFill>
              </a:rPr>
              <a:t>Исключение практики непродуманных закупок за счет четкого планирования реальных потребностей в ПО</a:t>
            </a:r>
          </a:p>
          <a:p>
            <a:pPr marL="174625" indent="-174625" defTabSz="914099">
              <a:lnSpc>
                <a:spcPct val="90000"/>
              </a:lnSpc>
              <a:spcBef>
                <a:spcPts val="600"/>
              </a:spcBef>
              <a:buClr>
                <a:srgbClr val="292929">
                  <a:lumMod val="75000"/>
                  <a:lumOff val="25000"/>
                </a:srgbClr>
              </a:buClr>
              <a:buFont typeface="Arial" pitchFamily="34" charset="0"/>
              <a:buChar char="•"/>
              <a:defRPr/>
            </a:pPr>
            <a:r>
              <a:rPr lang="ru-RU" sz="1400" dirty="0">
                <a:gradFill>
                  <a:gsLst>
                    <a:gs pos="13750">
                      <a:srgbClr val="FFFFFF"/>
                    </a:gs>
                    <a:gs pos="34167">
                      <a:srgbClr val="FFFFFF"/>
                    </a:gs>
                  </a:gsLst>
                  <a:path path="shape">
                    <a:fillToRect l="50000" t="50000" r="50000" b="50000"/>
                  </a:path>
                </a:gradFill>
              </a:rPr>
              <a:t>Получение лучших предложений от надежных поставщиков</a:t>
            </a:r>
            <a:endParaRPr lang="en-US" sz="1400" dirty="0">
              <a:gradFill>
                <a:gsLst>
                  <a:gs pos="13750">
                    <a:srgbClr val="FFFFFF"/>
                  </a:gs>
                  <a:gs pos="34167">
                    <a:srgbClr val="FFFFFF"/>
                  </a:gs>
                </a:gsLst>
                <a:path path="shape">
                  <a:fillToRect l="50000" t="50000" r="50000" b="50000"/>
                </a:path>
              </a:gradFill>
            </a:endParaRPr>
          </a:p>
          <a:p>
            <a:pPr marL="174625" indent="-174625" defTabSz="914099">
              <a:lnSpc>
                <a:spcPct val="90000"/>
              </a:lnSpc>
              <a:spcBef>
                <a:spcPts val="600"/>
              </a:spcBef>
              <a:buClr>
                <a:srgbClr val="292929">
                  <a:lumMod val="75000"/>
                  <a:lumOff val="25000"/>
                </a:srgbClr>
              </a:buClr>
              <a:buFont typeface="Arial" pitchFamily="34" charset="0"/>
              <a:buChar char="•"/>
              <a:defRPr/>
            </a:pPr>
            <a:r>
              <a:rPr lang="ru-RU" sz="1400" dirty="0">
                <a:gradFill>
                  <a:gsLst>
                    <a:gs pos="13750">
                      <a:srgbClr val="FFFFFF"/>
                    </a:gs>
                    <a:gs pos="34167">
                      <a:srgbClr val="FFFFFF"/>
                    </a:gs>
                  </a:gsLst>
                  <a:path path="shape">
                    <a:fillToRect l="50000" t="50000" r="50000" b="50000"/>
                  </a:path>
                </a:gradFill>
              </a:rPr>
              <a:t>Уверенность в соблюдении соответствия законодательству, корпоративным политикам</a:t>
            </a:r>
            <a:endParaRPr lang="en-US" sz="1400" dirty="0">
              <a:gradFill>
                <a:gsLst>
                  <a:gs pos="13750">
                    <a:srgbClr val="FFFFFF"/>
                  </a:gs>
                  <a:gs pos="34167">
                    <a:srgbClr val="FFFFFF"/>
                  </a:gs>
                </a:gsLst>
                <a:path path="shape">
                  <a:fillToRect l="50000" t="50000" r="50000" b="50000"/>
                </a:path>
              </a:gradFill>
            </a:endParaRPr>
          </a:p>
        </p:txBody>
      </p:sp>
      <p:sp>
        <p:nvSpPr>
          <p:cNvPr id="14" name="Rectangle 13"/>
          <p:cNvSpPr/>
          <p:nvPr/>
        </p:nvSpPr>
        <p:spPr bwMode="auto">
          <a:xfrm>
            <a:off x="3275856" y="2592278"/>
            <a:ext cx="2853391" cy="4081143"/>
          </a:xfrm>
          <a:prstGeom prst="rect">
            <a:avLst/>
          </a:prstGeom>
          <a:solidFill>
            <a:schemeClr val="accent6"/>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82880" tIns="182880" rIns="182880" bIns="45718"/>
          <a:lstStyle/>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Снабжение персонала </a:t>
            </a:r>
            <a:r>
              <a:rPr lang="ru-RU" sz="1400" dirty="0">
                <a:gradFill>
                  <a:gsLst>
                    <a:gs pos="13750">
                      <a:srgbClr val="FFFFFF"/>
                    </a:gs>
                    <a:gs pos="34167">
                      <a:srgbClr val="FFFFFF"/>
                    </a:gs>
                  </a:gsLst>
                  <a:path path="shape">
                    <a:fillToRect l="50000" t="50000" r="50000" b="50000"/>
                  </a:path>
                </a:gradFill>
              </a:rPr>
              <a:t>всеми необходимыми </a:t>
            </a:r>
            <a:r>
              <a:rPr lang="ru-RU" sz="1400" dirty="0">
                <a:gradFill>
                  <a:gsLst>
                    <a:gs pos="13750">
                      <a:srgbClr val="FFFFFF"/>
                    </a:gs>
                    <a:gs pos="34167">
                      <a:srgbClr val="FFFFFF"/>
                    </a:gs>
                  </a:gsLst>
                  <a:path path="shape">
                    <a:fillToRect l="50000" t="50000" r="50000" b="50000"/>
                  </a:path>
                </a:gradFill>
              </a:rPr>
              <a:t>инструментами</a:t>
            </a:r>
            <a:endParaRPr lang="en-US" sz="1400" dirty="0">
              <a:gradFill>
                <a:gsLst>
                  <a:gs pos="13750">
                    <a:srgbClr val="FFFFFF"/>
                  </a:gs>
                  <a:gs pos="34167">
                    <a:srgbClr val="FFFFFF"/>
                  </a:gs>
                </a:gsLst>
                <a:path path="shape">
                  <a:fillToRect l="50000" t="50000" r="50000" b="50000"/>
                </a:path>
              </a:gradFill>
            </a:endParaRP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Использование стандартизации для упрощения </a:t>
            </a:r>
            <a:r>
              <a:rPr lang="ru-RU" sz="1400" dirty="0">
                <a:gradFill>
                  <a:gsLst>
                    <a:gs pos="13750">
                      <a:srgbClr val="FFFFFF"/>
                    </a:gs>
                    <a:gs pos="34167">
                      <a:srgbClr val="FFFFFF"/>
                    </a:gs>
                  </a:gsLst>
                  <a:path path="shape">
                    <a:fillToRect l="50000" t="50000" r="50000" b="50000"/>
                  </a:path>
                </a:gradFill>
              </a:rPr>
              <a:t>процессов закупки</a:t>
            </a:r>
            <a:r>
              <a:rPr lang="ru-RU" sz="1400" dirty="0">
                <a:gradFill>
                  <a:gsLst>
                    <a:gs pos="13750">
                      <a:srgbClr val="FFFFFF"/>
                    </a:gs>
                    <a:gs pos="34167">
                      <a:srgbClr val="FFFFFF"/>
                    </a:gs>
                  </a:gsLst>
                  <a:path path="shape">
                    <a:fillToRect l="50000" t="50000" r="50000" b="50000"/>
                  </a:path>
                </a:gradFill>
              </a:rPr>
              <a:t>, внедения</a:t>
            </a:r>
            <a:r>
              <a:rPr lang="ru-RU" sz="1400" dirty="0">
                <a:gradFill>
                  <a:gsLst>
                    <a:gs pos="13750">
                      <a:srgbClr val="FFFFFF"/>
                    </a:gs>
                    <a:gs pos="34167">
                      <a:srgbClr val="FFFFFF"/>
                    </a:gs>
                  </a:gsLst>
                  <a:path path="shape">
                    <a:fillToRect l="50000" t="50000" r="50000" b="50000"/>
                  </a:path>
                </a:gradFill>
              </a:rPr>
              <a:t>, поддержки </a:t>
            </a:r>
            <a:r>
              <a:rPr lang="ru-RU" sz="1400" dirty="0">
                <a:gradFill>
                  <a:gsLst>
                    <a:gs pos="13750">
                      <a:srgbClr val="FFFFFF"/>
                    </a:gs>
                    <a:gs pos="34167">
                      <a:srgbClr val="FFFFFF"/>
                    </a:gs>
                  </a:gsLst>
                  <a:path path="shape">
                    <a:fillToRect l="50000" t="50000" r="50000" b="50000"/>
                  </a:path>
                </a:gradFill>
              </a:rPr>
              <a:t>ПО </a:t>
            </a: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Внедрение политик для повышения продуктивности внутренних процессов</a:t>
            </a:r>
            <a:endParaRPr lang="en-US" sz="1400" dirty="0">
              <a:gradFill>
                <a:gsLst>
                  <a:gs pos="13750">
                    <a:srgbClr val="FFFFFF"/>
                  </a:gs>
                  <a:gs pos="34167">
                    <a:srgbClr val="FFFFFF"/>
                  </a:gs>
                </a:gsLst>
                <a:path path="shape">
                  <a:fillToRect l="50000" t="50000" r="50000" b="50000"/>
                </a:path>
              </a:gradFill>
            </a:endParaRP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Снижение затрат на поддержку за счет стандартизации и политик</a:t>
            </a:r>
            <a:endParaRPr lang="en-US" sz="1400" dirty="0">
              <a:gradFill>
                <a:gsLst>
                  <a:gs pos="13750">
                    <a:srgbClr val="FFFFFF"/>
                  </a:gs>
                  <a:gs pos="34167">
                    <a:srgbClr val="FFFFFF"/>
                  </a:gs>
                </a:gsLst>
                <a:path path="shape">
                  <a:fillToRect l="50000" t="50000" r="50000" b="50000"/>
                </a:path>
              </a:gradFill>
            </a:endParaRP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Усиление фокуса ИТ команды на задачах поддержки бизнес-целей</a:t>
            </a:r>
            <a:endParaRPr lang="en-US" sz="1400" dirty="0">
              <a:gradFill>
                <a:gsLst>
                  <a:gs pos="13750">
                    <a:srgbClr val="FFFFFF"/>
                  </a:gs>
                  <a:gs pos="34167">
                    <a:srgbClr val="FFFFFF"/>
                  </a:gs>
                </a:gsLst>
                <a:path path="shape">
                  <a:fillToRect l="50000" t="50000" r="50000" b="50000"/>
                </a:path>
              </a:gradFill>
            </a:endParaRPr>
          </a:p>
        </p:txBody>
      </p:sp>
      <p:sp>
        <p:nvSpPr>
          <p:cNvPr id="15" name="Rectangle 14"/>
          <p:cNvSpPr/>
          <p:nvPr/>
        </p:nvSpPr>
        <p:spPr bwMode="auto">
          <a:xfrm>
            <a:off x="6231109" y="2580199"/>
            <a:ext cx="2733379" cy="4093222"/>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82880" tIns="182880" rIns="182880" bIns="45718"/>
          <a:lstStyle/>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Соответствие ИТ целям бизнеса</a:t>
            </a: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Использование правильной и полной информации для принятия решений </a:t>
            </a: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Эффективное планирование краткосрочных и долгосрочных потребностей в технологиях</a:t>
            </a:r>
            <a:endParaRPr lang="ru-RU" sz="1400" dirty="0">
              <a:gradFill>
                <a:gsLst>
                  <a:gs pos="13750">
                    <a:srgbClr val="FFFFFF"/>
                  </a:gs>
                  <a:gs pos="34167">
                    <a:srgbClr val="FFFFFF"/>
                  </a:gs>
                </a:gsLst>
                <a:path path="shape">
                  <a:fillToRect l="50000" t="50000" r="50000" b="50000"/>
                </a:path>
              </a:gradFill>
            </a:endParaRPr>
          </a:p>
          <a:p>
            <a:pPr marL="174625" indent="-174625" defTabSz="914099">
              <a:lnSpc>
                <a:spcPct val="90000"/>
              </a:lnSpc>
              <a:spcBef>
                <a:spcPts val="600"/>
              </a:spcBef>
              <a:buFont typeface="Arial" pitchFamily="34" charset="0"/>
              <a:buChar char="•"/>
              <a:defRPr/>
            </a:pPr>
            <a:r>
              <a:rPr lang="ru-RU" sz="1400" dirty="0">
                <a:gradFill>
                  <a:gsLst>
                    <a:gs pos="13750">
                      <a:srgbClr val="FFFFFF"/>
                    </a:gs>
                    <a:gs pos="34167">
                      <a:srgbClr val="FFFFFF"/>
                    </a:gs>
                  </a:gsLst>
                  <a:path path="shape">
                    <a:fillToRect l="50000" t="50000" r="50000" b="50000"/>
                  </a:path>
                </a:gradFill>
              </a:rPr>
              <a:t>Способность ИТ инфраструктуры быстро реагировать на изменения бизнеса</a:t>
            </a:r>
            <a:endParaRPr lang="en-US" sz="1400" dirty="0">
              <a:gradFill>
                <a:gsLst>
                  <a:gs pos="13750">
                    <a:srgbClr val="FFFFFF"/>
                  </a:gs>
                  <a:gs pos="34167">
                    <a:srgbClr val="FFFFFF"/>
                  </a:gs>
                </a:gsLst>
                <a:path path="shape">
                  <a:fillToRect l="50000" t="50000" r="50000" b="50000"/>
                </a:path>
              </a:gra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ppt_x"/>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10000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250" fill="hold"/>
                                        <p:tgtEl>
                                          <p:spTgt spid="14"/>
                                        </p:tgtEl>
                                        <p:attrNameLst>
                                          <p:attrName>ppt_x</p:attrName>
                                        </p:attrNameLst>
                                      </p:cBhvr>
                                      <p:tavLst>
                                        <p:tav tm="0">
                                          <p:val>
                                            <p:strVal val="#ppt_x"/>
                                          </p:val>
                                        </p:tav>
                                        <p:tav tm="100000">
                                          <p:val>
                                            <p:strVal val="#ppt_x"/>
                                          </p:val>
                                        </p:tav>
                                      </p:tavLst>
                                    </p:anim>
                                    <p:anim calcmode="lin" valueType="num">
                                      <p:cBhvr additive="base">
                                        <p:cTn id="14" dur="125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decel="10000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50" fill="hold"/>
                                        <p:tgtEl>
                                          <p:spTgt spid="15"/>
                                        </p:tgtEl>
                                        <p:attrNameLst>
                                          <p:attrName>ppt_x</p:attrName>
                                        </p:attrNameLst>
                                      </p:cBhvr>
                                      <p:tavLst>
                                        <p:tav tm="0">
                                          <p:val>
                                            <p:strVal val="#ppt_x"/>
                                          </p:val>
                                        </p:tav>
                                        <p:tav tm="100000">
                                          <p:val>
                                            <p:strVal val="#ppt_x"/>
                                          </p:val>
                                        </p:tav>
                                      </p:tavLst>
                                    </p:anim>
                                    <p:anim calcmode="lin" valueType="num">
                                      <p:cBhvr additive="base">
                                        <p:cTn id="2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Title 12"/>
          <p:cNvSpPr txBox="1">
            <a:spLocks/>
          </p:cNvSpPr>
          <p:nvPr/>
        </p:nvSpPr>
        <p:spPr>
          <a:xfrm>
            <a:off x="456131" y="457200"/>
            <a:ext cx="8231743" cy="1107996"/>
          </a:xfrm>
          <a:prstGeom prst="rect">
            <a:avLst/>
          </a:prstGeom>
        </p:spPr>
        <p:txBody>
          <a:bodyPr lIns="0" tIns="0" rIns="0" bIns="0">
            <a:spAutoFit/>
          </a:bodyPr>
          <a:lstStyle>
            <a:lvl1pPr algn="l" defTabSz="914363" rtl="0" eaLnBrk="1" latinLnBrk="0" hangingPunct="1">
              <a:lnSpc>
                <a:spcPct val="90000"/>
              </a:lnSpc>
              <a:spcBef>
                <a:spcPct val="0"/>
              </a:spcBef>
              <a:buNone/>
              <a:defRPr lang="en-US" sz="4400" b="1" kern="1200" cap="none" spc="-15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fontAlgn="auto">
              <a:spcAft>
                <a:spcPts val="0"/>
              </a:spcAft>
              <a:defRPr/>
            </a:pPr>
            <a:r>
              <a:rPr lang="ru-RU" sz="4000" dirty="0">
                <a:gradFill flip="none" rotWithShape="1">
                  <a:gsLst>
                    <a:gs pos="0">
                      <a:srgbClr val="292929"/>
                    </a:gs>
                    <a:gs pos="86000">
                      <a:srgbClr val="292929"/>
                    </a:gs>
                  </a:gsLst>
                  <a:lin ang="5400000" scaled="0"/>
                  <a:tileRect/>
                </a:gradFill>
                <a:latin typeface="Segoe UI Light" pitchFamily="34" charset="0"/>
                <a:ea typeface="Segoe UI" pitchFamily="34" charset="0"/>
                <a:cs typeface="Segoe UI" pitchFamily="34" charset="0"/>
              </a:rPr>
              <a:t>Способность ИТ удовлетворить потребности бизнеса</a:t>
            </a:r>
          </a:p>
        </p:txBody>
      </p:sp>
      <p:sp>
        <p:nvSpPr>
          <p:cNvPr id="521" name="Rectangle 520"/>
          <p:cNvSpPr/>
          <p:nvPr/>
        </p:nvSpPr>
        <p:spPr bwMode="auto">
          <a:xfrm>
            <a:off x="6055121" y="1772816"/>
            <a:ext cx="2549327" cy="1920240"/>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182880" rIns="91436" bIns="45718" anchor="ctr"/>
          <a:lstStyle/>
          <a:p>
            <a:pPr algn="ctr" defTabSz="914099">
              <a:defRPr/>
            </a:pPr>
            <a:r>
              <a:rPr lang="ru-RU" sz="2400" dirty="0">
                <a:gradFill>
                  <a:gsLst>
                    <a:gs pos="0">
                      <a:srgbClr val="FFFFFF"/>
                    </a:gs>
                    <a:gs pos="100000">
                      <a:srgbClr val="FFFFFF"/>
                    </a:gs>
                  </a:gsLst>
                  <a:lin ang="5400000" scaled="0"/>
                </a:gradFill>
              </a:rPr>
              <a:t>максимизация </a:t>
            </a:r>
            <a:r>
              <a:rPr lang="ru-RU" sz="2400" dirty="0">
                <a:gradFill>
                  <a:gsLst>
                    <a:gs pos="0">
                      <a:srgbClr val="FFFFFF"/>
                    </a:gs>
                    <a:gs pos="100000">
                      <a:srgbClr val="FFFFFF"/>
                    </a:gs>
                  </a:gsLst>
                  <a:lin ang="5400000" scaled="0"/>
                </a:gradFill>
              </a:rPr>
              <a:t>возвратов на инвестиции в ИТ</a:t>
            </a:r>
          </a:p>
        </p:txBody>
      </p:sp>
      <p:sp>
        <p:nvSpPr>
          <p:cNvPr id="523" name="Rectangle 522"/>
          <p:cNvSpPr/>
          <p:nvPr/>
        </p:nvSpPr>
        <p:spPr bwMode="auto">
          <a:xfrm>
            <a:off x="3419952" y="1772816"/>
            <a:ext cx="2549327" cy="1920240"/>
          </a:xfrm>
          <a:prstGeom prst="rect">
            <a:avLst/>
          </a:prstGeom>
          <a:solidFill>
            <a:srgbClr val="DF9518"/>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lIns="45720" rIns="45720" anchor="ctr"/>
          <a:lstStyle/>
          <a:p>
            <a:pPr algn="ctr" defTabSz="914099">
              <a:defRPr/>
            </a:pPr>
            <a:r>
              <a:rPr lang="ru-RU" sz="2400" dirty="0">
                <a:gradFill>
                  <a:gsLst>
                    <a:gs pos="0">
                      <a:srgbClr val="FFFFFF"/>
                    </a:gs>
                    <a:gs pos="100000">
                      <a:srgbClr val="FFFFFF"/>
                    </a:gs>
                  </a:gsLst>
                  <a:lin ang="5400000" scaled="0"/>
                </a:gradFill>
              </a:rPr>
              <a:t>п</a:t>
            </a:r>
            <a:r>
              <a:rPr lang="ru-RU" sz="2400" dirty="0">
                <a:gradFill>
                  <a:gsLst>
                    <a:gs pos="0">
                      <a:srgbClr val="FFFFFF"/>
                    </a:gs>
                    <a:gs pos="100000">
                      <a:srgbClr val="FFFFFF"/>
                    </a:gs>
                  </a:gsLst>
                  <a:lin ang="5400000" scaled="0"/>
                </a:gradFill>
              </a:rPr>
              <a:t>рактики </a:t>
            </a:r>
            <a:r>
              <a:rPr lang="ru-RU" sz="2400" dirty="0">
                <a:gradFill>
                  <a:gsLst>
                    <a:gs pos="0">
                      <a:srgbClr val="FFFFFF"/>
                    </a:gs>
                    <a:gs pos="100000">
                      <a:srgbClr val="FFFFFF"/>
                    </a:gs>
                  </a:gsLst>
                  <a:lin ang="5400000" scaled="0"/>
                </a:gradFill>
              </a:rPr>
              <a:t>оптимизации управления ИТ активами </a:t>
            </a:r>
          </a:p>
        </p:txBody>
      </p:sp>
      <p:sp>
        <p:nvSpPr>
          <p:cNvPr id="524" name="Rectangle 523"/>
          <p:cNvSpPr/>
          <p:nvPr/>
        </p:nvSpPr>
        <p:spPr bwMode="auto">
          <a:xfrm>
            <a:off x="781050" y="1773238"/>
            <a:ext cx="2549525" cy="1919287"/>
          </a:xfrm>
          <a:prstGeom prst="rect">
            <a:avLst/>
          </a:prstGeom>
          <a:solidFill>
            <a:srgbClr val="4BACB3"/>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lIns="45720" rIns="45720"/>
          <a:lstStyle/>
          <a:p>
            <a:pPr defTabSz="914099">
              <a:defRPr/>
            </a:pPr>
            <a:endParaRPr lang="en-US" sz="1200" b="1" dirty="0">
              <a:gradFill>
                <a:gsLst>
                  <a:gs pos="0">
                    <a:srgbClr val="FFFFFF"/>
                  </a:gs>
                  <a:gs pos="88000">
                    <a:srgbClr val="FFFFFF"/>
                  </a:gs>
                </a:gsLst>
                <a:lin ang="5400000" scaled="0"/>
              </a:gradFill>
              <a:latin typeface="Segoe Light"/>
            </a:endParaRPr>
          </a:p>
        </p:txBody>
      </p:sp>
      <p:sp>
        <p:nvSpPr>
          <p:cNvPr id="525" name="Rectangle 524"/>
          <p:cNvSpPr/>
          <p:nvPr/>
        </p:nvSpPr>
        <p:spPr bwMode="auto">
          <a:xfrm>
            <a:off x="3417961" y="3774698"/>
            <a:ext cx="2549327" cy="1920240"/>
          </a:xfrm>
          <a:prstGeom prst="rect">
            <a:avLst/>
          </a:prstGeom>
          <a:solidFill>
            <a:srgbClr val="00B050"/>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lIns="45720" rIns="45720" anchor="ctr"/>
          <a:lstStyle/>
          <a:p>
            <a:pPr algn="ctr" defTabSz="914099">
              <a:defRPr/>
            </a:pPr>
            <a:r>
              <a:rPr lang="ru-RU" sz="2400" dirty="0">
                <a:gradFill>
                  <a:gsLst>
                    <a:gs pos="0">
                      <a:srgbClr val="FFFFFF"/>
                    </a:gs>
                    <a:gs pos="100000">
                      <a:srgbClr val="FFFFFF"/>
                    </a:gs>
                  </a:gsLst>
                  <a:lin ang="5400000" scaled="0"/>
                </a:gradFill>
              </a:rPr>
              <a:t>улучшение </a:t>
            </a:r>
            <a:r>
              <a:rPr lang="ru-RU" sz="2400" dirty="0">
                <a:gradFill>
                  <a:gsLst>
                    <a:gs pos="0">
                      <a:srgbClr val="FFFFFF"/>
                    </a:gs>
                    <a:gs pos="100000">
                      <a:srgbClr val="FFFFFF"/>
                    </a:gs>
                  </a:gsLst>
                  <a:lin ang="5400000" scaled="0"/>
                </a:gradFill>
              </a:rPr>
              <a:t>конкурентных преимуществ</a:t>
            </a:r>
          </a:p>
        </p:txBody>
      </p:sp>
      <p:sp>
        <p:nvSpPr>
          <p:cNvPr id="526" name="Rectangle 525"/>
          <p:cNvSpPr/>
          <p:nvPr/>
        </p:nvSpPr>
        <p:spPr bwMode="auto">
          <a:xfrm>
            <a:off x="6055121" y="3777652"/>
            <a:ext cx="2549327" cy="1920240"/>
          </a:xfrm>
          <a:prstGeom prst="rect">
            <a:avLst/>
          </a:prstGeom>
          <a:solidFill>
            <a:srgbClr val="4A4BA8"/>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lIns="45720" rIns="45720" anchor="ctr"/>
          <a:lstStyle/>
          <a:p>
            <a:pPr algn="ctr" defTabSz="914099">
              <a:defRPr/>
            </a:pPr>
            <a:r>
              <a:rPr lang="ru-RU" sz="2400" dirty="0">
                <a:gradFill>
                  <a:gsLst>
                    <a:gs pos="0">
                      <a:srgbClr val="FFFFFF"/>
                    </a:gs>
                    <a:gs pos="100000">
                      <a:srgbClr val="FFFFFF"/>
                    </a:gs>
                  </a:gsLst>
                  <a:lin ang="5400000" scaled="0"/>
                </a:gradFill>
              </a:rPr>
              <a:t>обеспечение </a:t>
            </a:r>
            <a:r>
              <a:rPr lang="ru-RU" sz="2400" dirty="0">
                <a:gradFill>
                  <a:gsLst>
                    <a:gs pos="0">
                      <a:srgbClr val="FFFFFF"/>
                    </a:gs>
                    <a:gs pos="100000">
                      <a:srgbClr val="FFFFFF"/>
                    </a:gs>
                  </a:gsLst>
                  <a:lin ang="5400000" scaled="0"/>
                </a:gradFill>
              </a:rPr>
              <a:t>корпоративного управления и соответствия политикам</a:t>
            </a:r>
          </a:p>
        </p:txBody>
      </p:sp>
      <p:sp>
        <p:nvSpPr>
          <p:cNvPr id="528" name="Rectangle 527"/>
          <p:cNvSpPr/>
          <p:nvPr/>
        </p:nvSpPr>
        <p:spPr bwMode="auto">
          <a:xfrm>
            <a:off x="780801" y="3774698"/>
            <a:ext cx="2549327" cy="1920240"/>
          </a:xfrm>
          <a:prstGeom prst="rect">
            <a:avLst/>
          </a:prstGeom>
          <a:solidFill>
            <a:srgbClr val="1F84DF"/>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lIns="45720" rIns="45720" anchor="ctr"/>
          <a:lstStyle/>
          <a:p>
            <a:pPr algn="ctr" defTabSz="914099">
              <a:defRPr/>
            </a:pPr>
            <a:r>
              <a:rPr lang="ru-RU" sz="2400" dirty="0">
                <a:gradFill>
                  <a:gsLst>
                    <a:gs pos="0">
                      <a:srgbClr val="FFFFFF"/>
                    </a:gs>
                    <a:gs pos="100000">
                      <a:srgbClr val="FFFFFF"/>
                    </a:gs>
                  </a:gsLst>
                  <a:lin ang="5400000" scaled="0"/>
                </a:gradFill>
              </a:rPr>
              <a:t>управление </a:t>
            </a:r>
            <a:r>
              <a:rPr lang="ru-RU" sz="2400" dirty="0">
                <a:gradFill>
                  <a:gsLst>
                    <a:gs pos="0">
                      <a:srgbClr val="FFFFFF"/>
                    </a:gs>
                    <a:gs pos="100000">
                      <a:srgbClr val="FFFFFF"/>
                    </a:gs>
                  </a:gsLst>
                  <a:lin ang="5400000" scaled="0"/>
                </a:gradFill>
              </a:rPr>
              <a:t>изменениями в технологиях</a:t>
            </a:r>
          </a:p>
        </p:txBody>
      </p:sp>
      <p:pic>
        <p:nvPicPr>
          <p:cNvPr id="529" name="Picture 528"/>
          <p:cNvPicPr>
            <a:picLocks noChangeAspect="1"/>
          </p:cNvPicPr>
          <p:nvPr/>
        </p:nvPicPr>
        <p:blipFill>
          <a:blip r:embed="rId3">
            <a:duotone>
              <a:schemeClr val="accent2">
                <a:shade val="45000"/>
                <a:satMod val="135000"/>
              </a:schemeClr>
              <a:prstClr val="white"/>
            </a:duotone>
            <a:extLst>
              <a:ext uri="{28A0092B-C50C-407E-A947-70E740481C1C}"/>
            </a:extLst>
          </a:blip>
          <a:stretch>
            <a:fillRect/>
          </a:stretch>
        </p:blipFill>
        <p:spPr>
          <a:xfrm>
            <a:off x="865749" y="1924177"/>
            <a:ext cx="2367707" cy="190327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250"/>
                                        <p:tgtEl>
                                          <p:spTgt spid="52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23"/>
                                        </p:tgtEl>
                                        <p:attrNameLst>
                                          <p:attrName>style.visibility</p:attrName>
                                        </p:attrNameLst>
                                      </p:cBhvr>
                                      <p:to>
                                        <p:strVal val="visible"/>
                                      </p:to>
                                    </p:set>
                                    <p:animEffect transition="in" filter="fade">
                                      <p:cBhvr>
                                        <p:cTn id="11" dur="250"/>
                                        <p:tgtEl>
                                          <p:spTgt spid="52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25"/>
                                        </p:tgtEl>
                                        <p:attrNameLst>
                                          <p:attrName>style.visibility</p:attrName>
                                        </p:attrNameLst>
                                      </p:cBhvr>
                                      <p:to>
                                        <p:strVal val="visible"/>
                                      </p:to>
                                    </p:set>
                                    <p:animEffect transition="in" filter="fade">
                                      <p:cBhvr>
                                        <p:cTn id="15" dur="250"/>
                                        <p:tgtEl>
                                          <p:spTgt spid="52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526"/>
                                        </p:tgtEl>
                                        <p:attrNameLst>
                                          <p:attrName>style.visibility</p:attrName>
                                        </p:attrNameLst>
                                      </p:cBhvr>
                                      <p:to>
                                        <p:strVal val="visible"/>
                                      </p:to>
                                    </p:set>
                                    <p:animEffect transition="in" filter="fade">
                                      <p:cBhvr>
                                        <p:cTn id="19" dur="250"/>
                                        <p:tgtEl>
                                          <p:spTgt spid="52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28"/>
                                        </p:tgtEl>
                                        <p:attrNameLst>
                                          <p:attrName>style.visibility</p:attrName>
                                        </p:attrNameLst>
                                      </p:cBhvr>
                                      <p:to>
                                        <p:strVal val="visible"/>
                                      </p:to>
                                    </p:set>
                                    <p:animEffect transition="in" filter="fade">
                                      <p:cBhvr>
                                        <p:cTn id="23" dur="25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6131" y="229616"/>
            <a:ext cx="8231743" cy="609398"/>
          </a:xfrm>
        </p:spPr>
        <p:txBody>
          <a:bodyPr/>
          <a:lstStyle/>
          <a:p>
            <a:pPr defTabSz="914363" fontAlgn="auto">
              <a:spcAft>
                <a:spcPts val="0"/>
              </a:spcAft>
              <a:defRPr/>
            </a:pPr>
            <a:r>
              <a:rPr lang="ru-RU" dirty="0" smtClean="0"/>
              <a:t>Рекомендации</a:t>
            </a:r>
            <a:endParaRPr dirty="0"/>
          </a:p>
        </p:txBody>
      </p:sp>
      <p:sp>
        <p:nvSpPr>
          <p:cNvPr id="16" name="Полилиния 13"/>
          <p:cNvSpPr/>
          <p:nvPr/>
        </p:nvSpPr>
        <p:spPr>
          <a:xfrm>
            <a:off x="457200" y="3584575"/>
            <a:ext cx="1141413" cy="1630363"/>
          </a:xfrm>
          <a:custGeom>
            <a:avLst/>
            <a:gdLst>
              <a:gd name="connsiteX0" fmla="*/ 0 w 1630631"/>
              <a:gd name="connsiteY0" fmla="*/ 0 h 1141442"/>
              <a:gd name="connsiteX1" fmla="*/ 1059910 w 1630631"/>
              <a:gd name="connsiteY1" fmla="*/ 0 h 1141442"/>
              <a:gd name="connsiteX2" fmla="*/ 1630631 w 1630631"/>
              <a:gd name="connsiteY2" fmla="*/ 570721 h 1141442"/>
              <a:gd name="connsiteX3" fmla="*/ 1059910 w 1630631"/>
              <a:gd name="connsiteY3" fmla="*/ 1141442 h 1141442"/>
              <a:gd name="connsiteX4" fmla="*/ 0 w 1630631"/>
              <a:gd name="connsiteY4" fmla="*/ 1141442 h 1141442"/>
              <a:gd name="connsiteX5" fmla="*/ 570721 w 1630631"/>
              <a:gd name="connsiteY5" fmla="*/ 570721 h 1141442"/>
              <a:gd name="connsiteX6" fmla="*/ 0 w 1630631"/>
              <a:gd name="connsiteY6" fmla="*/ 0 h 11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631" h="1141442">
                <a:moveTo>
                  <a:pt x="1630630" y="0"/>
                </a:moveTo>
                <a:lnTo>
                  <a:pt x="1630630" y="741937"/>
                </a:lnTo>
                <a:lnTo>
                  <a:pt x="815316" y="1141442"/>
                </a:lnTo>
                <a:lnTo>
                  <a:pt x="1" y="741937"/>
                </a:lnTo>
                <a:lnTo>
                  <a:pt x="1" y="0"/>
                </a:lnTo>
                <a:lnTo>
                  <a:pt x="815316" y="399505"/>
                </a:lnTo>
                <a:lnTo>
                  <a:pt x="1630630" y="0"/>
                </a:lnTo>
                <a:close/>
              </a:path>
            </a:pathLst>
          </a:custGeom>
        </p:spPr>
        <p:style>
          <a:lnRef idx="2">
            <a:schemeClr val="accent2">
              <a:hueOff val="2340759"/>
              <a:satOff val="-2919"/>
              <a:lumOff val="686"/>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lIns="12701" tIns="583421" rIns="12700" bIns="583422" spcCol="1270" anchor="ctr"/>
          <a:lstStyle/>
          <a:p>
            <a:pPr algn="ctr" defTabSz="889000" fontAlgn="auto">
              <a:lnSpc>
                <a:spcPct val="90000"/>
              </a:lnSpc>
              <a:spcAft>
                <a:spcPct val="35000"/>
              </a:spcAft>
              <a:defRPr/>
            </a:pPr>
            <a:r>
              <a:rPr lang="ru-RU" sz="2400" b="1" dirty="0"/>
              <a:t>Этап </a:t>
            </a:r>
            <a:r>
              <a:rPr lang="en-US" sz="2400" b="1" dirty="0"/>
              <a:t>II</a:t>
            </a:r>
            <a:endParaRPr lang="ru-RU" sz="2400" b="1" dirty="0"/>
          </a:p>
        </p:txBody>
      </p:sp>
      <p:sp>
        <p:nvSpPr>
          <p:cNvPr id="17" name="Полилиния 14"/>
          <p:cNvSpPr/>
          <p:nvPr/>
        </p:nvSpPr>
        <p:spPr>
          <a:xfrm>
            <a:off x="1598613" y="3584575"/>
            <a:ext cx="7088187" cy="1058863"/>
          </a:xfrm>
          <a:custGeom>
            <a:avLst/>
            <a:gdLst>
              <a:gd name="connsiteX0" fmla="*/ 176655 w 1059910"/>
              <a:gd name="connsiteY0" fmla="*/ 0 h 7088157"/>
              <a:gd name="connsiteX1" fmla="*/ 883255 w 1059910"/>
              <a:gd name="connsiteY1" fmla="*/ 0 h 7088157"/>
              <a:gd name="connsiteX2" fmla="*/ 1008169 w 1059910"/>
              <a:gd name="connsiteY2" fmla="*/ 51741 h 7088157"/>
              <a:gd name="connsiteX3" fmla="*/ 1059910 w 1059910"/>
              <a:gd name="connsiteY3" fmla="*/ 176655 h 7088157"/>
              <a:gd name="connsiteX4" fmla="*/ 1059910 w 1059910"/>
              <a:gd name="connsiteY4" fmla="*/ 7088157 h 7088157"/>
              <a:gd name="connsiteX5" fmla="*/ 1059910 w 1059910"/>
              <a:gd name="connsiteY5" fmla="*/ 7088157 h 7088157"/>
              <a:gd name="connsiteX6" fmla="*/ 1059910 w 1059910"/>
              <a:gd name="connsiteY6" fmla="*/ 7088157 h 7088157"/>
              <a:gd name="connsiteX7" fmla="*/ 0 w 1059910"/>
              <a:gd name="connsiteY7" fmla="*/ 7088157 h 7088157"/>
              <a:gd name="connsiteX8" fmla="*/ 0 w 1059910"/>
              <a:gd name="connsiteY8" fmla="*/ 7088157 h 7088157"/>
              <a:gd name="connsiteX9" fmla="*/ 0 w 1059910"/>
              <a:gd name="connsiteY9" fmla="*/ 7088157 h 7088157"/>
              <a:gd name="connsiteX10" fmla="*/ 0 w 1059910"/>
              <a:gd name="connsiteY10" fmla="*/ 176655 h 7088157"/>
              <a:gd name="connsiteX11" fmla="*/ 51741 w 1059910"/>
              <a:gd name="connsiteY11" fmla="*/ 51741 h 7088157"/>
              <a:gd name="connsiteX12" fmla="*/ 176655 w 1059910"/>
              <a:gd name="connsiteY12" fmla="*/ 0 h 70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9910" h="7088157">
                <a:moveTo>
                  <a:pt x="1059910" y="1181384"/>
                </a:moveTo>
                <a:lnTo>
                  <a:pt x="1059910" y="5906773"/>
                </a:lnTo>
                <a:cubicBezTo>
                  <a:pt x="1059910" y="6220096"/>
                  <a:pt x="1057127" y="6520585"/>
                  <a:pt x="1052173" y="6742136"/>
                </a:cubicBezTo>
                <a:cubicBezTo>
                  <a:pt x="1047219" y="6963686"/>
                  <a:pt x="1040500" y="7088154"/>
                  <a:pt x="1033494" y="7088154"/>
                </a:cubicBezTo>
                <a:lnTo>
                  <a:pt x="0" y="7088154"/>
                </a:lnTo>
                <a:lnTo>
                  <a:pt x="0" y="7088154"/>
                </a:lnTo>
                <a:lnTo>
                  <a:pt x="0" y="7088154"/>
                </a:lnTo>
                <a:lnTo>
                  <a:pt x="0" y="3"/>
                </a:lnTo>
                <a:lnTo>
                  <a:pt x="0" y="3"/>
                </a:lnTo>
                <a:lnTo>
                  <a:pt x="0" y="3"/>
                </a:lnTo>
                <a:lnTo>
                  <a:pt x="1033494" y="3"/>
                </a:lnTo>
                <a:cubicBezTo>
                  <a:pt x="1040500" y="3"/>
                  <a:pt x="1047219" y="124471"/>
                  <a:pt x="1052173" y="346021"/>
                </a:cubicBezTo>
                <a:cubicBezTo>
                  <a:pt x="1057127" y="567572"/>
                  <a:pt x="1059910" y="868061"/>
                  <a:pt x="1059910" y="1181384"/>
                </a:cubicBezTo>
                <a:close/>
              </a:path>
            </a:pathLst>
          </a:custGeom>
        </p:spPr>
        <p:style>
          <a:lnRef idx="2">
            <a:schemeClr val="accent2">
              <a:hueOff val="2340759"/>
              <a:satOff val="-2919"/>
              <a:lumOff val="68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2241" tIns="64441" rIns="64441" bIns="64442" spcCol="1270" anchor="ctr"/>
          <a:lstStyle/>
          <a:p>
            <a:pPr marL="228600" lvl="1" indent="-228600" defTabSz="889000" fontAlgn="auto">
              <a:lnSpc>
                <a:spcPct val="90000"/>
              </a:lnSpc>
              <a:spcAft>
                <a:spcPct val="15000"/>
              </a:spcAft>
              <a:buFontTx/>
              <a:buChar char="••"/>
              <a:defRPr/>
            </a:pPr>
            <a:r>
              <a:rPr lang="ru-RU" sz="2400" dirty="0"/>
              <a:t>Ввести отдельную роль в компании</a:t>
            </a:r>
            <a:endParaRPr lang="ru-RU" sz="1200" b="1" dirty="0"/>
          </a:p>
        </p:txBody>
      </p:sp>
      <p:sp>
        <p:nvSpPr>
          <p:cNvPr id="18" name="Полилиния 15"/>
          <p:cNvSpPr/>
          <p:nvPr/>
        </p:nvSpPr>
        <p:spPr>
          <a:xfrm>
            <a:off x="457200" y="4870450"/>
            <a:ext cx="1141413" cy="1630363"/>
          </a:xfrm>
          <a:custGeom>
            <a:avLst/>
            <a:gdLst>
              <a:gd name="connsiteX0" fmla="*/ 0 w 1630631"/>
              <a:gd name="connsiteY0" fmla="*/ 0 h 1141442"/>
              <a:gd name="connsiteX1" fmla="*/ 1059910 w 1630631"/>
              <a:gd name="connsiteY1" fmla="*/ 0 h 1141442"/>
              <a:gd name="connsiteX2" fmla="*/ 1630631 w 1630631"/>
              <a:gd name="connsiteY2" fmla="*/ 570721 h 1141442"/>
              <a:gd name="connsiteX3" fmla="*/ 1059910 w 1630631"/>
              <a:gd name="connsiteY3" fmla="*/ 1141442 h 1141442"/>
              <a:gd name="connsiteX4" fmla="*/ 0 w 1630631"/>
              <a:gd name="connsiteY4" fmla="*/ 1141442 h 1141442"/>
              <a:gd name="connsiteX5" fmla="*/ 570721 w 1630631"/>
              <a:gd name="connsiteY5" fmla="*/ 570721 h 1141442"/>
              <a:gd name="connsiteX6" fmla="*/ 0 w 1630631"/>
              <a:gd name="connsiteY6" fmla="*/ 0 h 11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631" h="1141442">
                <a:moveTo>
                  <a:pt x="1630630" y="0"/>
                </a:moveTo>
                <a:lnTo>
                  <a:pt x="1630630" y="741937"/>
                </a:lnTo>
                <a:lnTo>
                  <a:pt x="815316" y="1141442"/>
                </a:lnTo>
                <a:lnTo>
                  <a:pt x="1" y="741937"/>
                </a:lnTo>
                <a:lnTo>
                  <a:pt x="1" y="0"/>
                </a:lnTo>
                <a:lnTo>
                  <a:pt x="815316" y="399505"/>
                </a:lnTo>
                <a:lnTo>
                  <a:pt x="1630630" y="0"/>
                </a:lnTo>
                <a:close/>
              </a:path>
            </a:pathLst>
          </a:custGeom>
        </p:spPr>
        <p:style>
          <a:lnRef idx="2">
            <a:schemeClr val="accent2">
              <a:hueOff val="4681519"/>
              <a:satOff val="-5839"/>
              <a:lumOff val="1373"/>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lIns="12701" tIns="583421" rIns="12700" bIns="583422" spcCol="1270" anchor="ctr"/>
          <a:lstStyle/>
          <a:p>
            <a:pPr algn="ctr" defTabSz="889000" fontAlgn="auto">
              <a:lnSpc>
                <a:spcPct val="90000"/>
              </a:lnSpc>
              <a:spcAft>
                <a:spcPct val="35000"/>
              </a:spcAft>
              <a:defRPr/>
            </a:pPr>
            <a:r>
              <a:rPr lang="ru-RU" sz="2400" b="1" dirty="0"/>
              <a:t>Этап </a:t>
            </a:r>
            <a:r>
              <a:rPr lang="en-US" sz="2400" b="1" dirty="0"/>
              <a:t>III</a:t>
            </a:r>
            <a:endParaRPr lang="ru-RU" sz="2400" b="1" dirty="0"/>
          </a:p>
        </p:txBody>
      </p:sp>
      <p:sp>
        <p:nvSpPr>
          <p:cNvPr id="19" name="Полилиния 16"/>
          <p:cNvSpPr/>
          <p:nvPr/>
        </p:nvSpPr>
        <p:spPr>
          <a:xfrm>
            <a:off x="1598613" y="4870450"/>
            <a:ext cx="7088187" cy="1060450"/>
          </a:xfrm>
          <a:custGeom>
            <a:avLst/>
            <a:gdLst>
              <a:gd name="connsiteX0" fmla="*/ 176655 w 1059910"/>
              <a:gd name="connsiteY0" fmla="*/ 0 h 7088157"/>
              <a:gd name="connsiteX1" fmla="*/ 883255 w 1059910"/>
              <a:gd name="connsiteY1" fmla="*/ 0 h 7088157"/>
              <a:gd name="connsiteX2" fmla="*/ 1008169 w 1059910"/>
              <a:gd name="connsiteY2" fmla="*/ 51741 h 7088157"/>
              <a:gd name="connsiteX3" fmla="*/ 1059910 w 1059910"/>
              <a:gd name="connsiteY3" fmla="*/ 176655 h 7088157"/>
              <a:gd name="connsiteX4" fmla="*/ 1059910 w 1059910"/>
              <a:gd name="connsiteY4" fmla="*/ 7088157 h 7088157"/>
              <a:gd name="connsiteX5" fmla="*/ 1059910 w 1059910"/>
              <a:gd name="connsiteY5" fmla="*/ 7088157 h 7088157"/>
              <a:gd name="connsiteX6" fmla="*/ 1059910 w 1059910"/>
              <a:gd name="connsiteY6" fmla="*/ 7088157 h 7088157"/>
              <a:gd name="connsiteX7" fmla="*/ 0 w 1059910"/>
              <a:gd name="connsiteY7" fmla="*/ 7088157 h 7088157"/>
              <a:gd name="connsiteX8" fmla="*/ 0 w 1059910"/>
              <a:gd name="connsiteY8" fmla="*/ 7088157 h 7088157"/>
              <a:gd name="connsiteX9" fmla="*/ 0 w 1059910"/>
              <a:gd name="connsiteY9" fmla="*/ 7088157 h 7088157"/>
              <a:gd name="connsiteX10" fmla="*/ 0 w 1059910"/>
              <a:gd name="connsiteY10" fmla="*/ 176655 h 7088157"/>
              <a:gd name="connsiteX11" fmla="*/ 51741 w 1059910"/>
              <a:gd name="connsiteY11" fmla="*/ 51741 h 7088157"/>
              <a:gd name="connsiteX12" fmla="*/ 176655 w 1059910"/>
              <a:gd name="connsiteY12" fmla="*/ 0 h 70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9910" h="7088157">
                <a:moveTo>
                  <a:pt x="1059910" y="1181384"/>
                </a:moveTo>
                <a:lnTo>
                  <a:pt x="1059910" y="5906773"/>
                </a:lnTo>
                <a:cubicBezTo>
                  <a:pt x="1059910" y="6220096"/>
                  <a:pt x="1057127" y="6520585"/>
                  <a:pt x="1052173" y="6742136"/>
                </a:cubicBezTo>
                <a:cubicBezTo>
                  <a:pt x="1047219" y="6963686"/>
                  <a:pt x="1040500" y="7088154"/>
                  <a:pt x="1033494" y="7088154"/>
                </a:cubicBezTo>
                <a:lnTo>
                  <a:pt x="0" y="7088154"/>
                </a:lnTo>
                <a:lnTo>
                  <a:pt x="0" y="7088154"/>
                </a:lnTo>
                <a:lnTo>
                  <a:pt x="0" y="7088154"/>
                </a:lnTo>
                <a:lnTo>
                  <a:pt x="0" y="3"/>
                </a:lnTo>
                <a:lnTo>
                  <a:pt x="0" y="3"/>
                </a:lnTo>
                <a:lnTo>
                  <a:pt x="0" y="3"/>
                </a:lnTo>
                <a:lnTo>
                  <a:pt x="1033494" y="3"/>
                </a:lnTo>
                <a:cubicBezTo>
                  <a:pt x="1040500" y="3"/>
                  <a:pt x="1047219" y="124471"/>
                  <a:pt x="1052173" y="346021"/>
                </a:cubicBezTo>
                <a:cubicBezTo>
                  <a:pt x="1057127" y="567572"/>
                  <a:pt x="1059910" y="868061"/>
                  <a:pt x="1059910" y="1181384"/>
                </a:cubicBezTo>
                <a:close/>
              </a:path>
            </a:pathLst>
          </a:custGeom>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2241" tIns="64442" rIns="64441" bIns="64441" spcCol="1270" anchor="ctr"/>
          <a:lstStyle/>
          <a:p>
            <a:pPr marL="228600" lvl="1" indent="-228600" defTabSz="889000" fontAlgn="auto">
              <a:lnSpc>
                <a:spcPct val="90000"/>
              </a:lnSpc>
              <a:spcAft>
                <a:spcPct val="15000"/>
              </a:spcAft>
              <a:buFontTx/>
              <a:buChar char="••"/>
              <a:defRPr/>
            </a:pPr>
            <a:r>
              <a:rPr lang="ru-RU" sz="2400" dirty="0"/>
              <a:t>Провести оптимизацию процессов </a:t>
            </a:r>
            <a:r>
              <a:rPr lang="en-US" sz="2400" dirty="0"/>
              <a:t>SAM</a:t>
            </a:r>
            <a:endParaRPr lang="ru-RU" sz="2400" dirty="0"/>
          </a:p>
        </p:txBody>
      </p:sp>
      <p:grpSp>
        <p:nvGrpSpPr>
          <p:cNvPr id="74758" name="Group 21"/>
          <p:cNvGrpSpPr>
            <a:grpSpLocks/>
          </p:cNvGrpSpPr>
          <p:nvPr/>
        </p:nvGrpSpPr>
        <p:grpSpPr bwMode="auto">
          <a:xfrm>
            <a:off x="500063" y="1227138"/>
            <a:ext cx="8186737" cy="2630487"/>
            <a:chOff x="500034" y="1226717"/>
            <a:chExt cx="8186765" cy="2630911"/>
          </a:xfrm>
        </p:grpSpPr>
        <p:sp>
          <p:nvSpPr>
            <p:cNvPr id="15" name="Полилиния 12"/>
            <p:cNvSpPr/>
            <p:nvPr/>
          </p:nvSpPr>
          <p:spPr>
            <a:xfrm>
              <a:off x="1598588" y="1226717"/>
              <a:ext cx="7088211" cy="1781462"/>
            </a:xfrm>
            <a:custGeom>
              <a:avLst/>
              <a:gdLst>
                <a:gd name="connsiteX0" fmla="*/ 282839 w 1697001"/>
                <a:gd name="connsiteY0" fmla="*/ 0 h 7088157"/>
                <a:gd name="connsiteX1" fmla="*/ 1414162 w 1697001"/>
                <a:gd name="connsiteY1" fmla="*/ 0 h 7088157"/>
                <a:gd name="connsiteX2" fmla="*/ 1614159 w 1697001"/>
                <a:gd name="connsiteY2" fmla="*/ 82842 h 7088157"/>
                <a:gd name="connsiteX3" fmla="*/ 1697000 w 1697001"/>
                <a:gd name="connsiteY3" fmla="*/ 282840 h 7088157"/>
                <a:gd name="connsiteX4" fmla="*/ 1697001 w 1697001"/>
                <a:gd name="connsiteY4" fmla="*/ 7088157 h 7088157"/>
                <a:gd name="connsiteX5" fmla="*/ 1697001 w 1697001"/>
                <a:gd name="connsiteY5" fmla="*/ 7088157 h 7088157"/>
                <a:gd name="connsiteX6" fmla="*/ 1697001 w 1697001"/>
                <a:gd name="connsiteY6" fmla="*/ 7088157 h 7088157"/>
                <a:gd name="connsiteX7" fmla="*/ 0 w 1697001"/>
                <a:gd name="connsiteY7" fmla="*/ 7088157 h 7088157"/>
                <a:gd name="connsiteX8" fmla="*/ 0 w 1697001"/>
                <a:gd name="connsiteY8" fmla="*/ 7088157 h 7088157"/>
                <a:gd name="connsiteX9" fmla="*/ 0 w 1697001"/>
                <a:gd name="connsiteY9" fmla="*/ 7088157 h 7088157"/>
                <a:gd name="connsiteX10" fmla="*/ 0 w 1697001"/>
                <a:gd name="connsiteY10" fmla="*/ 282839 h 7088157"/>
                <a:gd name="connsiteX11" fmla="*/ 82842 w 1697001"/>
                <a:gd name="connsiteY11" fmla="*/ 82842 h 7088157"/>
                <a:gd name="connsiteX12" fmla="*/ 282840 w 1697001"/>
                <a:gd name="connsiteY12" fmla="*/ 1 h 7088157"/>
                <a:gd name="connsiteX13" fmla="*/ 282839 w 1697001"/>
                <a:gd name="connsiteY13" fmla="*/ 0 h 70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01" h="7088157">
                  <a:moveTo>
                    <a:pt x="1697001" y="1181382"/>
                  </a:moveTo>
                  <a:lnTo>
                    <a:pt x="1697001" y="5906775"/>
                  </a:lnTo>
                  <a:cubicBezTo>
                    <a:pt x="1697001" y="6220098"/>
                    <a:pt x="1689867" y="6520587"/>
                    <a:pt x="1677168" y="6742137"/>
                  </a:cubicBezTo>
                  <a:cubicBezTo>
                    <a:pt x="1664468" y="6963690"/>
                    <a:pt x="1647245" y="7088153"/>
                    <a:pt x="1629285" y="7088153"/>
                  </a:cubicBezTo>
                  <a:cubicBezTo>
                    <a:pt x="1086190" y="7088153"/>
                    <a:pt x="543095" y="7088157"/>
                    <a:pt x="0" y="7088157"/>
                  </a:cubicBezTo>
                  <a:lnTo>
                    <a:pt x="0" y="7088157"/>
                  </a:lnTo>
                  <a:lnTo>
                    <a:pt x="0" y="7088157"/>
                  </a:lnTo>
                  <a:lnTo>
                    <a:pt x="0" y="0"/>
                  </a:lnTo>
                  <a:lnTo>
                    <a:pt x="0" y="0"/>
                  </a:lnTo>
                  <a:lnTo>
                    <a:pt x="0" y="0"/>
                  </a:lnTo>
                  <a:lnTo>
                    <a:pt x="1629286" y="0"/>
                  </a:lnTo>
                  <a:cubicBezTo>
                    <a:pt x="1647245" y="0"/>
                    <a:pt x="1664469" y="124467"/>
                    <a:pt x="1677168" y="346020"/>
                  </a:cubicBezTo>
                  <a:cubicBezTo>
                    <a:pt x="1689867" y="567574"/>
                    <a:pt x="1697001" y="868063"/>
                    <a:pt x="1697001" y="1181387"/>
                  </a:cubicBezTo>
                  <a:lnTo>
                    <a:pt x="1697001" y="118138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2241" tIns="95540" rIns="95540" bIns="95542">
              <a:spAutoFit/>
            </a:bodyPr>
            <a:lstStyle/>
            <a:p>
              <a:pPr marL="0" lvl="1" defTabSz="889000">
                <a:lnSpc>
                  <a:spcPct val="90000"/>
                </a:lnSpc>
                <a:spcAft>
                  <a:spcPct val="15000"/>
                </a:spcAft>
                <a:buFontTx/>
                <a:buChar char="•"/>
              </a:pPr>
              <a:r>
                <a:rPr lang="ru-RU">
                  <a:solidFill>
                    <a:srgbClr val="292929"/>
                  </a:solidFill>
                  <a:cs typeface="Arial" charset="0"/>
                </a:rPr>
                <a:t>   </a:t>
              </a:r>
              <a:r>
                <a:rPr lang="ru-RU" sz="2400">
                  <a:solidFill>
                    <a:srgbClr val="292929"/>
                  </a:solidFill>
                  <a:cs typeface="Arial" charset="0"/>
                </a:rPr>
                <a:t>Начать действовать:</a:t>
              </a:r>
            </a:p>
            <a:p>
              <a:pPr marL="531813" lvl="2" indent="-176213" defTabSz="889000">
                <a:lnSpc>
                  <a:spcPct val="90000"/>
                </a:lnSpc>
                <a:spcAft>
                  <a:spcPct val="15000"/>
                </a:spcAft>
                <a:buFontTx/>
                <a:buChar char="•"/>
              </a:pPr>
              <a:r>
                <a:rPr lang="ru-RU" sz="2000" i="1">
                  <a:solidFill>
                    <a:srgbClr val="292929"/>
                  </a:solidFill>
                  <a:cs typeface="Arial" charset="0"/>
                </a:rPr>
                <a:t>Начать проводить инвентаризацию ПК и ПО </a:t>
              </a:r>
            </a:p>
            <a:p>
              <a:pPr marL="531813" lvl="2" indent="-176213" defTabSz="889000">
                <a:lnSpc>
                  <a:spcPct val="90000"/>
                </a:lnSpc>
                <a:spcAft>
                  <a:spcPct val="15000"/>
                </a:spcAft>
                <a:buFontTx/>
                <a:buChar char="•"/>
              </a:pPr>
              <a:r>
                <a:rPr lang="ru-RU" sz="2000" i="1">
                  <a:solidFill>
                    <a:srgbClr val="292929"/>
                  </a:solidFill>
                  <a:cs typeface="Arial" charset="0"/>
                </a:rPr>
                <a:t>Начать изучать корпоративную структуру </a:t>
              </a:r>
            </a:p>
            <a:p>
              <a:pPr marL="531813" lvl="2" indent="-176213" defTabSz="889000">
                <a:lnSpc>
                  <a:spcPct val="90000"/>
                </a:lnSpc>
                <a:spcAft>
                  <a:spcPct val="15000"/>
                </a:spcAft>
                <a:buFontTx/>
                <a:buChar char="•"/>
              </a:pPr>
              <a:r>
                <a:rPr lang="ru-RU" sz="2000" i="1">
                  <a:solidFill>
                    <a:srgbClr val="292929"/>
                  </a:solidFill>
                  <a:cs typeface="Arial" charset="0"/>
                </a:rPr>
                <a:t>Систематизировать информацию о лицензиях и почитать </a:t>
              </a:r>
              <a:r>
                <a:rPr lang="en-US" sz="2000" i="1">
                  <a:solidFill>
                    <a:srgbClr val="292929"/>
                  </a:solidFill>
                  <a:cs typeface="Arial" charset="0"/>
                </a:rPr>
                <a:t>PUR</a:t>
              </a:r>
              <a:endParaRPr lang="ru-RU">
                <a:solidFill>
                  <a:srgbClr val="292929"/>
                </a:solidFill>
                <a:cs typeface="Arial" charset="0"/>
              </a:endParaRPr>
            </a:p>
          </p:txBody>
        </p:sp>
        <p:sp>
          <p:nvSpPr>
            <p:cNvPr id="20" name="Нашивка 17"/>
            <p:cNvSpPr/>
            <p:nvPr/>
          </p:nvSpPr>
          <p:spPr>
            <a:xfrm rot="5400000">
              <a:off x="-250265" y="2035763"/>
              <a:ext cx="2572165" cy="1071566"/>
            </a:xfrm>
            <a:prstGeom prst="chevron">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2700" tIns="583422" rIns="12700" bIns="583421" spcCol="1270" anchor="ctr"/>
            <a:lstStyle/>
            <a:p>
              <a:pPr algn="ctr" defTabSz="889000" fontAlgn="auto">
                <a:lnSpc>
                  <a:spcPct val="90000"/>
                </a:lnSpc>
                <a:spcAft>
                  <a:spcPct val="35000"/>
                </a:spcAft>
                <a:defRPr/>
              </a:pPr>
              <a:endParaRPr lang="ru-RU" sz="2400" b="1" dirty="0"/>
            </a:p>
          </p:txBody>
        </p:sp>
        <p:sp>
          <p:nvSpPr>
            <p:cNvPr id="74761" name="TextBox 20"/>
            <p:cNvSpPr txBox="1">
              <a:spLocks noChangeArrowheads="1"/>
            </p:cNvSpPr>
            <p:nvPr/>
          </p:nvSpPr>
          <p:spPr bwMode="auto">
            <a:xfrm>
              <a:off x="500034" y="2214554"/>
              <a:ext cx="1357322" cy="461665"/>
            </a:xfrm>
            <a:prstGeom prst="rect">
              <a:avLst/>
            </a:prstGeom>
            <a:noFill/>
            <a:ln w="9525">
              <a:noFill/>
              <a:miter lim="800000"/>
              <a:headEnd/>
              <a:tailEnd/>
            </a:ln>
          </p:spPr>
          <p:txBody>
            <a:bodyPr>
              <a:spAutoFit/>
            </a:bodyPr>
            <a:lstStyle/>
            <a:p>
              <a:r>
                <a:rPr lang="ru-RU" sz="2400" b="1">
                  <a:solidFill>
                    <a:schemeClr val="bg1"/>
                  </a:solidFill>
                  <a:latin typeface="Segoe"/>
                </a:rPr>
                <a:t>Этап </a:t>
              </a:r>
              <a:r>
                <a:rPr lang="en-US" sz="2400" b="1">
                  <a:solidFill>
                    <a:schemeClr val="bg1"/>
                  </a:solidFill>
                  <a:latin typeface="Segoe"/>
                </a:rPr>
                <a:t>I</a:t>
              </a:r>
              <a:endParaRPr lang="ru-RU" sz="2400" b="1">
                <a:solidFill>
                  <a:schemeClr val="bg1"/>
                </a:solidFill>
                <a:latin typeface="Segoe"/>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theme/theme1.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2.xml><?xml version="1.0" encoding="utf-8"?>
<a:theme xmlns:a="http://schemas.openxmlformats.org/drawingml/2006/main" name="S. Somasegar Keynote">
  <a:themeElements>
    <a:clrScheme name="Company Meeting 2011">
      <a:dk1>
        <a:srgbClr val="292929"/>
      </a:dk1>
      <a:lt1>
        <a:srgbClr val="FFFFFF"/>
      </a:lt1>
      <a:dk2>
        <a:srgbClr val="5F5F5F"/>
      </a:dk2>
      <a:lt2>
        <a:srgbClr val="DDDDDD"/>
      </a:lt2>
      <a:accent1>
        <a:srgbClr val="FFBE0E"/>
      </a:accent1>
      <a:accent2>
        <a:srgbClr val="000092"/>
      </a:accent2>
      <a:accent3>
        <a:srgbClr val="FF0097"/>
      </a:accent3>
      <a:accent4>
        <a:srgbClr val="8CC600"/>
      </a:accent4>
      <a:accent5>
        <a:srgbClr val="09AEEF"/>
      </a:accent5>
      <a:accent6>
        <a:srgbClr val="910091"/>
      </a:accent6>
      <a:hlink>
        <a:srgbClr val="3F3F9B"/>
      </a:hlink>
      <a:folHlink>
        <a:srgbClr val="3F3F9B"/>
      </a:folHlink>
    </a:clrScheme>
    <a:fontScheme name="Segoe Light - Segoe">
      <a:majorFont>
        <a:latin typeface="Segoe Light"/>
        <a:ea typeface=""/>
        <a:cs typeface=""/>
      </a:majorFont>
      <a:minorFont>
        <a:latin typeface="Segoe"/>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err="1" smtClean="0">
            <a:gradFill>
              <a:gsLst>
                <a:gs pos="0">
                  <a:srgbClr val="FFFFFF"/>
                </a:gs>
                <a:gs pos="100000">
                  <a:srgbClr val="FFFFFF"/>
                </a:gs>
              </a:gsLst>
              <a:lin ang="5400000" scaled="0"/>
            </a:gra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KT - GCIO Metro Template">
  <a:themeElements>
    <a:clrScheme name="Company Meeting 2011">
      <a:dk1>
        <a:srgbClr val="292929"/>
      </a:dk1>
      <a:lt1>
        <a:srgbClr val="FFFFFF"/>
      </a:lt1>
      <a:dk2>
        <a:srgbClr val="000092"/>
      </a:dk2>
      <a:lt2>
        <a:srgbClr val="DDDDDD"/>
      </a:lt2>
      <a:accent1>
        <a:srgbClr val="FFBE0E"/>
      </a:accent1>
      <a:accent2>
        <a:srgbClr val="000092"/>
      </a:accent2>
      <a:accent3>
        <a:srgbClr val="FF0097"/>
      </a:accent3>
      <a:accent4>
        <a:srgbClr val="8CC600"/>
      </a:accent4>
      <a:accent5>
        <a:srgbClr val="09AEEF"/>
      </a:accent5>
      <a:accent6>
        <a:srgbClr val="910091"/>
      </a:accent6>
      <a:hlink>
        <a:srgbClr val="3F3F9B"/>
      </a:hlink>
      <a:folHlink>
        <a:srgbClr val="3F3F9B"/>
      </a:folHlink>
    </a:clrScheme>
    <a:fontScheme name="Segoe Light - Segoe">
      <a:majorFont>
        <a:latin typeface="Segoe Light"/>
        <a:ea typeface=""/>
        <a:cs typeface=""/>
      </a:majorFont>
      <a:minorFont>
        <a:latin typeface="Segoe"/>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err="1" smtClean="0">
            <a:gradFill>
              <a:gsLst>
                <a:gs pos="0">
                  <a:srgbClr val="FFFFFF"/>
                </a:gs>
                <a:gs pos="100000">
                  <a:srgbClr val="FFFFFF"/>
                </a:gs>
              </a:gsLst>
              <a:lin ang="5400000" scaled="0"/>
            </a:gra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3_Windows 8 template">
  <a:themeElements>
    <a:clrScheme name="Windows 8">
      <a:dk1>
        <a:sysClr val="windowText" lastClr="000000"/>
      </a:dk1>
      <a:lt1>
        <a:sysClr val="window" lastClr="FFFFFF"/>
      </a:lt1>
      <a:dk2>
        <a:srgbClr val="260930"/>
      </a:dk2>
      <a:lt2>
        <a:srgbClr val="FFFFFF"/>
      </a:lt2>
      <a:accent1>
        <a:srgbClr val="045097"/>
      </a:accent1>
      <a:accent2>
        <a:srgbClr val="D95438"/>
      </a:accent2>
      <a:accent3>
        <a:srgbClr val="9CB734"/>
      </a:accent3>
      <a:accent4>
        <a:srgbClr val="7A1869"/>
      </a:accent4>
      <a:accent5>
        <a:srgbClr val="54BFC3"/>
      </a:accent5>
      <a:accent6>
        <a:srgbClr val="E3A31A"/>
      </a:accent6>
      <a:hlink>
        <a:srgbClr val="E3A31A"/>
      </a:hlink>
      <a:folHlink>
        <a:srgbClr val="DA8413"/>
      </a:folHlink>
    </a:clrScheme>
    <a:fontScheme name="Segoe light">
      <a:majorFont>
        <a:latin typeface="Segoe Light"/>
        <a:ea typeface="Adobe Heiti Std R"/>
        <a:cs typeface=""/>
      </a:majorFont>
      <a:minorFont>
        <a:latin typeface="Segoe Light"/>
        <a:ea typeface="Adobe Heiti Std 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mpany Meeting 2011">
    <a:dk1>
      <a:srgbClr val="292929"/>
    </a:dk1>
    <a:lt1>
      <a:srgbClr val="FFFFFF"/>
    </a:lt1>
    <a:dk2>
      <a:srgbClr val="000092"/>
    </a:dk2>
    <a:lt2>
      <a:srgbClr val="DDDDDD"/>
    </a:lt2>
    <a:accent1>
      <a:srgbClr val="FFBE0E"/>
    </a:accent1>
    <a:accent2>
      <a:srgbClr val="000092"/>
    </a:accent2>
    <a:accent3>
      <a:srgbClr val="FF0097"/>
    </a:accent3>
    <a:accent4>
      <a:srgbClr val="8CC600"/>
    </a:accent4>
    <a:accent5>
      <a:srgbClr val="09AEEF"/>
    </a:accent5>
    <a:accent6>
      <a:srgbClr val="910091"/>
    </a:accent6>
    <a:hlink>
      <a:srgbClr val="3F3F9B"/>
    </a:hlink>
    <a:folHlink>
      <a:srgbClr val="3F3F9B"/>
    </a:folHlink>
  </a:clrScheme>
</a:themeOverride>
</file>

<file path=docProps/app.xml><?xml version="1.0" encoding="utf-8"?>
<Properties xmlns="http://schemas.openxmlformats.org/officeDocument/2006/extended-properties" xmlns:vt="http://schemas.openxmlformats.org/officeDocument/2006/docPropsVTypes">
  <TotalTime>4</TotalTime>
  <Words>477</Words>
  <Application>Microsoft Office PowerPoint</Application>
  <PresentationFormat>Экран (4:3)</PresentationFormat>
  <Paragraphs>45</Paragraphs>
  <Slides>14</Slides>
  <Notes>4</Notes>
  <HiddenSlides>0</HiddenSlides>
  <MMClips>0</MMClips>
  <ScaleCrop>false</ScaleCrop>
  <HeadingPairs>
    <vt:vector size="6" baseType="variant">
      <vt:variant>
        <vt:lpstr>Fonts Used</vt:lpstr>
      </vt:variant>
      <vt:variant>
        <vt:i4>10</vt:i4>
      </vt:variant>
      <vt:variant>
        <vt:lpstr>Design Template</vt:lpstr>
      </vt:variant>
      <vt:variant>
        <vt:i4>39</vt:i4>
      </vt:variant>
      <vt:variant>
        <vt:lpstr>Slide Titles</vt:lpstr>
      </vt:variant>
      <vt:variant>
        <vt:i4>14</vt:i4>
      </vt:variant>
    </vt:vector>
  </HeadingPairs>
  <TitlesOfParts>
    <vt:vector size="63" baseType="lpstr">
      <vt:lpstr>Segoe UI</vt:lpstr>
      <vt:lpstr>Arial</vt:lpstr>
      <vt:lpstr>Segoe UI Light</vt:lpstr>
      <vt:lpstr>Calibri</vt:lpstr>
      <vt:lpstr>Segoe Light</vt:lpstr>
      <vt:lpstr>Segoe</vt:lpstr>
      <vt:lpstr>Adobe Heiti Std R</vt:lpstr>
      <vt:lpstr>Wingdings</vt:lpstr>
      <vt:lpstr>Segoe Condensed</vt:lpstr>
      <vt:lpstr>MS PGothic</vt:lpstr>
      <vt:lpstr>Metro Template Colored Titles Segoe UI 16x9</vt:lpstr>
      <vt:lpstr>S. Somasegar Keynote</vt:lpstr>
      <vt:lpstr>KT - GCIO Metro Template</vt:lpstr>
      <vt:lpstr>3_Windows 8 template</vt:lpstr>
      <vt:lpstr>Metro Template Colored Titles Segoe UI 16x9</vt:lpstr>
      <vt:lpstr>Metro Template Colored Titles Segoe UI 16x9</vt:lpstr>
      <vt:lpstr>Metro Template Colored Titles Segoe UI 16x9</vt:lpstr>
      <vt:lpstr>Metro Template Colored Titles Segoe UI 16x9</vt:lpstr>
      <vt:lpstr>Metro Template Colored Titles Segoe UI 16x9</vt:lpstr>
      <vt:lpstr>Metro Template Colored Titles Segoe UI 16x9</vt:lpstr>
      <vt:lpstr>Metro Template Colored Titles Segoe UI 16x9</vt:lpstr>
      <vt:lpstr>Metro Template Colored Titles Segoe UI 16x9</vt:lpstr>
      <vt:lpstr>Metro Template Colored Titles Segoe UI 16x9</vt:lpstr>
      <vt:lpstr>S. Somasegar Keynote</vt:lpstr>
      <vt:lpstr>S. Somasegar Keynote</vt:lpstr>
      <vt:lpstr>S. Somasegar Keynote</vt:lpstr>
      <vt:lpstr>S. Somasegar Keynote</vt:lpstr>
      <vt:lpstr>KT - GCIO Metro Template</vt:lpstr>
      <vt:lpstr>KT - GCIO Metro Template</vt:lpstr>
      <vt:lpstr>KT - GCIO Metro Template</vt:lpstr>
      <vt:lpstr>KT - GCIO Metro Template</vt:lpstr>
      <vt:lpstr>KT - GCIO Metro Template</vt:lpstr>
      <vt:lpstr>KT - GCIO Metro Template</vt:lpstr>
      <vt:lpstr>KT - GCIO Metro Template</vt:lpstr>
      <vt:lpstr>KT - GCIO Metro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3_Windows 8 template</vt:lpstr>
      <vt:lpstr>Slide 1</vt:lpstr>
      <vt:lpstr>Наиболее распространенные проблемы</vt:lpstr>
      <vt:lpstr>Slide 3</vt:lpstr>
      <vt:lpstr>Slide 4</vt:lpstr>
      <vt:lpstr>Важные выводы</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1</cp:revision>
  <dcterms:created xsi:type="dcterms:W3CDTF">2012-03-28T11:34:37Z</dcterms:created>
  <dcterms:modified xsi:type="dcterms:W3CDTF">2012-07-19T12:30:35Z</dcterms:modified>
</cp:coreProperties>
</file>