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312" r:id="rId4"/>
    <p:sldId id="305" r:id="rId5"/>
    <p:sldId id="306" r:id="rId6"/>
    <p:sldId id="299" r:id="rId7"/>
    <p:sldId id="300" r:id="rId8"/>
    <p:sldId id="307" r:id="rId9"/>
    <p:sldId id="302" r:id="rId10"/>
    <p:sldId id="308" r:id="rId11"/>
    <p:sldId id="309" r:id="rId12"/>
    <p:sldId id="310" r:id="rId13"/>
    <p:sldId id="311" r:id="rId14"/>
    <p:sldId id="313" r:id="rId15"/>
  </p:sldIdLst>
  <p:sldSz cx="9144000" cy="6858000" type="screen4x3"/>
  <p:notesSz cx="6797675" cy="9926638"/>
  <p:defaultTextStyle>
    <a:defPPr>
      <a:defRPr lang="en-US"/>
    </a:defPPr>
    <a:lvl1pPr algn="l" defTabSz="4222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22275" indent="-49213" algn="l" defTabSz="4222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846138" indent="-103188" algn="l" defTabSz="4222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271588" indent="-155575" algn="l" defTabSz="4222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695450" indent="-206375" algn="l" defTabSz="4222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FF00"/>
    <a:srgbClr val="9933FF"/>
    <a:srgbClr val="9966FF"/>
    <a:srgbClr val="FFFFFF"/>
    <a:srgbClr val="003300"/>
    <a:srgbClr val="006600"/>
    <a:srgbClr val="F7F7F7"/>
    <a:srgbClr val="D10000"/>
    <a:srgbClr val="E8E9EB"/>
    <a:srgbClr val="D6D8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5" autoAdjust="0"/>
    <p:restoredTop sz="96661" autoAdjust="0"/>
  </p:normalViewPr>
  <p:slideViewPr>
    <p:cSldViewPr snapToObjects="1">
      <p:cViewPr varScale="1">
        <p:scale>
          <a:sx n="76" d="100"/>
          <a:sy n="76" d="100"/>
        </p:scale>
        <p:origin x="-978" y="-96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0" d="100"/>
          <a:sy n="60" d="100"/>
        </p:scale>
        <p:origin x="-2250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795484-197A-49D0-BEA6-3BBA8B4C5E69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64381E-879F-4F54-8B51-FFA49E843059}">
      <dgm:prSet phldrT="[Текст]"/>
      <dgm:spPr/>
      <dgm:t>
        <a:bodyPr lIns="36000" rIns="36000" anchor="t" anchorCtr="0"/>
        <a:lstStyle/>
        <a:p>
          <a:r>
            <a:rPr lang="ru-RU" b="1" dirty="0" smtClean="0"/>
            <a:t>Подсистема управления Конфигурациями и Активами</a:t>
          </a:r>
          <a:endParaRPr lang="ru-RU" b="1" dirty="0"/>
        </a:p>
      </dgm:t>
    </dgm:pt>
    <dgm:pt modelId="{5E6327D9-9B46-4D60-B2AC-CA012217CEF8}" type="parTrans" cxnId="{9BA42F77-FF6F-4C83-9505-074432617AA3}">
      <dgm:prSet/>
      <dgm:spPr/>
      <dgm:t>
        <a:bodyPr/>
        <a:lstStyle/>
        <a:p>
          <a:endParaRPr lang="ru-RU"/>
        </a:p>
      </dgm:t>
    </dgm:pt>
    <dgm:pt modelId="{D59AEA71-9AA9-46EA-B7E2-9C657FD3C61C}" type="sibTrans" cxnId="{9BA42F77-FF6F-4C83-9505-074432617AA3}">
      <dgm:prSet/>
      <dgm:spPr/>
      <dgm:t>
        <a:bodyPr/>
        <a:lstStyle/>
        <a:p>
          <a:endParaRPr lang="ru-RU"/>
        </a:p>
      </dgm:t>
    </dgm:pt>
    <dgm:pt modelId="{D62D6ABA-8194-4622-8412-886A3BF78152}">
      <dgm:prSet phldrT="[Текст]"/>
      <dgm:spPr/>
      <dgm:t>
        <a:bodyPr anchor="t" anchorCtr="0"/>
        <a:lstStyle/>
        <a:p>
          <a:r>
            <a:rPr lang="ru-RU" b="1" dirty="0" smtClean="0"/>
            <a:t>Подсистема управления  Портфелем проектов</a:t>
          </a:r>
          <a:endParaRPr lang="ru-RU" b="1" dirty="0"/>
        </a:p>
      </dgm:t>
    </dgm:pt>
    <dgm:pt modelId="{C0AA4F3E-8021-4A96-9683-A60EAF7E38AF}" type="parTrans" cxnId="{32D3373E-F33C-45B0-8011-B01142862C50}">
      <dgm:prSet/>
      <dgm:spPr/>
      <dgm:t>
        <a:bodyPr/>
        <a:lstStyle/>
        <a:p>
          <a:endParaRPr lang="ru-RU"/>
        </a:p>
      </dgm:t>
    </dgm:pt>
    <dgm:pt modelId="{4715C0E0-F8FA-43A1-8082-5CEAD68ECABD}" type="sibTrans" cxnId="{32D3373E-F33C-45B0-8011-B01142862C50}">
      <dgm:prSet/>
      <dgm:spPr/>
      <dgm:t>
        <a:bodyPr/>
        <a:lstStyle/>
        <a:p>
          <a:endParaRPr lang="ru-RU"/>
        </a:p>
      </dgm:t>
    </dgm:pt>
    <dgm:pt modelId="{43BCEDD9-FC1C-409B-91FA-CDF2F04B2C71}">
      <dgm:prSet phldrT="[Текст]"/>
      <dgm:spPr>
        <a:gradFill rotWithShape="0">
          <a:gsLst>
            <a:gs pos="0">
              <a:srgbClr val="92D050"/>
            </a:gs>
            <a:gs pos="100000">
              <a:srgbClr val="00B050"/>
            </a:gs>
          </a:gsLst>
          <a:lin ang="16200000" scaled="0"/>
        </a:gradFill>
      </dgm:spPr>
      <dgm:t>
        <a:bodyPr lIns="36000" rIns="36000" anchor="t" anchorCtr="0"/>
        <a:lstStyle/>
        <a:p>
          <a:r>
            <a:rPr lang="ru-RU" b="1" dirty="0" smtClean="0"/>
            <a:t>Подсистема управления  ИР</a:t>
          </a:r>
          <a:endParaRPr lang="ru-RU" b="1" dirty="0"/>
        </a:p>
      </dgm:t>
    </dgm:pt>
    <dgm:pt modelId="{A5DF88E8-5DEA-4DDB-A92A-A7A0C759B902}" type="parTrans" cxnId="{45999B93-A1B4-421A-83C0-445B86551586}">
      <dgm:prSet/>
      <dgm:spPr/>
      <dgm:t>
        <a:bodyPr/>
        <a:lstStyle/>
        <a:p>
          <a:endParaRPr lang="ru-RU"/>
        </a:p>
      </dgm:t>
    </dgm:pt>
    <dgm:pt modelId="{E759841B-A3E3-41CE-A060-30842F9EDD2D}" type="sibTrans" cxnId="{45999B93-A1B4-421A-83C0-445B86551586}">
      <dgm:prSet/>
      <dgm:spPr/>
      <dgm:t>
        <a:bodyPr/>
        <a:lstStyle/>
        <a:p>
          <a:endParaRPr lang="ru-RU"/>
        </a:p>
      </dgm:t>
    </dgm:pt>
    <dgm:pt modelId="{BA18963B-197D-4D4A-BCF8-0FAE88516F60}">
      <dgm:prSet/>
      <dgm:spPr/>
      <dgm:t>
        <a:bodyPr anchor="t" anchorCtr="0"/>
        <a:lstStyle/>
        <a:p>
          <a:r>
            <a:rPr lang="ru-RU" b="1" dirty="0" smtClean="0"/>
            <a:t>Подсистема управления ИТ-сервисами</a:t>
          </a:r>
          <a:endParaRPr lang="ru-RU" b="1" dirty="0"/>
        </a:p>
      </dgm:t>
    </dgm:pt>
    <dgm:pt modelId="{30E84E5D-6CBA-4C29-8AFA-7F9C952BDD3C}" type="sibTrans" cxnId="{148E9C12-4310-4FCC-BC46-A7DC4CD0651D}">
      <dgm:prSet/>
      <dgm:spPr/>
      <dgm:t>
        <a:bodyPr/>
        <a:lstStyle/>
        <a:p>
          <a:endParaRPr lang="ru-RU"/>
        </a:p>
      </dgm:t>
    </dgm:pt>
    <dgm:pt modelId="{5780D805-393C-4593-9EB2-8AD3860B41FE}" type="parTrans" cxnId="{148E9C12-4310-4FCC-BC46-A7DC4CD0651D}">
      <dgm:prSet/>
      <dgm:spPr/>
      <dgm:t>
        <a:bodyPr/>
        <a:lstStyle/>
        <a:p>
          <a:endParaRPr lang="ru-RU"/>
        </a:p>
      </dgm:t>
    </dgm:pt>
    <dgm:pt modelId="{5B22F222-1D21-4565-BA74-8C43E47F6E7C}">
      <dgm:prSet/>
      <dgm:spPr/>
      <dgm:t>
        <a:bodyPr lIns="36000" rIns="36000" anchor="t" anchorCtr="0"/>
        <a:lstStyle/>
        <a:p>
          <a:r>
            <a:rPr lang="ru-RU" b="1" dirty="0" smtClean="0"/>
            <a:t>Подсистема управления взаимодействия с пользователями</a:t>
          </a:r>
          <a:endParaRPr lang="ru-RU" b="1" dirty="0"/>
        </a:p>
      </dgm:t>
    </dgm:pt>
    <dgm:pt modelId="{72BFAF48-100D-4CED-A37B-9FEC1A9BA255}" type="sibTrans" cxnId="{24C5D1A4-E8B7-4961-A694-7DA1862A4CA0}">
      <dgm:prSet/>
      <dgm:spPr/>
      <dgm:t>
        <a:bodyPr/>
        <a:lstStyle/>
        <a:p>
          <a:endParaRPr lang="ru-RU"/>
        </a:p>
      </dgm:t>
    </dgm:pt>
    <dgm:pt modelId="{E2DF321D-76BF-4B07-9DC6-E3002C2822B6}" type="parTrans" cxnId="{24C5D1A4-E8B7-4961-A694-7DA1862A4CA0}">
      <dgm:prSet/>
      <dgm:spPr/>
      <dgm:t>
        <a:bodyPr/>
        <a:lstStyle/>
        <a:p>
          <a:endParaRPr lang="ru-RU"/>
        </a:p>
      </dgm:t>
    </dgm:pt>
    <dgm:pt modelId="{3BED6959-D706-4A94-810D-161B80254BF4}">
      <dgm:prSet/>
      <dgm:spPr/>
      <dgm:t>
        <a:bodyPr anchor="t" anchorCtr="0"/>
        <a:lstStyle/>
        <a:p>
          <a:r>
            <a:rPr lang="ru-RU" dirty="0" smtClean="0"/>
            <a:t>……</a:t>
          </a:r>
          <a:endParaRPr lang="ru-RU" dirty="0"/>
        </a:p>
      </dgm:t>
    </dgm:pt>
    <dgm:pt modelId="{D895E6A8-0633-4A87-A559-C467CE812D82}" type="parTrans" cxnId="{3D858199-D472-4DAD-8A0C-68EE4D329FB3}">
      <dgm:prSet/>
      <dgm:spPr/>
      <dgm:t>
        <a:bodyPr/>
        <a:lstStyle/>
        <a:p>
          <a:endParaRPr lang="ru-RU"/>
        </a:p>
      </dgm:t>
    </dgm:pt>
    <dgm:pt modelId="{66FD8A37-6AC0-4E9A-A778-552E2E579026}" type="sibTrans" cxnId="{3D858199-D472-4DAD-8A0C-68EE4D329FB3}">
      <dgm:prSet/>
      <dgm:spPr/>
      <dgm:t>
        <a:bodyPr/>
        <a:lstStyle/>
        <a:p>
          <a:endParaRPr lang="ru-RU"/>
        </a:p>
      </dgm:t>
    </dgm:pt>
    <dgm:pt modelId="{DA24C977-C53A-4DF4-A755-BC1EA971C186}" type="pres">
      <dgm:prSet presAssocID="{B3795484-197A-49D0-BEA6-3BBA8B4C5E6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6D5999-D045-4468-9EE2-B8780E51D05E}" type="pres">
      <dgm:prSet presAssocID="{B3795484-197A-49D0-BEA6-3BBA8B4C5E69}" presName="fgShape" presStyleLbl="fgShp" presStyleIdx="0" presStyleCnt="1" custScaleY="59804" custLinFactNeighborX="2344" custLinFactNeighborY="-43881"/>
      <dgm:spPr>
        <a:prstGeom prst="rightArrow">
          <a:avLst/>
        </a:prstGeom>
        <a:gradFill rotWithShape="0">
          <a:gsLst>
            <a:gs pos="37000">
              <a:srgbClr val="92D050"/>
            </a:gs>
            <a:gs pos="56000">
              <a:srgbClr val="00FF00">
                <a:alpha val="88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rnd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ru-RU"/>
        </a:p>
      </dgm:t>
    </dgm:pt>
    <dgm:pt modelId="{757240E7-A257-4E8E-AC58-3DF845C4EE52}" type="pres">
      <dgm:prSet presAssocID="{B3795484-197A-49D0-BEA6-3BBA8B4C5E69}" presName="linComp" presStyleCnt="0"/>
      <dgm:spPr/>
    </dgm:pt>
    <dgm:pt modelId="{4D55830A-F4D2-4568-A3AA-9DB0B77C5BEB}" type="pres">
      <dgm:prSet presAssocID="{7064381E-879F-4F54-8B51-FFA49E843059}" presName="compNode" presStyleCnt="0"/>
      <dgm:spPr/>
    </dgm:pt>
    <dgm:pt modelId="{894E9124-0853-4B39-A348-131EBEEE1B89}" type="pres">
      <dgm:prSet presAssocID="{7064381E-879F-4F54-8B51-FFA49E843059}" presName="bkgdShape" presStyleLbl="node1" presStyleIdx="0" presStyleCnt="6" custScaleX="164861" custScaleY="97863"/>
      <dgm:spPr/>
      <dgm:t>
        <a:bodyPr/>
        <a:lstStyle/>
        <a:p>
          <a:endParaRPr lang="ru-RU"/>
        </a:p>
      </dgm:t>
    </dgm:pt>
    <dgm:pt modelId="{6101B418-D80E-4F2E-BDC1-F016EFCC6227}" type="pres">
      <dgm:prSet presAssocID="{7064381E-879F-4F54-8B51-FFA49E843059}" presName="node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168D2-ECD3-4A0A-8491-EF4056AADF92}" type="pres">
      <dgm:prSet presAssocID="{7064381E-879F-4F54-8B51-FFA49E843059}" presName="invisiNode" presStyleLbl="node1" presStyleIdx="0" presStyleCnt="6"/>
      <dgm:spPr/>
    </dgm:pt>
    <dgm:pt modelId="{33A02E44-1D8C-49C3-8129-DAD4803F74C7}" type="pres">
      <dgm:prSet presAssocID="{7064381E-879F-4F54-8B51-FFA49E843059}" presName="imagNode" presStyleLbl="fgImgPlace1" presStyleIdx="0" presStyleCnt="6" custScaleX="164861" custScaleY="6980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8888706-0DE0-4E98-9B0B-2E2792B3A78D}" type="pres">
      <dgm:prSet presAssocID="{D59AEA71-9AA9-46EA-B7E2-9C657FD3C61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3E850F7-8D7D-4BC2-B0C9-13793FA72118}" type="pres">
      <dgm:prSet presAssocID="{D62D6ABA-8194-4622-8412-886A3BF78152}" presName="compNode" presStyleCnt="0"/>
      <dgm:spPr/>
    </dgm:pt>
    <dgm:pt modelId="{E339E85A-A150-4FC1-B67A-87E3A598C70B}" type="pres">
      <dgm:prSet presAssocID="{D62D6ABA-8194-4622-8412-886A3BF78152}" presName="bkgdShape" presStyleLbl="node1" presStyleIdx="1" presStyleCnt="6" custScaleY="97863"/>
      <dgm:spPr/>
      <dgm:t>
        <a:bodyPr/>
        <a:lstStyle/>
        <a:p>
          <a:endParaRPr lang="ru-RU"/>
        </a:p>
      </dgm:t>
    </dgm:pt>
    <dgm:pt modelId="{28940760-ABD3-4F99-8E51-018B8CFA6AF5}" type="pres">
      <dgm:prSet presAssocID="{D62D6ABA-8194-4622-8412-886A3BF78152}" presName="node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0F742-BE7C-45E5-98E4-F1271CE0BED3}" type="pres">
      <dgm:prSet presAssocID="{D62D6ABA-8194-4622-8412-886A3BF78152}" presName="invisiNode" presStyleLbl="node1" presStyleIdx="1" presStyleCnt="6"/>
      <dgm:spPr/>
    </dgm:pt>
    <dgm:pt modelId="{94A4A1CE-533B-489E-B685-F3BEBEA49754}" type="pres">
      <dgm:prSet presAssocID="{D62D6ABA-8194-4622-8412-886A3BF78152}" presName="imagNode" presStyleLbl="fgImgPlace1" presStyleIdx="1" presStyleCnt="6" custScaleX="100000" custScaleY="6980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7CF43F4-62A5-4C71-AB63-AAB99E9A6581}" type="pres">
      <dgm:prSet presAssocID="{4715C0E0-F8FA-43A1-8082-5CEAD68ECAB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DB6AEF4-6371-4414-A7ED-6B986B29F3C1}" type="pres">
      <dgm:prSet presAssocID="{43BCEDD9-FC1C-409B-91FA-CDF2F04B2C71}" presName="compNode" presStyleCnt="0"/>
      <dgm:spPr/>
    </dgm:pt>
    <dgm:pt modelId="{5333744E-BBB5-4642-A950-FFED091F66FA}" type="pres">
      <dgm:prSet presAssocID="{43BCEDD9-FC1C-409B-91FA-CDF2F04B2C71}" presName="bkgdShape" presStyleLbl="node1" presStyleIdx="2" presStyleCnt="6" custScaleY="97863" custLinFactNeighborY="463"/>
      <dgm:spPr/>
      <dgm:t>
        <a:bodyPr/>
        <a:lstStyle/>
        <a:p>
          <a:endParaRPr lang="ru-RU"/>
        </a:p>
      </dgm:t>
    </dgm:pt>
    <dgm:pt modelId="{6FF6E857-3696-462F-B31C-040B42AB36EE}" type="pres">
      <dgm:prSet presAssocID="{43BCEDD9-FC1C-409B-91FA-CDF2F04B2C71}" presName="node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1F12B-9515-4F37-83FE-0590B62E44FD}" type="pres">
      <dgm:prSet presAssocID="{43BCEDD9-FC1C-409B-91FA-CDF2F04B2C71}" presName="invisiNode" presStyleLbl="node1" presStyleIdx="2" presStyleCnt="6"/>
      <dgm:spPr/>
    </dgm:pt>
    <dgm:pt modelId="{6B46912B-F170-4107-BB08-BE29EC25A846}" type="pres">
      <dgm:prSet presAssocID="{43BCEDD9-FC1C-409B-91FA-CDF2F04B2C71}" presName="imagNode" presStyleLbl="fgImgPlace1" presStyleIdx="2" presStyleCnt="6" custScaleY="6980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45CB67B-D42F-4BE8-A14F-85A88C3C73C1}" type="pres">
      <dgm:prSet presAssocID="{E759841B-A3E3-41CE-A060-30842F9EDD2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5D295B7-35B2-402D-8017-3E2067CF0B58}" type="pres">
      <dgm:prSet presAssocID="{5B22F222-1D21-4565-BA74-8C43E47F6E7C}" presName="compNode" presStyleCnt="0"/>
      <dgm:spPr/>
    </dgm:pt>
    <dgm:pt modelId="{75CC2A96-42B0-4152-9F2B-002171756416}" type="pres">
      <dgm:prSet presAssocID="{5B22F222-1D21-4565-BA74-8C43E47F6E7C}" presName="bkgdShape" presStyleLbl="node1" presStyleIdx="3" presStyleCnt="6" custScaleX="120141" custScaleY="97863"/>
      <dgm:spPr/>
      <dgm:t>
        <a:bodyPr/>
        <a:lstStyle/>
        <a:p>
          <a:endParaRPr lang="ru-RU"/>
        </a:p>
      </dgm:t>
    </dgm:pt>
    <dgm:pt modelId="{3D0793FA-F225-4570-9322-1B38218B31AF}" type="pres">
      <dgm:prSet presAssocID="{5B22F222-1D21-4565-BA74-8C43E47F6E7C}" presName="node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ED59A-A2DC-4EC4-9243-16C687B2365A}" type="pres">
      <dgm:prSet presAssocID="{5B22F222-1D21-4565-BA74-8C43E47F6E7C}" presName="invisiNode" presStyleLbl="node1" presStyleIdx="3" presStyleCnt="6"/>
      <dgm:spPr/>
    </dgm:pt>
    <dgm:pt modelId="{45622645-2F8F-4E28-859F-34785F8C29DA}" type="pres">
      <dgm:prSet presAssocID="{5B22F222-1D21-4565-BA74-8C43E47F6E7C}" presName="imagNode" presStyleLbl="fgImgPlace1" presStyleIdx="3" presStyleCnt="6" custScaleY="6980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6DE90AF2-F50A-4E39-80F1-25BBF3876B97}" type="pres">
      <dgm:prSet presAssocID="{72BFAF48-100D-4CED-A37B-9FEC1A9BA25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1989F97-3B46-477C-95B6-EE3D86EF9C2C}" type="pres">
      <dgm:prSet presAssocID="{BA18963B-197D-4D4A-BCF8-0FAE88516F60}" presName="compNode" presStyleCnt="0"/>
      <dgm:spPr/>
    </dgm:pt>
    <dgm:pt modelId="{CDD34800-D91F-4CCF-A72D-FEA6CD9FA47C}" type="pres">
      <dgm:prSet presAssocID="{BA18963B-197D-4D4A-BCF8-0FAE88516F60}" presName="bkgdShape" presStyleLbl="node1" presStyleIdx="4" presStyleCnt="6" custScaleY="97863"/>
      <dgm:spPr/>
      <dgm:t>
        <a:bodyPr/>
        <a:lstStyle/>
        <a:p>
          <a:endParaRPr lang="ru-RU"/>
        </a:p>
      </dgm:t>
    </dgm:pt>
    <dgm:pt modelId="{1892C880-7F89-4B68-8D58-D9CD8CC57C66}" type="pres">
      <dgm:prSet presAssocID="{BA18963B-197D-4D4A-BCF8-0FAE88516F60}" presName="node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B4692-8D87-40F1-B913-3B0B93370859}" type="pres">
      <dgm:prSet presAssocID="{BA18963B-197D-4D4A-BCF8-0FAE88516F60}" presName="invisiNode" presStyleLbl="node1" presStyleIdx="4" presStyleCnt="6"/>
      <dgm:spPr/>
    </dgm:pt>
    <dgm:pt modelId="{1B679330-49BE-4A78-90BD-6B310D0204CE}" type="pres">
      <dgm:prSet presAssocID="{BA18963B-197D-4D4A-BCF8-0FAE88516F60}" presName="imagNode" presStyleLbl="fgImgPlace1" presStyleIdx="4" presStyleCnt="6" custScaleY="6980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FDEDA3AD-C583-48CF-AB61-4C4009B142CE}" type="pres">
      <dgm:prSet presAssocID="{30E84E5D-6CBA-4C29-8AFA-7F9C952BDD3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7424109-EC8C-4314-AD56-3A89701B1617}" type="pres">
      <dgm:prSet presAssocID="{3BED6959-D706-4A94-810D-161B80254BF4}" presName="compNode" presStyleCnt="0"/>
      <dgm:spPr/>
    </dgm:pt>
    <dgm:pt modelId="{25C5BCF5-A309-4F14-B3C8-06A114DA54C4}" type="pres">
      <dgm:prSet presAssocID="{3BED6959-D706-4A94-810D-161B80254BF4}" presName="bkgdShape" presStyleLbl="node1" presStyleIdx="5" presStyleCnt="6" custScaleX="35050" custScaleY="97863"/>
      <dgm:spPr/>
      <dgm:t>
        <a:bodyPr/>
        <a:lstStyle/>
        <a:p>
          <a:endParaRPr lang="ru-RU"/>
        </a:p>
      </dgm:t>
    </dgm:pt>
    <dgm:pt modelId="{69B11389-DDAE-4AF3-999C-C8747134A6BE}" type="pres">
      <dgm:prSet presAssocID="{3BED6959-D706-4A94-810D-161B80254BF4}" presName="node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6E972-9FA7-4CE2-812D-04ADB70BA29C}" type="pres">
      <dgm:prSet presAssocID="{3BED6959-D706-4A94-810D-161B80254BF4}" presName="invisiNode" presStyleLbl="node1" presStyleIdx="5" presStyleCnt="6"/>
      <dgm:spPr/>
    </dgm:pt>
    <dgm:pt modelId="{0821BE76-9EDF-4A59-8975-4AA491615C7A}" type="pres">
      <dgm:prSet presAssocID="{3BED6959-D706-4A94-810D-161B80254BF4}" presName="imagNode" presStyleLbl="fgImgPlace1" presStyleIdx="5" presStyleCnt="6" custFlipHor="1" custScaleX="33238" custScaleY="69801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3BB5C5BA-F798-4F96-9117-2F6F518D22F3}" type="presOf" srcId="{E759841B-A3E3-41CE-A060-30842F9EDD2D}" destId="{F45CB67B-D42F-4BE8-A14F-85A88C3C73C1}" srcOrd="0" destOrd="0" presId="urn:microsoft.com/office/officeart/2005/8/layout/hList7"/>
    <dgm:cxn modelId="{8D798D18-CF75-49FA-A4EA-CB2740BFB852}" type="presOf" srcId="{3BED6959-D706-4A94-810D-161B80254BF4}" destId="{69B11389-DDAE-4AF3-999C-C8747134A6BE}" srcOrd="1" destOrd="0" presId="urn:microsoft.com/office/officeart/2005/8/layout/hList7"/>
    <dgm:cxn modelId="{4CADAEFA-6131-4E71-95F5-D3DC28CF9C2C}" type="presOf" srcId="{D59AEA71-9AA9-46EA-B7E2-9C657FD3C61C}" destId="{98888706-0DE0-4E98-9B0B-2E2792B3A78D}" srcOrd="0" destOrd="0" presId="urn:microsoft.com/office/officeart/2005/8/layout/hList7"/>
    <dgm:cxn modelId="{3D858199-D472-4DAD-8A0C-68EE4D329FB3}" srcId="{B3795484-197A-49D0-BEA6-3BBA8B4C5E69}" destId="{3BED6959-D706-4A94-810D-161B80254BF4}" srcOrd="5" destOrd="0" parTransId="{D895E6A8-0633-4A87-A559-C467CE812D82}" sibTransId="{66FD8A37-6AC0-4E9A-A778-552E2E579026}"/>
    <dgm:cxn modelId="{BF09CBB7-E9A7-444A-A974-406E5B76E1B1}" type="presOf" srcId="{7064381E-879F-4F54-8B51-FFA49E843059}" destId="{6101B418-D80E-4F2E-BDC1-F016EFCC6227}" srcOrd="1" destOrd="0" presId="urn:microsoft.com/office/officeart/2005/8/layout/hList7"/>
    <dgm:cxn modelId="{45999B93-A1B4-421A-83C0-445B86551586}" srcId="{B3795484-197A-49D0-BEA6-3BBA8B4C5E69}" destId="{43BCEDD9-FC1C-409B-91FA-CDF2F04B2C71}" srcOrd="2" destOrd="0" parTransId="{A5DF88E8-5DEA-4DDB-A92A-A7A0C759B902}" sibTransId="{E759841B-A3E3-41CE-A060-30842F9EDD2D}"/>
    <dgm:cxn modelId="{0B1D1878-B52D-4948-86CF-77A9E087A37C}" type="presOf" srcId="{B3795484-197A-49D0-BEA6-3BBA8B4C5E69}" destId="{DA24C977-C53A-4DF4-A755-BC1EA971C186}" srcOrd="0" destOrd="0" presId="urn:microsoft.com/office/officeart/2005/8/layout/hList7"/>
    <dgm:cxn modelId="{3C866800-4809-4288-8353-6FDFD805296B}" type="presOf" srcId="{43BCEDD9-FC1C-409B-91FA-CDF2F04B2C71}" destId="{5333744E-BBB5-4642-A950-FFED091F66FA}" srcOrd="0" destOrd="0" presId="urn:microsoft.com/office/officeart/2005/8/layout/hList7"/>
    <dgm:cxn modelId="{B26EBDAE-9E88-4B76-BF3D-4661C2B185F7}" type="presOf" srcId="{3BED6959-D706-4A94-810D-161B80254BF4}" destId="{25C5BCF5-A309-4F14-B3C8-06A114DA54C4}" srcOrd="0" destOrd="0" presId="urn:microsoft.com/office/officeart/2005/8/layout/hList7"/>
    <dgm:cxn modelId="{565C0623-876F-4B48-8ED4-C9383C43AA68}" type="presOf" srcId="{D62D6ABA-8194-4622-8412-886A3BF78152}" destId="{E339E85A-A150-4FC1-B67A-87E3A598C70B}" srcOrd="0" destOrd="0" presId="urn:microsoft.com/office/officeart/2005/8/layout/hList7"/>
    <dgm:cxn modelId="{2566A6D9-81FF-4001-81BA-2994325CA176}" type="presOf" srcId="{30E84E5D-6CBA-4C29-8AFA-7F9C952BDD3C}" destId="{FDEDA3AD-C583-48CF-AB61-4C4009B142CE}" srcOrd="0" destOrd="0" presId="urn:microsoft.com/office/officeart/2005/8/layout/hList7"/>
    <dgm:cxn modelId="{301FCCA4-F501-43BE-AC4A-6D5AB8AA4AD0}" type="presOf" srcId="{BA18963B-197D-4D4A-BCF8-0FAE88516F60}" destId="{CDD34800-D91F-4CCF-A72D-FEA6CD9FA47C}" srcOrd="0" destOrd="0" presId="urn:microsoft.com/office/officeart/2005/8/layout/hList7"/>
    <dgm:cxn modelId="{24C5D1A4-E8B7-4961-A694-7DA1862A4CA0}" srcId="{B3795484-197A-49D0-BEA6-3BBA8B4C5E69}" destId="{5B22F222-1D21-4565-BA74-8C43E47F6E7C}" srcOrd="3" destOrd="0" parTransId="{E2DF321D-76BF-4B07-9DC6-E3002C2822B6}" sibTransId="{72BFAF48-100D-4CED-A37B-9FEC1A9BA255}"/>
    <dgm:cxn modelId="{800DF51C-D5A2-4DD9-B09F-52ED9F587609}" type="presOf" srcId="{D62D6ABA-8194-4622-8412-886A3BF78152}" destId="{28940760-ABD3-4F99-8E51-018B8CFA6AF5}" srcOrd="1" destOrd="0" presId="urn:microsoft.com/office/officeart/2005/8/layout/hList7"/>
    <dgm:cxn modelId="{7004473B-B739-4273-952E-D70CE0A777B9}" type="presOf" srcId="{72BFAF48-100D-4CED-A37B-9FEC1A9BA255}" destId="{6DE90AF2-F50A-4E39-80F1-25BBF3876B97}" srcOrd="0" destOrd="0" presId="urn:microsoft.com/office/officeart/2005/8/layout/hList7"/>
    <dgm:cxn modelId="{0937205F-DE45-469D-8067-D35FE4066E29}" type="presOf" srcId="{5B22F222-1D21-4565-BA74-8C43E47F6E7C}" destId="{75CC2A96-42B0-4152-9F2B-002171756416}" srcOrd="0" destOrd="0" presId="urn:microsoft.com/office/officeart/2005/8/layout/hList7"/>
    <dgm:cxn modelId="{148E9C12-4310-4FCC-BC46-A7DC4CD0651D}" srcId="{B3795484-197A-49D0-BEA6-3BBA8B4C5E69}" destId="{BA18963B-197D-4D4A-BCF8-0FAE88516F60}" srcOrd="4" destOrd="0" parTransId="{5780D805-393C-4593-9EB2-8AD3860B41FE}" sibTransId="{30E84E5D-6CBA-4C29-8AFA-7F9C952BDD3C}"/>
    <dgm:cxn modelId="{9BA42F77-FF6F-4C83-9505-074432617AA3}" srcId="{B3795484-197A-49D0-BEA6-3BBA8B4C5E69}" destId="{7064381E-879F-4F54-8B51-FFA49E843059}" srcOrd="0" destOrd="0" parTransId="{5E6327D9-9B46-4D60-B2AC-CA012217CEF8}" sibTransId="{D59AEA71-9AA9-46EA-B7E2-9C657FD3C61C}"/>
    <dgm:cxn modelId="{F2253343-19D9-4659-919C-A6313213FA7A}" type="presOf" srcId="{5B22F222-1D21-4565-BA74-8C43E47F6E7C}" destId="{3D0793FA-F225-4570-9322-1B38218B31AF}" srcOrd="1" destOrd="0" presId="urn:microsoft.com/office/officeart/2005/8/layout/hList7"/>
    <dgm:cxn modelId="{32D3373E-F33C-45B0-8011-B01142862C50}" srcId="{B3795484-197A-49D0-BEA6-3BBA8B4C5E69}" destId="{D62D6ABA-8194-4622-8412-886A3BF78152}" srcOrd="1" destOrd="0" parTransId="{C0AA4F3E-8021-4A96-9683-A60EAF7E38AF}" sibTransId="{4715C0E0-F8FA-43A1-8082-5CEAD68ECABD}"/>
    <dgm:cxn modelId="{1337B3B3-1F12-4936-B3A4-906299326235}" type="presOf" srcId="{4715C0E0-F8FA-43A1-8082-5CEAD68ECABD}" destId="{97CF43F4-62A5-4C71-AB63-AAB99E9A6581}" srcOrd="0" destOrd="0" presId="urn:microsoft.com/office/officeart/2005/8/layout/hList7"/>
    <dgm:cxn modelId="{0CBEB338-74DF-4D75-88DC-B6B660485632}" type="presOf" srcId="{43BCEDD9-FC1C-409B-91FA-CDF2F04B2C71}" destId="{6FF6E857-3696-462F-B31C-040B42AB36EE}" srcOrd="1" destOrd="0" presId="urn:microsoft.com/office/officeart/2005/8/layout/hList7"/>
    <dgm:cxn modelId="{A37DBDDA-589E-4A0E-BA71-DA14A5BFADE2}" type="presOf" srcId="{BA18963B-197D-4D4A-BCF8-0FAE88516F60}" destId="{1892C880-7F89-4B68-8D58-D9CD8CC57C66}" srcOrd="1" destOrd="0" presId="urn:microsoft.com/office/officeart/2005/8/layout/hList7"/>
    <dgm:cxn modelId="{6E20C9D4-39CA-41A8-80E4-8F0BBD79DDB2}" type="presOf" srcId="{7064381E-879F-4F54-8B51-FFA49E843059}" destId="{894E9124-0853-4B39-A348-131EBEEE1B89}" srcOrd="0" destOrd="0" presId="urn:microsoft.com/office/officeart/2005/8/layout/hList7"/>
    <dgm:cxn modelId="{D15AB206-958A-4D66-8DE4-39C42D487F78}" type="presParOf" srcId="{DA24C977-C53A-4DF4-A755-BC1EA971C186}" destId="{ED6D5999-D045-4468-9EE2-B8780E51D05E}" srcOrd="0" destOrd="0" presId="urn:microsoft.com/office/officeart/2005/8/layout/hList7"/>
    <dgm:cxn modelId="{9409E0EF-6D06-49E7-872A-6B844487FC6E}" type="presParOf" srcId="{DA24C977-C53A-4DF4-A755-BC1EA971C186}" destId="{757240E7-A257-4E8E-AC58-3DF845C4EE52}" srcOrd="1" destOrd="0" presId="urn:microsoft.com/office/officeart/2005/8/layout/hList7"/>
    <dgm:cxn modelId="{F9FAE7EC-7436-4886-9C01-AC93E9ECA58F}" type="presParOf" srcId="{757240E7-A257-4E8E-AC58-3DF845C4EE52}" destId="{4D55830A-F4D2-4568-A3AA-9DB0B77C5BEB}" srcOrd="0" destOrd="0" presId="urn:microsoft.com/office/officeart/2005/8/layout/hList7"/>
    <dgm:cxn modelId="{C6E5B481-00D3-4C3D-BCA3-8D8EB0E71F63}" type="presParOf" srcId="{4D55830A-F4D2-4568-A3AA-9DB0B77C5BEB}" destId="{894E9124-0853-4B39-A348-131EBEEE1B89}" srcOrd="0" destOrd="0" presId="urn:microsoft.com/office/officeart/2005/8/layout/hList7"/>
    <dgm:cxn modelId="{9A9507D5-ED29-40DD-B6F7-2AF6BF612D93}" type="presParOf" srcId="{4D55830A-F4D2-4568-A3AA-9DB0B77C5BEB}" destId="{6101B418-D80E-4F2E-BDC1-F016EFCC6227}" srcOrd="1" destOrd="0" presId="urn:microsoft.com/office/officeart/2005/8/layout/hList7"/>
    <dgm:cxn modelId="{993614C7-4352-45E6-8B04-3DF8D2794ECE}" type="presParOf" srcId="{4D55830A-F4D2-4568-A3AA-9DB0B77C5BEB}" destId="{C70168D2-ECD3-4A0A-8491-EF4056AADF92}" srcOrd="2" destOrd="0" presId="urn:microsoft.com/office/officeart/2005/8/layout/hList7"/>
    <dgm:cxn modelId="{ECE94169-070E-4092-BDCD-B7637FAB7EFA}" type="presParOf" srcId="{4D55830A-F4D2-4568-A3AA-9DB0B77C5BEB}" destId="{33A02E44-1D8C-49C3-8129-DAD4803F74C7}" srcOrd="3" destOrd="0" presId="urn:microsoft.com/office/officeart/2005/8/layout/hList7"/>
    <dgm:cxn modelId="{DD2CD0DD-ABBE-4CD0-A7C7-A13D6D8B5FAA}" type="presParOf" srcId="{757240E7-A257-4E8E-AC58-3DF845C4EE52}" destId="{98888706-0DE0-4E98-9B0B-2E2792B3A78D}" srcOrd="1" destOrd="0" presId="urn:microsoft.com/office/officeart/2005/8/layout/hList7"/>
    <dgm:cxn modelId="{0F9811A2-638D-430B-9E50-8B21CB6B5F62}" type="presParOf" srcId="{757240E7-A257-4E8E-AC58-3DF845C4EE52}" destId="{C3E850F7-8D7D-4BC2-B0C9-13793FA72118}" srcOrd="2" destOrd="0" presId="urn:microsoft.com/office/officeart/2005/8/layout/hList7"/>
    <dgm:cxn modelId="{449A45A5-14A0-4180-BE66-D406E80B954B}" type="presParOf" srcId="{C3E850F7-8D7D-4BC2-B0C9-13793FA72118}" destId="{E339E85A-A150-4FC1-B67A-87E3A598C70B}" srcOrd="0" destOrd="0" presId="urn:microsoft.com/office/officeart/2005/8/layout/hList7"/>
    <dgm:cxn modelId="{5AE31895-36C6-43D4-897E-306D622D2744}" type="presParOf" srcId="{C3E850F7-8D7D-4BC2-B0C9-13793FA72118}" destId="{28940760-ABD3-4F99-8E51-018B8CFA6AF5}" srcOrd="1" destOrd="0" presId="urn:microsoft.com/office/officeart/2005/8/layout/hList7"/>
    <dgm:cxn modelId="{37D4A45C-6B75-4FA4-BC1D-734FCEA99B30}" type="presParOf" srcId="{C3E850F7-8D7D-4BC2-B0C9-13793FA72118}" destId="{FD80F742-BE7C-45E5-98E4-F1271CE0BED3}" srcOrd="2" destOrd="0" presId="urn:microsoft.com/office/officeart/2005/8/layout/hList7"/>
    <dgm:cxn modelId="{5FC00361-911B-4B73-9186-512EC612B2B8}" type="presParOf" srcId="{C3E850F7-8D7D-4BC2-B0C9-13793FA72118}" destId="{94A4A1CE-533B-489E-B685-F3BEBEA49754}" srcOrd="3" destOrd="0" presId="urn:microsoft.com/office/officeart/2005/8/layout/hList7"/>
    <dgm:cxn modelId="{3168D8D8-CED6-4CC3-AE72-AC043951EE4F}" type="presParOf" srcId="{757240E7-A257-4E8E-AC58-3DF845C4EE52}" destId="{97CF43F4-62A5-4C71-AB63-AAB99E9A6581}" srcOrd="3" destOrd="0" presId="urn:microsoft.com/office/officeart/2005/8/layout/hList7"/>
    <dgm:cxn modelId="{89CCF368-CD04-4923-8EB5-1B1BA5BA091A}" type="presParOf" srcId="{757240E7-A257-4E8E-AC58-3DF845C4EE52}" destId="{FDB6AEF4-6371-4414-A7ED-6B986B29F3C1}" srcOrd="4" destOrd="0" presId="urn:microsoft.com/office/officeart/2005/8/layout/hList7"/>
    <dgm:cxn modelId="{1A2A686A-6F28-4979-91A7-A64542D590ED}" type="presParOf" srcId="{FDB6AEF4-6371-4414-A7ED-6B986B29F3C1}" destId="{5333744E-BBB5-4642-A950-FFED091F66FA}" srcOrd="0" destOrd="0" presId="urn:microsoft.com/office/officeart/2005/8/layout/hList7"/>
    <dgm:cxn modelId="{04FA6086-F992-48DF-8A71-32F60ED20A6A}" type="presParOf" srcId="{FDB6AEF4-6371-4414-A7ED-6B986B29F3C1}" destId="{6FF6E857-3696-462F-B31C-040B42AB36EE}" srcOrd="1" destOrd="0" presId="urn:microsoft.com/office/officeart/2005/8/layout/hList7"/>
    <dgm:cxn modelId="{69EAAFDF-D3D6-436C-A8E2-35E332102694}" type="presParOf" srcId="{FDB6AEF4-6371-4414-A7ED-6B986B29F3C1}" destId="{2151F12B-9515-4F37-83FE-0590B62E44FD}" srcOrd="2" destOrd="0" presId="urn:microsoft.com/office/officeart/2005/8/layout/hList7"/>
    <dgm:cxn modelId="{22681D0F-CC46-4DB0-8E4C-699D83450687}" type="presParOf" srcId="{FDB6AEF4-6371-4414-A7ED-6B986B29F3C1}" destId="{6B46912B-F170-4107-BB08-BE29EC25A846}" srcOrd="3" destOrd="0" presId="urn:microsoft.com/office/officeart/2005/8/layout/hList7"/>
    <dgm:cxn modelId="{5DAF4E32-8756-44C4-982B-2381F542CC4A}" type="presParOf" srcId="{757240E7-A257-4E8E-AC58-3DF845C4EE52}" destId="{F45CB67B-D42F-4BE8-A14F-85A88C3C73C1}" srcOrd="5" destOrd="0" presId="urn:microsoft.com/office/officeart/2005/8/layout/hList7"/>
    <dgm:cxn modelId="{4C09D249-A2CB-4B40-9A88-F2A9504FBA51}" type="presParOf" srcId="{757240E7-A257-4E8E-AC58-3DF845C4EE52}" destId="{25D295B7-35B2-402D-8017-3E2067CF0B58}" srcOrd="6" destOrd="0" presId="urn:microsoft.com/office/officeart/2005/8/layout/hList7"/>
    <dgm:cxn modelId="{A4283506-DBFD-4D33-B969-A6EBC4E72C38}" type="presParOf" srcId="{25D295B7-35B2-402D-8017-3E2067CF0B58}" destId="{75CC2A96-42B0-4152-9F2B-002171756416}" srcOrd="0" destOrd="0" presId="urn:microsoft.com/office/officeart/2005/8/layout/hList7"/>
    <dgm:cxn modelId="{678BF49D-3DC9-4BE4-81DB-FEE06B92934C}" type="presParOf" srcId="{25D295B7-35B2-402D-8017-3E2067CF0B58}" destId="{3D0793FA-F225-4570-9322-1B38218B31AF}" srcOrd="1" destOrd="0" presId="urn:microsoft.com/office/officeart/2005/8/layout/hList7"/>
    <dgm:cxn modelId="{19BB7614-614C-483F-BC86-3612EEA42042}" type="presParOf" srcId="{25D295B7-35B2-402D-8017-3E2067CF0B58}" destId="{4C7ED59A-A2DC-4EC4-9243-16C687B2365A}" srcOrd="2" destOrd="0" presId="urn:microsoft.com/office/officeart/2005/8/layout/hList7"/>
    <dgm:cxn modelId="{6A8ABB66-10FC-46FD-9389-16D1669280CE}" type="presParOf" srcId="{25D295B7-35B2-402D-8017-3E2067CF0B58}" destId="{45622645-2F8F-4E28-859F-34785F8C29DA}" srcOrd="3" destOrd="0" presId="urn:microsoft.com/office/officeart/2005/8/layout/hList7"/>
    <dgm:cxn modelId="{8B98DDD9-DAA6-4C5B-A617-865298354AC2}" type="presParOf" srcId="{757240E7-A257-4E8E-AC58-3DF845C4EE52}" destId="{6DE90AF2-F50A-4E39-80F1-25BBF3876B97}" srcOrd="7" destOrd="0" presId="urn:microsoft.com/office/officeart/2005/8/layout/hList7"/>
    <dgm:cxn modelId="{749B5AA3-75E8-4899-8CA5-9449C08FC50F}" type="presParOf" srcId="{757240E7-A257-4E8E-AC58-3DF845C4EE52}" destId="{31989F97-3B46-477C-95B6-EE3D86EF9C2C}" srcOrd="8" destOrd="0" presId="urn:microsoft.com/office/officeart/2005/8/layout/hList7"/>
    <dgm:cxn modelId="{7EC92D75-00C0-4A9C-91C9-075883C42ED4}" type="presParOf" srcId="{31989F97-3B46-477C-95B6-EE3D86EF9C2C}" destId="{CDD34800-D91F-4CCF-A72D-FEA6CD9FA47C}" srcOrd="0" destOrd="0" presId="urn:microsoft.com/office/officeart/2005/8/layout/hList7"/>
    <dgm:cxn modelId="{4A0D3875-D41B-493D-B6D0-B16CF215C94F}" type="presParOf" srcId="{31989F97-3B46-477C-95B6-EE3D86EF9C2C}" destId="{1892C880-7F89-4B68-8D58-D9CD8CC57C66}" srcOrd="1" destOrd="0" presId="urn:microsoft.com/office/officeart/2005/8/layout/hList7"/>
    <dgm:cxn modelId="{27966451-10DC-4B6D-A313-CA9A1D8CC32A}" type="presParOf" srcId="{31989F97-3B46-477C-95B6-EE3D86EF9C2C}" destId="{E70B4692-8D87-40F1-B913-3B0B93370859}" srcOrd="2" destOrd="0" presId="urn:microsoft.com/office/officeart/2005/8/layout/hList7"/>
    <dgm:cxn modelId="{8273610A-9E34-4D90-852F-1EA5C72D4028}" type="presParOf" srcId="{31989F97-3B46-477C-95B6-EE3D86EF9C2C}" destId="{1B679330-49BE-4A78-90BD-6B310D0204CE}" srcOrd="3" destOrd="0" presId="urn:microsoft.com/office/officeart/2005/8/layout/hList7"/>
    <dgm:cxn modelId="{189226FE-94C9-41B6-A569-2D13344EFC68}" type="presParOf" srcId="{757240E7-A257-4E8E-AC58-3DF845C4EE52}" destId="{FDEDA3AD-C583-48CF-AB61-4C4009B142CE}" srcOrd="9" destOrd="0" presId="urn:microsoft.com/office/officeart/2005/8/layout/hList7"/>
    <dgm:cxn modelId="{9D664B36-2EA7-463E-BCDA-CAB7747B3D16}" type="presParOf" srcId="{757240E7-A257-4E8E-AC58-3DF845C4EE52}" destId="{77424109-EC8C-4314-AD56-3A89701B1617}" srcOrd="10" destOrd="0" presId="urn:microsoft.com/office/officeart/2005/8/layout/hList7"/>
    <dgm:cxn modelId="{4463E4D8-3467-46E6-8D15-89DCA9F31FE1}" type="presParOf" srcId="{77424109-EC8C-4314-AD56-3A89701B1617}" destId="{25C5BCF5-A309-4F14-B3C8-06A114DA54C4}" srcOrd="0" destOrd="0" presId="urn:microsoft.com/office/officeart/2005/8/layout/hList7"/>
    <dgm:cxn modelId="{B06FC413-28D8-4416-89FD-86425DE1F591}" type="presParOf" srcId="{77424109-EC8C-4314-AD56-3A89701B1617}" destId="{69B11389-DDAE-4AF3-999C-C8747134A6BE}" srcOrd="1" destOrd="0" presId="urn:microsoft.com/office/officeart/2005/8/layout/hList7"/>
    <dgm:cxn modelId="{FEA8ACD7-F94A-42D7-AB8D-A54C887F29D1}" type="presParOf" srcId="{77424109-EC8C-4314-AD56-3A89701B1617}" destId="{42A6E972-9FA7-4CE2-812D-04ADB70BA29C}" srcOrd="2" destOrd="0" presId="urn:microsoft.com/office/officeart/2005/8/layout/hList7"/>
    <dgm:cxn modelId="{16A265F3-9732-46BD-BD17-0658D22D0B73}" type="presParOf" srcId="{77424109-EC8C-4314-AD56-3A89701B1617}" destId="{0821BE76-9EDF-4A59-8975-4AA491615C7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4E9124-0853-4B39-A348-131EBEEE1B89}">
      <dsp:nvSpPr>
        <dsp:cNvPr id="0" name=""/>
        <dsp:cNvSpPr/>
      </dsp:nvSpPr>
      <dsp:spPr>
        <a:xfrm>
          <a:off x="28863" y="78194"/>
          <a:ext cx="1233521" cy="4774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78232" rIns="36000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Подсистема управления Конфигурациями и Активами</a:t>
          </a:r>
          <a:endParaRPr lang="ru-RU" sz="1100" b="1" kern="1200" dirty="0"/>
        </a:p>
      </dsp:txBody>
      <dsp:txXfrm>
        <a:off x="28863" y="1987987"/>
        <a:ext cx="1233521" cy="1909793"/>
      </dsp:txXfrm>
    </dsp:sp>
    <dsp:sp modelId="{33A02E44-1D8C-49C3-8129-DAD4803F74C7}">
      <dsp:nvSpPr>
        <dsp:cNvPr id="0" name=""/>
        <dsp:cNvSpPr/>
      </dsp:nvSpPr>
      <dsp:spPr>
        <a:xfrm>
          <a:off x="65869" y="564098"/>
          <a:ext cx="1159510" cy="113400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39E85A-A150-4FC1-B67A-87E3A598C70B}">
      <dsp:nvSpPr>
        <dsp:cNvPr id="0" name=""/>
        <dsp:cNvSpPr/>
      </dsp:nvSpPr>
      <dsp:spPr>
        <a:xfrm>
          <a:off x="1298461" y="78194"/>
          <a:ext cx="1202531" cy="4774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Подсистема управления  Портфелем проектов</a:t>
          </a:r>
          <a:endParaRPr lang="ru-RU" sz="1100" b="1" kern="1200" dirty="0"/>
        </a:p>
      </dsp:txBody>
      <dsp:txXfrm>
        <a:off x="1298461" y="1987987"/>
        <a:ext cx="1202531" cy="1909793"/>
      </dsp:txXfrm>
    </dsp:sp>
    <dsp:sp modelId="{94A4A1CE-533B-489E-B685-F3BEBEA49754}">
      <dsp:nvSpPr>
        <dsp:cNvPr id="0" name=""/>
        <dsp:cNvSpPr/>
      </dsp:nvSpPr>
      <dsp:spPr>
        <a:xfrm>
          <a:off x="1334537" y="564098"/>
          <a:ext cx="1130379" cy="113400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3744E-BBB5-4642-A950-FFED091F66FA}">
      <dsp:nvSpPr>
        <dsp:cNvPr id="0" name=""/>
        <dsp:cNvSpPr/>
      </dsp:nvSpPr>
      <dsp:spPr>
        <a:xfrm>
          <a:off x="2537068" y="100782"/>
          <a:ext cx="1202531" cy="477448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2D050"/>
            </a:gs>
            <a:gs pos="100000">
              <a:srgbClr val="00B050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78232" rIns="36000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Подсистема управления  ИР</a:t>
          </a:r>
          <a:endParaRPr lang="ru-RU" sz="1100" b="1" kern="1200" dirty="0"/>
        </a:p>
      </dsp:txBody>
      <dsp:txXfrm>
        <a:off x="2537068" y="2010576"/>
        <a:ext cx="1202531" cy="1909793"/>
      </dsp:txXfrm>
    </dsp:sp>
    <dsp:sp modelId="{6B46912B-F170-4107-BB08-BE29EC25A846}">
      <dsp:nvSpPr>
        <dsp:cNvPr id="0" name=""/>
        <dsp:cNvSpPr/>
      </dsp:nvSpPr>
      <dsp:spPr>
        <a:xfrm>
          <a:off x="2573144" y="564098"/>
          <a:ext cx="1130379" cy="113400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C2A96-42B0-4152-9F2B-002171756416}">
      <dsp:nvSpPr>
        <dsp:cNvPr id="0" name=""/>
        <dsp:cNvSpPr/>
      </dsp:nvSpPr>
      <dsp:spPr>
        <a:xfrm>
          <a:off x="3775676" y="78194"/>
          <a:ext cx="1214910" cy="4774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71120" rIns="3600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Подсистема управления взаимодействия с пользователями</a:t>
          </a:r>
          <a:endParaRPr lang="ru-RU" sz="1000" b="1" kern="1200" dirty="0"/>
        </a:p>
      </dsp:txBody>
      <dsp:txXfrm>
        <a:off x="3775676" y="1987987"/>
        <a:ext cx="1214910" cy="1909793"/>
      </dsp:txXfrm>
    </dsp:sp>
    <dsp:sp modelId="{45622645-2F8F-4E28-859F-34785F8C29DA}">
      <dsp:nvSpPr>
        <dsp:cNvPr id="0" name=""/>
        <dsp:cNvSpPr/>
      </dsp:nvSpPr>
      <dsp:spPr>
        <a:xfrm>
          <a:off x="3907849" y="564098"/>
          <a:ext cx="950563" cy="113400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34800-D91F-4CCF-A72D-FEA6CD9FA47C}">
      <dsp:nvSpPr>
        <dsp:cNvPr id="0" name=""/>
        <dsp:cNvSpPr/>
      </dsp:nvSpPr>
      <dsp:spPr>
        <a:xfrm>
          <a:off x="5026662" y="78194"/>
          <a:ext cx="1202531" cy="4774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Подсистема управления ИТ-сервисами</a:t>
          </a:r>
          <a:endParaRPr lang="ru-RU" sz="1000" b="1" kern="1200" dirty="0"/>
        </a:p>
      </dsp:txBody>
      <dsp:txXfrm>
        <a:off x="5026662" y="1987987"/>
        <a:ext cx="1202531" cy="1909793"/>
      </dsp:txXfrm>
    </dsp:sp>
    <dsp:sp modelId="{1B679330-49BE-4A78-90BD-6B310D0204CE}">
      <dsp:nvSpPr>
        <dsp:cNvPr id="0" name=""/>
        <dsp:cNvSpPr/>
      </dsp:nvSpPr>
      <dsp:spPr>
        <a:xfrm>
          <a:off x="5062738" y="564098"/>
          <a:ext cx="1130379" cy="1134001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5BCF5-A309-4F14-B3C8-06A114DA54C4}">
      <dsp:nvSpPr>
        <dsp:cNvPr id="0" name=""/>
        <dsp:cNvSpPr/>
      </dsp:nvSpPr>
      <dsp:spPr>
        <a:xfrm>
          <a:off x="6265270" y="78194"/>
          <a:ext cx="421487" cy="4774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……</a:t>
          </a:r>
          <a:endParaRPr lang="ru-RU" sz="1000" kern="1200" dirty="0"/>
        </a:p>
      </dsp:txBody>
      <dsp:txXfrm>
        <a:off x="6265270" y="1987987"/>
        <a:ext cx="421487" cy="1909793"/>
      </dsp:txXfrm>
    </dsp:sp>
    <dsp:sp modelId="{0821BE76-9EDF-4A59-8975-4AA491615C7A}">
      <dsp:nvSpPr>
        <dsp:cNvPr id="0" name=""/>
        <dsp:cNvSpPr/>
      </dsp:nvSpPr>
      <dsp:spPr>
        <a:xfrm flipH="1">
          <a:off x="6288156" y="564098"/>
          <a:ext cx="375715" cy="1134001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D5999-D045-4468-9EE2-B8780E51D05E}">
      <dsp:nvSpPr>
        <dsp:cNvPr id="0" name=""/>
        <dsp:cNvSpPr/>
      </dsp:nvSpPr>
      <dsp:spPr>
        <a:xfrm>
          <a:off x="443447" y="3728947"/>
          <a:ext cx="6115415" cy="437652"/>
        </a:xfrm>
        <a:prstGeom prst="rightArrow">
          <a:avLst/>
        </a:prstGeom>
        <a:gradFill rotWithShape="0">
          <a:gsLst>
            <a:gs pos="37000">
              <a:srgbClr val="92D050"/>
            </a:gs>
            <a:gs pos="56000">
              <a:srgbClr val="00FF00">
                <a:alpha val="88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rnd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4D19B4-AA8B-49DD-AA34-0D04A12CE1FD}" type="datetimeFigureOut">
              <a:rPr lang="ru-RU"/>
              <a:pPr>
                <a:defRPr/>
              </a:pPr>
              <a:t>27.04.2010</a:t>
            </a:fld>
            <a:endParaRPr lang="ru-RU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C25F64-1083-4354-8E50-1E7764A0D7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67067"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67067"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5D6D4685-6DF9-426F-A757-DACE8BED8FA9}" type="datetimeFigureOut">
              <a:rPr lang="ru-RU"/>
              <a:pPr>
                <a:defRPr/>
              </a:pPr>
              <a:t>27.04.2010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67067"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67067"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D3396F51-5AEF-4B7D-8D01-61A00CFA03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429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88" algn="l" defTabSz="7429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2950" algn="l" defTabSz="7429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16013" algn="l" defTabSz="7429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85900" algn="l" defTabSz="7429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60975" algn="l" defTabSz="7443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33170" algn="l" defTabSz="7443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05365" algn="l" defTabSz="7443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77560" algn="l" defTabSz="7443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266700"/>
            <a:fld id="{31AE1BCE-1DD7-4D83-9A0F-0CCDC173A180}" type="slidenum">
              <a:rPr lang="ru-RU" smtClean="0">
                <a:ea typeface="ＭＳ Ｐゴシック"/>
                <a:cs typeface="ＭＳ Ｐゴシック"/>
              </a:rPr>
              <a:pPr defTabSz="266700"/>
              <a:t>1</a:t>
            </a:fld>
            <a:endParaRPr lang="ru-RU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BC829-F720-4D7C-B37E-2672D95494F2}" type="slidenum">
              <a:rPr lang="ru-RU"/>
              <a:pPr/>
              <a:t>5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1525" y="1539875"/>
            <a:ext cx="175418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60928"/>
            <a:ext cx="7772400" cy="2109160"/>
          </a:xfrm>
        </p:spPr>
        <p:txBody>
          <a:bodyPr/>
          <a:lstStyle>
            <a:lvl1pPr algn="ctr" defTabSz="423306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800" kern="1200" dirty="0">
                <a:ln w="381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j-lt"/>
                <a:ea typeface="ＭＳ Ｐゴシック" pitchFamily="-65" charset="-128"/>
                <a:cs typeface="+mn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5470089"/>
            <a:ext cx="7313814" cy="710089"/>
          </a:xfrm>
        </p:spPr>
        <p:txBody>
          <a:bodyPr/>
          <a:lstStyle>
            <a:lvl1pPr marL="0" indent="0" algn="r" defTabSz="423306" rtl="0" fontAlgn="base">
              <a:spcBef>
                <a:spcPct val="0"/>
              </a:spcBef>
              <a:spcAft>
                <a:spcPct val="0"/>
              </a:spcAft>
              <a:buNone/>
              <a:defRPr lang="ru-RU" sz="1700" kern="1200" spc="79" baseline="0" dirty="0" smtClean="0">
                <a:ln w="381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itchFamily="-65" charset="-128"/>
                <a:cs typeface="+mn-cs"/>
              </a:defRPr>
            </a:lvl1pPr>
            <a:lvl2pPr marL="424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5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7293298" y="6180669"/>
            <a:ext cx="1392118" cy="377977"/>
          </a:xfrm>
        </p:spPr>
        <p:txBody>
          <a:bodyPr/>
          <a:lstStyle>
            <a:lvl1pPr marL="0" indent="0">
              <a:buNone/>
              <a:defRPr kumimoji="0" lang="ru-RU" sz="1000" b="0" i="0" u="none" strike="noStrike" kern="1200" cap="none" spc="79" normalizeH="0" baseline="0" noProof="0" dirty="0">
                <a:ln w="3810">
                  <a:solidFill>
                    <a:prstClr val="white">
                      <a:lumMod val="50000"/>
                    </a:prstClr>
                  </a:solidFill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571480"/>
            <a:ext cx="9144000" cy="257176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88612" y="1506668"/>
            <a:ext cx="34900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BPM  &amp;  ITSM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81" y="843626"/>
            <a:ext cx="8422135" cy="5282614"/>
          </a:xfrm>
        </p:spPr>
        <p:txBody>
          <a:bodyPr/>
          <a:lstStyle>
            <a:lvl1pPr marL="252000" indent="-252000">
              <a:spcBef>
                <a:spcPts val="600"/>
              </a:spcBef>
              <a:buClr>
                <a:srgbClr val="DB0000"/>
              </a:buClr>
              <a:buFont typeface="Wingdings" pitchFamily="2" charset="2"/>
              <a:buChar char="§"/>
              <a:defRPr/>
            </a:lvl1pPr>
            <a:lvl2pPr marL="504000" indent="-252000">
              <a:spcBef>
                <a:spcPts val="200"/>
              </a:spcBef>
              <a:buClr>
                <a:srgbClr val="DB0000"/>
              </a:buClr>
              <a:buFont typeface="Calibri" pitchFamily="34" charset="0"/>
              <a:buChar char="–"/>
              <a:defRPr sz="1400"/>
            </a:lvl2pPr>
            <a:lvl3pPr marL="648000" indent="-144000">
              <a:spcBef>
                <a:spcPts val="0"/>
              </a:spcBef>
              <a:buClr>
                <a:srgbClr val="DB0000"/>
              </a:buClr>
              <a:buFont typeface="Arial" pitchFamily="34" charset="0"/>
              <a:buChar char="•"/>
              <a:defRPr sz="1200"/>
            </a:lvl3pPr>
            <a:lvl4pPr>
              <a:buClr>
                <a:srgbClr val="DB0000"/>
              </a:buClr>
              <a:buFont typeface="Wingdings" pitchFamily="2" charset="2"/>
              <a:buChar char="§"/>
              <a:defRPr/>
            </a:lvl4pPr>
            <a:lvl5pPr>
              <a:buClr>
                <a:srgbClr val="DB000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38D4-6199-4FFF-ADD3-03F523788C7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63279" y="843626"/>
            <a:ext cx="4201254" cy="544289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77818" y="843626"/>
            <a:ext cx="4202905" cy="544289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ACDDC-CD93-4DE4-BB68-DAF97CEB8A25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" y="4"/>
            <a:ext cx="7746847" cy="6410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724F5-A34D-48C3-B4DD-114F67779313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6"/>
          <p:cNvSpPr/>
          <p:nvPr/>
        </p:nvSpPr>
        <p:spPr>
          <a:xfrm>
            <a:off x="0" y="0"/>
            <a:ext cx="9144000" cy="6413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34" tIns="72567" rIns="145134" bIns="72567" anchor="ctr"/>
          <a:lstStyle/>
          <a:p>
            <a:pPr algn="r" defTabSz="423306">
              <a:defRPr/>
            </a:pPr>
            <a:r>
              <a:rPr lang="en-US" sz="1400" b="1" dirty="0" smtClean="0">
                <a:solidFill>
                  <a:srgbClr val="C00000"/>
                </a:solidFill>
              </a:rPr>
              <a:t>BPM  &amp;  ITSM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 rot="5400000">
            <a:off x="7812881" y="334169"/>
            <a:ext cx="204788" cy="0"/>
          </a:xfrm>
          <a:prstGeom prst="line">
            <a:avLst/>
          </a:prstGeom>
          <a:ln w="9525">
            <a:solidFill>
              <a:srgbClr val="C00000">
                <a:alpha val="7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74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28557" tIns="57139" rIns="74281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3525" y="842963"/>
            <a:ext cx="8680450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898" tIns="42450" rIns="84898" bIns="42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9" name="Rectangle 16"/>
          <p:cNvSpPr/>
          <p:nvPr/>
        </p:nvSpPr>
        <p:spPr>
          <a:xfrm>
            <a:off x="0" y="6634163"/>
            <a:ext cx="9144000" cy="22383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34" tIns="72567" rIns="145134" bIns="72567" anchor="ctr"/>
          <a:lstStyle/>
          <a:p>
            <a:pPr algn="ctr" defTabSz="423306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0750" y="6634163"/>
            <a:ext cx="479425" cy="220662"/>
          </a:xfrm>
          <a:prstGeom prst="rect">
            <a:avLst/>
          </a:prstGeom>
        </p:spPr>
        <p:txBody>
          <a:bodyPr vert="horz" wrap="square" lIns="84898" tIns="42450" rIns="84898" bIns="42450" numCol="1" anchor="ctr" anchorCtr="0" compatLnSpc="1">
            <a:prstTxWarp prst="textNoShape">
              <a:avLst/>
            </a:prstTxWarp>
          </a:bodyPr>
          <a:lstStyle>
            <a:lvl1pPr algn="r" defTabSz="423306" rtl="0" fontAlgn="base">
              <a:spcBef>
                <a:spcPct val="0"/>
              </a:spcBef>
              <a:spcAft>
                <a:spcPct val="0"/>
              </a:spcAft>
              <a:defRPr lang="en-US" sz="1300" kern="1200" spc="79">
                <a:ln w="3810">
                  <a:noFill/>
                </a:ln>
                <a:solidFill>
                  <a:schemeClr val="bg1">
                    <a:alpha val="99000"/>
                  </a:schemeClr>
                </a:solidFill>
                <a:latin typeface="+mn-lt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C3FB121-2E7D-4538-9AB1-983C1530D8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2" r:id="rId4"/>
  </p:sldLayoutIdLst>
  <p:hf hdr="0" ftr="0" dt="0"/>
  <p:txStyles>
    <p:titleStyle>
      <a:lvl1pPr algn="l" defTabSz="422275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lang="en-US" sz="2200" kern="1200" dirty="0">
          <a:ln w="3810">
            <a:noFill/>
          </a:ln>
          <a:solidFill>
            <a:schemeClr val="bg1"/>
          </a:solidFill>
          <a:effectLst>
            <a:outerShdw blurRad="254000" algn="ctr" rotWithShape="0">
              <a:prstClr val="black">
                <a:alpha val="15000"/>
              </a:prstClr>
            </a:outerShdw>
          </a:effectLst>
          <a:latin typeface="+mj-lt"/>
          <a:ea typeface="ＭＳ Ｐゴシック" pitchFamily="-65" charset="-128"/>
          <a:cs typeface="ＭＳ Ｐゴシック"/>
        </a:defRPr>
      </a:lvl1pPr>
      <a:lvl2pPr algn="l" defTabSz="422275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l" defTabSz="422275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l" defTabSz="422275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l" defTabSz="422275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372195" algn="ctr" defTabSz="423889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744390" algn="ctr" defTabSz="423889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116586" algn="ctr" defTabSz="423889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488781" algn="ctr" defTabSz="423889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15913" indent="-315913" algn="l" defTabSz="422275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charset="0"/>
        <a:buChar char="•"/>
        <a:defRPr lang="ru-RU" kern="1200" dirty="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687388" indent="-263525" algn="l" defTabSz="422275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charset="0"/>
        <a:buChar char="–"/>
        <a:defRPr lang="ru-RU" sz="1400" kern="1200" dirty="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060450" indent="-211138" algn="l" defTabSz="422275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charset="0"/>
        <a:buChar char="•"/>
        <a:defRPr lang="ru-RU" sz="1200" kern="1200" dirty="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482725" indent="-211138" algn="l" defTabSz="422275" rtl="0" eaLnBrk="0" fontAlgn="base" hangingPunct="0">
        <a:spcBef>
          <a:spcPct val="20000"/>
        </a:spcBef>
        <a:spcAft>
          <a:spcPct val="0"/>
        </a:spcAft>
        <a:buClr>
          <a:srgbClr val="DB0000"/>
        </a:buClr>
        <a:buFont typeface="Arial" charset="0"/>
        <a:buChar char="–"/>
        <a:defRPr lang="ru-RU" sz="1900" kern="1200" dirty="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909763" indent="-211138" algn="l" defTabSz="422275" rtl="0" eaLnBrk="0" fontAlgn="base" hangingPunct="0">
        <a:spcBef>
          <a:spcPct val="20000"/>
        </a:spcBef>
        <a:spcAft>
          <a:spcPct val="0"/>
        </a:spcAft>
        <a:buClr>
          <a:srgbClr val="DB0000"/>
        </a:buClr>
        <a:buFont typeface="Arial" charset="0"/>
        <a:buChar char="»"/>
        <a:defRPr lang="en-US" sz="1900" kern="1200" dirty="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334685" indent="-212244" algn="l" defTabSz="424489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174" indent="-212244" algn="l" defTabSz="424489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663" indent="-212244" algn="l" defTabSz="424489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152" indent="-212244" algn="l" defTabSz="424489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448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489" algn="l" defTabSz="42448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977" algn="l" defTabSz="42448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466" algn="l" defTabSz="42448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953" algn="l" defTabSz="42448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442" algn="l" defTabSz="42448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931" algn="l" defTabSz="42448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419" algn="l" defTabSz="42448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5908" algn="l" defTabSz="42448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20.emf"/><Relationship Id="rId3" Type="http://schemas.openxmlformats.org/officeDocument/2006/relationships/image" Target="../media/image10.emf"/><Relationship Id="rId7" Type="http://schemas.openxmlformats.org/officeDocument/2006/relationships/diagramLayout" Target="../diagrams/layout1.xml"/><Relationship Id="rId12" Type="http://schemas.openxmlformats.org/officeDocument/2006/relationships/image" Target="../media/image19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18.emf"/><Relationship Id="rId5" Type="http://schemas.openxmlformats.org/officeDocument/2006/relationships/image" Target="../media/image5.jpeg"/><Relationship Id="rId15" Type="http://schemas.openxmlformats.org/officeDocument/2006/relationships/image" Target="../media/image22.emf"/><Relationship Id="rId10" Type="http://schemas.microsoft.com/office/2007/relationships/diagramDrawing" Target="../diagrams/drawing1.xml"/><Relationship Id="rId4" Type="http://schemas.openxmlformats.org/officeDocument/2006/relationships/image" Target="../media/image11.emf"/><Relationship Id="rId9" Type="http://schemas.openxmlformats.org/officeDocument/2006/relationships/diagramColors" Target="../diagrams/colors1.xml"/><Relationship Id="rId14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ctrTitle"/>
          </p:nvPr>
        </p:nvSpPr>
        <p:spPr/>
        <p:txBody>
          <a:bodyPr lIns="91440" tIns="45720" rIns="91440" bIns="45720" rtlCol="0">
            <a:normAutofit/>
          </a:bodyPr>
          <a:lstStyle/>
          <a:p>
            <a:pPr defTabSz="914400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/>
              <a:t>Управление изменениями Информационного решения Компании на основе </a:t>
            </a:r>
            <a:r>
              <a:rPr lang="en-US" sz="3200" dirty="0" smtClean="0"/>
              <a:t>BPM </a:t>
            </a:r>
            <a:r>
              <a:rPr lang="ru-RU" sz="3200" dirty="0" smtClean="0"/>
              <a:t>и </a:t>
            </a:r>
            <a:r>
              <a:rPr lang="en-US" sz="3200" dirty="0" smtClean="0"/>
              <a:t>ITSM </a:t>
            </a:r>
            <a:r>
              <a:rPr lang="ru-RU" sz="3200" dirty="0" smtClean="0"/>
              <a:t>практик</a:t>
            </a:r>
            <a:r>
              <a:rPr lang="ru-RU" sz="3200" dirty="0" smtClean="0">
                <a:ln>
                  <a:noFill/>
                </a:ln>
                <a:solidFill>
                  <a:srgbClr val="DA0000"/>
                </a:solidFill>
                <a:effectLst/>
                <a:ea typeface="+mj-ea"/>
                <a:cs typeface="+mj-cs"/>
              </a:rPr>
              <a:t/>
            </a:r>
            <a:br>
              <a:rPr lang="ru-RU" sz="3200" dirty="0" smtClean="0">
                <a:ln>
                  <a:noFill/>
                </a:ln>
                <a:solidFill>
                  <a:srgbClr val="DA0000"/>
                </a:solidFill>
                <a:effectLst/>
                <a:ea typeface="+mj-ea"/>
                <a:cs typeface="+mj-cs"/>
              </a:rPr>
            </a:br>
            <a:endParaRPr lang="ru-RU" sz="3200" b="1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Уштей С.Е.</a:t>
            </a:r>
            <a:endParaRPr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 defTabSz="423306" eaLnBrk="1" hangingPunct="1">
              <a:defRPr/>
            </a:pPr>
            <a:r>
              <a:rPr dirty="0" smtClean="0"/>
              <a:t>2</a:t>
            </a:r>
            <a:r>
              <a:rPr lang="en-US" dirty="0" smtClean="0"/>
              <a:t>7</a:t>
            </a:r>
            <a:r>
              <a:rPr dirty="0" smtClean="0"/>
              <a:t>.0</a:t>
            </a:r>
            <a:r>
              <a:rPr lang="en-US" dirty="0" smtClean="0"/>
              <a:t>4</a:t>
            </a:r>
            <a:r>
              <a:rPr dirty="0" smtClean="0"/>
              <a:t>.20</a:t>
            </a:r>
            <a:r>
              <a:rPr lang="en-US" dirty="0" smtClean="0"/>
              <a:t>10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281" y="2143116"/>
            <a:ext cx="8422135" cy="398312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4898" tIns="42450" rIns="84898" bIns="42450" numCol="1" anchor="t" anchorCtr="0" compatLnSpc="1">
            <a:prstTxWarp prst="textNoShape">
              <a:avLst/>
            </a:prstTxWarp>
          </a:bodyPr>
          <a:lstStyle/>
          <a:p>
            <a:pPr marL="315913" indent="-315913" algn="ctr" eaLnBrk="1" hangingPunct="1">
              <a:buClr>
                <a:srgbClr val="7030A0"/>
              </a:buClr>
              <a:buNone/>
            </a:pPr>
            <a:r>
              <a:rPr lang="ru-RU" sz="3600" b="1" dirty="0" smtClean="0">
                <a:ea typeface="ＭＳ Ｐゴシック"/>
              </a:rPr>
              <a:t>Подсистема управления Информационным решение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C38D4-6199-4FFF-ADD3-03F523788C7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Процессная модель подсистемы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C38D4-6199-4FFF-ADD3-03F523788C7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908" y="693761"/>
            <a:ext cx="914400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Ролевая модель подсистемы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C38D4-6199-4FFF-ADD3-03F523788C7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41558"/>
            <a:ext cx="9096406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Сервисная модель подсистемы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C38D4-6199-4FFF-ADD3-03F523788C7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281" y="1454150"/>
            <a:ext cx="8814044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</a:t>
            </a:r>
            <a:r>
              <a:rPr lang="ru-RU" sz="2400" dirty="0" err="1" smtClean="0"/>
              <a:t>зменениями</a:t>
            </a:r>
            <a:r>
              <a:rPr lang="ru-RU" sz="2400" dirty="0" smtClean="0"/>
              <a:t> </a:t>
            </a:r>
            <a:r>
              <a:rPr lang="ru-RU" sz="2400" dirty="0" smtClean="0"/>
              <a:t>Информационного решения Компании </a:t>
            </a:r>
            <a:r>
              <a:rPr lang="ru-RU" dirty="0" smtClean="0"/>
              <a:t>системы</a:t>
            </a:r>
            <a:r>
              <a:rPr lang="en-US" dirty="0" smtClean="0"/>
              <a:t> (E2E -</a:t>
            </a:r>
            <a:r>
              <a:rPr lang="ru-RU" dirty="0" smtClean="0"/>
              <a:t>процесс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C38D4-6199-4FFF-ADD3-03F523788C72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804" y="1071546"/>
            <a:ext cx="9020176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ru-RU" dirty="0" smtClean="0">
                <a:ln>
                  <a:noFill/>
                </a:ln>
                <a:effectLst/>
                <a:latin typeface="+mn-lt"/>
                <a:ea typeface="ＭＳ Ｐゴシック"/>
              </a:rPr>
              <a:t>Управление изменениями </a:t>
            </a:r>
            <a:r>
              <a:rPr lang="en-US" dirty="0" smtClean="0">
                <a:ln>
                  <a:noFill/>
                </a:ln>
                <a:effectLst/>
                <a:latin typeface="+mn-lt"/>
                <a:ea typeface="ＭＳ Ｐゴシック"/>
              </a:rPr>
              <a:t> - </a:t>
            </a:r>
            <a:r>
              <a:rPr lang="ru-RU" dirty="0" smtClean="0">
                <a:ln>
                  <a:noFill/>
                </a:ln>
                <a:effectLst/>
                <a:latin typeface="+mn-lt"/>
                <a:ea typeface="ＭＳ Ｐゴシック"/>
              </a:rPr>
              <a:t>может быть красивым</a:t>
            </a:r>
            <a:r>
              <a:rPr lang="en-US" dirty="0" smtClean="0">
                <a:ln>
                  <a:noFill/>
                </a:ln>
                <a:effectLst/>
                <a:latin typeface="+mn-lt"/>
                <a:ea typeface="ＭＳ Ｐゴシック"/>
              </a:rPr>
              <a:t> </a:t>
            </a:r>
            <a:r>
              <a:rPr lang="ru-RU" dirty="0" smtClean="0">
                <a:ln>
                  <a:noFill/>
                </a:ln>
                <a:effectLst/>
                <a:latin typeface="+mn-lt"/>
                <a:ea typeface="ＭＳ Ｐゴシック"/>
              </a:rPr>
              <a:t> 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05788" y="2505441"/>
            <a:ext cx="2447925" cy="1495425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ru-RU" sz="1600" dirty="0">
              <a:latin typeface="+mn-lt"/>
            </a:endParaRPr>
          </a:p>
        </p:txBody>
      </p:sp>
      <p:sp>
        <p:nvSpPr>
          <p:cNvPr id="125356" name="Rectangle 428"/>
          <p:cNvSpPr>
            <a:spLocks noChangeArrowheads="1"/>
          </p:cNvSpPr>
          <p:nvPr/>
        </p:nvSpPr>
        <p:spPr bwMode="auto">
          <a:xfrm>
            <a:off x="3423600" y="2505441"/>
            <a:ext cx="2222500" cy="1497012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ru-RU" sz="1600" dirty="0">
              <a:latin typeface="+mn-lt"/>
            </a:endParaRPr>
          </a:p>
        </p:txBody>
      </p:sp>
      <p:pic>
        <p:nvPicPr>
          <p:cNvPr id="125355" name="Picture 427"/>
          <p:cNvPicPr>
            <a:picLocks noChangeAspect="1" noChangeArrowheads="1"/>
          </p:cNvPicPr>
          <p:nvPr/>
        </p:nvPicPr>
        <p:blipFill>
          <a:blip r:embed="rId2">
            <a:lum contrast="-30000"/>
          </a:blip>
          <a:srcRect/>
          <a:stretch>
            <a:fillRect/>
          </a:stretch>
        </p:blipFill>
        <p:spPr bwMode="auto">
          <a:xfrm>
            <a:off x="966150" y="2567353"/>
            <a:ext cx="18097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357" name="Rectangle 429"/>
          <p:cNvSpPr>
            <a:spLocks noChangeArrowheads="1"/>
          </p:cNvSpPr>
          <p:nvPr/>
        </p:nvSpPr>
        <p:spPr bwMode="auto">
          <a:xfrm>
            <a:off x="605788" y="1929178"/>
            <a:ext cx="2447925" cy="576263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/>
            <a:r>
              <a:rPr lang="ru-RU" sz="1600" dirty="0">
                <a:latin typeface="+mn-lt"/>
              </a:rPr>
              <a:t>Деятельность предприятия</a:t>
            </a:r>
          </a:p>
        </p:txBody>
      </p:sp>
      <p:sp>
        <p:nvSpPr>
          <p:cNvPr id="125358" name="Rectangle 430"/>
          <p:cNvSpPr>
            <a:spLocks noChangeArrowheads="1"/>
          </p:cNvSpPr>
          <p:nvPr/>
        </p:nvSpPr>
        <p:spPr bwMode="auto">
          <a:xfrm>
            <a:off x="605788" y="4011978"/>
            <a:ext cx="2447925" cy="576263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/>
            <a:r>
              <a:rPr lang="ru-RU" sz="1600" dirty="0">
                <a:latin typeface="+mn-lt"/>
              </a:rPr>
              <a:t>Фактические</a:t>
            </a:r>
          </a:p>
          <a:p>
            <a:pPr algn="ctr" defTabSz="914400"/>
            <a:r>
              <a:rPr lang="ru-RU" sz="1600" dirty="0">
                <a:latin typeface="+mn-lt"/>
              </a:rPr>
              <a:t>процессы</a:t>
            </a:r>
          </a:p>
        </p:txBody>
      </p:sp>
      <p:sp>
        <p:nvSpPr>
          <p:cNvPr id="125360" name="Rectangle 432"/>
          <p:cNvSpPr>
            <a:spLocks noChangeArrowheads="1"/>
          </p:cNvSpPr>
          <p:nvPr/>
        </p:nvSpPr>
        <p:spPr bwMode="auto">
          <a:xfrm>
            <a:off x="3423600" y="1929178"/>
            <a:ext cx="2222500" cy="576263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/>
            <a:r>
              <a:rPr lang="ru-RU" sz="1600" dirty="0" smtClean="0">
                <a:latin typeface="+mn-lt"/>
              </a:rPr>
              <a:t>Архитектура компании ЕА</a:t>
            </a:r>
            <a:endParaRPr lang="ru-RU" sz="1600" dirty="0">
              <a:latin typeface="+mn-lt"/>
            </a:endParaRPr>
          </a:p>
        </p:txBody>
      </p:sp>
      <p:sp>
        <p:nvSpPr>
          <p:cNvPr id="125361" name="Rectangle 433"/>
          <p:cNvSpPr>
            <a:spLocks noChangeArrowheads="1"/>
          </p:cNvSpPr>
          <p:nvPr/>
        </p:nvSpPr>
        <p:spPr bwMode="auto">
          <a:xfrm>
            <a:off x="3433125" y="4011978"/>
            <a:ext cx="2212975" cy="576263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/>
            <a:r>
              <a:rPr lang="ru-RU" sz="1600" dirty="0">
                <a:latin typeface="+mn-lt"/>
              </a:rPr>
              <a:t>Формализованные</a:t>
            </a:r>
          </a:p>
          <a:p>
            <a:pPr algn="ctr" defTabSz="914400"/>
            <a:r>
              <a:rPr lang="ru-RU" sz="1600" dirty="0">
                <a:latin typeface="+mn-lt"/>
              </a:rPr>
              <a:t>процессы</a:t>
            </a:r>
          </a:p>
        </p:txBody>
      </p:sp>
      <p:sp>
        <p:nvSpPr>
          <p:cNvPr id="125362" name="Rectangle 434"/>
          <p:cNvSpPr>
            <a:spLocks noChangeArrowheads="1"/>
          </p:cNvSpPr>
          <p:nvPr/>
        </p:nvSpPr>
        <p:spPr bwMode="auto">
          <a:xfrm>
            <a:off x="6006463" y="2505441"/>
            <a:ext cx="2447925" cy="1497012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ru-RU" sz="1600" dirty="0">
              <a:latin typeface="+mn-lt"/>
            </a:endParaRPr>
          </a:p>
        </p:txBody>
      </p:sp>
      <p:sp>
        <p:nvSpPr>
          <p:cNvPr id="125536" name="Rectangle 608"/>
          <p:cNvSpPr>
            <a:spLocks noChangeArrowheads="1"/>
          </p:cNvSpPr>
          <p:nvPr/>
        </p:nvSpPr>
        <p:spPr bwMode="auto">
          <a:xfrm>
            <a:off x="6006463" y="1929178"/>
            <a:ext cx="2447925" cy="576263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/>
            <a:r>
              <a:rPr lang="ru-RU" sz="1600" dirty="0">
                <a:latin typeface="+mn-lt"/>
              </a:rPr>
              <a:t>Информационное</a:t>
            </a:r>
          </a:p>
          <a:p>
            <a:pPr algn="ctr" defTabSz="914400"/>
            <a:r>
              <a:rPr lang="ru-RU" sz="1600" dirty="0">
                <a:latin typeface="+mn-lt"/>
              </a:rPr>
              <a:t>решение</a:t>
            </a:r>
          </a:p>
        </p:txBody>
      </p:sp>
      <p:sp>
        <p:nvSpPr>
          <p:cNvPr id="125537" name="Rectangle 609"/>
          <p:cNvSpPr>
            <a:spLocks noChangeArrowheads="1"/>
          </p:cNvSpPr>
          <p:nvPr/>
        </p:nvSpPr>
        <p:spPr bwMode="auto">
          <a:xfrm>
            <a:off x="6015988" y="4011978"/>
            <a:ext cx="2438400" cy="576263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/>
            <a:r>
              <a:rPr lang="ru-RU" sz="1600" dirty="0">
                <a:latin typeface="+mn-lt"/>
              </a:rPr>
              <a:t>Автоматизированные</a:t>
            </a:r>
          </a:p>
          <a:p>
            <a:pPr algn="ctr" defTabSz="914400"/>
            <a:r>
              <a:rPr lang="ru-RU" sz="1600" dirty="0">
                <a:latin typeface="+mn-lt"/>
              </a:rPr>
              <a:t>процессы</a:t>
            </a:r>
          </a:p>
        </p:txBody>
      </p:sp>
      <p:pic>
        <p:nvPicPr>
          <p:cNvPr id="125539" name="Picture 611" descr="MCj044153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036" y="2268802"/>
            <a:ext cx="1828572" cy="1803175"/>
          </a:xfrm>
          <a:prstGeom prst="rect">
            <a:avLst/>
          </a:prstGeom>
          <a:noFill/>
        </p:spPr>
      </p:pic>
      <p:sp>
        <p:nvSpPr>
          <p:cNvPr id="187" name="Нашивка 186"/>
          <p:cNvSpPr/>
          <p:nvPr/>
        </p:nvSpPr>
        <p:spPr>
          <a:xfrm rot="16200000">
            <a:off x="4289297" y="-2238046"/>
            <a:ext cx="428628" cy="7429552"/>
          </a:xfrm>
          <a:prstGeom prst="chevron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/>
            <a:endParaRPr lang="ru-RU" sz="1600" dirty="0">
              <a:solidFill>
                <a:schemeClr val="tx1"/>
              </a:solidFill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547418" y="4736477"/>
            <a:ext cx="170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ru-RU" sz="1600" dirty="0" smtClean="0">
                <a:latin typeface="+mn-lt"/>
              </a:rPr>
              <a:t>Модели </a:t>
            </a:r>
            <a:r>
              <a:rPr lang="en-US" sz="1600" dirty="0" smtClean="0">
                <a:latin typeface="+mn-lt"/>
              </a:rPr>
              <a:t>Aris</a:t>
            </a:r>
            <a:endParaRPr lang="ru-RU" sz="1600" dirty="0" smtClean="0">
              <a:latin typeface="+mn-lt"/>
            </a:endParaRPr>
          </a:p>
        </p:txBody>
      </p:sp>
      <p:cxnSp>
        <p:nvCxnSpPr>
          <p:cNvPr id="191" name="Соединительная линия уступом 190"/>
          <p:cNvCxnSpPr/>
          <p:nvPr/>
        </p:nvCxnSpPr>
        <p:spPr>
          <a:xfrm rot="16200000" flipH="1">
            <a:off x="3331514" y="4689850"/>
            <a:ext cx="317514" cy="114293"/>
          </a:xfrm>
          <a:prstGeom prst="bentConnector3">
            <a:avLst>
              <a:gd name="adj1" fmla="val 97998"/>
            </a:avLst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</p:cxnSp>
      <p:cxnSp>
        <p:nvCxnSpPr>
          <p:cNvPr id="195" name="Соединительная линия уступом 194"/>
          <p:cNvCxnSpPr/>
          <p:nvPr/>
        </p:nvCxnSpPr>
        <p:spPr>
          <a:xfrm rot="16200000" flipH="1">
            <a:off x="504178" y="4689851"/>
            <a:ext cx="317514" cy="114293"/>
          </a:xfrm>
          <a:prstGeom prst="bentConnector3">
            <a:avLst>
              <a:gd name="adj1" fmla="val 97998"/>
            </a:avLst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</p:cxnSp>
      <p:cxnSp>
        <p:nvCxnSpPr>
          <p:cNvPr id="196" name="Соединительная линия уступом 195"/>
          <p:cNvCxnSpPr/>
          <p:nvPr/>
        </p:nvCxnSpPr>
        <p:spPr>
          <a:xfrm rot="16200000" flipH="1">
            <a:off x="5914378" y="4689853"/>
            <a:ext cx="317514" cy="114293"/>
          </a:xfrm>
          <a:prstGeom prst="bentConnector3">
            <a:avLst>
              <a:gd name="adj1" fmla="val 97998"/>
            </a:avLst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</p:cxnSp>
      <p:cxnSp>
        <p:nvCxnSpPr>
          <p:cNvPr id="197" name="Соединительная линия уступом 196"/>
          <p:cNvCxnSpPr/>
          <p:nvPr/>
        </p:nvCxnSpPr>
        <p:spPr>
          <a:xfrm rot="16200000" flipH="1">
            <a:off x="3165419" y="4845427"/>
            <a:ext cx="649713" cy="114298"/>
          </a:xfrm>
          <a:prstGeom prst="bentConnector3">
            <a:avLst>
              <a:gd name="adj1" fmla="val 102777"/>
            </a:avLst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3546906" y="5079336"/>
            <a:ext cx="1709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ru-RU" sz="1600" dirty="0" smtClean="0">
                <a:latin typeface="+mn-lt"/>
              </a:rPr>
              <a:t>Соглашение о моделировании</a:t>
            </a:r>
            <a:r>
              <a:rPr lang="en-US" sz="1600" dirty="0" smtClean="0">
                <a:latin typeface="+mn-lt"/>
              </a:rPr>
              <a:t> </a:t>
            </a:r>
            <a:endParaRPr lang="ru-RU" sz="1600" dirty="0" smtClean="0">
              <a:latin typeface="+mn-lt"/>
            </a:endParaRPr>
          </a:p>
        </p:txBody>
      </p:sp>
      <p:cxnSp>
        <p:nvCxnSpPr>
          <p:cNvPr id="207" name="Соединительная линия уступом 206"/>
          <p:cNvCxnSpPr/>
          <p:nvPr/>
        </p:nvCxnSpPr>
        <p:spPr>
          <a:xfrm rot="16200000" flipH="1">
            <a:off x="338077" y="4855949"/>
            <a:ext cx="649713" cy="114298"/>
          </a:xfrm>
          <a:prstGeom prst="bentConnector3">
            <a:avLst>
              <a:gd name="adj1" fmla="val 102777"/>
            </a:avLst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720083" y="4736477"/>
            <a:ext cx="1220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n-lt"/>
              </a:rPr>
              <a:t>Технологии </a:t>
            </a:r>
            <a:endParaRPr lang="ru-RU" sz="1600" dirty="0">
              <a:latin typeface="+mn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720082" y="5060983"/>
            <a:ext cx="150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n-lt"/>
              </a:rPr>
              <a:t>Опыт и знания </a:t>
            </a:r>
            <a:endParaRPr lang="ru-RU" sz="1600" dirty="0">
              <a:latin typeface="+mn-lt"/>
            </a:endParaRPr>
          </a:p>
        </p:txBody>
      </p:sp>
      <p:cxnSp>
        <p:nvCxnSpPr>
          <p:cNvPr id="210" name="Соединительная линия уступом 209"/>
          <p:cNvCxnSpPr/>
          <p:nvPr/>
        </p:nvCxnSpPr>
        <p:spPr>
          <a:xfrm rot="16200000" flipH="1">
            <a:off x="182712" y="5011319"/>
            <a:ext cx="960454" cy="114300"/>
          </a:xfrm>
          <a:prstGeom prst="bentConnector3">
            <a:avLst>
              <a:gd name="adj1" fmla="val 98594"/>
            </a:avLst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</p:cxnSp>
      <p:sp>
        <p:nvSpPr>
          <p:cNvPr id="218" name="TextBox 217"/>
          <p:cNvSpPr txBox="1"/>
          <p:nvPr/>
        </p:nvSpPr>
        <p:spPr>
          <a:xfrm>
            <a:off x="720089" y="5371724"/>
            <a:ext cx="1989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n-lt"/>
              </a:rPr>
              <a:t>Внутренние правила</a:t>
            </a:r>
            <a:endParaRPr lang="ru-RU" sz="1600" dirty="0">
              <a:latin typeface="+mn-lt"/>
            </a:endParaRPr>
          </a:p>
        </p:txBody>
      </p:sp>
      <p:cxnSp>
        <p:nvCxnSpPr>
          <p:cNvPr id="219" name="Соединительная линия уступом 218"/>
          <p:cNvCxnSpPr/>
          <p:nvPr/>
        </p:nvCxnSpPr>
        <p:spPr>
          <a:xfrm rot="16200000" flipH="1">
            <a:off x="50805" y="5165170"/>
            <a:ext cx="1224255" cy="114300"/>
          </a:xfrm>
          <a:prstGeom prst="bentConnector3">
            <a:avLst>
              <a:gd name="adj1" fmla="val 99794"/>
            </a:avLst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</p:cxnSp>
      <p:sp>
        <p:nvSpPr>
          <p:cNvPr id="223" name="TextBox 222"/>
          <p:cNvSpPr txBox="1"/>
          <p:nvPr/>
        </p:nvSpPr>
        <p:spPr>
          <a:xfrm>
            <a:off x="741432" y="5659806"/>
            <a:ext cx="1755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n-lt"/>
              </a:rPr>
              <a:t>Законодательство</a:t>
            </a:r>
            <a:endParaRPr lang="ru-RU" sz="1600" dirty="0">
              <a:latin typeface="+mn-lt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207670" y="4740782"/>
            <a:ext cx="2530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n-lt"/>
              </a:rPr>
              <a:t>Эксплуатируемые системы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6207670" y="5033170"/>
            <a:ext cx="1457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n-lt"/>
              </a:rPr>
              <a:t>Документация</a:t>
            </a:r>
          </a:p>
        </p:txBody>
      </p:sp>
      <p:cxnSp>
        <p:nvCxnSpPr>
          <p:cNvPr id="226" name="Соединительная линия уступом 225"/>
          <p:cNvCxnSpPr/>
          <p:nvPr/>
        </p:nvCxnSpPr>
        <p:spPr>
          <a:xfrm rot="16200000" flipH="1">
            <a:off x="5748277" y="4877900"/>
            <a:ext cx="649713" cy="114298"/>
          </a:xfrm>
          <a:prstGeom prst="bentConnector3">
            <a:avLst>
              <a:gd name="adj1" fmla="val 102777"/>
            </a:avLst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</p:cxnSp>
      <p:cxnSp>
        <p:nvCxnSpPr>
          <p:cNvPr id="227" name="Соединительная линия уступом 226"/>
          <p:cNvCxnSpPr/>
          <p:nvPr/>
        </p:nvCxnSpPr>
        <p:spPr>
          <a:xfrm rot="16200000" flipH="1">
            <a:off x="5592911" y="5033270"/>
            <a:ext cx="960454" cy="114300"/>
          </a:xfrm>
          <a:prstGeom prst="bentConnector3">
            <a:avLst>
              <a:gd name="adj1" fmla="val 98594"/>
            </a:avLst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</p:cxnSp>
      <p:sp>
        <p:nvSpPr>
          <p:cNvPr id="228" name="TextBox 227"/>
          <p:cNvSpPr txBox="1"/>
          <p:nvPr/>
        </p:nvSpPr>
        <p:spPr>
          <a:xfrm>
            <a:off x="6207670" y="5401370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n-lt"/>
              </a:rPr>
              <a:t> 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6207670" y="5371724"/>
            <a:ext cx="2156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n-lt"/>
              </a:rPr>
              <a:t>Стандарты внедрения </a:t>
            </a:r>
          </a:p>
          <a:p>
            <a:r>
              <a:rPr lang="ru-RU" sz="1600" dirty="0" smtClean="0">
                <a:latin typeface="+mn-lt"/>
              </a:rPr>
              <a:t>и поддержки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428596" y="728254"/>
            <a:ext cx="8309575" cy="353943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/>
            <a:r>
              <a:rPr lang="ru-RU" sz="3200" b="1" dirty="0" smtClean="0">
                <a:latin typeface="+mn-lt"/>
              </a:rPr>
              <a:t>Высоко-управляемое изменение Компании</a:t>
            </a:r>
            <a:endParaRPr lang="ru-RU" sz="3200" b="1" dirty="0">
              <a:latin typeface="+mn-lt"/>
            </a:endParaRPr>
          </a:p>
        </p:txBody>
      </p:sp>
      <p:sp>
        <p:nvSpPr>
          <p:cNvPr id="211" name="TextBox 210"/>
          <p:cNvSpPr txBox="1"/>
          <p:nvPr/>
        </p:nvSpPr>
        <p:spPr>
          <a:xfrm rot="21384501">
            <a:off x="1774688" y="1302328"/>
            <a:ext cx="1262499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Целостность </a:t>
            </a:r>
            <a:endParaRPr lang="ru-RU" sz="1600" dirty="0">
              <a:latin typeface="+mn-lt"/>
            </a:endParaRPr>
          </a:p>
        </p:txBody>
      </p:sp>
      <p:sp>
        <p:nvSpPr>
          <p:cNvPr id="213" name="TextBox 212"/>
          <p:cNvSpPr txBox="1"/>
          <p:nvPr/>
        </p:nvSpPr>
        <p:spPr>
          <a:xfrm rot="191270">
            <a:off x="5639857" y="1312959"/>
            <a:ext cx="2116521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Непротиворечивость</a:t>
            </a:r>
            <a:endParaRPr lang="ru-RU" sz="1600" dirty="0">
              <a:latin typeface="+mn-lt"/>
            </a:endParaRPr>
          </a:p>
        </p:txBody>
      </p:sp>
      <p:grpSp>
        <p:nvGrpSpPr>
          <p:cNvPr id="214" name="Group 253"/>
          <p:cNvGrpSpPr>
            <a:grpSpLocks/>
          </p:cNvGrpSpPr>
          <p:nvPr/>
        </p:nvGrpSpPr>
        <p:grpSpPr bwMode="auto">
          <a:xfrm>
            <a:off x="3906200" y="2735628"/>
            <a:ext cx="1350963" cy="828675"/>
            <a:chOff x="2898" y="1235"/>
            <a:chExt cx="398" cy="284"/>
          </a:xfrm>
        </p:grpSpPr>
        <p:sp>
          <p:nvSpPr>
            <p:cNvPr id="215" name="Freeform 254"/>
            <p:cNvSpPr>
              <a:spLocks/>
            </p:cNvSpPr>
            <p:nvPr/>
          </p:nvSpPr>
          <p:spPr bwMode="auto">
            <a:xfrm>
              <a:off x="2898" y="123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16" name="Freeform 255"/>
            <p:cNvSpPr>
              <a:spLocks/>
            </p:cNvSpPr>
            <p:nvPr/>
          </p:nvSpPr>
          <p:spPr bwMode="auto">
            <a:xfrm>
              <a:off x="3295" y="151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17" name="Freeform 256"/>
            <p:cNvSpPr>
              <a:spLocks/>
            </p:cNvSpPr>
            <p:nvPr/>
          </p:nvSpPr>
          <p:spPr bwMode="auto">
            <a:xfrm>
              <a:off x="2932" y="1342"/>
              <a:ext cx="12" cy="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7"/>
                </a:cxn>
                <a:cxn ang="0">
                  <a:pos x="18" y="237"/>
                </a:cxn>
              </a:cxnLst>
              <a:rect l="0" t="0" r="r" b="b"/>
              <a:pathLst>
                <a:path w="18" h="237">
                  <a:moveTo>
                    <a:pt x="0" y="0"/>
                  </a:moveTo>
                  <a:lnTo>
                    <a:pt x="0" y="237"/>
                  </a:lnTo>
                  <a:lnTo>
                    <a:pt x="18" y="2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20" name="Freeform 257"/>
            <p:cNvSpPr>
              <a:spLocks/>
            </p:cNvSpPr>
            <p:nvPr/>
          </p:nvSpPr>
          <p:spPr bwMode="auto">
            <a:xfrm>
              <a:off x="2942" y="1494"/>
              <a:ext cx="2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12">
                  <a:moveTo>
                    <a:pt x="0" y="12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21" name="Freeform 258"/>
            <p:cNvSpPr>
              <a:spLocks/>
            </p:cNvSpPr>
            <p:nvPr/>
          </p:nvSpPr>
          <p:spPr bwMode="auto">
            <a:xfrm>
              <a:off x="2932" y="1342"/>
              <a:ext cx="12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5"/>
                </a:cxn>
                <a:cxn ang="0">
                  <a:pos x="18" y="175"/>
                </a:cxn>
              </a:cxnLst>
              <a:rect l="0" t="0" r="r" b="b"/>
              <a:pathLst>
                <a:path w="18" h="175">
                  <a:moveTo>
                    <a:pt x="0" y="0"/>
                  </a:moveTo>
                  <a:lnTo>
                    <a:pt x="0" y="175"/>
                  </a:lnTo>
                  <a:lnTo>
                    <a:pt x="18" y="1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22" name="Freeform 259"/>
            <p:cNvSpPr>
              <a:spLocks/>
            </p:cNvSpPr>
            <p:nvPr/>
          </p:nvSpPr>
          <p:spPr bwMode="auto">
            <a:xfrm>
              <a:off x="2942" y="1454"/>
              <a:ext cx="2" cy="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31" name="Freeform 260"/>
            <p:cNvSpPr>
              <a:spLocks/>
            </p:cNvSpPr>
            <p:nvPr/>
          </p:nvSpPr>
          <p:spPr bwMode="auto">
            <a:xfrm>
              <a:off x="2932" y="1342"/>
              <a:ext cx="1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18" y="100"/>
                </a:cxn>
              </a:cxnLst>
              <a:rect l="0" t="0" r="r" b="b"/>
              <a:pathLst>
                <a:path w="18" h="100">
                  <a:moveTo>
                    <a:pt x="0" y="0"/>
                  </a:moveTo>
                  <a:lnTo>
                    <a:pt x="0" y="100"/>
                  </a:lnTo>
                  <a:lnTo>
                    <a:pt x="18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32" name="Freeform 261"/>
            <p:cNvSpPr>
              <a:spLocks/>
            </p:cNvSpPr>
            <p:nvPr/>
          </p:nvSpPr>
          <p:spPr bwMode="auto">
            <a:xfrm>
              <a:off x="2942" y="1405"/>
              <a:ext cx="2" cy="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33" name="Freeform 262"/>
            <p:cNvSpPr>
              <a:spLocks/>
            </p:cNvSpPr>
            <p:nvPr/>
          </p:nvSpPr>
          <p:spPr bwMode="auto">
            <a:xfrm>
              <a:off x="3025" y="1342"/>
              <a:ext cx="12" cy="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7"/>
                </a:cxn>
                <a:cxn ang="0">
                  <a:pos x="18" y="237"/>
                </a:cxn>
              </a:cxnLst>
              <a:rect l="0" t="0" r="r" b="b"/>
              <a:pathLst>
                <a:path w="18" h="237">
                  <a:moveTo>
                    <a:pt x="0" y="0"/>
                  </a:moveTo>
                  <a:lnTo>
                    <a:pt x="0" y="237"/>
                  </a:lnTo>
                  <a:lnTo>
                    <a:pt x="18" y="2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34" name="Freeform 263"/>
            <p:cNvSpPr>
              <a:spLocks/>
            </p:cNvSpPr>
            <p:nvPr/>
          </p:nvSpPr>
          <p:spPr bwMode="auto">
            <a:xfrm>
              <a:off x="3035" y="1494"/>
              <a:ext cx="2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12">
                  <a:moveTo>
                    <a:pt x="0" y="12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35" name="Freeform 264"/>
            <p:cNvSpPr>
              <a:spLocks/>
            </p:cNvSpPr>
            <p:nvPr/>
          </p:nvSpPr>
          <p:spPr bwMode="auto">
            <a:xfrm>
              <a:off x="3025" y="1342"/>
              <a:ext cx="12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5"/>
                </a:cxn>
                <a:cxn ang="0">
                  <a:pos x="18" y="175"/>
                </a:cxn>
              </a:cxnLst>
              <a:rect l="0" t="0" r="r" b="b"/>
              <a:pathLst>
                <a:path w="18" h="175">
                  <a:moveTo>
                    <a:pt x="0" y="0"/>
                  </a:moveTo>
                  <a:lnTo>
                    <a:pt x="0" y="175"/>
                  </a:lnTo>
                  <a:lnTo>
                    <a:pt x="18" y="1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36" name="Freeform 265"/>
            <p:cNvSpPr>
              <a:spLocks/>
            </p:cNvSpPr>
            <p:nvPr/>
          </p:nvSpPr>
          <p:spPr bwMode="auto">
            <a:xfrm>
              <a:off x="3035" y="1454"/>
              <a:ext cx="2" cy="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37" name="Freeform 266"/>
            <p:cNvSpPr>
              <a:spLocks/>
            </p:cNvSpPr>
            <p:nvPr/>
          </p:nvSpPr>
          <p:spPr bwMode="auto">
            <a:xfrm>
              <a:off x="3025" y="1342"/>
              <a:ext cx="1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18" y="100"/>
                </a:cxn>
              </a:cxnLst>
              <a:rect l="0" t="0" r="r" b="b"/>
              <a:pathLst>
                <a:path w="18" h="100">
                  <a:moveTo>
                    <a:pt x="0" y="0"/>
                  </a:moveTo>
                  <a:lnTo>
                    <a:pt x="0" y="100"/>
                  </a:lnTo>
                  <a:lnTo>
                    <a:pt x="18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38" name="Freeform 267"/>
            <p:cNvSpPr>
              <a:spLocks/>
            </p:cNvSpPr>
            <p:nvPr/>
          </p:nvSpPr>
          <p:spPr bwMode="auto">
            <a:xfrm>
              <a:off x="3035" y="1405"/>
              <a:ext cx="2" cy="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39" name="Freeform 268"/>
            <p:cNvSpPr>
              <a:spLocks/>
            </p:cNvSpPr>
            <p:nvPr/>
          </p:nvSpPr>
          <p:spPr bwMode="auto">
            <a:xfrm>
              <a:off x="3123" y="1342"/>
              <a:ext cx="13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5"/>
                </a:cxn>
                <a:cxn ang="0">
                  <a:pos x="19" y="175"/>
                </a:cxn>
              </a:cxnLst>
              <a:rect l="0" t="0" r="r" b="b"/>
              <a:pathLst>
                <a:path w="19" h="175">
                  <a:moveTo>
                    <a:pt x="0" y="0"/>
                  </a:moveTo>
                  <a:lnTo>
                    <a:pt x="0" y="175"/>
                  </a:lnTo>
                  <a:lnTo>
                    <a:pt x="19" y="1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0" name="Freeform 269"/>
            <p:cNvSpPr>
              <a:spLocks/>
            </p:cNvSpPr>
            <p:nvPr/>
          </p:nvSpPr>
          <p:spPr bwMode="auto">
            <a:xfrm>
              <a:off x="3133" y="1454"/>
              <a:ext cx="3" cy="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" y="5"/>
                </a:cxn>
                <a:cxn ang="0">
                  <a:pos x="0" y="0"/>
                </a:cxn>
              </a:cxnLst>
              <a:rect l="0" t="0" r="r" b="b"/>
              <a:pathLst>
                <a:path w="6" h="11">
                  <a:moveTo>
                    <a:pt x="0" y="11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1" name="Freeform 270"/>
            <p:cNvSpPr>
              <a:spLocks/>
            </p:cNvSpPr>
            <p:nvPr/>
          </p:nvSpPr>
          <p:spPr bwMode="auto">
            <a:xfrm>
              <a:off x="3123" y="1342"/>
              <a:ext cx="13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19" y="100"/>
                </a:cxn>
              </a:cxnLst>
              <a:rect l="0" t="0" r="r" b="b"/>
              <a:pathLst>
                <a:path w="19" h="100">
                  <a:moveTo>
                    <a:pt x="0" y="0"/>
                  </a:moveTo>
                  <a:lnTo>
                    <a:pt x="0" y="100"/>
                  </a:lnTo>
                  <a:lnTo>
                    <a:pt x="19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2" name="Freeform 271"/>
            <p:cNvSpPr>
              <a:spLocks/>
            </p:cNvSpPr>
            <p:nvPr/>
          </p:nvSpPr>
          <p:spPr bwMode="auto">
            <a:xfrm>
              <a:off x="3133" y="1405"/>
              <a:ext cx="3" cy="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5"/>
                </a:cxn>
                <a:cxn ang="0">
                  <a:pos x="0" y="0"/>
                </a:cxn>
              </a:cxnLst>
              <a:rect l="0" t="0" r="r" b="b"/>
              <a:pathLst>
                <a:path w="6" h="10">
                  <a:moveTo>
                    <a:pt x="0" y="10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3" name="Freeform 272"/>
            <p:cNvSpPr>
              <a:spLocks/>
            </p:cNvSpPr>
            <p:nvPr/>
          </p:nvSpPr>
          <p:spPr bwMode="auto">
            <a:xfrm>
              <a:off x="3222" y="1342"/>
              <a:ext cx="12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5"/>
                </a:cxn>
                <a:cxn ang="0">
                  <a:pos x="18" y="175"/>
                </a:cxn>
              </a:cxnLst>
              <a:rect l="0" t="0" r="r" b="b"/>
              <a:pathLst>
                <a:path w="18" h="175">
                  <a:moveTo>
                    <a:pt x="0" y="0"/>
                  </a:moveTo>
                  <a:lnTo>
                    <a:pt x="0" y="175"/>
                  </a:lnTo>
                  <a:lnTo>
                    <a:pt x="18" y="1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4" name="Freeform 273"/>
            <p:cNvSpPr>
              <a:spLocks/>
            </p:cNvSpPr>
            <p:nvPr/>
          </p:nvSpPr>
          <p:spPr bwMode="auto">
            <a:xfrm>
              <a:off x="3232" y="1454"/>
              <a:ext cx="2" cy="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5" name="Freeform 274"/>
            <p:cNvSpPr>
              <a:spLocks/>
            </p:cNvSpPr>
            <p:nvPr/>
          </p:nvSpPr>
          <p:spPr bwMode="auto">
            <a:xfrm>
              <a:off x="3222" y="1342"/>
              <a:ext cx="1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18" y="100"/>
                </a:cxn>
              </a:cxnLst>
              <a:rect l="0" t="0" r="r" b="b"/>
              <a:pathLst>
                <a:path w="18" h="100">
                  <a:moveTo>
                    <a:pt x="0" y="0"/>
                  </a:moveTo>
                  <a:lnTo>
                    <a:pt x="0" y="100"/>
                  </a:lnTo>
                  <a:lnTo>
                    <a:pt x="18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6" name="Freeform 275"/>
            <p:cNvSpPr>
              <a:spLocks/>
            </p:cNvSpPr>
            <p:nvPr/>
          </p:nvSpPr>
          <p:spPr bwMode="auto">
            <a:xfrm>
              <a:off x="3232" y="1405"/>
              <a:ext cx="2" cy="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7" name="Freeform 276"/>
            <p:cNvSpPr>
              <a:spLocks/>
            </p:cNvSpPr>
            <p:nvPr/>
          </p:nvSpPr>
          <p:spPr bwMode="auto">
            <a:xfrm>
              <a:off x="3222" y="1342"/>
              <a:ext cx="10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"/>
                </a:cxn>
                <a:cxn ang="0">
                  <a:pos x="15" y="38"/>
                </a:cxn>
              </a:cxnLst>
              <a:rect l="0" t="0" r="r" b="b"/>
              <a:pathLst>
                <a:path w="15" h="38">
                  <a:moveTo>
                    <a:pt x="0" y="0"/>
                  </a:moveTo>
                  <a:lnTo>
                    <a:pt x="0" y="38"/>
                  </a:lnTo>
                  <a:lnTo>
                    <a:pt x="15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8" name="Freeform 277"/>
            <p:cNvSpPr>
              <a:spLocks/>
            </p:cNvSpPr>
            <p:nvPr/>
          </p:nvSpPr>
          <p:spPr bwMode="auto">
            <a:xfrm>
              <a:off x="3230" y="1363"/>
              <a:ext cx="2" cy="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49" name="Freeform 278"/>
            <p:cNvSpPr>
              <a:spLocks/>
            </p:cNvSpPr>
            <p:nvPr/>
          </p:nvSpPr>
          <p:spPr bwMode="auto">
            <a:xfrm>
              <a:off x="3123" y="1342"/>
              <a:ext cx="15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"/>
                </a:cxn>
                <a:cxn ang="0">
                  <a:pos x="22" y="38"/>
                </a:cxn>
              </a:cxnLst>
              <a:rect l="0" t="0" r="r" b="b"/>
              <a:pathLst>
                <a:path w="22" h="38">
                  <a:moveTo>
                    <a:pt x="0" y="0"/>
                  </a:moveTo>
                  <a:lnTo>
                    <a:pt x="0" y="38"/>
                  </a:lnTo>
                  <a:lnTo>
                    <a:pt x="22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0" name="Freeform 279"/>
            <p:cNvSpPr>
              <a:spLocks/>
            </p:cNvSpPr>
            <p:nvPr/>
          </p:nvSpPr>
          <p:spPr bwMode="auto">
            <a:xfrm>
              <a:off x="3135" y="1363"/>
              <a:ext cx="3" cy="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" y="6"/>
                </a:cxn>
                <a:cxn ang="0">
                  <a:pos x="0" y="0"/>
                </a:cxn>
              </a:cxnLst>
              <a:rect l="0" t="0" r="r" b="b"/>
              <a:pathLst>
                <a:path w="6" h="11">
                  <a:moveTo>
                    <a:pt x="0" y="11"/>
                  </a:moveTo>
                  <a:lnTo>
                    <a:pt x="6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1" name="Freeform 280"/>
            <p:cNvSpPr>
              <a:spLocks/>
            </p:cNvSpPr>
            <p:nvPr/>
          </p:nvSpPr>
          <p:spPr bwMode="auto">
            <a:xfrm>
              <a:off x="3025" y="1342"/>
              <a:ext cx="14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"/>
                </a:cxn>
                <a:cxn ang="0">
                  <a:pos x="21" y="38"/>
                </a:cxn>
              </a:cxnLst>
              <a:rect l="0" t="0" r="r" b="b"/>
              <a:pathLst>
                <a:path w="21" h="38">
                  <a:moveTo>
                    <a:pt x="0" y="0"/>
                  </a:moveTo>
                  <a:lnTo>
                    <a:pt x="0" y="38"/>
                  </a:lnTo>
                  <a:lnTo>
                    <a:pt x="21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2" name="Freeform 281"/>
            <p:cNvSpPr>
              <a:spLocks/>
            </p:cNvSpPr>
            <p:nvPr/>
          </p:nvSpPr>
          <p:spPr bwMode="auto">
            <a:xfrm>
              <a:off x="3037" y="1363"/>
              <a:ext cx="2" cy="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3" name="Freeform 282"/>
            <p:cNvSpPr>
              <a:spLocks/>
            </p:cNvSpPr>
            <p:nvPr/>
          </p:nvSpPr>
          <p:spPr bwMode="auto">
            <a:xfrm>
              <a:off x="2932" y="1342"/>
              <a:ext cx="14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7"/>
                </a:cxn>
                <a:cxn ang="0">
                  <a:pos x="22" y="37"/>
                </a:cxn>
              </a:cxnLst>
              <a:rect l="0" t="0" r="r" b="b"/>
              <a:pathLst>
                <a:path w="22" h="37">
                  <a:moveTo>
                    <a:pt x="0" y="0"/>
                  </a:moveTo>
                  <a:lnTo>
                    <a:pt x="0" y="37"/>
                  </a:lnTo>
                  <a:lnTo>
                    <a:pt x="22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4" name="Freeform 283"/>
            <p:cNvSpPr>
              <a:spLocks/>
            </p:cNvSpPr>
            <p:nvPr/>
          </p:nvSpPr>
          <p:spPr bwMode="auto">
            <a:xfrm>
              <a:off x="2944" y="1363"/>
              <a:ext cx="2" cy="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" y="5"/>
                </a:cxn>
                <a:cxn ang="0">
                  <a:pos x="0" y="0"/>
                </a:cxn>
              </a:cxnLst>
              <a:rect l="0" t="0" r="r" b="b"/>
              <a:pathLst>
                <a:path w="6" h="11">
                  <a:moveTo>
                    <a:pt x="0" y="11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5" name="Freeform 284"/>
            <p:cNvSpPr>
              <a:spLocks/>
            </p:cNvSpPr>
            <p:nvPr/>
          </p:nvSpPr>
          <p:spPr bwMode="auto">
            <a:xfrm>
              <a:off x="3136" y="1395"/>
              <a:ext cx="41" cy="24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7" y="49"/>
                </a:cxn>
                <a:cxn ang="0">
                  <a:pos x="82" y="49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82" h="49">
                  <a:moveTo>
                    <a:pt x="0" y="37"/>
                  </a:moveTo>
                  <a:lnTo>
                    <a:pt x="17" y="49"/>
                  </a:lnTo>
                  <a:lnTo>
                    <a:pt x="82" y="49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6" name="Oval 285"/>
            <p:cNvSpPr>
              <a:spLocks noChangeArrowheads="1"/>
            </p:cNvSpPr>
            <p:nvPr/>
          </p:nvSpPr>
          <p:spPr bwMode="auto">
            <a:xfrm>
              <a:off x="3138" y="1414"/>
              <a:ext cx="6" cy="5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7" name="Oval 286"/>
            <p:cNvSpPr>
              <a:spLocks noChangeArrowheads="1"/>
            </p:cNvSpPr>
            <p:nvPr/>
          </p:nvSpPr>
          <p:spPr bwMode="auto">
            <a:xfrm>
              <a:off x="3136" y="1416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8" name="Oval 287"/>
            <p:cNvSpPr>
              <a:spLocks noChangeArrowheads="1"/>
            </p:cNvSpPr>
            <p:nvPr/>
          </p:nvSpPr>
          <p:spPr bwMode="auto">
            <a:xfrm>
              <a:off x="3136" y="1418"/>
              <a:ext cx="2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59" name="Rectangle 288"/>
            <p:cNvSpPr>
              <a:spLocks noChangeArrowheads="1"/>
            </p:cNvSpPr>
            <p:nvPr/>
          </p:nvSpPr>
          <p:spPr bwMode="auto">
            <a:xfrm>
              <a:off x="3127" y="1399"/>
              <a:ext cx="26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Контактное лицо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60" name="Rectangle 289"/>
            <p:cNvSpPr>
              <a:spLocks noChangeArrowheads="1"/>
            </p:cNvSpPr>
            <p:nvPr/>
          </p:nvSpPr>
          <p:spPr bwMode="auto">
            <a:xfrm>
              <a:off x="3122" y="1407"/>
              <a:ext cx="31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в данных о клиенте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61" name="Oval 290"/>
            <p:cNvSpPr>
              <a:spLocks noChangeArrowheads="1"/>
            </p:cNvSpPr>
            <p:nvPr/>
          </p:nvSpPr>
          <p:spPr bwMode="auto">
            <a:xfrm>
              <a:off x="3090" y="1309"/>
              <a:ext cx="67" cy="3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62" name="Oval 291"/>
            <p:cNvSpPr>
              <a:spLocks noChangeArrowheads="1"/>
            </p:cNvSpPr>
            <p:nvPr/>
          </p:nvSpPr>
          <p:spPr bwMode="auto">
            <a:xfrm>
              <a:off x="3096" y="1335"/>
              <a:ext cx="11" cy="6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63" name="Oval 292"/>
            <p:cNvSpPr>
              <a:spLocks noChangeArrowheads="1"/>
            </p:cNvSpPr>
            <p:nvPr/>
          </p:nvSpPr>
          <p:spPr bwMode="auto">
            <a:xfrm>
              <a:off x="3094" y="1338"/>
              <a:ext cx="8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64" name="Oval 293"/>
            <p:cNvSpPr>
              <a:spLocks noChangeArrowheads="1"/>
            </p:cNvSpPr>
            <p:nvPr/>
          </p:nvSpPr>
          <p:spPr bwMode="auto">
            <a:xfrm>
              <a:off x="3092" y="1339"/>
              <a:ext cx="5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65" name="Rectangle 294"/>
            <p:cNvSpPr>
              <a:spLocks noChangeArrowheads="1"/>
            </p:cNvSpPr>
            <p:nvPr/>
          </p:nvSpPr>
          <p:spPr bwMode="auto">
            <a:xfrm>
              <a:off x="3088" y="1313"/>
              <a:ext cx="32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Знания об основных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66" name="Rectangle 295"/>
            <p:cNvSpPr>
              <a:spLocks noChangeArrowheads="1"/>
            </p:cNvSpPr>
            <p:nvPr/>
          </p:nvSpPr>
          <p:spPr bwMode="auto">
            <a:xfrm>
              <a:off x="3102" y="1322"/>
              <a:ext cx="19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сотрудниках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67" name="Rectangle 296"/>
            <p:cNvSpPr>
              <a:spLocks noChangeArrowheads="1"/>
            </p:cNvSpPr>
            <p:nvPr/>
          </p:nvSpPr>
          <p:spPr bwMode="auto">
            <a:xfrm>
              <a:off x="3107" y="1329"/>
              <a:ext cx="15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клиентов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68" name="Oval 297"/>
            <p:cNvSpPr>
              <a:spLocks noChangeArrowheads="1"/>
            </p:cNvSpPr>
            <p:nvPr/>
          </p:nvSpPr>
          <p:spPr bwMode="auto">
            <a:xfrm>
              <a:off x="3039" y="1350"/>
              <a:ext cx="72" cy="3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69" name="Oval 298"/>
            <p:cNvSpPr>
              <a:spLocks noChangeArrowheads="1"/>
            </p:cNvSpPr>
            <p:nvPr/>
          </p:nvSpPr>
          <p:spPr bwMode="auto">
            <a:xfrm>
              <a:off x="3046" y="1376"/>
              <a:ext cx="12" cy="6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70" name="Oval 299"/>
            <p:cNvSpPr>
              <a:spLocks noChangeArrowheads="1"/>
            </p:cNvSpPr>
            <p:nvPr/>
          </p:nvSpPr>
          <p:spPr bwMode="auto">
            <a:xfrm>
              <a:off x="3044" y="1378"/>
              <a:ext cx="8" cy="4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71" name="Oval 300"/>
            <p:cNvSpPr>
              <a:spLocks noChangeArrowheads="1"/>
            </p:cNvSpPr>
            <p:nvPr/>
          </p:nvSpPr>
          <p:spPr bwMode="auto">
            <a:xfrm>
              <a:off x="3042" y="1380"/>
              <a:ext cx="5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72" name="Rectangle 301"/>
            <p:cNvSpPr>
              <a:spLocks noChangeArrowheads="1"/>
            </p:cNvSpPr>
            <p:nvPr/>
          </p:nvSpPr>
          <p:spPr bwMode="auto">
            <a:xfrm>
              <a:off x="3037" y="1358"/>
              <a:ext cx="34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Опыт сотрудничества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73" name="Rectangle 302"/>
            <p:cNvSpPr>
              <a:spLocks noChangeArrowheads="1"/>
            </p:cNvSpPr>
            <p:nvPr/>
          </p:nvSpPr>
          <p:spPr bwMode="auto">
            <a:xfrm>
              <a:off x="3053" y="1366"/>
              <a:ext cx="19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 клиентами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74" name="Oval 303"/>
            <p:cNvSpPr>
              <a:spLocks noChangeArrowheads="1"/>
            </p:cNvSpPr>
            <p:nvPr/>
          </p:nvSpPr>
          <p:spPr bwMode="auto">
            <a:xfrm>
              <a:off x="3138" y="1350"/>
              <a:ext cx="71" cy="3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75" name="Oval 304"/>
            <p:cNvSpPr>
              <a:spLocks noChangeArrowheads="1"/>
            </p:cNvSpPr>
            <p:nvPr/>
          </p:nvSpPr>
          <p:spPr bwMode="auto">
            <a:xfrm>
              <a:off x="3144" y="1376"/>
              <a:ext cx="12" cy="6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76" name="Oval 305"/>
            <p:cNvSpPr>
              <a:spLocks noChangeArrowheads="1"/>
            </p:cNvSpPr>
            <p:nvPr/>
          </p:nvSpPr>
          <p:spPr bwMode="auto">
            <a:xfrm>
              <a:off x="3142" y="1378"/>
              <a:ext cx="8" cy="4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77" name="Oval 306"/>
            <p:cNvSpPr>
              <a:spLocks noChangeArrowheads="1"/>
            </p:cNvSpPr>
            <p:nvPr/>
          </p:nvSpPr>
          <p:spPr bwMode="auto">
            <a:xfrm>
              <a:off x="3140" y="1380"/>
              <a:ext cx="6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78" name="Rectangle 307"/>
            <p:cNvSpPr>
              <a:spLocks noChangeArrowheads="1"/>
            </p:cNvSpPr>
            <p:nvPr/>
          </p:nvSpPr>
          <p:spPr bwMode="auto">
            <a:xfrm>
              <a:off x="3135" y="1354"/>
              <a:ext cx="34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Опыт сотрудничества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79" name="Rectangle 308"/>
            <p:cNvSpPr>
              <a:spLocks noChangeArrowheads="1"/>
            </p:cNvSpPr>
            <p:nvPr/>
          </p:nvSpPr>
          <p:spPr bwMode="auto">
            <a:xfrm>
              <a:off x="3134" y="1362"/>
              <a:ext cx="36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 контактными лицами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80" name="Rectangle 309"/>
            <p:cNvSpPr>
              <a:spLocks noChangeArrowheads="1"/>
            </p:cNvSpPr>
            <p:nvPr/>
          </p:nvSpPr>
          <p:spPr bwMode="auto">
            <a:xfrm>
              <a:off x="3157" y="1371"/>
              <a:ext cx="15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клиентов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81" name="Oval 310"/>
            <p:cNvSpPr>
              <a:spLocks noChangeArrowheads="1"/>
            </p:cNvSpPr>
            <p:nvPr/>
          </p:nvSpPr>
          <p:spPr bwMode="auto">
            <a:xfrm>
              <a:off x="2898" y="1309"/>
              <a:ext cx="68" cy="3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82" name="Oval 311"/>
            <p:cNvSpPr>
              <a:spLocks noChangeArrowheads="1"/>
            </p:cNvSpPr>
            <p:nvPr/>
          </p:nvSpPr>
          <p:spPr bwMode="auto">
            <a:xfrm>
              <a:off x="2904" y="1335"/>
              <a:ext cx="11" cy="5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83" name="Oval 312"/>
            <p:cNvSpPr>
              <a:spLocks noChangeArrowheads="1"/>
            </p:cNvSpPr>
            <p:nvPr/>
          </p:nvSpPr>
          <p:spPr bwMode="auto">
            <a:xfrm>
              <a:off x="2902" y="1337"/>
              <a:ext cx="8" cy="4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84" name="Oval 313"/>
            <p:cNvSpPr>
              <a:spLocks noChangeArrowheads="1"/>
            </p:cNvSpPr>
            <p:nvPr/>
          </p:nvSpPr>
          <p:spPr bwMode="auto">
            <a:xfrm>
              <a:off x="2900" y="1339"/>
              <a:ext cx="6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85" name="Rectangle 314"/>
            <p:cNvSpPr>
              <a:spLocks noChangeArrowheads="1"/>
            </p:cNvSpPr>
            <p:nvPr/>
          </p:nvSpPr>
          <p:spPr bwMode="auto">
            <a:xfrm>
              <a:off x="2919" y="1309"/>
              <a:ext cx="11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Знание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86" name="Rectangle 315"/>
            <p:cNvSpPr>
              <a:spLocks noChangeArrowheads="1"/>
            </p:cNvSpPr>
            <p:nvPr/>
          </p:nvSpPr>
          <p:spPr bwMode="auto">
            <a:xfrm>
              <a:off x="2910" y="1317"/>
              <a:ext cx="20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поведения 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87" name="Rectangle 316"/>
            <p:cNvSpPr>
              <a:spLocks noChangeArrowheads="1"/>
            </p:cNvSpPr>
            <p:nvPr/>
          </p:nvSpPr>
          <p:spPr bwMode="auto">
            <a:xfrm>
              <a:off x="2898" y="1325"/>
              <a:ext cx="30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структуры целевой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88" name="Rectangle 317"/>
            <p:cNvSpPr>
              <a:spLocks noChangeArrowheads="1"/>
            </p:cNvSpPr>
            <p:nvPr/>
          </p:nvSpPr>
          <p:spPr bwMode="auto">
            <a:xfrm>
              <a:off x="2920" y="1333"/>
              <a:ext cx="11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группы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89" name="Oval 318"/>
            <p:cNvSpPr>
              <a:spLocks noChangeArrowheads="1"/>
            </p:cNvSpPr>
            <p:nvPr/>
          </p:nvSpPr>
          <p:spPr bwMode="auto">
            <a:xfrm>
              <a:off x="2992" y="1309"/>
              <a:ext cx="67" cy="3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90" name="Oval 319"/>
            <p:cNvSpPr>
              <a:spLocks noChangeArrowheads="1"/>
            </p:cNvSpPr>
            <p:nvPr/>
          </p:nvSpPr>
          <p:spPr bwMode="auto">
            <a:xfrm>
              <a:off x="2997" y="1335"/>
              <a:ext cx="11" cy="6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91" name="Oval 320"/>
            <p:cNvSpPr>
              <a:spLocks noChangeArrowheads="1"/>
            </p:cNvSpPr>
            <p:nvPr/>
          </p:nvSpPr>
          <p:spPr bwMode="auto">
            <a:xfrm>
              <a:off x="2996" y="1338"/>
              <a:ext cx="7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92" name="Oval 321"/>
            <p:cNvSpPr>
              <a:spLocks noChangeArrowheads="1"/>
            </p:cNvSpPr>
            <p:nvPr/>
          </p:nvSpPr>
          <p:spPr bwMode="auto">
            <a:xfrm>
              <a:off x="2994" y="1339"/>
              <a:ext cx="5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93" name="Rectangle 322"/>
            <p:cNvSpPr>
              <a:spLocks noChangeArrowheads="1"/>
            </p:cNvSpPr>
            <p:nvPr/>
          </p:nvSpPr>
          <p:spPr bwMode="auto">
            <a:xfrm>
              <a:off x="3012" y="1309"/>
              <a:ext cx="11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Знания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94" name="Rectangle 323"/>
            <p:cNvSpPr>
              <a:spLocks noChangeArrowheads="1"/>
            </p:cNvSpPr>
            <p:nvPr/>
          </p:nvSpPr>
          <p:spPr bwMode="auto">
            <a:xfrm>
              <a:off x="2996" y="1317"/>
              <a:ext cx="25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 деятельности,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95" name="Rectangle 324"/>
            <p:cNvSpPr>
              <a:spLocks noChangeArrowheads="1"/>
            </p:cNvSpPr>
            <p:nvPr/>
          </p:nvSpPr>
          <p:spPr bwMode="auto">
            <a:xfrm>
              <a:off x="3002" y="1325"/>
              <a:ext cx="19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финансовом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96" name="Rectangle 325"/>
            <p:cNvSpPr>
              <a:spLocks noChangeArrowheads="1"/>
            </p:cNvSpPr>
            <p:nvPr/>
          </p:nvSpPr>
          <p:spPr bwMode="auto">
            <a:xfrm>
              <a:off x="3006" y="1333"/>
              <a:ext cx="18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положении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297" name="Oval 326"/>
            <p:cNvSpPr>
              <a:spLocks noChangeArrowheads="1"/>
            </p:cNvSpPr>
            <p:nvPr/>
          </p:nvSpPr>
          <p:spPr bwMode="auto">
            <a:xfrm>
              <a:off x="3189" y="1309"/>
              <a:ext cx="66" cy="3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98" name="Oval 327"/>
            <p:cNvSpPr>
              <a:spLocks noChangeArrowheads="1"/>
            </p:cNvSpPr>
            <p:nvPr/>
          </p:nvSpPr>
          <p:spPr bwMode="auto">
            <a:xfrm>
              <a:off x="3194" y="1335"/>
              <a:ext cx="12" cy="6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299" name="Oval 328"/>
            <p:cNvSpPr>
              <a:spLocks noChangeArrowheads="1"/>
            </p:cNvSpPr>
            <p:nvPr/>
          </p:nvSpPr>
          <p:spPr bwMode="auto">
            <a:xfrm>
              <a:off x="3193" y="1338"/>
              <a:ext cx="7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00" name="Oval 329"/>
            <p:cNvSpPr>
              <a:spLocks noChangeArrowheads="1"/>
            </p:cNvSpPr>
            <p:nvPr/>
          </p:nvSpPr>
          <p:spPr bwMode="auto">
            <a:xfrm>
              <a:off x="3191" y="1339"/>
              <a:ext cx="5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01" name="Rectangle 330"/>
            <p:cNvSpPr>
              <a:spLocks noChangeArrowheads="1"/>
            </p:cNvSpPr>
            <p:nvPr/>
          </p:nvSpPr>
          <p:spPr bwMode="auto">
            <a:xfrm>
              <a:off x="3188" y="1317"/>
              <a:ext cx="30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Знания о стратегии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02" name="Rectangle 331"/>
            <p:cNvSpPr>
              <a:spLocks noChangeArrowheads="1"/>
            </p:cNvSpPr>
            <p:nvPr/>
          </p:nvSpPr>
          <p:spPr bwMode="auto">
            <a:xfrm>
              <a:off x="3206" y="1325"/>
              <a:ext cx="15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клиентов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03" name="Oval 332"/>
            <p:cNvSpPr>
              <a:spLocks noChangeArrowheads="1"/>
            </p:cNvSpPr>
            <p:nvPr/>
          </p:nvSpPr>
          <p:spPr bwMode="auto">
            <a:xfrm>
              <a:off x="2946" y="1350"/>
              <a:ext cx="72" cy="3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04" name="Oval 333"/>
            <p:cNvSpPr>
              <a:spLocks noChangeArrowheads="1"/>
            </p:cNvSpPr>
            <p:nvPr/>
          </p:nvSpPr>
          <p:spPr bwMode="auto">
            <a:xfrm>
              <a:off x="2952" y="1376"/>
              <a:ext cx="12" cy="6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05" name="Oval 334"/>
            <p:cNvSpPr>
              <a:spLocks noChangeArrowheads="1"/>
            </p:cNvSpPr>
            <p:nvPr/>
          </p:nvSpPr>
          <p:spPr bwMode="auto">
            <a:xfrm>
              <a:off x="2950" y="1378"/>
              <a:ext cx="8" cy="4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06" name="Oval 335"/>
            <p:cNvSpPr>
              <a:spLocks noChangeArrowheads="1"/>
            </p:cNvSpPr>
            <p:nvPr/>
          </p:nvSpPr>
          <p:spPr bwMode="auto">
            <a:xfrm>
              <a:off x="2948" y="1380"/>
              <a:ext cx="6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07" name="Rectangle 336"/>
            <p:cNvSpPr>
              <a:spLocks noChangeArrowheads="1"/>
            </p:cNvSpPr>
            <p:nvPr/>
          </p:nvSpPr>
          <p:spPr bwMode="auto">
            <a:xfrm>
              <a:off x="2972" y="1346"/>
              <a:ext cx="8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Опыт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08" name="Rectangle 337"/>
            <p:cNvSpPr>
              <a:spLocks noChangeArrowheads="1"/>
            </p:cNvSpPr>
            <p:nvPr/>
          </p:nvSpPr>
          <p:spPr bwMode="auto">
            <a:xfrm>
              <a:off x="2954" y="1354"/>
              <a:ext cx="25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сотрудничества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09" name="Rectangle 338"/>
            <p:cNvSpPr>
              <a:spLocks noChangeArrowheads="1"/>
            </p:cNvSpPr>
            <p:nvPr/>
          </p:nvSpPr>
          <p:spPr bwMode="auto">
            <a:xfrm>
              <a:off x="2959" y="1362"/>
              <a:ext cx="20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в отношении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10" name="Rectangle 339"/>
            <p:cNvSpPr>
              <a:spLocks noChangeArrowheads="1"/>
            </p:cNvSpPr>
            <p:nvPr/>
          </p:nvSpPr>
          <p:spPr bwMode="auto">
            <a:xfrm>
              <a:off x="2964" y="1371"/>
              <a:ext cx="16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структуры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11" name="Rectangle 340"/>
            <p:cNvSpPr>
              <a:spLocks noChangeArrowheads="1"/>
            </p:cNvSpPr>
            <p:nvPr/>
          </p:nvSpPr>
          <p:spPr bwMode="auto">
            <a:xfrm>
              <a:off x="2980" y="1378"/>
              <a:ext cx="1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 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12" name="Oval 341"/>
            <p:cNvSpPr>
              <a:spLocks noChangeArrowheads="1"/>
            </p:cNvSpPr>
            <p:nvPr/>
          </p:nvSpPr>
          <p:spPr bwMode="auto">
            <a:xfrm>
              <a:off x="3232" y="1350"/>
              <a:ext cx="63" cy="3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13" name="Oval 342"/>
            <p:cNvSpPr>
              <a:spLocks noChangeArrowheads="1"/>
            </p:cNvSpPr>
            <p:nvPr/>
          </p:nvSpPr>
          <p:spPr bwMode="auto">
            <a:xfrm>
              <a:off x="3237" y="1376"/>
              <a:ext cx="12" cy="6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14" name="Oval 343"/>
            <p:cNvSpPr>
              <a:spLocks noChangeArrowheads="1"/>
            </p:cNvSpPr>
            <p:nvPr/>
          </p:nvSpPr>
          <p:spPr bwMode="auto">
            <a:xfrm>
              <a:off x="3236" y="1378"/>
              <a:ext cx="7" cy="4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15" name="Oval 344"/>
            <p:cNvSpPr>
              <a:spLocks noChangeArrowheads="1"/>
            </p:cNvSpPr>
            <p:nvPr/>
          </p:nvSpPr>
          <p:spPr bwMode="auto">
            <a:xfrm>
              <a:off x="3235" y="1380"/>
              <a:ext cx="4" cy="3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16" name="Rectangle 345"/>
            <p:cNvSpPr>
              <a:spLocks noChangeArrowheads="1"/>
            </p:cNvSpPr>
            <p:nvPr/>
          </p:nvSpPr>
          <p:spPr bwMode="auto">
            <a:xfrm>
              <a:off x="3235" y="1354"/>
              <a:ext cx="25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Опыт работы со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17" name="Rectangle 346"/>
            <p:cNvSpPr>
              <a:spLocks noChangeArrowheads="1"/>
            </p:cNvSpPr>
            <p:nvPr/>
          </p:nvSpPr>
          <p:spPr bwMode="auto">
            <a:xfrm>
              <a:off x="3241" y="1362"/>
              <a:ext cx="19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стратегиями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18" name="Rectangle 347"/>
            <p:cNvSpPr>
              <a:spLocks noChangeArrowheads="1"/>
            </p:cNvSpPr>
            <p:nvPr/>
          </p:nvSpPr>
          <p:spPr bwMode="auto">
            <a:xfrm>
              <a:off x="3247" y="1371"/>
              <a:ext cx="15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клиентов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19" name="Freeform 348"/>
            <p:cNvSpPr>
              <a:spLocks/>
            </p:cNvSpPr>
            <p:nvPr/>
          </p:nvSpPr>
          <p:spPr bwMode="auto">
            <a:xfrm>
              <a:off x="2944" y="1395"/>
              <a:ext cx="42" cy="24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18" y="49"/>
                </a:cxn>
                <a:cxn ang="0">
                  <a:pos x="84" y="49"/>
                </a:cxn>
                <a:cxn ang="0">
                  <a:pos x="84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2" y="37"/>
                </a:cxn>
              </a:cxnLst>
              <a:rect l="0" t="0" r="r" b="b"/>
              <a:pathLst>
                <a:path w="84" h="49">
                  <a:moveTo>
                    <a:pt x="2" y="37"/>
                  </a:moveTo>
                  <a:lnTo>
                    <a:pt x="18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2" y="37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20" name="Oval 349"/>
            <p:cNvSpPr>
              <a:spLocks noChangeArrowheads="1"/>
            </p:cNvSpPr>
            <p:nvPr/>
          </p:nvSpPr>
          <p:spPr bwMode="auto">
            <a:xfrm>
              <a:off x="2946" y="1414"/>
              <a:ext cx="6" cy="5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21" name="Oval 350"/>
            <p:cNvSpPr>
              <a:spLocks noChangeArrowheads="1"/>
            </p:cNvSpPr>
            <p:nvPr/>
          </p:nvSpPr>
          <p:spPr bwMode="auto">
            <a:xfrm>
              <a:off x="2945" y="1416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22" name="Oval 351"/>
            <p:cNvSpPr>
              <a:spLocks noChangeArrowheads="1"/>
            </p:cNvSpPr>
            <p:nvPr/>
          </p:nvSpPr>
          <p:spPr bwMode="auto">
            <a:xfrm>
              <a:off x="2944" y="1418"/>
              <a:ext cx="3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23" name="Rectangle 352"/>
            <p:cNvSpPr>
              <a:spLocks noChangeArrowheads="1"/>
            </p:cNvSpPr>
            <p:nvPr/>
          </p:nvSpPr>
          <p:spPr bwMode="auto">
            <a:xfrm>
              <a:off x="2952" y="1395"/>
              <a:ext cx="11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Статьи,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24" name="Rectangle 353"/>
            <p:cNvSpPr>
              <a:spLocks noChangeArrowheads="1"/>
            </p:cNvSpPr>
            <p:nvPr/>
          </p:nvSpPr>
          <p:spPr bwMode="auto">
            <a:xfrm>
              <a:off x="2944" y="1403"/>
              <a:ext cx="19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публикации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25" name="Rectangle 354"/>
            <p:cNvSpPr>
              <a:spLocks noChangeArrowheads="1"/>
            </p:cNvSpPr>
            <p:nvPr/>
          </p:nvSpPr>
          <p:spPr bwMode="auto">
            <a:xfrm>
              <a:off x="2945" y="1411"/>
              <a:ext cx="17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об отрасли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26" name="Freeform 355"/>
            <p:cNvSpPr>
              <a:spLocks/>
            </p:cNvSpPr>
            <p:nvPr/>
          </p:nvSpPr>
          <p:spPr bwMode="auto">
            <a:xfrm>
              <a:off x="2944" y="1444"/>
              <a:ext cx="42" cy="24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18" y="49"/>
                </a:cxn>
                <a:cxn ang="0">
                  <a:pos x="84" y="49"/>
                </a:cxn>
                <a:cxn ang="0">
                  <a:pos x="84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2" y="37"/>
                </a:cxn>
              </a:cxnLst>
              <a:rect l="0" t="0" r="r" b="b"/>
              <a:pathLst>
                <a:path w="84" h="49">
                  <a:moveTo>
                    <a:pt x="2" y="37"/>
                  </a:moveTo>
                  <a:lnTo>
                    <a:pt x="18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2" y="37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27" name="Oval 356"/>
            <p:cNvSpPr>
              <a:spLocks noChangeArrowheads="1"/>
            </p:cNvSpPr>
            <p:nvPr/>
          </p:nvSpPr>
          <p:spPr bwMode="auto">
            <a:xfrm>
              <a:off x="2946" y="1463"/>
              <a:ext cx="6" cy="5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28" name="Oval 357"/>
            <p:cNvSpPr>
              <a:spLocks noChangeArrowheads="1"/>
            </p:cNvSpPr>
            <p:nvPr/>
          </p:nvSpPr>
          <p:spPr bwMode="auto">
            <a:xfrm>
              <a:off x="2945" y="1465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29" name="Oval 358"/>
            <p:cNvSpPr>
              <a:spLocks noChangeArrowheads="1"/>
            </p:cNvSpPr>
            <p:nvPr/>
          </p:nvSpPr>
          <p:spPr bwMode="auto">
            <a:xfrm>
              <a:off x="2944" y="1467"/>
              <a:ext cx="3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30" name="Rectangle 359"/>
            <p:cNvSpPr>
              <a:spLocks noChangeArrowheads="1"/>
            </p:cNvSpPr>
            <p:nvPr/>
          </p:nvSpPr>
          <p:spPr bwMode="auto">
            <a:xfrm>
              <a:off x="2949" y="1440"/>
              <a:ext cx="14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Отчет по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31" name="Rectangle 360"/>
            <p:cNvSpPr>
              <a:spLocks noChangeArrowheads="1"/>
            </p:cNvSpPr>
            <p:nvPr/>
          </p:nvSpPr>
          <p:spPr bwMode="auto">
            <a:xfrm>
              <a:off x="2938" y="1448"/>
              <a:ext cx="25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маркетинговым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32" name="Rectangle 361"/>
            <p:cNvSpPr>
              <a:spLocks noChangeArrowheads="1"/>
            </p:cNvSpPr>
            <p:nvPr/>
          </p:nvSpPr>
          <p:spPr bwMode="auto">
            <a:xfrm>
              <a:off x="2940" y="1456"/>
              <a:ext cx="22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исследования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33" name="Rectangle 362"/>
            <p:cNvSpPr>
              <a:spLocks noChangeArrowheads="1"/>
            </p:cNvSpPr>
            <p:nvPr/>
          </p:nvSpPr>
          <p:spPr bwMode="auto">
            <a:xfrm>
              <a:off x="2946" y="1464"/>
              <a:ext cx="17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по отрасли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34" name="Freeform 363"/>
            <p:cNvSpPr>
              <a:spLocks/>
            </p:cNvSpPr>
            <p:nvPr/>
          </p:nvSpPr>
          <p:spPr bwMode="auto">
            <a:xfrm>
              <a:off x="2944" y="1485"/>
              <a:ext cx="42" cy="24"/>
            </a:xfrm>
            <a:custGeom>
              <a:avLst/>
              <a:gdLst/>
              <a:ahLst/>
              <a:cxnLst>
                <a:cxn ang="0">
                  <a:pos x="2" y="36"/>
                </a:cxn>
                <a:cxn ang="0">
                  <a:pos x="18" y="48"/>
                </a:cxn>
                <a:cxn ang="0">
                  <a:pos x="84" y="48"/>
                </a:cxn>
                <a:cxn ang="0">
                  <a:pos x="84" y="0"/>
                </a:cxn>
                <a:cxn ang="0">
                  <a:pos x="0" y="0"/>
                </a:cxn>
                <a:cxn ang="0">
                  <a:pos x="0" y="36"/>
                </a:cxn>
                <a:cxn ang="0">
                  <a:pos x="2" y="36"/>
                </a:cxn>
              </a:cxnLst>
              <a:rect l="0" t="0" r="r" b="b"/>
              <a:pathLst>
                <a:path w="84" h="48">
                  <a:moveTo>
                    <a:pt x="2" y="36"/>
                  </a:moveTo>
                  <a:lnTo>
                    <a:pt x="18" y="48"/>
                  </a:lnTo>
                  <a:lnTo>
                    <a:pt x="84" y="48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2" y="36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35" name="Oval 364"/>
            <p:cNvSpPr>
              <a:spLocks noChangeArrowheads="1"/>
            </p:cNvSpPr>
            <p:nvPr/>
          </p:nvSpPr>
          <p:spPr bwMode="auto">
            <a:xfrm>
              <a:off x="2946" y="1504"/>
              <a:ext cx="6" cy="4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36" name="Oval 365"/>
            <p:cNvSpPr>
              <a:spLocks noChangeArrowheads="1"/>
            </p:cNvSpPr>
            <p:nvPr/>
          </p:nvSpPr>
          <p:spPr bwMode="auto">
            <a:xfrm>
              <a:off x="2945" y="1506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37" name="Oval 366"/>
            <p:cNvSpPr>
              <a:spLocks noChangeArrowheads="1"/>
            </p:cNvSpPr>
            <p:nvPr/>
          </p:nvSpPr>
          <p:spPr bwMode="auto">
            <a:xfrm>
              <a:off x="2944" y="1507"/>
              <a:ext cx="3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38" name="Rectangle 367"/>
            <p:cNvSpPr>
              <a:spLocks noChangeArrowheads="1"/>
            </p:cNvSpPr>
            <p:nvPr/>
          </p:nvSpPr>
          <p:spPr bwMode="auto">
            <a:xfrm>
              <a:off x="2952" y="1480"/>
              <a:ext cx="12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Личные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39" name="Rectangle 368"/>
            <p:cNvSpPr>
              <a:spLocks noChangeArrowheads="1"/>
            </p:cNvSpPr>
            <p:nvPr/>
          </p:nvSpPr>
          <p:spPr bwMode="auto">
            <a:xfrm>
              <a:off x="2952" y="1489"/>
              <a:ext cx="11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оценки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40" name="Rectangle 369"/>
            <p:cNvSpPr>
              <a:spLocks noChangeArrowheads="1"/>
            </p:cNvSpPr>
            <p:nvPr/>
          </p:nvSpPr>
          <p:spPr bwMode="auto">
            <a:xfrm>
              <a:off x="2944" y="1497"/>
              <a:ext cx="19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по целевым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41" name="Rectangle 370"/>
            <p:cNvSpPr>
              <a:spLocks noChangeArrowheads="1"/>
            </p:cNvSpPr>
            <p:nvPr/>
          </p:nvSpPr>
          <p:spPr bwMode="auto">
            <a:xfrm>
              <a:off x="2951" y="1505"/>
              <a:ext cx="13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группам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42" name="Freeform 371"/>
            <p:cNvSpPr>
              <a:spLocks/>
            </p:cNvSpPr>
            <p:nvPr/>
          </p:nvSpPr>
          <p:spPr bwMode="auto">
            <a:xfrm>
              <a:off x="3037" y="1395"/>
              <a:ext cx="42" cy="24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17" y="49"/>
                </a:cxn>
                <a:cxn ang="0">
                  <a:pos x="84" y="49"/>
                </a:cxn>
                <a:cxn ang="0">
                  <a:pos x="84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1" y="37"/>
                </a:cxn>
              </a:cxnLst>
              <a:rect l="0" t="0" r="r" b="b"/>
              <a:pathLst>
                <a:path w="84" h="49">
                  <a:moveTo>
                    <a:pt x="1" y="37"/>
                  </a:moveTo>
                  <a:lnTo>
                    <a:pt x="17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43" name="Oval 372"/>
            <p:cNvSpPr>
              <a:spLocks noChangeArrowheads="1"/>
            </p:cNvSpPr>
            <p:nvPr/>
          </p:nvSpPr>
          <p:spPr bwMode="auto">
            <a:xfrm>
              <a:off x="3039" y="1414"/>
              <a:ext cx="7" cy="5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44" name="Oval 373"/>
            <p:cNvSpPr>
              <a:spLocks noChangeArrowheads="1"/>
            </p:cNvSpPr>
            <p:nvPr/>
          </p:nvSpPr>
          <p:spPr bwMode="auto">
            <a:xfrm>
              <a:off x="3038" y="1416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45" name="Oval 374"/>
            <p:cNvSpPr>
              <a:spLocks noChangeArrowheads="1"/>
            </p:cNvSpPr>
            <p:nvPr/>
          </p:nvSpPr>
          <p:spPr bwMode="auto">
            <a:xfrm>
              <a:off x="3037" y="1418"/>
              <a:ext cx="3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46" name="Rectangle 375"/>
            <p:cNvSpPr>
              <a:spLocks noChangeArrowheads="1"/>
            </p:cNvSpPr>
            <p:nvPr/>
          </p:nvSpPr>
          <p:spPr bwMode="auto">
            <a:xfrm>
              <a:off x="3033" y="1399"/>
              <a:ext cx="22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Годовой отчет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47" name="Rectangle 376"/>
            <p:cNvSpPr>
              <a:spLocks noChangeArrowheads="1"/>
            </p:cNvSpPr>
            <p:nvPr/>
          </p:nvSpPr>
          <p:spPr bwMode="auto">
            <a:xfrm>
              <a:off x="3036" y="1407"/>
              <a:ext cx="20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по клиентам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48" name="Freeform 377"/>
            <p:cNvSpPr>
              <a:spLocks/>
            </p:cNvSpPr>
            <p:nvPr/>
          </p:nvSpPr>
          <p:spPr bwMode="auto">
            <a:xfrm>
              <a:off x="3037" y="1485"/>
              <a:ext cx="42" cy="24"/>
            </a:xfrm>
            <a:custGeom>
              <a:avLst/>
              <a:gdLst/>
              <a:ahLst/>
              <a:cxnLst>
                <a:cxn ang="0">
                  <a:pos x="1" y="36"/>
                </a:cxn>
                <a:cxn ang="0">
                  <a:pos x="17" y="48"/>
                </a:cxn>
                <a:cxn ang="0">
                  <a:pos x="84" y="48"/>
                </a:cxn>
                <a:cxn ang="0">
                  <a:pos x="84" y="0"/>
                </a:cxn>
                <a:cxn ang="0">
                  <a:pos x="0" y="0"/>
                </a:cxn>
                <a:cxn ang="0">
                  <a:pos x="0" y="36"/>
                </a:cxn>
                <a:cxn ang="0">
                  <a:pos x="1" y="36"/>
                </a:cxn>
              </a:cxnLst>
              <a:rect l="0" t="0" r="r" b="b"/>
              <a:pathLst>
                <a:path w="84" h="48">
                  <a:moveTo>
                    <a:pt x="1" y="36"/>
                  </a:moveTo>
                  <a:lnTo>
                    <a:pt x="17" y="48"/>
                  </a:lnTo>
                  <a:lnTo>
                    <a:pt x="84" y="48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49" name="Oval 378"/>
            <p:cNvSpPr>
              <a:spLocks noChangeArrowheads="1"/>
            </p:cNvSpPr>
            <p:nvPr/>
          </p:nvSpPr>
          <p:spPr bwMode="auto">
            <a:xfrm>
              <a:off x="3039" y="1504"/>
              <a:ext cx="7" cy="4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50" name="Oval 379"/>
            <p:cNvSpPr>
              <a:spLocks noChangeArrowheads="1"/>
            </p:cNvSpPr>
            <p:nvPr/>
          </p:nvSpPr>
          <p:spPr bwMode="auto">
            <a:xfrm>
              <a:off x="3038" y="1506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51" name="Oval 380"/>
            <p:cNvSpPr>
              <a:spLocks noChangeArrowheads="1"/>
            </p:cNvSpPr>
            <p:nvPr/>
          </p:nvSpPr>
          <p:spPr bwMode="auto">
            <a:xfrm>
              <a:off x="3037" y="1507"/>
              <a:ext cx="3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52" name="Rectangle 381"/>
            <p:cNvSpPr>
              <a:spLocks noChangeArrowheads="1"/>
            </p:cNvSpPr>
            <p:nvPr/>
          </p:nvSpPr>
          <p:spPr bwMode="auto">
            <a:xfrm>
              <a:off x="3033" y="1485"/>
              <a:ext cx="23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Документация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53" name="Rectangle 382"/>
            <p:cNvSpPr>
              <a:spLocks noChangeArrowheads="1"/>
            </p:cNvSpPr>
            <p:nvPr/>
          </p:nvSpPr>
          <p:spPr bwMode="auto">
            <a:xfrm>
              <a:off x="3029" y="1493"/>
              <a:ext cx="26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по деятельности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54" name="Rectangle 383"/>
            <p:cNvSpPr>
              <a:spLocks noChangeArrowheads="1"/>
            </p:cNvSpPr>
            <p:nvPr/>
          </p:nvSpPr>
          <p:spPr bwMode="auto">
            <a:xfrm>
              <a:off x="3042" y="1501"/>
              <a:ext cx="15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клиентов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55" name="Freeform 384"/>
            <p:cNvSpPr>
              <a:spLocks/>
            </p:cNvSpPr>
            <p:nvPr/>
          </p:nvSpPr>
          <p:spPr bwMode="auto">
            <a:xfrm>
              <a:off x="3136" y="1444"/>
              <a:ext cx="41" cy="24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7" y="49"/>
                </a:cxn>
                <a:cxn ang="0">
                  <a:pos x="82" y="49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82" h="49">
                  <a:moveTo>
                    <a:pt x="0" y="37"/>
                  </a:moveTo>
                  <a:lnTo>
                    <a:pt x="17" y="49"/>
                  </a:lnTo>
                  <a:lnTo>
                    <a:pt x="82" y="49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56" name="Oval 385"/>
            <p:cNvSpPr>
              <a:spLocks noChangeArrowheads="1"/>
            </p:cNvSpPr>
            <p:nvPr/>
          </p:nvSpPr>
          <p:spPr bwMode="auto">
            <a:xfrm>
              <a:off x="3138" y="1463"/>
              <a:ext cx="6" cy="5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57" name="Oval 386"/>
            <p:cNvSpPr>
              <a:spLocks noChangeArrowheads="1"/>
            </p:cNvSpPr>
            <p:nvPr/>
          </p:nvSpPr>
          <p:spPr bwMode="auto">
            <a:xfrm>
              <a:off x="3136" y="1465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58" name="Oval 387"/>
            <p:cNvSpPr>
              <a:spLocks noChangeArrowheads="1"/>
            </p:cNvSpPr>
            <p:nvPr/>
          </p:nvSpPr>
          <p:spPr bwMode="auto">
            <a:xfrm>
              <a:off x="3136" y="1467"/>
              <a:ext cx="2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59" name="Rectangle 388"/>
            <p:cNvSpPr>
              <a:spLocks noChangeArrowheads="1"/>
            </p:cNvSpPr>
            <p:nvPr/>
          </p:nvSpPr>
          <p:spPr bwMode="auto">
            <a:xfrm>
              <a:off x="3132" y="1444"/>
              <a:ext cx="23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Документация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60" name="Rectangle 389"/>
            <p:cNvSpPr>
              <a:spLocks noChangeArrowheads="1"/>
            </p:cNvSpPr>
            <p:nvPr/>
          </p:nvSpPr>
          <p:spPr bwMode="auto">
            <a:xfrm>
              <a:off x="3130" y="1452"/>
              <a:ext cx="24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по контактам с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61" name="Rectangle 390"/>
            <p:cNvSpPr>
              <a:spLocks noChangeArrowheads="1"/>
            </p:cNvSpPr>
            <p:nvPr/>
          </p:nvSpPr>
          <p:spPr bwMode="auto">
            <a:xfrm>
              <a:off x="3138" y="1460"/>
              <a:ext cx="17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клиентами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62" name="Freeform 391"/>
            <p:cNvSpPr>
              <a:spLocks/>
            </p:cNvSpPr>
            <p:nvPr/>
          </p:nvSpPr>
          <p:spPr bwMode="auto">
            <a:xfrm>
              <a:off x="3234" y="1395"/>
              <a:ext cx="42" cy="24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17" y="49"/>
                </a:cxn>
                <a:cxn ang="0">
                  <a:pos x="84" y="49"/>
                </a:cxn>
                <a:cxn ang="0">
                  <a:pos x="84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1" y="37"/>
                </a:cxn>
              </a:cxnLst>
              <a:rect l="0" t="0" r="r" b="b"/>
              <a:pathLst>
                <a:path w="84" h="49">
                  <a:moveTo>
                    <a:pt x="1" y="37"/>
                  </a:moveTo>
                  <a:lnTo>
                    <a:pt x="17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63" name="Oval 392"/>
            <p:cNvSpPr>
              <a:spLocks noChangeArrowheads="1"/>
            </p:cNvSpPr>
            <p:nvPr/>
          </p:nvSpPr>
          <p:spPr bwMode="auto">
            <a:xfrm>
              <a:off x="3236" y="1414"/>
              <a:ext cx="7" cy="5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64" name="Oval 393"/>
            <p:cNvSpPr>
              <a:spLocks noChangeArrowheads="1"/>
            </p:cNvSpPr>
            <p:nvPr/>
          </p:nvSpPr>
          <p:spPr bwMode="auto">
            <a:xfrm>
              <a:off x="3235" y="1416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65" name="Oval 394"/>
            <p:cNvSpPr>
              <a:spLocks noChangeArrowheads="1"/>
            </p:cNvSpPr>
            <p:nvPr/>
          </p:nvSpPr>
          <p:spPr bwMode="auto">
            <a:xfrm>
              <a:off x="3234" y="1418"/>
              <a:ext cx="3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66" name="Rectangle 395"/>
            <p:cNvSpPr>
              <a:spLocks noChangeArrowheads="1"/>
            </p:cNvSpPr>
            <p:nvPr/>
          </p:nvSpPr>
          <p:spPr bwMode="auto">
            <a:xfrm>
              <a:off x="3230" y="1395"/>
              <a:ext cx="23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Документация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67" name="Rectangle 396"/>
            <p:cNvSpPr>
              <a:spLocks noChangeArrowheads="1"/>
            </p:cNvSpPr>
            <p:nvPr/>
          </p:nvSpPr>
          <p:spPr bwMode="auto">
            <a:xfrm>
              <a:off x="3233" y="1403"/>
              <a:ext cx="20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по стратегии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68" name="Rectangle 397"/>
            <p:cNvSpPr>
              <a:spLocks noChangeArrowheads="1"/>
            </p:cNvSpPr>
            <p:nvPr/>
          </p:nvSpPr>
          <p:spPr bwMode="auto">
            <a:xfrm>
              <a:off x="3241" y="1411"/>
              <a:ext cx="13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клиента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69" name="Freeform 398"/>
            <p:cNvSpPr>
              <a:spLocks/>
            </p:cNvSpPr>
            <p:nvPr/>
          </p:nvSpPr>
          <p:spPr bwMode="auto">
            <a:xfrm>
              <a:off x="3234" y="1444"/>
              <a:ext cx="42" cy="24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17" y="49"/>
                </a:cxn>
                <a:cxn ang="0">
                  <a:pos x="84" y="49"/>
                </a:cxn>
                <a:cxn ang="0">
                  <a:pos x="84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1" y="37"/>
                </a:cxn>
              </a:cxnLst>
              <a:rect l="0" t="0" r="r" b="b"/>
              <a:pathLst>
                <a:path w="84" h="49">
                  <a:moveTo>
                    <a:pt x="1" y="37"/>
                  </a:moveTo>
                  <a:lnTo>
                    <a:pt x="17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70" name="Oval 399"/>
            <p:cNvSpPr>
              <a:spLocks noChangeArrowheads="1"/>
            </p:cNvSpPr>
            <p:nvPr/>
          </p:nvSpPr>
          <p:spPr bwMode="auto">
            <a:xfrm>
              <a:off x="3236" y="1463"/>
              <a:ext cx="7" cy="5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71" name="Oval 400"/>
            <p:cNvSpPr>
              <a:spLocks noChangeArrowheads="1"/>
            </p:cNvSpPr>
            <p:nvPr/>
          </p:nvSpPr>
          <p:spPr bwMode="auto">
            <a:xfrm>
              <a:off x="3235" y="1465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72" name="Oval 401"/>
            <p:cNvSpPr>
              <a:spLocks noChangeArrowheads="1"/>
            </p:cNvSpPr>
            <p:nvPr/>
          </p:nvSpPr>
          <p:spPr bwMode="auto">
            <a:xfrm>
              <a:off x="3234" y="1467"/>
              <a:ext cx="3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73" name="Rectangle 402"/>
            <p:cNvSpPr>
              <a:spLocks noChangeArrowheads="1"/>
            </p:cNvSpPr>
            <p:nvPr/>
          </p:nvSpPr>
          <p:spPr bwMode="auto">
            <a:xfrm>
              <a:off x="3242" y="1444"/>
              <a:ext cx="11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Статьи,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74" name="Rectangle 403"/>
            <p:cNvSpPr>
              <a:spLocks noChangeArrowheads="1"/>
            </p:cNvSpPr>
            <p:nvPr/>
          </p:nvSpPr>
          <p:spPr bwMode="auto">
            <a:xfrm>
              <a:off x="3235" y="1452"/>
              <a:ext cx="19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публикации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75" name="Rectangle 404"/>
            <p:cNvSpPr>
              <a:spLocks noChangeArrowheads="1"/>
            </p:cNvSpPr>
            <p:nvPr/>
          </p:nvSpPr>
          <p:spPr bwMode="auto">
            <a:xfrm>
              <a:off x="3236" y="1460"/>
              <a:ext cx="17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 клиентах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76" name="Freeform 405"/>
            <p:cNvSpPr>
              <a:spLocks/>
            </p:cNvSpPr>
            <p:nvPr/>
          </p:nvSpPr>
          <p:spPr bwMode="auto">
            <a:xfrm>
              <a:off x="3037" y="1444"/>
              <a:ext cx="42" cy="24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17" y="49"/>
                </a:cxn>
                <a:cxn ang="0">
                  <a:pos x="84" y="49"/>
                </a:cxn>
                <a:cxn ang="0">
                  <a:pos x="84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1" y="37"/>
                </a:cxn>
              </a:cxnLst>
              <a:rect l="0" t="0" r="r" b="b"/>
              <a:pathLst>
                <a:path w="84" h="49">
                  <a:moveTo>
                    <a:pt x="1" y="37"/>
                  </a:moveTo>
                  <a:lnTo>
                    <a:pt x="17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77" name="Oval 406"/>
            <p:cNvSpPr>
              <a:spLocks noChangeArrowheads="1"/>
            </p:cNvSpPr>
            <p:nvPr/>
          </p:nvSpPr>
          <p:spPr bwMode="auto">
            <a:xfrm>
              <a:off x="3039" y="1463"/>
              <a:ext cx="7" cy="5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78" name="Oval 407"/>
            <p:cNvSpPr>
              <a:spLocks noChangeArrowheads="1"/>
            </p:cNvSpPr>
            <p:nvPr/>
          </p:nvSpPr>
          <p:spPr bwMode="auto">
            <a:xfrm>
              <a:off x="3038" y="1465"/>
              <a:ext cx="5" cy="3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79" name="Oval 408"/>
            <p:cNvSpPr>
              <a:spLocks noChangeArrowheads="1"/>
            </p:cNvSpPr>
            <p:nvPr/>
          </p:nvSpPr>
          <p:spPr bwMode="auto">
            <a:xfrm>
              <a:off x="3037" y="1467"/>
              <a:ext cx="3" cy="2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80" name="Rectangle 409"/>
            <p:cNvSpPr>
              <a:spLocks noChangeArrowheads="1"/>
            </p:cNvSpPr>
            <p:nvPr/>
          </p:nvSpPr>
          <p:spPr bwMode="auto">
            <a:xfrm>
              <a:off x="3045" y="1444"/>
              <a:ext cx="11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Статьи,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81" name="Rectangle 410"/>
            <p:cNvSpPr>
              <a:spLocks noChangeArrowheads="1"/>
            </p:cNvSpPr>
            <p:nvPr/>
          </p:nvSpPr>
          <p:spPr bwMode="auto">
            <a:xfrm>
              <a:off x="3038" y="1452"/>
              <a:ext cx="19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публикации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82" name="Rectangle 411"/>
            <p:cNvSpPr>
              <a:spLocks noChangeArrowheads="1"/>
            </p:cNvSpPr>
            <p:nvPr/>
          </p:nvSpPr>
          <p:spPr bwMode="auto">
            <a:xfrm>
              <a:off x="3039" y="1460"/>
              <a:ext cx="17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о клиентах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83" name="Oval 412"/>
            <p:cNvSpPr>
              <a:spLocks noChangeArrowheads="1"/>
            </p:cNvSpPr>
            <p:nvPr/>
          </p:nvSpPr>
          <p:spPr bwMode="auto">
            <a:xfrm>
              <a:off x="3035" y="1236"/>
              <a:ext cx="113" cy="52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84" name="Oval 413"/>
            <p:cNvSpPr>
              <a:spLocks noChangeArrowheads="1"/>
            </p:cNvSpPr>
            <p:nvPr/>
          </p:nvSpPr>
          <p:spPr bwMode="auto">
            <a:xfrm>
              <a:off x="3045" y="1276"/>
              <a:ext cx="19" cy="10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85" name="Oval 414"/>
            <p:cNvSpPr>
              <a:spLocks noChangeArrowheads="1"/>
            </p:cNvSpPr>
            <p:nvPr/>
          </p:nvSpPr>
          <p:spPr bwMode="auto">
            <a:xfrm>
              <a:off x="3042" y="1281"/>
              <a:ext cx="12" cy="5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86" name="Oval 415"/>
            <p:cNvSpPr>
              <a:spLocks noChangeArrowheads="1"/>
            </p:cNvSpPr>
            <p:nvPr/>
          </p:nvSpPr>
          <p:spPr bwMode="auto">
            <a:xfrm>
              <a:off x="3039" y="1284"/>
              <a:ext cx="8" cy="4"/>
            </a:xfrm>
            <a:prstGeom prst="ellipse">
              <a:avLst/>
            </a:prstGeom>
            <a:solidFill>
              <a:srgbClr val="B3C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87" name="Rectangle 416"/>
            <p:cNvSpPr>
              <a:spLocks noChangeArrowheads="1"/>
            </p:cNvSpPr>
            <p:nvPr/>
          </p:nvSpPr>
          <p:spPr bwMode="auto">
            <a:xfrm>
              <a:off x="3076" y="1254"/>
              <a:ext cx="14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Знания о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88" name="Rectangle 417"/>
            <p:cNvSpPr>
              <a:spLocks noChangeArrowheads="1"/>
            </p:cNvSpPr>
            <p:nvPr/>
          </p:nvSpPr>
          <p:spPr bwMode="auto">
            <a:xfrm>
              <a:off x="3076" y="1261"/>
              <a:ext cx="14" cy="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100" dirty="0">
                  <a:solidFill>
                    <a:srgbClr val="000000"/>
                  </a:solidFill>
                  <a:latin typeface="+mn-lt"/>
                </a:rPr>
                <a:t>клиентах</a:t>
              </a:r>
              <a:endParaRPr lang="ru-RU" sz="2400" dirty="0">
                <a:latin typeface="+mn-lt"/>
              </a:endParaRPr>
            </a:p>
          </p:txBody>
        </p:sp>
        <p:sp>
          <p:nvSpPr>
            <p:cNvPr id="389" name="Freeform 418"/>
            <p:cNvSpPr>
              <a:spLocks/>
            </p:cNvSpPr>
            <p:nvPr/>
          </p:nvSpPr>
          <p:spPr bwMode="auto">
            <a:xfrm>
              <a:off x="3092" y="1288"/>
              <a:ext cx="3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7" y="20"/>
                </a:cxn>
                <a:cxn ang="0">
                  <a:pos x="47" y="33"/>
                </a:cxn>
              </a:cxnLst>
              <a:rect l="0" t="0" r="r" b="b"/>
              <a:pathLst>
                <a:path w="47" h="33">
                  <a:moveTo>
                    <a:pt x="0" y="0"/>
                  </a:moveTo>
                  <a:lnTo>
                    <a:pt x="0" y="20"/>
                  </a:lnTo>
                  <a:lnTo>
                    <a:pt x="47" y="20"/>
                  </a:lnTo>
                  <a:lnTo>
                    <a:pt x="47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90" name="Freeform 419"/>
            <p:cNvSpPr>
              <a:spLocks/>
            </p:cNvSpPr>
            <p:nvPr/>
          </p:nvSpPr>
          <p:spPr bwMode="auto">
            <a:xfrm>
              <a:off x="3120" y="1306"/>
              <a:ext cx="6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13" y="0"/>
                </a:cxn>
              </a:cxnLst>
              <a:rect l="0" t="0" r="r" b="b"/>
              <a:pathLst>
                <a:path w="13" h="5">
                  <a:moveTo>
                    <a:pt x="0" y="0"/>
                  </a:moveTo>
                  <a:lnTo>
                    <a:pt x="6" y="5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91" name="Freeform 420"/>
            <p:cNvSpPr>
              <a:spLocks/>
            </p:cNvSpPr>
            <p:nvPr/>
          </p:nvSpPr>
          <p:spPr bwMode="auto">
            <a:xfrm>
              <a:off x="3025" y="1288"/>
              <a:ext cx="67" cy="21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100" y="20"/>
                </a:cxn>
                <a:cxn ang="0">
                  <a:pos x="0" y="20"/>
                </a:cxn>
                <a:cxn ang="0">
                  <a:pos x="0" y="33"/>
                </a:cxn>
              </a:cxnLst>
              <a:rect l="0" t="0" r="r" b="b"/>
              <a:pathLst>
                <a:path w="100" h="33">
                  <a:moveTo>
                    <a:pt x="100" y="0"/>
                  </a:moveTo>
                  <a:lnTo>
                    <a:pt x="100" y="20"/>
                  </a:lnTo>
                  <a:lnTo>
                    <a:pt x="0" y="20"/>
                  </a:lnTo>
                  <a:lnTo>
                    <a:pt x="0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92" name="Freeform 421"/>
            <p:cNvSpPr>
              <a:spLocks/>
            </p:cNvSpPr>
            <p:nvPr/>
          </p:nvSpPr>
          <p:spPr bwMode="auto">
            <a:xfrm>
              <a:off x="3022" y="1306"/>
              <a:ext cx="6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5"/>
                </a:cxn>
                <a:cxn ang="0">
                  <a:pos x="12" y="0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lnTo>
                    <a:pt x="7" y="5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93" name="Freeform 422"/>
            <p:cNvSpPr>
              <a:spLocks/>
            </p:cNvSpPr>
            <p:nvPr/>
          </p:nvSpPr>
          <p:spPr bwMode="auto">
            <a:xfrm>
              <a:off x="2932" y="1288"/>
              <a:ext cx="160" cy="21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20"/>
                </a:cxn>
                <a:cxn ang="0">
                  <a:pos x="0" y="20"/>
                </a:cxn>
                <a:cxn ang="0">
                  <a:pos x="0" y="33"/>
                </a:cxn>
              </a:cxnLst>
              <a:rect l="0" t="0" r="r" b="b"/>
              <a:pathLst>
                <a:path w="240" h="33">
                  <a:moveTo>
                    <a:pt x="240" y="0"/>
                  </a:moveTo>
                  <a:lnTo>
                    <a:pt x="240" y="20"/>
                  </a:lnTo>
                  <a:lnTo>
                    <a:pt x="0" y="20"/>
                  </a:lnTo>
                  <a:lnTo>
                    <a:pt x="0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94" name="Freeform 423"/>
            <p:cNvSpPr>
              <a:spLocks/>
            </p:cNvSpPr>
            <p:nvPr/>
          </p:nvSpPr>
          <p:spPr bwMode="auto">
            <a:xfrm>
              <a:off x="2928" y="1307"/>
              <a:ext cx="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6" y="4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95" name="Freeform 424"/>
            <p:cNvSpPr>
              <a:spLocks/>
            </p:cNvSpPr>
            <p:nvPr/>
          </p:nvSpPr>
          <p:spPr bwMode="auto">
            <a:xfrm>
              <a:off x="3092" y="1288"/>
              <a:ext cx="130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195" y="20"/>
                </a:cxn>
                <a:cxn ang="0">
                  <a:pos x="195" y="33"/>
                </a:cxn>
              </a:cxnLst>
              <a:rect l="0" t="0" r="r" b="b"/>
              <a:pathLst>
                <a:path w="195" h="33">
                  <a:moveTo>
                    <a:pt x="0" y="0"/>
                  </a:moveTo>
                  <a:lnTo>
                    <a:pt x="0" y="20"/>
                  </a:lnTo>
                  <a:lnTo>
                    <a:pt x="195" y="20"/>
                  </a:lnTo>
                  <a:lnTo>
                    <a:pt x="195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  <p:sp>
          <p:nvSpPr>
            <p:cNvPr id="396" name="Freeform 425"/>
            <p:cNvSpPr>
              <a:spLocks/>
            </p:cNvSpPr>
            <p:nvPr/>
          </p:nvSpPr>
          <p:spPr bwMode="auto">
            <a:xfrm>
              <a:off x="3219" y="1306"/>
              <a:ext cx="6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5"/>
                </a:cxn>
                <a:cxn ang="0">
                  <a:pos x="12" y="0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lnTo>
                    <a:pt x="7" y="5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13177" y="857232"/>
            <a:ext cx="8756894" cy="839852"/>
          </a:xfrm>
          <a:solidFill>
            <a:srgbClr val="F2F2F2"/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0" defTabSz="914400">
              <a:spcBef>
                <a:spcPct val="0"/>
              </a:spcBef>
              <a:buNone/>
            </a:pPr>
            <a:r>
              <a:rPr lang="ru-RU" sz="2400" b="1" dirty="0" smtClean="0">
                <a:ea typeface="ＭＳ Ｐゴシック"/>
              </a:rPr>
              <a:t>Изменение должно быть оценено  с точки зрения всей Архитектуры компании (</a:t>
            </a:r>
            <a:r>
              <a:rPr lang="en-US" sz="2400" b="1" dirty="0" smtClean="0">
                <a:ea typeface="ＭＳ Ｐゴシック"/>
              </a:rPr>
              <a:t>Enterprise Architecture</a:t>
            </a:r>
            <a:r>
              <a:rPr lang="ru-RU" sz="2400" b="1" dirty="0" smtClean="0">
                <a:ea typeface="ＭＳ Ｐゴシック"/>
              </a:rPr>
              <a:t>)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13177" y="1890826"/>
            <a:ext cx="8756894" cy="839852"/>
          </a:xfrm>
          <a:prstGeom prst="rect">
            <a:avLst/>
          </a:prstGeom>
          <a:solidFill>
            <a:srgbClr val="F2F2F2"/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84898" tIns="42450" rIns="84898" bIns="42450" numCol="1" anchor="ctr" anchorCtr="0" compatLnSpc="1">
            <a:prstTxWarp prst="textNoShape">
              <a:avLst/>
            </a:prstTxWarp>
          </a:bodyPr>
          <a:lstStyle/>
          <a:p>
            <a:pPr marL="2520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/>
                <a:cs typeface="ＭＳ Ｐゴシック"/>
              </a:rPr>
              <a:t>После изменения - и Информационное решение и Архитектура компании  должны остаться целостными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13177" y="2928934"/>
            <a:ext cx="8756894" cy="839852"/>
          </a:xfrm>
          <a:prstGeom prst="rect">
            <a:avLst/>
          </a:prstGeom>
          <a:solidFill>
            <a:srgbClr val="F2F2F2"/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84898" tIns="42450" rIns="84898" bIns="42450" numCol="1" anchor="ctr" anchorCtr="0" compatLnSpc="1">
            <a:prstTxWarp prst="textNoShape">
              <a:avLst/>
            </a:prstTxWarp>
          </a:bodyPr>
          <a:lstStyle/>
          <a:p>
            <a:pPr marL="2520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B0000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2400" b="1" dirty="0" smtClean="0">
                <a:latin typeface="+mn-lt"/>
              </a:rPr>
              <a:t>Нужен сквозной процесс (</a:t>
            </a:r>
            <a:r>
              <a:rPr lang="en-US" sz="2400" b="1" dirty="0" smtClean="0">
                <a:latin typeface="+mn-lt"/>
              </a:rPr>
              <a:t>E2E</a:t>
            </a:r>
            <a:r>
              <a:rPr lang="ru-RU" sz="2400" b="1" dirty="0" smtClean="0">
                <a:latin typeface="+mn-lt"/>
              </a:rPr>
              <a:t>)</a:t>
            </a:r>
            <a:r>
              <a:rPr lang="en-US" sz="2400" b="1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проходящий через различные процессы компании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213177" y="4000504"/>
            <a:ext cx="8756894" cy="1714512"/>
          </a:xfrm>
          <a:prstGeom prst="rect">
            <a:avLst/>
          </a:prstGeom>
          <a:solidFill>
            <a:srgbClr val="F2F2F2"/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84898" tIns="42450" rIns="84898" bIns="42450" numCol="1" anchor="ctr" anchorCtr="0" compatLnSpc="1">
            <a:prstTxWarp prst="textNoShape">
              <a:avLst/>
            </a:prstTxWarp>
          </a:bodyPr>
          <a:lstStyle/>
          <a:p>
            <a:pPr marL="2520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B0000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2400" b="1" dirty="0" smtClean="0">
                <a:latin typeface="+mn-lt"/>
              </a:rPr>
              <a:t>Нужен сквозной процесс (</a:t>
            </a:r>
            <a:r>
              <a:rPr lang="en-US" sz="2400" b="1" dirty="0" smtClean="0">
                <a:latin typeface="+mn-lt"/>
              </a:rPr>
              <a:t>E2E</a:t>
            </a:r>
            <a:r>
              <a:rPr lang="ru-RU" sz="2400" b="1" dirty="0" smtClean="0">
                <a:latin typeface="+mn-lt"/>
              </a:rPr>
              <a:t>)</a:t>
            </a:r>
            <a:r>
              <a:rPr lang="en-US" sz="2400" b="1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проходящий через различные процессы и системы Компании  - потребляющий их ресурсы, сервиса, использующий отдельные процедуры или функции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9" name="Rectangle 2"/>
          <p:cNvSpPr>
            <a:spLocks noGrp="1"/>
          </p:cNvSpPr>
          <p:nvPr>
            <p:ph type="title" idx="4294967295"/>
          </p:nvPr>
        </p:nvSpPr>
        <p:spPr>
          <a:xfrm>
            <a:off x="-89086" y="0"/>
            <a:ext cx="8072462" cy="641350"/>
          </a:xfrm>
          <a:noFill/>
        </p:spPr>
        <p:txBody>
          <a:bodyPr/>
          <a:lstStyle/>
          <a:p>
            <a:r>
              <a:rPr lang="ru-RU" dirty="0" smtClean="0">
                <a:ln>
                  <a:noFill/>
                </a:ln>
                <a:effectLst/>
                <a:latin typeface="+mn-lt"/>
                <a:ea typeface="ＭＳ Ｐゴシック"/>
              </a:rPr>
              <a:t>Мы изменяем не ИР – Мы изменяем Архитектуру компании (</a:t>
            </a:r>
            <a:r>
              <a:rPr lang="en-US" dirty="0" smtClean="0">
                <a:ln>
                  <a:noFill/>
                </a:ln>
                <a:effectLst/>
                <a:latin typeface="+mn-lt"/>
                <a:ea typeface="ＭＳ Ｐゴシック"/>
              </a:rPr>
              <a:t>EA</a:t>
            </a:r>
            <a:r>
              <a:rPr lang="ru-RU" dirty="0" smtClean="0">
                <a:ln>
                  <a:noFill/>
                </a:ln>
                <a:effectLst/>
                <a:latin typeface="+mn-lt"/>
                <a:ea typeface="ＭＳ Ｐゴシック"/>
              </a:rPr>
              <a:t>) </a:t>
            </a:r>
            <a:endParaRPr lang="ru-RU" dirty="0" smtClean="0">
              <a:ln>
                <a:noFill/>
              </a:ln>
              <a:effectLst/>
              <a:latin typeface="+mn-lt"/>
              <a:ea typeface="ＭＳ Ｐゴシック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C38D4-6199-4FFF-ADD3-03F523788C72}" type="slidenum">
              <a:rPr lang="ru-RU" sz="2400" b="1" smtClean="0"/>
              <a:pPr>
                <a:defRPr/>
              </a:pPr>
              <a:t>4</a:t>
            </a:fld>
            <a:endParaRPr lang="ru-RU" sz="2400" b="1" dirty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0" y="2071678"/>
            <a:ext cx="9020175" cy="287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898" tIns="42450" rIns="84898" bIns="42450" numCol="1" anchor="t" anchorCtr="0" compatLnSpc="1">
            <a:prstTxWarp prst="textNoShape">
              <a:avLst/>
            </a:prstTxWarp>
          </a:bodyPr>
          <a:lstStyle/>
          <a:p>
            <a:pPr marL="315913" marR="0" lvl="0" indent="-315913" algn="ctr" defTabSz="4222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030A0"/>
              </a:buClr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/>
                <a:cs typeface="ＭＳ Ｐゴシック"/>
              </a:rPr>
              <a:t>Как обеспечить целостность и актуальность Информационного решения в рамках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/>
                <a:cs typeface="ＭＳ Ｐゴシック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/>
                <a:cs typeface="ＭＳ Ｐゴシック"/>
              </a:rPr>
              <a:t>всей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/>
                <a:cs typeface="ＭＳ Ｐゴシック"/>
              </a:rPr>
              <a:t> </a:t>
            </a:r>
            <a:r>
              <a:rPr lang="ru-RU" sz="3600" b="1" dirty="0" smtClean="0">
                <a:latin typeface="+mn-lt"/>
              </a:rPr>
              <a:t>Архитектуры компании (</a:t>
            </a:r>
            <a:r>
              <a:rPr lang="en-US" sz="3600" b="1" dirty="0" smtClean="0">
                <a:latin typeface="+mn-lt"/>
              </a:rPr>
              <a:t>EA</a:t>
            </a:r>
            <a:r>
              <a:rPr lang="ru-RU" sz="3600" b="1" dirty="0" smtClean="0">
                <a:latin typeface="+mn-lt"/>
              </a:rPr>
              <a:t>)</a:t>
            </a:r>
          </a:p>
          <a:p>
            <a:pPr marL="315913" marR="0" lvl="0" indent="-315913" algn="ctr" defTabSz="4222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030A0"/>
              </a:buClr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/>
                <a:cs typeface="ＭＳ Ｐゴシック"/>
              </a:rPr>
              <a:t>???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71450"/>
            <a:ext cx="7180263" cy="520700"/>
          </a:xfrm>
          <a:noFill/>
        </p:spPr>
        <p:txBody>
          <a:bodyPr lIns="18000" tIns="36000" rIns="18000" anchor="t"/>
          <a:lstStyle/>
          <a:p>
            <a:r>
              <a:rPr lang="ru-RU" sz="2000" b="1" dirty="0" smtClean="0">
                <a:latin typeface="+mn-lt"/>
                <a:ea typeface="ＭＳ Ｐゴシック"/>
              </a:rPr>
              <a:t>Архитектура Компании </a:t>
            </a:r>
            <a:r>
              <a:rPr lang="ru-RU" dirty="0" smtClean="0">
                <a:latin typeface="+mn-lt"/>
              </a:rPr>
              <a:t>- </a:t>
            </a:r>
            <a:r>
              <a:rPr lang="en-US" sz="2000" b="1" dirty="0" smtClean="0">
                <a:latin typeface="+mn-lt"/>
                <a:ea typeface="ＭＳ Ｐゴシック"/>
              </a:rPr>
              <a:t>Enterprise Architecture</a:t>
            </a:r>
            <a:endParaRPr lang="ru-RU" dirty="0" smtClean="0">
              <a:latin typeface="+mn-lt"/>
            </a:endParaRPr>
          </a:p>
        </p:txBody>
      </p:sp>
      <p:sp>
        <p:nvSpPr>
          <p:cNvPr id="423939" name="AutoShape 3"/>
          <p:cNvSpPr>
            <a:spLocks noChangeArrowheads="1"/>
          </p:cNvSpPr>
          <p:nvPr/>
        </p:nvSpPr>
        <p:spPr bwMode="auto">
          <a:xfrm>
            <a:off x="393157" y="768178"/>
            <a:ext cx="7921625" cy="6477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ru-RU" sz="1800" b="1" dirty="0" smtClean="0">
                <a:latin typeface="+mn-lt"/>
              </a:rPr>
              <a:t>Стратегия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ru-RU" sz="1800" b="1" dirty="0">
              <a:latin typeface="+mn-lt"/>
            </a:endParaRPr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537619" y="1558753"/>
            <a:ext cx="7632700" cy="865187"/>
          </a:xfrm>
          <a:prstGeom prst="rect">
            <a:avLst/>
          </a:prstGeom>
          <a:solidFill>
            <a:srgbClr val="F4EE00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ru-RU" sz="1800" b="1" dirty="0">
                <a:latin typeface="+mn-lt"/>
              </a:rPr>
              <a:t>Комплексная модель системы управления</a:t>
            </a:r>
          </a:p>
        </p:txBody>
      </p:sp>
      <p:sp>
        <p:nvSpPr>
          <p:cNvPr id="423941" name="Rectangle 5"/>
          <p:cNvSpPr>
            <a:spLocks noChangeArrowheads="1"/>
          </p:cNvSpPr>
          <p:nvPr/>
        </p:nvSpPr>
        <p:spPr bwMode="auto">
          <a:xfrm>
            <a:off x="537619" y="2480011"/>
            <a:ext cx="7632700" cy="865187"/>
          </a:xfrm>
          <a:prstGeom prst="rect">
            <a:avLst/>
          </a:prstGeom>
          <a:solidFill>
            <a:srgbClr val="EAE400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ru-RU" sz="1800" b="1">
                <a:latin typeface="+mn-lt"/>
              </a:rPr>
              <a:t>Виды деятельности</a:t>
            </a:r>
          </a:p>
        </p:txBody>
      </p:sp>
      <p:sp>
        <p:nvSpPr>
          <p:cNvPr id="423942" name="Rectangle 6"/>
          <p:cNvSpPr>
            <a:spLocks noChangeArrowheads="1"/>
          </p:cNvSpPr>
          <p:nvPr/>
        </p:nvSpPr>
        <p:spPr bwMode="auto">
          <a:xfrm>
            <a:off x="537619" y="3829403"/>
            <a:ext cx="7632700" cy="936625"/>
          </a:xfrm>
          <a:prstGeom prst="rect">
            <a:avLst/>
          </a:prstGeom>
          <a:solidFill>
            <a:srgbClr val="DED900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ru-RU" sz="1800" b="1" dirty="0">
                <a:latin typeface="+mn-lt"/>
              </a:rPr>
              <a:t>Ресурсы</a:t>
            </a:r>
          </a:p>
        </p:txBody>
      </p:sp>
      <p:sp>
        <p:nvSpPr>
          <p:cNvPr id="423943" name="Rectangle 7"/>
          <p:cNvSpPr>
            <a:spLocks noChangeArrowheads="1"/>
          </p:cNvSpPr>
          <p:nvPr/>
        </p:nvSpPr>
        <p:spPr bwMode="auto">
          <a:xfrm>
            <a:off x="6728869" y="4175478"/>
            <a:ext cx="1258888" cy="461963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Информационные ресурсы</a:t>
            </a:r>
          </a:p>
        </p:txBody>
      </p:sp>
      <p:sp>
        <p:nvSpPr>
          <p:cNvPr id="423944" name="Rectangle 8"/>
          <p:cNvSpPr>
            <a:spLocks noChangeArrowheads="1"/>
          </p:cNvSpPr>
          <p:nvPr/>
        </p:nvSpPr>
        <p:spPr bwMode="auto">
          <a:xfrm>
            <a:off x="751932" y="4175478"/>
            <a:ext cx="1258887" cy="446088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Материальные ресурсы</a:t>
            </a:r>
          </a:p>
        </p:txBody>
      </p:sp>
      <p:sp>
        <p:nvSpPr>
          <p:cNvPr id="423945" name="Rectangle 9"/>
          <p:cNvSpPr>
            <a:spLocks noChangeArrowheads="1"/>
          </p:cNvSpPr>
          <p:nvPr/>
        </p:nvSpPr>
        <p:spPr bwMode="auto">
          <a:xfrm>
            <a:off x="537619" y="4908903"/>
            <a:ext cx="7632700" cy="936625"/>
          </a:xfrm>
          <a:prstGeom prst="rect">
            <a:avLst/>
          </a:prstGeom>
          <a:solidFill>
            <a:srgbClr val="D2CD00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ru-RU" sz="1800" b="1">
                <a:latin typeface="+mn-lt"/>
              </a:rPr>
              <a:t>Инфраструктура и производственная среда</a:t>
            </a:r>
          </a:p>
        </p:txBody>
      </p:sp>
      <p:sp>
        <p:nvSpPr>
          <p:cNvPr id="423946" name="Rectangle 10"/>
          <p:cNvSpPr>
            <a:spLocks noChangeArrowheads="1"/>
          </p:cNvSpPr>
          <p:nvPr/>
        </p:nvSpPr>
        <p:spPr bwMode="auto">
          <a:xfrm>
            <a:off x="4736557" y="4175478"/>
            <a:ext cx="1258887" cy="461963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Финансовые ресурсы</a:t>
            </a:r>
          </a:p>
        </p:txBody>
      </p:sp>
      <p:sp>
        <p:nvSpPr>
          <p:cNvPr id="423947" name="Rectangle 11"/>
          <p:cNvSpPr>
            <a:spLocks noChangeArrowheads="1"/>
          </p:cNvSpPr>
          <p:nvPr/>
        </p:nvSpPr>
        <p:spPr bwMode="auto">
          <a:xfrm>
            <a:off x="3009173" y="1919115"/>
            <a:ext cx="2722030" cy="407988"/>
          </a:xfrm>
          <a:prstGeom prst="rect">
            <a:avLst/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800" b="1" dirty="0">
                <a:latin typeface="+mn-lt"/>
              </a:rPr>
              <a:t>Подсистемы системы управления</a:t>
            </a:r>
          </a:p>
        </p:txBody>
      </p:sp>
      <p:sp>
        <p:nvSpPr>
          <p:cNvPr id="423948" name="Rectangle 12"/>
          <p:cNvSpPr>
            <a:spLocks noChangeArrowheads="1"/>
          </p:cNvSpPr>
          <p:nvPr/>
        </p:nvSpPr>
        <p:spPr bwMode="auto">
          <a:xfrm>
            <a:off x="631978" y="1919115"/>
            <a:ext cx="2232025" cy="407988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Концепция системы управления</a:t>
            </a:r>
          </a:p>
        </p:txBody>
      </p:sp>
      <p:sp>
        <p:nvSpPr>
          <p:cNvPr id="423949" name="Rectangle 13"/>
          <p:cNvSpPr>
            <a:spLocks noChangeArrowheads="1"/>
          </p:cNvSpPr>
          <p:nvPr/>
        </p:nvSpPr>
        <p:spPr bwMode="auto">
          <a:xfrm>
            <a:off x="5831410" y="1919115"/>
            <a:ext cx="2232025" cy="407988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 dirty="0">
                <a:latin typeface="+mn-lt"/>
              </a:rPr>
              <a:t>Организационная структура</a:t>
            </a:r>
          </a:p>
        </p:txBody>
      </p:sp>
      <p:sp>
        <p:nvSpPr>
          <p:cNvPr id="423950" name="Rectangle 14"/>
          <p:cNvSpPr>
            <a:spLocks noChangeArrowheads="1"/>
          </p:cNvSpPr>
          <p:nvPr/>
        </p:nvSpPr>
        <p:spPr bwMode="auto">
          <a:xfrm>
            <a:off x="680494" y="5304191"/>
            <a:ext cx="1439863" cy="431800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Материальные основные фонды</a:t>
            </a:r>
          </a:p>
        </p:txBody>
      </p:sp>
      <p:sp>
        <p:nvSpPr>
          <p:cNvPr id="423951" name="Rectangle 15"/>
          <p:cNvSpPr>
            <a:spLocks noChangeArrowheads="1"/>
          </p:cNvSpPr>
          <p:nvPr/>
        </p:nvSpPr>
        <p:spPr bwMode="auto">
          <a:xfrm>
            <a:off x="6297069" y="2803861"/>
            <a:ext cx="1655763" cy="396875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Результаты деятельности</a:t>
            </a:r>
          </a:p>
        </p:txBody>
      </p:sp>
      <p:sp>
        <p:nvSpPr>
          <p:cNvPr id="423952" name="Rectangle 16"/>
          <p:cNvSpPr>
            <a:spLocks noChangeArrowheads="1"/>
          </p:cNvSpPr>
          <p:nvPr/>
        </p:nvSpPr>
        <p:spPr bwMode="auto">
          <a:xfrm>
            <a:off x="2582319" y="2803861"/>
            <a:ext cx="1655763" cy="396875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Процессы</a:t>
            </a:r>
          </a:p>
        </p:txBody>
      </p:sp>
      <p:sp>
        <p:nvSpPr>
          <p:cNvPr id="423953" name="Rectangle 17"/>
          <p:cNvSpPr>
            <a:spLocks noChangeArrowheads="1"/>
          </p:cNvSpPr>
          <p:nvPr/>
        </p:nvSpPr>
        <p:spPr bwMode="auto">
          <a:xfrm>
            <a:off x="680494" y="2803861"/>
            <a:ext cx="1655763" cy="396875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Технологии</a:t>
            </a:r>
          </a:p>
        </p:txBody>
      </p:sp>
      <p:sp>
        <p:nvSpPr>
          <p:cNvPr id="423954" name="Rectangle 18"/>
          <p:cNvSpPr>
            <a:spLocks noChangeArrowheads="1"/>
          </p:cNvSpPr>
          <p:nvPr/>
        </p:nvSpPr>
        <p:spPr bwMode="auto">
          <a:xfrm>
            <a:off x="2744244" y="4173891"/>
            <a:ext cx="1258888" cy="461962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Нематериальные ресурсы</a:t>
            </a:r>
          </a:p>
        </p:txBody>
      </p:sp>
      <p:sp>
        <p:nvSpPr>
          <p:cNvPr id="423957" name="Rectangle 21"/>
          <p:cNvSpPr>
            <a:spLocks noChangeArrowheads="1"/>
          </p:cNvSpPr>
          <p:nvPr/>
        </p:nvSpPr>
        <p:spPr bwMode="auto">
          <a:xfrm>
            <a:off x="4453982" y="2803861"/>
            <a:ext cx="1655762" cy="396875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Проекты</a:t>
            </a:r>
          </a:p>
        </p:txBody>
      </p:sp>
      <p:sp>
        <p:nvSpPr>
          <p:cNvPr id="423958" name="Rectangle 22"/>
          <p:cNvSpPr>
            <a:spLocks noChangeArrowheads="1"/>
          </p:cNvSpPr>
          <p:nvPr/>
        </p:nvSpPr>
        <p:spPr bwMode="auto">
          <a:xfrm>
            <a:off x="6512969" y="5304191"/>
            <a:ext cx="1439863" cy="431800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rIns="0"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Производственная среда</a:t>
            </a:r>
          </a:p>
        </p:txBody>
      </p:sp>
      <p:sp>
        <p:nvSpPr>
          <p:cNvPr id="423959" name="Rectangle 23"/>
          <p:cNvSpPr>
            <a:spLocks noChangeArrowheads="1"/>
          </p:cNvSpPr>
          <p:nvPr/>
        </p:nvSpPr>
        <p:spPr bwMode="auto">
          <a:xfrm>
            <a:off x="3633244" y="5304191"/>
            <a:ext cx="1439863" cy="431800"/>
          </a:xfrm>
          <a:prstGeom prst="rect">
            <a:avLst/>
          </a:prstGeom>
          <a:solidFill>
            <a:srgbClr val="FFE9BD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b="0">
                <a:latin typeface="+mn-lt"/>
              </a:rPr>
              <a:t>Нематериальные основные фонды</a:t>
            </a:r>
          </a:p>
        </p:txBody>
      </p:sp>
      <p:sp>
        <p:nvSpPr>
          <p:cNvPr id="423960" name="Rectangle 24"/>
          <p:cNvSpPr>
            <a:spLocks noChangeArrowheads="1"/>
          </p:cNvSpPr>
          <p:nvPr/>
        </p:nvSpPr>
        <p:spPr bwMode="auto">
          <a:xfrm>
            <a:off x="548732" y="3435942"/>
            <a:ext cx="7632700" cy="306370"/>
          </a:xfrm>
          <a:prstGeom prst="rect">
            <a:avLst/>
          </a:prstGeom>
          <a:solidFill>
            <a:srgbClr val="DED900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ru-RU" sz="1800" b="1">
                <a:latin typeface="+mn-lt"/>
              </a:rPr>
              <a:t>Персонал</a:t>
            </a:r>
          </a:p>
        </p:txBody>
      </p:sp>
      <p:pic>
        <p:nvPicPr>
          <p:cNvPr id="28" name="Picture 10" descr="IDSLogoClaim2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232390"/>
            <a:ext cx="819490" cy="36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1082841" y="6257070"/>
            <a:ext cx="4174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latin typeface="+mn-lt"/>
              </a:rPr>
              <a:t>Разработка IDS </a:t>
            </a:r>
            <a:r>
              <a:rPr lang="ru-RU" sz="1600" b="1" i="1" dirty="0" err="1" smtClean="0">
                <a:latin typeface="+mn-lt"/>
              </a:rPr>
              <a:t>Scheer</a:t>
            </a:r>
            <a:r>
              <a:rPr lang="ru-RU" sz="1600" b="1" i="1" dirty="0" smtClean="0">
                <a:latin typeface="+mn-lt"/>
              </a:rPr>
              <a:t> Россия и страны СНГ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Подсистемы управления в </a:t>
            </a:r>
            <a:r>
              <a:rPr lang="ru-RU" dirty="0">
                <a:latin typeface="+mn-lt"/>
              </a:rPr>
              <a:t>р</a:t>
            </a:r>
            <a:r>
              <a:rPr lang="ru-RU" dirty="0" smtClean="0">
                <a:latin typeface="+mn-lt"/>
              </a:rPr>
              <a:t>амках </a:t>
            </a:r>
            <a:r>
              <a:rPr lang="en-US" dirty="0">
                <a:latin typeface="+mn-lt"/>
              </a:rPr>
              <a:t>Enterprise Architecture</a:t>
            </a:r>
            <a:endParaRPr lang="ru-RU" dirty="0">
              <a:latin typeface="+mn-lt"/>
            </a:endParaRPr>
          </a:p>
        </p:txBody>
      </p:sp>
      <p:pic>
        <p:nvPicPr>
          <p:cNvPr id="35" name="Рисунок 34" descr="Кубик маленьки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315" y="1816088"/>
            <a:ext cx="2368757" cy="2758309"/>
          </a:xfrm>
          <a:prstGeom prst="rect">
            <a:avLst/>
          </a:prstGeom>
        </p:spPr>
      </p:pic>
      <p:pic>
        <p:nvPicPr>
          <p:cNvPr id="37" name="Рисунок 36" descr="Кубик большой_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92" y="1251842"/>
            <a:ext cx="4422109" cy="448726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4684718" y="4998289"/>
            <a:ext cx="4335156" cy="804155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pPr algn="ctr"/>
            <a:r>
              <a:rPr lang="ru-RU" sz="2100" b="1" dirty="0" smtClean="0">
                <a:latin typeface="+mn-lt"/>
              </a:rPr>
              <a:t>Как можно использовать</a:t>
            </a:r>
          </a:p>
          <a:p>
            <a:pPr algn="ctr"/>
            <a:r>
              <a:rPr lang="ru-RU" sz="2100" b="1" dirty="0" smtClean="0">
                <a:latin typeface="+mn-lt"/>
              </a:rPr>
              <a:t> Подсистему?</a:t>
            </a:r>
            <a:endParaRPr lang="ru-RU" sz="21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2001" y="707553"/>
            <a:ext cx="4458613" cy="804155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pPr algn="ctr"/>
            <a:r>
              <a:rPr lang="ru-RU" sz="2100" b="1" dirty="0" smtClean="0">
                <a:latin typeface="+mn-lt"/>
              </a:rPr>
              <a:t>Чем характеризуется </a:t>
            </a:r>
          </a:p>
          <a:p>
            <a:pPr algn="ctr"/>
            <a:r>
              <a:rPr lang="ru-RU" sz="2100" b="1" dirty="0" smtClean="0">
                <a:latin typeface="+mn-lt"/>
              </a:rPr>
              <a:t>Подсистема?</a:t>
            </a:r>
            <a:endParaRPr lang="ru-RU" sz="2100" b="1" dirty="0">
              <a:latin typeface="+mn-lt"/>
            </a:endParaRPr>
          </a:p>
        </p:txBody>
      </p:sp>
      <p:sp>
        <p:nvSpPr>
          <p:cNvPr id="8" name="Молния 7"/>
          <p:cNvSpPr/>
          <p:nvPr/>
        </p:nvSpPr>
        <p:spPr>
          <a:xfrm rot="16434792">
            <a:off x="803370" y="4901776"/>
            <a:ext cx="870857" cy="1451348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6298" tIns="78149" rIns="156298" bIns="78149"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58" y="5739105"/>
            <a:ext cx="2326905" cy="419434"/>
          </a:xfrm>
          <a:prstGeom prst="rect">
            <a:avLst/>
          </a:prstGeom>
          <a:noFill/>
        </p:spPr>
        <p:txBody>
          <a:bodyPr wrap="none" lIns="156298" tIns="78149" rIns="156298" bIns="78149" rtlCol="0">
            <a:spAutoFit/>
          </a:bodyPr>
          <a:lstStyle/>
          <a:p>
            <a:r>
              <a:rPr lang="ru-RU" b="1" dirty="0" err="1" smtClean="0">
                <a:latin typeface="+mn-lt"/>
              </a:rPr>
              <a:t>СУ_Финансовый</a:t>
            </a:r>
            <a:r>
              <a:rPr lang="ru-RU" b="1" dirty="0" smtClean="0">
                <a:latin typeface="+mn-lt"/>
              </a:rPr>
              <a:t> учет</a:t>
            </a:r>
            <a:endParaRPr lang="ru-RU" b="1" dirty="0">
              <a:latin typeface="+mn-lt"/>
            </a:endParaRPr>
          </a:p>
        </p:txBody>
      </p:sp>
      <p:sp>
        <p:nvSpPr>
          <p:cNvPr id="10" name="Молния 9"/>
          <p:cNvSpPr/>
          <p:nvPr/>
        </p:nvSpPr>
        <p:spPr>
          <a:xfrm rot="19016910">
            <a:off x="438614" y="427307"/>
            <a:ext cx="725674" cy="1741714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6298" tIns="78149" rIns="156298" bIns="78149" rtlCol="0" anchor="ctr"/>
          <a:lstStyle/>
          <a:p>
            <a:pPr algn="ctr"/>
            <a:endParaRPr lang="ru-RU" dirty="0"/>
          </a:p>
        </p:txBody>
      </p:sp>
      <p:sp>
        <p:nvSpPr>
          <p:cNvPr id="12" name="Молния 11"/>
          <p:cNvSpPr/>
          <p:nvPr/>
        </p:nvSpPr>
        <p:spPr>
          <a:xfrm rot="8480119">
            <a:off x="3585197" y="4322065"/>
            <a:ext cx="725674" cy="1741714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6298" tIns="78149" rIns="156298" bIns="78149"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531975" y="4908093"/>
            <a:ext cx="1088296" cy="419434"/>
          </a:xfrm>
          <a:prstGeom prst="rect">
            <a:avLst/>
          </a:prstGeom>
          <a:noFill/>
        </p:spPr>
        <p:txBody>
          <a:bodyPr wrap="none" lIns="156298" tIns="78149" rIns="156298" bIns="78149" rtlCol="0">
            <a:spAutoFit/>
          </a:bodyPr>
          <a:lstStyle/>
          <a:p>
            <a:r>
              <a:rPr lang="ru-RU" b="1" dirty="0" smtClean="0">
                <a:latin typeface="+mn-lt"/>
              </a:rPr>
              <a:t>СУ_СМК</a:t>
            </a:r>
            <a:endParaRPr lang="ru-RU" b="1" dirty="0">
              <a:latin typeface="+mn-lt"/>
            </a:endParaRPr>
          </a:p>
        </p:txBody>
      </p:sp>
      <p:sp>
        <p:nvSpPr>
          <p:cNvPr id="14" name="Молния 13"/>
          <p:cNvSpPr/>
          <p:nvPr/>
        </p:nvSpPr>
        <p:spPr>
          <a:xfrm rot="5210481">
            <a:off x="3096546" y="583223"/>
            <a:ext cx="870857" cy="1451348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6298" tIns="78149" rIns="156298" bIns="78149"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" y="869651"/>
            <a:ext cx="1428133" cy="419434"/>
          </a:xfrm>
          <a:prstGeom prst="rect">
            <a:avLst/>
          </a:prstGeom>
          <a:noFill/>
        </p:spPr>
        <p:txBody>
          <a:bodyPr wrap="none" lIns="156298" tIns="78149" rIns="156298" bIns="78149" rtlCol="0">
            <a:spAutoFit/>
          </a:bodyPr>
          <a:lstStyle/>
          <a:p>
            <a:r>
              <a:rPr lang="ru-RU" b="1" dirty="0" err="1" smtClean="0">
                <a:latin typeface="+mn-lt"/>
              </a:rPr>
              <a:t>СУ_Закупки</a:t>
            </a:r>
            <a:endParaRPr lang="ru-RU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6771" y="956737"/>
            <a:ext cx="1535391" cy="419434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r>
              <a:rPr lang="ru-RU" b="1" dirty="0" smtClean="0">
                <a:latin typeface="+mn-lt"/>
              </a:rPr>
              <a:t>СУ_ТОРО</a:t>
            </a:r>
            <a:endParaRPr lang="ru-RU" b="1" dirty="0">
              <a:latin typeface="+mn-lt"/>
            </a:endParaRPr>
          </a:p>
        </p:txBody>
      </p:sp>
      <p:sp>
        <p:nvSpPr>
          <p:cNvPr id="16" name="Молния 15"/>
          <p:cNvSpPr/>
          <p:nvPr/>
        </p:nvSpPr>
        <p:spPr>
          <a:xfrm rot="5210481">
            <a:off x="3978906" y="1274457"/>
            <a:ext cx="870857" cy="3259926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6298" tIns="78149" rIns="156298" bIns="78149"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81871" y="2861126"/>
            <a:ext cx="1310615" cy="419434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r>
              <a:rPr lang="ru-RU" b="1" dirty="0" smtClean="0">
                <a:latin typeface="+mn-lt"/>
              </a:rPr>
              <a:t>СУ_ИТ</a:t>
            </a:r>
            <a:endParaRPr lang="ru-RU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0596" y="1714488"/>
            <a:ext cx="1726576" cy="373268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r>
              <a:rPr lang="ru-RU" sz="1400" dirty="0" smtClean="0">
                <a:latin typeface="+mn-lt"/>
              </a:rPr>
              <a:t>ПУ ИТ-сервисами</a:t>
            </a:r>
            <a:endParaRPr lang="ru-RU" sz="14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7950" y="4399310"/>
            <a:ext cx="2867948" cy="373268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r>
              <a:rPr lang="ru-RU" sz="1400" dirty="0" smtClean="0">
                <a:latin typeface="+mn-lt"/>
              </a:rPr>
              <a:t>ПУ Конфигурациями и Активами</a:t>
            </a:r>
            <a:endParaRPr lang="ru-RU" sz="14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48359" y="2124857"/>
            <a:ext cx="1482255" cy="588712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r>
              <a:rPr lang="ru-RU" sz="1400" dirty="0" smtClean="0">
                <a:latin typeface="+mn-lt"/>
              </a:rPr>
              <a:t>ПУ Портфелем проектов</a:t>
            </a:r>
            <a:endParaRPr lang="ru-RU" sz="1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47349" y="2929097"/>
            <a:ext cx="1820999" cy="373268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r>
              <a:rPr lang="ru-RU" sz="1400" dirty="0" smtClean="0">
                <a:latin typeface="+mn-lt"/>
              </a:rPr>
              <a:t>ПУ </a:t>
            </a:r>
            <a:r>
              <a:rPr lang="ru-RU" sz="1400" dirty="0" err="1" smtClean="0">
                <a:latin typeface="+mn-lt"/>
              </a:rPr>
              <a:t>ИТ-Стратегией</a:t>
            </a:r>
            <a:endParaRPr lang="ru-RU" sz="14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51315" y="1751278"/>
            <a:ext cx="910501" cy="373268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r>
              <a:rPr lang="ru-RU" sz="1400" dirty="0" smtClean="0">
                <a:latin typeface="+mn-lt"/>
              </a:rPr>
              <a:t>ПУ КИС</a:t>
            </a:r>
            <a:endParaRPr lang="ru-RU" sz="14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03284" y="3657446"/>
            <a:ext cx="1820999" cy="373268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r>
              <a:rPr lang="ru-RU" sz="1400" dirty="0" smtClean="0">
                <a:latin typeface="+mn-lt"/>
              </a:rPr>
              <a:t>ПУ ИР</a:t>
            </a:r>
            <a:endParaRPr lang="ru-RU" sz="1400" dirty="0">
              <a:latin typeface="+mn-lt"/>
            </a:endParaRPr>
          </a:p>
        </p:txBody>
      </p:sp>
      <p:cxnSp>
        <p:nvCxnSpPr>
          <p:cNvPr id="26" name="Прямая со стрелкой 25"/>
          <p:cNvCxnSpPr>
            <a:stCxn id="21" idx="1"/>
          </p:cNvCxnSpPr>
          <p:nvPr/>
        </p:nvCxnSpPr>
        <p:spPr>
          <a:xfrm rot="10800000" flipV="1">
            <a:off x="7225269" y="2419213"/>
            <a:ext cx="323090" cy="399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7225260" y="3342491"/>
            <a:ext cx="325433" cy="314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6394229" y="1925934"/>
            <a:ext cx="457613" cy="541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365712" y="2115667"/>
            <a:ext cx="696103" cy="1612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6272817" y="4193062"/>
            <a:ext cx="427781" cy="285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6851842" y="3961558"/>
            <a:ext cx="895005" cy="3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246139" tIns="61535" rIns="79995" bIns="0" numCol="1" anchor="ctr" anchorCtr="0" compatLnSpc="1">
            <a:prstTxWarp prst="textNoShape">
              <a:avLst/>
            </a:prstTxWarp>
          </a:bodyPr>
          <a:lstStyle/>
          <a:p>
            <a:r>
              <a:rPr lang="ru-RU" dirty="0">
                <a:latin typeface="+mn-lt"/>
              </a:rPr>
              <a:t>Чем </a:t>
            </a:r>
            <a:r>
              <a:rPr lang="ru-RU" dirty="0" smtClean="0">
                <a:latin typeface="+mn-lt"/>
              </a:rPr>
              <a:t>характеризуется отдельная Подсистема?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04254" y="727514"/>
            <a:ext cx="6715620" cy="2389450"/>
          </a:xfrm>
        </p:spPr>
        <p:txBody>
          <a:bodyPr>
            <a:no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2000" b="1" dirty="0" smtClean="0"/>
              <a:t>Предоставляет уникальные сервиса – управляет уникальными объектами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2000" b="1" dirty="0" smtClean="0"/>
              <a:t>Исполняет уникальные роли – имеет уникальные компетенции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2000" b="1" dirty="0" smtClean="0"/>
              <a:t>Использует/участвует в общих процессах компании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2000" b="1" dirty="0" smtClean="0"/>
              <a:t>Может обладать уникальными процессами (быть владельцем)</a:t>
            </a:r>
            <a:endParaRPr lang="ru-RU" sz="2000" b="1" dirty="0"/>
          </a:p>
        </p:txBody>
      </p:sp>
      <p:pic>
        <p:nvPicPr>
          <p:cNvPr id="5" name="Рисунок 4" descr="Кубик маленьки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92" y="975925"/>
            <a:ext cx="2154360" cy="2310199"/>
          </a:xfrm>
          <a:prstGeom prst="rect">
            <a:avLst/>
          </a:prstGeom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714752"/>
            <a:ext cx="373349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992" y="3714752"/>
            <a:ext cx="4895074" cy="257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-84661" y="2295186"/>
            <a:ext cx="2644414" cy="41943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156298" tIns="78149" rIns="156298" bIns="78149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Подсистема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473" y="667699"/>
            <a:ext cx="1828470" cy="19230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56298" tIns="78149" rIns="156298" bIns="78149" rtlCol="0">
            <a:no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Процессы ИТ</a:t>
            </a:r>
            <a:endParaRPr lang="ru-RU" sz="1400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72" y="2683472"/>
            <a:ext cx="1828470" cy="1805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56298" tIns="78149" rIns="156298" bIns="78149" rtlCol="0">
            <a:noAutofit/>
          </a:bodyPr>
          <a:lstStyle/>
          <a:p>
            <a:r>
              <a:rPr lang="ru-RU" sz="1200" b="1" dirty="0" smtClean="0">
                <a:latin typeface="+mn-lt"/>
              </a:rPr>
              <a:t>Организационная и ролевая структура ИТ</a:t>
            </a:r>
            <a:endParaRPr lang="ru-RU" sz="12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986" y="4635583"/>
            <a:ext cx="1828470" cy="17602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56298" tIns="78149" rIns="156298" bIns="78149" rtlCol="0">
            <a:no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Сервисы ИТ</a:t>
            </a:r>
            <a:endParaRPr lang="ru-RU" sz="1400" b="1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864" y="2"/>
            <a:ext cx="7154984" cy="641048"/>
          </a:xfrm>
        </p:spPr>
        <p:txBody>
          <a:bodyPr/>
          <a:lstStyle/>
          <a:p>
            <a:r>
              <a:rPr lang="ru-RU" dirty="0" err="1" smtClean="0">
                <a:latin typeface="+mn-lt"/>
              </a:rPr>
              <a:t>Бенефиты</a:t>
            </a:r>
            <a:r>
              <a:rPr lang="ru-RU" dirty="0" smtClean="0">
                <a:latin typeface="+mn-lt"/>
              </a:rPr>
              <a:t>: «Счастливо заснуть не удастся» 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5063" y="3238894"/>
            <a:ext cx="4680351" cy="2969385"/>
          </a:xfrm>
        </p:spPr>
        <p:txBody>
          <a:bodyPr/>
          <a:lstStyle/>
          <a:p>
            <a:r>
              <a:rPr lang="ru-RU" dirty="0" err="1" smtClean="0"/>
              <a:t>Йй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892" y="979696"/>
            <a:ext cx="1474036" cy="161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774" y="4971053"/>
            <a:ext cx="1397153" cy="142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892" y="3260570"/>
            <a:ext cx="1714191" cy="114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Рисунок 14" descr="Кубик маленький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72" y="-39310"/>
            <a:ext cx="531391" cy="680360"/>
          </a:xfrm>
          <a:prstGeom prst="rect">
            <a:avLst/>
          </a:prstGeom>
        </p:spPr>
      </p:pic>
      <p:graphicFrame>
        <p:nvGraphicFramePr>
          <p:cNvPr id="29" name="Схема 28"/>
          <p:cNvGraphicFramePr/>
          <p:nvPr/>
        </p:nvGraphicFramePr>
        <p:xfrm>
          <a:off x="2304253" y="1247892"/>
          <a:ext cx="6715621" cy="4878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2" name="Стрелка вправо 41"/>
          <p:cNvSpPr/>
          <p:nvPr/>
        </p:nvSpPr>
        <p:spPr>
          <a:xfrm>
            <a:off x="2950964" y="4534063"/>
            <a:ext cx="5999669" cy="377143"/>
          </a:xfrm>
          <a:prstGeom prst="rightArrow">
            <a:avLst>
              <a:gd name="adj1" fmla="val 50000"/>
              <a:gd name="adj2" fmla="val 57717"/>
            </a:avLst>
          </a:prstGeom>
          <a:gradFill>
            <a:gsLst>
              <a:gs pos="37000">
                <a:srgbClr val="92D050"/>
              </a:gs>
              <a:gs pos="67000">
                <a:srgbClr val="00FF00">
                  <a:alpha val="88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1947065" y="1077025"/>
            <a:ext cx="357187" cy="5000625"/>
          </a:xfrm>
          <a:prstGeom prst="rightArrow">
            <a:avLst>
              <a:gd name="adj1" fmla="val 68581"/>
              <a:gd name="adj2" fmla="val 73131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34" tIns="45717" rIns="91434" bIns="45717" anchor="ctr"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3085544" y="4008517"/>
            <a:ext cx="5769904" cy="376156"/>
          </a:xfrm>
          <a:prstGeom prst="rightArrow">
            <a:avLst>
              <a:gd name="adj1" fmla="val 50000"/>
              <a:gd name="adj2" fmla="val 57717"/>
            </a:avLst>
          </a:prstGeom>
          <a:gradFill>
            <a:gsLst>
              <a:gs pos="37000">
                <a:srgbClr val="92D050"/>
              </a:gs>
              <a:gs pos="67000">
                <a:srgbClr val="00FF00">
                  <a:alpha val="88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TextBox 50"/>
          <p:cNvSpPr txBox="1"/>
          <p:nvPr/>
        </p:nvSpPr>
        <p:spPr>
          <a:xfrm>
            <a:off x="4585603" y="4498680"/>
            <a:ext cx="3188551" cy="388657"/>
          </a:xfrm>
          <a:prstGeom prst="rect">
            <a:avLst/>
          </a:prstGeom>
          <a:noFill/>
        </p:spPr>
        <p:txBody>
          <a:bodyPr wrap="none" lIns="156298" tIns="78149" rIns="156298" bIns="78149" rtlCol="0">
            <a:spAutoFit/>
          </a:bodyPr>
          <a:lstStyle/>
          <a:p>
            <a:r>
              <a:rPr lang="ru-RU" sz="1500" dirty="0" smtClean="0">
                <a:latin typeface="+mn-lt"/>
              </a:rPr>
              <a:t>Процесс управления изменениями</a:t>
            </a:r>
            <a:endParaRPr lang="ru-RU" sz="1500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38938" y="3970045"/>
            <a:ext cx="3581932" cy="388657"/>
          </a:xfrm>
          <a:prstGeom prst="rect">
            <a:avLst/>
          </a:prstGeom>
          <a:noFill/>
        </p:spPr>
        <p:txBody>
          <a:bodyPr wrap="square" lIns="156298" tIns="78149" rIns="156298" bIns="78149" rtlCol="0">
            <a:spAutoFit/>
          </a:bodyPr>
          <a:lstStyle/>
          <a:p>
            <a:r>
              <a:rPr lang="ru-RU" sz="1500" dirty="0" smtClean="0">
                <a:latin typeface="+mn-lt"/>
              </a:rPr>
              <a:t>Процесс управления инцидентами</a:t>
            </a:r>
            <a:endParaRPr lang="ru-RU" sz="15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10948" y="4948641"/>
            <a:ext cx="3439132" cy="388657"/>
          </a:xfrm>
          <a:prstGeom prst="rect">
            <a:avLst/>
          </a:prstGeom>
          <a:noFill/>
        </p:spPr>
        <p:txBody>
          <a:bodyPr wrap="none" lIns="156298" tIns="78149" rIns="156298" bIns="78149" rtlCol="0">
            <a:spAutoFit/>
          </a:bodyPr>
          <a:lstStyle/>
          <a:p>
            <a:r>
              <a:rPr lang="ru-RU" sz="1500" dirty="0" smtClean="0">
                <a:latin typeface="+mn-lt"/>
              </a:rPr>
              <a:t>Процесс управления конфигурациями</a:t>
            </a:r>
            <a:endParaRPr lang="ru-RU" sz="1500" dirty="0">
              <a:latin typeface="+mn-lt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3110817" y="5591440"/>
            <a:ext cx="5769904" cy="376156"/>
          </a:xfrm>
          <a:prstGeom prst="rightArrow">
            <a:avLst>
              <a:gd name="adj1" fmla="val 50000"/>
              <a:gd name="adj2" fmla="val 57717"/>
            </a:avLst>
          </a:prstGeom>
          <a:gradFill>
            <a:gsLst>
              <a:gs pos="37000">
                <a:srgbClr val="92D050"/>
              </a:gs>
              <a:gs pos="67000">
                <a:srgbClr val="00FF00">
                  <a:alpha val="88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TextBox 27"/>
          <p:cNvSpPr txBox="1"/>
          <p:nvPr/>
        </p:nvSpPr>
        <p:spPr>
          <a:xfrm>
            <a:off x="4452562" y="5565494"/>
            <a:ext cx="3605332" cy="388657"/>
          </a:xfrm>
          <a:prstGeom prst="rect">
            <a:avLst/>
          </a:prstGeom>
          <a:noFill/>
        </p:spPr>
        <p:txBody>
          <a:bodyPr wrap="none" lIns="156298" tIns="78149" rIns="156298" bIns="78149" rtlCol="0">
            <a:spAutoFit/>
          </a:bodyPr>
          <a:lstStyle/>
          <a:p>
            <a:r>
              <a:rPr lang="ru-RU" sz="1500" dirty="0" smtClean="0">
                <a:latin typeface="+mn-lt"/>
              </a:rPr>
              <a:t>Процесс управления ……………………………..</a:t>
            </a:r>
            <a:endParaRPr lang="ru-RU" sz="1500" dirty="0">
              <a:latin typeface="+mn-lt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1906" y="3954926"/>
            <a:ext cx="1331020" cy="61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28225" y="4993863"/>
            <a:ext cx="1331020" cy="61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31238" y="4462922"/>
            <a:ext cx="1331020" cy="61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029100" y="5568541"/>
            <a:ext cx="1331020" cy="61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433875" y="823808"/>
            <a:ext cx="13033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683873" y="814335"/>
            <a:ext cx="13033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883470" y="823808"/>
            <a:ext cx="13033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121420" y="785794"/>
            <a:ext cx="13033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373643" y="785794"/>
            <a:ext cx="13033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583923" y="785794"/>
            <a:ext cx="36671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n-lt"/>
              </a:rPr>
              <a:t>Как можно использовать </a:t>
            </a:r>
            <a:r>
              <a:rPr lang="ru-RU" dirty="0" smtClean="0">
                <a:latin typeface="+mn-lt"/>
              </a:rPr>
              <a:t>отдельную Подсистему?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279" y="843627"/>
            <a:ext cx="8422135" cy="3085439"/>
          </a:xfrm>
        </p:spPr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2400" dirty="0" smtClean="0"/>
              <a:t>Подсистему можно создавать и внедрять для управления отдельным «объектом управления»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2400" dirty="0" smtClean="0"/>
              <a:t>ПРИ ЭТОМ:</a:t>
            </a:r>
          </a:p>
          <a:p>
            <a:pPr lvl="1">
              <a:buClr>
                <a:schemeClr val="accent4">
                  <a:lumMod val="75000"/>
                </a:schemeClr>
              </a:buClr>
            </a:pPr>
            <a:r>
              <a:rPr lang="ru-RU" sz="2400" dirty="0" smtClean="0"/>
              <a:t>Будут совершенствоваться текущие бизнес-процессы</a:t>
            </a:r>
          </a:p>
          <a:p>
            <a:pPr lvl="1">
              <a:buClr>
                <a:schemeClr val="accent4">
                  <a:lumMod val="75000"/>
                </a:schemeClr>
              </a:buClr>
            </a:pPr>
            <a:r>
              <a:rPr lang="ru-RU" sz="2400" dirty="0" smtClean="0"/>
              <a:t>Будут создаваться новые бизнес-процессы, недостающие для управления «объектом управления»</a:t>
            </a:r>
          </a:p>
          <a:p>
            <a:pPr lvl="1">
              <a:buClr>
                <a:schemeClr val="accent4">
                  <a:lumMod val="75000"/>
                </a:schemeClr>
              </a:buClr>
            </a:pPr>
            <a:r>
              <a:rPr lang="ru-RU" sz="2400" dirty="0" smtClean="0"/>
              <a:t>Будет упрощаться текущая деятельность за счет передачи отдельных активностей под управление  процессов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_Powerpoint_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</TotalTime>
  <Words>499</Words>
  <Application>Microsoft Office PowerPoint</Application>
  <PresentationFormat>Экран (4:3)</PresentationFormat>
  <Paragraphs>171</Paragraphs>
  <Slides>14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Шаблон_Powerpoint_2007</vt:lpstr>
      <vt:lpstr>Управление изменениями Информационного решения Компании на основе BPM и ITSM практик </vt:lpstr>
      <vt:lpstr>Управление изменениями  - может быть красивым  </vt:lpstr>
      <vt:lpstr>Мы изменяем не ИР – Мы изменяем Архитектуру компании (EA) </vt:lpstr>
      <vt:lpstr>Слайд 4</vt:lpstr>
      <vt:lpstr>Архитектура Компании - Enterprise Architecture</vt:lpstr>
      <vt:lpstr>Подсистемы управления в рамках Enterprise Architecture</vt:lpstr>
      <vt:lpstr>Чем характеризуется отдельная Подсистема?</vt:lpstr>
      <vt:lpstr>Бенефиты: «Счастливо заснуть не удастся» </vt:lpstr>
      <vt:lpstr>Как можно использовать отдельную Подсистему?</vt:lpstr>
      <vt:lpstr>Слайд 10</vt:lpstr>
      <vt:lpstr>Процессная модель подсистемы</vt:lpstr>
      <vt:lpstr>Ролевая модель подсистемы</vt:lpstr>
      <vt:lpstr>Сервисная модель подсистемы</vt:lpstr>
      <vt:lpstr>Bзменениями Информационного решения Компании системы (E2E -процесс)</vt:lpstr>
    </vt:vector>
  </TitlesOfParts>
  <Company>ibprojects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 изменением  бизнес –процесса </dc:title>
  <dc:creator>vsmolyakina</dc:creator>
  <cp:lastModifiedBy>Ushtey</cp:lastModifiedBy>
  <cp:revision>244</cp:revision>
  <dcterms:created xsi:type="dcterms:W3CDTF">2009-08-04T12:18:10Z</dcterms:created>
  <dcterms:modified xsi:type="dcterms:W3CDTF">2010-04-27T12:53:45Z</dcterms:modified>
</cp:coreProperties>
</file>