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67" r:id="rId3"/>
    <p:sldId id="263" r:id="rId4"/>
    <p:sldId id="262" r:id="rId5"/>
    <p:sldId id="258" r:id="rId6"/>
    <p:sldId id="261" r:id="rId7"/>
    <p:sldId id="264" r:id="rId8"/>
    <p:sldId id="265" r:id="rId9"/>
    <p:sldId id="266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714" autoAdjust="0"/>
  </p:normalViewPr>
  <p:slideViewPr>
    <p:cSldViewPr>
      <p:cViewPr varScale="1">
        <p:scale>
          <a:sx n="61" d="100"/>
          <a:sy n="61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DD371-74CA-49EE-94E4-C1F8A70323C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136E08-5079-4808-88C8-E84243AA3560}">
      <dgm:prSet phldrT="[Текст]"/>
      <dgm:spPr/>
      <dgm:t>
        <a:bodyPr/>
        <a:lstStyle/>
        <a:p>
          <a:r>
            <a:rPr lang="ru-RU" dirty="0" smtClean="0"/>
            <a:t>Разработка</a:t>
          </a:r>
          <a:endParaRPr lang="ru-RU" dirty="0"/>
        </a:p>
      </dgm:t>
    </dgm:pt>
    <dgm:pt modelId="{84947305-1D92-407A-8E4C-686BB45E6516}" type="parTrans" cxnId="{4B861064-F517-4EAD-949F-1095A99AE845}">
      <dgm:prSet/>
      <dgm:spPr/>
      <dgm:t>
        <a:bodyPr/>
        <a:lstStyle/>
        <a:p>
          <a:endParaRPr lang="ru-RU"/>
        </a:p>
      </dgm:t>
    </dgm:pt>
    <dgm:pt modelId="{A34191AA-CF54-4C8F-8604-81680D883414}" type="sibTrans" cxnId="{4B861064-F517-4EAD-949F-1095A99AE845}">
      <dgm:prSet/>
      <dgm:spPr/>
      <dgm:t>
        <a:bodyPr/>
        <a:lstStyle/>
        <a:p>
          <a:endParaRPr lang="ru-RU"/>
        </a:p>
      </dgm:t>
    </dgm:pt>
    <dgm:pt modelId="{9556F065-EBF5-4A9D-B0C6-D450FED416DF}">
      <dgm:prSet phldrT="[Текст]"/>
      <dgm:spPr/>
      <dgm:t>
        <a:bodyPr/>
        <a:lstStyle/>
        <a:p>
          <a:r>
            <a:rPr lang="ru-RU" dirty="0" smtClean="0"/>
            <a:t>Инфраструктура</a:t>
          </a:r>
          <a:endParaRPr lang="ru-RU" dirty="0"/>
        </a:p>
      </dgm:t>
    </dgm:pt>
    <dgm:pt modelId="{8AC1117F-0198-427B-BBFE-54A9732EF907}" type="parTrans" cxnId="{54CF7141-0A1D-4932-AA30-55951418ED8A}">
      <dgm:prSet/>
      <dgm:spPr/>
      <dgm:t>
        <a:bodyPr/>
        <a:lstStyle/>
        <a:p>
          <a:endParaRPr lang="ru-RU"/>
        </a:p>
      </dgm:t>
    </dgm:pt>
    <dgm:pt modelId="{F0AF09CB-28C3-48E4-8431-E36F272E2059}" type="sibTrans" cxnId="{54CF7141-0A1D-4932-AA30-55951418ED8A}">
      <dgm:prSet/>
      <dgm:spPr/>
      <dgm:t>
        <a:bodyPr/>
        <a:lstStyle/>
        <a:p>
          <a:endParaRPr lang="ru-RU"/>
        </a:p>
      </dgm:t>
    </dgm:pt>
    <dgm:pt modelId="{D1878093-A0CF-42BB-AEB9-4E43B3E9A655}">
      <dgm:prSet phldrT="[Текст]"/>
      <dgm:spPr/>
      <dgm:t>
        <a:bodyPr/>
        <a:lstStyle/>
        <a:p>
          <a:r>
            <a:rPr lang="ru-RU" dirty="0" smtClean="0"/>
            <a:t>Техподдержка</a:t>
          </a:r>
          <a:endParaRPr lang="ru-RU" dirty="0"/>
        </a:p>
      </dgm:t>
    </dgm:pt>
    <dgm:pt modelId="{C1E5977C-8A13-45ED-8E15-B07E9B3C46BC}" type="parTrans" cxnId="{32574BE7-337E-4D24-9D98-32514C8D3941}">
      <dgm:prSet/>
      <dgm:spPr/>
      <dgm:t>
        <a:bodyPr/>
        <a:lstStyle/>
        <a:p>
          <a:endParaRPr lang="ru-RU"/>
        </a:p>
      </dgm:t>
    </dgm:pt>
    <dgm:pt modelId="{4F15A2EC-47FC-44E7-A903-322F03BF7E00}" type="sibTrans" cxnId="{32574BE7-337E-4D24-9D98-32514C8D3941}">
      <dgm:prSet/>
      <dgm:spPr/>
      <dgm:t>
        <a:bodyPr/>
        <a:lstStyle/>
        <a:p>
          <a:endParaRPr lang="ru-RU"/>
        </a:p>
      </dgm:t>
    </dgm:pt>
    <dgm:pt modelId="{330A9755-3CA9-4B18-A772-36E54D1219FE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50000"/>
                </a:schemeClr>
              </a:solidFill>
            </a:rPr>
            <a:t>График	%  </a:t>
          </a:r>
          <a:endParaRPr lang="ru-RU" dirty="0">
            <a:solidFill>
              <a:schemeClr val="tx1">
                <a:lumMod val="50000"/>
              </a:schemeClr>
            </a:solidFill>
          </a:endParaRPr>
        </a:p>
      </dgm:t>
    </dgm:pt>
    <dgm:pt modelId="{D7EC12FB-9519-4CAC-88DD-AFC18E043771}" type="parTrans" cxnId="{60CFA5D4-BAF2-4682-89EF-DD98BE1D51DB}">
      <dgm:prSet/>
      <dgm:spPr/>
    </dgm:pt>
    <dgm:pt modelId="{D7A2CB93-AE66-448A-961E-2AB14FEE0F97}" type="sibTrans" cxnId="{60CFA5D4-BAF2-4682-89EF-DD98BE1D51DB}">
      <dgm:prSet/>
      <dgm:spPr/>
    </dgm:pt>
    <dgm:pt modelId="{7FC5E208-8A9B-4C3D-B1A0-B88B80DE5FE8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</a:schemeClr>
              </a:solidFill>
            </a:rPr>
            <a:t>SLA</a:t>
          </a:r>
          <a:r>
            <a:rPr lang="ru-RU" dirty="0" smtClean="0">
              <a:solidFill>
                <a:schemeClr val="tx1">
                  <a:lumMod val="50000"/>
                </a:schemeClr>
              </a:solidFill>
            </a:rPr>
            <a:t>		%</a:t>
          </a:r>
          <a:endParaRPr lang="ru-RU" dirty="0">
            <a:solidFill>
              <a:schemeClr val="tx1">
                <a:lumMod val="50000"/>
              </a:schemeClr>
            </a:solidFill>
          </a:endParaRPr>
        </a:p>
      </dgm:t>
    </dgm:pt>
    <dgm:pt modelId="{5021A9B8-8585-48BA-892A-AD05D90F00DE}" type="parTrans" cxnId="{285C9A0D-DA43-4D0C-AA94-07F56FCBC7C4}">
      <dgm:prSet/>
      <dgm:spPr/>
    </dgm:pt>
    <dgm:pt modelId="{4A02CA46-1497-41D3-A7C7-910463981630}" type="sibTrans" cxnId="{285C9A0D-DA43-4D0C-AA94-07F56FCBC7C4}">
      <dgm:prSet/>
      <dgm:spPr/>
    </dgm:pt>
    <dgm:pt modelId="{CB7DDD6F-5869-45C9-A6F3-0E3432CA27D8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50000"/>
                </a:schemeClr>
              </a:solidFill>
            </a:rPr>
            <a:t>Проект	%		100%</a:t>
          </a:r>
          <a:endParaRPr lang="ru-RU" dirty="0">
            <a:solidFill>
              <a:schemeClr val="tx1">
                <a:lumMod val="50000"/>
              </a:schemeClr>
            </a:solidFill>
          </a:endParaRPr>
        </a:p>
      </dgm:t>
    </dgm:pt>
    <dgm:pt modelId="{25E3B712-EFAF-495A-832B-D616BA0BFBDB}" type="parTrans" cxnId="{50677B58-7EEA-483D-B2B6-4067B57193BC}">
      <dgm:prSet/>
      <dgm:spPr/>
    </dgm:pt>
    <dgm:pt modelId="{50BC4BA2-71B4-4857-96DB-11AF924E466C}" type="sibTrans" cxnId="{50677B58-7EEA-483D-B2B6-4067B57193BC}">
      <dgm:prSet/>
      <dgm:spPr/>
    </dgm:pt>
    <dgm:pt modelId="{BAE0920A-9DA6-4D4B-8FC1-88BA74D6FE44}">
      <dgm:prSet/>
      <dgm:spPr/>
      <dgm:t>
        <a:bodyPr/>
        <a:lstStyle/>
        <a:p>
          <a:r>
            <a:rPr lang="en-US" dirty="0" smtClean="0"/>
            <a:t>SLA</a:t>
          </a:r>
          <a:r>
            <a:rPr lang="ru-RU" dirty="0" smtClean="0"/>
            <a:t>		%</a:t>
          </a:r>
          <a:endParaRPr lang="ru-RU" dirty="0"/>
        </a:p>
      </dgm:t>
    </dgm:pt>
    <dgm:pt modelId="{AAD9EA92-1D94-43DC-91BF-27E8D15D0FA5}" type="parTrans" cxnId="{ED7BB711-7496-4D58-B2BC-497DB42B4FC8}">
      <dgm:prSet/>
      <dgm:spPr/>
    </dgm:pt>
    <dgm:pt modelId="{F6F34315-04CD-43C5-AF8C-46DB46673371}" type="sibTrans" cxnId="{ED7BB711-7496-4D58-B2BC-497DB42B4FC8}">
      <dgm:prSet/>
      <dgm:spPr/>
    </dgm:pt>
    <dgm:pt modelId="{0332120B-CF95-4549-83AA-1DB1C81FC046}">
      <dgm:prSet/>
      <dgm:spPr/>
      <dgm:t>
        <a:bodyPr/>
        <a:lstStyle/>
        <a:p>
          <a:r>
            <a:rPr lang="ru-RU" dirty="0" smtClean="0"/>
            <a:t>Регламент	%		100%</a:t>
          </a:r>
          <a:endParaRPr lang="ru-RU" dirty="0"/>
        </a:p>
      </dgm:t>
    </dgm:pt>
    <dgm:pt modelId="{5F9D3A4B-8B69-4334-A3AA-8CCE7968BD7D}" type="parTrans" cxnId="{5C0DEB7F-5794-462F-A6DD-E44A79A52F40}">
      <dgm:prSet/>
      <dgm:spPr/>
    </dgm:pt>
    <dgm:pt modelId="{E9D35D0B-D8C2-4091-9BB5-1997041C638E}" type="sibTrans" cxnId="{5C0DEB7F-5794-462F-A6DD-E44A79A52F40}">
      <dgm:prSet/>
      <dgm:spPr/>
    </dgm:pt>
    <dgm:pt modelId="{06E382C7-8793-4124-A6BC-A2D89A072DB4}">
      <dgm:prSet/>
      <dgm:spPr/>
      <dgm:t>
        <a:bodyPr/>
        <a:lstStyle/>
        <a:p>
          <a:r>
            <a:rPr lang="ru-RU" dirty="0" smtClean="0"/>
            <a:t>Проект	%</a:t>
          </a:r>
          <a:endParaRPr lang="ru-RU" dirty="0"/>
        </a:p>
      </dgm:t>
    </dgm:pt>
    <dgm:pt modelId="{62EF73C6-621C-4271-BEA1-22B932DF317F}" type="parTrans" cxnId="{FC5D59D9-1040-4EBA-9C56-F50D36BDFCA1}">
      <dgm:prSet/>
      <dgm:spPr/>
    </dgm:pt>
    <dgm:pt modelId="{EDE070EE-51B9-4AB5-972C-4162F946A6FF}" type="sibTrans" cxnId="{FC5D59D9-1040-4EBA-9C56-F50D36BDFCA1}">
      <dgm:prSet/>
      <dgm:spPr/>
    </dgm:pt>
    <dgm:pt modelId="{6A9AC2A8-91B7-4D62-BE1A-BDE91A4C3A14}">
      <dgm:prSet/>
      <dgm:spPr/>
      <dgm:t>
        <a:bodyPr/>
        <a:lstStyle/>
        <a:p>
          <a:r>
            <a:rPr lang="en-US" dirty="0" smtClean="0"/>
            <a:t>SLA</a:t>
          </a:r>
          <a:r>
            <a:rPr lang="ru-RU" dirty="0" smtClean="0"/>
            <a:t>		%</a:t>
          </a:r>
          <a:endParaRPr lang="ru-RU" dirty="0"/>
        </a:p>
      </dgm:t>
    </dgm:pt>
    <dgm:pt modelId="{7EAA0D9F-351C-4D5E-85B4-592A4DA19531}" type="sibTrans" cxnId="{A282E83C-3623-4F4F-BDFD-65EB346288C8}">
      <dgm:prSet/>
      <dgm:spPr/>
    </dgm:pt>
    <dgm:pt modelId="{F11956D3-3D1C-4DEA-88F6-33C264F310C1}" type="parTrans" cxnId="{A282E83C-3623-4F4F-BDFD-65EB346288C8}">
      <dgm:prSet/>
      <dgm:spPr/>
    </dgm:pt>
    <dgm:pt modelId="{3647416D-326C-480D-893F-6A6752232C0F}">
      <dgm:prSet/>
      <dgm:spPr/>
      <dgm:t>
        <a:bodyPr/>
        <a:lstStyle/>
        <a:p>
          <a:r>
            <a:rPr lang="ru-RU" dirty="0" smtClean="0"/>
            <a:t>Проект	%		100%</a:t>
          </a:r>
          <a:endParaRPr lang="ru-RU" dirty="0"/>
        </a:p>
      </dgm:t>
    </dgm:pt>
    <dgm:pt modelId="{4511DE00-B78E-4474-A0CE-16EA9847FC18}" type="sibTrans" cxnId="{209BD6A3-48A6-4B95-A276-8FC01E1F8E93}">
      <dgm:prSet/>
      <dgm:spPr/>
    </dgm:pt>
    <dgm:pt modelId="{C69503B8-17A5-4C7F-9531-F35BFA4DE131}" type="parTrans" cxnId="{209BD6A3-48A6-4B95-A276-8FC01E1F8E93}">
      <dgm:prSet/>
      <dgm:spPr/>
    </dgm:pt>
    <dgm:pt modelId="{8F4AB3EC-5850-4B89-B6EF-B3E88C41D9BC}">
      <dgm:prSet/>
      <dgm:spPr/>
      <dgm:t>
        <a:bodyPr/>
        <a:lstStyle/>
        <a:p>
          <a:r>
            <a:rPr lang="ru-RU" dirty="0" smtClean="0"/>
            <a:t>Регламент	%</a:t>
          </a:r>
          <a:endParaRPr lang="ru-RU" dirty="0"/>
        </a:p>
      </dgm:t>
    </dgm:pt>
    <dgm:pt modelId="{2B237CA3-E399-40FF-A7DB-AFDFC75AD3DC}" type="sibTrans" cxnId="{94B99468-78B3-46CF-8C08-497924B64234}">
      <dgm:prSet/>
      <dgm:spPr/>
    </dgm:pt>
    <dgm:pt modelId="{52FE5BD7-44BE-4389-8099-6F7FF403D4E2}" type="parTrans" cxnId="{94B99468-78B3-46CF-8C08-497924B64234}">
      <dgm:prSet/>
      <dgm:spPr/>
    </dgm:pt>
    <dgm:pt modelId="{E0FBEEA9-921E-4EFF-A2FE-C70EF1E77171}" type="pres">
      <dgm:prSet presAssocID="{EB4DD371-74CA-49EE-94E4-C1F8A70323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E716F2-5F7D-4D13-81EA-F888DCFC3C9C}" type="pres">
      <dgm:prSet presAssocID="{A2136E08-5079-4808-88C8-E84243AA3560}" presName="parentLin" presStyleCnt="0"/>
      <dgm:spPr/>
    </dgm:pt>
    <dgm:pt modelId="{82379704-F2DD-4872-84F1-1F338419DC7D}" type="pres">
      <dgm:prSet presAssocID="{A2136E08-5079-4808-88C8-E84243AA356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C66CE3A-8D46-49E0-9975-DBC56FF427DE}" type="pres">
      <dgm:prSet presAssocID="{A2136E08-5079-4808-88C8-E84243AA3560}" presName="parentText" presStyleLbl="node1" presStyleIdx="0" presStyleCnt="3" custLinFactNeighborY="5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4C7D2-C1F4-4C42-AA2F-D75B87BA6D4E}" type="pres">
      <dgm:prSet presAssocID="{A2136E08-5079-4808-88C8-E84243AA3560}" presName="negativeSpace" presStyleCnt="0"/>
      <dgm:spPr/>
    </dgm:pt>
    <dgm:pt modelId="{931C37E2-8C1B-460E-A06B-21EA33BDF1E7}" type="pres">
      <dgm:prSet presAssocID="{A2136E08-5079-4808-88C8-E84243AA3560}" presName="childText" presStyleLbl="conFgAcc1" presStyleIdx="0" presStyleCnt="3" custLinFactNeighborX="1718" custLinFactNeighborY="-21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290FA-1650-42B1-A93C-F7CD0DF882CE}" type="pres">
      <dgm:prSet presAssocID="{A34191AA-CF54-4C8F-8604-81680D883414}" presName="spaceBetweenRectangles" presStyleCnt="0"/>
      <dgm:spPr/>
    </dgm:pt>
    <dgm:pt modelId="{6A95448A-27F0-49A9-BC98-3B168C15084B}" type="pres">
      <dgm:prSet presAssocID="{9556F065-EBF5-4A9D-B0C6-D450FED416DF}" presName="parentLin" presStyleCnt="0"/>
      <dgm:spPr/>
    </dgm:pt>
    <dgm:pt modelId="{D8508621-BDE4-4BCA-BF55-2AA4ACE14B9B}" type="pres">
      <dgm:prSet presAssocID="{9556F065-EBF5-4A9D-B0C6-D450FED416D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296C538-483F-438F-AB0E-8CD1FBC988DF}" type="pres">
      <dgm:prSet presAssocID="{9556F065-EBF5-4A9D-B0C6-D450FED416D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1F42C-55C8-4EAC-900F-CC60E822D51A}" type="pres">
      <dgm:prSet presAssocID="{9556F065-EBF5-4A9D-B0C6-D450FED416DF}" presName="negativeSpace" presStyleCnt="0"/>
      <dgm:spPr/>
    </dgm:pt>
    <dgm:pt modelId="{94EEBC75-690A-4421-8211-D3B1A3A69C8B}" type="pres">
      <dgm:prSet presAssocID="{9556F065-EBF5-4A9D-B0C6-D450FED416D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B2CCA-EC18-4BAF-891D-F29810F25E59}" type="pres">
      <dgm:prSet presAssocID="{F0AF09CB-28C3-48E4-8431-E36F272E2059}" presName="spaceBetweenRectangles" presStyleCnt="0"/>
      <dgm:spPr/>
    </dgm:pt>
    <dgm:pt modelId="{48064257-07D2-4905-8170-1B4A1452B435}" type="pres">
      <dgm:prSet presAssocID="{D1878093-A0CF-42BB-AEB9-4E43B3E9A655}" presName="parentLin" presStyleCnt="0"/>
      <dgm:spPr/>
    </dgm:pt>
    <dgm:pt modelId="{106FF877-8269-4458-AEF7-5B76E9DDEB3B}" type="pres">
      <dgm:prSet presAssocID="{D1878093-A0CF-42BB-AEB9-4E43B3E9A65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93DD459-9D43-4D24-9BE0-D86397F884B1}" type="pres">
      <dgm:prSet presAssocID="{D1878093-A0CF-42BB-AEB9-4E43B3E9A65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FAAFD-E49D-4623-B809-4583BB9D81AE}" type="pres">
      <dgm:prSet presAssocID="{D1878093-A0CF-42BB-AEB9-4E43B3E9A655}" presName="negativeSpace" presStyleCnt="0"/>
      <dgm:spPr/>
    </dgm:pt>
    <dgm:pt modelId="{EEC3A76A-2653-4114-928C-888DA3CA0393}" type="pres">
      <dgm:prSet presAssocID="{D1878093-A0CF-42BB-AEB9-4E43B3E9A65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70F2F5-7B31-4A2E-9DDE-D50907478C5C}" type="presOf" srcId="{A2136E08-5079-4808-88C8-E84243AA3560}" destId="{1C66CE3A-8D46-49E0-9975-DBC56FF427DE}" srcOrd="1" destOrd="0" presId="urn:microsoft.com/office/officeart/2005/8/layout/list1"/>
    <dgm:cxn modelId="{0AA64376-71AC-40CA-8455-4A42BE168FBB}" type="presOf" srcId="{D1878093-A0CF-42BB-AEB9-4E43B3E9A655}" destId="{106FF877-8269-4458-AEF7-5B76E9DDEB3B}" srcOrd="0" destOrd="0" presId="urn:microsoft.com/office/officeart/2005/8/layout/list1"/>
    <dgm:cxn modelId="{0D9138C5-E89A-4F30-875E-5CD3D171F314}" type="presOf" srcId="{330A9755-3CA9-4B18-A772-36E54D1219FE}" destId="{931C37E2-8C1B-460E-A06B-21EA33BDF1E7}" srcOrd="0" destOrd="0" presId="urn:microsoft.com/office/officeart/2005/8/layout/list1"/>
    <dgm:cxn modelId="{4B861064-F517-4EAD-949F-1095A99AE845}" srcId="{EB4DD371-74CA-49EE-94E4-C1F8A70323C9}" destId="{A2136E08-5079-4808-88C8-E84243AA3560}" srcOrd="0" destOrd="0" parTransId="{84947305-1D92-407A-8E4C-686BB45E6516}" sibTransId="{A34191AA-CF54-4C8F-8604-81680D883414}"/>
    <dgm:cxn modelId="{A282E83C-3623-4F4F-BDFD-65EB346288C8}" srcId="{9556F065-EBF5-4A9D-B0C6-D450FED416DF}" destId="{6A9AC2A8-91B7-4D62-BE1A-BDE91A4C3A14}" srcOrd="2" destOrd="0" parTransId="{F11956D3-3D1C-4DEA-88F6-33C264F310C1}" sibTransId="{7EAA0D9F-351C-4D5E-85B4-592A4DA19531}"/>
    <dgm:cxn modelId="{209BD6A3-48A6-4B95-A276-8FC01E1F8E93}" srcId="{9556F065-EBF5-4A9D-B0C6-D450FED416DF}" destId="{3647416D-326C-480D-893F-6A6752232C0F}" srcOrd="1" destOrd="0" parTransId="{C69503B8-17A5-4C7F-9531-F35BFA4DE131}" sibTransId="{4511DE00-B78E-4474-A0CE-16EA9847FC18}"/>
    <dgm:cxn modelId="{5EEB8D17-F513-4A24-9812-CEB7A02A5D80}" type="presOf" srcId="{D1878093-A0CF-42BB-AEB9-4E43B3E9A655}" destId="{293DD459-9D43-4D24-9BE0-D86397F884B1}" srcOrd="1" destOrd="0" presId="urn:microsoft.com/office/officeart/2005/8/layout/list1"/>
    <dgm:cxn modelId="{023BFB74-F5BD-4B74-BF53-62CEC84B60C5}" type="presOf" srcId="{9556F065-EBF5-4A9D-B0C6-D450FED416DF}" destId="{D8508621-BDE4-4BCA-BF55-2AA4ACE14B9B}" srcOrd="0" destOrd="0" presId="urn:microsoft.com/office/officeart/2005/8/layout/list1"/>
    <dgm:cxn modelId="{0C92FC37-C9A1-473F-824D-75EC9DDB8D11}" type="presOf" srcId="{9556F065-EBF5-4A9D-B0C6-D450FED416DF}" destId="{F296C538-483F-438F-AB0E-8CD1FBC988DF}" srcOrd="1" destOrd="0" presId="urn:microsoft.com/office/officeart/2005/8/layout/list1"/>
    <dgm:cxn modelId="{AD30B6DA-2B2A-41A0-A573-A3B40BEDA1FC}" type="presOf" srcId="{CB7DDD6F-5869-45C9-A6F3-0E3432CA27D8}" destId="{931C37E2-8C1B-460E-A06B-21EA33BDF1E7}" srcOrd="0" destOrd="1" presId="urn:microsoft.com/office/officeart/2005/8/layout/list1"/>
    <dgm:cxn modelId="{6D08AAAD-6D49-467C-ADC9-DCA7F5DACD3F}" type="presOf" srcId="{3647416D-326C-480D-893F-6A6752232C0F}" destId="{94EEBC75-690A-4421-8211-D3B1A3A69C8B}" srcOrd="0" destOrd="1" presId="urn:microsoft.com/office/officeart/2005/8/layout/list1"/>
    <dgm:cxn modelId="{5C0DEB7F-5794-462F-A6DD-E44A79A52F40}" srcId="{D1878093-A0CF-42BB-AEB9-4E43B3E9A655}" destId="{0332120B-CF95-4549-83AA-1DB1C81FC046}" srcOrd="1" destOrd="0" parTransId="{5F9D3A4B-8B69-4334-A3AA-8CCE7968BD7D}" sibTransId="{E9D35D0B-D8C2-4091-9BB5-1997041C638E}"/>
    <dgm:cxn modelId="{A9B6C4AD-50F7-4C97-B7D6-73E4A8C5F2E6}" type="presOf" srcId="{06E382C7-8793-4124-A6BC-A2D89A072DB4}" destId="{EEC3A76A-2653-4114-928C-888DA3CA0393}" srcOrd="0" destOrd="2" presId="urn:microsoft.com/office/officeart/2005/8/layout/list1"/>
    <dgm:cxn modelId="{03F90DBD-D9A6-4ECA-AA8C-7712A50567F3}" type="presOf" srcId="{8F4AB3EC-5850-4B89-B6EF-B3E88C41D9BC}" destId="{94EEBC75-690A-4421-8211-D3B1A3A69C8B}" srcOrd="0" destOrd="0" presId="urn:microsoft.com/office/officeart/2005/8/layout/list1"/>
    <dgm:cxn modelId="{54CF7141-0A1D-4932-AA30-55951418ED8A}" srcId="{EB4DD371-74CA-49EE-94E4-C1F8A70323C9}" destId="{9556F065-EBF5-4A9D-B0C6-D450FED416DF}" srcOrd="1" destOrd="0" parTransId="{8AC1117F-0198-427B-BBFE-54A9732EF907}" sibTransId="{F0AF09CB-28C3-48E4-8431-E36F272E2059}"/>
    <dgm:cxn modelId="{3A1C4F62-CAFC-40C8-AFAC-A071A087A5C1}" type="presOf" srcId="{EB4DD371-74CA-49EE-94E4-C1F8A70323C9}" destId="{E0FBEEA9-921E-4EFF-A2FE-C70EF1E77171}" srcOrd="0" destOrd="0" presId="urn:microsoft.com/office/officeart/2005/8/layout/list1"/>
    <dgm:cxn modelId="{242B95C3-E320-4B79-9D88-19BBD2E8AFCD}" type="presOf" srcId="{7FC5E208-8A9B-4C3D-B1A0-B88B80DE5FE8}" destId="{931C37E2-8C1B-460E-A06B-21EA33BDF1E7}" srcOrd="0" destOrd="2" presId="urn:microsoft.com/office/officeart/2005/8/layout/list1"/>
    <dgm:cxn modelId="{CA97A80D-DC39-40CF-860F-3E2B68D9F678}" type="presOf" srcId="{6A9AC2A8-91B7-4D62-BE1A-BDE91A4C3A14}" destId="{94EEBC75-690A-4421-8211-D3B1A3A69C8B}" srcOrd="0" destOrd="2" presId="urn:microsoft.com/office/officeart/2005/8/layout/list1"/>
    <dgm:cxn modelId="{ED7BB711-7496-4D58-B2BC-497DB42B4FC8}" srcId="{D1878093-A0CF-42BB-AEB9-4E43B3E9A655}" destId="{BAE0920A-9DA6-4D4B-8FC1-88BA74D6FE44}" srcOrd="0" destOrd="0" parTransId="{AAD9EA92-1D94-43DC-91BF-27E8D15D0FA5}" sibTransId="{F6F34315-04CD-43C5-AF8C-46DB46673371}"/>
    <dgm:cxn modelId="{32574BE7-337E-4D24-9D98-32514C8D3941}" srcId="{EB4DD371-74CA-49EE-94E4-C1F8A70323C9}" destId="{D1878093-A0CF-42BB-AEB9-4E43B3E9A655}" srcOrd="2" destOrd="0" parTransId="{C1E5977C-8A13-45ED-8E15-B07E9B3C46BC}" sibTransId="{4F15A2EC-47FC-44E7-A903-322F03BF7E00}"/>
    <dgm:cxn modelId="{AA9D58A2-1291-444F-8AA5-77A8F65F72D9}" type="presOf" srcId="{BAE0920A-9DA6-4D4B-8FC1-88BA74D6FE44}" destId="{EEC3A76A-2653-4114-928C-888DA3CA0393}" srcOrd="0" destOrd="0" presId="urn:microsoft.com/office/officeart/2005/8/layout/list1"/>
    <dgm:cxn modelId="{D1710A16-9626-4A02-9D85-BDF02149461E}" type="presOf" srcId="{0332120B-CF95-4549-83AA-1DB1C81FC046}" destId="{EEC3A76A-2653-4114-928C-888DA3CA0393}" srcOrd="0" destOrd="1" presId="urn:microsoft.com/office/officeart/2005/8/layout/list1"/>
    <dgm:cxn modelId="{FC5D59D9-1040-4EBA-9C56-F50D36BDFCA1}" srcId="{D1878093-A0CF-42BB-AEB9-4E43B3E9A655}" destId="{06E382C7-8793-4124-A6BC-A2D89A072DB4}" srcOrd="2" destOrd="0" parTransId="{62EF73C6-621C-4271-BEA1-22B932DF317F}" sibTransId="{EDE070EE-51B9-4AB5-972C-4162F946A6FF}"/>
    <dgm:cxn modelId="{60CFA5D4-BAF2-4682-89EF-DD98BE1D51DB}" srcId="{A2136E08-5079-4808-88C8-E84243AA3560}" destId="{330A9755-3CA9-4B18-A772-36E54D1219FE}" srcOrd="0" destOrd="0" parTransId="{D7EC12FB-9519-4CAC-88DD-AFC18E043771}" sibTransId="{D7A2CB93-AE66-448A-961E-2AB14FEE0F97}"/>
    <dgm:cxn modelId="{285C9A0D-DA43-4D0C-AA94-07F56FCBC7C4}" srcId="{A2136E08-5079-4808-88C8-E84243AA3560}" destId="{7FC5E208-8A9B-4C3D-B1A0-B88B80DE5FE8}" srcOrd="2" destOrd="0" parTransId="{5021A9B8-8585-48BA-892A-AD05D90F00DE}" sibTransId="{4A02CA46-1497-41D3-A7C7-910463981630}"/>
    <dgm:cxn modelId="{4B1D7D91-7D7F-4377-A811-6E0E7EFDC291}" type="presOf" srcId="{A2136E08-5079-4808-88C8-E84243AA3560}" destId="{82379704-F2DD-4872-84F1-1F338419DC7D}" srcOrd="0" destOrd="0" presId="urn:microsoft.com/office/officeart/2005/8/layout/list1"/>
    <dgm:cxn modelId="{50677B58-7EEA-483D-B2B6-4067B57193BC}" srcId="{A2136E08-5079-4808-88C8-E84243AA3560}" destId="{CB7DDD6F-5869-45C9-A6F3-0E3432CA27D8}" srcOrd="1" destOrd="0" parTransId="{25E3B712-EFAF-495A-832B-D616BA0BFBDB}" sibTransId="{50BC4BA2-71B4-4857-96DB-11AF924E466C}"/>
    <dgm:cxn modelId="{94B99468-78B3-46CF-8C08-497924B64234}" srcId="{9556F065-EBF5-4A9D-B0C6-D450FED416DF}" destId="{8F4AB3EC-5850-4B89-B6EF-B3E88C41D9BC}" srcOrd="0" destOrd="0" parTransId="{52FE5BD7-44BE-4389-8099-6F7FF403D4E2}" sibTransId="{2B237CA3-E399-40FF-A7DB-AFDFC75AD3DC}"/>
    <dgm:cxn modelId="{86130692-2FAB-4B7E-B5DE-6ED080527533}" type="presParOf" srcId="{E0FBEEA9-921E-4EFF-A2FE-C70EF1E77171}" destId="{FDE716F2-5F7D-4D13-81EA-F888DCFC3C9C}" srcOrd="0" destOrd="0" presId="urn:microsoft.com/office/officeart/2005/8/layout/list1"/>
    <dgm:cxn modelId="{CDC8EE87-05CC-43C8-8B34-D0917B49B8B7}" type="presParOf" srcId="{FDE716F2-5F7D-4D13-81EA-F888DCFC3C9C}" destId="{82379704-F2DD-4872-84F1-1F338419DC7D}" srcOrd="0" destOrd="0" presId="urn:microsoft.com/office/officeart/2005/8/layout/list1"/>
    <dgm:cxn modelId="{95E9CDAA-55D0-4537-B3C4-80E65099E8D5}" type="presParOf" srcId="{FDE716F2-5F7D-4D13-81EA-F888DCFC3C9C}" destId="{1C66CE3A-8D46-49E0-9975-DBC56FF427DE}" srcOrd="1" destOrd="0" presId="urn:microsoft.com/office/officeart/2005/8/layout/list1"/>
    <dgm:cxn modelId="{15639C30-AAD7-4A5B-8C09-5A00BF237E1A}" type="presParOf" srcId="{E0FBEEA9-921E-4EFF-A2FE-C70EF1E77171}" destId="{9614C7D2-C1F4-4C42-AA2F-D75B87BA6D4E}" srcOrd="1" destOrd="0" presId="urn:microsoft.com/office/officeart/2005/8/layout/list1"/>
    <dgm:cxn modelId="{D3775BEA-5AD4-439E-B465-869EF5672615}" type="presParOf" srcId="{E0FBEEA9-921E-4EFF-A2FE-C70EF1E77171}" destId="{931C37E2-8C1B-460E-A06B-21EA33BDF1E7}" srcOrd="2" destOrd="0" presId="urn:microsoft.com/office/officeart/2005/8/layout/list1"/>
    <dgm:cxn modelId="{850C6D77-34A3-4615-B2B0-CEE094F48945}" type="presParOf" srcId="{E0FBEEA9-921E-4EFF-A2FE-C70EF1E77171}" destId="{6ED290FA-1650-42B1-A93C-F7CD0DF882CE}" srcOrd="3" destOrd="0" presId="urn:microsoft.com/office/officeart/2005/8/layout/list1"/>
    <dgm:cxn modelId="{98BB5258-CEAA-4954-A1B8-613AB73BFE54}" type="presParOf" srcId="{E0FBEEA9-921E-4EFF-A2FE-C70EF1E77171}" destId="{6A95448A-27F0-49A9-BC98-3B168C15084B}" srcOrd="4" destOrd="0" presId="urn:microsoft.com/office/officeart/2005/8/layout/list1"/>
    <dgm:cxn modelId="{5FAF01AF-A585-4F11-ACE5-6018C8826F7F}" type="presParOf" srcId="{6A95448A-27F0-49A9-BC98-3B168C15084B}" destId="{D8508621-BDE4-4BCA-BF55-2AA4ACE14B9B}" srcOrd="0" destOrd="0" presId="urn:microsoft.com/office/officeart/2005/8/layout/list1"/>
    <dgm:cxn modelId="{74D7D88A-208B-4740-B869-E07382D0177F}" type="presParOf" srcId="{6A95448A-27F0-49A9-BC98-3B168C15084B}" destId="{F296C538-483F-438F-AB0E-8CD1FBC988DF}" srcOrd="1" destOrd="0" presId="urn:microsoft.com/office/officeart/2005/8/layout/list1"/>
    <dgm:cxn modelId="{616A7A92-EBD7-42E5-AF7D-53A7D2D4C6F9}" type="presParOf" srcId="{E0FBEEA9-921E-4EFF-A2FE-C70EF1E77171}" destId="{CC61F42C-55C8-4EAC-900F-CC60E822D51A}" srcOrd="5" destOrd="0" presId="urn:microsoft.com/office/officeart/2005/8/layout/list1"/>
    <dgm:cxn modelId="{A17B6188-C21B-4E47-811D-18DB99C501E8}" type="presParOf" srcId="{E0FBEEA9-921E-4EFF-A2FE-C70EF1E77171}" destId="{94EEBC75-690A-4421-8211-D3B1A3A69C8B}" srcOrd="6" destOrd="0" presId="urn:microsoft.com/office/officeart/2005/8/layout/list1"/>
    <dgm:cxn modelId="{DADA8082-561C-4F93-9E69-F98B68E4BFBD}" type="presParOf" srcId="{E0FBEEA9-921E-4EFF-A2FE-C70EF1E77171}" destId="{C82B2CCA-EC18-4BAF-891D-F29810F25E59}" srcOrd="7" destOrd="0" presId="urn:microsoft.com/office/officeart/2005/8/layout/list1"/>
    <dgm:cxn modelId="{0A500412-887A-4913-A4BE-9CB15400AC54}" type="presParOf" srcId="{E0FBEEA9-921E-4EFF-A2FE-C70EF1E77171}" destId="{48064257-07D2-4905-8170-1B4A1452B435}" srcOrd="8" destOrd="0" presId="urn:microsoft.com/office/officeart/2005/8/layout/list1"/>
    <dgm:cxn modelId="{2C4776CA-CA5E-472C-8A58-1EDD07CF3837}" type="presParOf" srcId="{48064257-07D2-4905-8170-1B4A1452B435}" destId="{106FF877-8269-4458-AEF7-5B76E9DDEB3B}" srcOrd="0" destOrd="0" presId="urn:microsoft.com/office/officeart/2005/8/layout/list1"/>
    <dgm:cxn modelId="{E8062D8F-EF62-408F-9AC4-9ACA732482C3}" type="presParOf" srcId="{48064257-07D2-4905-8170-1B4A1452B435}" destId="{293DD459-9D43-4D24-9BE0-D86397F884B1}" srcOrd="1" destOrd="0" presId="urn:microsoft.com/office/officeart/2005/8/layout/list1"/>
    <dgm:cxn modelId="{1DC8E8B9-9AC7-43FB-B7DA-315C0A4B80B7}" type="presParOf" srcId="{E0FBEEA9-921E-4EFF-A2FE-C70EF1E77171}" destId="{6F5FAAFD-E49D-4623-B809-4583BB9D81AE}" srcOrd="9" destOrd="0" presId="urn:microsoft.com/office/officeart/2005/8/layout/list1"/>
    <dgm:cxn modelId="{076E1861-DAD4-4AA6-8CC0-4A7B7B6A309D}" type="presParOf" srcId="{E0FBEEA9-921E-4EFF-A2FE-C70EF1E77171}" destId="{EEC3A76A-2653-4114-928C-888DA3CA0393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2F8C9D-CCDA-4C25-AB70-A0B281105E4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FBAC4C-436E-41A4-B10D-05CAA234FE05}">
      <dgm:prSet phldrT="[Текст]"/>
      <dgm:spPr/>
      <dgm:t>
        <a:bodyPr/>
        <a:lstStyle/>
        <a:p>
          <a:r>
            <a:rPr lang="ru-RU" dirty="0" smtClean="0"/>
            <a:t>Эксперты</a:t>
          </a:r>
          <a:endParaRPr lang="ru-RU" dirty="0"/>
        </a:p>
      </dgm:t>
    </dgm:pt>
    <dgm:pt modelId="{DFFDECB7-51C3-48F9-B96F-9A35DAE06F28}" type="parTrans" cxnId="{A4FD6708-8F0E-4FE8-9E0B-986CE0B91F4B}">
      <dgm:prSet/>
      <dgm:spPr/>
      <dgm:t>
        <a:bodyPr/>
        <a:lstStyle/>
        <a:p>
          <a:endParaRPr lang="ru-RU"/>
        </a:p>
      </dgm:t>
    </dgm:pt>
    <dgm:pt modelId="{9E691C4C-D92C-411A-877B-EA3FD977EEAE}" type="sibTrans" cxnId="{A4FD6708-8F0E-4FE8-9E0B-986CE0B91F4B}">
      <dgm:prSet/>
      <dgm:spPr/>
      <dgm:t>
        <a:bodyPr/>
        <a:lstStyle/>
        <a:p>
          <a:endParaRPr lang="ru-RU"/>
        </a:p>
      </dgm:t>
    </dgm:pt>
    <dgm:pt modelId="{3AE7CF35-39E8-452C-8C65-D708D7605457}">
      <dgm:prSet phldrT="[Текст]"/>
      <dgm:spPr/>
      <dgm:t>
        <a:bodyPr/>
        <a:lstStyle/>
        <a:p>
          <a:r>
            <a:rPr lang="ru-RU" dirty="0" smtClean="0"/>
            <a:t>Владельцы бизнес-процессов/Руководители бизнес-направлений</a:t>
          </a:r>
          <a:endParaRPr lang="ru-RU" dirty="0"/>
        </a:p>
      </dgm:t>
    </dgm:pt>
    <dgm:pt modelId="{63791011-7F6B-445D-899E-26A6E8083479}" type="parTrans" cxnId="{1A0BE784-254E-4620-BDF5-EF9525066420}">
      <dgm:prSet/>
      <dgm:spPr/>
      <dgm:t>
        <a:bodyPr/>
        <a:lstStyle/>
        <a:p>
          <a:endParaRPr lang="ru-RU"/>
        </a:p>
      </dgm:t>
    </dgm:pt>
    <dgm:pt modelId="{9A279872-C96A-4F1B-A383-C6EBE9CDD576}" type="sibTrans" cxnId="{1A0BE784-254E-4620-BDF5-EF9525066420}">
      <dgm:prSet/>
      <dgm:spPr/>
      <dgm:t>
        <a:bodyPr/>
        <a:lstStyle/>
        <a:p>
          <a:endParaRPr lang="ru-RU"/>
        </a:p>
      </dgm:t>
    </dgm:pt>
    <dgm:pt modelId="{663945F4-3B03-4292-9395-957C63CAB2CC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Ведущие разработчики</a:t>
          </a:r>
          <a:endParaRPr lang="ru-RU" dirty="0"/>
        </a:p>
      </dgm:t>
    </dgm:pt>
    <dgm:pt modelId="{075AA1ED-37C2-4313-AABA-0686DEEEBB39}" type="parTrans" cxnId="{501654B3-F25B-4B3D-8412-AA812F84160F}">
      <dgm:prSet/>
      <dgm:spPr/>
      <dgm:t>
        <a:bodyPr/>
        <a:lstStyle/>
        <a:p>
          <a:endParaRPr lang="ru-RU"/>
        </a:p>
      </dgm:t>
    </dgm:pt>
    <dgm:pt modelId="{54CAD69F-5BD5-4962-8F68-77AB00A8685A}" type="sibTrans" cxnId="{501654B3-F25B-4B3D-8412-AA812F84160F}">
      <dgm:prSet/>
      <dgm:spPr/>
      <dgm:t>
        <a:bodyPr/>
        <a:lstStyle/>
        <a:p>
          <a:endParaRPr lang="ru-RU"/>
        </a:p>
      </dgm:t>
    </dgm:pt>
    <dgm:pt modelId="{2CD4DF47-AA8C-417E-BBC1-4455529AE422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Системный администратор</a:t>
          </a:r>
          <a:endParaRPr lang="ru-RU" dirty="0"/>
        </a:p>
      </dgm:t>
    </dgm:pt>
    <dgm:pt modelId="{860B1884-F82A-4077-AB2E-295AF7C7DDDA}" type="parTrans" cxnId="{901971E7-072F-4DA3-927B-7DEE8B643392}">
      <dgm:prSet/>
      <dgm:spPr/>
      <dgm:t>
        <a:bodyPr/>
        <a:lstStyle/>
        <a:p>
          <a:endParaRPr lang="ru-RU"/>
        </a:p>
      </dgm:t>
    </dgm:pt>
    <dgm:pt modelId="{F60FAD13-E450-4620-A058-4846D5715378}" type="sibTrans" cxnId="{901971E7-072F-4DA3-927B-7DEE8B643392}">
      <dgm:prSet/>
      <dgm:spPr/>
      <dgm:t>
        <a:bodyPr/>
        <a:lstStyle/>
        <a:p>
          <a:endParaRPr lang="ru-RU"/>
        </a:p>
      </dgm:t>
    </dgm:pt>
    <dgm:pt modelId="{63CAB96C-E2C9-49B9-B9E7-C34BCE6A543B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Специалисты по инфраструктуре</a:t>
          </a:r>
          <a:endParaRPr lang="ru-RU" dirty="0"/>
        </a:p>
      </dgm:t>
    </dgm:pt>
    <dgm:pt modelId="{E97B4CE5-030D-4B2C-AA5F-40F5141ADC01}" type="parTrans" cxnId="{F7977BEE-AF61-4251-B8EA-D5E0E629D1C2}">
      <dgm:prSet/>
      <dgm:spPr/>
      <dgm:t>
        <a:bodyPr/>
        <a:lstStyle/>
        <a:p>
          <a:endParaRPr lang="ru-RU"/>
        </a:p>
      </dgm:t>
    </dgm:pt>
    <dgm:pt modelId="{2C3A4B47-7EA4-4617-9D26-5A752CFC60AC}" type="sibTrans" cxnId="{F7977BEE-AF61-4251-B8EA-D5E0E629D1C2}">
      <dgm:prSet/>
      <dgm:spPr/>
      <dgm:t>
        <a:bodyPr/>
        <a:lstStyle/>
        <a:p>
          <a:endParaRPr lang="ru-RU"/>
        </a:p>
      </dgm:t>
    </dgm:pt>
    <dgm:pt modelId="{591FF2F9-B1CE-4D22-B614-5BD8308F9717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Разработчики</a:t>
          </a:r>
          <a:endParaRPr lang="ru-RU" dirty="0"/>
        </a:p>
      </dgm:t>
    </dgm:pt>
    <dgm:pt modelId="{D1C490F5-2DA6-4A5F-BA16-1879FF55C01A}" type="parTrans" cxnId="{B36476B2-5B2B-49FD-91EA-E4E6B8AF354B}">
      <dgm:prSet/>
      <dgm:spPr/>
      <dgm:t>
        <a:bodyPr/>
        <a:lstStyle/>
        <a:p>
          <a:endParaRPr lang="ru-RU"/>
        </a:p>
      </dgm:t>
    </dgm:pt>
    <dgm:pt modelId="{95EEC2D0-9C11-4796-8B75-1D75447882D7}" type="sibTrans" cxnId="{B36476B2-5B2B-49FD-91EA-E4E6B8AF354B}">
      <dgm:prSet/>
      <dgm:spPr/>
      <dgm:t>
        <a:bodyPr/>
        <a:lstStyle/>
        <a:p>
          <a:endParaRPr lang="ru-RU"/>
        </a:p>
      </dgm:t>
    </dgm:pt>
    <dgm:pt modelId="{E892CD2F-7725-4104-B17E-5590F8CCA6F4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Инженеры</a:t>
          </a:r>
          <a:endParaRPr lang="ru-RU" dirty="0"/>
        </a:p>
      </dgm:t>
    </dgm:pt>
    <dgm:pt modelId="{EA6CBFD5-9A7F-4D89-AE9E-629638023E83}" type="parTrans" cxnId="{9473FC08-B8C9-480C-92CA-FB65131BC370}">
      <dgm:prSet/>
      <dgm:spPr/>
      <dgm:t>
        <a:bodyPr/>
        <a:lstStyle/>
        <a:p>
          <a:endParaRPr lang="ru-RU"/>
        </a:p>
      </dgm:t>
    </dgm:pt>
    <dgm:pt modelId="{215D300E-BFCF-4135-9B21-C4BD44578B7E}" type="sibTrans" cxnId="{9473FC08-B8C9-480C-92CA-FB65131BC370}">
      <dgm:prSet/>
      <dgm:spPr/>
      <dgm:t>
        <a:bodyPr/>
        <a:lstStyle/>
        <a:p>
          <a:endParaRPr lang="ru-RU"/>
        </a:p>
      </dgm:t>
    </dgm:pt>
    <dgm:pt modelId="{851B9675-75B3-48F8-805E-3971B97A333F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Аналитик</a:t>
          </a:r>
          <a:endParaRPr lang="ru-RU" dirty="0"/>
        </a:p>
      </dgm:t>
    </dgm:pt>
    <dgm:pt modelId="{CD27C6A6-4BFF-4564-A803-851B576A6CAD}" type="parTrans" cxnId="{22D32B47-E309-4628-8C4E-E705CB503989}">
      <dgm:prSet/>
      <dgm:spPr/>
      <dgm:t>
        <a:bodyPr/>
        <a:lstStyle/>
        <a:p>
          <a:endParaRPr lang="ru-RU"/>
        </a:p>
      </dgm:t>
    </dgm:pt>
    <dgm:pt modelId="{23F7D073-7748-4FD7-B678-45E110B1245E}" type="sibTrans" cxnId="{22D32B47-E309-4628-8C4E-E705CB503989}">
      <dgm:prSet/>
      <dgm:spPr/>
      <dgm:t>
        <a:bodyPr/>
        <a:lstStyle/>
        <a:p>
          <a:endParaRPr lang="ru-RU"/>
        </a:p>
      </dgm:t>
    </dgm:pt>
    <dgm:pt modelId="{9220B086-5E28-4865-B6CB-008118934BB4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Аналитик</a:t>
          </a:r>
          <a:endParaRPr lang="ru-RU" dirty="0"/>
        </a:p>
      </dgm:t>
    </dgm:pt>
    <dgm:pt modelId="{5636D057-FD05-4ADA-9D04-9FC09410F1F0}" type="parTrans" cxnId="{43CE5C55-2CEA-480B-8FE9-A3981EB0030E}">
      <dgm:prSet/>
      <dgm:spPr/>
      <dgm:t>
        <a:bodyPr/>
        <a:lstStyle/>
        <a:p>
          <a:endParaRPr lang="ru-RU"/>
        </a:p>
      </dgm:t>
    </dgm:pt>
    <dgm:pt modelId="{AFC045DF-61B2-4652-A6EC-25488B0F4198}" type="sibTrans" cxnId="{43CE5C55-2CEA-480B-8FE9-A3981EB0030E}">
      <dgm:prSet/>
      <dgm:spPr/>
      <dgm:t>
        <a:bodyPr/>
        <a:lstStyle/>
        <a:p>
          <a:endParaRPr lang="ru-RU"/>
        </a:p>
      </dgm:t>
    </dgm:pt>
    <dgm:pt modelId="{BB2A6B63-2D03-45C1-AB52-22C36CF72ED5}">
      <dgm:prSet phldrT="[Текст]"/>
      <dgm:spPr/>
      <dgm:t>
        <a:bodyPr/>
        <a:lstStyle/>
        <a:p>
          <a:r>
            <a:rPr lang="ru-RU" dirty="0" smtClean="0"/>
            <a:t>Координатор проекта</a:t>
          </a:r>
          <a:endParaRPr lang="ru-RU" dirty="0"/>
        </a:p>
      </dgm:t>
    </dgm:pt>
    <dgm:pt modelId="{204338EF-5BD7-4784-85BC-D2248DAEE30B}" type="parTrans" cxnId="{E53B271F-1565-47C5-A6A7-580A5C0B5707}">
      <dgm:prSet/>
      <dgm:spPr/>
    </dgm:pt>
    <dgm:pt modelId="{9FEAA04E-1B46-4B45-B823-BE19F457F2C3}" type="sibTrans" cxnId="{E53B271F-1565-47C5-A6A7-580A5C0B5707}">
      <dgm:prSet/>
      <dgm:spPr/>
    </dgm:pt>
    <dgm:pt modelId="{D27B9519-5921-4915-8988-481F0CCFFE09}" type="pres">
      <dgm:prSet presAssocID="{B22F8C9D-CCDA-4C25-AB70-A0B281105E4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549A53-C8AA-47B0-A8AD-A1EBF1BA21CF}" type="pres">
      <dgm:prSet presAssocID="{BB2A6B63-2D03-45C1-AB52-22C36CF72ED5}" presName="parentLin" presStyleCnt="0"/>
      <dgm:spPr/>
    </dgm:pt>
    <dgm:pt modelId="{2C4A739B-2F52-4C84-B716-87DF744D7283}" type="pres">
      <dgm:prSet presAssocID="{BB2A6B63-2D03-45C1-AB52-22C36CF72ED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BB915A-333A-4DB2-ADA2-5ADF1AA28E30}" type="pres">
      <dgm:prSet presAssocID="{BB2A6B63-2D03-45C1-AB52-22C36CF72ED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4B885-CBC8-4D7F-B884-917C4FF84E22}" type="pres">
      <dgm:prSet presAssocID="{BB2A6B63-2D03-45C1-AB52-22C36CF72ED5}" presName="negativeSpace" presStyleCnt="0"/>
      <dgm:spPr/>
    </dgm:pt>
    <dgm:pt modelId="{7F738ADA-4209-4546-91AB-0A27356870DA}" type="pres">
      <dgm:prSet presAssocID="{BB2A6B63-2D03-45C1-AB52-22C36CF72ED5}" presName="childText" presStyleLbl="conFgAcc1" presStyleIdx="0" presStyleCnt="3">
        <dgm:presLayoutVars>
          <dgm:bulletEnabled val="1"/>
        </dgm:presLayoutVars>
      </dgm:prSet>
      <dgm:spPr>
        <a:solidFill>
          <a:srgbClr val="FFFF00">
            <a:alpha val="90000"/>
          </a:srgbClr>
        </a:solidFill>
      </dgm:spPr>
    </dgm:pt>
    <dgm:pt modelId="{7D030AC7-8924-4A52-A454-DF036664EA51}" type="pres">
      <dgm:prSet presAssocID="{9FEAA04E-1B46-4B45-B823-BE19F457F2C3}" presName="spaceBetweenRectangles" presStyleCnt="0"/>
      <dgm:spPr/>
    </dgm:pt>
    <dgm:pt modelId="{DF158CA2-AB88-4F61-AA42-A8030F5BB6CD}" type="pres">
      <dgm:prSet presAssocID="{3AE7CF35-39E8-452C-8C65-D708D7605457}" presName="parentLin" presStyleCnt="0"/>
      <dgm:spPr/>
    </dgm:pt>
    <dgm:pt modelId="{326AD08B-BD36-4377-91C6-02E4AC74E5F2}" type="pres">
      <dgm:prSet presAssocID="{3AE7CF35-39E8-452C-8C65-D708D76054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9C3142-1BEB-4B9C-B48D-EAC71FA4BADB}" type="pres">
      <dgm:prSet presAssocID="{3AE7CF35-39E8-452C-8C65-D708D760545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E839D-8ECB-4D88-8D02-B521D1933AE5}" type="pres">
      <dgm:prSet presAssocID="{3AE7CF35-39E8-452C-8C65-D708D7605457}" presName="negativeSpace" presStyleCnt="0"/>
      <dgm:spPr/>
    </dgm:pt>
    <dgm:pt modelId="{B7984FA8-24EE-4477-8BB1-97A58C9D2472}" type="pres">
      <dgm:prSet presAssocID="{3AE7CF35-39E8-452C-8C65-D708D760545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16592-A653-47B6-957B-78A908166CA0}" type="pres">
      <dgm:prSet presAssocID="{9A279872-C96A-4F1B-A383-C6EBE9CDD576}" presName="spaceBetweenRectangles" presStyleCnt="0"/>
      <dgm:spPr/>
    </dgm:pt>
    <dgm:pt modelId="{D202CCD1-EC20-4457-82A4-7E06BD916EC2}" type="pres">
      <dgm:prSet presAssocID="{C2FBAC4C-436E-41A4-B10D-05CAA234FE05}" presName="parentLin" presStyleCnt="0"/>
      <dgm:spPr/>
    </dgm:pt>
    <dgm:pt modelId="{62837F56-D42D-4329-A741-6B557EC37B5A}" type="pres">
      <dgm:prSet presAssocID="{C2FBAC4C-436E-41A4-B10D-05CAA234FE0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28CDA3F-A2FB-48DE-B909-65B3A409D0FD}" type="pres">
      <dgm:prSet presAssocID="{C2FBAC4C-436E-41A4-B10D-05CAA234FE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2D093-88D4-426D-9A0F-3A8E598FA4BF}" type="pres">
      <dgm:prSet presAssocID="{C2FBAC4C-436E-41A4-B10D-05CAA234FE05}" presName="negativeSpace" presStyleCnt="0"/>
      <dgm:spPr/>
    </dgm:pt>
    <dgm:pt modelId="{1FD96F45-C2EC-47F7-A3C7-F54D0672A692}" type="pres">
      <dgm:prSet presAssocID="{C2FBAC4C-436E-41A4-B10D-05CAA234FE0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378CF-7F35-49A9-84D6-A1D9F8CB4946}" type="presOf" srcId="{9220B086-5E28-4865-B6CB-008118934BB4}" destId="{B7984FA8-24EE-4477-8BB1-97A58C9D2472}" srcOrd="0" destOrd="0" presId="urn:microsoft.com/office/officeart/2005/8/layout/list1"/>
    <dgm:cxn modelId="{47BDBC91-08CA-405A-BB37-4E7535ED3AF5}" type="presOf" srcId="{63CAB96C-E2C9-49B9-B9E7-C34BCE6A543B}" destId="{B7984FA8-24EE-4477-8BB1-97A58C9D2472}" srcOrd="0" destOrd="2" presId="urn:microsoft.com/office/officeart/2005/8/layout/list1"/>
    <dgm:cxn modelId="{D996EAE1-12DA-4326-8996-26B75EB676C7}" type="presOf" srcId="{851B9675-75B3-48F8-805E-3971B97A333F}" destId="{1FD96F45-C2EC-47F7-A3C7-F54D0672A692}" srcOrd="0" destOrd="0" presId="urn:microsoft.com/office/officeart/2005/8/layout/list1"/>
    <dgm:cxn modelId="{43CE5C55-2CEA-480B-8FE9-A3981EB0030E}" srcId="{3AE7CF35-39E8-452C-8C65-D708D7605457}" destId="{9220B086-5E28-4865-B6CB-008118934BB4}" srcOrd="0" destOrd="0" parTransId="{5636D057-FD05-4ADA-9D04-9FC09410F1F0}" sibTransId="{AFC045DF-61B2-4652-A6EC-25488B0F4198}"/>
    <dgm:cxn modelId="{9EE915F8-41F2-4D5D-98F8-EEFFF8A62C90}" type="presOf" srcId="{C2FBAC4C-436E-41A4-B10D-05CAA234FE05}" destId="{62837F56-D42D-4329-A741-6B557EC37B5A}" srcOrd="0" destOrd="0" presId="urn:microsoft.com/office/officeart/2005/8/layout/list1"/>
    <dgm:cxn modelId="{22D32B47-E309-4628-8C4E-E705CB503989}" srcId="{C2FBAC4C-436E-41A4-B10D-05CAA234FE05}" destId="{851B9675-75B3-48F8-805E-3971B97A333F}" srcOrd="0" destOrd="0" parTransId="{CD27C6A6-4BFF-4564-A803-851B576A6CAD}" sibTransId="{23F7D073-7748-4FD7-B678-45E110B1245E}"/>
    <dgm:cxn modelId="{9AFD6ED4-4651-4ECB-866B-ED490168EAB4}" type="presOf" srcId="{3AE7CF35-39E8-452C-8C65-D708D7605457}" destId="{1E9C3142-1BEB-4B9C-B48D-EAC71FA4BADB}" srcOrd="1" destOrd="0" presId="urn:microsoft.com/office/officeart/2005/8/layout/list1"/>
    <dgm:cxn modelId="{677EC2B3-5E04-4104-9294-D13AD2E5723F}" type="presOf" srcId="{B22F8C9D-CCDA-4C25-AB70-A0B281105E41}" destId="{D27B9519-5921-4915-8988-481F0CCFFE09}" srcOrd="0" destOrd="0" presId="urn:microsoft.com/office/officeart/2005/8/layout/list1"/>
    <dgm:cxn modelId="{D014D092-E1DA-48B8-B524-383DFA8CC9D8}" type="presOf" srcId="{3AE7CF35-39E8-452C-8C65-D708D7605457}" destId="{326AD08B-BD36-4377-91C6-02E4AC74E5F2}" srcOrd="0" destOrd="0" presId="urn:microsoft.com/office/officeart/2005/8/layout/list1"/>
    <dgm:cxn modelId="{A69E0C33-F5D2-4339-86F8-6C9B5441333C}" type="presOf" srcId="{E892CD2F-7725-4104-B17E-5590F8CCA6F4}" destId="{1FD96F45-C2EC-47F7-A3C7-F54D0672A692}" srcOrd="0" destOrd="2" presId="urn:microsoft.com/office/officeart/2005/8/layout/list1"/>
    <dgm:cxn modelId="{901971E7-072F-4DA3-927B-7DEE8B643392}" srcId="{3AE7CF35-39E8-452C-8C65-D708D7605457}" destId="{2CD4DF47-AA8C-417E-BBC1-4455529AE422}" srcOrd="3" destOrd="0" parTransId="{860B1884-F82A-4077-AB2E-295AF7C7DDDA}" sibTransId="{F60FAD13-E450-4620-A058-4846D5715378}"/>
    <dgm:cxn modelId="{B6E21D02-4F76-4551-939B-18A80084FDAF}" type="presOf" srcId="{591FF2F9-B1CE-4D22-B614-5BD8308F9717}" destId="{1FD96F45-C2EC-47F7-A3C7-F54D0672A692}" srcOrd="0" destOrd="1" presId="urn:microsoft.com/office/officeart/2005/8/layout/list1"/>
    <dgm:cxn modelId="{A4FD6708-8F0E-4FE8-9E0B-986CE0B91F4B}" srcId="{B22F8C9D-CCDA-4C25-AB70-A0B281105E41}" destId="{C2FBAC4C-436E-41A4-B10D-05CAA234FE05}" srcOrd="2" destOrd="0" parTransId="{DFFDECB7-51C3-48F9-B96F-9A35DAE06F28}" sibTransId="{9E691C4C-D92C-411A-877B-EA3FD977EEAE}"/>
    <dgm:cxn modelId="{D1C0DC24-FA0B-42EA-8C3F-5447FAFB74D3}" type="presOf" srcId="{C2FBAC4C-436E-41A4-B10D-05CAA234FE05}" destId="{828CDA3F-A2FB-48DE-B909-65B3A409D0FD}" srcOrd="1" destOrd="0" presId="urn:microsoft.com/office/officeart/2005/8/layout/list1"/>
    <dgm:cxn modelId="{EEF8712D-6058-48EA-BA10-9C357E265EAF}" type="presOf" srcId="{663945F4-3B03-4292-9395-957C63CAB2CC}" destId="{B7984FA8-24EE-4477-8BB1-97A58C9D2472}" srcOrd="0" destOrd="1" presId="urn:microsoft.com/office/officeart/2005/8/layout/list1"/>
    <dgm:cxn modelId="{F7977BEE-AF61-4251-B8EA-D5E0E629D1C2}" srcId="{3AE7CF35-39E8-452C-8C65-D708D7605457}" destId="{63CAB96C-E2C9-49B9-B9E7-C34BCE6A543B}" srcOrd="2" destOrd="0" parTransId="{E97B4CE5-030D-4B2C-AA5F-40F5141ADC01}" sibTransId="{2C3A4B47-7EA4-4617-9D26-5A752CFC60AC}"/>
    <dgm:cxn modelId="{6B7D80BF-805D-48A2-9DC7-E521F6034288}" type="presOf" srcId="{BB2A6B63-2D03-45C1-AB52-22C36CF72ED5}" destId="{2C4A739B-2F52-4C84-B716-87DF744D7283}" srcOrd="0" destOrd="0" presId="urn:microsoft.com/office/officeart/2005/8/layout/list1"/>
    <dgm:cxn modelId="{E53B271F-1565-47C5-A6A7-580A5C0B5707}" srcId="{B22F8C9D-CCDA-4C25-AB70-A0B281105E41}" destId="{BB2A6B63-2D03-45C1-AB52-22C36CF72ED5}" srcOrd="0" destOrd="0" parTransId="{204338EF-5BD7-4784-85BC-D2248DAEE30B}" sibTransId="{9FEAA04E-1B46-4B45-B823-BE19F457F2C3}"/>
    <dgm:cxn modelId="{1A0BE784-254E-4620-BDF5-EF9525066420}" srcId="{B22F8C9D-CCDA-4C25-AB70-A0B281105E41}" destId="{3AE7CF35-39E8-452C-8C65-D708D7605457}" srcOrd="1" destOrd="0" parTransId="{63791011-7F6B-445D-899E-26A6E8083479}" sibTransId="{9A279872-C96A-4F1B-A383-C6EBE9CDD576}"/>
    <dgm:cxn modelId="{82A07E4C-9C22-44B9-BD34-A172CDC0B7C2}" type="presOf" srcId="{BB2A6B63-2D03-45C1-AB52-22C36CF72ED5}" destId="{80BB915A-333A-4DB2-ADA2-5ADF1AA28E30}" srcOrd="1" destOrd="0" presId="urn:microsoft.com/office/officeart/2005/8/layout/list1"/>
    <dgm:cxn modelId="{FBA2A0BA-26FD-4772-B8F0-7C7CA2E96A8A}" type="presOf" srcId="{2CD4DF47-AA8C-417E-BBC1-4455529AE422}" destId="{B7984FA8-24EE-4477-8BB1-97A58C9D2472}" srcOrd="0" destOrd="3" presId="urn:microsoft.com/office/officeart/2005/8/layout/list1"/>
    <dgm:cxn modelId="{501654B3-F25B-4B3D-8412-AA812F84160F}" srcId="{3AE7CF35-39E8-452C-8C65-D708D7605457}" destId="{663945F4-3B03-4292-9395-957C63CAB2CC}" srcOrd="1" destOrd="0" parTransId="{075AA1ED-37C2-4313-AABA-0686DEEEBB39}" sibTransId="{54CAD69F-5BD5-4962-8F68-77AB00A8685A}"/>
    <dgm:cxn modelId="{B36476B2-5B2B-49FD-91EA-E4E6B8AF354B}" srcId="{C2FBAC4C-436E-41A4-B10D-05CAA234FE05}" destId="{591FF2F9-B1CE-4D22-B614-5BD8308F9717}" srcOrd="1" destOrd="0" parTransId="{D1C490F5-2DA6-4A5F-BA16-1879FF55C01A}" sibTransId="{95EEC2D0-9C11-4796-8B75-1D75447882D7}"/>
    <dgm:cxn modelId="{9473FC08-B8C9-480C-92CA-FB65131BC370}" srcId="{C2FBAC4C-436E-41A4-B10D-05CAA234FE05}" destId="{E892CD2F-7725-4104-B17E-5590F8CCA6F4}" srcOrd="2" destOrd="0" parTransId="{EA6CBFD5-9A7F-4D89-AE9E-629638023E83}" sibTransId="{215D300E-BFCF-4135-9B21-C4BD44578B7E}"/>
    <dgm:cxn modelId="{14C4902E-6793-48F5-8EDA-6D60D03495C2}" type="presParOf" srcId="{D27B9519-5921-4915-8988-481F0CCFFE09}" destId="{72549A53-C8AA-47B0-A8AD-A1EBF1BA21CF}" srcOrd="0" destOrd="0" presId="urn:microsoft.com/office/officeart/2005/8/layout/list1"/>
    <dgm:cxn modelId="{4F600842-2E22-4B65-BA68-B3059E0D5BCC}" type="presParOf" srcId="{72549A53-C8AA-47B0-A8AD-A1EBF1BA21CF}" destId="{2C4A739B-2F52-4C84-B716-87DF744D7283}" srcOrd="0" destOrd="0" presId="urn:microsoft.com/office/officeart/2005/8/layout/list1"/>
    <dgm:cxn modelId="{F27AE2F1-1467-4D1E-A341-3F9F8AD253C2}" type="presParOf" srcId="{72549A53-C8AA-47B0-A8AD-A1EBF1BA21CF}" destId="{80BB915A-333A-4DB2-ADA2-5ADF1AA28E30}" srcOrd="1" destOrd="0" presId="urn:microsoft.com/office/officeart/2005/8/layout/list1"/>
    <dgm:cxn modelId="{948967BD-DA95-443E-905C-F817BF1012C2}" type="presParOf" srcId="{D27B9519-5921-4915-8988-481F0CCFFE09}" destId="{F404B885-CBC8-4D7F-B884-917C4FF84E22}" srcOrd="1" destOrd="0" presId="urn:microsoft.com/office/officeart/2005/8/layout/list1"/>
    <dgm:cxn modelId="{98289F52-6DF5-4F38-9845-3CBA55488C3E}" type="presParOf" srcId="{D27B9519-5921-4915-8988-481F0CCFFE09}" destId="{7F738ADA-4209-4546-91AB-0A27356870DA}" srcOrd="2" destOrd="0" presId="urn:microsoft.com/office/officeart/2005/8/layout/list1"/>
    <dgm:cxn modelId="{5207B6D6-F0B7-4EB7-AF33-E7F89FD1E769}" type="presParOf" srcId="{D27B9519-5921-4915-8988-481F0CCFFE09}" destId="{7D030AC7-8924-4A52-A454-DF036664EA51}" srcOrd="3" destOrd="0" presId="urn:microsoft.com/office/officeart/2005/8/layout/list1"/>
    <dgm:cxn modelId="{C28B4CA2-EBD9-44EB-B71A-65455AE097EA}" type="presParOf" srcId="{D27B9519-5921-4915-8988-481F0CCFFE09}" destId="{DF158CA2-AB88-4F61-AA42-A8030F5BB6CD}" srcOrd="4" destOrd="0" presId="urn:microsoft.com/office/officeart/2005/8/layout/list1"/>
    <dgm:cxn modelId="{D3831D55-A901-40AB-80DB-847D6A04A80B}" type="presParOf" srcId="{DF158CA2-AB88-4F61-AA42-A8030F5BB6CD}" destId="{326AD08B-BD36-4377-91C6-02E4AC74E5F2}" srcOrd="0" destOrd="0" presId="urn:microsoft.com/office/officeart/2005/8/layout/list1"/>
    <dgm:cxn modelId="{600C032F-9C15-40ED-B668-E17C2109C2DB}" type="presParOf" srcId="{DF158CA2-AB88-4F61-AA42-A8030F5BB6CD}" destId="{1E9C3142-1BEB-4B9C-B48D-EAC71FA4BADB}" srcOrd="1" destOrd="0" presId="urn:microsoft.com/office/officeart/2005/8/layout/list1"/>
    <dgm:cxn modelId="{22BEA710-A429-4B47-B88A-EFF9F3014EF3}" type="presParOf" srcId="{D27B9519-5921-4915-8988-481F0CCFFE09}" destId="{83AE839D-8ECB-4D88-8D02-B521D1933AE5}" srcOrd="5" destOrd="0" presId="urn:microsoft.com/office/officeart/2005/8/layout/list1"/>
    <dgm:cxn modelId="{CDF0589A-2839-46EF-A512-3C31CD50824C}" type="presParOf" srcId="{D27B9519-5921-4915-8988-481F0CCFFE09}" destId="{B7984FA8-24EE-4477-8BB1-97A58C9D2472}" srcOrd="6" destOrd="0" presId="urn:microsoft.com/office/officeart/2005/8/layout/list1"/>
    <dgm:cxn modelId="{69D254B7-2442-4983-B3C3-54D3F4850059}" type="presParOf" srcId="{D27B9519-5921-4915-8988-481F0CCFFE09}" destId="{BB116592-A653-47B6-957B-78A908166CA0}" srcOrd="7" destOrd="0" presId="urn:microsoft.com/office/officeart/2005/8/layout/list1"/>
    <dgm:cxn modelId="{BC411AF5-7E79-49E2-885A-345A0D6D0AF3}" type="presParOf" srcId="{D27B9519-5921-4915-8988-481F0CCFFE09}" destId="{D202CCD1-EC20-4457-82A4-7E06BD916EC2}" srcOrd="8" destOrd="0" presId="urn:microsoft.com/office/officeart/2005/8/layout/list1"/>
    <dgm:cxn modelId="{0190BB6B-227B-443E-9195-EEAC30D35669}" type="presParOf" srcId="{D202CCD1-EC20-4457-82A4-7E06BD916EC2}" destId="{62837F56-D42D-4329-A741-6B557EC37B5A}" srcOrd="0" destOrd="0" presId="urn:microsoft.com/office/officeart/2005/8/layout/list1"/>
    <dgm:cxn modelId="{29525F0B-C124-43EC-BB64-74DF70A4DA24}" type="presParOf" srcId="{D202CCD1-EC20-4457-82A4-7E06BD916EC2}" destId="{828CDA3F-A2FB-48DE-B909-65B3A409D0FD}" srcOrd="1" destOrd="0" presId="urn:microsoft.com/office/officeart/2005/8/layout/list1"/>
    <dgm:cxn modelId="{47362380-CE33-4A85-8587-2BA6B94ACCFE}" type="presParOf" srcId="{D27B9519-5921-4915-8988-481F0CCFFE09}" destId="{8B92D093-88D4-426D-9A0F-3A8E598FA4BF}" srcOrd="9" destOrd="0" presId="urn:microsoft.com/office/officeart/2005/8/layout/list1"/>
    <dgm:cxn modelId="{DC41A783-2E27-4491-8F3E-85D6A6B610BC}" type="presParOf" srcId="{D27B9519-5921-4915-8988-481F0CCFFE09}" destId="{1FD96F45-C2EC-47F7-A3C7-F54D0672A692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12D465-E40F-4947-A4FE-4B6A88E4EB01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4AFB34BF-BEFD-4A5E-817A-6818D88E1673}" type="pres">
      <dgm:prSet presAssocID="{F912D465-E40F-4947-A4FE-4B6A88E4EB01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D6B7792B-7FCF-44F7-BBF1-FF209BB786DD}" type="presOf" srcId="{F912D465-E40F-4947-A4FE-4B6A88E4EB01}" destId="{4AFB34BF-BEFD-4A5E-817A-6818D88E1673}" srcOrd="0" destOrd="0" presId="urn:microsoft.com/office/officeart/2005/8/layout/char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6D3F16-D487-43EE-9D1A-FB0D89FC954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A5B239-D52E-4050-9A00-B31025058F78}">
      <dgm:prSet phldrT="[Текст]"/>
      <dgm:spPr/>
      <dgm:t>
        <a:bodyPr/>
        <a:lstStyle/>
        <a:p>
          <a:r>
            <a:rPr lang="ru-RU" dirty="0" smtClean="0"/>
            <a:t>План продаж</a:t>
          </a:r>
          <a:endParaRPr lang="ru-RU" dirty="0"/>
        </a:p>
      </dgm:t>
    </dgm:pt>
    <dgm:pt modelId="{F82D7609-46CB-4B34-9982-B48E6D598460}" type="parTrans" cxnId="{DEF7D06B-6212-4792-8125-79899AFC8930}">
      <dgm:prSet/>
      <dgm:spPr/>
      <dgm:t>
        <a:bodyPr/>
        <a:lstStyle/>
        <a:p>
          <a:endParaRPr lang="ru-RU"/>
        </a:p>
      </dgm:t>
    </dgm:pt>
    <dgm:pt modelId="{25AEDBC7-1D6B-4FD4-A512-F04F5FB34107}" type="sibTrans" cxnId="{DEF7D06B-6212-4792-8125-79899AFC8930}">
      <dgm:prSet/>
      <dgm:spPr/>
      <dgm:t>
        <a:bodyPr/>
        <a:lstStyle/>
        <a:p>
          <a:endParaRPr lang="ru-RU"/>
        </a:p>
      </dgm:t>
    </dgm:pt>
    <dgm:pt modelId="{68F0686F-F93D-4B25-B2AE-95A34C835A79}">
      <dgm:prSet phldrT="[Текст]"/>
      <dgm:spPr/>
      <dgm:t>
        <a:bodyPr/>
        <a:lstStyle/>
        <a:p>
          <a:r>
            <a:rPr lang="ru-RU" dirty="0" smtClean="0"/>
            <a:t>30%</a:t>
          </a:r>
          <a:endParaRPr lang="ru-RU" dirty="0"/>
        </a:p>
      </dgm:t>
    </dgm:pt>
    <dgm:pt modelId="{6C0D997E-564C-4DB3-B160-459282B027CD}" type="parTrans" cxnId="{D3D0848A-CCA4-4F88-9504-290C8254B574}">
      <dgm:prSet/>
      <dgm:spPr/>
      <dgm:t>
        <a:bodyPr/>
        <a:lstStyle/>
        <a:p>
          <a:endParaRPr lang="ru-RU"/>
        </a:p>
      </dgm:t>
    </dgm:pt>
    <dgm:pt modelId="{6BAF760D-7259-48E5-90C5-CBADA752E283}" type="sibTrans" cxnId="{D3D0848A-CCA4-4F88-9504-290C8254B574}">
      <dgm:prSet/>
      <dgm:spPr/>
      <dgm:t>
        <a:bodyPr/>
        <a:lstStyle/>
        <a:p>
          <a:endParaRPr lang="ru-RU"/>
        </a:p>
      </dgm:t>
    </dgm:pt>
    <dgm:pt modelId="{31ED8E6F-0FAA-43A0-A187-1F0F54EB41FF}">
      <dgm:prSet phldrT="[Текст]"/>
      <dgm:spPr/>
      <dgm:t>
        <a:bodyPr/>
        <a:lstStyle/>
        <a:p>
          <a:r>
            <a:rPr lang="ru-RU" baseline="0" dirty="0" smtClean="0">
              <a:solidFill>
                <a:srgbClr val="FF0000"/>
              </a:solidFill>
            </a:rPr>
            <a:t>Корп. проект</a:t>
          </a:r>
          <a:endParaRPr lang="ru-RU" baseline="0" dirty="0">
            <a:solidFill>
              <a:srgbClr val="FF0000"/>
            </a:solidFill>
          </a:endParaRPr>
        </a:p>
      </dgm:t>
    </dgm:pt>
    <dgm:pt modelId="{2E3A1C2C-B6F0-4172-B5AC-AFDD121564FF}" type="parTrans" cxnId="{698756F6-0E1A-4FCF-8345-2C1BE2CCC8BD}">
      <dgm:prSet/>
      <dgm:spPr/>
      <dgm:t>
        <a:bodyPr/>
        <a:lstStyle/>
        <a:p>
          <a:endParaRPr lang="ru-RU"/>
        </a:p>
      </dgm:t>
    </dgm:pt>
    <dgm:pt modelId="{8059B3A7-B76B-4C33-A13E-8F735F5B922A}" type="sibTrans" cxnId="{698756F6-0E1A-4FCF-8345-2C1BE2CCC8BD}">
      <dgm:prSet/>
      <dgm:spPr/>
      <dgm:t>
        <a:bodyPr/>
        <a:lstStyle/>
        <a:p>
          <a:endParaRPr lang="ru-RU"/>
        </a:p>
      </dgm:t>
    </dgm:pt>
    <dgm:pt modelId="{73A71698-EEED-4004-94DE-D4A6700717DD}">
      <dgm:prSet phldrT="[Текст]"/>
      <dgm:spPr/>
      <dgm:t>
        <a:bodyPr/>
        <a:lstStyle/>
        <a:p>
          <a:r>
            <a:rPr lang="ru-RU" dirty="0" smtClean="0"/>
            <a:t>Внутр. проект</a:t>
          </a:r>
          <a:endParaRPr lang="ru-RU" dirty="0"/>
        </a:p>
      </dgm:t>
    </dgm:pt>
    <dgm:pt modelId="{9819E10E-81EE-4218-96BB-BEE8F864C56C}" type="parTrans" cxnId="{172D7DE3-8DF4-40B1-A044-EF23B51139BB}">
      <dgm:prSet/>
      <dgm:spPr/>
      <dgm:t>
        <a:bodyPr/>
        <a:lstStyle/>
        <a:p>
          <a:endParaRPr lang="ru-RU"/>
        </a:p>
      </dgm:t>
    </dgm:pt>
    <dgm:pt modelId="{36C3497E-B9C9-40A1-9098-F13E1DE55BD8}" type="sibTrans" cxnId="{172D7DE3-8DF4-40B1-A044-EF23B51139BB}">
      <dgm:prSet/>
      <dgm:spPr/>
      <dgm:t>
        <a:bodyPr/>
        <a:lstStyle/>
        <a:p>
          <a:endParaRPr lang="ru-RU"/>
        </a:p>
      </dgm:t>
    </dgm:pt>
    <dgm:pt modelId="{560D0B38-6041-4C1F-B7CF-9E280EB4EF90}">
      <dgm:prSet phldrT="[Текст]"/>
      <dgm:spPr/>
      <dgm:t>
        <a:bodyPr/>
        <a:lstStyle/>
        <a:p>
          <a:r>
            <a:rPr lang="ru-RU" dirty="0" smtClean="0"/>
            <a:t>Задача 1</a:t>
          </a:r>
          <a:endParaRPr lang="ru-RU" dirty="0"/>
        </a:p>
      </dgm:t>
    </dgm:pt>
    <dgm:pt modelId="{432667DB-B2AA-41CE-9ECF-996FC863A897}" type="parTrans" cxnId="{7C9DDFBD-094E-4699-AB66-38D63BFE2D6F}">
      <dgm:prSet/>
      <dgm:spPr/>
      <dgm:t>
        <a:bodyPr/>
        <a:lstStyle/>
        <a:p>
          <a:endParaRPr lang="ru-RU"/>
        </a:p>
      </dgm:t>
    </dgm:pt>
    <dgm:pt modelId="{15818890-C10E-40C8-AFE9-A89CA62A7A21}" type="sibTrans" cxnId="{7C9DDFBD-094E-4699-AB66-38D63BFE2D6F}">
      <dgm:prSet/>
      <dgm:spPr/>
      <dgm:t>
        <a:bodyPr/>
        <a:lstStyle/>
        <a:p>
          <a:endParaRPr lang="ru-RU"/>
        </a:p>
      </dgm:t>
    </dgm:pt>
    <dgm:pt modelId="{98D09B2E-A4EA-494D-B606-FE45CF379F63}">
      <dgm:prSet phldrT="[Текст]"/>
      <dgm:spPr/>
      <dgm:t>
        <a:bodyPr/>
        <a:lstStyle/>
        <a:p>
          <a:r>
            <a:rPr lang="ru-RU" dirty="0" smtClean="0"/>
            <a:t>Задача 2</a:t>
          </a:r>
          <a:endParaRPr lang="ru-RU" dirty="0"/>
        </a:p>
      </dgm:t>
    </dgm:pt>
    <dgm:pt modelId="{49F696F6-4D65-49BC-9EEA-A653C9434D03}" type="parTrans" cxnId="{ACAD0659-D1AD-4DFA-BF3D-DAF1B7381631}">
      <dgm:prSet/>
      <dgm:spPr/>
      <dgm:t>
        <a:bodyPr/>
        <a:lstStyle/>
        <a:p>
          <a:endParaRPr lang="ru-RU"/>
        </a:p>
      </dgm:t>
    </dgm:pt>
    <dgm:pt modelId="{3C1066B5-DF1F-4C40-A728-45EDD4BF6B36}" type="sibTrans" cxnId="{ACAD0659-D1AD-4DFA-BF3D-DAF1B7381631}">
      <dgm:prSet/>
      <dgm:spPr/>
      <dgm:t>
        <a:bodyPr/>
        <a:lstStyle/>
        <a:p>
          <a:endParaRPr lang="ru-RU"/>
        </a:p>
      </dgm:t>
    </dgm:pt>
    <dgm:pt modelId="{15424959-F95E-4924-8A16-6BCB9E89C759}">
      <dgm:prSet phldrT="[Текст]"/>
      <dgm:spPr/>
      <dgm:t>
        <a:bodyPr/>
        <a:lstStyle/>
        <a:p>
          <a:r>
            <a:rPr lang="ru-RU" dirty="0" smtClean="0"/>
            <a:t>Текущие дела</a:t>
          </a:r>
          <a:endParaRPr lang="ru-RU" dirty="0"/>
        </a:p>
      </dgm:t>
    </dgm:pt>
    <dgm:pt modelId="{3B111982-55F1-4488-94EA-12F01F8F158D}" type="parTrans" cxnId="{288A7482-24B4-4D3B-8331-31B665286A25}">
      <dgm:prSet/>
      <dgm:spPr/>
      <dgm:t>
        <a:bodyPr/>
        <a:lstStyle/>
        <a:p>
          <a:endParaRPr lang="ru-RU"/>
        </a:p>
      </dgm:t>
    </dgm:pt>
    <dgm:pt modelId="{0915097F-904C-48EB-818D-81EA22E047AB}" type="sibTrans" cxnId="{288A7482-24B4-4D3B-8331-31B665286A25}">
      <dgm:prSet/>
      <dgm:spPr/>
      <dgm:t>
        <a:bodyPr/>
        <a:lstStyle/>
        <a:p>
          <a:endParaRPr lang="ru-RU"/>
        </a:p>
      </dgm:t>
    </dgm:pt>
    <dgm:pt modelId="{F6A578DE-94AA-4518-8776-A64A0C795F06}" type="pres">
      <dgm:prSet presAssocID="{456D3F16-D487-43EE-9D1A-FB0D89FC954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72861B-24DC-4F75-B9A6-2141F9A0AA77}" type="pres">
      <dgm:prSet presAssocID="{456D3F16-D487-43EE-9D1A-FB0D89FC954C}" presName="cycle" presStyleCnt="0"/>
      <dgm:spPr/>
    </dgm:pt>
    <dgm:pt modelId="{B54C9024-F11C-4781-9AFD-6447889A929E}" type="pres">
      <dgm:prSet presAssocID="{456D3F16-D487-43EE-9D1A-FB0D89FC954C}" presName="centerShape" presStyleCnt="0"/>
      <dgm:spPr/>
    </dgm:pt>
    <dgm:pt modelId="{F9D84C02-0A68-4ED6-8674-B67E8FA474C8}" type="pres">
      <dgm:prSet presAssocID="{456D3F16-D487-43EE-9D1A-FB0D89FC954C}" presName="connSite" presStyleLbl="node1" presStyleIdx="0" presStyleCnt="5"/>
      <dgm:spPr/>
    </dgm:pt>
    <dgm:pt modelId="{6F38DC84-5AA2-43E4-95CC-CB482D782DA1}" type="pres">
      <dgm:prSet presAssocID="{456D3F16-D487-43EE-9D1A-FB0D89FC954C}" presName="visible" presStyleLbl="node1" presStyleIdx="0" presStyleCnt="5" custLinFactNeighborY="-122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7CD9AFD-4B12-4283-B8DF-79F052644F05}" type="pres">
      <dgm:prSet presAssocID="{F82D7609-46CB-4B34-9982-B48E6D598460}" presName="Name25" presStyleLbl="parChTrans1D1" presStyleIdx="0" presStyleCnt="4"/>
      <dgm:spPr/>
      <dgm:t>
        <a:bodyPr/>
        <a:lstStyle/>
        <a:p>
          <a:endParaRPr lang="ru-RU"/>
        </a:p>
      </dgm:t>
    </dgm:pt>
    <dgm:pt modelId="{3A67DE50-87CA-42C8-BC48-229AED25E5C4}" type="pres">
      <dgm:prSet presAssocID="{B4A5B239-D52E-4050-9A00-B31025058F78}" presName="node" presStyleCnt="0"/>
      <dgm:spPr/>
    </dgm:pt>
    <dgm:pt modelId="{B5DE208A-AE1D-4D7C-9678-D4BAE1758DDF}" type="pres">
      <dgm:prSet presAssocID="{B4A5B239-D52E-4050-9A00-B31025058F78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CB3C0-D3D0-4FA5-9B16-9EFCE795EFED}" type="pres">
      <dgm:prSet presAssocID="{B4A5B239-D52E-4050-9A00-B31025058F78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4F354-82D6-4056-B590-49BFF6916C55}" type="pres">
      <dgm:prSet presAssocID="{2E3A1C2C-B6F0-4172-B5AC-AFDD121564FF}" presName="Name25" presStyleLbl="parChTrans1D1" presStyleIdx="1" presStyleCnt="4"/>
      <dgm:spPr/>
      <dgm:t>
        <a:bodyPr/>
        <a:lstStyle/>
        <a:p>
          <a:endParaRPr lang="ru-RU"/>
        </a:p>
      </dgm:t>
    </dgm:pt>
    <dgm:pt modelId="{F622A9AC-9C49-4F0B-AC4F-2F7CBEB9C187}" type="pres">
      <dgm:prSet presAssocID="{31ED8E6F-0FAA-43A0-A187-1F0F54EB41FF}" presName="node" presStyleCnt="0"/>
      <dgm:spPr/>
    </dgm:pt>
    <dgm:pt modelId="{60FAB68B-07E7-43E6-892D-3D6286C022D0}" type="pres">
      <dgm:prSet presAssocID="{31ED8E6F-0FAA-43A0-A187-1F0F54EB41FF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392BD-899F-41E7-99FE-10FBE61704F1}" type="pres">
      <dgm:prSet presAssocID="{31ED8E6F-0FAA-43A0-A187-1F0F54EB41FF}" presName="childNode" presStyleLbl="revTx" presStyleIdx="0" presStyleCnt="2">
        <dgm:presLayoutVars>
          <dgm:bulletEnabled val="1"/>
        </dgm:presLayoutVars>
      </dgm:prSet>
      <dgm:spPr/>
    </dgm:pt>
    <dgm:pt modelId="{956D72B4-7FDF-4B66-845D-9820B5E8CFF1}" type="pres">
      <dgm:prSet presAssocID="{9819E10E-81EE-4218-96BB-BEE8F864C56C}" presName="Name25" presStyleLbl="parChTrans1D1" presStyleIdx="2" presStyleCnt="4"/>
      <dgm:spPr/>
      <dgm:t>
        <a:bodyPr/>
        <a:lstStyle/>
        <a:p>
          <a:endParaRPr lang="ru-RU"/>
        </a:p>
      </dgm:t>
    </dgm:pt>
    <dgm:pt modelId="{4DE2F428-9917-4E66-B8B4-8DF103E36F7F}" type="pres">
      <dgm:prSet presAssocID="{73A71698-EEED-4004-94DE-D4A6700717DD}" presName="node" presStyleCnt="0"/>
      <dgm:spPr/>
    </dgm:pt>
    <dgm:pt modelId="{238BA9D1-697C-4AE4-BD1E-1784784DDDD5}" type="pres">
      <dgm:prSet presAssocID="{73A71698-EEED-4004-94DE-D4A6700717DD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81FE0-EEDB-47DF-BC22-57F1A02537AD}" type="pres">
      <dgm:prSet presAssocID="{73A71698-EEED-4004-94DE-D4A6700717DD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FC07E-F6F7-4855-A8DD-882F03B75F5F}" type="pres">
      <dgm:prSet presAssocID="{3B111982-55F1-4488-94EA-12F01F8F158D}" presName="Name25" presStyleLbl="parChTrans1D1" presStyleIdx="3" presStyleCnt="4"/>
      <dgm:spPr/>
      <dgm:t>
        <a:bodyPr/>
        <a:lstStyle/>
        <a:p>
          <a:endParaRPr lang="ru-RU"/>
        </a:p>
      </dgm:t>
    </dgm:pt>
    <dgm:pt modelId="{48631913-381F-478D-9997-5631B9963A88}" type="pres">
      <dgm:prSet presAssocID="{15424959-F95E-4924-8A16-6BCB9E89C759}" presName="node" presStyleCnt="0"/>
      <dgm:spPr/>
    </dgm:pt>
    <dgm:pt modelId="{8ACAC8A2-D908-473D-9DBD-66FA704F65A7}" type="pres">
      <dgm:prSet presAssocID="{15424959-F95E-4924-8A16-6BCB9E89C759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3FA92-7D85-4622-962F-1C4ABB14F2C5}" type="pres">
      <dgm:prSet presAssocID="{15424959-F95E-4924-8A16-6BCB9E89C759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26E734-E814-4088-8DE4-4286A558C023}" type="presOf" srcId="{B4A5B239-D52E-4050-9A00-B31025058F78}" destId="{B5DE208A-AE1D-4D7C-9678-D4BAE1758DDF}" srcOrd="0" destOrd="0" presId="urn:microsoft.com/office/officeart/2005/8/layout/radial2"/>
    <dgm:cxn modelId="{12FA88D7-B835-4323-B39D-19F9FF43259C}" type="presOf" srcId="{9819E10E-81EE-4218-96BB-BEE8F864C56C}" destId="{956D72B4-7FDF-4B66-845D-9820B5E8CFF1}" srcOrd="0" destOrd="0" presId="urn:microsoft.com/office/officeart/2005/8/layout/radial2"/>
    <dgm:cxn modelId="{698756F6-0E1A-4FCF-8345-2C1BE2CCC8BD}" srcId="{456D3F16-D487-43EE-9D1A-FB0D89FC954C}" destId="{31ED8E6F-0FAA-43A0-A187-1F0F54EB41FF}" srcOrd="1" destOrd="0" parTransId="{2E3A1C2C-B6F0-4172-B5AC-AFDD121564FF}" sibTransId="{8059B3A7-B76B-4C33-A13E-8F735F5B922A}"/>
    <dgm:cxn modelId="{2923552E-1B27-4F13-8AFE-1DF161278A3E}" type="presOf" srcId="{73A71698-EEED-4004-94DE-D4A6700717DD}" destId="{238BA9D1-697C-4AE4-BD1E-1784784DDDD5}" srcOrd="0" destOrd="0" presId="urn:microsoft.com/office/officeart/2005/8/layout/radial2"/>
    <dgm:cxn modelId="{D3D0848A-CCA4-4F88-9504-290C8254B574}" srcId="{B4A5B239-D52E-4050-9A00-B31025058F78}" destId="{68F0686F-F93D-4B25-B2AE-95A34C835A79}" srcOrd="0" destOrd="0" parTransId="{6C0D997E-564C-4DB3-B160-459282B027CD}" sibTransId="{6BAF760D-7259-48E5-90C5-CBADA752E283}"/>
    <dgm:cxn modelId="{C30FD09F-26A0-4485-9144-B46A2B3C9B85}" type="presOf" srcId="{98D09B2E-A4EA-494D-B606-FE45CF379F63}" destId="{11881FE0-EEDB-47DF-BC22-57F1A02537AD}" srcOrd="0" destOrd="1" presId="urn:microsoft.com/office/officeart/2005/8/layout/radial2"/>
    <dgm:cxn modelId="{7C9DDFBD-094E-4699-AB66-38D63BFE2D6F}" srcId="{73A71698-EEED-4004-94DE-D4A6700717DD}" destId="{560D0B38-6041-4C1F-B7CF-9E280EB4EF90}" srcOrd="0" destOrd="0" parTransId="{432667DB-B2AA-41CE-9ECF-996FC863A897}" sibTransId="{15818890-C10E-40C8-AFE9-A89CA62A7A21}"/>
    <dgm:cxn modelId="{B386C0C8-DBA8-4D5C-9C22-1D94F759D104}" type="presOf" srcId="{3B111982-55F1-4488-94EA-12F01F8F158D}" destId="{AF7FC07E-F6F7-4855-A8DD-882F03B75F5F}" srcOrd="0" destOrd="0" presId="urn:microsoft.com/office/officeart/2005/8/layout/radial2"/>
    <dgm:cxn modelId="{DEF7D06B-6212-4792-8125-79899AFC8930}" srcId="{456D3F16-D487-43EE-9D1A-FB0D89FC954C}" destId="{B4A5B239-D52E-4050-9A00-B31025058F78}" srcOrd="0" destOrd="0" parTransId="{F82D7609-46CB-4B34-9982-B48E6D598460}" sibTransId="{25AEDBC7-1D6B-4FD4-A512-F04F5FB34107}"/>
    <dgm:cxn modelId="{4B1A3974-5AD0-45C6-A992-1199B062115B}" type="presOf" srcId="{31ED8E6F-0FAA-43A0-A187-1F0F54EB41FF}" destId="{60FAB68B-07E7-43E6-892D-3D6286C022D0}" srcOrd="0" destOrd="0" presId="urn:microsoft.com/office/officeart/2005/8/layout/radial2"/>
    <dgm:cxn modelId="{04DE4401-CDC8-496D-B288-A3AE36E96D70}" type="presOf" srcId="{560D0B38-6041-4C1F-B7CF-9E280EB4EF90}" destId="{11881FE0-EEDB-47DF-BC22-57F1A02537AD}" srcOrd="0" destOrd="0" presId="urn:microsoft.com/office/officeart/2005/8/layout/radial2"/>
    <dgm:cxn modelId="{B3D52370-2DEB-402D-BB8A-F243C9F6DE99}" type="presOf" srcId="{2E3A1C2C-B6F0-4172-B5AC-AFDD121564FF}" destId="{5EA4F354-82D6-4056-B590-49BFF6916C55}" srcOrd="0" destOrd="0" presId="urn:microsoft.com/office/officeart/2005/8/layout/radial2"/>
    <dgm:cxn modelId="{288A7482-24B4-4D3B-8331-31B665286A25}" srcId="{456D3F16-D487-43EE-9D1A-FB0D89FC954C}" destId="{15424959-F95E-4924-8A16-6BCB9E89C759}" srcOrd="3" destOrd="0" parTransId="{3B111982-55F1-4488-94EA-12F01F8F158D}" sibTransId="{0915097F-904C-48EB-818D-81EA22E047AB}"/>
    <dgm:cxn modelId="{ACAD0659-D1AD-4DFA-BF3D-DAF1B7381631}" srcId="{73A71698-EEED-4004-94DE-D4A6700717DD}" destId="{98D09B2E-A4EA-494D-B606-FE45CF379F63}" srcOrd="1" destOrd="0" parTransId="{49F696F6-4D65-49BC-9EEA-A653C9434D03}" sibTransId="{3C1066B5-DF1F-4C40-A728-45EDD4BF6B36}"/>
    <dgm:cxn modelId="{172D7DE3-8DF4-40B1-A044-EF23B51139BB}" srcId="{456D3F16-D487-43EE-9D1A-FB0D89FC954C}" destId="{73A71698-EEED-4004-94DE-D4A6700717DD}" srcOrd="2" destOrd="0" parTransId="{9819E10E-81EE-4218-96BB-BEE8F864C56C}" sibTransId="{36C3497E-B9C9-40A1-9098-F13E1DE55BD8}"/>
    <dgm:cxn modelId="{B4D27389-D1F0-40E2-82F4-61CD7D99DBFA}" type="presOf" srcId="{68F0686F-F93D-4B25-B2AE-95A34C835A79}" destId="{360CB3C0-D3D0-4FA5-9B16-9EFCE795EFED}" srcOrd="0" destOrd="0" presId="urn:microsoft.com/office/officeart/2005/8/layout/radial2"/>
    <dgm:cxn modelId="{16FDB45F-E946-406E-B009-A3F02F7C42EE}" type="presOf" srcId="{456D3F16-D487-43EE-9D1A-FB0D89FC954C}" destId="{F6A578DE-94AA-4518-8776-A64A0C795F06}" srcOrd="0" destOrd="0" presId="urn:microsoft.com/office/officeart/2005/8/layout/radial2"/>
    <dgm:cxn modelId="{898A9D40-8459-447D-9A63-061811B6FCEB}" type="presOf" srcId="{F82D7609-46CB-4B34-9982-B48E6D598460}" destId="{17CD9AFD-4B12-4283-B8DF-79F052644F05}" srcOrd="0" destOrd="0" presId="urn:microsoft.com/office/officeart/2005/8/layout/radial2"/>
    <dgm:cxn modelId="{0175152C-D25D-46DB-8A72-13E41BBDC71B}" type="presOf" srcId="{15424959-F95E-4924-8A16-6BCB9E89C759}" destId="{8ACAC8A2-D908-473D-9DBD-66FA704F65A7}" srcOrd="0" destOrd="0" presId="urn:microsoft.com/office/officeart/2005/8/layout/radial2"/>
    <dgm:cxn modelId="{407865ED-1805-40BE-BBC1-E5B3FDCFE420}" type="presParOf" srcId="{F6A578DE-94AA-4518-8776-A64A0C795F06}" destId="{F072861B-24DC-4F75-B9A6-2141F9A0AA77}" srcOrd="0" destOrd="0" presId="urn:microsoft.com/office/officeart/2005/8/layout/radial2"/>
    <dgm:cxn modelId="{DD2E92BA-96BD-4E45-A293-981E360089A0}" type="presParOf" srcId="{F072861B-24DC-4F75-B9A6-2141F9A0AA77}" destId="{B54C9024-F11C-4781-9AFD-6447889A929E}" srcOrd="0" destOrd="0" presId="urn:microsoft.com/office/officeart/2005/8/layout/radial2"/>
    <dgm:cxn modelId="{F585F463-9145-41FB-8079-D865FC4DEAD0}" type="presParOf" srcId="{B54C9024-F11C-4781-9AFD-6447889A929E}" destId="{F9D84C02-0A68-4ED6-8674-B67E8FA474C8}" srcOrd="0" destOrd="0" presId="urn:microsoft.com/office/officeart/2005/8/layout/radial2"/>
    <dgm:cxn modelId="{9D599003-6CFF-4ECA-85F1-6494E4A3C8D8}" type="presParOf" srcId="{B54C9024-F11C-4781-9AFD-6447889A929E}" destId="{6F38DC84-5AA2-43E4-95CC-CB482D782DA1}" srcOrd="1" destOrd="0" presId="urn:microsoft.com/office/officeart/2005/8/layout/radial2"/>
    <dgm:cxn modelId="{D42E87D8-2F47-405F-8454-0F1986A996DE}" type="presParOf" srcId="{F072861B-24DC-4F75-B9A6-2141F9A0AA77}" destId="{17CD9AFD-4B12-4283-B8DF-79F052644F05}" srcOrd="1" destOrd="0" presId="urn:microsoft.com/office/officeart/2005/8/layout/radial2"/>
    <dgm:cxn modelId="{5A3D746D-6C51-4ABF-A3B6-A08557C8E34E}" type="presParOf" srcId="{F072861B-24DC-4F75-B9A6-2141F9A0AA77}" destId="{3A67DE50-87CA-42C8-BC48-229AED25E5C4}" srcOrd="2" destOrd="0" presId="urn:microsoft.com/office/officeart/2005/8/layout/radial2"/>
    <dgm:cxn modelId="{C6966BA0-B46A-4157-BE14-3409719ED7CE}" type="presParOf" srcId="{3A67DE50-87CA-42C8-BC48-229AED25E5C4}" destId="{B5DE208A-AE1D-4D7C-9678-D4BAE1758DDF}" srcOrd="0" destOrd="0" presId="urn:microsoft.com/office/officeart/2005/8/layout/radial2"/>
    <dgm:cxn modelId="{3A31BDEE-32C3-47A1-B10D-5CA9187DBD3F}" type="presParOf" srcId="{3A67DE50-87CA-42C8-BC48-229AED25E5C4}" destId="{360CB3C0-D3D0-4FA5-9B16-9EFCE795EFED}" srcOrd="1" destOrd="0" presId="urn:microsoft.com/office/officeart/2005/8/layout/radial2"/>
    <dgm:cxn modelId="{8CB7C026-E795-42BE-A4A9-5D4DB6E5E993}" type="presParOf" srcId="{F072861B-24DC-4F75-B9A6-2141F9A0AA77}" destId="{5EA4F354-82D6-4056-B590-49BFF6916C55}" srcOrd="3" destOrd="0" presId="urn:microsoft.com/office/officeart/2005/8/layout/radial2"/>
    <dgm:cxn modelId="{B57C841D-D136-4423-B930-A709D8C227EE}" type="presParOf" srcId="{F072861B-24DC-4F75-B9A6-2141F9A0AA77}" destId="{F622A9AC-9C49-4F0B-AC4F-2F7CBEB9C187}" srcOrd="4" destOrd="0" presId="urn:microsoft.com/office/officeart/2005/8/layout/radial2"/>
    <dgm:cxn modelId="{397F7D68-FD4E-4A14-AFFB-4C08D16D5EA7}" type="presParOf" srcId="{F622A9AC-9C49-4F0B-AC4F-2F7CBEB9C187}" destId="{60FAB68B-07E7-43E6-892D-3D6286C022D0}" srcOrd="0" destOrd="0" presId="urn:microsoft.com/office/officeart/2005/8/layout/radial2"/>
    <dgm:cxn modelId="{6554D7DB-E39F-4B55-A868-2F6951739A06}" type="presParOf" srcId="{F622A9AC-9C49-4F0B-AC4F-2F7CBEB9C187}" destId="{305392BD-899F-41E7-99FE-10FBE61704F1}" srcOrd="1" destOrd="0" presId="urn:microsoft.com/office/officeart/2005/8/layout/radial2"/>
    <dgm:cxn modelId="{A4B00F48-0C81-426D-8046-A85BF07A4DDB}" type="presParOf" srcId="{F072861B-24DC-4F75-B9A6-2141F9A0AA77}" destId="{956D72B4-7FDF-4B66-845D-9820B5E8CFF1}" srcOrd="5" destOrd="0" presId="urn:microsoft.com/office/officeart/2005/8/layout/radial2"/>
    <dgm:cxn modelId="{279E541B-7ED8-4CDB-8C17-8B3FA009EA42}" type="presParOf" srcId="{F072861B-24DC-4F75-B9A6-2141F9A0AA77}" destId="{4DE2F428-9917-4E66-B8B4-8DF103E36F7F}" srcOrd="6" destOrd="0" presId="urn:microsoft.com/office/officeart/2005/8/layout/radial2"/>
    <dgm:cxn modelId="{9887E861-973E-470F-93A0-1F8E0BF9C911}" type="presParOf" srcId="{4DE2F428-9917-4E66-B8B4-8DF103E36F7F}" destId="{238BA9D1-697C-4AE4-BD1E-1784784DDDD5}" srcOrd="0" destOrd="0" presId="urn:microsoft.com/office/officeart/2005/8/layout/radial2"/>
    <dgm:cxn modelId="{19F72FA3-587A-4CF7-A425-EAEE2121121B}" type="presParOf" srcId="{4DE2F428-9917-4E66-B8B4-8DF103E36F7F}" destId="{11881FE0-EEDB-47DF-BC22-57F1A02537AD}" srcOrd="1" destOrd="0" presId="urn:microsoft.com/office/officeart/2005/8/layout/radial2"/>
    <dgm:cxn modelId="{048C9D6F-523C-436D-8B1B-93225E5004E9}" type="presParOf" srcId="{F072861B-24DC-4F75-B9A6-2141F9A0AA77}" destId="{AF7FC07E-F6F7-4855-A8DD-882F03B75F5F}" srcOrd="7" destOrd="0" presId="urn:microsoft.com/office/officeart/2005/8/layout/radial2"/>
    <dgm:cxn modelId="{74B77DC6-CC21-4CBD-96B8-20AB28626ACD}" type="presParOf" srcId="{F072861B-24DC-4F75-B9A6-2141F9A0AA77}" destId="{48631913-381F-478D-9997-5631B9963A88}" srcOrd="8" destOrd="0" presId="urn:microsoft.com/office/officeart/2005/8/layout/radial2"/>
    <dgm:cxn modelId="{AC1983C4-6B6C-47E5-A568-004417AC34EC}" type="presParOf" srcId="{48631913-381F-478D-9997-5631B9963A88}" destId="{8ACAC8A2-D908-473D-9DBD-66FA704F65A7}" srcOrd="0" destOrd="0" presId="urn:microsoft.com/office/officeart/2005/8/layout/radial2"/>
    <dgm:cxn modelId="{FE389452-55D4-4A22-AC13-916914078019}" type="presParOf" srcId="{48631913-381F-478D-9997-5631B9963A88}" destId="{A063FA92-7D85-4622-962F-1C4ABB14F2C5}" srcOrd="1" destOrd="0" presId="urn:microsoft.com/office/officeart/2005/8/layout/radial2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1C37E2-8C1B-460E-A06B-21EA33BDF1E7}">
      <dsp:nvSpPr>
        <dsp:cNvPr id="0" name=""/>
        <dsp:cNvSpPr/>
      </dsp:nvSpPr>
      <dsp:spPr>
        <a:xfrm>
          <a:off x="0" y="267891"/>
          <a:ext cx="7693025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064" tIns="270764" rIns="597064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>
                  <a:lumMod val="50000"/>
                </a:schemeClr>
              </a:solidFill>
            </a:rPr>
            <a:t>График	%  </a:t>
          </a:r>
          <a:endParaRPr lang="ru-RU" sz="1300" kern="1200" dirty="0">
            <a:solidFill>
              <a:schemeClr val="tx1">
                <a:lumMod val="50000"/>
              </a:schemeClr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>
                  <a:lumMod val="50000"/>
                </a:schemeClr>
              </a:solidFill>
            </a:rPr>
            <a:t>Проект	%		100%</a:t>
          </a:r>
          <a:endParaRPr lang="ru-RU" sz="1300" kern="1200" dirty="0">
            <a:solidFill>
              <a:schemeClr val="tx1">
                <a:lumMod val="50000"/>
              </a:schemeClr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>
                  <a:lumMod val="50000"/>
                </a:schemeClr>
              </a:solidFill>
            </a:rPr>
            <a:t>SLA</a:t>
          </a:r>
          <a:r>
            <a:rPr lang="ru-RU" sz="1300" kern="1200" dirty="0" smtClean="0">
              <a:solidFill>
                <a:schemeClr val="tx1">
                  <a:lumMod val="50000"/>
                </a:schemeClr>
              </a:solidFill>
            </a:rPr>
            <a:t>		%</a:t>
          </a:r>
          <a:endParaRPr lang="ru-RU" sz="13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0" y="267891"/>
        <a:ext cx="7693025" cy="941850"/>
      </dsp:txXfrm>
    </dsp:sp>
    <dsp:sp modelId="{1C66CE3A-8D46-49E0-9975-DBC56FF427DE}">
      <dsp:nvSpPr>
        <dsp:cNvPr id="0" name=""/>
        <dsp:cNvSpPr/>
      </dsp:nvSpPr>
      <dsp:spPr>
        <a:xfrm>
          <a:off x="384651" y="93625"/>
          <a:ext cx="5385117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545" tIns="0" rIns="20354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Разработка</a:t>
          </a:r>
          <a:endParaRPr lang="ru-RU" sz="1300" kern="1200" dirty="0"/>
        </a:p>
      </dsp:txBody>
      <dsp:txXfrm>
        <a:off x="384651" y="93625"/>
        <a:ext cx="5385117" cy="383760"/>
      </dsp:txXfrm>
    </dsp:sp>
    <dsp:sp modelId="{94EEBC75-690A-4421-8211-D3B1A3A69C8B}">
      <dsp:nvSpPr>
        <dsp:cNvPr id="0" name=""/>
        <dsp:cNvSpPr/>
      </dsp:nvSpPr>
      <dsp:spPr>
        <a:xfrm>
          <a:off x="0" y="1487152"/>
          <a:ext cx="7693025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064" tIns="270764" rIns="597064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Регламент	%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Проект	</a:t>
          </a:r>
          <a:r>
            <a:rPr lang="ru-RU" sz="1300" kern="1200" dirty="0" smtClean="0"/>
            <a:t>%		100</a:t>
          </a:r>
          <a:r>
            <a:rPr lang="ru-RU" sz="1300" kern="1200" dirty="0" smtClean="0"/>
            <a:t>%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SLA</a:t>
          </a:r>
          <a:r>
            <a:rPr lang="ru-RU" sz="1300" kern="1200" dirty="0" smtClean="0"/>
            <a:t>		%</a:t>
          </a:r>
          <a:endParaRPr lang="ru-RU" sz="1300" kern="1200" dirty="0"/>
        </a:p>
      </dsp:txBody>
      <dsp:txXfrm>
        <a:off x="0" y="1487152"/>
        <a:ext cx="7693025" cy="941850"/>
      </dsp:txXfrm>
    </dsp:sp>
    <dsp:sp modelId="{F296C538-483F-438F-AB0E-8CD1FBC988DF}">
      <dsp:nvSpPr>
        <dsp:cNvPr id="0" name=""/>
        <dsp:cNvSpPr/>
      </dsp:nvSpPr>
      <dsp:spPr>
        <a:xfrm>
          <a:off x="384651" y="1295272"/>
          <a:ext cx="5385117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545" tIns="0" rIns="20354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Инфраструктура</a:t>
          </a:r>
          <a:endParaRPr lang="ru-RU" sz="1300" kern="1200" dirty="0"/>
        </a:p>
      </dsp:txBody>
      <dsp:txXfrm>
        <a:off x="384651" y="1295272"/>
        <a:ext cx="5385117" cy="383760"/>
      </dsp:txXfrm>
    </dsp:sp>
    <dsp:sp modelId="{EEC3A76A-2653-4114-928C-888DA3CA0393}">
      <dsp:nvSpPr>
        <dsp:cNvPr id="0" name=""/>
        <dsp:cNvSpPr/>
      </dsp:nvSpPr>
      <dsp:spPr>
        <a:xfrm>
          <a:off x="0" y="2691082"/>
          <a:ext cx="7693025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064" tIns="270764" rIns="597064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SLA</a:t>
          </a:r>
          <a:r>
            <a:rPr lang="ru-RU" sz="1300" kern="1200" dirty="0" smtClean="0"/>
            <a:t>		%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Регламент	%		100%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Проект	%</a:t>
          </a:r>
          <a:endParaRPr lang="ru-RU" sz="1300" kern="1200" dirty="0"/>
        </a:p>
      </dsp:txBody>
      <dsp:txXfrm>
        <a:off x="0" y="2691082"/>
        <a:ext cx="7693025" cy="941850"/>
      </dsp:txXfrm>
    </dsp:sp>
    <dsp:sp modelId="{293DD459-9D43-4D24-9BE0-D86397F884B1}">
      <dsp:nvSpPr>
        <dsp:cNvPr id="0" name=""/>
        <dsp:cNvSpPr/>
      </dsp:nvSpPr>
      <dsp:spPr>
        <a:xfrm>
          <a:off x="384651" y="2499202"/>
          <a:ext cx="5385117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545" tIns="0" rIns="20354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Техподдержка</a:t>
          </a:r>
          <a:endParaRPr lang="ru-RU" sz="1300" kern="1200" dirty="0"/>
        </a:p>
      </dsp:txBody>
      <dsp:txXfrm>
        <a:off x="384651" y="2499202"/>
        <a:ext cx="5385117" cy="383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738ADA-4209-4546-91AB-0A27356870DA}">
      <dsp:nvSpPr>
        <dsp:cNvPr id="0" name=""/>
        <dsp:cNvSpPr/>
      </dsp:nvSpPr>
      <dsp:spPr>
        <a:xfrm>
          <a:off x="0" y="276562"/>
          <a:ext cx="7693025" cy="378000"/>
        </a:xfrm>
        <a:prstGeom prst="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B915A-333A-4DB2-ADA2-5ADF1AA28E30}">
      <dsp:nvSpPr>
        <dsp:cNvPr id="0" name=""/>
        <dsp:cNvSpPr/>
      </dsp:nvSpPr>
      <dsp:spPr>
        <a:xfrm>
          <a:off x="384651" y="55162"/>
          <a:ext cx="538511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545" tIns="0" rIns="20354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Координатор проекта</a:t>
          </a:r>
          <a:endParaRPr lang="ru-RU" sz="1500" kern="1200" dirty="0"/>
        </a:p>
      </dsp:txBody>
      <dsp:txXfrm>
        <a:off x="384651" y="55162"/>
        <a:ext cx="5385117" cy="442800"/>
      </dsp:txXfrm>
    </dsp:sp>
    <dsp:sp modelId="{B7984FA8-24EE-4477-8BB1-97A58C9D2472}">
      <dsp:nvSpPr>
        <dsp:cNvPr id="0" name=""/>
        <dsp:cNvSpPr/>
      </dsp:nvSpPr>
      <dsp:spPr>
        <a:xfrm>
          <a:off x="0" y="956962"/>
          <a:ext cx="7693025" cy="1323000"/>
        </a:xfrm>
        <a:prstGeom prst="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064" tIns="312420" rIns="59706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Аналитик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Ведущие разработчики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Специалисты по инфраструктуре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Системный администратор</a:t>
          </a:r>
          <a:endParaRPr lang="ru-RU" sz="1500" kern="1200" dirty="0"/>
        </a:p>
      </dsp:txBody>
      <dsp:txXfrm>
        <a:off x="0" y="956962"/>
        <a:ext cx="7693025" cy="1323000"/>
      </dsp:txXfrm>
    </dsp:sp>
    <dsp:sp modelId="{1E9C3142-1BEB-4B9C-B48D-EAC71FA4BADB}">
      <dsp:nvSpPr>
        <dsp:cNvPr id="0" name=""/>
        <dsp:cNvSpPr/>
      </dsp:nvSpPr>
      <dsp:spPr>
        <a:xfrm>
          <a:off x="384651" y="735562"/>
          <a:ext cx="538511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545" tIns="0" rIns="20354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Владельцы бизнес-процессов/</a:t>
          </a:r>
          <a:r>
            <a:rPr lang="ru-RU" sz="1500" kern="1200" dirty="0" smtClean="0"/>
            <a:t>Руководители бизнес-направлений</a:t>
          </a:r>
          <a:endParaRPr lang="ru-RU" sz="1500" kern="1200" dirty="0"/>
        </a:p>
      </dsp:txBody>
      <dsp:txXfrm>
        <a:off x="384651" y="735562"/>
        <a:ext cx="5385117" cy="442800"/>
      </dsp:txXfrm>
    </dsp:sp>
    <dsp:sp modelId="{1FD96F45-C2EC-47F7-A3C7-F54D0672A692}">
      <dsp:nvSpPr>
        <dsp:cNvPr id="0" name=""/>
        <dsp:cNvSpPr/>
      </dsp:nvSpPr>
      <dsp:spPr>
        <a:xfrm>
          <a:off x="0" y="2582362"/>
          <a:ext cx="7693025" cy="1086750"/>
        </a:xfrm>
        <a:prstGeom prst="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064" tIns="312420" rIns="59706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Аналитик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Разработчики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Инженеры</a:t>
          </a:r>
          <a:endParaRPr lang="ru-RU" sz="1500" kern="1200" dirty="0"/>
        </a:p>
      </dsp:txBody>
      <dsp:txXfrm>
        <a:off x="0" y="2582362"/>
        <a:ext cx="7693025" cy="1086750"/>
      </dsp:txXfrm>
    </dsp:sp>
    <dsp:sp modelId="{828CDA3F-A2FB-48DE-B909-65B3A409D0FD}">
      <dsp:nvSpPr>
        <dsp:cNvPr id="0" name=""/>
        <dsp:cNvSpPr/>
      </dsp:nvSpPr>
      <dsp:spPr>
        <a:xfrm>
          <a:off x="384651" y="2360962"/>
          <a:ext cx="538511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545" tIns="0" rIns="20354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Эксперты</a:t>
          </a:r>
          <a:endParaRPr lang="ru-RU" sz="1500" kern="1200" dirty="0"/>
        </a:p>
      </dsp:txBody>
      <dsp:txXfrm>
        <a:off x="384651" y="2360962"/>
        <a:ext cx="5385117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5FF39-AF18-48BA-BAC9-8A9DF5F9BD00}" type="datetimeFigureOut">
              <a:rPr lang="ru-RU" smtClean="0"/>
              <a:pPr/>
              <a:t>24.08.2010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B1C5C-45B4-4296-B5F5-212EC97E4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preadsheets0.google.com/ccc?key=tTBIvJSadJ03McXaaMA7fwQ&amp;authkey=COj35boM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каждого уровня определен</a:t>
            </a:r>
            <a:r>
              <a:rPr lang="ru-RU" baseline="0" dirty="0" smtClean="0"/>
              <a:t> ежемесячный бонус, выплачиваемый при соблюдении графика проекта.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Переменная</a:t>
            </a:r>
            <a:r>
              <a:rPr lang="ru-RU" baseline="0" dirty="0" smtClean="0"/>
              <a:t> часть делится в соотношении 30/70, где 30% - выплата в случае выполнения компанией плана продаж, а 70% - максимально возможная выплата за проекты и «текучку». Т.е. эта часть может колебаться от 0 до 70% от максимально возможной переменной части. При участии сотрудника в корпоративном проекте он получает «</a:t>
            </a:r>
            <a:r>
              <a:rPr lang="ru-RU" baseline="0" dirty="0" err="1" smtClean="0"/>
              <a:t>неубиваемую</a:t>
            </a:r>
            <a:r>
              <a:rPr lang="ru-RU" baseline="0" dirty="0" smtClean="0"/>
              <a:t>» (при условии соблюдения графика проекта) составляющую.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говорим о размере морковки, о </a:t>
            </a:r>
            <a:r>
              <a:rPr lang="ru-RU" dirty="0" err="1" smtClean="0"/>
              <a:t>самомотивации</a:t>
            </a:r>
            <a:r>
              <a:rPr lang="ru-RU" dirty="0" smtClean="0"/>
              <a:t>, </a:t>
            </a:r>
            <a:r>
              <a:rPr lang="ru-RU" dirty="0" err="1" smtClean="0"/>
              <a:t>о</a:t>
            </a:r>
            <a:r>
              <a:rPr lang="ru-RU" dirty="0" smtClean="0"/>
              <a:t> </a:t>
            </a:r>
            <a:r>
              <a:rPr lang="ru-RU" dirty="0" err="1" smtClean="0"/>
              <a:t>демотивации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почивании</a:t>
            </a:r>
            <a:r>
              <a:rPr lang="ru-RU" baseline="0" dirty="0" smtClean="0"/>
              <a:t> на лаврах прошлых проектов.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baseline="0" dirty="0" smtClean="0"/>
              <a:t>Традиционное для компаний </a:t>
            </a:r>
            <a:r>
              <a:rPr lang="en-US" baseline="0" dirty="0" smtClean="0"/>
              <a:t>SMB </a:t>
            </a:r>
            <a:r>
              <a:rPr lang="ru-RU" baseline="0" dirty="0" smtClean="0"/>
              <a:t>управление непосредственно собственниками приводит </a:t>
            </a:r>
            <a:r>
              <a:rPr lang="en-US" baseline="0" dirty="0" smtClean="0"/>
              <a:t>CIO </a:t>
            </a:r>
            <a:r>
              <a:rPr lang="ru-RU" baseline="0" dirty="0" smtClean="0"/>
              <a:t>к необходимости лавировать между понятным ему технологическим подходом и ментальным ожиданием «простых» решений.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Независимо от наличия в компании формальных методик определения эффективности персонала всегда существуют некоторые понятия «что такое хорошо и что такое плохо». Обязанность </a:t>
            </a:r>
            <a:r>
              <a:rPr lang="en-US" baseline="0" dirty="0" smtClean="0"/>
              <a:t>CIO </a:t>
            </a:r>
            <a:r>
              <a:rPr lang="ru-RU" baseline="0" dirty="0" smtClean="0"/>
              <a:t>подложить под эти понятия прозрачные для своих подчиненных критерии.</a:t>
            </a: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Для</a:t>
            </a:r>
            <a:r>
              <a:rPr lang="ru-RU" baseline="0" dirty="0" smtClean="0"/>
              <a:t> четкого выделения структуры сервисов и процессов очень полезно наложить на </a:t>
            </a:r>
            <a:r>
              <a:rPr lang="ru-RU" baseline="0" dirty="0" err="1" smtClean="0"/>
              <a:t>стркутуру</a:t>
            </a:r>
            <a:r>
              <a:rPr lang="ru-RU" baseline="0" dirty="0" smtClean="0"/>
              <a:t> компании, представленную в матричном виде контуры поддерживаемых сервисов. На рисунке в качестве примера – карта поддерживаемых бизнес-приложений.</a:t>
            </a:r>
          </a:p>
          <a:p>
            <a:pPr marL="228600" indent="-228600">
              <a:buAutoNum type="arabicPeriod"/>
            </a:pPr>
            <a:r>
              <a:rPr lang="ru-RU" dirty="0" smtClean="0"/>
              <a:t>Опираясь на карту, легко можно определить</a:t>
            </a:r>
            <a:r>
              <a:rPr lang="ru-RU" baseline="0" dirty="0" smtClean="0"/>
              <a:t> значимость различных сервисов, степень их влияния на бизнес и, соответственно, «стоимость» в системе мотивации. В этом плане очень интересная информация на сайте клуба от Дениса Иваненко  </a:t>
            </a:r>
            <a:r>
              <a:rPr lang="en-US" dirty="0" smtClean="0">
                <a:hlinkClick r:id="rId3"/>
              </a:rPr>
              <a:t>https://spreadsheets0.google.com/ccc?key=tTBIvJSadJ03McXaaMA7fwQ&amp;authkey=COj35boM#gid=0</a:t>
            </a:r>
            <a:endParaRPr lang="ru-RU" dirty="0" smtClean="0"/>
          </a:p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Аналогичная ситуация</a:t>
            </a:r>
            <a:r>
              <a:rPr lang="ru-RU" baseline="0" dirty="0" smtClean="0"/>
              <a:t> – представление структуры ИТ департамента в матричном виде позволяет отследить процессы в динамике и определить степень </a:t>
            </a:r>
            <a:r>
              <a:rPr lang="ru-RU" baseline="0" dirty="0" err="1" smtClean="0"/>
              <a:t>задействованности</a:t>
            </a:r>
            <a:r>
              <a:rPr lang="ru-RU" baseline="0" dirty="0" smtClean="0"/>
              <a:t> (или как раньше было модно говорить - КТУ) сотрудников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небольшой службе даже при формальном функциональном разделении сохраняется наследие натурального хозяйства.</a:t>
            </a:r>
          </a:p>
          <a:p>
            <a:r>
              <a:rPr lang="ru-RU" dirty="0" smtClean="0"/>
              <a:t>Очевидно, что различный характер деятельности подразделений службы диктует различный характер мотивации.</a:t>
            </a:r>
            <a:r>
              <a:rPr lang="ru-RU" baseline="0" dirty="0" smtClean="0"/>
              <a:t> Соотношение может меняться в зависимости от ситуации, но должно быть максимально прозрачным и понятным персоналу. </a:t>
            </a:r>
          </a:p>
          <a:p>
            <a:r>
              <a:rPr lang="ru-RU" baseline="0" dirty="0" smtClean="0"/>
              <a:t>На выходе – интегральная оценка, «адаптированная» к корпоративной системе мотивации.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Подход</a:t>
            </a:r>
            <a:r>
              <a:rPr lang="ru-RU" baseline="0" dirty="0" smtClean="0"/>
              <a:t> к внедрению, как бизнес-, а не </a:t>
            </a:r>
            <a:r>
              <a:rPr lang="ru-RU" baseline="0" dirty="0" err="1" smtClean="0"/>
              <a:t>ИТ-проекту</a:t>
            </a:r>
            <a:r>
              <a:rPr lang="ru-RU" baseline="0" dirty="0" smtClean="0"/>
              <a:t> диктует необходимость отдельной мотивации, единой с мотивацией в рамках данного проекта сотрудников коммерческих, финансовых и прочих подразделений.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Для </a:t>
            </a:r>
            <a:r>
              <a:rPr lang="en-US" baseline="0" dirty="0" smtClean="0"/>
              <a:t>SMB </a:t>
            </a:r>
            <a:r>
              <a:rPr lang="ru-RU" baseline="0" dirty="0" smtClean="0"/>
              <a:t>характерна высокая лабильность  бизнес процессов и их владельцев. Ментальность акционеров может привести к внезапной смены парадигмы проекта. В этой ситуации мотивация на финальный бонус становится </a:t>
            </a:r>
            <a:r>
              <a:rPr lang="ru-RU" baseline="0" dirty="0" err="1" smtClean="0"/>
              <a:t>демотивацией</a:t>
            </a:r>
            <a:r>
              <a:rPr lang="ru-RU" baseline="0" dirty="0" smtClean="0"/>
              <a:t>.</a:t>
            </a: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1C5C-45B4-4296-B5F5-212EC97E44F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83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83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6D7CE2-6162-4341-9944-2073F681C222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00B3D-CDFA-429B-9C58-9CE19393E099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7A9E1-9683-4AD8-8B25-D1FA438474A2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AA736-DD73-4B3F-B9E5-72A7FA434B67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D7C77-4B93-46FC-97B9-8D48F12F386A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E95F8-3312-4EB8-8331-CC6E37494A19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520E9-D581-47D3-9076-D1A8B2FA3075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D7E61-FE19-4861-964D-BC31A5C0E776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1BDE-DECF-4EDC-AF0D-92E89F473426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484CC-D3B4-40BF-A19E-CEB63701DD93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F4AEF-A163-45EE-90DC-0C92F901E630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972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2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972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2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4E0AE9-1A9A-446E-8C17-5EF9828C9515}" type="datetime1">
              <a:rPr lang="ru-RU" smtClean="0"/>
              <a:pPr/>
              <a:t>24.08.2010</a:t>
            </a:fld>
            <a:endParaRPr lang="ru-RU"/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E78A3B6-AC7B-47BC-ABA1-45BF08D26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Александр Гальперин</a:t>
            </a:r>
          </a:p>
          <a:p>
            <a:r>
              <a:rPr lang="en-US" dirty="0" smtClean="0"/>
              <a:t>ahalper@mail.ru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60040" y="15269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Мотивация в </a:t>
            </a:r>
            <a:r>
              <a:rPr lang="ru-RU" dirty="0" err="1"/>
              <a:t>ИТ-службе</a:t>
            </a:r>
            <a:r>
              <a:rPr lang="ru-RU" dirty="0"/>
              <a:t> компании  сектора </a:t>
            </a:r>
            <a:r>
              <a:rPr lang="en-US" dirty="0"/>
              <a:t>SMB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Проекты и мотивация – ИТ-служба как часть корпоративного проекта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Проекты и мотивация – ИТ-служба как часть корпоративного проекта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524000" y="26511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>
            <a:off x="7072330" y="3786190"/>
            <a:ext cx="214314" cy="278608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00958" y="498849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</a:t>
            </a:r>
            <a:r>
              <a:rPr lang="ru-RU" dirty="0" smtClean="0"/>
              <a:t>70 %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84985" y="4429132"/>
            <a:ext cx="15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Переменная</a:t>
            </a:r>
          </a:p>
          <a:p>
            <a:r>
              <a:rPr lang="ru-RU" b="1" dirty="0" smtClean="0"/>
              <a:t>      часть</a:t>
            </a:r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/>
              <a:t>Спасибо за внимание!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/>
              <a:t>Вопросы?</a:t>
            </a:r>
          </a:p>
          <a:p>
            <a:pPr algn="r">
              <a:buNone/>
            </a:pPr>
            <a:endParaRPr lang="en-US" sz="1800" dirty="0" smtClean="0"/>
          </a:p>
          <a:p>
            <a:pPr algn="r">
              <a:buNone/>
            </a:pPr>
            <a:r>
              <a:rPr lang="en-US" dirty="0" smtClean="0"/>
              <a:t>ahalper@mail.ru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будем говорить о:</a:t>
            </a:r>
            <a:endParaRPr lang="ru-RU" dirty="0"/>
          </a:p>
        </p:txBody>
      </p:sp>
      <p:pic>
        <p:nvPicPr>
          <p:cNvPr id="4" name="Содержимое 3" descr="motivaciy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99592" y="2617786"/>
            <a:ext cx="2160240" cy="397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samomotivaziy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347864" y="2801069"/>
            <a:ext cx="2448272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negativnaj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367214" y="2708920"/>
            <a:ext cx="2381250" cy="382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множение 6"/>
          <p:cNvSpPr/>
          <p:nvPr/>
        </p:nvSpPr>
        <p:spPr>
          <a:xfrm>
            <a:off x="-397568" y="2276872"/>
            <a:ext cx="10370168" cy="4680520"/>
          </a:xfrm>
          <a:prstGeom prst="mathMultiply">
            <a:avLst/>
          </a:prstGeom>
          <a:solidFill>
            <a:srgbClr val="FF0000">
              <a:alpha val="28000"/>
            </a:srgbClr>
          </a:solidFill>
          <a:ln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Будем говорить 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8054280" cy="4235152"/>
          </a:xfrm>
        </p:spPr>
        <p:txBody>
          <a:bodyPr/>
          <a:lstStyle/>
          <a:p>
            <a:pPr lvl="0"/>
            <a:r>
              <a:rPr lang="ru-RU" dirty="0" smtClean="0"/>
              <a:t>Идеология мотивации в компании </a:t>
            </a:r>
            <a:r>
              <a:rPr lang="en-US" dirty="0" smtClean="0"/>
              <a:t>SMB </a:t>
            </a:r>
            <a:r>
              <a:rPr lang="ru-RU" dirty="0" smtClean="0"/>
              <a:t> - по регламенту или «по понятиям».</a:t>
            </a:r>
          </a:p>
          <a:p>
            <a:pPr lvl="0"/>
            <a:r>
              <a:rPr lang="ru-RU" dirty="0" smtClean="0"/>
              <a:t>Процессы/сервисы  и мотивация</a:t>
            </a:r>
          </a:p>
          <a:p>
            <a:r>
              <a:rPr lang="ru-RU" dirty="0" smtClean="0"/>
              <a:t>Структура и мотивация - различные схемы мотивации в рамках единой службы</a:t>
            </a:r>
          </a:p>
          <a:p>
            <a:pPr lvl="0"/>
            <a:r>
              <a:rPr lang="ru-RU" dirty="0" smtClean="0"/>
              <a:t>Проекты и мотивация – ИТ-служба как часть корпоративного проекта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836712"/>
            <a:ext cx="8382000" cy="924272"/>
          </a:xfrm>
        </p:spPr>
        <p:txBody>
          <a:bodyPr/>
          <a:lstStyle/>
          <a:p>
            <a:r>
              <a:rPr lang="ru-RU" dirty="0" smtClean="0"/>
              <a:t>По регламенту или «по понятиям»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Противоречие между сложившимся в компании стилем управления и пониманием  </a:t>
            </a:r>
            <a:r>
              <a:rPr lang="en-US" dirty="0" smtClean="0"/>
              <a:t>CIO</a:t>
            </a:r>
            <a:endParaRPr lang="ru-RU" dirty="0" smtClean="0"/>
          </a:p>
          <a:p>
            <a:r>
              <a:rPr lang="ru-RU" dirty="0" smtClean="0"/>
              <a:t>Отсутствие в компании выстроенной системы мотивации – не повод для ее отсутствия в ИТ</a:t>
            </a:r>
          </a:p>
          <a:p>
            <a:r>
              <a:rPr lang="ru-RU" dirty="0" smtClean="0"/>
              <a:t>Взаимодействие внутри </a:t>
            </a:r>
            <a:r>
              <a:rPr lang="ru-RU" dirty="0" err="1" smtClean="0"/>
              <a:t>ИТ-службы</a:t>
            </a:r>
            <a:r>
              <a:rPr lang="ru-RU" dirty="0" smtClean="0"/>
              <a:t> позволяет найти решение конфликта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Куда идем?</a:t>
            </a:r>
            <a:endParaRPr lang="ru-RU" dirty="0"/>
          </a:p>
        </p:txBody>
      </p:sp>
      <p:pic>
        <p:nvPicPr>
          <p:cNvPr id="4" name="Содержимое 3" descr="poho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3285546"/>
            <a:ext cx="4248472" cy="2663734"/>
          </a:xfrm>
        </p:spPr>
      </p:pic>
      <p:pic>
        <p:nvPicPr>
          <p:cNvPr id="5" name="Содержимое 3" descr="slepy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3284984"/>
            <a:ext cx="4248472" cy="2735741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908720"/>
            <a:ext cx="7924800" cy="1143000"/>
          </a:xfrm>
        </p:spPr>
        <p:txBody>
          <a:bodyPr/>
          <a:lstStyle/>
          <a:p>
            <a:pPr lvl="0"/>
            <a:r>
              <a:rPr lang="ru-RU" sz="2400" dirty="0" smtClean="0"/>
              <a:t>Процессы/сервисы  и мотивация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6" descr="Структура Функ рисун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38200" y="2500382"/>
            <a:ext cx="7693025" cy="344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2143125" y="2928938"/>
            <a:ext cx="6072188" cy="500062"/>
          </a:xfrm>
          <a:prstGeom prst="roundRect">
            <a:avLst/>
          </a:prstGeom>
          <a:solidFill>
            <a:srgbClr val="FFFF00">
              <a:alpha val="4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кругленный прямоугольник 9">
            <a:hlinkClick r:id="" action="ppaction://noaction"/>
          </p:cNvPr>
          <p:cNvSpPr/>
          <p:nvPr/>
        </p:nvSpPr>
        <p:spPr>
          <a:xfrm>
            <a:off x="2000250" y="3571875"/>
            <a:ext cx="357188" cy="242887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72125" y="4143375"/>
            <a:ext cx="2214563" cy="1071563"/>
          </a:xfrm>
          <a:prstGeom prst="roundRect">
            <a:avLst/>
          </a:prstGeom>
          <a:solidFill>
            <a:schemeClr val="accent2">
              <a:lumMod val="75000"/>
              <a:alpha val="43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24538" y="4071938"/>
            <a:ext cx="857250" cy="1285875"/>
          </a:xfrm>
          <a:prstGeom prst="roundRect">
            <a:avLst/>
          </a:prstGeom>
          <a:solidFill>
            <a:srgbClr val="FF5050">
              <a:alpha val="43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>
            <a:hlinkClick r:id="" action="ppaction://noaction"/>
          </p:cNvPr>
          <p:cNvSpPr/>
          <p:nvPr/>
        </p:nvSpPr>
        <p:spPr>
          <a:xfrm>
            <a:off x="2357438" y="4214813"/>
            <a:ext cx="5715000" cy="785812"/>
          </a:xfrm>
          <a:prstGeom prst="roundRect">
            <a:avLst/>
          </a:prstGeom>
          <a:solidFill>
            <a:schemeClr val="accent4">
              <a:lumMod val="75000"/>
              <a:lumOff val="25000"/>
              <a:alpha val="43000"/>
            </a:schemeClr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786688" y="3643313"/>
            <a:ext cx="642937" cy="2000250"/>
          </a:xfrm>
          <a:prstGeom prst="roundRect">
            <a:avLst/>
          </a:prstGeom>
          <a:solidFill>
            <a:srgbClr val="CC3399">
              <a:alpha val="43000"/>
            </a:srgbClr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 rot="16200000">
            <a:off x="1412875" y="4081463"/>
            <a:ext cx="1500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Omnitracker</a:t>
            </a:r>
            <a:endParaRPr lang="ru-RU" sz="1600"/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4357688" y="3000375"/>
            <a:ext cx="157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DocsVision</a:t>
            </a:r>
            <a:endParaRPr lang="ru-RU" sz="1600"/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5857875" y="4429125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1С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6715125" y="4429125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С.М.А.Р.Т.</a:t>
            </a:r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3471863" y="441642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MS DYNAMICS AX</a:t>
            </a:r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786688" y="5214938"/>
            <a:ext cx="7858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/>
              <a:t>MS DAX</a:t>
            </a:r>
            <a:endParaRPr lang="ru-RU" sz="1000" b="1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4704"/>
            <a:ext cx="7924800" cy="1143000"/>
          </a:xfrm>
        </p:spPr>
        <p:txBody>
          <a:bodyPr/>
          <a:lstStyle/>
          <a:p>
            <a:r>
              <a:rPr lang="ru-RU" sz="2800" dirty="0" smtClean="0"/>
              <a:t>Структура и мотивация - различные </a:t>
            </a:r>
            <a:r>
              <a:rPr lang="ru-RU" sz="2400" dirty="0" smtClean="0"/>
              <a:t>схемы</a:t>
            </a:r>
            <a:r>
              <a:rPr lang="ru-RU" sz="2800" dirty="0" smtClean="0"/>
              <a:t> мотивации в рамках единой службы</a:t>
            </a:r>
            <a:endParaRPr lang="ru-RU" sz="2800" dirty="0"/>
          </a:p>
        </p:txBody>
      </p:sp>
      <p:pic>
        <p:nvPicPr>
          <p:cNvPr id="7" name="Содержимое 6" descr="Структура ИТ-службы кросс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79712" y="2708920"/>
            <a:ext cx="5973762" cy="3729038"/>
          </a:xfrm>
        </p:spPr>
      </p:pic>
      <p:pic>
        <p:nvPicPr>
          <p:cNvPr id="8" name="Содержимое 7" descr="Структура ИТ-службы 2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6296" y="2665561"/>
            <a:ext cx="6488112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061864"/>
            <a:ext cx="8994576" cy="1143000"/>
          </a:xfrm>
        </p:spPr>
        <p:txBody>
          <a:bodyPr/>
          <a:lstStyle/>
          <a:p>
            <a:pPr lvl="0"/>
            <a:r>
              <a:rPr lang="ru-RU" sz="2800" dirty="0" smtClean="0"/>
              <a:t>Структура и мотивация - различные схемы мотивации в рамках единой службы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55439" y="2729061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62000" y="764704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3275856" y="3234748"/>
            <a:ext cx="288032" cy="64807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3243198" y="4437112"/>
            <a:ext cx="288032" cy="64807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3203848" y="5661248"/>
            <a:ext cx="288032" cy="64807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772816"/>
            <a:ext cx="7924800" cy="576064"/>
          </a:xfrm>
        </p:spPr>
        <p:txBody>
          <a:bodyPr/>
          <a:lstStyle/>
          <a:p>
            <a:pPr lvl="0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Проекты и мотивация – ИТ-служба как часть корпоративного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Внедрение как бизнес-проект</a:t>
            </a:r>
          </a:p>
          <a:p>
            <a:r>
              <a:rPr lang="ru-RU" dirty="0" smtClean="0"/>
              <a:t>Выделенная составляющая в общей системе мотивации</a:t>
            </a:r>
          </a:p>
          <a:p>
            <a:r>
              <a:rPr lang="ru-RU" dirty="0" smtClean="0"/>
              <a:t>Дилемма «финальный бонус» - «регулярные выплаты»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A3B6-AC7B-47BC-ABA1-45BF08D26AF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_green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631</Words>
  <Application>Microsoft Office PowerPoint</Application>
  <PresentationFormat>Экран (4:3)</PresentationFormat>
  <Paragraphs>104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Тема_green</vt:lpstr>
      <vt:lpstr>Мотивация в ИТ-службе компании  сектора SMB </vt:lpstr>
      <vt:lpstr>Не будем говорить о:</vt:lpstr>
      <vt:lpstr>Будем говорить о:</vt:lpstr>
      <vt:lpstr>По регламенту или «по понятиям»</vt:lpstr>
      <vt:lpstr>Куда идем?</vt:lpstr>
      <vt:lpstr>Процессы/сервисы  и мотивация </vt:lpstr>
      <vt:lpstr>Структура и мотивация - различные схемы мотивации в рамках единой службы</vt:lpstr>
      <vt:lpstr>Структура и мотивация - различные схемы мотивации в рамках единой службы </vt:lpstr>
      <vt:lpstr>     Проекты и мотивация – ИТ-служба как часть корпоративного проекта </vt:lpstr>
      <vt:lpstr>Проекты и мотивация – ИТ-служба как часть корпоративного проекта</vt:lpstr>
      <vt:lpstr>Проекты и мотивация – ИТ-служба как часть корпоративного проекта</vt:lpstr>
      <vt:lpstr>Слайд 12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Гальперин</dc:creator>
  <cp:lastModifiedBy>galperin_ai</cp:lastModifiedBy>
  <cp:revision>51</cp:revision>
  <dcterms:created xsi:type="dcterms:W3CDTF">2010-08-22T08:56:33Z</dcterms:created>
  <dcterms:modified xsi:type="dcterms:W3CDTF">2010-08-24T12:21:55Z</dcterms:modified>
</cp:coreProperties>
</file>