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4" r:id="rId12"/>
    <p:sldId id="270" r:id="rId13"/>
    <p:sldId id="269" r:id="rId14"/>
    <p:sldId id="268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D5249-CD9C-443B-B9D8-F9C0795C20C0}" type="datetimeFigureOut">
              <a:rPr lang="ru-RU" smtClean="0"/>
              <a:t>24.06.2010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1485C-47F0-4280-A3B7-E28AF40C46D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87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TT – </a:t>
            </a:r>
            <a:r>
              <a:rPr lang="ru-RU" dirty="0" smtClean="0"/>
              <a:t>английский, совместимость карты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1485C-47F0-4280-A3B7-E28AF40C46D1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7621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ГЕОКЭШИНГ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1485C-47F0-4280-A3B7-E28AF40C46D1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902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E88D7-C3BA-4995-BE2C-10F4F9375766}" type="datetime1">
              <a:rPr lang="ru-RU" smtClean="0"/>
              <a:t>24.06.2010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4CIO.RU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BBEE-F347-4DB7-ABA5-0B78A322F4A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1D952-E1FC-4DA4-9631-487771177A74}" type="datetime1">
              <a:rPr lang="ru-RU" smtClean="0"/>
              <a:t>24.06.2010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4CIO.RU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BBEE-F347-4DB7-ABA5-0B78A322F4A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4A54-0383-4D0C-A24E-39DF5D824BFF}" type="datetime1">
              <a:rPr lang="ru-RU" smtClean="0"/>
              <a:t>24.06.2010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4CIO.RU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BBEE-F347-4DB7-ABA5-0B78A322F4AE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6C1A-CE3F-44B0-BBE2-97D2F3CBB062}" type="datetime1">
              <a:rPr lang="ru-RU" smtClean="0"/>
              <a:t>24.06.2010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4CIO.RU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BBEE-F347-4DB7-ABA5-0B78A322F4A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5D5C-E66B-4E31-BBF6-A0F564B1E1D0}" type="datetime1">
              <a:rPr lang="ru-RU" smtClean="0"/>
              <a:t>24.06.2010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4CIO.RU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BBEE-F347-4DB7-ABA5-0B78A322F4A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546E-B698-42B7-BC92-B1E0A06B6A2C}" type="datetime1">
              <a:rPr lang="ru-RU" smtClean="0"/>
              <a:t>24.06.2010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4CIO.RU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BBEE-F347-4DB7-ABA5-0B78A322F4A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AC1F-A5C7-49AE-AFF4-F4E4B8E5988C}" type="datetime1">
              <a:rPr lang="ru-RU" smtClean="0"/>
              <a:t>24.06.2010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4CIO.RU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BBEE-F347-4DB7-ABA5-0B78A322F4A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0978-3C4D-46F1-B7DF-93EEF40179B5}" type="datetime1">
              <a:rPr lang="ru-RU" smtClean="0"/>
              <a:t>24.06.2010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4CIO.RU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BBEE-F347-4DB7-ABA5-0B78A322F4A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9657-B03D-4F19-B1C7-DCEC08B5B1C3}" type="datetime1">
              <a:rPr lang="ru-RU" smtClean="0"/>
              <a:t>24.06.2010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4CIO.RU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BBEE-F347-4DB7-ABA5-0B78A322F4A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322E-A016-4515-85D0-FC1FDE16485A}" type="datetime1">
              <a:rPr lang="ru-RU" smtClean="0"/>
              <a:t>24.06.2010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4CIO.RU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BBEE-F347-4DB7-ABA5-0B78A322F4A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9BC3-9852-4661-88FB-663C5716A811}" type="datetime1">
              <a:rPr lang="ru-RU" smtClean="0"/>
              <a:t>24.06.2010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4CIO.RU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BBEE-F347-4DB7-ABA5-0B78A322F4A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FA541EF-C20C-4616-8C53-A7430B6FB870}" type="datetime1">
              <a:rPr lang="ru-RU" smtClean="0"/>
              <a:t>24.06.2010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4CIO.RU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73CBBEE-F347-4DB7-ABA5-0B78A322F4A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19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hyperlink" Target="http://www.yandex.ru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0040" y="260648"/>
            <a:ext cx="7772400" cy="1037977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Персональные навигационные системы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5301208"/>
            <a:ext cx="3304456" cy="81649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Роман Попов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86762"/>
            <a:ext cx="4968552" cy="372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94A6-E348-4EE6-9052-3CD9687AA77A}" type="datetime1">
              <a:rPr lang="ru-RU" smtClean="0"/>
              <a:t>24.06.2010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4CIO.RU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BBEE-F347-4DB7-ABA5-0B78A322F4AE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02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Клиент для ББ</a:t>
            </a:r>
          </a:p>
          <a:p>
            <a:r>
              <a:rPr lang="ru-RU" dirty="0" smtClean="0"/>
              <a:t>Мониторинг</a:t>
            </a:r>
          </a:p>
          <a:p>
            <a:r>
              <a:rPr lang="ru-RU" dirty="0" smtClean="0"/>
              <a:t>Групповая навигация</a:t>
            </a:r>
          </a:p>
          <a:p>
            <a:r>
              <a:rPr lang="ru-RU" dirty="0" err="1" smtClean="0"/>
              <a:t>Нарисуйка</a:t>
            </a:r>
            <a:r>
              <a:rPr lang="ru-RU" dirty="0" smtClean="0"/>
              <a:t>!</a:t>
            </a:r>
          </a:p>
          <a:p>
            <a:r>
              <a:rPr lang="ru-RU" dirty="0" smtClean="0"/>
              <a:t>Он-</a:t>
            </a:r>
            <a:r>
              <a:rPr lang="ru-RU" dirty="0" err="1" smtClean="0"/>
              <a:t>лайн</a:t>
            </a:r>
            <a:r>
              <a:rPr lang="ru-RU" dirty="0" smtClean="0"/>
              <a:t> сервисы</a:t>
            </a:r>
          </a:p>
          <a:p>
            <a:r>
              <a:rPr lang="ru-RU" dirty="0" smtClean="0"/>
              <a:t>Дешево…</a:t>
            </a:r>
          </a:p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6C1A-CE3F-44B0-BBE2-97D2F3CBB062}" type="datetime1">
              <a:rPr lang="ru-RU" smtClean="0"/>
              <a:t>24.06.2010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4CIO.RU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BBEE-F347-4DB7-ABA5-0B78A322F4AE}" type="slidenum">
              <a:rPr lang="ru-RU" smtClean="0"/>
              <a:t>10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Gis</a:t>
            </a:r>
            <a:r>
              <a:rPr lang="en-US" dirty="0" smtClean="0"/>
              <a:t> RX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32188"/>
            <a:ext cx="455295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20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2691821" cy="219369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iGo</a:t>
            </a:r>
            <a:r>
              <a:rPr lang="en-US" dirty="0" smtClean="0"/>
              <a:t> 2006</a:t>
            </a:r>
          </a:p>
          <a:p>
            <a:r>
              <a:rPr lang="en-US" b="1" dirty="0" smtClean="0"/>
              <a:t>iG0 8</a:t>
            </a:r>
          </a:p>
          <a:p>
            <a:r>
              <a:rPr lang="en-US" dirty="0" err="1" smtClean="0"/>
              <a:t>iGo</a:t>
            </a:r>
            <a:r>
              <a:rPr lang="en-US" dirty="0" smtClean="0"/>
              <a:t> Amigo</a:t>
            </a:r>
          </a:p>
          <a:p>
            <a:r>
              <a:rPr lang="en-US" dirty="0" err="1" smtClean="0"/>
              <a:t>iGo</a:t>
            </a:r>
            <a:r>
              <a:rPr lang="en-US" dirty="0" smtClean="0"/>
              <a:t> </a:t>
            </a:r>
            <a:r>
              <a:rPr lang="en-US" dirty="0" err="1" smtClean="0"/>
              <a:t>MyWay</a:t>
            </a:r>
            <a:r>
              <a:rPr lang="en-US" dirty="0" smtClean="0"/>
              <a:t> 2009</a:t>
            </a:r>
          </a:p>
          <a:p>
            <a:r>
              <a:rPr lang="en-US" b="1" dirty="0" err="1" smtClean="0"/>
              <a:t>iGo</a:t>
            </a:r>
            <a:r>
              <a:rPr lang="en-US" b="1" dirty="0" smtClean="0"/>
              <a:t> Primo</a:t>
            </a:r>
            <a:endParaRPr lang="ru-RU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6C1A-CE3F-44B0-BBE2-97D2F3CBB062}" type="datetime1">
              <a:rPr lang="ru-RU" smtClean="0"/>
              <a:t>24.06.2010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4CIO.RU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BBEE-F347-4DB7-ABA5-0B78A322F4AE}" type="slidenum">
              <a:rPr lang="ru-RU" smtClean="0"/>
              <a:t>11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iGo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76872"/>
            <a:ext cx="30480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15705"/>
            <a:ext cx="30480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38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iGo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	Win/Android	8.3.4.117940 / 8.4.2.139242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Navteq</a:t>
            </a:r>
            <a:r>
              <a:rPr lang="en-US" dirty="0"/>
              <a:t>	</a:t>
            </a:r>
            <a:r>
              <a:rPr lang="ru-RU" dirty="0" smtClean="0"/>
              <a:t>	</a:t>
            </a:r>
            <a:r>
              <a:rPr lang="en-US" dirty="0" smtClean="0"/>
              <a:t>2009.Q4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TeleAtlas</a:t>
            </a:r>
            <a:r>
              <a:rPr lang="en-US" dirty="0" smtClean="0"/>
              <a:t> </a:t>
            </a:r>
            <a:r>
              <a:rPr lang="en-US" dirty="0"/>
              <a:t>	2010.03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SpeedCams</a:t>
            </a:r>
            <a:r>
              <a:rPr lang="en-US" dirty="0"/>
              <a:t>	</a:t>
            </a:r>
            <a:r>
              <a:rPr lang="en-US" dirty="0" smtClean="0"/>
              <a:t>v52</a:t>
            </a:r>
          </a:p>
          <a:p>
            <a:r>
              <a:rPr lang="en-US" b="1" dirty="0" err="1" smtClean="0"/>
              <a:t>Navitel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Soft		</a:t>
            </a:r>
            <a:r>
              <a:rPr lang="en-US" dirty="0" smtClean="0"/>
              <a:t>3.5.0.165 / 3.2.6.x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ru-RU" dirty="0" smtClean="0"/>
              <a:t>Карта 		</a:t>
            </a:r>
            <a:r>
              <a:rPr lang="en-US" dirty="0" smtClean="0"/>
              <a:t>2010.Q1 (2010.04.09)</a:t>
            </a:r>
          </a:p>
          <a:p>
            <a:r>
              <a:rPr lang="ru-RU" b="1" dirty="0" smtClean="0"/>
              <a:t>Яндекс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Soft		</a:t>
            </a:r>
            <a:r>
              <a:rPr lang="en-US" dirty="0" smtClean="0"/>
              <a:t>3.</a:t>
            </a:r>
            <a:r>
              <a:rPr lang="ru-RU" dirty="0" smtClean="0"/>
              <a:t>6 (</a:t>
            </a:r>
            <a:r>
              <a:rPr lang="en-US" dirty="0" smtClean="0"/>
              <a:t>+</a:t>
            </a:r>
            <a:r>
              <a:rPr lang="ru-RU" dirty="0" smtClean="0"/>
              <a:t>кэш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ru-RU" dirty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6C1A-CE3F-44B0-BBE2-97D2F3CBB062}" type="datetime1">
              <a:rPr lang="ru-RU" smtClean="0"/>
              <a:t>24.06.2010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4CIO.RU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BBEE-F347-4DB7-ABA5-0B78A322F4AE}" type="slidenum">
              <a:rPr lang="ru-RU" smtClean="0"/>
              <a:t>12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008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3339893" cy="3450696"/>
          </a:xfrm>
        </p:spPr>
        <p:txBody>
          <a:bodyPr/>
          <a:lstStyle/>
          <a:p>
            <a:r>
              <a:rPr lang="ru-RU" dirty="0" smtClean="0"/>
              <a:t>Нужна связь</a:t>
            </a:r>
            <a:r>
              <a:rPr lang="en-US" dirty="0" smtClean="0"/>
              <a:t>?</a:t>
            </a:r>
          </a:p>
          <a:p>
            <a:r>
              <a:rPr lang="en-US" dirty="0" smtClean="0"/>
              <a:t>GPRS </a:t>
            </a:r>
            <a:r>
              <a:rPr lang="ru-RU" dirty="0" smtClean="0"/>
              <a:t>или </a:t>
            </a:r>
            <a:r>
              <a:rPr lang="en-US" dirty="0" smtClean="0"/>
              <a:t>Bluetooth</a:t>
            </a:r>
            <a:r>
              <a:rPr lang="en-US" dirty="0"/>
              <a:t>?</a:t>
            </a:r>
            <a:endParaRPr lang="ru-RU" dirty="0"/>
          </a:p>
          <a:p>
            <a:r>
              <a:rPr lang="ru-RU" dirty="0" smtClean="0"/>
              <a:t>Размер экрана</a:t>
            </a:r>
          </a:p>
          <a:p>
            <a:r>
              <a:rPr lang="ru-RU" dirty="0" smtClean="0"/>
              <a:t>Производительность</a:t>
            </a:r>
            <a:endParaRPr lang="en-US" dirty="0" smtClean="0"/>
          </a:p>
          <a:p>
            <a:r>
              <a:rPr lang="ru-RU" dirty="0" err="1" smtClean="0"/>
              <a:t>Вендор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6C1A-CE3F-44B0-BBE2-97D2F3CBB062}" type="datetime1">
              <a:rPr lang="ru-RU" smtClean="0"/>
              <a:t>24.06.2010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4CIO.RU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BBEE-F347-4DB7-ABA5-0B78A322F4AE}" type="slidenum">
              <a:rPr lang="ru-RU" smtClean="0"/>
              <a:t>13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Железо</a:t>
            </a:r>
            <a:endParaRPr lang="ru-RU" dirty="0"/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4256443" y="2714608"/>
            <a:ext cx="333989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Нужна!</a:t>
            </a:r>
            <a:endParaRPr lang="en-US" b="1" dirty="0" smtClean="0"/>
          </a:p>
          <a:p>
            <a:r>
              <a:rPr lang="en-US" b="1" dirty="0" smtClean="0"/>
              <a:t>GPRS</a:t>
            </a:r>
            <a:r>
              <a:rPr lang="ru-RU" b="1" dirty="0" smtClean="0"/>
              <a:t>!</a:t>
            </a:r>
          </a:p>
          <a:p>
            <a:r>
              <a:rPr lang="en-US" b="1" dirty="0" smtClean="0"/>
              <a:t>4-</a:t>
            </a:r>
            <a:r>
              <a:rPr lang="ru-RU" b="1" dirty="0" smtClean="0"/>
              <a:t>5</a:t>
            </a:r>
            <a:r>
              <a:rPr lang="en-US" b="1" dirty="0" smtClean="0"/>
              <a:t>’’</a:t>
            </a:r>
            <a:endParaRPr lang="ru-RU" b="1" dirty="0" smtClean="0"/>
          </a:p>
          <a:p>
            <a:r>
              <a:rPr lang="en-US" b="1" dirty="0" smtClean="0"/>
              <a:t>&gt;500 MHz</a:t>
            </a:r>
          </a:p>
          <a:p>
            <a:r>
              <a:rPr lang="ru-RU" b="1" dirty="0" smtClean="0"/>
              <a:t>Нет - красивая коробочка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0805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36912"/>
            <a:ext cx="7408333" cy="3450696"/>
          </a:xfrm>
        </p:spPr>
        <p:txBody>
          <a:bodyPr/>
          <a:lstStyle/>
          <a:p>
            <a:r>
              <a:rPr lang="en-US" b="1" dirty="0" err="1" smtClean="0"/>
              <a:t>Explay</a:t>
            </a:r>
            <a:r>
              <a:rPr lang="en-US" b="1" dirty="0" smtClean="0"/>
              <a:t> </a:t>
            </a:r>
            <a:r>
              <a:rPr lang="en-US" b="1" dirty="0"/>
              <a:t>990 </a:t>
            </a:r>
            <a:r>
              <a:rPr lang="en-US" b="1" dirty="0" smtClean="0"/>
              <a:t>GPRS</a:t>
            </a:r>
            <a:endParaRPr lang="ru-RU" b="1" dirty="0" smtClean="0"/>
          </a:p>
          <a:p>
            <a:r>
              <a:rPr lang="en-US" b="1" dirty="0" err="1"/>
              <a:t>GlobusGPS</a:t>
            </a:r>
            <a:r>
              <a:rPr lang="en-US" b="1" dirty="0"/>
              <a:t> GL-800V </a:t>
            </a:r>
            <a:endParaRPr lang="ru-RU" b="1" dirty="0" smtClean="0"/>
          </a:p>
          <a:p>
            <a:r>
              <a:rPr lang="en-US" b="1" dirty="0" err="1"/>
              <a:t>teXet</a:t>
            </a:r>
            <a:r>
              <a:rPr lang="en-US" b="1" dirty="0"/>
              <a:t> TN-600 Voice </a:t>
            </a:r>
            <a:endParaRPr lang="ru-RU" b="1" dirty="0" smtClean="0"/>
          </a:p>
          <a:p>
            <a:r>
              <a:rPr lang="en-US" b="1" dirty="0"/>
              <a:t>SHTURMANN </a:t>
            </a:r>
            <a:r>
              <a:rPr lang="en-US" b="1" dirty="0" smtClean="0"/>
              <a:t>Link</a:t>
            </a:r>
            <a:r>
              <a:rPr lang="ru-RU" b="1" dirty="0" smtClean="0"/>
              <a:t> 300</a:t>
            </a:r>
          </a:p>
          <a:p>
            <a:pPr marL="0" indent="0">
              <a:buNone/>
            </a:pPr>
            <a:endParaRPr lang="en-US" sz="4000" b="1" dirty="0" smtClean="0"/>
          </a:p>
          <a:p>
            <a:pPr marL="627063" lvl="2" indent="0">
              <a:buNone/>
            </a:pPr>
            <a:r>
              <a:rPr lang="en-US" sz="3600" b="1" dirty="0" smtClean="0"/>
              <a:t>		</a:t>
            </a:r>
            <a:r>
              <a:rPr lang="en-US" sz="3600" b="1" i="1" dirty="0" smtClean="0">
                <a:solidFill>
                  <a:schemeClr val="accent3">
                    <a:lumMod val="75000"/>
                  </a:schemeClr>
                </a:solidFill>
              </a:rPr>
              <a:t>XXX</a:t>
            </a:r>
            <a:r>
              <a:rPr lang="ru-RU" sz="3600" b="1" i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en-US" sz="3600" b="1" i="1" dirty="0" smtClean="0">
                <a:solidFill>
                  <a:schemeClr val="accent3">
                    <a:lumMod val="75000"/>
                  </a:schemeClr>
                </a:solidFill>
              </a:rPr>
              <a:t>NN Android </a:t>
            </a:r>
            <a:r>
              <a:rPr lang="en-US" sz="3600" b="1" i="1" dirty="0" smtClean="0">
                <a:solidFill>
                  <a:schemeClr val="accent3">
                    <a:lumMod val="75000"/>
                  </a:schemeClr>
                </a:solidFill>
              </a:rPr>
              <a:t>2.x</a:t>
            </a:r>
            <a:endParaRPr lang="ru-RU" sz="36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6C1A-CE3F-44B0-BBE2-97D2F3CBB062}" type="datetime1">
              <a:rPr lang="ru-RU" smtClean="0"/>
              <a:t>24.06.2010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4CIO.RU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BBEE-F347-4DB7-ABA5-0B78A322F4AE}" type="slidenum">
              <a:rPr lang="ru-RU" smtClean="0"/>
              <a:t>14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Например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682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www.4pda.ru</a:t>
            </a:r>
            <a:r>
              <a:rPr lang="ru-RU" dirty="0" smtClean="0"/>
              <a:t>				</a:t>
            </a:r>
            <a:r>
              <a:rPr lang="en-US" dirty="0" smtClean="0"/>
              <a:t>www.gps-club.ru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	Сайты производителей</a:t>
            </a:r>
            <a:r>
              <a:rPr lang="en-US" dirty="0" smtClean="0"/>
              <a:t> </a:t>
            </a:r>
            <a:r>
              <a:rPr lang="ru-RU" dirty="0" smtClean="0"/>
              <a:t>ПО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6C1A-CE3F-44B0-BBE2-97D2F3CBB062}" type="datetime1">
              <a:rPr lang="ru-RU" smtClean="0"/>
              <a:t>24.06.2010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4CIO.RU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BBEE-F347-4DB7-ABA5-0B78A322F4AE}" type="slidenum">
              <a:rPr lang="ru-RU" smtClean="0"/>
              <a:t>15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почитать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200025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60712"/>
            <a:ext cx="12763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19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ru-RU" dirty="0" smtClean="0"/>
              <a:t>История</a:t>
            </a:r>
          </a:p>
          <a:p>
            <a:pPr marL="457200" indent="-457200">
              <a:buAutoNum type="arabicParenR"/>
            </a:pPr>
            <a:r>
              <a:rPr lang="ru-RU" dirty="0" smtClean="0"/>
              <a:t>Почему все карты разные</a:t>
            </a:r>
          </a:p>
          <a:p>
            <a:pPr marL="457200" indent="-457200">
              <a:buAutoNum type="arabicParenR"/>
            </a:pPr>
            <a:r>
              <a:rPr lang="ru-RU" dirty="0" smtClean="0"/>
              <a:t>Софт</a:t>
            </a:r>
          </a:p>
          <a:p>
            <a:pPr marL="457200" indent="-457200">
              <a:buAutoNum type="arabicParenR"/>
            </a:pPr>
            <a:r>
              <a:rPr lang="ru-RU" dirty="0" smtClean="0"/>
              <a:t>Железо</a:t>
            </a:r>
          </a:p>
          <a:p>
            <a:pPr marL="457200" indent="-457200">
              <a:buAutoNum type="arabicParenR"/>
            </a:pPr>
            <a:r>
              <a:rPr lang="ru-RU" dirty="0" smtClean="0"/>
              <a:t>Групповая навигация</a:t>
            </a:r>
          </a:p>
          <a:p>
            <a:pPr marL="457200" indent="-457200">
              <a:buAutoNum type="arabicParenR"/>
            </a:pPr>
            <a:r>
              <a:rPr lang="ru-RU" dirty="0" smtClean="0"/>
              <a:t>Геокэшинг</a:t>
            </a:r>
          </a:p>
          <a:p>
            <a:pPr marL="457200" indent="-457200">
              <a:buAutoNum type="arabicParenR"/>
            </a:pPr>
            <a:r>
              <a:rPr lang="ru-RU" dirty="0" smtClean="0"/>
              <a:t>Откуда я все это знаю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6C1A-CE3F-44B0-BBE2-97D2F3CBB062}" type="datetime1">
              <a:rPr lang="ru-RU" smtClean="0"/>
              <a:t>24.06.2010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4CIO.RU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BBEE-F347-4DB7-ABA5-0B78A322F4AE}" type="slidenum">
              <a:rPr lang="ru-RU" smtClean="0"/>
              <a:t>2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чем</a:t>
            </a:r>
            <a:r>
              <a:rPr lang="en-US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178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1974-1993 – создан </a:t>
            </a:r>
            <a:r>
              <a:rPr lang="en-US" dirty="0" smtClean="0"/>
              <a:t>GPS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(GLONASS 82-93-12/95-24/01-6)</a:t>
            </a:r>
            <a:endParaRPr lang="ru-RU" dirty="0" smtClean="0"/>
          </a:p>
          <a:p>
            <a:r>
              <a:rPr lang="en-US" dirty="0" smtClean="0"/>
              <a:t>1995 – </a:t>
            </a:r>
            <a:r>
              <a:rPr lang="ru-RU" dirty="0" smtClean="0"/>
              <a:t>мониторинг подвижных объектов</a:t>
            </a:r>
          </a:p>
          <a:p>
            <a:r>
              <a:rPr lang="ru-RU" dirty="0" smtClean="0"/>
              <a:t>2000, май – отключение селективного доступа (2007 окончательно)</a:t>
            </a:r>
            <a:endParaRPr lang="en-US" dirty="0" smtClean="0"/>
          </a:p>
          <a:p>
            <a:r>
              <a:rPr lang="ru-RU" dirty="0" smtClean="0"/>
              <a:t>Декабрь 2006 – закон о снятии ограничения на точность определения координат</a:t>
            </a:r>
          </a:p>
          <a:p>
            <a:r>
              <a:rPr lang="ru-RU" dirty="0" smtClean="0"/>
              <a:t>2005 – </a:t>
            </a:r>
            <a:r>
              <a:rPr lang="en-US" dirty="0" smtClean="0"/>
              <a:t>GIS Russa </a:t>
            </a:r>
            <a:r>
              <a:rPr lang="ru-RU" dirty="0" smtClean="0"/>
              <a:t>и Нарисуйка! (</a:t>
            </a:r>
            <a:r>
              <a:rPr lang="en-US" dirty="0" smtClean="0"/>
              <a:t>OSM)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6C1A-CE3F-44B0-BBE2-97D2F3CBB062}" type="datetime1">
              <a:rPr lang="ru-RU" smtClean="0"/>
              <a:t>24.06.2010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4CIO.RU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BBEE-F347-4DB7-ABA5-0B78A322F4AE}" type="slidenum">
              <a:rPr lang="ru-RU" smtClean="0"/>
              <a:t>3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901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1) Непосредственная оцифровка, в экипаже  картограф-геоаналитик</a:t>
            </a:r>
          </a:p>
          <a:p>
            <a:pPr marL="0" indent="0">
              <a:buNone/>
            </a:pPr>
            <a:r>
              <a:rPr lang="ru-RU" dirty="0" smtClean="0"/>
              <a:t>2) Обработка видеозаписей</a:t>
            </a:r>
          </a:p>
          <a:p>
            <a:pPr marL="0" indent="0">
              <a:buNone/>
            </a:pPr>
            <a:r>
              <a:rPr lang="ru-RU" dirty="0" smtClean="0"/>
              <a:t>3) «Оцифровка» растровых карт и спутниковых снимков</a:t>
            </a:r>
          </a:p>
          <a:p>
            <a:pPr marL="0" indent="0">
              <a:buNone/>
            </a:pPr>
            <a:r>
              <a:rPr lang="ru-RU" dirty="0" smtClean="0"/>
              <a:t>4) Обработка купленных баз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6C1A-CE3F-44B0-BBE2-97D2F3CBB062}" type="datetime1">
              <a:rPr lang="ru-RU" smtClean="0"/>
              <a:t>24.06.2010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4CIO.RU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BBEE-F347-4DB7-ABA5-0B78A322F4AE}" type="slidenum">
              <a:rPr lang="ru-RU" smtClean="0"/>
              <a:t>4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создают карты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039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6C1A-CE3F-44B0-BBE2-97D2F3CBB062}" type="datetime1">
              <a:rPr lang="ru-RU" smtClean="0"/>
              <a:t>24.06.2010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4CIO.RU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BBEE-F347-4DB7-ABA5-0B78A322F4AE}" type="slidenum">
              <a:rPr lang="ru-RU" smtClean="0"/>
              <a:t>5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Выбираем софт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551" y="2804882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85" y="2420888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20888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47" y="2846764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36912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551" y="1772816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051" y="5061359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551" y="4353489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347" y="3608764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691" y="3510433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619" y="3572504"/>
            <a:ext cx="1040656" cy="1040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083" y="3582085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 descr="Яндекс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46" y="4648510"/>
            <a:ext cx="90487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 t="16217" r="53030" b="73493"/>
          <a:stretch/>
        </p:blipFill>
        <p:spPr bwMode="auto">
          <a:xfrm>
            <a:off x="5426325" y="5264729"/>
            <a:ext cx="1263244" cy="48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4" y="3582085"/>
            <a:ext cx="11334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901083" y="449417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NOKIA OVI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395" y="5445224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46" y="5544141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66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3705275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arenR"/>
            </a:pPr>
            <a:r>
              <a:rPr lang="ru-RU" dirty="0" smtClean="0"/>
              <a:t>Большая, быстрая, удобная адресная база</a:t>
            </a:r>
          </a:p>
          <a:p>
            <a:pPr marL="457200" indent="-457200">
              <a:buAutoNum type="arabicParenR"/>
            </a:pPr>
            <a:r>
              <a:rPr lang="ru-RU" dirty="0" smtClean="0"/>
              <a:t>Возможность обзора маршрута и альтернатив</a:t>
            </a:r>
          </a:p>
          <a:p>
            <a:pPr marL="457200" indent="-457200">
              <a:buAutoNum type="arabicParenR"/>
            </a:pPr>
            <a:r>
              <a:rPr lang="ru-RU" dirty="0" smtClean="0"/>
              <a:t>Быстрая </a:t>
            </a:r>
            <a:r>
              <a:rPr lang="ru-RU" dirty="0" err="1" smtClean="0"/>
              <a:t>перепрокладка</a:t>
            </a:r>
            <a:endParaRPr lang="en-US" dirty="0" smtClean="0"/>
          </a:p>
          <a:p>
            <a:pPr marL="457200" indent="-457200">
              <a:buAutoNum type="arabicParenR"/>
            </a:pPr>
            <a:r>
              <a:rPr lang="en-US" dirty="0" smtClean="0"/>
              <a:t>Junction View</a:t>
            </a:r>
            <a:endParaRPr lang="ru-RU" dirty="0" smtClean="0"/>
          </a:p>
          <a:p>
            <a:pPr marL="457200" indent="-457200">
              <a:buAutoNum type="arabicParenR"/>
            </a:pPr>
            <a:r>
              <a:rPr lang="ru-RU" dirty="0" smtClean="0"/>
              <a:t>Внедорожный режим</a:t>
            </a:r>
          </a:p>
          <a:p>
            <a:pPr marL="457200" indent="-457200">
              <a:buAutoNum type="arabicParenR"/>
            </a:pPr>
            <a:r>
              <a:rPr lang="ru-RU" dirty="0" smtClean="0"/>
              <a:t>Голосовое сопровождение</a:t>
            </a:r>
          </a:p>
          <a:p>
            <a:pPr marL="457200" indent="-457200">
              <a:buAutoNum type="arabicParenR"/>
            </a:pPr>
            <a:r>
              <a:rPr lang="ru-RU" dirty="0" smtClean="0"/>
              <a:t>Версия для Большого Брата</a:t>
            </a:r>
          </a:p>
          <a:p>
            <a:pPr marL="457200" indent="-457200">
              <a:buAutoNum type="arabicParenR"/>
            </a:pPr>
            <a:r>
              <a:rPr lang="ru-RU" dirty="0" smtClean="0"/>
              <a:t>Мониторинг</a:t>
            </a:r>
          </a:p>
          <a:p>
            <a:pPr marL="457200" indent="-457200">
              <a:buAutoNum type="arabicParenR"/>
            </a:pPr>
            <a:r>
              <a:rPr lang="ru-RU" dirty="0" smtClean="0"/>
              <a:t>Возможность видеть «друзей»</a:t>
            </a:r>
          </a:p>
          <a:p>
            <a:pPr marL="457200" indent="-457200">
              <a:buAutoNum type="arabicParenR"/>
            </a:pPr>
            <a:r>
              <a:rPr lang="ru-RU" dirty="0" smtClean="0"/>
              <a:t>Должен работать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6C1A-CE3F-44B0-BBE2-97D2F3CBB062}" type="datetime1">
              <a:rPr lang="ru-RU" smtClean="0"/>
              <a:t>24.06.2010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4CIO.RU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BBEE-F347-4DB7-ABA5-0B78A322F4AE}" type="slidenum">
              <a:rPr lang="ru-RU" smtClean="0"/>
              <a:t>6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Идеальный навигатор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296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+ </a:t>
            </a:r>
            <a:r>
              <a:rPr lang="ru-RU" dirty="0" smtClean="0"/>
              <a:t>актуальность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- скорость</a:t>
            </a:r>
          </a:p>
          <a:p>
            <a:pPr marL="0" indent="0">
              <a:buNone/>
            </a:pPr>
            <a:r>
              <a:rPr lang="ru-RU" dirty="0" smtClean="0"/>
              <a:t>- затраты на трафик</a:t>
            </a:r>
          </a:p>
          <a:p>
            <a:pPr marL="0" indent="0">
              <a:buNone/>
            </a:pPr>
            <a:r>
              <a:rPr lang="ru-RU" dirty="0" smtClean="0"/>
              <a:t>- не работает вне сети</a:t>
            </a:r>
          </a:p>
          <a:p>
            <a:pPr marL="0" indent="0">
              <a:buNone/>
            </a:pPr>
            <a:r>
              <a:rPr lang="ru-RU" dirty="0" smtClean="0"/>
              <a:t>- не работает в пробках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6C1A-CE3F-44B0-BBE2-97D2F3CBB062}" type="datetime1">
              <a:rPr lang="ru-RU" smtClean="0"/>
              <a:t>24.06.2010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4CIO.RU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BBEE-F347-4DB7-ABA5-0B78A322F4AE}" type="slidenum">
              <a:rPr lang="ru-RU" smtClean="0"/>
              <a:t>7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Онлайн или </a:t>
            </a:r>
            <a:r>
              <a:rPr lang="ru-RU" dirty="0" err="1" smtClean="0"/>
              <a:t>оффлайн</a:t>
            </a:r>
            <a:r>
              <a:rPr lang="en-US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913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2331781" cy="305778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b="1" dirty="0" err="1" smtClean="0">
                <a:solidFill>
                  <a:srgbClr val="FF0000"/>
                </a:solidFill>
              </a:rPr>
              <a:t>Автоспутник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 err="1" smtClean="0">
                <a:solidFill>
                  <a:srgbClr val="FF0000"/>
                </a:solidFill>
              </a:rPr>
              <a:t>TomTom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</a:rPr>
              <a:t>Garmin</a:t>
            </a:r>
          </a:p>
          <a:p>
            <a:pPr>
              <a:buFont typeface="Wingdings" pitchFamily="2" charset="2"/>
              <a:buChar char="§"/>
            </a:pPr>
            <a:endParaRPr lang="en-US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FF0000"/>
                </a:solidFill>
              </a:rPr>
              <a:t>NAVTEQ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ru-RU" dirty="0" smtClean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6C1A-CE3F-44B0-BBE2-97D2F3CBB062}" type="datetime1">
              <a:rPr lang="ru-RU" smtClean="0"/>
              <a:t>24.06.2010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4CIO.RU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BBEE-F347-4DB7-ABA5-0B78A322F4AE}" type="slidenum">
              <a:rPr lang="ru-RU" smtClean="0"/>
              <a:t>8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Мой выбор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2695560"/>
            <a:ext cx="22322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b="1" dirty="0" err="1" smtClean="0">
                <a:solidFill>
                  <a:srgbClr val="00B050"/>
                </a:solidFill>
              </a:rPr>
              <a:t>Navitel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b="1" dirty="0" err="1" smtClean="0">
                <a:solidFill>
                  <a:srgbClr val="00B050"/>
                </a:solidFill>
              </a:rPr>
              <a:t>iGo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b="1" dirty="0" err="1" smtClean="0">
                <a:solidFill>
                  <a:srgbClr val="00B050"/>
                </a:solidFill>
              </a:rPr>
              <a:t>OZIExplorer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endParaRPr lang="en-US" sz="2400" b="1" dirty="0">
              <a:solidFill>
                <a:srgbClr val="00B05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endParaRPr lang="en-US" sz="2400" b="1" dirty="0" smtClean="0">
              <a:solidFill>
                <a:srgbClr val="00B05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b="1" i="1" dirty="0" err="1" smtClean="0">
                <a:solidFill>
                  <a:srgbClr val="00B050"/>
                </a:solidFill>
              </a:rPr>
              <a:t>TeleAtlas</a:t>
            </a:r>
            <a:endParaRPr lang="en-US" sz="2400" b="1" i="1" dirty="0" smtClean="0">
              <a:solidFill>
                <a:srgbClr val="00B05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endParaRPr lang="en-US" sz="2400" b="1" dirty="0" smtClean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4841284"/>
            <a:ext cx="21051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ПРОГОРОД</a:t>
            </a:r>
            <a:endParaRPr lang="en-US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</a:rPr>
              <a:t>GisRX</a:t>
            </a:r>
            <a:endParaRPr lang="ru-RU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</a:rPr>
              <a:t>CityGuide</a:t>
            </a:r>
            <a:endParaRPr lang="ru-RU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29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Junction View</a:t>
            </a:r>
          </a:p>
          <a:p>
            <a:r>
              <a:rPr lang="ru-RU" dirty="0" smtClean="0"/>
              <a:t>«Мобильные» пробки</a:t>
            </a:r>
          </a:p>
          <a:p>
            <a:r>
              <a:rPr lang="ru-RU" dirty="0" smtClean="0"/>
              <a:t>Альтернативы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6C1A-CE3F-44B0-BBE2-97D2F3CBB062}" type="datetime1">
              <a:rPr lang="ru-RU" smtClean="0"/>
              <a:t>24.06.2010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4CIO.RU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BBEE-F347-4DB7-ABA5-0B78A322F4AE}" type="slidenum">
              <a:rPr lang="ru-RU" smtClean="0"/>
              <a:t>9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ПРОГОРОД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37112"/>
            <a:ext cx="304800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76499"/>
            <a:ext cx="4275232" cy="2697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20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261</TotalTime>
  <Words>262</Words>
  <Application>Microsoft Office PowerPoint</Application>
  <PresentationFormat>Экран (4:3)</PresentationFormat>
  <Paragraphs>162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Персональные навигационные системы</vt:lpstr>
      <vt:lpstr>О чем?</vt:lpstr>
      <vt:lpstr>История</vt:lpstr>
      <vt:lpstr>Как создают карты</vt:lpstr>
      <vt:lpstr>Выбираем софт</vt:lpstr>
      <vt:lpstr>Идеальный навигатор</vt:lpstr>
      <vt:lpstr>Онлайн или оффлайн?</vt:lpstr>
      <vt:lpstr>Мой выбор</vt:lpstr>
      <vt:lpstr>ПРОГОРОД</vt:lpstr>
      <vt:lpstr>Gis RX</vt:lpstr>
      <vt:lpstr>iGo</vt:lpstr>
      <vt:lpstr>Актуальность</vt:lpstr>
      <vt:lpstr>Железо</vt:lpstr>
      <vt:lpstr>Например</vt:lpstr>
      <vt:lpstr>Где почитать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Персональная навигационная система</dc:title>
  <dc:creator>RemoN</dc:creator>
  <cp:lastModifiedBy>Popov_R</cp:lastModifiedBy>
  <cp:revision>21</cp:revision>
  <dcterms:created xsi:type="dcterms:W3CDTF">2010-06-24T11:46:33Z</dcterms:created>
  <dcterms:modified xsi:type="dcterms:W3CDTF">2010-06-24T18:34:52Z</dcterms:modified>
</cp:coreProperties>
</file>