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74" r:id="rId2"/>
    <p:sldId id="262" r:id="rId3"/>
    <p:sldId id="271" r:id="rId4"/>
    <p:sldId id="265" r:id="rId5"/>
    <p:sldId id="278" r:id="rId6"/>
    <p:sldId id="276" r:id="rId7"/>
    <p:sldId id="272" r:id="rId8"/>
    <p:sldId id="263" r:id="rId9"/>
    <p:sldId id="269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149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86447" autoAdjust="0"/>
  </p:normalViewPr>
  <p:slideViewPr>
    <p:cSldViewPr>
      <p:cViewPr>
        <p:scale>
          <a:sx n="70" d="100"/>
          <a:sy n="70" d="100"/>
        </p:scale>
        <p:origin x="-114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3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00B7E0-2D93-44F3-9391-176934886C54}" type="datetimeFigureOut">
              <a:rPr lang="ru-RU"/>
              <a:pPr>
                <a:defRPr/>
              </a:pPr>
              <a:t>28.10.2009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7790B3-F389-480A-BC31-438962D5A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4E935E-F816-4172-B524-1045DA37993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4E935E-F816-4172-B524-1045DA37993F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790B3-F389-480A-BC31-438962D5AD8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4E935E-F816-4172-B524-1045DA37993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4E935E-F816-4172-B524-1045DA37993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4E935E-F816-4172-B524-1045DA37993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4E935E-F816-4172-B524-1045DA37993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4E935E-F816-4172-B524-1045DA37993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9" name="Скругленный прямоугольник 8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0" name="Скругленный прямоугольник 9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643188" y="1855788"/>
            <a:ext cx="61436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100" dirty="0">
                <a:solidFill>
                  <a:schemeClr val="bg1"/>
                </a:solidFill>
                <a:latin typeface="+mn-lt"/>
              </a:rPr>
              <a:t>Управляя технологиями, приближаем будущее!</a:t>
            </a:r>
          </a:p>
        </p:txBody>
      </p:sp>
      <p:pic>
        <p:nvPicPr>
          <p:cNvPr id="16" name="Рисунок 45" descr="4CIO_Logo_2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857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2643188" y="2273300"/>
            <a:ext cx="33575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www.4cio.ru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71736" y="1142984"/>
            <a:ext cx="6357982" cy="714380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4CIO-Logo_new_clu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928694"/>
          </a:xfrm>
        </p:spPr>
        <p:txBody>
          <a:bodyPr/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B6564407-4D46-45C6-B5EB-C0D169DD30D9}" type="datetimeFigureOut">
              <a:rPr lang="ru-RU"/>
              <a:pPr>
                <a:defRPr/>
              </a:pPr>
              <a:t>28.10.2009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B9776EBC-3D0B-4428-8DEF-7A22F6D4E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7C34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7C34F"/>
        </a:buClr>
        <a:buFont typeface="Georgia" pitchFamily="18" charset="0"/>
        <a:buChar char="▫"/>
        <a:defRPr sz="2000" kern="1200">
          <a:solidFill>
            <a:srgbClr val="A7C34F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Мероприятия Клуба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до конца 2009 г.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643051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20" y="2071678"/>
            <a:ext cx="8501063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 smtClean="0">
                <a:latin typeface="+mn-lt"/>
              </a:rPr>
              <a:t>Мы подходим к концу этого весьма не плохого года и предлагаем ознакомиться с мероприятиями клуба на оставшиеся месяцы:</a:t>
            </a:r>
          </a:p>
          <a:p>
            <a:pPr marL="1588" indent="354013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Поездка в Израиль</a:t>
            </a:r>
          </a:p>
          <a:p>
            <a:pPr marL="1588" indent="354013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Конференция по ФЗ-152</a:t>
            </a:r>
          </a:p>
          <a:p>
            <a:pPr marL="1588" indent="354013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ИТ Ассамблея</a:t>
            </a:r>
          </a:p>
          <a:p>
            <a:pPr marL="1588" indent="354013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День рождения клуба</a:t>
            </a:r>
          </a:p>
          <a:p>
            <a:pPr marL="1588" indent="354013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Кают компания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Клуб 4СИО.Ру. Мероприятия 2009.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643051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7158" y="2428868"/>
            <a:ext cx="850106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5400" dirty="0" smtClean="0">
                <a:latin typeface="+mn-lt"/>
              </a:rPr>
              <a:t>Спасибо за внимание!</a:t>
            </a:r>
          </a:p>
          <a:p>
            <a:pPr algn="just">
              <a:defRPr/>
            </a:pPr>
            <a:endParaRPr lang="ru-RU" sz="5400" dirty="0" smtClean="0">
              <a:latin typeface="+mn-lt"/>
            </a:endParaRPr>
          </a:p>
          <a:p>
            <a:pPr algn="just">
              <a:defRPr/>
            </a:pPr>
            <a:r>
              <a:rPr lang="ru-RU" sz="5400" dirty="0" smtClean="0">
                <a:latin typeface="+mn-lt"/>
              </a:rPr>
              <a:t>Вопросы?</a:t>
            </a:r>
          </a:p>
          <a:p>
            <a:pPr algn="just">
              <a:defRPr/>
            </a:pPr>
            <a:r>
              <a:rPr lang="ru-RU" sz="5400" dirty="0" smtClean="0">
                <a:latin typeface="+mn-lt"/>
              </a:rPr>
              <a:t>Предложения?</a:t>
            </a:r>
            <a:endParaRPr lang="ru-RU" sz="5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Поездка в Израиль. 1-8 ноября</a:t>
            </a:r>
            <a:endParaRPr lang="ru-RU" sz="3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643051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3391161"/>
            <a:ext cx="88582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Aft>
                <a:spcPts val="1200"/>
              </a:spcAft>
              <a:defRPr/>
            </a:pPr>
            <a:r>
              <a:rPr lang="ru-RU" sz="2000" dirty="0" smtClean="0">
                <a:latin typeface="+mn-lt"/>
              </a:rPr>
              <a:t>Мы поедем смотреть что есть самого интересного в Израильском ИТ и примеры оригинальных внедрений в Израильские компании. За деловую часть поездки собираемся посетить около 10 компаний.  Например в программе – посещение завода «</a:t>
            </a:r>
            <a:r>
              <a:rPr lang="en-US" sz="2000" dirty="0" smtClean="0">
                <a:latin typeface="+mn-lt"/>
              </a:rPr>
              <a:t>Intel</a:t>
            </a:r>
            <a:r>
              <a:rPr lang="ru-RU" sz="2000" dirty="0" smtClean="0">
                <a:latin typeface="+mn-lt"/>
              </a:rPr>
              <a:t>» и осмотр внедрения в крупном банке.</a:t>
            </a:r>
          </a:p>
          <a:p>
            <a:pPr indent="450850">
              <a:spcAft>
                <a:spcPts val="1200"/>
              </a:spcAft>
              <a:defRPr/>
            </a:pPr>
            <a:r>
              <a:rPr lang="ru-RU" sz="2000" dirty="0" smtClean="0">
                <a:latin typeface="+mn-lt"/>
              </a:rPr>
              <a:t>Будет и культурная часть программы.</a:t>
            </a:r>
          </a:p>
          <a:p>
            <a:pPr indent="450850">
              <a:spcAft>
                <a:spcPts val="1200"/>
              </a:spcAft>
              <a:defRPr/>
            </a:pPr>
            <a:r>
              <a:rPr lang="ru-RU" sz="2000" dirty="0" smtClean="0">
                <a:latin typeface="+mn-lt"/>
              </a:rPr>
              <a:t>Кульминация – слет </a:t>
            </a:r>
            <a:r>
              <a:rPr lang="en-US" sz="2000" dirty="0" smtClean="0">
                <a:latin typeface="+mn-lt"/>
              </a:rPr>
              <a:t>CIO </a:t>
            </a:r>
            <a:r>
              <a:rPr lang="ru-RU" sz="2000" dirty="0" smtClean="0">
                <a:latin typeface="+mn-lt"/>
              </a:rPr>
              <a:t>возле Иерусалима у бедуинов. 3-4 ноября к нам присоединяться еще 5 человек.</a:t>
            </a:r>
          </a:p>
          <a:p>
            <a:pPr indent="450850">
              <a:spcAft>
                <a:spcPts val="1200"/>
              </a:spcAft>
              <a:defRPr/>
            </a:pPr>
            <a:r>
              <a:rPr lang="ru-RU" sz="2000" dirty="0" smtClean="0">
                <a:latin typeface="+mn-lt"/>
              </a:rPr>
              <a:t>В принципе, еще можно вскочить в уходящий поезд, а не участвующим – просто  завидовать </a:t>
            </a:r>
            <a:r>
              <a:rPr lang="ru-RU" sz="2000" dirty="0" smtClean="0">
                <a:latin typeface="+mn-lt"/>
                <a:sym typeface="Wingdings" pitchFamily="2" charset="2"/>
              </a:rPr>
              <a:t></a:t>
            </a:r>
            <a:endParaRPr lang="ru-RU" sz="2000" dirty="0">
              <a:latin typeface="+mn-lt"/>
            </a:endParaRPr>
          </a:p>
        </p:txBody>
      </p:sp>
      <p:pic>
        <p:nvPicPr>
          <p:cNvPr id="17410" name="Picture 2" descr="Izr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7" y="1785926"/>
            <a:ext cx="4929223" cy="157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Конференция: 152 ФЗ – основные ловушки и способы разминирования. 12.11.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210872"/>
            <a:ext cx="835824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273050">
              <a:spcBef>
                <a:spcPts val="100"/>
              </a:spcBef>
              <a:spcAft>
                <a:spcPts val="100"/>
              </a:spcAft>
              <a:defRPr/>
            </a:pPr>
            <a:r>
              <a:rPr lang="ru-RU" dirty="0" smtClean="0">
                <a:latin typeface="+mn-lt"/>
              </a:rPr>
              <a:t>Мы собираем на однодневную конференцию:</a:t>
            </a:r>
          </a:p>
          <a:p>
            <a:pPr marL="36000" indent="-273050">
              <a:spcBef>
                <a:spcPts val="100"/>
              </a:spcBef>
              <a:spcAft>
                <a:spcPts val="1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latin typeface="+mn-lt"/>
              </a:rPr>
              <a:t>представителей регуляторов</a:t>
            </a:r>
          </a:p>
          <a:p>
            <a:pPr marL="36000" indent="-273050">
              <a:spcBef>
                <a:spcPts val="100"/>
              </a:spcBef>
              <a:spcAft>
                <a:spcPts val="1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latin typeface="+mn-lt"/>
              </a:rPr>
              <a:t>компании, профессионально занимающихся </a:t>
            </a:r>
            <a:r>
              <a:rPr lang="ru-RU" dirty="0" err="1" smtClean="0">
                <a:latin typeface="+mn-lt"/>
              </a:rPr>
              <a:t>инфо</a:t>
            </a:r>
            <a:r>
              <a:rPr lang="ru-RU" dirty="0" smtClean="0">
                <a:latin typeface="+mn-lt"/>
              </a:rPr>
              <a:t> безопасностью</a:t>
            </a:r>
          </a:p>
          <a:p>
            <a:pPr marL="36000" indent="-273050">
              <a:spcBef>
                <a:spcPts val="100"/>
              </a:spcBef>
              <a:spcAft>
                <a:spcPts val="1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latin typeface="+mn-lt"/>
              </a:rPr>
              <a:t>ИТ компании, переделывающие свои продукты под требования закона</a:t>
            </a:r>
          </a:p>
          <a:p>
            <a:pPr marL="36000" indent="-273050">
              <a:spcBef>
                <a:spcPts val="100"/>
              </a:spcBef>
              <a:spcAft>
                <a:spcPts val="1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latin typeface="+mn-lt"/>
              </a:rPr>
              <a:t>Тех ИТ директоров, кто уже прошел проверки</a:t>
            </a:r>
          </a:p>
          <a:p>
            <a:pPr marL="36000" indent="-273050">
              <a:spcBef>
                <a:spcPts val="100"/>
              </a:spcBef>
              <a:spcAft>
                <a:spcPts val="1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latin typeface="+mn-lt"/>
              </a:rPr>
              <a:t>И  более </a:t>
            </a:r>
            <a:r>
              <a:rPr lang="ru-RU" b="1" dirty="0" smtClean="0">
                <a:latin typeface="+mn-lt"/>
              </a:rPr>
              <a:t>100</a:t>
            </a:r>
            <a:r>
              <a:rPr lang="ru-RU" dirty="0" smtClean="0">
                <a:latin typeface="+mn-lt"/>
              </a:rPr>
              <a:t> ИТ директоров, жаждущих послушать все предыдущие категории</a:t>
            </a:r>
          </a:p>
          <a:p>
            <a:pPr marL="36000" indent="-982663">
              <a:spcBef>
                <a:spcPts val="100"/>
              </a:spcBef>
              <a:spcAft>
                <a:spcPts val="100"/>
              </a:spcAft>
              <a:defRPr/>
            </a:pPr>
            <a:r>
              <a:rPr lang="ru-RU" dirty="0" smtClean="0">
                <a:latin typeface="+mn-lt"/>
              </a:rPr>
              <a:t>Что мы ждем от Вас ?</a:t>
            </a:r>
          </a:p>
          <a:p>
            <a:pPr marL="36000">
              <a:spcBef>
                <a:spcPts val="100"/>
              </a:spcBef>
              <a:spcAft>
                <a:spcPts val="100"/>
              </a:spcAft>
              <a:defRPr/>
            </a:pPr>
            <a:r>
              <a:rPr lang="ru-RU" dirty="0" smtClean="0">
                <a:latin typeface="+mn-lt"/>
              </a:rPr>
              <a:t>Просим проявить гражданскую активность и прислать нам для выпуска методического пособия:</a:t>
            </a:r>
          </a:p>
          <a:p>
            <a:pPr marL="36000" indent="-273050">
              <a:spcBef>
                <a:spcPts val="100"/>
              </a:spcBef>
              <a:spcAft>
                <a:spcPts val="1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latin typeface="+mn-lt"/>
              </a:rPr>
              <a:t>Свои вопросы регуляторам, консультантам, знающим людям</a:t>
            </a:r>
          </a:p>
          <a:p>
            <a:pPr marL="36000" indent="-273050">
              <a:spcBef>
                <a:spcPts val="100"/>
              </a:spcBef>
              <a:spcAft>
                <a:spcPts val="1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latin typeface="+mn-lt"/>
              </a:rPr>
              <a:t>Собственные методики, внутренние нормативные документы, поделиться опытом</a:t>
            </a:r>
            <a:endParaRPr lang="ru-RU" dirty="0">
              <a:latin typeface="+mn-lt"/>
            </a:endParaRPr>
          </a:p>
        </p:txBody>
      </p:sp>
      <p:pic>
        <p:nvPicPr>
          <p:cNvPr id="13314" name="Picture 2" descr="152 Ф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641530"/>
            <a:ext cx="4929222" cy="157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Лица ИТ – уникальный ИТ справочник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643051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4282" y="3714752"/>
            <a:ext cx="8501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latin typeface="+mn-lt"/>
            </a:endParaRPr>
          </a:p>
          <a:p>
            <a:pPr>
              <a:defRPr/>
            </a:pPr>
            <a:r>
              <a:rPr lang="ru-RU" dirty="0" smtClean="0">
                <a:latin typeface="+mn-lt"/>
              </a:rPr>
              <a:t>Уникальный проект – консолидированный справочник основных лиц ИТ (продолжение проекта ИТ в фотографиях).</a:t>
            </a:r>
            <a:r>
              <a:rPr lang="ru-RU" dirty="0">
                <a:latin typeface="+mn-lt"/>
              </a:rPr>
              <a:t>	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Что от Вас нужно… </a:t>
            </a:r>
          </a:p>
          <a:p>
            <a:r>
              <a:rPr lang="ru-RU" dirty="0" smtClean="0">
                <a:latin typeface="+mn-lt"/>
              </a:rPr>
              <a:t>Разместить на нашем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сайте</a:t>
            </a:r>
            <a:r>
              <a:rPr lang="ru-RU" dirty="0" smtClean="0">
                <a:latin typeface="+mn-lt"/>
              </a:rPr>
              <a:t> или прислать на электронный ящик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4cio@4cio.ru</a:t>
            </a:r>
            <a:r>
              <a:rPr lang="ru-RU" dirty="0" smtClean="0">
                <a:latin typeface="+mn-lt"/>
              </a:rPr>
              <a:t> свою фотографию и краткую информацию о себе.</a:t>
            </a: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Результатом проекта станет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выпуск уникального, эксклюзивного электронного альбома «Лица ИТ»</a:t>
            </a:r>
          </a:p>
        </p:txBody>
      </p:sp>
      <p:pic>
        <p:nvPicPr>
          <p:cNvPr id="15362" name="Picture 2" descr="Лица 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9"/>
            <a:ext cx="6286544" cy="200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Вопросы в письме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8904776" cy="47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15 Декабря 2009 г.  </a:t>
            </a:r>
            <a:r>
              <a:rPr lang="en-US" sz="3600" dirty="0" smtClean="0"/>
              <a:t>Holiday Inn </a:t>
            </a:r>
            <a:r>
              <a:rPr lang="ru-RU" sz="3600" dirty="0" smtClean="0"/>
              <a:t>«</a:t>
            </a:r>
            <a:r>
              <a:rPr lang="ru-RU" sz="3600" dirty="0" err="1" smtClean="0"/>
              <a:t>Симоновский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1026" name="Picture 2" descr="ИТ Ассамбл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9"/>
            <a:ext cx="5715040" cy="18239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7" y="3426291"/>
            <a:ext cx="850106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u="sng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900113" indent="-900113">
              <a:spcAft>
                <a:spcPts val="600"/>
              </a:spcAft>
              <a:defRPr/>
            </a:pP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Формат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однодневная конференция, </a:t>
            </a:r>
            <a:r>
              <a:rPr lang="ru-RU" dirty="0">
                <a:latin typeface="+mn-lt"/>
              </a:rPr>
              <a:t>подводящее итоги года в сфере </a:t>
            </a:r>
            <a:r>
              <a:rPr lang="ru-RU" dirty="0" smtClean="0">
                <a:latin typeface="+mn-lt"/>
              </a:rPr>
              <a:t>ИТ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и обсуждающие планы на 2010 год.</a:t>
            </a:r>
            <a:r>
              <a:rPr lang="ru-RU" dirty="0">
                <a:latin typeface="+mn-lt"/>
              </a:rPr>
              <a:t>	</a:t>
            </a:r>
          </a:p>
          <a:p>
            <a:pPr marL="900113">
              <a:spcAft>
                <a:spcPts val="600"/>
              </a:spcAft>
              <a:defRPr/>
            </a:pPr>
            <a:r>
              <a:rPr lang="ru-RU" dirty="0">
                <a:latin typeface="+mn-lt"/>
              </a:rPr>
              <a:t>	</a:t>
            </a:r>
            <a:r>
              <a:rPr lang="ru-RU" dirty="0" smtClean="0">
                <a:latin typeface="+mn-lt"/>
              </a:rPr>
              <a:t>Докладчикам – представителям крупнейших ИТ компаний и ИТ директорам капитанов Российского бизнеса дается уникальная возможность предложить ИТ сообществу свою точку зрения на происходящее в ИТ и повлиять на развитие отрасли в 2010 году.</a:t>
            </a:r>
          </a:p>
          <a:p>
            <a:pPr marL="900113">
              <a:spcAft>
                <a:spcPts val="600"/>
              </a:spcAft>
              <a:defRPr/>
            </a:pPr>
            <a:r>
              <a:rPr lang="ru-RU" dirty="0" smtClean="0">
                <a:latin typeface="+mn-lt"/>
              </a:rPr>
              <a:t>Присылайте свои вопросы к главам ИТ компаний в клуб.</a:t>
            </a:r>
          </a:p>
          <a:p>
            <a:pPr marL="900113">
              <a:spcAft>
                <a:spcPts val="600"/>
              </a:spcAft>
              <a:defRPr/>
            </a:pPr>
            <a:r>
              <a:rPr lang="ru-RU" dirty="0" smtClean="0">
                <a:latin typeface="+mn-lt"/>
              </a:rPr>
              <a:t>Адрес: </a:t>
            </a:r>
            <a:r>
              <a:rPr lang="en-US" sz="2400" u="sng" dirty="0" smtClean="0">
                <a:solidFill>
                  <a:srgbClr val="0070C0"/>
                </a:solidFill>
                <a:latin typeface="+mn-lt"/>
              </a:rPr>
              <a:t>assambleia@4cio.ru </a:t>
            </a:r>
            <a:r>
              <a:rPr lang="ru-RU" dirty="0" smtClean="0">
                <a:latin typeface="+mn-lt"/>
              </a:rPr>
              <a:t>или </a:t>
            </a:r>
            <a:r>
              <a:rPr lang="en-US" sz="2400" u="sng" dirty="0" smtClean="0">
                <a:solidFill>
                  <a:srgbClr val="0070C0"/>
                </a:solidFill>
                <a:latin typeface="+mn-lt"/>
              </a:rPr>
              <a:t>4cio@4cio.ru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dirty="0" smtClean="0">
                <a:latin typeface="+mn-lt"/>
              </a:rPr>
              <a:t>что привычнее </a:t>
            </a:r>
            <a:r>
              <a:rPr lang="ru-RU" dirty="0" smtClean="0">
                <a:latin typeface="+mn-lt"/>
                <a:sym typeface="Wingdings" pitchFamily="2" charset="2"/>
              </a:rPr>
              <a:t></a:t>
            </a:r>
            <a:endParaRPr lang="ru-R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 Ассамблея 2009. Докладчики.</a:t>
            </a:r>
            <a:endParaRPr lang="ru-RU" dirty="0"/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643051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www.4cio.ru/photo/user/medium/D4949EA9-82B1-DD11-AFC2-0017318BDCC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www.4cio.ru/photo/user/medium/D4949EA9-82B1-DD11-AFC2-0017318BDCC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www.4cio.ru/photo/user/medium/D4949EA9-82B1-DD11-AFC2-0017318BDCC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www.4cio.ru/photo/user/medium/D4949EA9-82B1-DD11-AFC2-0017318BDCC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714489"/>
            <a:ext cx="1500198" cy="22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1439" y="1714488"/>
            <a:ext cx="152905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9051" y="1714488"/>
            <a:ext cx="164170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714488"/>
            <a:ext cx="1571636" cy="229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286256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214818"/>
            <a:ext cx="1571636" cy="231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4214818"/>
            <a:ext cx="1500198" cy="227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4143380"/>
            <a:ext cx="1571636" cy="234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День Рождения Клуба. 18 декабря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643051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7158" y="3894616"/>
            <a:ext cx="85010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Нам 7 лет! </a:t>
            </a:r>
            <a:r>
              <a:rPr lang="ru-RU" dirty="0" smtClean="0">
                <a:latin typeface="+mn-lt"/>
              </a:rPr>
              <a:t>И мы уверены, что это серьезный возраст. На протяжении семи лет мы работаем для Вас и стараемся сделать Вашу жизнь интереснее и 	насыщеннее.</a:t>
            </a:r>
          </a:p>
          <a:p>
            <a:r>
              <a:rPr lang="ru-RU" dirty="0" smtClean="0">
                <a:latin typeface="+mn-lt"/>
              </a:rPr>
              <a:t>Мы будем рады отпраздновать это событие вместе с Вами.</a:t>
            </a: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Ждем от вас идеи для сценария. </a:t>
            </a:r>
            <a:r>
              <a:rPr lang="ru-RU" sz="2400" dirty="0" smtClean="0">
                <a:latin typeface="+mn-lt"/>
              </a:rPr>
              <a:t>Адрес идей: </a:t>
            </a:r>
            <a:r>
              <a:rPr lang="en-US" sz="2400" u="sng" dirty="0" smtClean="0">
                <a:solidFill>
                  <a:srgbClr val="0070C0"/>
                </a:solidFill>
                <a:latin typeface="+mn-lt"/>
              </a:rPr>
              <a:t>4cio@4cio.ru</a:t>
            </a:r>
          </a:p>
          <a:p>
            <a:endParaRPr lang="ru-RU" dirty="0" smtClean="0">
              <a:latin typeface="+mn-lt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Вход по приглашениям.</a:t>
            </a:r>
          </a:p>
          <a:p>
            <a:r>
              <a:rPr lang="ru-RU" dirty="0" smtClean="0">
                <a:latin typeface="+mn-lt"/>
              </a:rPr>
              <a:t>О месте проведения будет сообщено дополнительно.</a:t>
            </a:r>
            <a:endParaRPr lang="ru-RU" dirty="0">
              <a:latin typeface="+mn-lt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14487"/>
            <a:ext cx="6786610" cy="201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Кают Компания 2010. 1-8 мая.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643051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4233170"/>
            <a:ext cx="8501063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Место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проведения: </a:t>
            </a:r>
            <a:r>
              <a:rPr lang="ru-RU" dirty="0">
                <a:latin typeface="+mn-lt"/>
              </a:rPr>
              <a:t>Средиземное море, Турция</a:t>
            </a:r>
          </a:p>
          <a:p>
            <a:pPr>
              <a:defRPr/>
            </a:pPr>
            <a:r>
              <a:rPr lang="ru-RU" dirty="0">
                <a:latin typeface="+mn-lt"/>
              </a:rPr>
              <a:t>	</a:t>
            </a:r>
          </a:p>
          <a:p>
            <a:pPr algn="just">
              <a:defRPr/>
            </a:pPr>
            <a:r>
              <a:rPr lang="ru-RU" dirty="0">
                <a:latin typeface="+mn-lt"/>
              </a:rPr>
              <a:t>	</a:t>
            </a:r>
            <a:r>
              <a:rPr lang="ru-RU" dirty="0" smtClean="0">
                <a:latin typeface="+mn-lt"/>
              </a:rPr>
              <a:t>Кают Компания – это настоящие гонки, увлекательные конкурсы, интереснейшие экскурсии и, конечно же, незабываемый отдых и уникальный способ наладить деловые и дружеские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контакты</a:t>
            </a:r>
            <a:r>
              <a:rPr lang="ru-RU" dirty="0" smtClean="0">
                <a:latin typeface="+mn-lt"/>
              </a:rPr>
              <a:t>.</a:t>
            </a:r>
          </a:p>
          <a:p>
            <a:pPr algn="just">
              <a:defRPr/>
            </a:pPr>
            <a:r>
              <a:rPr lang="ru-RU" dirty="0" smtClean="0">
                <a:latin typeface="+mn-lt"/>
              </a:rPr>
              <a:t>	С 1 ноября 2009 года мы начинаем формирование экипажей! Спешите! Только сейчас мы сможем гарантировать вам комфортабельное размещение. Количество лодок ограничено!	</a:t>
            </a:r>
            <a:endParaRPr lang="ru-RU" dirty="0">
              <a:latin typeface="+mn-lt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643049"/>
            <a:ext cx="7715304" cy="24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cio2">
  <a:themeElements>
    <a:clrScheme name="4cio2">
      <a:dk1>
        <a:sysClr val="windowText" lastClr="000000"/>
      </a:dk1>
      <a:lt1>
        <a:sysClr val="window" lastClr="FFFFFF"/>
      </a:lt1>
      <a:dk2>
        <a:srgbClr val="A7C34D"/>
      </a:dk2>
      <a:lt2>
        <a:srgbClr val="F5F8EC"/>
      </a:lt2>
      <a:accent1>
        <a:srgbClr val="CADB94"/>
      </a:accent1>
      <a:accent2>
        <a:srgbClr val="3F3F3F"/>
      </a:accent2>
      <a:accent3>
        <a:srgbClr val="A7C34F"/>
      </a:accent3>
      <a:accent4>
        <a:srgbClr val="DBE7B7"/>
      </a:accent4>
      <a:accent5>
        <a:srgbClr val="D5E2AA"/>
      </a:accent5>
      <a:accent6>
        <a:srgbClr val="CADB94"/>
      </a:accent6>
      <a:hlink>
        <a:srgbClr val="E2D700"/>
      </a:hlink>
      <a:folHlink>
        <a:srgbClr val="DBE7B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>
        <a:spAutoFit/>
      </a:bodyPr>
      <a:lstStyle>
        <a:defPPr>
          <a:defRPr sz="2000" b="1" u="sng" dirty="0">
            <a:solidFill>
              <a:schemeClr val="tx2">
                <a:lumMod val="75000"/>
              </a:schemeClr>
            </a:solidFill>
            <a:effectLst/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5698</TotalTime>
  <Words>348</Words>
  <Application>Microsoft Office PowerPoint</Application>
  <PresentationFormat>Экран (4:3)</PresentationFormat>
  <Paragraphs>65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4cio2</vt:lpstr>
      <vt:lpstr>Мероприятия Клуба до конца 2009 г.</vt:lpstr>
      <vt:lpstr>Поездка в Израиль. 1-8 ноября</vt:lpstr>
      <vt:lpstr>Конференция: 152 ФЗ – основные ловушки и способы разминирования. 12.11.</vt:lpstr>
      <vt:lpstr>Лица ИТ – уникальный ИТ справочник</vt:lpstr>
      <vt:lpstr>Вопросы в письме</vt:lpstr>
      <vt:lpstr>15 Декабря 2009 г.  Holiday Inn «Симоновский»</vt:lpstr>
      <vt:lpstr>ИТ Ассамблея 2009. Докладчики.</vt:lpstr>
      <vt:lpstr>День Рождения Клуба. 18 декабря</vt:lpstr>
      <vt:lpstr>Кают Компания 2010. 1-8 мая.</vt:lpstr>
      <vt:lpstr>Клуб 4СИО.Ру. Мероприятия 2009.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Установочная встреча</dc:title>
  <dc:creator>Антон Кочетков</dc:creator>
  <cp:lastModifiedBy>Alexei</cp:lastModifiedBy>
  <cp:revision>265</cp:revision>
  <dcterms:created xsi:type="dcterms:W3CDTF">2007-12-10T09:30:49Z</dcterms:created>
  <dcterms:modified xsi:type="dcterms:W3CDTF">2009-10-28T15:25:14Z</dcterms:modified>
</cp:coreProperties>
</file>