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tiff" ContentType="image/tif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notesMasterIdLst>
    <p:notesMasterId r:id="rId20"/>
  </p:notesMasterIdLst>
  <p:sldIdLst>
    <p:sldId id="256" r:id="rId2"/>
    <p:sldId id="494" r:id="rId3"/>
    <p:sldId id="495" r:id="rId4"/>
    <p:sldId id="453" r:id="rId5"/>
    <p:sldId id="496" r:id="rId6"/>
    <p:sldId id="421" r:id="rId7"/>
    <p:sldId id="454" r:id="rId8"/>
    <p:sldId id="429" r:id="rId9"/>
    <p:sldId id="497" r:id="rId10"/>
    <p:sldId id="459" r:id="rId11"/>
    <p:sldId id="437" r:id="rId12"/>
    <p:sldId id="486" r:id="rId13"/>
    <p:sldId id="498" r:id="rId14"/>
    <p:sldId id="499" r:id="rId15"/>
    <p:sldId id="500" r:id="rId16"/>
    <p:sldId id="438" r:id="rId17"/>
    <p:sldId id="501" r:id="rId18"/>
    <p:sldId id="404" r:id="rId19"/>
  </p:sldIdLst>
  <p:sldSz cx="10656888" cy="5994400"/>
  <p:notesSz cx="6769100" cy="9906000"/>
  <p:defaultTextStyle>
    <a:defPPr>
      <a:defRPr lang="en-US"/>
    </a:defPPr>
    <a:lvl1pPr marL="0" algn="l" defTabSz="107268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36340" algn="l" defTabSz="107268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72680" algn="l" defTabSz="107268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09021" algn="l" defTabSz="107268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45359" algn="l" defTabSz="107268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81699" algn="l" defTabSz="107268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18040" algn="l" defTabSz="107268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54379" algn="l" defTabSz="107268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90720" algn="l" defTabSz="107268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88" userDrawn="1">
          <p15:clr>
            <a:srgbClr val="A4A3A4"/>
          </p15:clr>
        </p15:guide>
        <p15:guide id="2" pos="3357" userDrawn="1">
          <p15:clr>
            <a:srgbClr val="A4A3A4"/>
          </p15:clr>
        </p15:guide>
        <p15:guide id="3" pos="181" userDrawn="1">
          <p15:clr>
            <a:srgbClr val="A4A3A4"/>
          </p15:clr>
        </p15:guide>
        <p15:guide id="4" pos="65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BB12"/>
    <a:srgbClr val="F6B244"/>
    <a:srgbClr val="F4A018"/>
    <a:srgbClr val="F49D15"/>
    <a:srgbClr val="222434"/>
    <a:srgbClr val="272938"/>
    <a:srgbClr val="0099FF"/>
    <a:srgbClr val="EB1885"/>
    <a:srgbClr val="FF464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775DCB02-9BB8-47FD-8907-85C794F793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03" autoAdjust="0"/>
    <p:restoredTop sz="96433" autoAdjust="0"/>
  </p:normalViewPr>
  <p:slideViewPr>
    <p:cSldViewPr snapToObjects="1">
      <p:cViewPr varScale="1">
        <p:scale>
          <a:sx n="57" d="100"/>
          <a:sy n="57" d="100"/>
        </p:scale>
        <p:origin x="-720" y="-86"/>
      </p:cViewPr>
      <p:guideLst>
        <p:guide orient="horz" pos="1888"/>
        <p:guide pos="3357"/>
        <p:guide pos="181"/>
        <p:guide pos="65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7788" cy="7373778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791E6C-DDB8-4F10-9A50-5298BBDD526D}" type="doc">
      <dgm:prSet loTypeId="urn:microsoft.com/office/officeart/2005/8/layout/hList2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1523FEE-3836-4A6E-99AD-14156E02EFD7}">
      <dgm:prSet phldrT="[Text]"/>
      <dgm:spPr/>
      <dgm:t>
        <a:bodyPr/>
        <a:lstStyle/>
        <a:p>
          <a:r>
            <a:rPr lang="ru-RU" dirty="0" smtClean="0"/>
            <a:t>Офисный </a:t>
          </a:r>
        </a:p>
        <a:p>
          <a:r>
            <a:rPr lang="ru-RU" dirty="0" smtClean="0"/>
            <a:t>персонал</a:t>
          </a:r>
          <a:endParaRPr lang="en-GB" dirty="0"/>
        </a:p>
      </dgm:t>
    </dgm:pt>
    <dgm:pt modelId="{FAA62F42-B513-4A0B-9B53-8BBDDC86F9DA}" type="parTrans" cxnId="{2491B2CA-EF2B-4531-A298-7CC2E3F43D71}">
      <dgm:prSet/>
      <dgm:spPr/>
      <dgm:t>
        <a:bodyPr/>
        <a:lstStyle/>
        <a:p>
          <a:endParaRPr lang="en-GB"/>
        </a:p>
      </dgm:t>
    </dgm:pt>
    <dgm:pt modelId="{C22EDD53-0F76-491E-9732-ABD678624853}" type="sibTrans" cxnId="{2491B2CA-EF2B-4531-A298-7CC2E3F43D71}">
      <dgm:prSet/>
      <dgm:spPr/>
      <dgm:t>
        <a:bodyPr/>
        <a:lstStyle/>
        <a:p>
          <a:endParaRPr lang="en-GB"/>
        </a:p>
      </dgm:t>
    </dgm:pt>
    <dgm:pt modelId="{078D80C8-4B1F-46D3-AA8F-3666829F14EF}">
      <dgm:prSet phldrT="[Text]"/>
      <dgm:spPr/>
      <dgm:t>
        <a:bodyPr/>
        <a:lstStyle/>
        <a:p>
          <a:r>
            <a:rPr lang="ru-RU" dirty="0" smtClean="0"/>
            <a:t>Рабочий</a:t>
          </a:r>
        </a:p>
        <a:p>
          <a:r>
            <a:rPr lang="ru-RU" dirty="0" smtClean="0"/>
            <a:t>Персонал</a:t>
          </a:r>
          <a:endParaRPr lang="en-GB" dirty="0"/>
        </a:p>
      </dgm:t>
    </dgm:pt>
    <dgm:pt modelId="{F3CA7B71-9EA8-4FE6-9EEF-F0D14AF2E247}" type="sibTrans" cxnId="{0BD2E2E1-0049-4A43-BD61-777E0906AD51}">
      <dgm:prSet/>
      <dgm:spPr/>
      <dgm:t>
        <a:bodyPr/>
        <a:lstStyle/>
        <a:p>
          <a:endParaRPr lang="en-GB"/>
        </a:p>
      </dgm:t>
    </dgm:pt>
    <dgm:pt modelId="{3B4D9FFA-A9F6-4088-A696-AD842812597D}" type="parTrans" cxnId="{0BD2E2E1-0049-4A43-BD61-777E0906AD51}">
      <dgm:prSet/>
      <dgm:spPr/>
      <dgm:t>
        <a:bodyPr/>
        <a:lstStyle/>
        <a:p>
          <a:endParaRPr lang="en-GB"/>
        </a:p>
      </dgm:t>
    </dgm:pt>
    <dgm:pt modelId="{4851C7B1-7406-47E1-AFB3-FF9A696D79FE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spcBef>
              <a:spcPts val="600"/>
            </a:spcBef>
          </a:pPr>
          <a:r>
            <a:rPr lang="ru-RU" dirty="0" smtClean="0"/>
            <a:t>Безопасное разграничение личного</a:t>
          </a:r>
          <a:r>
            <a:rPr lang="en-GB" dirty="0" smtClean="0"/>
            <a:t>/</a:t>
          </a:r>
          <a:r>
            <a:rPr lang="ru-RU" dirty="0" smtClean="0"/>
            <a:t>рабочего пространства</a:t>
          </a:r>
          <a:endParaRPr lang="en-GB" dirty="0"/>
        </a:p>
      </dgm:t>
    </dgm:pt>
    <dgm:pt modelId="{3F9A89FD-8663-4796-ADF7-8D354258355F}" type="sibTrans" cxnId="{86300686-ACAA-43D3-AE2A-3E622723F93A}">
      <dgm:prSet/>
      <dgm:spPr/>
      <dgm:t>
        <a:bodyPr/>
        <a:lstStyle/>
        <a:p>
          <a:endParaRPr lang="en-GB"/>
        </a:p>
      </dgm:t>
    </dgm:pt>
    <dgm:pt modelId="{21E48306-3A0B-4A06-9C39-1F3EBC205234}" type="parTrans" cxnId="{86300686-ACAA-43D3-AE2A-3E622723F93A}">
      <dgm:prSet/>
      <dgm:spPr/>
      <dgm:t>
        <a:bodyPr/>
        <a:lstStyle/>
        <a:p>
          <a:endParaRPr lang="en-GB"/>
        </a:p>
      </dgm:t>
    </dgm:pt>
    <dgm:pt modelId="{74C3D510-4A4C-4228-BD54-CC4459C6BB85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spcBef>
              <a:spcPts val="600"/>
            </a:spcBef>
          </a:pPr>
          <a:r>
            <a:rPr lang="ru-RU" dirty="0" smtClean="0"/>
            <a:t>Удаленный доступ по защищенному каналу связи</a:t>
          </a:r>
          <a:endParaRPr lang="en-GB" dirty="0"/>
        </a:p>
      </dgm:t>
    </dgm:pt>
    <dgm:pt modelId="{16A0D467-B771-4462-AAFB-045A26A023D8}" type="parTrans" cxnId="{6EF29ECC-598A-4FC6-B551-210065FC207F}">
      <dgm:prSet/>
      <dgm:spPr/>
      <dgm:t>
        <a:bodyPr/>
        <a:lstStyle/>
        <a:p>
          <a:endParaRPr lang="en-GB"/>
        </a:p>
      </dgm:t>
    </dgm:pt>
    <dgm:pt modelId="{EB313B47-EFEE-427B-AC8B-89D6A366A42A}" type="sibTrans" cxnId="{6EF29ECC-598A-4FC6-B551-210065FC207F}">
      <dgm:prSet/>
      <dgm:spPr/>
      <dgm:t>
        <a:bodyPr/>
        <a:lstStyle/>
        <a:p>
          <a:endParaRPr lang="en-GB"/>
        </a:p>
      </dgm:t>
    </dgm:pt>
    <dgm:pt modelId="{584339AD-13EF-4F5F-8BF0-145C28F99490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spcBef>
              <a:spcPts val="600"/>
            </a:spcBef>
          </a:pPr>
          <a:r>
            <a:rPr lang="ru-RU" dirty="0" smtClean="0"/>
            <a:t>Функционал ЭЦП</a:t>
          </a:r>
          <a:endParaRPr lang="en-GB" dirty="0"/>
        </a:p>
      </dgm:t>
    </dgm:pt>
    <dgm:pt modelId="{49A7245D-DA36-4DAD-8816-05CB02CA0C05}" type="parTrans" cxnId="{BF80AF28-FE54-40BC-B7C9-C74F29B53102}">
      <dgm:prSet/>
      <dgm:spPr/>
      <dgm:t>
        <a:bodyPr/>
        <a:lstStyle/>
        <a:p>
          <a:endParaRPr lang="en-GB"/>
        </a:p>
      </dgm:t>
    </dgm:pt>
    <dgm:pt modelId="{1986AD82-790F-49D9-8087-1AD22F470048}" type="sibTrans" cxnId="{BF80AF28-FE54-40BC-B7C9-C74F29B53102}">
      <dgm:prSet/>
      <dgm:spPr/>
      <dgm:t>
        <a:bodyPr/>
        <a:lstStyle/>
        <a:p>
          <a:endParaRPr lang="en-GB"/>
        </a:p>
      </dgm:t>
    </dgm:pt>
    <dgm:pt modelId="{2F858EC9-A9FF-41AB-A72A-D78294ED7994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spcBef>
              <a:spcPts val="600"/>
            </a:spcBef>
          </a:pPr>
          <a:r>
            <a:rPr lang="ru-RU" dirty="0" smtClean="0"/>
            <a:t>Шифрование данных, наличие крипто-контейнера с высокой степенью защиты</a:t>
          </a:r>
          <a:endParaRPr lang="en-GB" dirty="0"/>
        </a:p>
      </dgm:t>
    </dgm:pt>
    <dgm:pt modelId="{9392AE7C-461B-4B55-AF58-679E3875EFE8}" type="parTrans" cxnId="{AA8AB74D-6D6E-4F8A-AFB1-E9E75D6BEC00}">
      <dgm:prSet/>
      <dgm:spPr/>
      <dgm:t>
        <a:bodyPr/>
        <a:lstStyle/>
        <a:p>
          <a:endParaRPr lang="en-GB"/>
        </a:p>
      </dgm:t>
    </dgm:pt>
    <dgm:pt modelId="{BC5A3124-DC4D-4414-87CF-1698A07CBCBC}" type="sibTrans" cxnId="{AA8AB74D-6D6E-4F8A-AFB1-E9E75D6BEC00}">
      <dgm:prSet/>
      <dgm:spPr/>
      <dgm:t>
        <a:bodyPr/>
        <a:lstStyle/>
        <a:p>
          <a:endParaRPr lang="en-GB"/>
        </a:p>
      </dgm:t>
    </dgm:pt>
    <dgm:pt modelId="{9BDAE0BB-A1A2-46AA-B1D9-86E7FEA18059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dirty="0" smtClean="0"/>
            <a:t>Защита корпоративных данных</a:t>
          </a:r>
          <a:r>
            <a:rPr lang="en-GB" dirty="0" smtClean="0"/>
            <a:t>/</a:t>
          </a:r>
          <a:r>
            <a:rPr lang="ru-RU" dirty="0" smtClean="0"/>
            <a:t>информации</a:t>
          </a:r>
          <a:endParaRPr lang="en-GB" dirty="0"/>
        </a:p>
      </dgm:t>
    </dgm:pt>
    <dgm:pt modelId="{972E9B9D-7508-4EAC-B748-C01D5B67B6A8}" type="parTrans" cxnId="{76D3BC54-0791-4CF0-8FA5-EB9A2670F352}">
      <dgm:prSet/>
      <dgm:spPr/>
      <dgm:t>
        <a:bodyPr/>
        <a:lstStyle/>
        <a:p>
          <a:endParaRPr lang="en-GB"/>
        </a:p>
      </dgm:t>
    </dgm:pt>
    <dgm:pt modelId="{6FCD7493-DF6F-4A39-935A-76839889C40F}" type="sibTrans" cxnId="{76D3BC54-0791-4CF0-8FA5-EB9A2670F352}">
      <dgm:prSet/>
      <dgm:spPr/>
      <dgm:t>
        <a:bodyPr/>
        <a:lstStyle/>
        <a:p>
          <a:endParaRPr lang="en-GB"/>
        </a:p>
      </dgm:t>
    </dgm:pt>
    <dgm:pt modelId="{DC305403-7877-485F-AC6F-B1796FB590CC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dirty="0" smtClean="0"/>
            <a:t>Удаленный доступ по защищенному каналу связи</a:t>
          </a:r>
          <a:endParaRPr lang="en-GB" dirty="0"/>
        </a:p>
      </dgm:t>
    </dgm:pt>
    <dgm:pt modelId="{3EFA731E-A578-49C8-9775-560CFFD532DE}" type="parTrans" cxnId="{8971F296-A5AC-4BAA-9627-E3F702239DEB}">
      <dgm:prSet/>
      <dgm:spPr/>
      <dgm:t>
        <a:bodyPr/>
        <a:lstStyle/>
        <a:p>
          <a:endParaRPr lang="en-GB"/>
        </a:p>
      </dgm:t>
    </dgm:pt>
    <dgm:pt modelId="{FE2A5A99-AD05-461E-A5CF-C7347BCC01FA}" type="sibTrans" cxnId="{8971F296-A5AC-4BAA-9627-E3F702239DEB}">
      <dgm:prSet/>
      <dgm:spPr/>
      <dgm:t>
        <a:bodyPr/>
        <a:lstStyle/>
        <a:p>
          <a:endParaRPr lang="en-GB"/>
        </a:p>
      </dgm:t>
    </dgm:pt>
    <dgm:pt modelId="{DFEED4FA-B4EF-4259-8A9E-D63449A1E02C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dirty="0" smtClean="0"/>
            <a:t>Шифрование данных</a:t>
          </a:r>
          <a:endParaRPr lang="en-GB" dirty="0"/>
        </a:p>
      </dgm:t>
    </dgm:pt>
    <dgm:pt modelId="{C0379837-19F8-4B09-B105-184DDA647AC4}" type="parTrans" cxnId="{74A2195D-D0F9-4861-8632-104DE1C37595}">
      <dgm:prSet/>
      <dgm:spPr/>
      <dgm:t>
        <a:bodyPr/>
        <a:lstStyle/>
        <a:p>
          <a:endParaRPr lang="en-GB"/>
        </a:p>
      </dgm:t>
    </dgm:pt>
    <dgm:pt modelId="{6169AB32-4E71-4D89-9902-4F615F4F79F5}" type="sibTrans" cxnId="{74A2195D-D0F9-4861-8632-104DE1C37595}">
      <dgm:prSet/>
      <dgm:spPr/>
      <dgm:t>
        <a:bodyPr/>
        <a:lstStyle/>
        <a:p>
          <a:endParaRPr lang="en-GB"/>
        </a:p>
      </dgm:t>
    </dgm:pt>
    <dgm:pt modelId="{5B997BAA-A2F8-48D4-BBD5-85E5D57FDCC2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dirty="0" smtClean="0"/>
            <a:t>Функционал ЭЦП</a:t>
          </a:r>
          <a:endParaRPr lang="en-GB" dirty="0"/>
        </a:p>
      </dgm:t>
    </dgm:pt>
    <dgm:pt modelId="{D6454D66-130F-4680-8887-6602C65FEDB2}" type="parTrans" cxnId="{9FE598C6-A571-4570-8165-A7F8BD3B1951}">
      <dgm:prSet/>
      <dgm:spPr/>
      <dgm:t>
        <a:bodyPr/>
        <a:lstStyle/>
        <a:p>
          <a:endParaRPr lang="en-GB"/>
        </a:p>
      </dgm:t>
    </dgm:pt>
    <dgm:pt modelId="{687C583B-DE12-405F-B835-F5ACE2DE8E4A}" type="sibTrans" cxnId="{9FE598C6-A571-4570-8165-A7F8BD3B1951}">
      <dgm:prSet/>
      <dgm:spPr/>
      <dgm:t>
        <a:bodyPr/>
        <a:lstStyle/>
        <a:p>
          <a:endParaRPr lang="en-GB"/>
        </a:p>
      </dgm:t>
    </dgm:pt>
    <dgm:pt modelId="{BB10A98B-8FD4-4BF3-AD13-0B6BF77DDAAD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dirty="0" smtClean="0"/>
            <a:t>Физическая защита устройства от падения, влаги, пыли</a:t>
          </a:r>
          <a:endParaRPr lang="en-GB" dirty="0"/>
        </a:p>
      </dgm:t>
    </dgm:pt>
    <dgm:pt modelId="{33F80AC2-0EF1-4800-A018-23DB9CF71370}" type="parTrans" cxnId="{C8888E71-EF34-41C4-9622-6E7C93958F3E}">
      <dgm:prSet/>
      <dgm:spPr/>
      <dgm:t>
        <a:bodyPr/>
        <a:lstStyle/>
        <a:p>
          <a:endParaRPr lang="en-GB"/>
        </a:p>
      </dgm:t>
    </dgm:pt>
    <dgm:pt modelId="{55130E4C-564F-48C4-9995-28CD1E5FE814}" type="sibTrans" cxnId="{C8888E71-EF34-41C4-9622-6E7C93958F3E}">
      <dgm:prSet/>
      <dgm:spPr/>
      <dgm:t>
        <a:bodyPr/>
        <a:lstStyle/>
        <a:p>
          <a:endParaRPr lang="en-GB"/>
        </a:p>
      </dgm:t>
    </dgm:pt>
    <dgm:pt modelId="{E7B397BC-8786-4C6F-A26A-A9DA9A4ABFD8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GB" dirty="0" smtClean="0"/>
            <a:t>GPS/</a:t>
          </a:r>
          <a:r>
            <a:rPr lang="ru-RU" dirty="0" smtClean="0"/>
            <a:t>ГЛОНАС</a:t>
          </a:r>
          <a:r>
            <a:rPr lang="en-GB" dirty="0" smtClean="0"/>
            <a:t>/Wi-Fi</a:t>
          </a:r>
          <a:r>
            <a:rPr lang="ru-RU" dirty="0" smtClean="0"/>
            <a:t> трекинг местоположения</a:t>
          </a:r>
          <a:endParaRPr lang="en-GB" dirty="0"/>
        </a:p>
      </dgm:t>
    </dgm:pt>
    <dgm:pt modelId="{A6606ECD-F862-4E05-8802-12E10015CC9E}" type="parTrans" cxnId="{C96EEEBE-626A-46DF-AA0D-03B604273AE2}">
      <dgm:prSet/>
      <dgm:spPr/>
      <dgm:t>
        <a:bodyPr/>
        <a:lstStyle/>
        <a:p>
          <a:endParaRPr lang="en-GB"/>
        </a:p>
      </dgm:t>
    </dgm:pt>
    <dgm:pt modelId="{9B727162-C594-4932-9968-EAFFA2BD540A}" type="sibTrans" cxnId="{C96EEEBE-626A-46DF-AA0D-03B604273AE2}">
      <dgm:prSet/>
      <dgm:spPr/>
      <dgm:t>
        <a:bodyPr/>
        <a:lstStyle/>
        <a:p>
          <a:endParaRPr lang="en-GB"/>
        </a:p>
      </dgm:t>
    </dgm:pt>
    <dgm:pt modelId="{3221FB38-13E7-45B2-ACA6-F679054B8ADB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dirty="0" smtClean="0"/>
            <a:t>Продолжительное время работы от аккумулятора</a:t>
          </a:r>
          <a:endParaRPr lang="en-GB" dirty="0"/>
        </a:p>
      </dgm:t>
    </dgm:pt>
    <dgm:pt modelId="{DFD52D67-24CF-490D-B29C-145199E93EEC}" type="parTrans" cxnId="{EC81F657-3BE5-457C-91EA-380BF415151D}">
      <dgm:prSet/>
      <dgm:spPr/>
      <dgm:t>
        <a:bodyPr/>
        <a:lstStyle/>
        <a:p>
          <a:endParaRPr lang="en-GB"/>
        </a:p>
      </dgm:t>
    </dgm:pt>
    <dgm:pt modelId="{9B178CFF-9A71-458B-A877-4668EBDC3257}" type="sibTrans" cxnId="{EC81F657-3BE5-457C-91EA-380BF415151D}">
      <dgm:prSet/>
      <dgm:spPr/>
      <dgm:t>
        <a:bodyPr/>
        <a:lstStyle/>
        <a:p>
          <a:endParaRPr lang="en-GB"/>
        </a:p>
      </dgm:t>
    </dgm:pt>
    <dgm:pt modelId="{F638F839-3610-43C2-B6A9-50F9FEAFE857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dirty="0" smtClean="0"/>
            <a:t>Возможность добавления сменного аккумулятора</a:t>
          </a:r>
          <a:endParaRPr lang="en-GB" dirty="0"/>
        </a:p>
      </dgm:t>
    </dgm:pt>
    <dgm:pt modelId="{5DA84F6A-1893-41DA-87DD-ABC96E407C17}" type="parTrans" cxnId="{BB02F1B0-60F5-423F-B199-9CC74B2621F0}">
      <dgm:prSet/>
      <dgm:spPr/>
      <dgm:t>
        <a:bodyPr/>
        <a:lstStyle/>
        <a:p>
          <a:endParaRPr lang="en-GB"/>
        </a:p>
      </dgm:t>
    </dgm:pt>
    <dgm:pt modelId="{848DA3E3-AA66-4AE2-9120-A5255A44396B}" type="sibTrans" cxnId="{BB02F1B0-60F5-423F-B199-9CC74B2621F0}">
      <dgm:prSet/>
      <dgm:spPr/>
      <dgm:t>
        <a:bodyPr/>
        <a:lstStyle/>
        <a:p>
          <a:endParaRPr lang="en-GB"/>
        </a:p>
      </dgm:t>
    </dgm:pt>
    <dgm:pt modelId="{E9DC13DF-0A69-4E24-84CB-66DF49B5EAB4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spcBef>
              <a:spcPts val="600"/>
            </a:spcBef>
          </a:pPr>
          <a:r>
            <a:rPr lang="ru-RU" dirty="0" smtClean="0"/>
            <a:t>Продолжительное время работы от аккумулятора</a:t>
          </a:r>
          <a:endParaRPr lang="en-GB" dirty="0"/>
        </a:p>
      </dgm:t>
    </dgm:pt>
    <dgm:pt modelId="{E8FAB546-5DA1-419C-83EB-B8D226ED8E49}" type="parTrans" cxnId="{47A68257-74DD-4A66-A6A4-0D28C8B89CAA}">
      <dgm:prSet/>
      <dgm:spPr/>
      <dgm:t>
        <a:bodyPr/>
        <a:lstStyle/>
        <a:p>
          <a:endParaRPr lang="en-GB"/>
        </a:p>
      </dgm:t>
    </dgm:pt>
    <dgm:pt modelId="{93021382-0053-4133-8B6C-7565AF1AAB04}" type="sibTrans" cxnId="{47A68257-74DD-4A66-A6A4-0D28C8B89CAA}">
      <dgm:prSet/>
      <dgm:spPr/>
      <dgm:t>
        <a:bodyPr/>
        <a:lstStyle/>
        <a:p>
          <a:endParaRPr lang="en-GB"/>
        </a:p>
      </dgm:t>
    </dgm:pt>
    <dgm:pt modelId="{3D22A415-C2F5-4A4F-8E3E-02F32717B3B3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spcBef>
              <a:spcPts val="600"/>
            </a:spcBef>
          </a:pPr>
          <a:r>
            <a:rPr lang="ru-RU" dirty="0" smtClean="0"/>
            <a:t>Защита корпоративных данных</a:t>
          </a:r>
          <a:r>
            <a:rPr lang="en-GB" dirty="0" smtClean="0"/>
            <a:t>/</a:t>
          </a:r>
          <a:r>
            <a:rPr lang="ru-RU" dirty="0" smtClean="0"/>
            <a:t>информации</a:t>
          </a:r>
          <a:endParaRPr lang="en-GB" dirty="0"/>
        </a:p>
      </dgm:t>
    </dgm:pt>
    <dgm:pt modelId="{7D2F9D3C-452D-43CF-BEA3-FF4E3E7E477A}" type="parTrans" cxnId="{51CCABF0-FE4B-4CB4-969E-57BAF59D1B0E}">
      <dgm:prSet/>
      <dgm:spPr/>
      <dgm:t>
        <a:bodyPr/>
        <a:lstStyle/>
        <a:p>
          <a:endParaRPr lang="en-GB"/>
        </a:p>
      </dgm:t>
    </dgm:pt>
    <dgm:pt modelId="{8121CDAD-7366-4191-90B3-9F959CD5DD62}" type="sibTrans" cxnId="{51CCABF0-FE4B-4CB4-969E-57BAF59D1B0E}">
      <dgm:prSet/>
      <dgm:spPr/>
      <dgm:t>
        <a:bodyPr/>
        <a:lstStyle/>
        <a:p>
          <a:endParaRPr lang="en-GB"/>
        </a:p>
      </dgm:t>
    </dgm:pt>
    <dgm:pt modelId="{8C015E3B-824C-4D93-88DF-D1316053C2B9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spcBef>
              <a:spcPts val="600"/>
            </a:spcBef>
          </a:pPr>
          <a:endParaRPr lang="en-GB" dirty="0"/>
        </a:p>
      </dgm:t>
    </dgm:pt>
    <dgm:pt modelId="{B9481F9B-1363-47F4-896F-5DC2DD4249AD}" type="parTrans" cxnId="{C43CCFE5-8264-4C98-A40D-985D7ACAFDA6}">
      <dgm:prSet/>
      <dgm:spPr/>
      <dgm:t>
        <a:bodyPr/>
        <a:lstStyle/>
        <a:p>
          <a:endParaRPr lang="en-GB"/>
        </a:p>
      </dgm:t>
    </dgm:pt>
    <dgm:pt modelId="{8AC2C09A-239E-470C-9845-F5659A24407F}" type="sibTrans" cxnId="{C43CCFE5-8264-4C98-A40D-985D7ACAFDA6}">
      <dgm:prSet/>
      <dgm:spPr/>
      <dgm:t>
        <a:bodyPr/>
        <a:lstStyle/>
        <a:p>
          <a:endParaRPr lang="en-GB"/>
        </a:p>
      </dgm:t>
    </dgm:pt>
    <dgm:pt modelId="{DA541E77-7AF2-45DE-86E2-59247B36746D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GB" dirty="0"/>
        </a:p>
      </dgm:t>
    </dgm:pt>
    <dgm:pt modelId="{341411C8-6F4B-48F5-BDB8-F42F573A8292}" type="parTrans" cxnId="{986F710A-0153-43C4-BACE-78DF610CBD2A}">
      <dgm:prSet/>
      <dgm:spPr/>
      <dgm:t>
        <a:bodyPr/>
        <a:lstStyle/>
        <a:p>
          <a:endParaRPr lang="en-GB"/>
        </a:p>
      </dgm:t>
    </dgm:pt>
    <dgm:pt modelId="{4EE6B6A9-6880-42AA-A5F9-A1EFCB002581}" type="sibTrans" cxnId="{986F710A-0153-43C4-BACE-78DF610CBD2A}">
      <dgm:prSet/>
      <dgm:spPr/>
      <dgm:t>
        <a:bodyPr/>
        <a:lstStyle/>
        <a:p>
          <a:endParaRPr lang="en-GB"/>
        </a:p>
      </dgm:t>
    </dgm:pt>
    <dgm:pt modelId="{B13103FD-C571-4177-991B-54FB93AEF5B7}" type="pres">
      <dgm:prSet presAssocID="{E7791E6C-DDB8-4F10-9A50-5298BBDD526D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EF712DF-DB44-43C5-B0D3-F07CDEFD9303}" type="pres">
      <dgm:prSet presAssocID="{91523FEE-3836-4A6E-99AD-14156E02EFD7}" presName="compositeNode" presStyleCnt="0">
        <dgm:presLayoutVars>
          <dgm:bulletEnabled val="1"/>
        </dgm:presLayoutVars>
      </dgm:prSet>
      <dgm:spPr/>
    </dgm:pt>
    <dgm:pt modelId="{1E67B16F-EF20-4B0F-83CB-952CD5E05752}" type="pres">
      <dgm:prSet presAssocID="{91523FEE-3836-4A6E-99AD-14156E02EFD7}" presName="image" presStyleLbl="fgImgPlace1" presStyleIdx="0" presStyleCnt="2"/>
      <dgm:spPr/>
    </dgm:pt>
    <dgm:pt modelId="{406CEEC0-4D00-47FA-84C5-B98799172CC1}" type="pres">
      <dgm:prSet presAssocID="{91523FEE-3836-4A6E-99AD-14156E02EFD7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960B884-3356-45AD-A5D7-3E74B0ED09E9}" type="pres">
      <dgm:prSet presAssocID="{91523FEE-3836-4A6E-99AD-14156E02EFD7}" presName="parentNode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58FB9E5-1113-4FC4-B219-01753C62E8ED}" type="pres">
      <dgm:prSet presAssocID="{C22EDD53-0F76-491E-9732-ABD678624853}" presName="sibTrans" presStyleCnt="0"/>
      <dgm:spPr/>
    </dgm:pt>
    <dgm:pt modelId="{3BEA6DB3-01ED-4D41-9DD3-85F408F7BE17}" type="pres">
      <dgm:prSet presAssocID="{078D80C8-4B1F-46D3-AA8F-3666829F14EF}" presName="compositeNode" presStyleCnt="0">
        <dgm:presLayoutVars>
          <dgm:bulletEnabled val="1"/>
        </dgm:presLayoutVars>
      </dgm:prSet>
      <dgm:spPr/>
    </dgm:pt>
    <dgm:pt modelId="{48014B94-E4FF-4E2E-B54F-47721BBA6C2A}" type="pres">
      <dgm:prSet presAssocID="{078D80C8-4B1F-46D3-AA8F-3666829F14EF}" presName="image" presStyleLbl="fgImgPlace1" presStyleIdx="1" presStyleCnt="2"/>
      <dgm:spPr/>
    </dgm:pt>
    <dgm:pt modelId="{1A4FCC6C-08BE-4CF1-B7E6-46E9ED656917}" type="pres">
      <dgm:prSet presAssocID="{078D80C8-4B1F-46D3-AA8F-3666829F14EF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50B0AF8-C678-41F7-A796-443ACBD02E21}" type="pres">
      <dgm:prSet presAssocID="{078D80C8-4B1F-46D3-AA8F-3666829F14EF}" presName="parentNode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EED7C97E-A29C-4A44-91A7-A43F5DBD1A86}" type="presOf" srcId="{74C3D510-4A4C-4228-BD54-CC4459C6BB85}" destId="{406CEEC0-4D00-47FA-84C5-B98799172CC1}" srcOrd="0" destOrd="3" presId="urn:microsoft.com/office/officeart/2005/8/layout/hList2#1"/>
    <dgm:cxn modelId="{47A68257-74DD-4A66-A6A4-0D28C8B89CAA}" srcId="{91523FEE-3836-4A6E-99AD-14156E02EFD7}" destId="{E9DC13DF-0A69-4E24-84CB-66DF49B5EAB4}" srcOrd="5" destOrd="0" parTransId="{E8FAB546-5DA1-419C-83EB-B8D226ED8E49}" sibTransId="{93021382-0053-4133-8B6C-7565AF1AAB04}"/>
    <dgm:cxn modelId="{BF80AF28-FE54-40BC-B7C9-C74F29B53102}" srcId="{91523FEE-3836-4A6E-99AD-14156E02EFD7}" destId="{584339AD-13EF-4F5F-8BF0-145C28F99490}" srcOrd="6" destOrd="0" parTransId="{49A7245D-DA36-4DAD-8816-05CB02CA0C05}" sibTransId="{1986AD82-790F-49D9-8087-1AD22F470048}"/>
    <dgm:cxn modelId="{C43CCFE5-8264-4C98-A40D-985D7ACAFDA6}" srcId="{91523FEE-3836-4A6E-99AD-14156E02EFD7}" destId="{8C015E3B-824C-4D93-88DF-D1316053C2B9}" srcOrd="0" destOrd="0" parTransId="{B9481F9B-1363-47F4-896F-5DC2DD4249AD}" sibTransId="{8AC2C09A-239E-470C-9845-F5659A24407F}"/>
    <dgm:cxn modelId="{51CCABF0-FE4B-4CB4-969E-57BAF59D1B0E}" srcId="{91523FEE-3836-4A6E-99AD-14156E02EFD7}" destId="{3D22A415-C2F5-4A4F-8E3E-02F32717B3B3}" srcOrd="1" destOrd="0" parTransId="{7D2F9D3C-452D-43CF-BEA3-FF4E3E7E477A}" sibTransId="{8121CDAD-7366-4191-90B3-9F959CD5DD62}"/>
    <dgm:cxn modelId="{675CBD85-CD48-42B2-9490-FC850159384F}" type="presOf" srcId="{BB10A98B-8FD4-4BF3-AD13-0B6BF77DDAAD}" destId="{1A4FCC6C-08BE-4CF1-B7E6-46E9ED656917}" srcOrd="0" destOrd="2" presId="urn:microsoft.com/office/officeart/2005/8/layout/hList2#1"/>
    <dgm:cxn modelId="{2491B2CA-EF2B-4531-A298-7CC2E3F43D71}" srcId="{E7791E6C-DDB8-4F10-9A50-5298BBDD526D}" destId="{91523FEE-3836-4A6E-99AD-14156E02EFD7}" srcOrd="0" destOrd="0" parTransId="{FAA62F42-B513-4A0B-9B53-8BBDDC86F9DA}" sibTransId="{C22EDD53-0F76-491E-9732-ABD678624853}"/>
    <dgm:cxn modelId="{BB02F1B0-60F5-423F-B199-9CC74B2621F0}" srcId="{078D80C8-4B1F-46D3-AA8F-3666829F14EF}" destId="{F638F839-3610-43C2-B6A9-50F9FEAFE857}" srcOrd="7" destOrd="0" parTransId="{5DA84F6A-1893-41DA-87DD-ABC96E407C17}" sibTransId="{848DA3E3-AA66-4AE2-9120-A5255A44396B}"/>
    <dgm:cxn modelId="{74A2195D-D0F9-4861-8632-104DE1C37595}" srcId="{078D80C8-4B1F-46D3-AA8F-3666829F14EF}" destId="{DFEED4FA-B4EF-4259-8A9E-D63449A1E02C}" srcOrd="5" destOrd="0" parTransId="{C0379837-19F8-4B09-B105-184DDA647AC4}" sibTransId="{6169AB32-4E71-4D89-9902-4F615F4F79F5}"/>
    <dgm:cxn modelId="{0BD3C79F-768B-4360-A5A6-41DD8F6B7711}" type="presOf" srcId="{584339AD-13EF-4F5F-8BF0-145C28F99490}" destId="{406CEEC0-4D00-47FA-84C5-B98799172CC1}" srcOrd="0" destOrd="6" presId="urn:microsoft.com/office/officeart/2005/8/layout/hList2#1"/>
    <dgm:cxn modelId="{986F710A-0153-43C4-BACE-78DF610CBD2A}" srcId="{078D80C8-4B1F-46D3-AA8F-3666829F14EF}" destId="{DA541E77-7AF2-45DE-86E2-59247B36746D}" srcOrd="0" destOrd="0" parTransId="{341411C8-6F4B-48F5-BDB8-F42F573A8292}" sibTransId="{4EE6B6A9-6880-42AA-A5F9-A1EFCB002581}"/>
    <dgm:cxn modelId="{A5BA61C9-7225-4B40-80B2-40A409006BFB}" type="presOf" srcId="{DFEED4FA-B4EF-4259-8A9E-D63449A1E02C}" destId="{1A4FCC6C-08BE-4CF1-B7E6-46E9ED656917}" srcOrd="0" destOrd="5" presId="urn:microsoft.com/office/officeart/2005/8/layout/hList2#1"/>
    <dgm:cxn modelId="{86300686-ACAA-43D3-AE2A-3E622723F93A}" srcId="{91523FEE-3836-4A6E-99AD-14156E02EFD7}" destId="{4851C7B1-7406-47E1-AFB3-FF9A696D79FE}" srcOrd="2" destOrd="0" parTransId="{21E48306-3A0B-4A06-9C39-1F3EBC205234}" sibTransId="{3F9A89FD-8663-4796-ADF7-8D354258355F}"/>
    <dgm:cxn modelId="{43F38D89-3D4F-4880-9505-ABCEB899346F}" type="presOf" srcId="{5B997BAA-A2F8-48D4-BBD5-85E5D57FDCC2}" destId="{1A4FCC6C-08BE-4CF1-B7E6-46E9ED656917}" srcOrd="0" destOrd="8" presId="urn:microsoft.com/office/officeart/2005/8/layout/hList2#1"/>
    <dgm:cxn modelId="{03BA17A2-190E-4F78-98D9-1FB88FFB3B97}" type="presOf" srcId="{3D22A415-C2F5-4A4F-8E3E-02F32717B3B3}" destId="{406CEEC0-4D00-47FA-84C5-B98799172CC1}" srcOrd="0" destOrd="1" presId="urn:microsoft.com/office/officeart/2005/8/layout/hList2#1"/>
    <dgm:cxn modelId="{5B203F07-CFB0-4AA1-B269-851CD34E898B}" type="presOf" srcId="{8C015E3B-824C-4D93-88DF-D1316053C2B9}" destId="{406CEEC0-4D00-47FA-84C5-B98799172CC1}" srcOrd="0" destOrd="0" presId="urn:microsoft.com/office/officeart/2005/8/layout/hList2#1"/>
    <dgm:cxn modelId="{EC81F657-3BE5-457C-91EA-380BF415151D}" srcId="{078D80C8-4B1F-46D3-AA8F-3666829F14EF}" destId="{3221FB38-13E7-45B2-ACA6-F679054B8ADB}" srcOrd="6" destOrd="0" parTransId="{DFD52D67-24CF-490D-B29C-145199E93EEC}" sibTransId="{9B178CFF-9A71-458B-A877-4668EBDC3257}"/>
    <dgm:cxn modelId="{3700E96E-DC13-48B5-A565-A5F73E337DD9}" type="presOf" srcId="{3221FB38-13E7-45B2-ACA6-F679054B8ADB}" destId="{1A4FCC6C-08BE-4CF1-B7E6-46E9ED656917}" srcOrd="0" destOrd="6" presId="urn:microsoft.com/office/officeart/2005/8/layout/hList2#1"/>
    <dgm:cxn modelId="{B87ED661-3497-4B93-B2E6-DA0D4FECD8B4}" type="presOf" srcId="{2F858EC9-A9FF-41AB-A72A-D78294ED7994}" destId="{406CEEC0-4D00-47FA-84C5-B98799172CC1}" srcOrd="0" destOrd="4" presId="urn:microsoft.com/office/officeart/2005/8/layout/hList2#1"/>
    <dgm:cxn modelId="{DD84EA4A-F7EA-470C-9810-9239D78DF534}" type="presOf" srcId="{F638F839-3610-43C2-B6A9-50F9FEAFE857}" destId="{1A4FCC6C-08BE-4CF1-B7E6-46E9ED656917}" srcOrd="0" destOrd="7" presId="urn:microsoft.com/office/officeart/2005/8/layout/hList2#1"/>
    <dgm:cxn modelId="{1085A7A5-447F-4C5C-90F3-4EA1E5F35B1D}" type="presOf" srcId="{DA541E77-7AF2-45DE-86E2-59247B36746D}" destId="{1A4FCC6C-08BE-4CF1-B7E6-46E9ED656917}" srcOrd="0" destOrd="0" presId="urn:microsoft.com/office/officeart/2005/8/layout/hList2#1"/>
    <dgm:cxn modelId="{9CDF1A53-7FA9-4B2F-AC8C-C905F17E0230}" type="presOf" srcId="{E7791E6C-DDB8-4F10-9A50-5298BBDD526D}" destId="{B13103FD-C571-4177-991B-54FB93AEF5B7}" srcOrd="0" destOrd="0" presId="urn:microsoft.com/office/officeart/2005/8/layout/hList2#1"/>
    <dgm:cxn modelId="{D93E040D-213C-44C6-868D-F1B738E8E180}" type="presOf" srcId="{078D80C8-4B1F-46D3-AA8F-3666829F14EF}" destId="{450B0AF8-C678-41F7-A796-443ACBD02E21}" srcOrd="0" destOrd="0" presId="urn:microsoft.com/office/officeart/2005/8/layout/hList2#1"/>
    <dgm:cxn modelId="{76D3BC54-0791-4CF0-8FA5-EB9A2670F352}" srcId="{078D80C8-4B1F-46D3-AA8F-3666829F14EF}" destId="{9BDAE0BB-A1A2-46AA-B1D9-86E7FEA18059}" srcOrd="1" destOrd="0" parTransId="{972E9B9D-7508-4EAC-B748-C01D5B67B6A8}" sibTransId="{6FCD7493-DF6F-4A39-935A-76839889C40F}"/>
    <dgm:cxn modelId="{0BD2E2E1-0049-4A43-BD61-777E0906AD51}" srcId="{E7791E6C-DDB8-4F10-9A50-5298BBDD526D}" destId="{078D80C8-4B1F-46D3-AA8F-3666829F14EF}" srcOrd="1" destOrd="0" parTransId="{3B4D9FFA-A9F6-4088-A696-AD842812597D}" sibTransId="{F3CA7B71-9EA8-4FE6-9EEF-F0D14AF2E247}"/>
    <dgm:cxn modelId="{93EA2E1B-D7C1-47D2-BED2-54718446F636}" type="presOf" srcId="{E9DC13DF-0A69-4E24-84CB-66DF49B5EAB4}" destId="{406CEEC0-4D00-47FA-84C5-B98799172CC1}" srcOrd="0" destOrd="5" presId="urn:microsoft.com/office/officeart/2005/8/layout/hList2#1"/>
    <dgm:cxn modelId="{C8888E71-EF34-41C4-9622-6E7C93958F3E}" srcId="{078D80C8-4B1F-46D3-AA8F-3666829F14EF}" destId="{BB10A98B-8FD4-4BF3-AD13-0B6BF77DDAAD}" srcOrd="2" destOrd="0" parTransId="{33F80AC2-0EF1-4800-A018-23DB9CF71370}" sibTransId="{55130E4C-564F-48C4-9995-28CD1E5FE814}"/>
    <dgm:cxn modelId="{31D0645F-9829-4018-A687-36C5DF1D43F3}" type="presOf" srcId="{DC305403-7877-485F-AC6F-B1796FB590CC}" destId="{1A4FCC6C-08BE-4CF1-B7E6-46E9ED656917}" srcOrd="0" destOrd="4" presId="urn:microsoft.com/office/officeart/2005/8/layout/hList2#1"/>
    <dgm:cxn modelId="{9FE598C6-A571-4570-8165-A7F8BD3B1951}" srcId="{078D80C8-4B1F-46D3-AA8F-3666829F14EF}" destId="{5B997BAA-A2F8-48D4-BBD5-85E5D57FDCC2}" srcOrd="8" destOrd="0" parTransId="{D6454D66-130F-4680-8887-6602C65FEDB2}" sibTransId="{687C583B-DE12-405F-B835-F5ACE2DE8E4A}"/>
    <dgm:cxn modelId="{AA8AB74D-6D6E-4F8A-AFB1-E9E75D6BEC00}" srcId="{91523FEE-3836-4A6E-99AD-14156E02EFD7}" destId="{2F858EC9-A9FF-41AB-A72A-D78294ED7994}" srcOrd="4" destOrd="0" parTransId="{9392AE7C-461B-4B55-AF58-679E3875EFE8}" sibTransId="{BC5A3124-DC4D-4414-87CF-1698A07CBCBC}"/>
    <dgm:cxn modelId="{2F8518F1-8759-4F25-B178-2572077FAB18}" type="presOf" srcId="{E7B397BC-8786-4C6F-A26A-A9DA9A4ABFD8}" destId="{1A4FCC6C-08BE-4CF1-B7E6-46E9ED656917}" srcOrd="0" destOrd="3" presId="urn:microsoft.com/office/officeart/2005/8/layout/hList2#1"/>
    <dgm:cxn modelId="{9116C834-FBEE-4E81-A017-1BBD055837B3}" type="presOf" srcId="{4851C7B1-7406-47E1-AFB3-FF9A696D79FE}" destId="{406CEEC0-4D00-47FA-84C5-B98799172CC1}" srcOrd="0" destOrd="2" presId="urn:microsoft.com/office/officeart/2005/8/layout/hList2#1"/>
    <dgm:cxn modelId="{AE9C9CB8-797E-44AD-A598-2991FA84ACA5}" type="presOf" srcId="{9BDAE0BB-A1A2-46AA-B1D9-86E7FEA18059}" destId="{1A4FCC6C-08BE-4CF1-B7E6-46E9ED656917}" srcOrd="0" destOrd="1" presId="urn:microsoft.com/office/officeart/2005/8/layout/hList2#1"/>
    <dgm:cxn modelId="{C96EEEBE-626A-46DF-AA0D-03B604273AE2}" srcId="{078D80C8-4B1F-46D3-AA8F-3666829F14EF}" destId="{E7B397BC-8786-4C6F-A26A-A9DA9A4ABFD8}" srcOrd="3" destOrd="0" parTransId="{A6606ECD-F862-4E05-8802-12E10015CC9E}" sibTransId="{9B727162-C594-4932-9968-EAFFA2BD540A}"/>
    <dgm:cxn modelId="{63578585-4C1C-4225-92EF-0F75F8409467}" type="presOf" srcId="{91523FEE-3836-4A6E-99AD-14156E02EFD7}" destId="{3960B884-3356-45AD-A5D7-3E74B0ED09E9}" srcOrd="0" destOrd="0" presId="urn:microsoft.com/office/officeart/2005/8/layout/hList2#1"/>
    <dgm:cxn modelId="{6EF29ECC-598A-4FC6-B551-210065FC207F}" srcId="{91523FEE-3836-4A6E-99AD-14156E02EFD7}" destId="{74C3D510-4A4C-4228-BD54-CC4459C6BB85}" srcOrd="3" destOrd="0" parTransId="{16A0D467-B771-4462-AAFB-045A26A023D8}" sibTransId="{EB313B47-EFEE-427B-AC8B-89D6A366A42A}"/>
    <dgm:cxn modelId="{8971F296-A5AC-4BAA-9627-E3F702239DEB}" srcId="{078D80C8-4B1F-46D3-AA8F-3666829F14EF}" destId="{DC305403-7877-485F-AC6F-B1796FB590CC}" srcOrd="4" destOrd="0" parTransId="{3EFA731E-A578-49C8-9775-560CFFD532DE}" sibTransId="{FE2A5A99-AD05-461E-A5CF-C7347BCC01FA}"/>
    <dgm:cxn modelId="{220B0A8E-1924-4B72-982D-E1C99BA07C47}" type="presParOf" srcId="{B13103FD-C571-4177-991B-54FB93AEF5B7}" destId="{1EF712DF-DB44-43C5-B0D3-F07CDEFD9303}" srcOrd="0" destOrd="0" presId="urn:microsoft.com/office/officeart/2005/8/layout/hList2#1"/>
    <dgm:cxn modelId="{03FB0A63-5CAC-4EB0-B227-F0735BEE1D70}" type="presParOf" srcId="{1EF712DF-DB44-43C5-B0D3-F07CDEFD9303}" destId="{1E67B16F-EF20-4B0F-83CB-952CD5E05752}" srcOrd="0" destOrd="0" presId="urn:microsoft.com/office/officeart/2005/8/layout/hList2#1"/>
    <dgm:cxn modelId="{3C265F15-2C5B-4EFA-8706-73EE82E17FF3}" type="presParOf" srcId="{1EF712DF-DB44-43C5-B0D3-F07CDEFD9303}" destId="{406CEEC0-4D00-47FA-84C5-B98799172CC1}" srcOrd="1" destOrd="0" presId="urn:microsoft.com/office/officeart/2005/8/layout/hList2#1"/>
    <dgm:cxn modelId="{2E4FD7FA-D212-4A9C-8307-C7E2281DADDE}" type="presParOf" srcId="{1EF712DF-DB44-43C5-B0D3-F07CDEFD9303}" destId="{3960B884-3356-45AD-A5D7-3E74B0ED09E9}" srcOrd="2" destOrd="0" presId="urn:microsoft.com/office/officeart/2005/8/layout/hList2#1"/>
    <dgm:cxn modelId="{024EAA61-9A7D-463A-B371-B62A1F5FB35C}" type="presParOf" srcId="{B13103FD-C571-4177-991B-54FB93AEF5B7}" destId="{458FB9E5-1113-4FC4-B219-01753C62E8ED}" srcOrd="1" destOrd="0" presId="urn:microsoft.com/office/officeart/2005/8/layout/hList2#1"/>
    <dgm:cxn modelId="{E26FC0A1-E0A9-4DE2-B290-CB275012BB7E}" type="presParOf" srcId="{B13103FD-C571-4177-991B-54FB93AEF5B7}" destId="{3BEA6DB3-01ED-4D41-9DD3-85F408F7BE17}" srcOrd="2" destOrd="0" presId="urn:microsoft.com/office/officeart/2005/8/layout/hList2#1"/>
    <dgm:cxn modelId="{1D0FF211-8D75-494E-A4F0-2639F8665A7D}" type="presParOf" srcId="{3BEA6DB3-01ED-4D41-9DD3-85F408F7BE17}" destId="{48014B94-E4FF-4E2E-B54F-47721BBA6C2A}" srcOrd="0" destOrd="0" presId="urn:microsoft.com/office/officeart/2005/8/layout/hList2#1"/>
    <dgm:cxn modelId="{9948C97B-3704-4150-83B7-F1A4F355BE5A}" type="presParOf" srcId="{3BEA6DB3-01ED-4D41-9DD3-85F408F7BE17}" destId="{1A4FCC6C-08BE-4CF1-B7E6-46E9ED656917}" srcOrd="1" destOrd="0" presId="urn:microsoft.com/office/officeart/2005/8/layout/hList2#1"/>
    <dgm:cxn modelId="{7DF19897-456B-4248-8A57-75EE547416BA}" type="presParOf" srcId="{3BEA6DB3-01ED-4D41-9DD3-85F408F7BE17}" destId="{450B0AF8-C678-41F7-A796-443ACBD02E21}" srcOrd="2" destOrd="0" presId="urn:microsoft.com/office/officeart/2005/8/layout/hList2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960B884-3356-45AD-A5D7-3E74B0ED09E9}">
      <dsp:nvSpPr>
        <dsp:cNvPr id="0" name=""/>
        <dsp:cNvSpPr/>
      </dsp:nvSpPr>
      <dsp:spPr>
        <a:xfrm rot="16200000">
          <a:off x="-1420135" y="2485238"/>
          <a:ext cx="3694388" cy="731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645147" bIns="0" numCol="1" spcCol="1270" anchor="t" anchorCtr="0">
          <a:noAutofit/>
        </a:bodyPr>
        <a:lstStyle/>
        <a:p>
          <a:pPr lvl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Офисный </a:t>
          </a:r>
        </a:p>
        <a:p>
          <a:pPr lvl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персонал</a:t>
          </a:r>
          <a:endParaRPr lang="en-GB" sz="2300" kern="1200" dirty="0"/>
        </a:p>
      </dsp:txBody>
      <dsp:txXfrm rot="16200000">
        <a:off x="-1420135" y="2485238"/>
        <a:ext cx="3694388" cy="731505"/>
      </dsp:txXfrm>
    </dsp:sp>
    <dsp:sp modelId="{406CEEC0-4D00-47FA-84C5-B98799172CC1}">
      <dsp:nvSpPr>
        <dsp:cNvPr id="0" name=""/>
        <dsp:cNvSpPr/>
      </dsp:nvSpPr>
      <dsp:spPr>
        <a:xfrm>
          <a:off x="792811" y="1003797"/>
          <a:ext cx="3643674" cy="36943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45147" rIns="120904" bIns="120904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Защита корпоративных данных</a:t>
          </a:r>
          <a:r>
            <a:rPr lang="en-GB" sz="1300" kern="1200" dirty="0" smtClean="0"/>
            <a:t>/</a:t>
          </a:r>
          <a:r>
            <a:rPr lang="ru-RU" sz="1300" kern="1200" dirty="0" smtClean="0"/>
            <a:t>информации</a:t>
          </a:r>
          <a:endParaRPr lang="en-GB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Безопасное разграничение личного</a:t>
          </a:r>
          <a:r>
            <a:rPr lang="en-GB" sz="1300" kern="1200" dirty="0" smtClean="0"/>
            <a:t>/</a:t>
          </a:r>
          <a:r>
            <a:rPr lang="ru-RU" sz="1300" kern="1200" dirty="0" smtClean="0"/>
            <a:t>рабочего пространства</a:t>
          </a:r>
          <a:endParaRPr lang="en-GB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Удаленный доступ по защищенному каналу связи</a:t>
          </a:r>
          <a:endParaRPr lang="en-GB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Шифрование данных, наличие крипто-контейнера с высокой степенью защиты</a:t>
          </a:r>
          <a:endParaRPr lang="en-GB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Продолжительное время работы от аккумулятора</a:t>
          </a:r>
          <a:endParaRPr lang="en-GB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Функционал ЭЦП</a:t>
          </a:r>
          <a:endParaRPr lang="en-GB" sz="1300" kern="1200" dirty="0"/>
        </a:p>
      </dsp:txBody>
      <dsp:txXfrm>
        <a:off x="792811" y="1003797"/>
        <a:ext cx="3643674" cy="3694388"/>
      </dsp:txXfrm>
    </dsp:sp>
    <dsp:sp modelId="{1E67B16F-EF20-4B0F-83CB-952CD5E05752}">
      <dsp:nvSpPr>
        <dsp:cNvPr id="0" name=""/>
        <dsp:cNvSpPr/>
      </dsp:nvSpPr>
      <dsp:spPr>
        <a:xfrm>
          <a:off x="61305" y="38209"/>
          <a:ext cx="1463011" cy="1463011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0B0AF8-C678-41F7-A796-443ACBD02E21}">
      <dsp:nvSpPr>
        <dsp:cNvPr id="0" name=""/>
        <dsp:cNvSpPr/>
      </dsp:nvSpPr>
      <dsp:spPr>
        <a:xfrm rot="16200000">
          <a:off x="3908941" y="2485238"/>
          <a:ext cx="3694388" cy="731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645147" bIns="0" numCol="1" spcCol="1270" anchor="t" anchorCtr="0">
          <a:noAutofit/>
        </a:bodyPr>
        <a:lstStyle/>
        <a:p>
          <a:pPr lvl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Рабочий</a:t>
          </a:r>
        </a:p>
        <a:p>
          <a:pPr lvl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Персонал</a:t>
          </a:r>
          <a:endParaRPr lang="en-GB" sz="2300" kern="1200" dirty="0"/>
        </a:p>
      </dsp:txBody>
      <dsp:txXfrm rot="16200000">
        <a:off x="3908941" y="2485238"/>
        <a:ext cx="3694388" cy="731505"/>
      </dsp:txXfrm>
    </dsp:sp>
    <dsp:sp modelId="{1A4FCC6C-08BE-4CF1-B7E6-46E9ED656917}">
      <dsp:nvSpPr>
        <dsp:cNvPr id="0" name=""/>
        <dsp:cNvSpPr/>
      </dsp:nvSpPr>
      <dsp:spPr>
        <a:xfrm>
          <a:off x="6121888" y="1003797"/>
          <a:ext cx="3643674" cy="36943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45147" rIns="120904" bIns="120904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Защита корпоративных данных</a:t>
          </a:r>
          <a:r>
            <a:rPr lang="en-GB" sz="1300" kern="1200" dirty="0" smtClean="0"/>
            <a:t>/</a:t>
          </a:r>
          <a:r>
            <a:rPr lang="ru-RU" sz="1300" kern="1200" dirty="0" smtClean="0"/>
            <a:t>информации</a:t>
          </a:r>
          <a:endParaRPr lang="en-GB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Физическая защита устройства от падения, влаги, пыли</a:t>
          </a:r>
          <a:endParaRPr lang="en-GB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300" kern="1200" dirty="0" smtClean="0"/>
            <a:t>GPS/</a:t>
          </a:r>
          <a:r>
            <a:rPr lang="ru-RU" sz="1300" kern="1200" dirty="0" smtClean="0"/>
            <a:t>ГЛОНАС</a:t>
          </a:r>
          <a:r>
            <a:rPr lang="en-GB" sz="1300" kern="1200" dirty="0" smtClean="0"/>
            <a:t>/Wi-Fi</a:t>
          </a:r>
          <a:r>
            <a:rPr lang="ru-RU" sz="1300" kern="1200" dirty="0" smtClean="0"/>
            <a:t> трекинг местоположения</a:t>
          </a:r>
          <a:endParaRPr lang="en-GB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Удаленный доступ по защищенному каналу связи</a:t>
          </a:r>
          <a:endParaRPr lang="en-GB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Шифрование данных</a:t>
          </a:r>
          <a:endParaRPr lang="en-GB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Продолжительное время работы от аккумулятора</a:t>
          </a:r>
          <a:endParaRPr lang="en-GB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Возможность добавления сменного аккумулятора</a:t>
          </a:r>
          <a:endParaRPr lang="en-GB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Функционал ЭЦП</a:t>
          </a:r>
          <a:endParaRPr lang="en-GB" sz="1300" kern="1200" dirty="0"/>
        </a:p>
      </dsp:txBody>
      <dsp:txXfrm>
        <a:off x="6121888" y="1003797"/>
        <a:ext cx="3643674" cy="3694388"/>
      </dsp:txXfrm>
    </dsp:sp>
    <dsp:sp modelId="{48014B94-E4FF-4E2E-B54F-47721BBA6C2A}">
      <dsp:nvSpPr>
        <dsp:cNvPr id="0" name=""/>
        <dsp:cNvSpPr/>
      </dsp:nvSpPr>
      <dsp:spPr>
        <a:xfrm>
          <a:off x="5390382" y="38209"/>
          <a:ext cx="1463011" cy="1463011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#1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3277" cy="495300"/>
          </a:xfrm>
          <a:prstGeom prst="rect">
            <a:avLst/>
          </a:prstGeom>
        </p:spPr>
        <p:txBody>
          <a:bodyPr vert="horz" lIns="91166" tIns="45583" rIns="91166" bIns="4558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34257" y="0"/>
            <a:ext cx="2933277" cy="495300"/>
          </a:xfrm>
          <a:prstGeom prst="rect">
            <a:avLst/>
          </a:prstGeom>
        </p:spPr>
        <p:txBody>
          <a:bodyPr vert="horz" lIns="91166" tIns="45583" rIns="91166" bIns="45583" rtlCol="0"/>
          <a:lstStyle>
            <a:lvl1pPr algn="r">
              <a:defRPr sz="1200"/>
            </a:lvl1pPr>
          </a:lstStyle>
          <a:p>
            <a:fld id="{E8D5C3BD-AA9D-4985-8BCA-A61C5996F9BF}" type="datetimeFigureOut">
              <a:rPr lang="en-US" smtClean="0"/>
              <a:pPr/>
              <a:t>11/6/2019</a:t>
            </a:fld>
            <a:endParaRPr 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82550" y="742950"/>
            <a:ext cx="6604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66" tIns="45583" rIns="91166" bIns="45583" rtlCol="0" anchor="ctr"/>
          <a:lstStyle/>
          <a:p>
            <a:endParaRPr 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6910" y="4705350"/>
            <a:ext cx="5415280" cy="4457700"/>
          </a:xfrm>
          <a:prstGeom prst="rect">
            <a:avLst/>
          </a:prstGeom>
        </p:spPr>
        <p:txBody>
          <a:bodyPr vert="horz" lIns="91166" tIns="45583" rIns="91166" bIns="45583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33277" cy="495300"/>
          </a:xfrm>
          <a:prstGeom prst="rect">
            <a:avLst/>
          </a:prstGeom>
        </p:spPr>
        <p:txBody>
          <a:bodyPr vert="horz" lIns="91166" tIns="45583" rIns="91166" bIns="4558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34257" y="9408981"/>
            <a:ext cx="2933277" cy="495300"/>
          </a:xfrm>
          <a:prstGeom prst="rect">
            <a:avLst/>
          </a:prstGeom>
        </p:spPr>
        <p:txBody>
          <a:bodyPr vert="horz" lIns="91166" tIns="45583" rIns="91166" bIns="45583" rtlCol="0" anchor="b"/>
          <a:lstStyle>
            <a:lvl1pPr algn="r">
              <a:defRPr sz="1200"/>
            </a:lvl1pPr>
          </a:lstStyle>
          <a:p>
            <a:fld id="{FC3E18DF-29F7-467D-AE61-24A211DAD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93362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268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36340" algn="l" defTabSz="107268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72680" algn="l" defTabSz="107268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09021" algn="l" defTabSz="107268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45359" algn="l" defTabSz="107268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81699" algn="l" defTabSz="107268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18040" algn="l" defTabSz="107268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754379" algn="l" defTabSz="107268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290720" algn="l" defTabSz="107268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583" r="1" b="66412"/>
          <a:stretch/>
        </p:blipFill>
        <p:spPr>
          <a:xfrm>
            <a:off x="6948246" y="1621"/>
            <a:ext cx="3695700" cy="172812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3" cstate="email">
            <a:lum bright="70000" contrast="-70000"/>
          </a:blip>
          <a:srcRect/>
          <a:stretch>
            <a:fillRect/>
          </a:stretch>
        </p:blipFill>
        <p:spPr bwMode="auto">
          <a:xfrm>
            <a:off x="-19050" y="3135385"/>
            <a:ext cx="2179054" cy="2868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직사각형 10"/>
          <p:cNvSpPr/>
          <p:nvPr userDrawn="1"/>
        </p:nvSpPr>
        <p:spPr>
          <a:xfrm>
            <a:off x="0" y="1198882"/>
            <a:ext cx="10656888" cy="2397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/>
            <a:endParaRPr lang="en-US" sz="2107" dirty="0"/>
          </a:p>
        </p:txBody>
      </p:sp>
      <p:sp>
        <p:nvSpPr>
          <p:cNvPr id="10" name="직사각형 5"/>
          <p:cNvSpPr/>
          <p:nvPr/>
        </p:nvSpPr>
        <p:spPr bwMode="auto">
          <a:xfrm>
            <a:off x="5" y="3796454"/>
            <a:ext cx="449555" cy="21886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335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ea typeface="굴림" pitchFamily="50" charset="-127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182555" y="1198882"/>
            <a:ext cx="10080626" cy="1798320"/>
          </a:xfrm>
          <a:prstGeom prst="rect">
            <a:avLst/>
          </a:prstGeom>
        </p:spPr>
        <p:txBody>
          <a:bodyPr lIns="91434" tIns="45718" rIns="91434" bIns="45718">
            <a:noAutofit/>
          </a:bodyPr>
          <a:lstStyle>
            <a:lvl1pPr marL="0" algn="l" defTabSz="1072789" rtl="0" eaLnBrk="1" fontAlgn="base" latinLnBrk="0" hangingPunct="1">
              <a:spcBef>
                <a:spcPct val="0"/>
              </a:spcBef>
              <a:spcAft>
                <a:spcPct val="0"/>
              </a:spcAft>
              <a:defRPr lang="ru-RU" sz="3800" b="1" kern="120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HYGothic-Extra" pitchFamily="18" charset="-127"/>
                <a:cs typeface="Arial" pitchFamily="34" charset="0"/>
              </a:defRPr>
            </a:lvl1pPr>
          </a:lstStyle>
          <a:p>
            <a:r>
              <a:rPr lang="en-US" dirty="0"/>
              <a:t>Click to insert title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87339" y="4696637"/>
            <a:ext cx="4490463" cy="916447"/>
          </a:xfrm>
          <a:prstGeom prst="rect">
            <a:avLst/>
          </a:prstGeom>
        </p:spPr>
        <p:txBody>
          <a:bodyPr lIns="91434" tIns="45718" rIns="91434" bIns="45718"/>
          <a:lstStyle>
            <a:lvl1pPr marL="0" indent="0" algn="r" defTabSz="107278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  <a:defRPr lang="ru-RU" sz="3200" b="1" kern="1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HYGothic-Extra" pitchFamily="18" charset="-127"/>
                <a:cs typeface="Arial" pitchFamily="34" charset="0"/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Date</a:t>
            </a:r>
            <a:endParaRPr lang="ru-RU" dirty="0"/>
          </a:p>
        </p:txBody>
      </p:sp>
      <p:pic>
        <p:nvPicPr>
          <p:cNvPr id="15" name="그림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917" t="52694"/>
          <a:stretch/>
        </p:blipFill>
        <p:spPr>
          <a:xfrm>
            <a:off x="6338646" y="3560477"/>
            <a:ext cx="4305300" cy="2433923"/>
          </a:xfrm>
          <a:prstGeom prst="rect">
            <a:avLst/>
          </a:prstGeom>
        </p:spPr>
      </p:pic>
      <p:pic>
        <p:nvPicPr>
          <p:cNvPr id="16" name="그림 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000" t="39660"/>
          <a:stretch/>
        </p:blipFill>
        <p:spPr>
          <a:xfrm>
            <a:off x="6894906" y="2889917"/>
            <a:ext cx="3749040" cy="3104483"/>
          </a:xfrm>
          <a:prstGeom prst="rect">
            <a:avLst/>
          </a:prstGeom>
        </p:spPr>
      </p:pic>
      <p:grpSp>
        <p:nvGrpSpPr>
          <p:cNvPr id="17" name="그룹 12"/>
          <p:cNvGrpSpPr/>
          <p:nvPr userDrawn="1"/>
        </p:nvGrpSpPr>
        <p:grpSpPr>
          <a:xfrm>
            <a:off x="7272714" y="3608009"/>
            <a:ext cx="2622615" cy="2089004"/>
            <a:chOff x="5767933" y="2769486"/>
            <a:chExt cx="2622615" cy="2089004"/>
          </a:xfrm>
        </p:grpSpPr>
        <p:grpSp>
          <p:nvGrpSpPr>
            <p:cNvPr id="18" name="그룹 13"/>
            <p:cNvGrpSpPr/>
            <p:nvPr/>
          </p:nvGrpSpPr>
          <p:grpSpPr>
            <a:xfrm>
              <a:off x="6541882" y="2811185"/>
              <a:ext cx="426202" cy="386340"/>
              <a:chOff x="6541882" y="2811185"/>
              <a:chExt cx="426202" cy="386340"/>
            </a:xfrm>
          </p:grpSpPr>
          <p:sp>
            <p:nvSpPr>
              <p:cNvPr id="43" name="Freeform 8"/>
              <p:cNvSpPr>
                <a:spLocks/>
              </p:cNvSpPr>
              <p:nvPr/>
            </p:nvSpPr>
            <p:spPr bwMode="auto">
              <a:xfrm>
                <a:off x="6581727" y="2817172"/>
                <a:ext cx="386357" cy="380353"/>
              </a:xfrm>
              <a:custGeom>
                <a:avLst/>
                <a:gdLst>
                  <a:gd name="T0" fmla="*/ 464 w 730"/>
                  <a:gd name="T1" fmla="*/ 0 h 719"/>
                  <a:gd name="T2" fmla="*/ 464 w 730"/>
                  <a:gd name="T3" fmla="*/ 1 h 719"/>
                  <a:gd name="T4" fmla="*/ 468 w 730"/>
                  <a:gd name="T5" fmla="*/ 15 h 719"/>
                  <a:gd name="T6" fmla="*/ 468 w 730"/>
                  <a:gd name="T7" fmla="*/ 264 h 719"/>
                  <a:gd name="T8" fmla="*/ 436 w 730"/>
                  <a:gd name="T9" fmla="*/ 296 h 719"/>
                  <a:gd name="T10" fmla="*/ 433 w 730"/>
                  <a:gd name="T11" fmla="*/ 296 h 719"/>
                  <a:gd name="T12" fmla="*/ 336 w 730"/>
                  <a:gd name="T13" fmla="*/ 381 h 719"/>
                  <a:gd name="T14" fmla="*/ 388 w 730"/>
                  <a:gd name="T15" fmla="*/ 481 h 719"/>
                  <a:gd name="T16" fmla="*/ 391 w 730"/>
                  <a:gd name="T17" fmla="*/ 487 h 719"/>
                  <a:gd name="T18" fmla="*/ 383 w 730"/>
                  <a:gd name="T19" fmla="*/ 494 h 719"/>
                  <a:gd name="T20" fmla="*/ 382 w 730"/>
                  <a:gd name="T21" fmla="*/ 494 h 719"/>
                  <a:gd name="T22" fmla="*/ 3 w 730"/>
                  <a:gd name="T23" fmla="*/ 494 h 719"/>
                  <a:gd name="T24" fmla="*/ 0 w 730"/>
                  <a:gd name="T25" fmla="*/ 493 h 719"/>
                  <a:gd name="T26" fmla="*/ 225 w 730"/>
                  <a:gd name="T27" fmla="*/ 719 h 719"/>
                  <a:gd name="T28" fmla="*/ 571 w 730"/>
                  <a:gd name="T29" fmla="*/ 575 h 719"/>
                  <a:gd name="T30" fmla="*/ 730 w 730"/>
                  <a:gd name="T31" fmla="*/ 242 h 719"/>
                  <a:gd name="T32" fmla="*/ 464 w 730"/>
                  <a:gd name="T33" fmla="*/ 0 h 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30" h="719">
                    <a:moveTo>
                      <a:pt x="464" y="0"/>
                    </a:moveTo>
                    <a:cubicBezTo>
                      <a:pt x="464" y="1"/>
                      <a:pt x="464" y="1"/>
                      <a:pt x="464" y="1"/>
                    </a:cubicBezTo>
                    <a:cubicBezTo>
                      <a:pt x="466" y="5"/>
                      <a:pt x="468" y="10"/>
                      <a:pt x="468" y="15"/>
                    </a:cubicBezTo>
                    <a:cubicBezTo>
                      <a:pt x="468" y="264"/>
                      <a:pt x="468" y="264"/>
                      <a:pt x="468" y="264"/>
                    </a:cubicBezTo>
                    <a:cubicBezTo>
                      <a:pt x="468" y="282"/>
                      <a:pt x="454" y="296"/>
                      <a:pt x="436" y="296"/>
                    </a:cubicBezTo>
                    <a:cubicBezTo>
                      <a:pt x="433" y="296"/>
                      <a:pt x="433" y="296"/>
                      <a:pt x="433" y="296"/>
                    </a:cubicBezTo>
                    <a:cubicBezTo>
                      <a:pt x="336" y="381"/>
                      <a:pt x="336" y="381"/>
                      <a:pt x="336" y="381"/>
                    </a:cubicBezTo>
                    <a:cubicBezTo>
                      <a:pt x="388" y="481"/>
                      <a:pt x="388" y="481"/>
                      <a:pt x="388" y="481"/>
                    </a:cubicBezTo>
                    <a:cubicBezTo>
                      <a:pt x="390" y="482"/>
                      <a:pt x="391" y="484"/>
                      <a:pt x="391" y="487"/>
                    </a:cubicBezTo>
                    <a:cubicBezTo>
                      <a:pt x="391" y="491"/>
                      <a:pt x="387" y="494"/>
                      <a:pt x="383" y="494"/>
                    </a:cubicBezTo>
                    <a:cubicBezTo>
                      <a:pt x="382" y="494"/>
                      <a:pt x="382" y="494"/>
                      <a:pt x="382" y="494"/>
                    </a:cubicBezTo>
                    <a:cubicBezTo>
                      <a:pt x="3" y="494"/>
                      <a:pt x="3" y="494"/>
                      <a:pt x="3" y="494"/>
                    </a:cubicBezTo>
                    <a:cubicBezTo>
                      <a:pt x="2" y="494"/>
                      <a:pt x="1" y="494"/>
                      <a:pt x="0" y="493"/>
                    </a:cubicBezTo>
                    <a:cubicBezTo>
                      <a:pt x="225" y="719"/>
                      <a:pt x="225" y="719"/>
                      <a:pt x="225" y="719"/>
                    </a:cubicBezTo>
                    <a:cubicBezTo>
                      <a:pt x="350" y="715"/>
                      <a:pt x="474" y="668"/>
                      <a:pt x="571" y="575"/>
                    </a:cubicBezTo>
                    <a:cubicBezTo>
                      <a:pt x="667" y="484"/>
                      <a:pt x="720" y="365"/>
                      <a:pt x="730" y="242"/>
                    </a:cubicBezTo>
                    <a:cubicBezTo>
                      <a:pt x="464" y="0"/>
                      <a:pt x="464" y="0"/>
                      <a:pt x="464" y="0"/>
                    </a:cubicBezTo>
                  </a:path>
                </a:pathLst>
              </a:custGeom>
              <a:solidFill>
                <a:schemeClr val="bg1">
                  <a:lumMod val="75000"/>
                  <a:alpha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grpSp>
            <p:nvGrpSpPr>
              <p:cNvPr id="44" name="그룹 39"/>
              <p:cNvGrpSpPr/>
              <p:nvPr/>
            </p:nvGrpSpPr>
            <p:grpSpPr>
              <a:xfrm>
                <a:off x="6541882" y="2811185"/>
                <a:ext cx="291573" cy="270894"/>
                <a:chOff x="8942400" y="1782766"/>
                <a:chExt cx="447676" cy="415926"/>
              </a:xfrm>
            </p:grpSpPr>
            <p:sp>
              <p:nvSpPr>
                <p:cNvPr id="45" name="Freeform 97"/>
                <p:cNvSpPr>
                  <a:spLocks noEditPoints="1"/>
                </p:cNvSpPr>
                <p:nvPr/>
              </p:nvSpPr>
              <p:spPr bwMode="auto">
                <a:xfrm>
                  <a:off x="9032875" y="1854200"/>
                  <a:ext cx="130175" cy="123825"/>
                </a:xfrm>
                <a:custGeom>
                  <a:avLst/>
                  <a:gdLst>
                    <a:gd name="T0" fmla="*/ 43 w 82"/>
                    <a:gd name="T1" fmla="*/ 28 h 78"/>
                    <a:gd name="T2" fmla="*/ 82 w 82"/>
                    <a:gd name="T3" fmla="*/ 10 h 78"/>
                    <a:gd name="T4" fmla="*/ 82 w 82"/>
                    <a:gd name="T5" fmla="*/ 60 h 78"/>
                    <a:gd name="T6" fmla="*/ 44 w 82"/>
                    <a:gd name="T7" fmla="*/ 78 h 78"/>
                    <a:gd name="T8" fmla="*/ 43 w 82"/>
                    <a:gd name="T9" fmla="*/ 28 h 78"/>
                    <a:gd name="T10" fmla="*/ 43 w 82"/>
                    <a:gd name="T11" fmla="*/ 28 h 78"/>
                    <a:gd name="T12" fmla="*/ 82 w 82"/>
                    <a:gd name="T13" fmla="*/ 10 h 78"/>
                    <a:gd name="T14" fmla="*/ 39 w 82"/>
                    <a:gd name="T15" fmla="*/ 0 h 78"/>
                    <a:gd name="T16" fmla="*/ 0 w 82"/>
                    <a:gd name="T17" fmla="*/ 18 h 78"/>
                    <a:gd name="T18" fmla="*/ 43 w 82"/>
                    <a:gd name="T19" fmla="*/ 28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2" h="78">
                      <a:moveTo>
                        <a:pt x="43" y="28"/>
                      </a:moveTo>
                      <a:lnTo>
                        <a:pt x="82" y="10"/>
                      </a:lnTo>
                      <a:lnTo>
                        <a:pt x="82" y="60"/>
                      </a:lnTo>
                      <a:lnTo>
                        <a:pt x="44" y="78"/>
                      </a:lnTo>
                      <a:lnTo>
                        <a:pt x="43" y="28"/>
                      </a:lnTo>
                      <a:close/>
                      <a:moveTo>
                        <a:pt x="43" y="28"/>
                      </a:moveTo>
                      <a:lnTo>
                        <a:pt x="82" y="10"/>
                      </a:lnTo>
                      <a:lnTo>
                        <a:pt x="39" y="0"/>
                      </a:lnTo>
                      <a:lnTo>
                        <a:pt x="0" y="18"/>
                      </a:lnTo>
                      <a:lnTo>
                        <a:pt x="43" y="28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46" name="Freeform 111"/>
                <p:cNvSpPr>
                  <a:spLocks noEditPoints="1"/>
                </p:cNvSpPr>
                <p:nvPr/>
              </p:nvSpPr>
              <p:spPr bwMode="auto">
                <a:xfrm>
                  <a:off x="9012238" y="1871663"/>
                  <a:ext cx="307975" cy="320675"/>
                </a:xfrm>
                <a:custGeom>
                  <a:avLst/>
                  <a:gdLst>
                    <a:gd name="T0" fmla="*/ 170 w 583"/>
                    <a:gd name="T1" fmla="*/ 50 h 605"/>
                    <a:gd name="T2" fmla="*/ 171 w 583"/>
                    <a:gd name="T3" fmla="*/ 200 h 605"/>
                    <a:gd name="T4" fmla="*/ 42 w 583"/>
                    <a:gd name="T5" fmla="*/ 168 h 605"/>
                    <a:gd name="T6" fmla="*/ 41 w 583"/>
                    <a:gd name="T7" fmla="*/ 19 h 605"/>
                    <a:gd name="T8" fmla="*/ 170 w 583"/>
                    <a:gd name="T9" fmla="*/ 50 h 605"/>
                    <a:gd name="T10" fmla="*/ 394 w 583"/>
                    <a:gd name="T11" fmla="*/ 101 h 605"/>
                    <a:gd name="T12" fmla="*/ 408 w 583"/>
                    <a:gd name="T13" fmla="*/ 140 h 605"/>
                    <a:gd name="T14" fmla="*/ 437 w 583"/>
                    <a:gd name="T15" fmla="*/ 140 h 605"/>
                    <a:gd name="T16" fmla="*/ 389 w 583"/>
                    <a:gd name="T17" fmla="*/ 1 h 605"/>
                    <a:gd name="T18" fmla="*/ 354 w 583"/>
                    <a:gd name="T19" fmla="*/ 1 h 605"/>
                    <a:gd name="T20" fmla="*/ 306 w 583"/>
                    <a:gd name="T21" fmla="*/ 140 h 605"/>
                    <a:gd name="T22" fmla="*/ 334 w 583"/>
                    <a:gd name="T23" fmla="*/ 140 h 605"/>
                    <a:gd name="T24" fmla="*/ 347 w 583"/>
                    <a:gd name="T25" fmla="*/ 101 h 605"/>
                    <a:gd name="T26" fmla="*/ 394 w 583"/>
                    <a:gd name="T27" fmla="*/ 101 h 605"/>
                    <a:gd name="T28" fmla="*/ 351 w 583"/>
                    <a:gd name="T29" fmla="*/ 82 h 605"/>
                    <a:gd name="T30" fmla="*/ 363 w 583"/>
                    <a:gd name="T31" fmla="*/ 48 h 605"/>
                    <a:gd name="T32" fmla="*/ 370 w 583"/>
                    <a:gd name="T33" fmla="*/ 22 h 605"/>
                    <a:gd name="T34" fmla="*/ 370 w 583"/>
                    <a:gd name="T35" fmla="*/ 22 h 605"/>
                    <a:gd name="T36" fmla="*/ 378 w 583"/>
                    <a:gd name="T37" fmla="*/ 48 h 605"/>
                    <a:gd name="T38" fmla="*/ 390 w 583"/>
                    <a:gd name="T39" fmla="*/ 82 h 605"/>
                    <a:gd name="T40" fmla="*/ 351 w 583"/>
                    <a:gd name="T41" fmla="*/ 82 h 605"/>
                    <a:gd name="T42" fmla="*/ 458 w 583"/>
                    <a:gd name="T43" fmla="*/ 140 h 605"/>
                    <a:gd name="T44" fmla="*/ 485 w 583"/>
                    <a:gd name="T45" fmla="*/ 140 h 605"/>
                    <a:gd name="T46" fmla="*/ 485 w 583"/>
                    <a:gd name="T47" fmla="*/ 83 h 605"/>
                    <a:gd name="T48" fmla="*/ 499 w 583"/>
                    <a:gd name="T49" fmla="*/ 83 h 605"/>
                    <a:gd name="T50" fmla="*/ 526 w 583"/>
                    <a:gd name="T51" fmla="*/ 107 h 605"/>
                    <a:gd name="T52" fmla="*/ 536 w 583"/>
                    <a:gd name="T53" fmla="*/ 140 h 605"/>
                    <a:gd name="T54" fmla="*/ 564 w 583"/>
                    <a:gd name="T55" fmla="*/ 140 h 605"/>
                    <a:gd name="T56" fmla="*/ 552 w 583"/>
                    <a:gd name="T57" fmla="*/ 102 h 605"/>
                    <a:gd name="T58" fmla="*/ 531 w 583"/>
                    <a:gd name="T59" fmla="*/ 75 h 605"/>
                    <a:gd name="T60" fmla="*/ 531 w 583"/>
                    <a:gd name="T61" fmla="*/ 74 h 605"/>
                    <a:gd name="T62" fmla="*/ 559 w 583"/>
                    <a:gd name="T63" fmla="*/ 40 h 605"/>
                    <a:gd name="T64" fmla="*/ 546 w 583"/>
                    <a:gd name="T65" fmla="*/ 12 h 605"/>
                    <a:gd name="T66" fmla="*/ 500 w 583"/>
                    <a:gd name="T67" fmla="*/ 0 h 605"/>
                    <a:gd name="T68" fmla="*/ 458 w 583"/>
                    <a:gd name="T69" fmla="*/ 4 h 605"/>
                    <a:gd name="T70" fmla="*/ 458 w 583"/>
                    <a:gd name="T71" fmla="*/ 140 h 605"/>
                    <a:gd name="T72" fmla="*/ 485 w 583"/>
                    <a:gd name="T73" fmla="*/ 21 h 605"/>
                    <a:gd name="T74" fmla="*/ 502 w 583"/>
                    <a:gd name="T75" fmla="*/ 20 h 605"/>
                    <a:gd name="T76" fmla="*/ 531 w 583"/>
                    <a:gd name="T77" fmla="*/ 42 h 605"/>
                    <a:gd name="T78" fmla="*/ 502 w 583"/>
                    <a:gd name="T79" fmla="*/ 65 h 605"/>
                    <a:gd name="T80" fmla="*/ 485 w 583"/>
                    <a:gd name="T81" fmla="*/ 65 h 605"/>
                    <a:gd name="T82" fmla="*/ 485 w 583"/>
                    <a:gd name="T83" fmla="*/ 21 h 605"/>
                    <a:gd name="T84" fmla="*/ 499 w 583"/>
                    <a:gd name="T85" fmla="*/ 443 h 605"/>
                    <a:gd name="T86" fmla="*/ 85 w 583"/>
                    <a:gd name="T87" fmla="*/ 443 h 605"/>
                    <a:gd name="T88" fmla="*/ 0 w 583"/>
                    <a:gd name="T89" fmla="*/ 605 h 605"/>
                    <a:gd name="T90" fmla="*/ 583 w 583"/>
                    <a:gd name="T91" fmla="*/ 605 h 605"/>
                    <a:gd name="T92" fmla="*/ 499 w 583"/>
                    <a:gd name="T93" fmla="*/ 443 h 6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83" h="605">
                      <a:moveTo>
                        <a:pt x="170" y="50"/>
                      </a:moveTo>
                      <a:cubicBezTo>
                        <a:pt x="171" y="200"/>
                        <a:pt x="171" y="200"/>
                        <a:pt x="171" y="200"/>
                      </a:cubicBezTo>
                      <a:cubicBezTo>
                        <a:pt x="42" y="168"/>
                        <a:pt x="42" y="168"/>
                        <a:pt x="42" y="168"/>
                      </a:cubicBezTo>
                      <a:cubicBezTo>
                        <a:pt x="41" y="19"/>
                        <a:pt x="41" y="19"/>
                        <a:pt x="41" y="19"/>
                      </a:cubicBezTo>
                      <a:lnTo>
                        <a:pt x="170" y="50"/>
                      </a:lnTo>
                      <a:close/>
                      <a:moveTo>
                        <a:pt x="394" y="101"/>
                      </a:moveTo>
                      <a:cubicBezTo>
                        <a:pt x="408" y="140"/>
                        <a:pt x="408" y="140"/>
                        <a:pt x="408" y="140"/>
                      </a:cubicBezTo>
                      <a:cubicBezTo>
                        <a:pt x="437" y="140"/>
                        <a:pt x="437" y="140"/>
                        <a:pt x="437" y="140"/>
                      </a:cubicBezTo>
                      <a:cubicBezTo>
                        <a:pt x="389" y="1"/>
                        <a:pt x="389" y="1"/>
                        <a:pt x="389" y="1"/>
                      </a:cubicBezTo>
                      <a:cubicBezTo>
                        <a:pt x="354" y="1"/>
                        <a:pt x="354" y="1"/>
                        <a:pt x="354" y="1"/>
                      </a:cubicBezTo>
                      <a:cubicBezTo>
                        <a:pt x="306" y="140"/>
                        <a:pt x="306" y="140"/>
                        <a:pt x="306" y="140"/>
                      </a:cubicBezTo>
                      <a:cubicBezTo>
                        <a:pt x="334" y="140"/>
                        <a:pt x="334" y="140"/>
                        <a:pt x="334" y="140"/>
                      </a:cubicBezTo>
                      <a:cubicBezTo>
                        <a:pt x="347" y="101"/>
                        <a:pt x="347" y="101"/>
                        <a:pt x="347" y="101"/>
                      </a:cubicBezTo>
                      <a:lnTo>
                        <a:pt x="394" y="101"/>
                      </a:lnTo>
                      <a:close/>
                      <a:moveTo>
                        <a:pt x="351" y="82"/>
                      </a:moveTo>
                      <a:cubicBezTo>
                        <a:pt x="363" y="48"/>
                        <a:pt x="363" y="48"/>
                        <a:pt x="363" y="48"/>
                      </a:cubicBezTo>
                      <a:cubicBezTo>
                        <a:pt x="365" y="39"/>
                        <a:pt x="368" y="30"/>
                        <a:pt x="370" y="22"/>
                      </a:cubicBezTo>
                      <a:cubicBezTo>
                        <a:pt x="370" y="22"/>
                        <a:pt x="370" y="22"/>
                        <a:pt x="370" y="22"/>
                      </a:cubicBezTo>
                      <a:cubicBezTo>
                        <a:pt x="373" y="30"/>
                        <a:pt x="375" y="39"/>
                        <a:pt x="378" y="48"/>
                      </a:cubicBezTo>
                      <a:cubicBezTo>
                        <a:pt x="390" y="82"/>
                        <a:pt x="390" y="82"/>
                        <a:pt x="390" y="82"/>
                      </a:cubicBezTo>
                      <a:lnTo>
                        <a:pt x="351" y="82"/>
                      </a:lnTo>
                      <a:close/>
                      <a:moveTo>
                        <a:pt x="458" y="140"/>
                      </a:moveTo>
                      <a:cubicBezTo>
                        <a:pt x="485" y="140"/>
                        <a:pt x="485" y="140"/>
                        <a:pt x="485" y="140"/>
                      </a:cubicBezTo>
                      <a:cubicBezTo>
                        <a:pt x="485" y="83"/>
                        <a:pt x="485" y="83"/>
                        <a:pt x="485" y="83"/>
                      </a:cubicBezTo>
                      <a:cubicBezTo>
                        <a:pt x="499" y="83"/>
                        <a:pt x="499" y="83"/>
                        <a:pt x="499" y="83"/>
                      </a:cubicBezTo>
                      <a:cubicBezTo>
                        <a:pt x="515" y="84"/>
                        <a:pt x="522" y="89"/>
                        <a:pt x="526" y="107"/>
                      </a:cubicBezTo>
                      <a:cubicBezTo>
                        <a:pt x="530" y="125"/>
                        <a:pt x="534" y="136"/>
                        <a:pt x="536" y="140"/>
                      </a:cubicBezTo>
                      <a:cubicBezTo>
                        <a:pt x="564" y="140"/>
                        <a:pt x="564" y="140"/>
                        <a:pt x="564" y="140"/>
                      </a:cubicBezTo>
                      <a:cubicBezTo>
                        <a:pt x="561" y="135"/>
                        <a:pt x="557" y="119"/>
                        <a:pt x="552" y="102"/>
                      </a:cubicBezTo>
                      <a:cubicBezTo>
                        <a:pt x="549" y="88"/>
                        <a:pt x="542" y="78"/>
                        <a:pt x="531" y="75"/>
                      </a:cubicBezTo>
                      <a:cubicBezTo>
                        <a:pt x="531" y="74"/>
                        <a:pt x="531" y="74"/>
                        <a:pt x="531" y="74"/>
                      </a:cubicBezTo>
                      <a:cubicBezTo>
                        <a:pt x="546" y="70"/>
                        <a:pt x="559" y="57"/>
                        <a:pt x="559" y="40"/>
                      </a:cubicBezTo>
                      <a:cubicBezTo>
                        <a:pt x="559" y="28"/>
                        <a:pt x="554" y="18"/>
                        <a:pt x="546" y="12"/>
                      </a:cubicBezTo>
                      <a:cubicBezTo>
                        <a:pt x="536" y="4"/>
                        <a:pt x="521" y="0"/>
                        <a:pt x="500" y="0"/>
                      </a:cubicBezTo>
                      <a:cubicBezTo>
                        <a:pt x="484" y="0"/>
                        <a:pt x="469" y="2"/>
                        <a:pt x="458" y="4"/>
                      </a:cubicBezTo>
                      <a:lnTo>
                        <a:pt x="458" y="140"/>
                      </a:lnTo>
                      <a:close/>
                      <a:moveTo>
                        <a:pt x="485" y="21"/>
                      </a:moveTo>
                      <a:cubicBezTo>
                        <a:pt x="488" y="20"/>
                        <a:pt x="494" y="20"/>
                        <a:pt x="502" y="20"/>
                      </a:cubicBezTo>
                      <a:cubicBezTo>
                        <a:pt x="520" y="20"/>
                        <a:pt x="531" y="27"/>
                        <a:pt x="531" y="42"/>
                      </a:cubicBezTo>
                      <a:cubicBezTo>
                        <a:pt x="531" y="56"/>
                        <a:pt x="520" y="65"/>
                        <a:pt x="502" y="65"/>
                      </a:cubicBezTo>
                      <a:cubicBezTo>
                        <a:pt x="485" y="65"/>
                        <a:pt x="485" y="65"/>
                        <a:pt x="485" y="65"/>
                      </a:cubicBezTo>
                      <a:lnTo>
                        <a:pt x="485" y="21"/>
                      </a:lnTo>
                      <a:close/>
                      <a:moveTo>
                        <a:pt x="499" y="443"/>
                      </a:moveTo>
                      <a:cubicBezTo>
                        <a:pt x="85" y="443"/>
                        <a:pt x="85" y="443"/>
                        <a:pt x="85" y="443"/>
                      </a:cubicBezTo>
                      <a:cubicBezTo>
                        <a:pt x="0" y="605"/>
                        <a:pt x="0" y="605"/>
                        <a:pt x="0" y="605"/>
                      </a:cubicBezTo>
                      <a:cubicBezTo>
                        <a:pt x="583" y="605"/>
                        <a:pt x="583" y="605"/>
                        <a:pt x="583" y="605"/>
                      </a:cubicBezTo>
                      <a:lnTo>
                        <a:pt x="499" y="44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47" name="Freeform 149"/>
                <p:cNvSpPr>
                  <a:spLocks noEditPoints="1"/>
                </p:cNvSpPr>
                <p:nvPr/>
              </p:nvSpPr>
              <p:spPr bwMode="auto">
                <a:xfrm>
                  <a:off x="8942400" y="1782766"/>
                  <a:ext cx="447676" cy="415926"/>
                </a:xfrm>
                <a:custGeom>
                  <a:avLst/>
                  <a:gdLst>
                    <a:gd name="T0" fmla="*/ 647 w 846"/>
                    <a:gd name="T1" fmla="*/ 598 h 785"/>
                    <a:gd name="T2" fmla="*/ 206 w 846"/>
                    <a:gd name="T3" fmla="*/ 605 h 785"/>
                    <a:gd name="T4" fmla="*/ 200 w 846"/>
                    <a:gd name="T5" fmla="*/ 615 h 785"/>
                    <a:gd name="T6" fmla="*/ 714 w 846"/>
                    <a:gd name="T7" fmla="*/ 785 h 785"/>
                    <a:gd name="T8" fmla="*/ 646 w 846"/>
                    <a:gd name="T9" fmla="*/ 615 h 785"/>
                    <a:gd name="T10" fmla="*/ 695 w 846"/>
                    <a:gd name="T11" fmla="*/ 761 h 785"/>
                    <a:gd name="T12" fmla="*/ 154 w 846"/>
                    <a:gd name="T13" fmla="*/ 567 h 785"/>
                    <a:gd name="T14" fmla="*/ 176 w 846"/>
                    <a:gd name="T15" fmla="*/ 593 h 785"/>
                    <a:gd name="T16" fmla="*/ 104 w 846"/>
                    <a:gd name="T17" fmla="*/ 530 h 785"/>
                    <a:gd name="T18" fmla="*/ 90 w 846"/>
                    <a:gd name="T19" fmla="*/ 504 h 785"/>
                    <a:gd name="T20" fmla="*/ 118 w 846"/>
                    <a:gd name="T21" fmla="*/ 536 h 785"/>
                    <a:gd name="T22" fmla="*/ 140 w 846"/>
                    <a:gd name="T23" fmla="*/ 561 h 785"/>
                    <a:gd name="T24" fmla="*/ 249 w 846"/>
                    <a:gd name="T25" fmla="*/ 656 h 785"/>
                    <a:gd name="T26" fmla="*/ 235 w 846"/>
                    <a:gd name="T27" fmla="*/ 630 h 785"/>
                    <a:gd name="T28" fmla="*/ 285 w 846"/>
                    <a:gd name="T29" fmla="*/ 688 h 785"/>
                    <a:gd name="T30" fmla="*/ 271 w 846"/>
                    <a:gd name="T31" fmla="*/ 662 h 785"/>
                    <a:gd name="T32" fmla="*/ 601 w 846"/>
                    <a:gd name="T33" fmla="*/ 655 h 785"/>
                    <a:gd name="T34" fmla="*/ 611 w 846"/>
                    <a:gd name="T35" fmla="*/ 630 h 785"/>
                    <a:gd name="T36" fmla="*/ 529 w 846"/>
                    <a:gd name="T37" fmla="*/ 718 h 785"/>
                    <a:gd name="T38" fmla="*/ 328 w 846"/>
                    <a:gd name="T39" fmla="*/ 722 h 785"/>
                    <a:gd name="T40" fmla="*/ 299 w 846"/>
                    <a:gd name="T41" fmla="*/ 702 h 785"/>
                    <a:gd name="T42" fmla="*/ 340 w 846"/>
                    <a:gd name="T43" fmla="*/ 674 h 785"/>
                    <a:gd name="T44" fmla="*/ 523 w 846"/>
                    <a:gd name="T45" fmla="*/ 707 h 785"/>
                    <a:gd name="T46" fmla="*/ 665 w 846"/>
                    <a:gd name="T47" fmla="*/ 591 h 785"/>
                    <a:gd name="T48" fmla="*/ 691 w 846"/>
                    <a:gd name="T49" fmla="*/ 576 h 785"/>
                    <a:gd name="T50" fmla="*/ 764 w 846"/>
                    <a:gd name="T51" fmla="*/ 513 h 785"/>
                    <a:gd name="T52" fmla="*/ 738 w 846"/>
                    <a:gd name="T53" fmla="*/ 519 h 785"/>
                    <a:gd name="T54" fmla="*/ 728 w 846"/>
                    <a:gd name="T55" fmla="*/ 544 h 785"/>
                    <a:gd name="T56" fmla="*/ 702 w 846"/>
                    <a:gd name="T57" fmla="*/ 551 h 785"/>
                    <a:gd name="T58" fmla="*/ 583 w 846"/>
                    <a:gd name="T59" fmla="*/ 671 h 785"/>
                    <a:gd name="T60" fmla="*/ 557 w 846"/>
                    <a:gd name="T61" fmla="*/ 677 h 785"/>
                    <a:gd name="T62" fmla="*/ 765 w 846"/>
                    <a:gd name="T63" fmla="*/ 191 h 785"/>
                    <a:gd name="T64" fmla="*/ 779 w 846"/>
                    <a:gd name="T65" fmla="*/ 303 h 785"/>
                    <a:gd name="T66" fmla="*/ 793 w 846"/>
                    <a:gd name="T67" fmla="*/ 147 h 785"/>
                    <a:gd name="T68" fmla="*/ 779 w 846"/>
                    <a:gd name="T69" fmla="*/ 93 h 785"/>
                    <a:gd name="T70" fmla="*/ 798 w 846"/>
                    <a:gd name="T71" fmla="*/ 377 h 785"/>
                    <a:gd name="T72" fmla="*/ 798 w 846"/>
                    <a:gd name="T73" fmla="*/ 377 h 785"/>
                    <a:gd name="T74" fmla="*/ 90 w 846"/>
                    <a:gd name="T75" fmla="*/ 190 h 785"/>
                    <a:gd name="T76" fmla="*/ 482 w 846"/>
                    <a:gd name="T77" fmla="*/ 250 h 785"/>
                    <a:gd name="T78" fmla="*/ 509 w 846"/>
                    <a:gd name="T79" fmla="*/ 216 h 785"/>
                    <a:gd name="T80" fmla="*/ 0 w 846"/>
                    <a:gd name="T81" fmla="*/ 431 h 785"/>
                    <a:gd name="T82" fmla="*/ 68 w 846"/>
                    <a:gd name="T83" fmla="*/ 498 h 785"/>
                    <a:gd name="T84" fmla="*/ 783 w 846"/>
                    <a:gd name="T85" fmla="*/ 480 h 785"/>
                    <a:gd name="T86" fmla="*/ 782 w 846"/>
                    <a:gd name="T87" fmla="*/ 497 h 785"/>
                    <a:gd name="T88" fmla="*/ 846 w 846"/>
                    <a:gd name="T89" fmla="*/ 49 h 785"/>
                    <a:gd name="T90" fmla="*/ 116 w 846"/>
                    <a:gd name="T91" fmla="*/ 451 h 785"/>
                    <a:gd name="T92" fmla="*/ 49 w 846"/>
                    <a:gd name="T93" fmla="*/ 29 h 785"/>
                    <a:gd name="T94" fmla="*/ 173 w 846"/>
                    <a:gd name="T95" fmla="*/ 336 h 785"/>
                    <a:gd name="T96" fmla="*/ 417 w 846"/>
                    <a:gd name="T97" fmla="*/ 314 h 785"/>
                    <a:gd name="T98" fmla="*/ 478 w 846"/>
                    <a:gd name="T99" fmla="*/ 269 h 785"/>
                    <a:gd name="T100" fmla="*/ 520 w 846"/>
                    <a:gd name="T101" fmla="*/ 169 h 785"/>
                    <a:gd name="T102" fmla="*/ 657 w 846"/>
                    <a:gd name="T103" fmla="*/ 275 h 785"/>
                    <a:gd name="T104" fmla="*/ 589 w 846"/>
                    <a:gd name="T105" fmla="*/ 308 h 785"/>
                    <a:gd name="T106" fmla="*/ 690 w 846"/>
                    <a:gd name="T107" fmla="*/ 208 h 785"/>
                    <a:gd name="T108" fmla="*/ 695 w 846"/>
                    <a:gd name="T109" fmla="*/ 308 h 785"/>
                    <a:gd name="T110" fmla="*/ 817 w 846"/>
                    <a:gd name="T111" fmla="*/ 49 h 785"/>
                    <a:gd name="T112" fmla="*/ 730 w 846"/>
                    <a:gd name="T113" fmla="*/ 29 h 785"/>
                    <a:gd name="T114" fmla="*/ 616 w 846"/>
                    <a:gd name="T115" fmla="*/ 189 h 7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846" h="785">
                      <a:moveTo>
                        <a:pt x="646" y="615"/>
                      </a:moveTo>
                      <a:cubicBezTo>
                        <a:pt x="655" y="607"/>
                        <a:pt x="655" y="607"/>
                        <a:pt x="655" y="607"/>
                      </a:cubicBezTo>
                      <a:cubicBezTo>
                        <a:pt x="658" y="605"/>
                        <a:pt x="658" y="601"/>
                        <a:pt x="656" y="599"/>
                      </a:cubicBezTo>
                      <a:cubicBezTo>
                        <a:pt x="654" y="596"/>
                        <a:pt x="650" y="596"/>
                        <a:pt x="647" y="598"/>
                      </a:cubicBezTo>
                      <a:cubicBezTo>
                        <a:pt x="640" y="605"/>
                        <a:pt x="640" y="605"/>
                        <a:pt x="640" y="605"/>
                      </a:cubicBezTo>
                      <a:cubicBezTo>
                        <a:pt x="638" y="601"/>
                        <a:pt x="634" y="599"/>
                        <a:pt x="630" y="599"/>
                      </a:cubicBezTo>
                      <a:cubicBezTo>
                        <a:pt x="216" y="599"/>
                        <a:pt x="216" y="599"/>
                        <a:pt x="216" y="599"/>
                      </a:cubicBezTo>
                      <a:cubicBezTo>
                        <a:pt x="212" y="599"/>
                        <a:pt x="208" y="601"/>
                        <a:pt x="206" y="605"/>
                      </a:cubicBezTo>
                      <a:cubicBezTo>
                        <a:pt x="198" y="598"/>
                        <a:pt x="198" y="598"/>
                        <a:pt x="198" y="598"/>
                      </a:cubicBezTo>
                      <a:cubicBezTo>
                        <a:pt x="196" y="596"/>
                        <a:pt x="192" y="596"/>
                        <a:pt x="190" y="599"/>
                      </a:cubicBezTo>
                      <a:cubicBezTo>
                        <a:pt x="188" y="601"/>
                        <a:pt x="188" y="605"/>
                        <a:pt x="190" y="607"/>
                      </a:cubicBezTo>
                      <a:cubicBezTo>
                        <a:pt x="200" y="615"/>
                        <a:pt x="200" y="615"/>
                        <a:pt x="200" y="615"/>
                      </a:cubicBezTo>
                      <a:cubicBezTo>
                        <a:pt x="121" y="767"/>
                        <a:pt x="121" y="767"/>
                        <a:pt x="121" y="767"/>
                      </a:cubicBezTo>
                      <a:cubicBezTo>
                        <a:pt x="119" y="771"/>
                        <a:pt x="119" y="776"/>
                        <a:pt x="121" y="779"/>
                      </a:cubicBezTo>
                      <a:cubicBezTo>
                        <a:pt x="123" y="783"/>
                        <a:pt x="127" y="785"/>
                        <a:pt x="131" y="785"/>
                      </a:cubicBezTo>
                      <a:cubicBezTo>
                        <a:pt x="714" y="785"/>
                        <a:pt x="714" y="785"/>
                        <a:pt x="714" y="785"/>
                      </a:cubicBezTo>
                      <a:cubicBezTo>
                        <a:pt x="715" y="785"/>
                        <a:pt x="715" y="785"/>
                        <a:pt x="715" y="785"/>
                      </a:cubicBezTo>
                      <a:cubicBezTo>
                        <a:pt x="721" y="785"/>
                        <a:pt x="727" y="780"/>
                        <a:pt x="727" y="773"/>
                      </a:cubicBezTo>
                      <a:cubicBezTo>
                        <a:pt x="727" y="770"/>
                        <a:pt x="726" y="767"/>
                        <a:pt x="724" y="765"/>
                      </a:cubicBezTo>
                      <a:lnTo>
                        <a:pt x="646" y="615"/>
                      </a:lnTo>
                      <a:close/>
                      <a:moveTo>
                        <a:pt x="151" y="761"/>
                      </a:moveTo>
                      <a:cubicBezTo>
                        <a:pt x="223" y="623"/>
                        <a:pt x="223" y="623"/>
                        <a:pt x="223" y="623"/>
                      </a:cubicBezTo>
                      <a:cubicBezTo>
                        <a:pt x="623" y="623"/>
                        <a:pt x="623" y="623"/>
                        <a:pt x="623" y="623"/>
                      </a:cubicBezTo>
                      <a:cubicBezTo>
                        <a:pt x="695" y="761"/>
                        <a:pt x="695" y="761"/>
                        <a:pt x="695" y="761"/>
                      </a:cubicBezTo>
                      <a:lnTo>
                        <a:pt x="151" y="761"/>
                      </a:lnTo>
                      <a:close/>
                      <a:moveTo>
                        <a:pt x="172" y="592"/>
                      </a:moveTo>
                      <a:cubicBezTo>
                        <a:pt x="154" y="576"/>
                        <a:pt x="154" y="576"/>
                        <a:pt x="154" y="576"/>
                      </a:cubicBezTo>
                      <a:cubicBezTo>
                        <a:pt x="152" y="574"/>
                        <a:pt x="152" y="570"/>
                        <a:pt x="154" y="567"/>
                      </a:cubicBezTo>
                      <a:cubicBezTo>
                        <a:pt x="156" y="565"/>
                        <a:pt x="160" y="565"/>
                        <a:pt x="162" y="567"/>
                      </a:cubicBezTo>
                      <a:cubicBezTo>
                        <a:pt x="180" y="583"/>
                        <a:pt x="180" y="583"/>
                        <a:pt x="180" y="583"/>
                      </a:cubicBezTo>
                      <a:cubicBezTo>
                        <a:pt x="183" y="585"/>
                        <a:pt x="183" y="589"/>
                        <a:pt x="181" y="591"/>
                      </a:cubicBezTo>
                      <a:cubicBezTo>
                        <a:pt x="180" y="592"/>
                        <a:pt x="178" y="593"/>
                        <a:pt x="176" y="593"/>
                      </a:cubicBezTo>
                      <a:cubicBezTo>
                        <a:pt x="175" y="593"/>
                        <a:pt x="174" y="593"/>
                        <a:pt x="172" y="592"/>
                      </a:cubicBezTo>
                      <a:close/>
                      <a:moveTo>
                        <a:pt x="108" y="519"/>
                      </a:moveTo>
                      <a:cubicBezTo>
                        <a:pt x="111" y="521"/>
                        <a:pt x="111" y="525"/>
                        <a:pt x="109" y="528"/>
                      </a:cubicBezTo>
                      <a:cubicBezTo>
                        <a:pt x="107" y="529"/>
                        <a:pt x="106" y="530"/>
                        <a:pt x="104" y="530"/>
                      </a:cubicBezTo>
                      <a:cubicBezTo>
                        <a:pt x="103" y="530"/>
                        <a:pt x="101" y="529"/>
                        <a:pt x="100" y="528"/>
                      </a:cubicBezTo>
                      <a:cubicBezTo>
                        <a:pt x="82" y="513"/>
                        <a:pt x="82" y="513"/>
                        <a:pt x="82" y="513"/>
                      </a:cubicBezTo>
                      <a:cubicBezTo>
                        <a:pt x="80" y="510"/>
                        <a:pt x="79" y="507"/>
                        <a:pt x="82" y="504"/>
                      </a:cubicBezTo>
                      <a:cubicBezTo>
                        <a:pt x="84" y="502"/>
                        <a:pt x="88" y="501"/>
                        <a:pt x="90" y="504"/>
                      </a:cubicBezTo>
                      <a:lnTo>
                        <a:pt x="108" y="519"/>
                      </a:lnTo>
                      <a:close/>
                      <a:moveTo>
                        <a:pt x="136" y="560"/>
                      </a:moveTo>
                      <a:cubicBezTo>
                        <a:pt x="118" y="544"/>
                        <a:pt x="118" y="544"/>
                        <a:pt x="118" y="544"/>
                      </a:cubicBezTo>
                      <a:cubicBezTo>
                        <a:pt x="116" y="542"/>
                        <a:pt x="115" y="538"/>
                        <a:pt x="118" y="536"/>
                      </a:cubicBezTo>
                      <a:cubicBezTo>
                        <a:pt x="120" y="533"/>
                        <a:pt x="124" y="533"/>
                        <a:pt x="126" y="535"/>
                      </a:cubicBezTo>
                      <a:cubicBezTo>
                        <a:pt x="144" y="551"/>
                        <a:pt x="144" y="551"/>
                        <a:pt x="144" y="551"/>
                      </a:cubicBezTo>
                      <a:cubicBezTo>
                        <a:pt x="147" y="553"/>
                        <a:pt x="147" y="557"/>
                        <a:pt x="145" y="559"/>
                      </a:cubicBezTo>
                      <a:cubicBezTo>
                        <a:pt x="144" y="561"/>
                        <a:pt x="142" y="561"/>
                        <a:pt x="140" y="561"/>
                      </a:cubicBezTo>
                      <a:cubicBezTo>
                        <a:pt x="139" y="561"/>
                        <a:pt x="137" y="561"/>
                        <a:pt x="136" y="560"/>
                      </a:cubicBezTo>
                      <a:close/>
                      <a:moveTo>
                        <a:pt x="253" y="646"/>
                      </a:moveTo>
                      <a:cubicBezTo>
                        <a:pt x="255" y="648"/>
                        <a:pt x="255" y="652"/>
                        <a:pt x="253" y="654"/>
                      </a:cubicBezTo>
                      <a:cubicBezTo>
                        <a:pt x="252" y="656"/>
                        <a:pt x="250" y="656"/>
                        <a:pt x="249" y="656"/>
                      </a:cubicBezTo>
                      <a:cubicBezTo>
                        <a:pt x="247" y="656"/>
                        <a:pt x="246" y="656"/>
                        <a:pt x="245" y="655"/>
                      </a:cubicBezTo>
                      <a:cubicBezTo>
                        <a:pt x="227" y="639"/>
                        <a:pt x="227" y="639"/>
                        <a:pt x="227" y="639"/>
                      </a:cubicBezTo>
                      <a:cubicBezTo>
                        <a:pt x="224" y="637"/>
                        <a:pt x="224" y="633"/>
                        <a:pt x="226" y="631"/>
                      </a:cubicBezTo>
                      <a:cubicBezTo>
                        <a:pt x="228" y="628"/>
                        <a:pt x="232" y="628"/>
                        <a:pt x="235" y="630"/>
                      </a:cubicBezTo>
                      <a:lnTo>
                        <a:pt x="253" y="646"/>
                      </a:lnTo>
                      <a:close/>
                      <a:moveTo>
                        <a:pt x="289" y="677"/>
                      </a:moveTo>
                      <a:cubicBezTo>
                        <a:pt x="291" y="680"/>
                        <a:pt x="291" y="683"/>
                        <a:pt x="289" y="686"/>
                      </a:cubicBezTo>
                      <a:cubicBezTo>
                        <a:pt x="288" y="687"/>
                        <a:pt x="286" y="688"/>
                        <a:pt x="285" y="688"/>
                      </a:cubicBezTo>
                      <a:cubicBezTo>
                        <a:pt x="283" y="688"/>
                        <a:pt x="282" y="687"/>
                        <a:pt x="281" y="686"/>
                      </a:cubicBezTo>
                      <a:cubicBezTo>
                        <a:pt x="263" y="671"/>
                        <a:pt x="263" y="671"/>
                        <a:pt x="263" y="671"/>
                      </a:cubicBezTo>
                      <a:cubicBezTo>
                        <a:pt x="260" y="668"/>
                        <a:pt x="260" y="665"/>
                        <a:pt x="262" y="662"/>
                      </a:cubicBezTo>
                      <a:cubicBezTo>
                        <a:pt x="264" y="660"/>
                        <a:pt x="268" y="659"/>
                        <a:pt x="271" y="662"/>
                      </a:cubicBezTo>
                      <a:lnTo>
                        <a:pt x="289" y="677"/>
                      </a:lnTo>
                      <a:close/>
                      <a:moveTo>
                        <a:pt x="620" y="631"/>
                      </a:moveTo>
                      <a:cubicBezTo>
                        <a:pt x="622" y="633"/>
                        <a:pt x="622" y="637"/>
                        <a:pt x="619" y="639"/>
                      </a:cubicBezTo>
                      <a:cubicBezTo>
                        <a:pt x="601" y="655"/>
                        <a:pt x="601" y="655"/>
                        <a:pt x="601" y="655"/>
                      </a:cubicBezTo>
                      <a:cubicBezTo>
                        <a:pt x="600" y="656"/>
                        <a:pt x="599" y="656"/>
                        <a:pt x="597" y="656"/>
                      </a:cubicBezTo>
                      <a:cubicBezTo>
                        <a:pt x="596" y="656"/>
                        <a:pt x="594" y="656"/>
                        <a:pt x="593" y="654"/>
                      </a:cubicBezTo>
                      <a:cubicBezTo>
                        <a:pt x="590" y="652"/>
                        <a:pt x="591" y="648"/>
                        <a:pt x="593" y="646"/>
                      </a:cubicBezTo>
                      <a:cubicBezTo>
                        <a:pt x="611" y="630"/>
                        <a:pt x="611" y="630"/>
                        <a:pt x="611" y="630"/>
                      </a:cubicBezTo>
                      <a:cubicBezTo>
                        <a:pt x="614" y="628"/>
                        <a:pt x="618" y="628"/>
                        <a:pt x="620" y="631"/>
                      </a:cubicBezTo>
                      <a:close/>
                      <a:moveTo>
                        <a:pt x="548" y="694"/>
                      </a:moveTo>
                      <a:cubicBezTo>
                        <a:pt x="550" y="696"/>
                        <a:pt x="549" y="700"/>
                        <a:pt x="547" y="702"/>
                      </a:cubicBezTo>
                      <a:cubicBezTo>
                        <a:pt x="529" y="718"/>
                        <a:pt x="529" y="718"/>
                        <a:pt x="529" y="718"/>
                      </a:cubicBezTo>
                      <a:cubicBezTo>
                        <a:pt x="528" y="719"/>
                        <a:pt x="526" y="719"/>
                        <a:pt x="525" y="719"/>
                      </a:cubicBezTo>
                      <a:cubicBezTo>
                        <a:pt x="525" y="719"/>
                        <a:pt x="525" y="719"/>
                        <a:pt x="524" y="719"/>
                      </a:cubicBezTo>
                      <a:cubicBezTo>
                        <a:pt x="523" y="721"/>
                        <a:pt x="521" y="722"/>
                        <a:pt x="518" y="722"/>
                      </a:cubicBezTo>
                      <a:cubicBezTo>
                        <a:pt x="328" y="722"/>
                        <a:pt x="328" y="722"/>
                        <a:pt x="328" y="722"/>
                      </a:cubicBezTo>
                      <a:cubicBezTo>
                        <a:pt x="325" y="722"/>
                        <a:pt x="323" y="721"/>
                        <a:pt x="321" y="719"/>
                      </a:cubicBezTo>
                      <a:cubicBezTo>
                        <a:pt x="321" y="719"/>
                        <a:pt x="321" y="719"/>
                        <a:pt x="321" y="719"/>
                      </a:cubicBezTo>
                      <a:cubicBezTo>
                        <a:pt x="319" y="719"/>
                        <a:pt x="318" y="719"/>
                        <a:pt x="317" y="718"/>
                      </a:cubicBezTo>
                      <a:cubicBezTo>
                        <a:pt x="299" y="702"/>
                        <a:pt x="299" y="702"/>
                        <a:pt x="299" y="702"/>
                      </a:cubicBezTo>
                      <a:cubicBezTo>
                        <a:pt x="296" y="700"/>
                        <a:pt x="296" y="696"/>
                        <a:pt x="298" y="694"/>
                      </a:cubicBezTo>
                      <a:cubicBezTo>
                        <a:pt x="300" y="691"/>
                        <a:pt x="304" y="691"/>
                        <a:pt x="307" y="693"/>
                      </a:cubicBezTo>
                      <a:cubicBezTo>
                        <a:pt x="322" y="707"/>
                        <a:pt x="322" y="707"/>
                        <a:pt x="322" y="707"/>
                      </a:cubicBezTo>
                      <a:cubicBezTo>
                        <a:pt x="340" y="674"/>
                        <a:pt x="340" y="674"/>
                        <a:pt x="340" y="674"/>
                      </a:cubicBezTo>
                      <a:cubicBezTo>
                        <a:pt x="343" y="667"/>
                        <a:pt x="352" y="662"/>
                        <a:pt x="360" y="662"/>
                      </a:cubicBezTo>
                      <a:cubicBezTo>
                        <a:pt x="486" y="662"/>
                        <a:pt x="486" y="662"/>
                        <a:pt x="486" y="662"/>
                      </a:cubicBezTo>
                      <a:cubicBezTo>
                        <a:pt x="494" y="662"/>
                        <a:pt x="503" y="667"/>
                        <a:pt x="506" y="674"/>
                      </a:cubicBezTo>
                      <a:cubicBezTo>
                        <a:pt x="523" y="707"/>
                        <a:pt x="523" y="707"/>
                        <a:pt x="523" y="707"/>
                      </a:cubicBezTo>
                      <a:cubicBezTo>
                        <a:pt x="539" y="693"/>
                        <a:pt x="539" y="693"/>
                        <a:pt x="539" y="693"/>
                      </a:cubicBezTo>
                      <a:cubicBezTo>
                        <a:pt x="542" y="691"/>
                        <a:pt x="545" y="691"/>
                        <a:pt x="548" y="694"/>
                      </a:cubicBezTo>
                      <a:close/>
                      <a:moveTo>
                        <a:pt x="669" y="593"/>
                      </a:moveTo>
                      <a:cubicBezTo>
                        <a:pt x="668" y="593"/>
                        <a:pt x="666" y="592"/>
                        <a:pt x="665" y="591"/>
                      </a:cubicBezTo>
                      <a:cubicBezTo>
                        <a:pt x="663" y="588"/>
                        <a:pt x="663" y="585"/>
                        <a:pt x="665" y="583"/>
                      </a:cubicBezTo>
                      <a:cubicBezTo>
                        <a:pt x="684" y="567"/>
                        <a:pt x="684" y="567"/>
                        <a:pt x="684" y="567"/>
                      </a:cubicBezTo>
                      <a:cubicBezTo>
                        <a:pt x="686" y="565"/>
                        <a:pt x="690" y="565"/>
                        <a:pt x="692" y="567"/>
                      </a:cubicBezTo>
                      <a:cubicBezTo>
                        <a:pt x="694" y="570"/>
                        <a:pt x="694" y="574"/>
                        <a:pt x="691" y="576"/>
                      </a:cubicBezTo>
                      <a:cubicBezTo>
                        <a:pt x="673" y="592"/>
                        <a:pt x="673" y="592"/>
                        <a:pt x="673" y="592"/>
                      </a:cubicBezTo>
                      <a:cubicBezTo>
                        <a:pt x="672" y="593"/>
                        <a:pt x="671" y="593"/>
                        <a:pt x="669" y="593"/>
                      </a:cubicBezTo>
                      <a:close/>
                      <a:moveTo>
                        <a:pt x="764" y="504"/>
                      </a:moveTo>
                      <a:cubicBezTo>
                        <a:pt x="766" y="507"/>
                        <a:pt x="766" y="510"/>
                        <a:pt x="764" y="513"/>
                      </a:cubicBezTo>
                      <a:cubicBezTo>
                        <a:pt x="746" y="528"/>
                        <a:pt x="746" y="528"/>
                        <a:pt x="746" y="528"/>
                      </a:cubicBezTo>
                      <a:cubicBezTo>
                        <a:pt x="744" y="529"/>
                        <a:pt x="743" y="530"/>
                        <a:pt x="742" y="530"/>
                      </a:cubicBezTo>
                      <a:cubicBezTo>
                        <a:pt x="740" y="530"/>
                        <a:pt x="738" y="529"/>
                        <a:pt x="737" y="528"/>
                      </a:cubicBezTo>
                      <a:cubicBezTo>
                        <a:pt x="735" y="525"/>
                        <a:pt x="735" y="521"/>
                        <a:pt x="738" y="519"/>
                      </a:cubicBezTo>
                      <a:cubicBezTo>
                        <a:pt x="756" y="504"/>
                        <a:pt x="756" y="504"/>
                        <a:pt x="756" y="504"/>
                      </a:cubicBezTo>
                      <a:cubicBezTo>
                        <a:pt x="758" y="501"/>
                        <a:pt x="762" y="502"/>
                        <a:pt x="764" y="504"/>
                      </a:cubicBezTo>
                      <a:close/>
                      <a:moveTo>
                        <a:pt x="728" y="536"/>
                      </a:moveTo>
                      <a:cubicBezTo>
                        <a:pt x="730" y="538"/>
                        <a:pt x="730" y="542"/>
                        <a:pt x="728" y="544"/>
                      </a:cubicBezTo>
                      <a:cubicBezTo>
                        <a:pt x="709" y="560"/>
                        <a:pt x="709" y="560"/>
                        <a:pt x="709" y="560"/>
                      </a:cubicBezTo>
                      <a:cubicBezTo>
                        <a:pt x="708" y="561"/>
                        <a:pt x="707" y="561"/>
                        <a:pt x="706" y="561"/>
                      </a:cubicBezTo>
                      <a:cubicBezTo>
                        <a:pt x="704" y="561"/>
                        <a:pt x="702" y="561"/>
                        <a:pt x="701" y="559"/>
                      </a:cubicBezTo>
                      <a:cubicBezTo>
                        <a:pt x="699" y="557"/>
                        <a:pt x="699" y="553"/>
                        <a:pt x="702" y="551"/>
                      </a:cubicBezTo>
                      <a:cubicBezTo>
                        <a:pt x="720" y="535"/>
                        <a:pt x="720" y="535"/>
                        <a:pt x="720" y="535"/>
                      </a:cubicBezTo>
                      <a:cubicBezTo>
                        <a:pt x="722" y="533"/>
                        <a:pt x="726" y="533"/>
                        <a:pt x="728" y="536"/>
                      </a:cubicBezTo>
                      <a:close/>
                      <a:moveTo>
                        <a:pt x="584" y="662"/>
                      </a:moveTo>
                      <a:cubicBezTo>
                        <a:pt x="586" y="665"/>
                        <a:pt x="586" y="668"/>
                        <a:pt x="583" y="671"/>
                      </a:cubicBezTo>
                      <a:cubicBezTo>
                        <a:pt x="565" y="686"/>
                        <a:pt x="565" y="686"/>
                        <a:pt x="565" y="686"/>
                      </a:cubicBezTo>
                      <a:cubicBezTo>
                        <a:pt x="564" y="687"/>
                        <a:pt x="562" y="688"/>
                        <a:pt x="561" y="688"/>
                      </a:cubicBezTo>
                      <a:cubicBezTo>
                        <a:pt x="559" y="688"/>
                        <a:pt x="558" y="687"/>
                        <a:pt x="557" y="686"/>
                      </a:cubicBezTo>
                      <a:cubicBezTo>
                        <a:pt x="554" y="683"/>
                        <a:pt x="555" y="680"/>
                        <a:pt x="557" y="677"/>
                      </a:cubicBezTo>
                      <a:cubicBezTo>
                        <a:pt x="575" y="662"/>
                        <a:pt x="575" y="662"/>
                        <a:pt x="575" y="662"/>
                      </a:cubicBezTo>
                      <a:cubicBezTo>
                        <a:pt x="578" y="659"/>
                        <a:pt x="581" y="660"/>
                        <a:pt x="584" y="662"/>
                      </a:cubicBezTo>
                      <a:close/>
                      <a:moveTo>
                        <a:pt x="765" y="289"/>
                      </a:moveTo>
                      <a:cubicBezTo>
                        <a:pt x="765" y="191"/>
                        <a:pt x="765" y="191"/>
                        <a:pt x="765" y="191"/>
                      </a:cubicBezTo>
                      <a:cubicBezTo>
                        <a:pt x="765" y="183"/>
                        <a:pt x="771" y="177"/>
                        <a:pt x="779" y="177"/>
                      </a:cubicBezTo>
                      <a:cubicBezTo>
                        <a:pt x="787" y="177"/>
                        <a:pt x="794" y="183"/>
                        <a:pt x="794" y="191"/>
                      </a:cubicBezTo>
                      <a:cubicBezTo>
                        <a:pt x="794" y="289"/>
                        <a:pt x="794" y="289"/>
                        <a:pt x="794" y="289"/>
                      </a:cubicBezTo>
                      <a:cubicBezTo>
                        <a:pt x="794" y="297"/>
                        <a:pt x="787" y="303"/>
                        <a:pt x="779" y="303"/>
                      </a:cubicBezTo>
                      <a:cubicBezTo>
                        <a:pt x="771" y="303"/>
                        <a:pt x="765" y="297"/>
                        <a:pt x="765" y="289"/>
                      </a:cubicBezTo>
                      <a:close/>
                      <a:moveTo>
                        <a:pt x="766" y="147"/>
                      </a:moveTo>
                      <a:cubicBezTo>
                        <a:pt x="766" y="140"/>
                        <a:pt x="772" y="134"/>
                        <a:pt x="779" y="134"/>
                      </a:cubicBezTo>
                      <a:cubicBezTo>
                        <a:pt x="787" y="134"/>
                        <a:pt x="793" y="140"/>
                        <a:pt x="793" y="147"/>
                      </a:cubicBezTo>
                      <a:cubicBezTo>
                        <a:pt x="793" y="154"/>
                        <a:pt x="787" y="160"/>
                        <a:pt x="779" y="160"/>
                      </a:cubicBezTo>
                      <a:cubicBezTo>
                        <a:pt x="772" y="160"/>
                        <a:pt x="766" y="154"/>
                        <a:pt x="766" y="147"/>
                      </a:cubicBezTo>
                      <a:close/>
                      <a:moveTo>
                        <a:pt x="766" y="106"/>
                      </a:moveTo>
                      <a:cubicBezTo>
                        <a:pt x="766" y="99"/>
                        <a:pt x="772" y="93"/>
                        <a:pt x="779" y="93"/>
                      </a:cubicBezTo>
                      <a:cubicBezTo>
                        <a:pt x="787" y="93"/>
                        <a:pt x="793" y="99"/>
                        <a:pt x="793" y="106"/>
                      </a:cubicBezTo>
                      <a:cubicBezTo>
                        <a:pt x="793" y="113"/>
                        <a:pt x="787" y="119"/>
                        <a:pt x="779" y="119"/>
                      </a:cubicBezTo>
                      <a:cubicBezTo>
                        <a:pt x="772" y="119"/>
                        <a:pt x="766" y="113"/>
                        <a:pt x="766" y="106"/>
                      </a:cubicBezTo>
                      <a:close/>
                      <a:moveTo>
                        <a:pt x="798" y="377"/>
                      </a:moveTo>
                      <a:cubicBezTo>
                        <a:pt x="798" y="387"/>
                        <a:pt x="789" y="395"/>
                        <a:pt x="779" y="395"/>
                      </a:cubicBezTo>
                      <a:cubicBezTo>
                        <a:pt x="769" y="395"/>
                        <a:pt x="761" y="387"/>
                        <a:pt x="761" y="377"/>
                      </a:cubicBezTo>
                      <a:cubicBezTo>
                        <a:pt x="761" y="367"/>
                        <a:pt x="769" y="358"/>
                        <a:pt x="779" y="358"/>
                      </a:cubicBezTo>
                      <a:cubicBezTo>
                        <a:pt x="789" y="358"/>
                        <a:pt x="798" y="367"/>
                        <a:pt x="798" y="377"/>
                      </a:cubicBezTo>
                      <a:close/>
                      <a:moveTo>
                        <a:pt x="90" y="290"/>
                      </a:moveTo>
                      <a:cubicBezTo>
                        <a:pt x="54" y="290"/>
                        <a:pt x="54" y="290"/>
                        <a:pt x="54" y="290"/>
                      </a:cubicBezTo>
                      <a:cubicBezTo>
                        <a:pt x="54" y="190"/>
                        <a:pt x="54" y="190"/>
                        <a:pt x="54" y="190"/>
                      </a:cubicBezTo>
                      <a:cubicBezTo>
                        <a:pt x="90" y="190"/>
                        <a:pt x="90" y="190"/>
                        <a:pt x="90" y="190"/>
                      </a:cubicBezTo>
                      <a:lnTo>
                        <a:pt x="90" y="290"/>
                      </a:lnTo>
                      <a:close/>
                      <a:moveTo>
                        <a:pt x="509" y="216"/>
                      </a:moveTo>
                      <a:cubicBezTo>
                        <a:pt x="521" y="250"/>
                        <a:pt x="521" y="250"/>
                        <a:pt x="521" y="250"/>
                      </a:cubicBezTo>
                      <a:cubicBezTo>
                        <a:pt x="482" y="250"/>
                        <a:pt x="482" y="250"/>
                        <a:pt x="482" y="250"/>
                      </a:cubicBezTo>
                      <a:cubicBezTo>
                        <a:pt x="494" y="216"/>
                        <a:pt x="494" y="216"/>
                        <a:pt x="494" y="216"/>
                      </a:cubicBezTo>
                      <a:cubicBezTo>
                        <a:pt x="496" y="207"/>
                        <a:pt x="499" y="198"/>
                        <a:pt x="501" y="190"/>
                      </a:cubicBezTo>
                      <a:cubicBezTo>
                        <a:pt x="501" y="190"/>
                        <a:pt x="501" y="190"/>
                        <a:pt x="501" y="190"/>
                      </a:cubicBezTo>
                      <a:cubicBezTo>
                        <a:pt x="504" y="198"/>
                        <a:pt x="506" y="207"/>
                        <a:pt x="509" y="216"/>
                      </a:cubicBezTo>
                      <a:close/>
                      <a:moveTo>
                        <a:pt x="797" y="0"/>
                      </a:moveTo>
                      <a:cubicBezTo>
                        <a:pt x="49" y="0"/>
                        <a:pt x="49" y="0"/>
                        <a:pt x="49" y="0"/>
                      </a:cubicBezTo>
                      <a:cubicBezTo>
                        <a:pt x="22" y="0"/>
                        <a:pt x="0" y="22"/>
                        <a:pt x="0" y="49"/>
                      </a:cubicBezTo>
                      <a:cubicBezTo>
                        <a:pt x="0" y="431"/>
                        <a:pt x="0" y="431"/>
                        <a:pt x="0" y="431"/>
                      </a:cubicBezTo>
                      <a:cubicBezTo>
                        <a:pt x="0" y="457"/>
                        <a:pt x="20" y="478"/>
                        <a:pt x="45" y="480"/>
                      </a:cubicBezTo>
                      <a:cubicBezTo>
                        <a:pt x="45" y="480"/>
                        <a:pt x="46" y="481"/>
                        <a:pt x="46" y="481"/>
                      </a:cubicBezTo>
                      <a:cubicBezTo>
                        <a:pt x="64" y="497"/>
                        <a:pt x="64" y="497"/>
                        <a:pt x="64" y="497"/>
                      </a:cubicBezTo>
                      <a:cubicBezTo>
                        <a:pt x="65" y="498"/>
                        <a:pt x="67" y="498"/>
                        <a:pt x="68" y="498"/>
                      </a:cubicBezTo>
                      <a:cubicBezTo>
                        <a:pt x="70" y="498"/>
                        <a:pt x="71" y="498"/>
                        <a:pt x="73" y="496"/>
                      </a:cubicBezTo>
                      <a:cubicBezTo>
                        <a:pt x="75" y="494"/>
                        <a:pt x="74" y="490"/>
                        <a:pt x="72" y="488"/>
                      </a:cubicBezTo>
                      <a:cubicBezTo>
                        <a:pt x="63" y="480"/>
                        <a:pt x="63" y="480"/>
                        <a:pt x="63" y="480"/>
                      </a:cubicBezTo>
                      <a:cubicBezTo>
                        <a:pt x="783" y="480"/>
                        <a:pt x="783" y="480"/>
                        <a:pt x="783" y="480"/>
                      </a:cubicBezTo>
                      <a:cubicBezTo>
                        <a:pt x="774" y="488"/>
                        <a:pt x="774" y="488"/>
                        <a:pt x="774" y="488"/>
                      </a:cubicBezTo>
                      <a:cubicBezTo>
                        <a:pt x="771" y="490"/>
                        <a:pt x="771" y="494"/>
                        <a:pt x="773" y="496"/>
                      </a:cubicBezTo>
                      <a:cubicBezTo>
                        <a:pt x="774" y="498"/>
                        <a:pt x="776" y="498"/>
                        <a:pt x="778" y="498"/>
                      </a:cubicBezTo>
                      <a:cubicBezTo>
                        <a:pt x="779" y="498"/>
                        <a:pt x="781" y="498"/>
                        <a:pt x="782" y="497"/>
                      </a:cubicBezTo>
                      <a:cubicBezTo>
                        <a:pt x="800" y="481"/>
                        <a:pt x="800" y="481"/>
                        <a:pt x="800" y="481"/>
                      </a:cubicBezTo>
                      <a:cubicBezTo>
                        <a:pt x="800" y="481"/>
                        <a:pt x="801" y="480"/>
                        <a:pt x="801" y="480"/>
                      </a:cubicBezTo>
                      <a:cubicBezTo>
                        <a:pt x="826" y="478"/>
                        <a:pt x="846" y="457"/>
                        <a:pt x="846" y="431"/>
                      </a:cubicBezTo>
                      <a:cubicBezTo>
                        <a:pt x="846" y="49"/>
                        <a:pt x="846" y="49"/>
                        <a:pt x="846" y="49"/>
                      </a:cubicBezTo>
                      <a:cubicBezTo>
                        <a:pt x="846" y="22"/>
                        <a:pt x="824" y="0"/>
                        <a:pt x="797" y="0"/>
                      </a:cubicBezTo>
                      <a:close/>
                      <a:moveTo>
                        <a:pt x="116" y="75"/>
                      </a:moveTo>
                      <a:cubicBezTo>
                        <a:pt x="116" y="397"/>
                        <a:pt x="116" y="397"/>
                        <a:pt x="116" y="397"/>
                      </a:cubicBezTo>
                      <a:cubicBezTo>
                        <a:pt x="116" y="451"/>
                        <a:pt x="116" y="451"/>
                        <a:pt x="116" y="451"/>
                      </a:cubicBezTo>
                      <a:cubicBezTo>
                        <a:pt x="49" y="451"/>
                        <a:pt x="49" y="451"/>
                        <a:pt x="49" y="451"/>
                      </a:cubicBezTo>
                      <a:cubicBezTo>
                        <a:pt x="38" y="451"/>
                        <a:pt x="29" y="442"/>
                        <a:pt x="29" y="431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9" y="38"/>
                        <a:pt x="38" y="29"/>
                        <a:pt x="49" y="29"/>
                      </a:cubicBezTo>
                      <a:cubicBezTo>
                        <a:pt x="116" y="29"/>
                        <a:pt x="116" y="29"/>
                        <a:pt x="116" y="29"/>
                      </a:cubicBezTo>
                      <a:lnTo>
                        <a:pt x="116" y="75"/>
                      </a:lnTo>
                      <a:close/>
                      <a:moveTo>
                        <a:pt x="302" y="368"/>
                      </a:moveTo>
                      <a:cubicBezTo>
                        <a:pt x="173" y="336"/>
                        <a:pt x="173" y="336"/>
                        <a:pt x="173" y="336"/>
                      </a:cubicBezTo>
                      <a:cubicBezTo>
                        <a:pt x="172" y="187"/>
                        <a:pt x="172" y="187"/>
                        <a:pt x="172" y="187"/>
                      </a:cubicBezTo>
                      <a:cubicBezTo>
                        <a:pt x="288" y="133"/>
                        <a:pt x="288" y="133"/>
                        <a:pt x="288" y="133"/>
                      </a:cubicBezTo>
                      <a:cubicBezTo>
                        <a:pt x="417" y="164"/>
                        <a:pt x="417" y="164"/>
                        <a:pt x="417" y="164"/>
                      </a:cubicBezTo>
                      <a:cubicBezTo>
                        <a:pt x="417" y="314"/>
                        <a:pt x="417" y="314"/>
                        <a:pt x="417" y="314"/>
                      </a:cubicBezTo>
                      <a:lnTo>
                        <a:pt x="302" y="368"/>
                      </a:lnTo>
                      <a:close/>
                      <a:moveTo>
                        <a:pt x="539" y="308"/>
                      </a:moveTo>
                      <a:cubicBezTo>
                        <a:pt x="525" y="269"/>
                        <a:pt x="525" y="269"/>
                        <a:pt x="525" y="269"/>
                      </a:cubicBezTo>
                      <a:cubicBezTo>
                        <a:pt x="478" y="269"/>
                        <a:pt x="478" y="269"/>
                        <a:pt x="478" y="269"/>
                      </a:cubicBezTo>
                      <a:cubicBezTo>
                        <a:pt x="465" y="308"/>
                        <a:pt x="465" y="308"/>
                        <a:pt x="465" y="308"/>
                      </a:cubicBezTo>
                      <a:cubicBezTo>
                        <a:pt x="437" y="308"/>
                        <a:pt x="437" y="308"/>
                        <a:pt x="437" y="308"/>
                      </a:cubicBezTo>
                      <a:cubicBezTo>
                        <a:pt x="485" y="169"/>
                        <a:pt x="485" y="169"/>
                        <a:pt x="485" y="169"/>
                      </a:cubicBezTo>
                      <a:cubicBezTo>
                        <a:pt x="520" y="169"/>
                        <a:pt x="520" y="169"/>
                        <a:pt x="520" y="169"/>
                      </a:cubicBezTo>
                      <a:cubicBezTo>
                        <a:pt x="568" y="308"/>
                        <a:pt x="568" y="308"/>
                        <a:pt x="568" y="308"/>
                      </a:cubicBezTo>
                      <a:lnTo>
                        <a:pt x="539" y="308"/>
                      </a:lnTo>
                      <a:close/>
                      <a:moveTo>
                        <a:pt x="667" y="308"/>
                      </a:moveTo>
                      <a:cubicBezTo>
                        <a:pt x="665" y="304"/>
                        <a:pt x="661" y="293"/>
                        <a:pt x="657" y="275"/>
                      </a:cubicBezTo>
                      <a:cubicBezTo>
                        <a:pt x="653" y="257"/>
                        <a:pt x="646" y="252"/>
                        <a:pt x="630" y="251"/>
                      </a:cubicBezTo>
                      <a:cubicBezTo>
                        <a:pt x="616" y="251"/>
                        <a:pt x="616" y="251"/>
                        <a:pt x="616" y="251"/>
                      </a:cubicBezTo>
                      <a:cubicBezTo>
                        <a:pt x="616" y="308"/>
                        <a:pt x="616" y="308"/>
                        <a:pt x="616" y="308"/>
                      </a:cubicBezTo>
                      <a:cubicBezTo>
                        <a:pt x="589" y="308"/>
                        <a:pt x="589" y="308"/>
                        <a:pt x="589" y="308"/>
                      </a:cubicBezTo>
                      <a:cubicBezTo>
                        <a:pt x="589" y="172"/>
                        <a:pt x="589" y="172"/>
                        <a:pt x="589" y="172"/>
                      </a:cubicBezTo>
                      <a:cubicBezTo>
                        <a:pt x="600" y="170"/>
                        <a:pt x="615" y="168"/>
                        <a:pt x="631" y="168"/>
                      </a:cubicBezTo>
                      <a:cubicBezTo>
                        <a:pt x="652" y="168"/>
                        <a:pt x="667" y="172"/>
                        <a:pt x="677" y="180"/>
                      </a:cubicBezTo>
                      <a:cubicBezTo>
                        <a:pt x="685" y="186"/>
                        <a:pt x="690" y="196"/>
                        <a:pt x="690" y="208"/>
                      </a:cubicBezTo>
                      <a:cubicBezTo>
                        <a:pt x="690" y="225"/>
                        <a:pt x="677" y="238"/>
                        <a:pt x="662" y="242"/>
                      </a:cubicBezTo>
                      <a:cubicBezTo>
                        <a:pt x="662" y="243"/>
                        <a:pt x="662" y="243"/>
                        <a:pt x="662" y="243"/>
                      </a:cubicBezTo>
                      <a:cubicBezTo>
                        <a:pt x="673" y="246"/>
                        <a:pt x="680" y="256"/>
                        <a:pt x="683" y="270"/>
                      </a:cubicBezTo>
                      <a:cubicBezTo>
                        <a:pt x="688" y="287"/>
                        <a:pt x="692" y="303"/>
                        <a:pt x="695" y="308"/>
                      </a:cubicBezTo>
                      <a:lnTo>
                        <a:pt x="667" y="308"/>
                      </a:lnTo>
                      <a:close/>
                      <a:moveTo>
                        <a:pt x="730" y="29"/>
                      </a:moveTo>
                      <a:cubicBezTo>
                        <a:pt x="797" y="29"/>
                        <a:pt x="797" y="29"/>
                        <a:pt x="797" y="29"/>
                      </a:cubicBezTo>
                      <a:cubicBezTo>
                        <a:pt x="808" y="29"/>
                        <a:pt x="817" y="38"/>
                        <a:pt x="817" y="49"/>
                      </a:cubicBezTo>
                      <a:cubicBezTo>
                        <a:pt x="817" y="431"/>
                        <a:pt x="817" y="431"/>
                        <a:pt x="817" y="431"/>
                      </a:cubicBezTo>
                      <a:cubicBezTo>
                        <a:pt x="817" y="442"/>
                        <a:pt x="808" y="451"/>
                        <a:pt x="797" y="451"/>
                      </a:cubicBezTo>
                      <a:cubicBezTo>
                        <a:pt x="730" y="451"/>
                        <a:pt x="730" y="451"/>
                        <a:pt x="730" y="451"/>
                      </a:cubicBezTo>
                      <a:lnTo>
                        <a:pt x="730" y="29"/>
                      </a:lnTo>
                      <a:close/>
                      <a:moveTo>
                        <a:pt x="662" y="210"/>
                      </a:moveTo>
                      <a:cubicBezTo>
                        <a:pt x="662" y="224"/>
                        <a:pt x="651" y="233"/>
                        <a:pt x="633" y="233"/>
                      </a:cubicBezTo>
                      <a:cubicBezTo>
                        <a:pt x="616" y="233"/>
                        <a:pt x="616" y="233"/>
                        <a:pt x="616" y="233"/>
                      </a:cubicBezTo>
                      <a:cubicBezTo>
                        <a:pt x="616" y="189"/>
                        <a:pt x="616" y="189"/>
                        <a:pt x="616" y="189"/>
                      </a:cubicBezTo>
                      <a:cubicBezTo>
                        <a:pt x="619" y="188"/>
                        <a:pt x="625" y="188"/>
                        <a:pt x="633" y="188"/>
                      </a:cubicBezTo>
                      <a:cubicBezTo>
                        <a:pt x="651" y="188"/>
                        <a:pt x="662" y="195"/>
                        <a:pt x="662" y="210"/>
                      </a:cubicBezTo>
                      <a:close/>
                    </a:path>
                  </a:pathLst>
                </a:custGeom>
                <a:solidFill>
                  <a:srgbClr val="98C3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  <p:grpSp>
          <p:nvGrpSpPr>
            <p:cNvPr id="19" name="그룹 14"/>
            <p:cNvGrpSpPr/>
            <p:nvPr/>
          </p:nvGrpSpPr>
          <p:grpSpPr>
            <a:xfrm>
              <a:off x="6576984" y="4402643"/>
              <a:ext cx="445077" cy="455847"/>
              <a:chOff x="6576984" y="4402643"/>
              <a:chExt cx="445077" cy="455847"/>
            </a:xfrm>
          </p:grpSpPr>
          <p:sp>
            <p:nvSpPr>
              <p:cNvPr id="41" name="Freeform 10"/>
              <p:cNvSpPr>
                <a:spLocks/>
              </p:cNvSpPr>
              <p:nvPr/>
            </p:nvSpPr>
            <p:spPr bwMode="auto">
              <a:xfrm>
                <a:off x="6622490" y="4501657"/>
                <a:ext cx="399571" cy="356833"/>
              </a:xfrm>
              <a:custGeom>
                <a:avLst/>
                <a:gdLst>
                  <a:gd name="T0" fmla="*/ 535 w 755"/>
                  <a:gd name="T1" fmla="*/ 0 h 674"/>
                  <a:gd name="T2" fmla="*/ 524 w 755"/>
                  <a:gd name="T3" fmla="*/ 75 h 674"/>
                  <a:gd name="T4" fmla="*/ 431 w 755"/>
                  <a:gd name="T5" fmla="*/ 177 h 674"/>
                  <a:gd name="T6" fmla="*/ 303 w 755"/>
                  <a:gd name="T7" fmla="*/ 267 h 674"/>
                  <a:gd name="T8" fmla="*/ 0 w 755"/>
                  <a:gd name="T9" fmla="*/ 406 h 674"/>
                  <a:gd name="T10" fmla="*/ 278 w 755"/>
                  <a:gd name="T11" fmla="*/ 674 h 674"/>
                  <a:gd name="T12" fmla="*/ 744 w 755"/>
                  <a:gd name="T13" fmla="*/ 283 h 674"/>
                  <a:gd name="T14" fmla="*/ 755 w 755"/>
                  <a:gd name="T15" fmla="*/ 225 h 674"/>
                  <a:gd name="T16" fmla="*/ 535 w 755"/>
                  <a:gd name="T17" fmla="*/ 0 h 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5" h="674">
                    <a:moveTo>
                      <a:pt x="535" y="0"/>
                    </a:moveTo>
                    <a:cubicBezTo>
                      <a:pt x="524" y="75"/>
                      <a:pt x="524" y="75"/>
                      <a:pt x="524" y="75"/>
                    </a:cubicBezTo>
                    <a:cubicBezTo>
                      <a:pt x="431" y="177"/>
                      <a:pt x="431" y="177"/>
                      <a:pt x="431" y="177"/>
                    </a:cubicBezTo>
                    <a:cubicBezTo>
                      <a:pt x="303" y="267"/>
                      <a:pt x="303" y="267"/>
                      <a:pt x="303" y="267"/>
                    </a:cubicBezTo>
                    <a:cubicBezTo>
                      <a:pt x="0" y="406"/>
                      <a:pt x="0" y="406"/>
                      <a:pt x="0" y="406"/>
                    </a:cubicBezTo>
                    <a:cubicBezTo>
                      <a:pt x="278" y="674"/>
                      <a:pt x="278" y="674"/>
                      <a:pt x="278" y="674"/>
                    </a:cubicBezTo>
                    <a:cubicBezTo>
                      <a:pt x="495" y="658"/>
                      <a:pt x="687" y="506"/>
                      <a:pt x="744" y="283"/>
                    </a:cubicBezTo>
                    <a:cubicBezTo>
                      <a:pt x="749" y="264"/>
                      <a:pt x="752" y="245"/>
                      <a:pt x="755" y="225"/>
                    </a:cubicBezTo>
                    <a:cubicBezTo>
                      <a:pt x="535" y="0"/>
                      <a:pt x="535" y="0"/>
                      <a:pt x="535" y="0"/>
                    </a:cubicBezTo>
                  </a:path>
                </a:pathLst>
              </a:custGeom>
              <a:solidFill>
                <a:schemeClr val="bg1">
                  <a:lumMod val="75000"/>
                  <a:alpha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" name="Freeform 278"/>
              <p:cNvSpPr>
                <a:spLocks noEditPoints="1"/>
              </p:cNvSpPr>
              <p:nvPr/>
            </p:nvSpPr>
            <p:spPr bwMode="auto">
              <a:xfrm>
                <a:off x="6576984" y="4402643"/>
                <a:ext cx="347631" cy="377909"/>
              </a:xfrm>
              <a:custGeom>
                <a:avLst/>
                <a:gdLst>
                  <a:gd name="T0" fmla="*/ 625 w 932"/>
                  <a:gd name="T1" fmla="*/ 742 h 1010"/>
                  <a:gd name="T2" fmla="*/ 797 w 932"/>
                  <a:gd name="T3" fmla="*/ 563 h 1010"/>
                  <a:gd name="T4" fmla="*/ 925 w 932"/>
                  <a:gd name="T5" fmla="*/ 608 h 1010"/>
                  <a:gd name="T6" fmla="*/ 771 w 932"/>
                  <a:gd name="T7" fmla="*/ 505 h 1010"/>
                  <a:gd name="T8" fmla="*/ 620 w 932"/>
                  <a:gd name="T9" fmla="*/ 245 h 1010"/>
                  <a:gd name="T10" fmla="*/ 438 w 932"/>
                  <a:gd name="T11" fmla="*/ 36 h 1010"/>
                  <a:gd name="T12" fmla="*/ 470 w 932"/>
                  <a:gd name="T13" fmla="*/ 307 h 1010"/>
                  <a:gd name="T14" fmla="*/ 367 w 932"/>
                  <a:gd name="T15" fmla="*/ 204 h 1010"/>
                  <a:gd name="T16" fmla="*/ 295 w 932"/>
                  <a:gd name="T17" fmla="*/ 132 h 1010"/>
                  <a:gd name="T18" fmla="*/ 228 w 932"/>
                  <a:gd name="T19" fmla="*/ 219 h 1010"/>
                  <a:gd name="T20" fmla="*/ 169 w 932"/>
                  <a:gd name="T21" fmla="*/ 505 h 1010"/>
                  <a:gd name="T22" fmla="*/ 69 w 932"/>
                  <a:gd name="T23" fmla="*/ 761 h 1010"/>
                  <a:gd name="T24" fmla="*/ 299 w 932"/>
                  <a:gd name="T25" fmla="*/ 604 h 1010"/>
                  <a:gd name="T26" fmla="*/ 172 w 932"/>
                  <a:gd name="T27" fmla="*/ 716 h 1010"/>
                  <a:gd name="T28" fmla="*/ 244 w 932"/>
                  <a:gd name="T29" fmla="*/ 788 h 1010"/>
                  <a:gd name="T30" fmla="*/ 470 w 932"/>
                  <a:gd name="T31" fmla="*/ 1010 h 1010"/>
                  <a:gd name="T32" fmla="*/ 907 w 932"/>
                  <a:gd name="T33" fmla="*/ 758 h 1010"/>
                  <a:gd name="T34" fmla="*/ 901 w 932"/>
                  <a:gd name="T35" fmla="*/ 608 h 1010"/>
                  <a:gd name="T36" fmla="*/ 853 w 932"/>
                  <a:gd name="T37" fmla="*/ 560 h 1010"/>
                  <a:gd name="T38" fmla="*/ 415 w 932"/>
                  <a:gd name="T39" fmla="*/ 132 h 1010"/>
                  <a:gd name="T40" fmla="*/ 367 w 932"/>
                  <a:gd name="T41" fmla="*/ 84 h 1010"/>
                  <a:gd name="T42" fmla="*/ 172 w 932"/>
                  <a:gd name="T43" fmla="*/ 740 h 1010"/>
                  <a:gd name="T44" fmla="*/ 602 w 932"/>
                  <a:gd name="T45" fmla="*/ 734 h 1010"/>
                  <a:gd name="T46" fmla="*/ 616 w 932"/>
                  <a:gd name="T47" fmla="*/ 621 h 1010"/>
                  <a:gd name="T48" fmla="*/ 322 w 932"/>
                  <a:gd name="T49" fmla="*/ 419 h 1010"/>
                  <a:gd name="T50" fmla="*/ 545 w 932"/>
                  <a:gd name="T51" fmla="*/ 375 h 1010"/>
                  <a:gd name="T52" fmla="*/ 618 w 932"/>
                  <a:gd name="T53" fmla="*/ 591 h 1010"/>
                  <a:gd name="T54" fmla="*/ 395 w 932"/>
                  <a:gd name="T55" fmla="*/ 636 h 1010"/>
                  <a:gd name="T56" fmla="*/ 643 w 932"/>
                  <a:gd name="T57" fmla="*/ 574 h 1010"/>
                  <a:gd name="T58" fmla="*/ 734 w 932"/>
                  <a:gd name="T59" fmla="*/ 505 h 1010"/>
                  <a:gd name="T60" fmla="*/ 820 w 932"/>
                  <a:gd name="T61" fmla="*/ 422 h 1010"/>
                  <a:gd name="T62" fmla="*/ 625 w 932"/>
                  <a:gd name="T63" fmla="*/ 268 h 1010"/>
                  <a:gd name="T64" fmla="*/ 616 w 932"/>
                  <a:gd name="T65" fmla="*/ 390 h 1010"/>
                  <a:gd name="T66" fmla="*/ 602 w 932"/>
                  <a:gd name="T67" fmla="*/ 276 h 1010"/>
                  <a:gd name="T68" fmla="*/ 324 w 932"/>
                  <a:gd name="T69" fmla="*/ 390 h 1010"/>
                  <a:gd name="T70" fmla="*/ 120 w 932"/>
                  <a:gd name="T71" fmla="*/ 422 h 1010"/>
                  <a:gd name="T72" fmla="*/ 315 w 932"/>
                  <a:gd name="T73" fmla="*/ 268 h 1010"/>
                  <a:gd name="T74" fmla="*/ 120 w 932"/>
                  <a:gd name="T75" fmla="*/ 422 h 1010"/>
                  <a:gd name="T76" fmla="*/ 295 w 932"/>
                  <a:gd name="T77" fmla="*/ 505 h 1010"/>
                  <a:gd name="T78" fmla="*/ 324 w 932"/>
                  <a:gd name="T79" fmla="*/ 620 h 1010"/>
                  <a:gd name="T80" fmla="*/ 338 w 932"/>
                  <a:gd name="T81" fmla="*/ 734 h 1010"/>
                  <a:gd name="T82" fmla="*/ 342 w 932"/>
                  <a:gd name="T83" fmla="*/ 758 h 1010"/>
                  <a:gd name="T84" fmla="*/ 470 w 932"/>
                  <a:gd name="T85" fmla="*/ 986 h 1010"/>
                  <a:gd name="T86" fmla="*/ 474 w 932"/>
                  <a:gd name="T87" fmla="*/ 421 h 1010"/>
                  <a:gd name="T88" fmla="*/ 474 w 932"/>
                  <a:gd name="T89" fmla="*/ 445 h 1010"/>
                  <a:gd name="T90" fmla="*/ 535 w 932"/>
                  <a:gd name="T91" fmla="*/ 505 h 10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32" h="1010">
                    <a:moveTo>
                      <a:pt x="892" y="710"/>
                    </a:moveTo>
                    <a:cubicBezTo>
                      <a:pt x="894" y="724"/>
                      <a:pt x="892" y="736"/>
                      <a:pt x="887" y="746"/>
                    </a:cubicBezTo>
                    <a:cubicBezTo>
                      <a:pt x="862" y="788"/>
                      <a:pt x="763" y="789"/>
                      <a:pt x="625" y="742"/>
                    </a:cubicBezTo>
                    <a:cubicBezTo>
                      <a:pt x="633" y="699"/>
                      <a:pt x="638" y="653"/>
                      <a:pt x="641" y="604"/>
                    </a:cubicBezTo>
                    <a:cubicBezTo>
                      <a:pt x="682" y="577"/>
                      <a:pt x="719" y="549"/>
                      <a:pt x="752" y="521"/>
                    </a:cubicBezTo>
                    <a:cubicBezTo>
                      <a:pt x="768" y="535"/>
                      <a:pt x="783" y="549"/>
                      <a:pt x="797" y="563"/>
                    </a:cubicBezTo>
                    <a:cubicBezTo>
                      <a:pt x="787" y="575"/>
                      <a:pt x="781" y="591"/>
                      <a:pt x="781" y="608"/>
                    </a:cubicBezTo>
                    <a:cubicBezTo>
                      <a:pt x="781" y="647"/>
                      <a:pt x="813" y="680"/>
                      <a:pt x="853" y="680"/>
                    </a:cubicBezTo>
                    <a:cubicBezTo>
                      <a:pt x="893" y="680"/>
                      <a:pt x="925" y="647"/>
                      <a:pt x="925" y="608"/>
                    </a:cubicBezTo>
                    <a:cubicBezTo>
                      <a:pt x="925" y="568"/>
                      <a:pt x="893" y="536"/>
                      <a:pt x="853" y="536"/>
                    </a:cubicBezTo>
                    <a:cubicBezTo>
                      <a:pt x="839" y="536"/>
                      <a:pt x="826" y="540"/>
                      <a:pt x="815" y="547"/>
                    </a:cubicBezTo>
                    <a:cubicBezTo>
                      <a:pt x="801" y="533"/>
                      <a:pt x="786" y="519"/>
                      <a:pt x="771" y="505"/>
                    </a:cubicBezTo>
                    <a:cubicBezTo>
                      <a:pt x="796" y="483"/>
                      <a:pt x="819" y="461"/>
                      <a:pt x="838" y="438"/>
                    </a:cubicBezTo>
                    <a:cubicBezTo>
                      <a:pt x="907" y="361"/>
                      <a:pt x="932" y="295"/>
                      <a:pt x="907" y="253"/>
                    </a:cubicBezTo>
                    <a:cubicBezTo>
                      <a:pt x="875" y="197"/>
                      <a:pt x="763" y="197"/>
                      <a:pt x="620" y="245"/>
                    </a:cubicBezTo>
                    <a:cubicBezTo>
                      <a:pt x="590" y="97"/>
                      <a:pt x="535" y="0"/>
                      <a:pt x="470" y="0"/>
                    </a:cubicBezTo>
                    <a:cubicBezTo>
                      <a:pt x="454" y="0"/>
                      <a:pt x="439" y="6"/>
                      <a:pt x="424" y="17"/>
                    </a:cubicBezTo>
                    <a:cubicBezTo>
                      <a:pt x="438" y="36"/>
                      <a:pt x="438" y="36"/>
                      <a:pt x="438" y="36"/>
                    </a:cubicBezTo>
                    <a:cubicBezTo>
                      <a:pt x="449" y="28"/>
                      <a:pt x="460" y="24"/>
                      <a:pt x="470" y="24"/>
                    </a:cubicBezTo>
                    <a:cubicBezTo>
                      <a:pt x="519" y="24"/>
                      <a:pt x="569" y="110"/>
                      <a:pt x="598" y="253"/>
                    </a:cubicBezTo>
                    <a:cubicBezTo>
                      <a:pt x="557" y="267"/>
                      <a:pt x="514" y="285"/>
                      <a:pt x="470" y="307"/>
                    </a:cubicBezTo>
                    <a:cubicBezTo>
                      <a:pt x="427" y="286"/>
                      <a:pt x="384" y="268"/>
                      <a:pt x="343" y="253"/>
                    </a:cubicBezTo>
                    <a:cubicBezTo>
                      <a:pt x="346" y="235"/>
                      <a:pt x="350" y="219"/>
                      <a:pt x="354" y="203"/>
                    </a:cubicBezTo>
                    <a:cubicBezTo>
                      <a:pt x="358" y="204"/>
                      <a:pt x="363" y="204"/>
                      <a:pt x="367" y="204"/>
                    </a:cubicBezTo>
                    <a:cubicBezTo>
                      <a:pt x="407" y="204"/>
                      <a:pt x="439" y="172"/>
                      <a:pt x="439" y="132"/>
                    </a:cubicBezTo>
                    <a:cubicBezTo>
                      <a:pt x="439" y="93"/>
                      <a:pt x="407" y="60"/>
                      <a:pt x="367" y="60"/>
                    </a:cubicBezTo>
                    <a:cubicBezTo>
                      <a:pt x="328" y="60"/>
                      <a:pt x="295" y="93"/>
                      <a:pt x="295" y="132"/>
                    </a:cubicBezTo>
                    <a:cubicBezTo>
                      <a:pt x="295" y="159"/>
                      <a:pt x="310" y="182"/>
                      <a:pt x="331" y="195"/>
                    </a:cubicBezTo>
                    <a:cubicBezTo>
                      <a:pt x="327" y="211"/>
                      <a:pt x="323" y="227"/>
                      <a:pt x="320" y="245"/>
                    </a:cubicBezTo>
                    <a:cubicBezTo>
                      <a:pt x="288" y="234"/>
                      <a:pt x="257" y="225"/>
                      <a:pt x="228" y="219"/>
                    </a:cubicBezTo>
                    <a:cubicBezTo>
                      <a:pt x="127" y="198"/>
                      <a:pt x="57" y="210"/>
                      <a:pt x="33" y="253"/>
                    </a:cubicBezTo>
                    <a:cubicBezTo>
                      <a:pt x="8" y="295"/>
                      <a:pt x="33" y="361"/>
                      <a:pt x="102" y="438"/>
                    </a:cubicBezTo>
                    <a:cubicBezTo>
                      <a:pt x="121" y="460"/>
                      <a:pt x="144" y="483"/>
                      <a:pt x="169" y="505"/>
                    </a:cubicBezTo>
                    <a:cubicBezTo>
                      <a:pt x="57" y="605"/>
                      <a:pt x="0" y="702"/>
                      <a:pt x="33" y="758"/>
                    </a:cubicBezTo>
                    <a:cubicBezTo>
                      <a:pt x="38" y="767"/>
                      <a:pt x="46" y="775"/>
                      <a:pt x="56" y="781"/>
                    </a:cubicBezTo>
                    <a:cubicBezTo>
                      <a:pt x="69" y="761"/>
                      <a:pt x="69" y="761"/>
                      <a:pt x="69" y="761"/>
                    </a:cubicBezTo>
                    <a:cubicBezTo>
                      <a:pt x="62" y="757"/>
                      <a:pt x="57" y="752"/>
                      <a:pt x="54" y="746"/>
                    </a:cubicBezTo>
                    <a:cubicBezTo>
                      <a:pt x="29" y="704"/>
                      <a:pt x="78" y="617"/>
                      <a:pt x="187" y="521"/>
                    </a:cubicBezTo>
                    <a:cubicBezTo>
                      <a:pt x="221" y="549"/>
                      <a:pt x="258" y="577"/>
                      <a:pt x="299" y="604"/>
                    </a:cubicBezTo>
                    <a:cubicBezTo>
                      <a:pt x="302" y="653"/>
                      <a:pt x="307" y="699"/>
                      <a:pt x="315" y="742"/>
                    </a:cubicBezTo>
                    <a:cubicBezTo>
                      <a:pt x="289" y="751"/>
                      <a:pt x="264" y="758"/>
                      <a:pt x="240" y="763"/>
                    </a:cubicBezTo>
                    <a:cubicBezTo>
                      <a:pt x="230" y="736"/>
                      <a:pt x="203" y="716"/>
                      <a:pt x="172" y="716"/>
                    </a:cubicBezTo>
                    <a:cubicBezTo>
                      <a:pt x="133" y="716"/>
                      <a:pt x="100" y="748"/>
                      <a:pt x="100" y="788"/>
                    </a:cubicBezTo>
                    <a:cubicBezTo>
                      <a:pt x="100" y="828"/>
                      <a:pt x="133" y="860"/>
                      <a:pt x="172" y="860"/>
                    </a:cubicBezTo>
                    <a:cubicBezTo>
                      <a:pt x="212" y="860"/>
                      <a:pt x="244" y="828"/>
                      <a:pt x="244" y="788"/>
                    </a:cubicBezTo>
                    <a:cubicBezTo>
                      <a:pt x="244" y="788"/>
                      <a:pt x="244" y="787"/>
                      <a:pt x="244" y="787"/>
                    </a:cubicBezTo>
                    <a:cubicBezTo>
                      <a:pt x="268" y="781"/>
                      <a:pt x="294" y="774"/>
                      <a:pt x="320" y="766"/>
                    </a:cubicBezTo>
                    <a:cubicBezTo>
                      <a:pt x="350" y="913"/>
                      <a:pt x="405" y="1010"/>
                      <a:pt x="470" y="1010"/>
                    </a:cubicBezTo>
                    <a:cubicBezTo>
                      <a:pt x="535" y="1010"/>
                      <a:pt x="590" y="913"/>
                      <a:pt x="620" y="766"/>
                    </a:cubicBezTo>
                    <a:cubicBezTo>
                      <a:pt x="689" y="789"/>
                      <a:pt x="751" y="801"/>
                      <a:pt x="800" y="801"/>
                    </a:cubicBezTo>
                    <a:cubicBezTo>
                      <a:pt x="852" y="801"/>
                      <a:pt x="891" y="787"/>
                      <a:pt x="907" y="758"/>
                    </a:cubicBezTo>
                    <a:cubicBezTo>
                      <a:pt x="916" y="743"/>
                      <a:pt x="918" y="726"/>
                      <a:pt x="916" y="706"/>
                    </a:cubicBezTo>
                    <a:lnTo>
                      <a:pt x="892" y="710"/>
                    </a:lnTo>
                    <a:close/>
                    <a:moveTo>
                      <a:pt x="901" y="608"/>
                    </a:moveTo>
                    <a:cubicBezTo>
                      <a:pt x="901" y="634"/>
                      <a:pt x="879" y="656"/>
                      <a:pt x="853" y="656"/>
                    </a:cubicBezTo>
                    <a:cubicBezTo>
                      <a:pt x="826" y="656"/>
                      <a:pt x="805" y="634"/>
                      <a:pt x="805" y="608"/>
                    </a:cubicBezTo>
                    <a:cubicBezTo>
                      <a:pt x="805" y="581"/>
                      <a:pt x="826" y="560"/>
                      <a:pt x="853" y="560"/>
                    </a:cubicBezTo>
                    <a:cubicBezTo>
                      <a:pt x="879" y="560"/>
                      <a:pt x="901" y="581"/>
                      <a:pt x="901" y="608"/>
                    </a:cubicBezTo>
                    <a:close/>
                    <a:moveTo>
                      <a:pt x="367" y="84"/>
                    </a:moveTo>
                    <a:cubicBezTo>
                      <a:pt x="394" y="84"/>
                      <a:pt x="415" y="106"/>
                      <a:pt x="415" y="132"/>
                    </a:cubicBezTo>
                    <a:cubicBezTo>
                      <a:pt x="415" y="159"/>
                      <a:pt x="394" y="180"/>
                      <a:pt x="367" y="180"/>
                    </a:cubicBezTo>
                    <a:cubicBezTo>
                      <a:pt x="341" y="180"/>
                      <a:pt x="319" y="159"/>
                      <a:pt x="319" y="132"/>
                    </a:cubicBezTo>
                    <a:cubicBezTo>
                      <a:pt x="319" y="106"/>
                      <a:pt x="341" y="84"/>
                      <a:pt x="367" y="84"/>
                    </a:cubicBezTo>
                    <a:close/>
                    <a:moveTo>
                      <a:pt x="172" y="836"/>
                    </a:moveTo>
                    <a:cubicBezTo>
                      <a:pt x="146" y="836"/>
                      <a:pt x="124" y="814"/>
                      <a:pt x="124" y="788"/>
                    </a:cubicBezTo>
                    <a:cubicBezTo>
                      <a:pt x="124" y="761"/>
                      <a:pt x="146" y="740"/>
                      <a:pt x="172" y="740"/>
                    </a:cubicBezTo>
                    <a:cubicBezTo>
                      <a:pt x="199" y="740"/>
                      <a:pt x="220" y="761"/>
                      <a:pt x="220" y="788"/>
                    </a:cubicBezTo>
                    <a:cubicBezTo>
                      <a:pt x="220" y="814"/>
                      <a:pt x="199" y="836"/>
                      <a:pt x="172" y="836"/>
                    </a:cubicBezTo>
                    <a:close/>
                    <a:moveTo>
                      <a:pt x="602" y="734"/>
                    </a:moveTo>
                    <a:cubicBezTo>
                      <a:pt x="569" y="722"/>
                      <a:pt x="534" y="707"/>
                      <a:pt x="497" y="689"/>
                    </a:cubicBezTo>
                    <a:cubicBezTo>
                      <a:pt x="517" y="679"/>
                      <a:pt x="537" y="668"/>
                      <a:pt x="557" y="656"/>
                    </a:cubicBezTo>
                    <a:cubicBezTo>
                      <a:pt x="578" y="645"/>
                      <a:pt x="597" y="633"/>
                      <a:pt x="616" y="621"/>
                    </a:cubicBezTo>
                    <a:cubicBezTo>
                      <a:pt x="613" y="661"/>
                      <a:pt x="608" y="699"/>
                      <a:pt x="602" y="734"/>
                    </a:cubicBezTo>
                    <a:close/>
                    <a:moveTo>
                      <a:pt x="319" y="505"/>
                    </a:moveTo>
                    <a:cubicBezTo>
                      <a:pt x="319" y="476"/>
                      <a:pt x="320" y="448"/>
                      <a:pt x="322" y="419"/>
                    </a:cubicBezTo>
                    <a:cubicBezTo>
                      <a:pt x="345" y="404"/>
                      <a:pt x="369" y="389"/>
                      <a:pt x="395" y="375"/>
                    </a:cubicBezTo>
                    <a:cubicBezTo>
                      <a:pt x="420" y="360"/>
                      <a:pt x="445" y="346"/>
                      <a:pt x="470" y="334"/>
                    </a:cubicBezTo>
                    <a:cubicBezTo>
                      <a:pt x="495" y="347"/>
                      <a:pt x="520" y="360"/>
                      <a:pt x="545" y="375"/>
                    </a:cubicBezTo>
                    <a:cubicBezTo>
                      <a:pt x="570" y="389"/>
                      <a:pt x="595" y="404"/>
                      <a:pt x="618" y="420"/>
                    </a:cubicBezTo>
                    <a:cubicBezTo>
                      <a:pt x="620" y="447"/>
                      <a:pt x="621" y="476"/>
                      <a:pt x="621" y="505"/>
                    </a:cubicBezTo>
                    <a:cubicBezTo>
                      <a:pt x="621" y="535"/>
                      <a:pt x="620" y="563"/>
                      <a:pt x="618" y="591"/>
                    </a:cubicBezTo>
                    <a:cubicBezTo>
                      <a:pt x="595" y="606"/>
                      <a:pt x="570" y="621"/>
                      <a:pt x="545" y="636"/>
                    </a:cubicBezTo>
                    <a:cubicBezTo>
                      <a:pt x="520" y="650"/>
                      <a:pt x="495" y="664"/>
                      <a:pt x="470" y="676"/>
                    </a:cubicBezTo>
                    <a:cubicBezTo>
                      <a:pt x="445" y="664"/>
                      <a:pt x="420" y="650"/>
                      <a:pt x="395" y="636"/>
                    </a:cubicBezTo>
                    <a:cubicBezTo>
                      <a:pt x="370" y="621"/>
                      <a:pt x="345" y="606"/>
                      <a:pt x="322" y="591"/>
                    </a:cubicBezTo>
                    <a:cubicBezTo>
                      <a:pt x="320" y="563"/>
                      <a:pt x="319" y="535"/>
                      <a:pt x="319" y="505"/>
                    </a:cubicBezTo>
                    <a:close/>
                    <a:moveTo>
                      <a:pt x="643" y="574"/>
                    </a:moveTo>
                    <a:cubicBezTo>
                      <a:pt x="644" y="551"/>
                      <a:pt x="645" y="528"/>
                      <a:pt x="645" y="505"/>
                    </a:cubicBezTo>
                    <a:cubicBezTo>
                      <a:pt x="645" y="482"/>
                      <a:pt x="644" y="459"/>
                      <a:pt x="643" y="436"/>
                    </a:cubicBezTo>
                    <a:cubicBezTo>
                      <a:pt x="676" y="459"/>
                      <a:pt x="706" y="482"/>
                      <a:pt x="734" y="505"/>
                    </a:cubicBezTo>
                    <a:cubicBezTo>
                      <a:pt x="706" y="528"/>
                      <a:pt x="676" y="551"/>
                      <a:pt x="643" y="574"/>
                    </a:cubicBezTo>
                    <a:close/>
                    <a:moveTo>
                      <a:pt x="887" y="265"/>
                    </a:moveTo>
                    <a:cubicBezTo>
                      <a:pt x="905" y="297"/>
                      <a:pt x="881" y="354"/>
                      <a:pt x="820" y="422"/>
                    </a:cubicBezTo>
                    <a:cubicBezTo>
                      <a:pt x="801" y="445"/>
                      <a:pt x="778" y="467"/>
                      <a:pt x="752" y="489"/>
                    </a:cubicBezTo>
                    <a:cubicBezTo>
                      <a:pt x="719" y="461"/>
                      <a:pt x="681" y="433"/>
                      <a:pt x="641" y="406"/>
                    </a:cubicBezTo>
                    <a:cubicBezTo>
                      <a:pt x="638" y="357"/>
                      <a:pt x="633" y="311"/>
                      <a:pt x="625" y="268"/>
                    </a:cubicBezTo>
                    <a:cubicBezTo>
                      <a:pt x="763" y="222"/>
                      <a:pt x="862" y="223"/>
                      <a:pt x="887" y="265"/>
                    </a:cubicBezTo>
                    <a:close/>
                    <a:moveTo>
                      <a:pt x="602" y="276"/>
                    </a:moveTo>
                    <a:cubicBezTo>
                      <a:pt x="608" y="311"/>
                      <a:pt x="613" y="349"/>
                      <a:pt x="616" y="390"/>
                    </a:cubicBezTo>
                    <a:cubicBezTo>
                      <a:pt x="597" y="377"/>
                      <a:pt x="577" y="365"/>
                      <a:pt x="557" y="354"/>
                    </a:cubicBezTo>
                    <a:cubicBezTo>
                      <a:pt x="537" y="342"/>
                      <a:pt x="517" y="331"/>
                      <a:pt x="497" y="321"/>
                    </a:cubicBezTo>
                    <a:cubicBezTo>
                      <a:pt x="534" y="303"/>
                      <a:pt x="569" y="288"/>
                      <a:pt x="602" y="276"/>
                    </a:cubicBezTo>
                    <a:close/>
                    <a:moveTo>
                      <a:pt x="443" y="321"/>
                    </a:moveTo>
                    <a:cubicBezTo>
                      <a:pt x="423" y="331"/>
                      <a:pt x="403" y="342"/>
                      <a:pt x="383" y="354"/>
                    </a:cubicBezTo>
                    <a:cubicBezTo>
                      <a:pt x="362" y="366"/>
                      <a:pt x="343" y="377"/>
                      <a:pt x="324" y="390"/>
                    </a:cubicBezTo>
                    <a:cubicBezTo>
                      <a:pt x="327" y="350"/>
                      <a:pt x="332" y="312"/>
                      <a:pt x="338" y="277"/>
                    </a:cubicBezTo>
                    <a:cubicBezTo>
                      <a:pt x="372" y="289"/>
                      <a:pt x="407" y="304"/>
                      <a:pt x="443" y="321"/>
                    </a:cubicBezTo>
                    <a:close/>
                    <a:moveTo>
                      <a:pt x="120" y="422"/>
                    </a:moveTo>
                    <a:cubicBezTo>
                      <a:pt x="59" y="354"/>
                      <a:pt x="35" y="297"/>
                      <a:pt x="54" y="265"/>
                    </a:cubicBezTo>
                    <a:cubicBezTo>
                      <a:pt x="72" y="232"/>
                      <a:pt x="134" y="224"/>
                      <a:pt x="223" y="243"/>
                    </a:cubicBezTo>
                    <a:cubicBezTo>
                      <a:pt x="252" y="249"/>
                      <a:pt x="283" y="258"/>
                      <a:pt x="315" y="268"/>
                    </a:cubicBezTo>
                    <a:cubicBezTo>
                      <a:pt x="308" y="312"/>
                      <a:pt x="302" y="358"/>
                      <a:pt x="299" y="406"/>
                    </a:cubicBezTo>
                    <a:cubicBezTo>
                      <a:pt x="258" y="433"/>
                      <a:pt x="221" y="461"/>
                      <a:pt x="188" y="489"/>
                    </a:cubicBezTo>
                    <a:cubicBezTo>
                      <a:pt x="162" y="467"/>
                      <a:pt x="139" y="445"/>
                      <a:pt x="120" y="422"/>
                    </a:cubicBezTo>
                    <a:close/>
                    <a:moveTo>
                      <a:pt x="206" y="505"/>
                    </a:moveTo>
                    <a:cubicBezTo>
                      <a:pt x="233" y="482"/>
                      <a:pt x="263" y="459"/>
                      <a:pt x="297" y="436"/>
                    </a:cubicBezTo>
                    <a:cubicBezTo>
                      <a:pt x="296" y="459"/>
                      <a:pt x="295" y="482"/>
                      <a:pt x="295" y="505"/>
                    </a:cubicBezTo>
                    <a:cubicBezTo>
                      <a:pt x="295" y="529"/>
                      <a:pt x="296" y="551"/>
                      <a:pt x="297" y="574"/>
                    </a:cubicBezTo>
                    <a:cubicBezTo>
                      <a:pt x="264" y="551"/>
                      <a:pt x="234" y="528"/>
                      <a:pt x="206" y="505"/>
                    </a:cubicBezTo>
                    <a:close/>
                    <a:moveTo>
                      <a:pt x="324" y="620"/>
                    </a:moveTo>
                    <a:cubicBezTo>
                      <a:pt x="343" y="633"/>
                      <a:pt x="363" y="645"/>
                      <a:pt x="383" y="656"/>
                    </a:cubicBezTo>
                    <a:cubicBezTo>
                      <a:pt x="403" y="668"/>
                      <a:pt x="423" y="679"/>
                      <a:pt x="443" y="689"/>
                    </a:cubicBezTo>
                    <a:cubicBezTo>
                      <a:pt x="407" y="706"/>
                      <a:pt x="372" y="721"/>
                      <a:pt x="338" y="734"/>
                    </a:cubicBezTo>
                    <a:cubicBezTo>
                      <a:pt x="332" y="699"/>
                      <a:pt x="327" y="661"/>
                      <a:pt x="324" y="620"/>
                    </a:cubicBezTo>
                    <a:close/>
                    <a:moveTo>
                      <a:pt x="470" y="986"/>
                    </a:moveTo>
                    <a:cubicBezTo>
                      <a:pt x="422" y="986"/>
                      <a:pt x="371" y="900"/>
                      <a:pt x="342" y="758"/>
                    </a:cubicBezTo>
                    <a:cubicBezTo>
                      <a:pt x="384" y="743"/>
                      <a:pt x="427" y="724"/>
                      <a:pt x="470" y="703"/>
                    </a:cubicBezTo>
                    <a:cubicBezTo>
                      <a:pt x="514" y="725"/>
                      <a:pt x="557" y="743"/>
                      <a:pt x="598" y="758"/>
                    </a:cubicBezTo>
                    <a:cubicBezTo>
                      <a:pt x="569" y="900"/>
                      <a:pt x="519" y="986"/>
                      <a:pt x="470" y="986"/>
                    </a:cubicBezTo>
                    <a:close/>
                    <a:moveTo>
                      <a:pt x="474" y="590"/>
                    </a:moveTo>
                    <a:cubicBezTo>
                      <a:pt x="428" y="590"/>
                      <a:pt x="390" y="552"/>
                      <a:pt x="390" y="505"/>
                    </a:cubicBezTo>
                    <a:cubicBezTo>
                      <a:pt x="390" y="458"/>
                      <a:pt x="428" y="421"/>
                      <a:pt x="474" y="421"/>
                    </a:cubicBezTo>
                    <a:cubicBezTo>
                      <a:pt x="521" y="421"/>
                      <a:pt x="559" y="458"/>
                      <a:pt x="559" y="505"/>
                    </a:cubicBezTo>
                    <a:cubicBezTo>
                      <a:pt x="559" y="552"/>
                      <a:pt x="521" y="590"/>
                      <a:pt x="474" y="590"/>
                    </a:cubicBezTo>
                    <a:close/>
                    <a:moveTo>
                      <a:pt x="474" y="445"/>
                    </a:moveTo>
                    <a:cubicBezTo>
                      <a:pt x="441" y="445"/>
                      <a:pt x="414" y="472"/>
                      <a:pt x="414" y="505"/>
                    </a:cubicBezTo>
                    <a:cubicBezTo>
                      <a:pt x="414" y="539"/>
                      <a:pt x="441" y="566"/>
                      <a:pt x="474" y="566"/>
                    </a:cubicBezTo>
                    <a:cubicBezTo>
                      <a:pt x="508" y="566"/>
                      <a:pt x="535" y="539"/>
                      <a:pt x="535" y="505"/>
                    </a:cubicBezTo>
                    <a:cubicBezTo>
                      <a:pt x="535" y="472"/>
                      <a:pt x="508" y="445"/>
                      <a:pt x="474" y="445"/>
                    </a:cubicBezTo>
                    <a:close/>
                  </a:path>
                </a:pathLst>
              </a:custGeom>
              <a:solidFill>
                <a:srgbClr val="ADCB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" name="그룹 15"/>
            <p:cNvGrpSpPr/>
            <p:nvPr/>
          </p:nvGrpSpPr>
          <p:grpSpPr>
            <a:xfrm>
              <a:off x="7013576" y="3536641"/>
              <a:ext cx="507462" cy="549758"/>
              <a:chOff x="7013576" y="3536641"/>
              <a:chExt cx="507462" cy="549758"/>
            </a:xfrm>
          </p:grpSpPr>
          <p:sp>
            <p:nvSpPr>
              <p:cNvPr id="37" name="Freeform 12"/>
              <p:cNvSpPr>
                <a:spLocks/>
              </p:cNvSpPr>
              <p:nvPr/>
            </p:nvSpPr>
            <p:spPr bwMode="auto">
              <a:xfrm>
                <a:off x="7149016" y="3580381"/>
                <a:ext cx="372022" cy="506018"/>
              </a:xfrm>
              <a:custGeom>
                <a:avLst/>
                <a:gdLst>
                  <a:gd name="T0" fmla="*/ 239 w 703"/>
                  <a:gd name="T1" fmla="*/ 0 h 956"/>
                  <a:gd name="T2" fmla="*/ 253 w 703"/>
                  <a:gd name="T3" fmla="*/ 14 h 956"/>
                  <a:gd name="T4" fmla="*/ 286 w 703"/>
                  <a:gd name="T5" fmla="*/ 52 h 956"/>
                  <a:gd name="T6" fmla="*/ 308 w 703"/>
                  <a:gd name="T7" fmla="*/ 91 h 956"/>
                  <a:gd name="T8" fmla="*/ 314 w 703"/>
                  <a:gd name="T9" fmla="*/ 100 h 956"/>
                  <a:gd name="T10" fmla="*/ 314 w 703"/>
                  <a:gd name="T11" fmla="*/ 103 h 956"/>
                  <a:gd name="T12" fmla="*/ 340 w 703"/>
                  <a:gd name="T13" fmla="*/ 225 h 956"/>
                  <a:gd name="T14" fmla="*/ 222 w 703"/>
                  <a:gd name="T15" fmla="*/ 516 h 956"/>
                  <a:gd name="T16" fmla="*/ 198 w 703"/>
                  <a:gd name="T17" fmla="*/ 582 h 956"/>
                  <a:gd name="T18" fmla="*/ 217 w 703"/>
                  <a:gd name="T19" fmla="*/ 582 h 956"/>
                  <a:gd name="T20" fmla="*/ 226 w 703"/>
                  <a:gd name="T21" fmla="*/ 591 h 956"/>
                  <a:gd name="T22" fmla="*/ 217 w 703"/>
                  <a:gd name="T23" fmla="*/ 601 h 956"/>
                  <a:gd name="T24" fmla="*/ 196 w 703"/>
                  <a:gd name="T25" fmla="*/ 601 h 956"/>
                  <a:gd name="T26" fmla="*/ 196 w 703"/>
                  <a:gd name="T27" fmla="*/ 665 h 956"/>
                  <a:gd name="T28" fmla="*/ 217 w 703"/>
                  <a:gd name="T29" fmla="*/ 665 h 956"/>
                  <a:gd name="T30" fmla="*/ 226 w 703"/>
                  <a:gd name="T31" fmla="*/ 675 h 956"/>
                  <a:gd name="T32" fmla="*/ 217 w 703"/>
                  <a:gd name="T33" fmla="*/ 684 h 956"/>
                  <a:gd name="T34" fmla="*/ 159 w 703"/>
                  <a:gd name="T35" fmla="*/ 684 h 956"/>
                  <a:gd name="T36" fmla="*/ 159 w 703"/>
                  <a:gd name="T37" fmla="*/ 749 h 956"/>
                  <a:gd name="T38" fmla="*/ 150 w 703"/>
                  <a:gd name="T39" fmla="*/ 759 h 956"/>
                  <a:gd name="T40" fmla="*/ 111 w 703"/>
                  <a:gd name="T41" fmla="*/ 759 h 956"/>
                  <a:gd name="T42" fmla="*/ 111 w 703"/>
                  <a:gd name="T43" fmla="*/ 802 h 956"/>
                  <a:gd name="T44" fmla="*/ 102 w 703"/>
                  <a:gd name="T45" fmla="*/ 812 h 956"/>
                  <a:gd name="T46" fmla="*/ 0 w 703"/>
                  <a:gd name="T47" fmla="*/ 812 h 956"/>
                  <a:gd name="T48" fmla="*/ 248 w 703"/>
                  <a:gd name="T49" fmla="*/ 956 h 956"/>
                  <a:gd name="T50" fmla="*/ 249 w 703"/>
                  <a:gd name="T51" fmla="*/ 955 h 956"/>
                  <a:gd name="T52" fmla="*/ 356 w 703"/>
                  <a:gd name="T53" fmla="*/ 909 h 956"/>
                  <a:gd name="T54" fmla="*/ 682 w 703"/>
                  <a:gd name="T55" fmla="*/ 490 h 956"/>
                  <a:gd name="T56" fmla="*/ 703 w 703"/>
                  <a:gd name="T57" fmla="*/ 327 h 956"/>
                  <a:gd name="T58" fmla="*/ 239 w 703"/>
                  <a:gd name="T59" fmla="*/ 0 h 9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03" h="956">
                    <a:moveTo>
                      <a:pt x="239" y="0"/>
                    </a:moveTo>
                    <a:cubicBezTo>
                      <a:pt x="253" y="14"/>
                      <a:pt x="253" y="14"/>
                      <a:pt x="253" y="14"/>
                    </a:cubicBezTo>
                    <a:cubicBezTo>
                      <a:pt x="286" y="52"/>
                      <a:pt x="286" y="52"/>
                      <a:pt x="286" y="52"/>
                    </a:cubicBezTo>
                    <a:cubicBezTo>
                      <a:pt x="294" y="64"/>
                      <a:pt x="302" y="77"/>
                      <a:pt x="308" y="91"/>
                    </a:cubicBezTo>
                    <a:cubicBezTo>
                      <a:pt x="314" y="100"/>
                      <a:pt x="314" y="100"/>
                      <a:pt x="314" y="100"/>
                    </a:cubicBezTo>
                    <a:cubicBezTo>
                      <a:pt x="314" y="103"/>
                      <a:pt x="314" y="103"/>
                      <a:pt x="314" y="103"/>
                    </a:cubicBezTo>
                    <a:cubicBezTo>
                      <a:pt x="331" y="141"/>
                      <a:pt x="340" y="182"/>
                      <a:pt x="340" y="225"/>
                    </a:cubicBezTo>
                    <a:cubicBezTo>
                      <a:pt x="340" y="226"/>
                      <a:pt x="337" y="367"/>
                      <a:pt x="222" y="516"/>
                    </a:cubicBezTo>
                    <a:cubicBezTo>
                      <a:pt x="208" y="534"/>
                      <a:pt x="201" y="554"/>
                      <a:pt x="198" y="582"/>
                    </a:cubicBezTo>
                    <a:cubicBezTo>
                      <a:pt x="217" y="582"/>
                      <a:pt x="217" y="582"/>
                      <a:pt x="217" y="582"/>
                    </a:cubicBezTo>
                    <a:cubicBezTo>
                      <a:pt x="222" y="582"/>
                      <a:pt x="226" y="586"/>
                      <a:pt x="226" y="591"/>
                    </a:cubicBezTo>
                    <a:cubicBezTo>
                      <a:pt x="226" y="596"/>
                      <a:pt x="222" y="601"/>
                      <a:pt x="217" y="601"/>
                    </a:cubicBezTo>
                    <a:cubicBezTo>
                      <a:pt x="196" y="601"/>
                      <a:pt x="196" y="601"/>
                      <a:pt x="196" y="601"/>
                    </a:cubicBezTo>
                    <a:cubicBezTo>
                      <a:pt x="196" y="665"/>
                      <a:pt x="196" y="665"/>
                      <a:pt x="196" y="665"/>
                    </a:cubicBezTo>
                    <a:cubicBezTo>
                      <a:pt x="217" y="665"/>
                      <a:pt x="217" y="665"/>
                      <a:pt x="217" y="665"/>
                    </a:cubicBezTo>
                    <a:cubicBezTo>
                      <a:pt x="222" y="665"/>
                      <a:pt x="226" y="669"/>
                      <a:pt x="226" y="675"/>
                    </a:cubicBezTo>
                    <a:cubicBezTo>
                      <a:pt x="226" y="680"/>
                      <a:pt x="222" y="684"/>
                      <a:pt x="217" y="684"/>
                    </a:cubicBezTo>
                    <a:cubicBezTo>
                      <a:pt x="159" y="684"/>
                      <a:pt x="159" y="684"/>
                      <a:pt x="159" y="684"/>
                    </a:cubicBezTo>
                    <a:cubicBezTo>
                      <a:pt x="159" y="749"/>
                      <a:pt x="159" y="749"/>
                      <a:pt x="159" y="749"/>
                    </a:cubicBezTo>
                    <a:cubicBezTo>
                      <a:pt x="159" y="754"/>
                      <a:pt x="155" y="759"/>
                      <a:pt x="150" y="759"/>
                    </a:cubicBezTo>
                    <a:cubicBezTo>
                      <a:pt x="111" y="759"/>
                      <a:pt x="111" y="759"/>
                      <a:pt x="111" y="759"/>
                    </a:cubicBezTo>
                    <a:cubicBezTo>
                      <a:pt x="111" y="802"/>
                      <a:pt x="111" y="802"/>
                      <a:pt x="111" y="802"/>
                    </a:cubicBezTo>
                    <a:cubicBezTo>
                      <a:pt x="111" y="807"/>
                      <a:pt x="107" y="812"/>
                      <a:pt x="102" y="812"/>
                    </a:cubicBezTo>
                    <a:cubicBezTo>
                      <a:pt x="0" y="812"/>
                      <a:pt x="0" y="812"/>
                      <a:pt x="0" y="812"/>
                    </a:cubicBezTo>
                    <a:cubicBezTo>
                      <a:pt x="248" y="956"/>
                      <a:pt x="248" y="956"/>
                      <a:pt x="248" y="956"/>
                    </a:cubicBezTo>
                    <a:cubicBezTo>
                      <a:pt x="248" y="955"/>
                      <a:pt x="249" y="955"/>
                      <a:pt x="249" y="955"/>
                    </a:cubicBezTo>
                    <a:cubicBezTo>
                      <a:pt x="356" y="909"/>
                      <a:pt x="356" y="909"/>
                      <a:pt x="356" y="909"/>
                    </a:cubicBezTo>
                    <a:cubicBezTo>
                      <a:pt x="512" y="824"/>
                      <a:pt x="635" y="676"/>
                      <a:pt x="682" y="490"/>
                    </a:cubicBezTo>
                    <a:cubicBezTo>
                      <a:pt x="696" y="436"/>
                      <a:pt x="703" y="381"/>
                      <a:pt x="703" y="327"/>
                    </a:cubicBezTo>
                    <a:cubicBezTo>
                      <a:pt x="239" y="0"/>
                      <a:pt x="239" y="0"/>
                      <a:pt x="239" y="0"/>
                    </a:cubicBezTo>
                  </a:path>
                </a:pathLst>
              </a:custGeom>
              <a:solidFill>
                <a:schemeClr val="bg1">
                  <a:lumMod val="75000"/>
                  <a:alpha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grpSp>
            <p:nvGrpSpPr>
              <p:cNvPr id="38" name="그룹 33"/>
              <p:cNvGrpSpPr/>
              <p:nvPr/>
            </p:nvGrpSpPr>
            <p:grpSpPr>
              <a:xfrm>
                <a:off x="7013576" y="3536641"/>
                <a:ext cx="324759" cy="478728"/>
                <a:chOff x="2857500" y="5413375"/>
                <a:chExt cx="398463" cy="587375"/>
              </a:xfrm>
            </p:grpSpPr>
            <p:sp>
              <p:nvSpPr>
                <p:cNvPr id="39" name="Freeform 222"/>
                <p:cNvSpPr>
                  <a:spLocks/>
                </p:cNvSpPr>
                <p:nvPr/>
              </p:nvSpPr>
              <p:spPr bwMode="auto">
                <a:xfrm>
                  <a:off x="2863850" y="5419725"/>
                  <a:ext cx="206375" cy="431800"/>
                </a:xfrm>
                <a:custGeom>
                  <a:avLst/>
                  <a:gdLst>
                    <a:gd name="T0" fmla="*/ 368 w 389"/>
                    <a:gd name="T1" fmla="*/ 0 h 817"/>
                    <a:gd name="T2" fmla="*/ 368 w 389"/>
                    <a:gd name="T3" fmla="*/ 817 h 817"/>
                    <a:gd name="T4" fmla="*/ 178 w 389"/>
                    <a:gd name="T5" fmla="*/ 817 h 817"/>
                    <a:gd name="T6" fmla="*/ 146 w 389"/>
                    <a:gd name="T7" fmla="*/ 721 h 817"/>
                    <a:gd name="T8" fmla="*/ 0 w 389"/>
                    <a:gd name="T9" fmla="*/ 364 h 817"/>
                    <a:gd name="T10" fmla="*/ 364 w 389"/>
                    <a:gd name="T11" fmla="*/ 0 h 817"/>
                    <a:gd name="T12" fmla="*/ 368 w 389"/>
                    <a:gd name="T13" fmla="*/ 0 h 8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89" h="817">
                      <a:moveTo>
                        <a:pt x="368" y="0"/>
                      </a:moveTo>
                      <a:cubicBezTo>
                        <a:pt x="368" y="817"/>
                        <a:pt x="368" y="817"/>
                        <a:pt x="368" y="817"/>
                      </a:cubicBezTo>
                      <a:cubicBezTo>
                        <a:pt x="178" y="817"/>
                        <a:pt x="178" y="817"/>
                        <a:pt x="178" y="817"/>
                      </a:cubicBezTo>
                      <a:cubicBezTo>
                        <a:pt x="175" y="782"/>
                        <a:pt x="168" y="750"/>
                        <a:pt x="146" y="721"/>
                      </a:cubicBezTo>
                      <a:cubicBezTo>
                        <a:pt x="8" y="544"/>
                        <a:pt x="0" y="376"/>
                        <a:pt x="0" y="364"/>
                      </a:cubicBezTo>
                      <a:cubicBezTo>
                        <a:pt x="0" y="163"/>
                        <a:pt x="163" y="0"/>
                        <a:pt x="364" y="0"/>
                      </a:cubicBezTo>
                      <a:cubicBezTo>
                        <a:pt x="387" y="0"/>
                        <a:pt x="389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40" name="Freeform 246"/>
                <p:cNvSpPr>
                  <a:spLocks noEditPoints="1"/>
                </p:cNvSpPr>
                <p:nvPr/>
              </p:nvSpPr>
              <p:spPr bwMode="auto">
                <a:xfrm>
                  <a:off x="2857500" y="5413375"/>
                  <a:ext cx="398463" cy="587375"/>
                </a:xfrm>
                <a:custGeom>
                  <a:avLst/>
                  <a:gdLst>
                    <a:gd name="T0" fmla="*/ 138 w 752"/>
                    <a:gd name="T1" fmla="*/ 485 h 1110"/>
                    <a:gd name="T2" fmla="*/ 284 w 752"/>
                    <a:gd name="T3" fmla="*/ 449 h 1110"/>
                    <a:gd name="T4" fmla="*/ 284 w 752"/>
                    <a:gd name="T5" fmla="*/ 360 h 1110"/>
                    <a:gd name="T6" fmla="*/ 279 w 752"/>
                    <a:gd name="T7" fmla="*/ 724 h 1110"/>
                    <a:gd name="T8" fmla="*/ 370 w 752"/>
                    <a:gd name="T9" fmla="*/ 689 h 1110"/>
                    <a:gd name="T10" fmla="*/ 446 w 752"/>
                    <a:gd name="T11" fmla="*/ 689 h 1110"/>
                    <a:gd name="T12" fmla="*/ 314 w 752"/>
                    <a:gd name="T13" fmla="*/ 664 h 1110"/>
                    <a:gd name="T14" fmla="*/ 426 w 752"/>
                    <a:gd name="T15" fmla="*/ 629 h 1110"/>
                    <a:gd name="T16" fmla="*/ 446 w 752"/>
                    <a:gd name="T17" fmla="*/ 664 h 1110"/>
                    <a:gd name="T18" fmla="*/ 314 w 752"/>
                    <a:gd name="T19" fmla="*/ 569 h 1110"/>
                    <a:gd name="T20" fmla="*/ 390 w 752"/>
                    <a:gd name="T21" fmla="*/ 569 h 1110"/>
                    <a:gd name="T22" fmla="*/ 482 w 752"/>
                    <a:gd name="T23" fmla="*/ 604 h 1110"/>
                    <a:gd name="T24" fmla="*/ 526 w 752"/>
                    <a:gd name="T25" fmla="*/ 950 h 1110"/>
                    <a:gd name="T26" fmla="*/ 286 w 752"/>
                    <a:gd name="T27" fmla="*/ 1098 h 1110"/>
                    <a:gd name="T28" fmla="*/ 154 w 752"/>
                    <a:gd name="T29" fmla="*/ 926 h 1110"/>
                    <a:gd name="T30" fmla="*/ 148 w 752"/>
                    <a:gd name="T31" fmla="*/ 740 h 1110"/>
                    <a:gd name="T32" fmla="*/ 610 w 752"/>
                    <a:gd name="T33" fmla="*/ 834 h 1110"/>
                    <a:gd name="T34" fmla="*/ 327 w 752"/>
                    <a:gd name="T35" fmla="*/ 752 h 1110"/>
                    <a:gd name="T36" fmla="*/ 552 w 752"/>
                    <a:gd name="T37" fmla="*/ 387 h 1110"/>
                    <a:gd name="T38" fmla="*/ 666 w 752"/>
                    <a:gd name="T39" fmla="*/ 451 h 1110"/>
                    <a:gd name="T40" fmla="*/ 552 w 752"/>
                    <a:gd name="T41" fmla="*/ 468 h 1110"/>
                    <a:gd name="T42" fmla="*/ 552 w 752"/>
                    <a:gd name="T43" fmla="*/ 572 h 1110"/>
                    <a:gd name="T44" fmla="*/ 666 w 752"/>
                    <a:gd name="T45" fmla="*/ 594 h 1110"/>
                    <a:gd name="T46" fmla="*/ 552 w 752"/>
                    <a:gd name="T47" fmla="*/ 630 h 1110"/>
                    <a:gd name="T48" fmla="*/ 202 w 752"/>
                    <a:gd name="T49" fmla="*/ 311 h 1110"/>
                    <a:gd name="T50" fmla="*/ 460 w 752"/>
                    <a:gd name="T51" fmla="*/ 504 h 1110"/>
                    <a:gd name="T52" fmla="*/ 604 w 752"/>
                    <a:gd name="T53" fmla="*/ 318 h 1110"/>
                    <a:gd name="T54" fmla="*/ 728 w 752"/>
                    <a:gd name="T55" fmla="*/ 376 h 1110"/>
                    <a:gd name="T56" fmla="*/ 386 w 752"/>
                    <a:gd name="T57" fmla="*/ 30 h 1110"/>
                    <a:gd name="T58" fmla="*/ 304 w 752"/>
                    <a:gd name="T59" fmla="*/ 31 h 1110"/>
                    <a:gd name="T60" fmla="*/ 242 w 752"/>
                    <a:gd name="T61" fmla="*/ 822 h 1110"/>
                    <a:gd name="T62" fmla="*/ 167 w 752"/>
                    <a:gd name="T63" fmla="*/ 725 h 1110"/>
                    <a:gd name="T64" fmla="*/ 548 w 752"/>
                    <a:gd name="T65" fmla="*/ 846 h 1110"/>
                    <a:gd name="T66" fmla="*/ 380 w 752"/>
                    <a:gd name="T67" fmla="*/ 300 h 1110"/>
                    <a:gd name="T68" fmla="*/ 380 w 752"/>
                    <a:gd name="T69" fmla="*/ 348 h 1110"/>
                    <a:gd name="T70" fmla="*/ 380 w 752"/>
                    <a:gd name="T71" fmla="*/ 396 h 1110"/>
                    <a:gd name="T72" fmla="*/ 380 w 752"/>
                    <a:gd name="T73" fmla="*/ 444 h 1110"/>
                    <a:gd name="T74" fmla="*/ 380 w 752"/>
                    <a:gd name="T75" fmla="*/ 492 h 1110"/>
                    <a:gd name="T76" fmla="*/ 380 w 752"/>
                    <a:gd name="T77" fmla="*/ 156 h 1110"/>
                    <a:gd name="T78" fmla="*/ 380 w 752"/>
                    <a:gd name="T79" fmla="*/ 204 h 1110"/>
                    <a:gd name="T80" fmla="*/ 380 w 752"/>
                    <a:gd name="T81" fmla="*/ 108 h 1110"/>
                    <a:gd name="T82" fmla="*/ 380 w 752"/>
                    <a:gd name="T83" fmla="*/ 252 h 1110"/>
                    <a:gd name="T84" fmla="*/ 454 w 752"/>
                    <a:gd name="T85" fmla="*/ 204 h 1110"/>
                    <a:gd name="T86" fmla="*/ 454 w 752"/>
                    <a:gd name="T87" fmla="*/ 252 h 1110"/>
                    <a:gd name="T88" fmla="*/ 454 w 752"/>
                    <a:gd name="T89" fmla="*/ 156 h 1110"/>
                    <a:gd name="T90" fmla="*/ 454 w 752"/>
                    <a:gd name="T91" fmla="*/ 300 h 1110"/>
                    <a:gd name="T92" fmla="*/ 557 w 752"/>
                    <a:gd name="T93" fmla="*/ 317 h 1110"/>
                    <a:gd name="T94" fmla="*/ 455 w 752"/>
                    <a:gd name="T95" fmla="*/ 311 h 1110"/>
                    <a:gd name="T96" fmla="*/ 454 w 752"/>
                    <a:gd name="T97" fmla="*/ 108 h 1110"/>
                    <a:gd name="T98" fmla="*/ 509 w 752"/>
                    <a:gd name="T99" fmla="*/ 317 h 1110"/>
                    <a:gd name="T100" fmla="*/ 241 w 752"/>
                    <a:gd name="T101" fmla="*/ 243 h 1110"/>
                    <a:gd name="T102" fmla="*/ 196 w 752"/>
                    <a:gd name="T103" fmla="*/ 246 h 1110"/>
                    <a:gd name="T104" fmla="*/ 190 w 752"/>
                    <a:gd name="T105" fmla="*/ 240 h 1110"/>
                    <a:gd name="T106" fmla="*/ 292 w 752"/>
                    <a:gd name="T107" fmla="*/ 222 h 1110"/>
                    <a:gd name="T108" fmla="*/ 202 w 752"/>
                    <a:gd name="T109" fmla="*/ 264 h 1110"/>
                    <a:gd name="T110" fmla="*/ 304 w 752"/>
                    <a:gd name="T111" fmla="*/ 174 h 1110"/>
                    <a:gd name="T112" fmla="*/ 304 w 752"/>
                    <a:gd name="T113" fmla="*/ 78 h 1110"/>
                    <a:gd name="T114" fmla="*/ 304 w 752"/>
                    <a:gd name="T115" fmla="*/ 126 h 1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52" h="1110">
                      <a:moveTo>
                        <a:pt x="138" y="503"/>
                      </a:moveTo>
                      <a:cubicBezTo>
                        <a:pt x="224" y="503"/>
                        <a:pt x="224" y="503"/>
                        <a:pt x="224" y="503"/>
                      </a:cubicBezTo>
                      <a:cubicBezTo>
                        <a:pt x="224" y="520"/>
                        <a:pt x="224" y="520"/>
                        <a:pt x="224" y="520"/>
                      </a:cubicBezTo>
                      <a:cubicBezTo>
                        <a:pt x="138" y="520"/>
                        <a:pt x="138" y="520"/>
                        <a:pt x="138" y="520"/>
                      </a:cubicBezTo>
                      <a:lnTo>
                        <a:pt x="138" y="503"/>
                      </a:lnTo>
                      <a:close/>
                      <a:moveTo>
                        <a:pt x="138" y="467"/>
                      </a:moveTo>
                      <a:cubicBezTo>
                        <a:pt x="138" y="485"/>
                        <a:pt x="138" y="485"/>
                        <a:pt x="138" y="485"/>
                      </a:cubicBezTo>
                      <a:cubicBezTo>
                        <a:pt x="224" y="485"/>
                        <a:pt x="224" y="485"/>
                        <a:pt x="224" y="485"/>
                      </a:cubicBezTo>
                      <a:cubicBezTo>
                        <a:pt x="224" y="467"/>
                        <a:pt x="224" y="467"/>
                        <a:pt x="224" y="467"/>
                      </a:cubicBezTo>
                      <a:lnTo>
                        <a:pt x="138" y="467"/>
                      </a:lnTo>
                      <a:close/>
                      <a:moveTo>
                        <a:pt x="284" y="431"/>
                      </a:moveTo>
                      <a:cubicBezTo>
                        <a:pt x="138" y="431"/>
                        <a:pt x="138" y="431"/>
                        <a:pt x="138" y="431"/>
                      </a:cubicBezTo>
                      <a:cubicBezTo>
                        <a:pt x="138" y="449"/>
                        <a:pt x="138" y="449"/>
                        <a:pt x="138" y="449"/>
                      </a:cubicBezTo>
                      <a:cubicBezTo>
                        <a:pt x="284" y="449"/>
                        <a:pt x="284" y="449"/>
                        <a:pt x="284" y="449"/>
                      </a:cubicBezTo>
                      <a:lnTo>
                        <a:pt x="284" y="431"/>
                      </a:lnTo>
                      <a:close/>
                      <a:moveTo>
                        <a:pt x="284" y="396"/>
                      </a:moveTo>
                      <a:cubicBezTo>
                        <a:pt x="138" y="396"/>
                        <a:pt x="138" y="396"/>
                        <a:pt x="138" y="396"/>
                      </a:cubicBezTo>
                      <a:cubicBezTo>
                        <a:pt x="138" y="413"/>
                        <a:pt x="138" y="413"/>
                        <a:pt x="138" y="413"/>
                      </a:cubicBezTo>
                      <a:cubicBezTo>
                        <a:pt x="284" y="413"/>
                        <a:pt x="284" y="413"/>
                        <a:pt x="284" y="413"/>
                      </a:cubicBezTo>
                      <a:lnTo>
                        <a:pt x="284" y="396"/>
                      </a:lnTo>
                      <a:close/>
                      <a:moveTo>
                        <a:pt x="284" y="360"/>
                      </a:moveTo>
                      <a:cubicBezTo>
                        <a:pt x="138" y="360"/>
                        <a:pt x="138" y="360"/>
                        <a:pt x="138" y="360"/>
                      </a:cubicBezTo>
                      <a:cubicBezTo>
                        <a:pt x="138" y="377"/>
                        <a:pt x="138" y="377"/>
                        <a:pt x="138" y="377"/>
                      </a:cubicBezTo>
                      <a:cubicBezTo>
                        <a:pt x="284" y="377"/>
                        <a:pt x="284" y="377"/>
                        <a:pt x="284" y="377"/>
                      </a:cubicBezTo>
                      <a:lnTo>
                        <a:pt x="284" y="360"/>
                      </a:lnTo>
                      <a:close/>
                      <a:moveTo>
                        <a:pt x="314" y="689"/>
                      </a:moveTo>
                      <a:cubicBezTo>
                        <a:pt x="279" y="689"/>
                        <a:pt x="279" y="689"/>
                        <a:pt x="279" y="689"/>
                      </a:cubicBezTo>
                      <a:cubicBezTo>
                        <a:pt x="279" y="724"/>
                        <a:pt x="279" y="724"/>
                        <a:pt x="279" y="724"/>
                      </a:cubicBezTo>
                      <a:cubicBezTo>
                        <a:pt x="314" y="724"/>
                        <a:pt x="314" y="724"/>
                        <a:pt x="314" y="724"/>
                      </a:cubicBezTo>
                      <a:lnTo>
                        <a:pt x="314" y="689"/>
                      </a:lnTo>
                      <a:close/>
                      <a:moveTo>
                        <a:pt x="370" y="689"/>
                      </a:moveTo>
                      <a:cubicBezTo>
                        <a:pt x="334" y="689"/>
                        <a:pt x="334" y="689"/>
                        <a:pt x="334" y="689"/>
                      </a:cubicBezTo>
                      <a:cubicBezTo>
                        <a:pt x="334" y="724"/>
                        <a:pt x="334" y="724"/>
                        <a:pt x="334" y="724"/>
                      </a:cubicBezTo>
                      <a:cubicBezTo>
                        <a:pt x="370" y="724"/>
                        <a:pt x="370" y="724"/>
                        <a:pt x="370" y="724"/>
                      </a:cubicBezTo>
                      <a:lnTo>
                        <a:pt x="370" y="689"/>
                      </a:lnTo>
                      <a:close/>
                      <a:moveTo>
                        <a:pt x="426" y="689"/>
                      </a:moveTo>
                      <a:cubicBezTo>
                        <a:pt x="390" y="689"/>
                        <a:pt x="390" y="689"/>
                        <a:pt x="390" y="689"/>
                      </a:cubicBezTo>
                      <a:cubicBezTo>
                        <a:pt x="390" y="724"/>
                        <a:pt x="390" y="724"/>
                        <a:pt x="390" y="724"/>
                      </a:cubicBezTo>
                      <a:cubicBezTo>
                        <a:pt x="426" y="724"/>
                        <a:pt x="426" y="724"/>
                        <a:pt x="426" y="724"/>
                      </a:cubicBezTo>
                      <a:lnTo>
                        <a:pt x="426" y="689"/>
                      </a:lnTo>
                      <a:close/>
                      <a:moveTo>
                        <a:pt x="482" y="689"/>
                      </a:moveTo>
                      <a:cubicBezTo>
                        <a:pt x="446" y="689"/>
                        <a:pt x="446" y="689"/>
                        <a:pt x="446" y="689"/>
                      </a:cubicBezTo>
                      <a:cubicBezTo>
                        <a:pt x="446" y="724"/>
                        <a:pt x="446" y="724"/>
                        <a:pt x="446" y="724"/>
                      </a:cubicBezTo>
                      <a:cubicBezTo>
                        <a:pt x="482" y="724"/>
                        <a:pt x="482" y="724"/>
                        <a:pt x="482" y="724"/>
                      </a:cubicBezTo>
                      <a:lnTo>
                        <a:pt x="482" y="689"/>
                      </a:lnTo>
                      <a:close/>
                      <a:moveTo>
                        <a:pt x="314" y="629"/>
                      </a:moveTo>
                      <a:cubicBezTo>
                        <a:pt x="279" y="629"/>
                        <a:pt x="279" y="629"/>
                        <a:pt x="279" y="629"/>
                      </a:cubicBezTo>
                      <a:cubicBezTo>
                        <a:pt x="279" y="664"/>
                        <a:pt x="279" y="664"/>
                        <a:pt x="279" y="664"/>
                      </a:cubicBezTo>
                      <a:cubicBezTo>
                        <a:pt x="314" y="664"/>
                        <a:pt x="314" y="664"/>
                        <a:pt x="314" y="664"/>
                      </a:cubicBezTo>
                      <a:lnTo>
                        <a:pt x="314" y="629"/>
                      </a:lnTo>
                      <a:close/>
                      <a:moveTo>
                        <a:pt x="370" y="629"/>
                      </a:moveTo>
                      <a:cubicBezTo>
                        <a:pt x="334" y="629"/>
                        <a:pt x="334" y="629"/>
                        <a:pt x="334" y="629"/>
                      </a:cubicBezTo>
                      <a:cubicBezTo>
                        <a:pt x="334" y="664"/>
                        <a:pt x="334" y="664"/>
                        <a:pt x="334" y="664"/>
                      </a:cubicBezTo>
                      <a:cubicBezTo>
                        <a:pt x="370" y="664"/>
                        <a:pt x="370" y="664"/>
                        <a:pt x="370" y="664"/>
                      </a:cubicBezTo>
                      <a:lnTo>
                        <a:pt x="370" y="629"/>
                      </a:lnTo>
                      <a:close/>
                      <a:moveTo>
                        <a:pt x="426" y="629"/>
                      </a:moveTo>
                      <a:cubicBezTo>
                        <a:pt x="390" y="629"/>
                        <a:pt x="390" y="629"/>
                        <a:pt x="390" y="629"/>
                      </a:cubicBezTo>
                      <a:cubicBezTo>
                        <a:pt x="390" y="664"/>
                        <a:pt x="390" y="664"/>
                        <a:pt x="390" y="664"/>
                      </a:cubicBezTo>
                      <a:cubicBezTo>
                        <a:pt x="426" y="664"/>
                        <a:pt x="426" y="664"/>
                        <a:pt x="426" y="664"/>
                      </a:cubicBezTo>
                      <a:lnTo>
                        <a:pt x="426" y="629"/>
                      </a:lnTo>
                      <a:close/>
                      <a:moveTo>
                        <a:pt x="482" y="629"/>
                      </a:moveTo>
                      <a:cubicBezTo>
                        <a:pt x="446" y="629"/>
                        <a:pt x="446" y="629"/>
                        <a:pt x="446" y="629"/>
                      </a:cubicBezTo>
                      <a:cubicBezTo>
                        <a:pt x="446" y="664"/>
                        <a:pt x="446" y="664"/>
                        <a:pt x="446" y="664"/>
                      </a:cubicBezTo>
                      <a:cubicBezTo>
                        <a:pt x="482" y="664"/>
                        <a:pt x="482" y="664"/>
                        <a:pt x="482" y="664"/>
                      </a:cubicBezTo>
                      <a:lnTo>
                        <a:pt x="482" y="629"/>
                      </a:lnTo>
                      <a:close/>
                      <a:moveTo>
                        <a:pt x="314" y="569"/>
                      </a:moveTo>
                      <a:cubicBezTo>
                        <a:pt x="279" y="569"/>
                        <a:pt x="279" y="569"/>
                        <a:pt x="279" y="569"/>
                      </a:cubicBezTo>
                      <a:cubicBezTo>
                        <a:pt x="279" y="604"/>
                        <a:pt x="279" y="604"/>
                        <a:pt x="279" y="604"/>
                      </a:cubicBezTo>
                      <a:cubicBezTo>
                        <a:pt x="314" y="604"/>
                        <a:pt x="314" y="604"/>
                        <a:pt x="314" y="604"/>
                      </a:cubicBezTo>
                      <a:lnTo>
                        <a:pt x="314" y="569"/>
                      </a:lnTo>
                      <a:close/>
                      <a:moveTo>
                        <a:pt x="370" y="569"/>
                      </a:moveTo>
                      <a:cubicBezTo>
                        <a:pt x="334" y="569"/>
                        <a:pt x="334" y="569"/>
                        <a:pt x="334" y="569"/>
                      </a:cubicBezTo>
                      <a:cubicBezTo>
                        <a:pt x="334" y="604"/>
                        <a:pt x="334" y="604"/>
                        <a:pt x="334" y="604"/>
                      </a:cubicBezTo>
                      <a:cubicBezTo>
                        <a:pt x="370" y="604"/>
                        <a:pt x="370" y="604"/>
                        <a:pt x="370" y="604"/>
                      </a:cubicBezTo>
                      <a:lnTo>
                        <a:pt x="370" y="569"/>
                      </a:lnTo>
                      <a:close/>
                      <a:moveTo>
                        <a:pt x="426" y="569"/>
                      </a:moveTo>
                      <a:cubicBezTo>
                        <a:pt x="390" y="569"/>
                        <a:pt x="390" y="569"/>
                        <a:pt x="390" y="569"/>
                      </a:cubicBezTo>
                      <a:cubicBezTo>
                        <a:pt x="390" y="604"/>
                        <a:pt x="390" y="604"/>
                        <a:pt x="390" y="604"/>
                      </a:cubicBezTo>
                      <a:cubicBezTo>
                        <a:pt x="426" y="604"/>
                        <a:pt x="426" y="604"/>
                        <a:pt x="426" y="604"/>
                      </a:cubicBezTo>
                      <a:lnTo>
                        <a:pt x="426" y="569"/>
                      </a:lnTo>
                      <a:close/>
                      <a:moveTo>
                        <a:pt x="482" y="569"/>
                      </a:moveTo>
                      <a:cubicBezTo>
                        <a:pt x="446" y="569"/>
                        <a:pt x="446" y="569"/>
                        <a:pt x="446" y="569"/>
                      </a:cubicBezTo>
                      <a:cubicBezTo>
                        <a:pt x="446" y="604"/>
                        <a:pt x="446" y="604"/>
                        <a:pt x="446" y="604"/>
                      </a:cubicBezTo>
                      <a:cubicBezTo>
                        <a:pt x="482" y="604"/>
                        <a:pt x="482" y="604"/>
                        <a:pt x="482" y="604"/>
                      </a:cubicBezTo>
                      <a:lnTo>
                        <a:pt x="482" y="569"/>
                      </a:lnTo>
                      <a:close/>
                      <a:moveTo>
                        <a:pt x="572" y="846"/>
                      </a:moveTo>
                      <a:cubicBezTo>
                        <a:pt x="572" y="926"/>
                        <a:pt x="572" y="926"/>
                        <a:pt x="572" y="926"/>
                      </a:cubicBezTo>
                      <a:cubicBezTo>
                        <a:pt x="598" y="926"/>
                        <a:pt x="598" y="926"/>
                        <a:pt x="598" y="926"/>
                      </a:cubicBezTo>
                      <a:cubicBezTo>
                        <a:pt x="604" y="926"/>
                        <a:pt x="610" y="931"/>
                        <a:pt x="610" y="938"/>
                      </a:cubicBezTo>
                      <a:cubicBezTo>
                        <a:pt x="610" y="945"/>
                        <a:pt x="604" y="950"/>
                        <a:pt x="598" y="950"/>
                      </a:cubicBezTo>
                      <a:cubicBezTo>
                        <a:pt x="526" y="950"/>
                        <a:pt x="526" y="950"/>
                        <a:pt x="526" y="950"/>
                      </a:cubicBezTo>
                      <a:cubicBezTo>
                        <a:pt x="526" y="1031"/>
                        <a:pt x="526" y="1031"/>
                        <a:pt x="526" y="1031"/>
                      </a:cubicBezTo>
                      <a:cubicBezTo>
                        <a:pt x="526" y="1038"/>
                        <a:pt x="521" y="1043"/>
                        <a:pt x="514" y="1043"/>
                      </a:cubicBezTo>
                      <a:cubicBezTo>
                        <a:pt x="466" y="1043"/>
                        <a:pt x="466" y="1043"/>
                        <a:pt x="466" y="1043"/>
                      </a:cubicBezTo>
                      <a:cubicBezTo>
                        <a:pt x="466" y="1098"/>
                        <a:pt x="466" y="1098"/>
                        <a:pt x="466" y="1098"/>
                      </a:cubicBezTo>
                      <a:cubicBezTo>
                        <a:pt x="466" y="1104"/>
                        <a:pt x="460" y="1110"/>
                        <a:pt x="454" y="1110"/>
                      </a:cubicBezTo>
                      <a:cubicBezTo>
                        <a:pt x="298" y="1110"/>
                        <a:pt x="298" y="1110"/>
                        <a:pt x="298" y="1110"/>
                      </a:cubicBezTo>
                      <a:cubicBezTo>
                        <a:pt x="291" y="1110"/>
                        <a:pt x="286" y="1104"/>
                        <a:pt x="286" y="1098"/>
                      </a:cubicBezTo>
                      <a:cubicBezTo>
                        <a:pt x="286" y="1043"/>
                        <a:pt x="286" y="1043"/>
                        <a:pt x="286" y="1043"/>
                      </a:cubicBezTo>
                      <a:cubicBezTo>
                        <a:pt x="236" y="1043"/>
                        <a:pt x="236" y="1043"/>
                        <a:pt x="236" y="1043"/>
                      </a:cubicBezTo>
                      <a:cubicBezTo>
                        <a:pt x="230" y="1043"/>
                        <a:pt x="224" y="1038"/>
                        <a:pt x="224" y="1031"/>
                      </a:cubicBezTo>
                      <a:cubicBezTo>
                        <a:pt x="224" y="950"/>
                        <a:pt x="224" y="950"/>
                        <a:pt x="224" y="950"/>
                      </a:cubicBezTo>
                      <a:cubicBezTo>
                        <a:pt x="154" y="950"/>
                        <a:pt x="154" y="950"/>
                        <a:pt x="154" y="950"/>
                      </a:cubicBezTo>
                      <a:cubicBezTo>
                        <a:pt x="148" y="950"/>
                        <a:pt x="142" y="945"/>
                        <a:pt x="142" y="938"/>
                      </a:cubicBezTo>
                      <a:cubicBezTo>
                        <a:pt x="142" y="931"/>
                        <a:pt x="148" y="926"/>
                        <a:pt x="154" y="926"/>
                      </a:cubicBezTo>
                      <a:cubicBezTo>
                        <a:pt x="178" y="926"/>
                        <a:pt x="178" y="926"/>
                        <a:pt x="178" y="926"/>
                      </a:cubicBezTo>
                      <a:cubicBezTo>
                        <a:pt x="178" y="846"/>
                        <a:pt x="178" y="846"/>
                        <a:pt x="178" y="846"/>
                      </a:cubicBezTo>
                      <a:cubicBezTo>
                        <a:pt x="154" y="846"/>
                        <a:pt x="154" y="846"/>
                        <a:pt x="154" y="846"/>
                      </a:cubicBezTo>
                      <a:cubicBezTo>
                        <a:pt x="148" y="846"/>
                        <a:pt x="142" y="840"/>
                        <a:pt x="142" y="834"/>
                      </a:cubicBezTo>
                      <a:cubicBezTo>
                        <a:pt x="142" y="827"/>
                        <a:pt x="148" y="822"/>
                        <a:pt x="154" y="822"/>
                      </a:cubicBezTo>
                      <a:cubicBezTo>
                        <a:pt x="177" y="822"/>
                        <a:pt x="177" y="822"/>
                        <a:pt x="177" y="822"/>
                      </a:cubicBezTo>
                      <a:cubicBezTo>
                        <a:pt x="173" y="788"/>
                        <a:pt x="165" y="762"/>
                        <a:pt x="148" y="740"/>
                      </a:cubicBezTo>
                      <a:cubicBezTo>
                        <a:pt x="4" y="554"/>
                        <a:pt x="0" y="378"/>
                        <a:pt x="0" y="376"/>
                      </a:cubicBezTo>
                      <a:cubicBezTo>
                        <a:pt x="0" y="169"/>
                        <a:pt x="169" y="0"/>
                        <a:pt x="376" y="0"/>
                      </a:cubicBezTo>
                      <a:cubicBezTo>
                        <a:pt x="583" y="0"/>
                        <a:pt x="752" y="169"/>
                        <a:pt x="752" y="376"/>
                      </a:cubicBezTo>
                      <a:cubicBezTo>
                        <a:pt x="752" y="378"/>
                        <a:pt x="748" y="554"/>
                        <a:pt x="604" y="740"/>
                      </a:cubicBezTo>
                      <a:cubicBezTo>
                        <a:pt x="587" y="762"/>
                        <a:pt x="578" y="788"/>
                        <a:pt x="574" y="822"/>
                      </a:cubicBezTo>
                      <a:cubicBezTo>
                        <a:pt x="598" y="822"/>
                        <a:pt x="598" y="822"/>
                        <a:pt x="598" y="822"/>
                      </a:cubicBezTo>
                      <a:cubicBezTo>
                        <a:pt x="604" y="822"/>
                        <a:pt x="610" y="827"/>
                        <a:pt x="610" y="834"/>
                      </a:cubicBezTo>
                      <a:cubicBezTo>
                        <a:pt x="610" y="840"/>
                        <a:pt x="604" y="846"/>
                        <a:pt x="598" y="846"/>
                      </a:cubicBezTo>
                      <a:lnTo>
                        <a:pt x="572" y="846"/>
                      </a:lnTo>
                      <a:close/>
                      <a:moveTo>
                        <a:pt x="260" y="522"/>
                      </a:moveTo>
                      <a:cubicBezTo>
                        <a:pt x="260" y="822"/>
                        <a:pt x="260" y="822"/>
                        <a:pt x="260" y="822"/>
                      </a:cubicBezTo>
                      <a:cubicBezTo>
                        <a:pt x="315" y="822"/>
                        <a:pt x="315" y="822"/>
                        <a:pt x="315" y="822"/>
                      </a:cubicBezTo>
                      <a:cubicBezTo>
                        <a:pt x="315" y="764"/>
                        <a:pt x="315" y="764"/>
                        <a:pt x="315" y="764"/>
                      </a:cubicBezTo>
                      <a:cubicBezTo>
                        <a:pt x="315" y="758"/>
                        <a:pt x="321" y="752"/>
                        <a:pt x="327" y="752"/>
                      </a:cubicBezTo>
                      <a:cubicBezTo>
                        <a:pt x="433" y="752"/>
                        <a:pt x="433" y="752"/>
                        <a:pt x="433" y="752"/>
                      </a:cubicBezTo>
                      <a:cubicBezTo>
                        <a:pt x="440" y="752"/>
                        <a:pt x="445" y="758"/>
                        <a:pt x="445" y="764"/>
                      </a:cubicBezTo>
                      <a:cubicBezTo>
                        <a:pt x="445" y="822"/>
                        <a:pt x="445" y="822"/>
                        <a:pt x="445" y="822"/>
                      </a:cubicBezTo>
                      <a:cubicBezTo>
                        <a:pt x="501" y="822"/>
                        <a:pt x="501" y="822"/>
                        <a:pt x="501" y="822"/>
                      </a:cubicBezTo>
                      <a:cubicBezTo>
                        <a:pt x="501" y="522"/>
                        <a:pt x="501" y="522"/>
                        <a:pt x="501" y="522"/>
                      </a:cubicBezTo>
                      <a:lnTo>
                        <a:pt x="260" y="522"/>
                      </a:lnTo>
                      <a:close/>
                      <a:moveTo>
                        <a:pt x="552" y="387"/>
                      </a:moveTo>
                      <a:cubicBezTo>
                        <a:pt x="552" y="410"/>
                        <a:pt x="552" y="410"/>
                        <a:pt x="552" y="410"/>
                      </a:cubicBezTo>
                      <a:cubicBezTo>
                        <a:pt x="666" y="410"/>
                        <a:pt x="666" y="410"/>
                        <a:pt x="666" y="410"/>
                      </a:cubicBezTo>
                      <a:cubicBezTo>
                        <a:pt x="666" y="387"/>
                        <a:pt x="666" y="387"/>
                        <a:pt x="666" y="387"/>
                      </a:cubicBezTo>
                      <a:lnTo>
                        <a:pt x="552" y="387"/>
                      </a:lnTo>
                      <a:close/>
                      <a:moveTo>
                        <a:pt x="552" y="428"/>
                      </a:moveTo>
                      <a:cubicBezTo>
                        <a:pt x="552" y="451"/>
                        <a:pt x="552" y="451"/>
                        <a:pt x="552" y="451"/>
                      </a:cubicBezTo>
                      <a:cubicBezTo>
                        <a:pt x="666" y="451"/>
                        <a:pt x="666" y="451"/>
                        <a:pt x="666" y="451"/>
                      </a:cubicBezTo>
                      <a:cubicBezTo>
                        <a:pt x="666" y="428"/>
                        <a:pt x="666" y="428"/>
                        <a:pt x="666" y="428"/>
                      </a:cubicBezTo>
                      <a:lnTo>
                        <a:pt x="552" y="428"/>
                      </a:lnTo>
                      <a:close/>
                      <a:moveTo>
                        <a:pt x="552" y="468"/>
                      </a:moveTo>
                      <a:cubicBezTo>
                        <a:pt x="552" y="491"/>
                        <a:pt x="552" y="491"/>
                        <a:pt x="552" y="491"/>
                      </a:cubicBezTo>
                      <a:cubicBezTo>
                        <a:pt x="666" y="491"/>
                        <a:pt x="666" y="491"/>
                        <a:pt x="666" y="491"/>
                      </a:cubicBezTo>
                      <a:cubicBezTo>
                        <a:pt x="666" y="468"/>
                        <a:pt x="666" y="468"/>
                        <a:pt x="666" y="468"/>
                      </a:cubicBezTo>
                      <a:lnTo>
                        <a:pt x="552" y="468"/>
                      </a:lnTo>
                      <a:close/>
                      <a:moveTo>
                        <a:pt x="552" y="509"/>
                      </a:moveTo>
                      <a:cubicBezTo>
                        <a:pt x="552" y="532"/>
                        <a:pt x="552" y="532"/>
                        <a:pt x="552" y="532"/>
                      </a:cubicBezTo>
                      <a:cubicBezTo>
                        <a:pt x="666" y="532"/>
                        <a:pt x="666" y="532"/>
                        <a:pt x="666" y="532"/>
                      </a:cubicBezTo>
                      <a:cubicBezTo>
                        <a:pt x="666" y="509"/>
                        <a:pt x="666" y="509"/>
                        <a:pt x="666" y="509"/>
                      </a:cubicBezTo>
                      <a:lnTo>
                        <a:pt x="552" y="509"/>
                      </a:lnTo>
                      <a:close/>
                      <a:moveTo>
                        <a:pt x="552" y="549"/>
                      </a:moveTo>
                      <a:cubicBezTo>
                        <a:pt x="552" y="572"/>
                        <a:pt x="552" y="572"/>
                        <a:pt x="552" y="572"/>
                      </a:cubicBezTo>
                      <a:cubicBezTo>
                        <a:pt x="666" y="572"/>
                        <a:pt x="666" y="572"/>
                        <a:pt x="666" y="572"/>
                      </a:cubicBezTo>
                      <a:cubicBezTo>
                        <a:pt x="666" y="549"/>
                        <a:pt x="666" y="549"/>
                        <a:pt x="666" y="549"/>
                      </a:cubicBezTo>
                      <a:lnTo>
                        <a:pt x="552" y="549"/>
                      </a:lnTo>
                      <a:close/>
                      <a:moveTo>
                        <a:pt x="552" y="590"/>
                      </a:moveTo>
                      <a:cubicBezTo>
                        <a:pt x="552" y="613"/>
                        <a:pt x="552" y="613"/>
                        <a:pt x="552" y="613"/>
                      </a:cubicBezTo>
                      <a:cubicBezTo>
                        <a:pt x="657" y="613"/>
                        <a:pt x="657" y="613"/>
                        <a:pt x="657" y="613"/>
                      </a:cubicBezTo>
                      <a:cubicBezTo>
                        <a:pt x="660" y="606"/>
                        <a:pt x="663" y="600"/>
                        <a:pt x="666" y="594"/>
                      </a:cubicBezTo>
                      <a:cubicBezTo>
                        <a:pt x="666" y="590"/>
                        <a:pt x="666" y="590"/>
                        <a:pt x="666" y="590"/>
                      </a:cubicBezTo>
                      <a:lnTo>
                        <a:pt x="552" y="590"/>
                      </a:lnTo>
                      <a:close/>
                      <a:moveTo>
                        <a:pt x="552" y="630"/>
                      </a:moveTo>
                      <a:cubicBezTo>
                        <a:pt x="552" y="653"/>
                        <a:pt x="552" y="653"/>
                        <a:pt x="552" y="653"/>
                      </a:cubicBezTo>
                      <a:cubicBezTo>
                        <a:pt x="634" y="653"/>
                        <a:pt x="634" y="653"/>
                        <a:pt x="634" y="653"/>
                      </a:cubicBezTo>
                      <a:cubicBezTo>
                        <a:pt x="639" y="646"/>
                        <a:pt x="643" y="638"/>
                        <a:pt x="647" y="630"/>
                      </a:cubicBezTo>
                      <a:lnTo>
                        <a:pt x="552" y="630"/>
                      </a:lnTo>
                      <a:close/>
                      <a:moveTo>
                        <a:pt x="24" y="376"/>
                      </a:moveTo>
                      <a:cubicBezTo>
                        <a:pt x="24" y="377"/>
                        <a:pt x="27" y="495"/>
                        <a:pt x="109" y="638"/>
                      </a:cubicBezTo>
                      <a:cubicBezTo>
                        <a:pt x="109" y="320"/>
                        <a:pt x="109" y="320"/>
                        <a:pt x="109" y="320"/>
                      </a:cubicBezTo>
                      <a:cubicBezTo>
                        <a:pt x="109" y="315"/>
                        <a:pt x="113" y="311"/>
                        <a:pt x="118" y="311"/>
                      </a:cubicBezTo>
                      <a:cubicBezTo>
                        <a:pt x="191" y="311"/>
                        <a:pt x="191" y="311"/>
                        <a:pt x="191" y="311"/>
                      </a:cubicBezTo>
                      <a:cubicBezTo>
                        <a:pt x="192" y="308"/>
                        <a:pt x="194" y="306"/>
                        <a:pt x="196" y="306"/>
                      </a:cubicBezTo>
                      <a:cubicBezTo>
                        <a:pt x="199" y="306"/>
                        <a:pt x="201" y="308"/>
                        <a:pt x="202" y="311"/>
                      </a:cubicBezTo>
                      <a:cubicBezTo>
                        <a:pt x="305" y="311"/>
                        <a:pt x="305" y="311"/>
                        <a:pt x="305" y="311"/>
                      </a:cubicBezTo>
                      <a:cubicBezTo>
                        <a:pt x="310" y="311"/>
                        <a:pt x="314" y="315"/>
                        <a:pt x="314" y="320"/>
                      </a:cubicBezTo>
                      <a:cubicBezTo>
                        <a:pt x="314" y="504"/>
                        <a:pt x="314" y="504"/>
                        <a:pt x="314" y="504"/>
                      </a:cubicBezTo>
                      <a:cubicBezTo>
                        <a:pt x="379" y="504"/>
                        <a:pt x="379" y="504"/>
                        <a:pt x="379" y="504"/>
                      </a:cubicBezTo>
                      <a:cubicBezTo>
                        <a:pt x="379" y="504"/>
                        <a:pt x="379" y="504"/>
                        <a:pt x="380" y="504"/>
                      </a:cubicBezTo>
                      <a:cubicBezTo>
                        <a:pt x="380" y="504"/>
                        <a:pt x="380" y="504"/>
                        <a:pt x="381" y="504"/>
                      </a:cubicBezTo>
                      <a:cubicBezTo>
                        <a:pt x="460" y="504"/>
                        <a:pt x="460" y="504"/>
                        <a:pt x="460" y="504"/>
                      </a:cubicBezTo>
                      <a:cubicBezTo>
                        <a:pt x="460" y="378"/>
                        <a:pt x="460" y="378"/>
                        <a:pt x="460" y="378"/>
                      </a:cubicBezTo>
                      <a:cubicBezTo>
                        <a:pt x="460" y="371"/>
                        <a:pt x="466" y="365"/>
                        <a:pt x="473" y="364"/>
                      </a:cubicBezTo>
                      <a:cubicBezTo>
                        <a:pt x="593" y="346"/>
                        <a:pt x="593" y="346"/>
                        <a:pt x="593" y="346"/>
                      </a:cubicBezTo>
                      <a:cubicBezTo>
                        <a:pt x="592" y="345"/>
                        <a:pt x="592" y="344"/>
                        <a:pt x="592" y="342"/>
                      </a:cubicBezTo>
                      <a:cubicBezTo>
                        <a:pt x="592" y="318"/>
                        <a:pt x="592" y="318"/>
                        <a:pt x="592" y="318"/>
                      </a:cubicBezTo>
                      <a:cubicBezTo>
                        <a:pt x="592" y="315"/>
                        <a:pt x="594" y="312"/>
                        <a:pt x="598" y="312"/>
                      </a:cubicBezTo>
                      <a:cubicBezTo>
                        <a:pt x="601" y="312"/>
                        <a:pt x="604" y="315"/>
                        <a:pt x="604" y="318"/>
                      </a:cubicBezTo>
                      <a:cubicBezTo>
                        <a:pt x="604" y="342"/>
                        <a:pt x="604" y="342"/>
                        <a:pt x="604" y="342"/>
                      </a:cubicBezTo>
                      <a:cubicBezTo>
                        <a:pt x="604" y="343"/>
                        <a:pt x="603" y="344"/>
                        <a:pt x="602" y="345"/>
                      </a:cubicBezTo>
                      <a:cubicBezTo>
                        <a:pt x="673" y="334"/>
                        <a:pt x="673" y="334"/>
                        <a:pt x="673" y="334"/>
                      </a:cubicBezTo>
                      <a:cubicBezTo>
                        <a:pt x="677" y="334"/>
                        <a:pt x="681" y="335"/>
                        <a:pt x="685" y="338"/>
                      </a:cubicBezTo>
                      <a:cubicBezTo>
                        <a:pt x="688" y="340"/>
                        <a:pt x="690" y="344"/>
                        <a:pt x="690" y="349"/>
                      </a:cubicBezTo>
                      <a:cubicBezTo>
                        <a:pt x="690" y="540"/>
                        <a:pt x="690" y="540"/>
                        <a:pt x="690" y="540"/>
                      </a:cubicBezTo>
                      <a:cubicBezTo>
                        <a:pt x="726" y="445"/>
                        <a:pt x="728" y="377"/>
                        <a:pt x="728" y="376"/>
                      </a:cubicBezTo>
                      <a:cubicBezTo>
                        <a:pt x="728" y="211"/>
                        <a:pt x="613" y="72"/>
                        <a:pt x="460" y="34"/>
                      </a:cubicBezTo>
                      <a:cubicBezTo>
                        <a:pt x="460" y="54"/>
                        <a:pt x="460" y="54"/>
                        <a:pt x="460" y="54"/>
                      </a:cubicBezTo>
                      <a:cubicBezTo>
                        <a:pt x="460" y="57"/>
                        <a:pt x="457" y="60"/>
                        <a:pt x="454" y="60"/>
                      </a:cubicBezTo>
                      <a:cubicBezTo>
                        <a:pt x="450" y="60"/>
                        <a:pt x="448" y="57"/>
                        <a:pt x="448" y="54"/>
                      </a:cubicBezTo>
                      <a:cubicBezTo>
                        <a:pt x="448" y="31"/>
                        <a:pt x="448" y="31"/>
                        <a:pt x="448" y="31"/>
                      </a:cubicBezTo>
                      <a:cubicBezTo>
                        <a:pt x="426" y="27"/>
                        <a:pt x="403" y="24"/>
                        <a:pt x="380" y="24"/>
                      </a:cubicBezTo>
                      <a:cubicBezTo>
                        <a:pt x="383" y="24"/>
                        <a:pt x="386" y="27"/>
                        <a:pt x="386" y="30"/>
                      </a:cubicBezTo>
                      <a:cubicBezTo>
                        <a:pt x="386" y="54"/>
                        <a:pt x="386" y="54"/>
                        <a:pt x="386" y="54"/>
                      </a:cubicBezTo>
                      <a:cubicBezTo>
                        <a:pt x="386" y="57"/>
                        <a:pt x="383" y="60"/>
                        <a:pt x="380" y="60"/>
                      </a:cubicBezTo>
                      <a:cubicBezTo>
                        <a:pt x="376" y="60"/>
                        <a:pt x="374" y="57"/>
                        <a:pt x="374" y="54"/>
                      </a:cubicBezTo>
                      <a:cubicBezTo>
                        <a:pt x="374" y="30"/>
                        <a:pt x="374" y="30"/>
                        <a:pt x="374" y="30"/>
                      </a:cubicBezTo>
                      <a:cubicBezTo>
                        <a:pt x="374" y="27"/>
                        <a:pt x="376" y="24"/>
                        <a:pt x="379" y="24"/>
                      </a:cubicBezTo>
                      <a:cubicBezTo>
                        <a:pt x="378" y="24"/>
                        <a:pt x="377" y="24"/>
                        <a:pt x="376" y="24"/>
                      </a:cubicBezTo>
                      <a:cubicBezTo>
                        <a:pt x="351" y="24"/>
                        <a:pt x="327" y="26"/>
                        <a:pt x="304" y="31"/>
                      </a:cubicBezTo>
                      <a:cubicBezTo>
                        <a:pt x="304" y="54"/>
                        <a:pt x="304" y="54"/>
                        <a:pt x="304" y="54"/>
                      </a:cubicBezTo>
                      <a:cubicBezTo>
                        <a:pt x="304" y="57"/>
                        <a:pt x="301" y="60"/>
                        <a:pt x="298" y="60"/>
                      </a:cubicBezTo>
                      <a:cubicBezTo>
                        <a:pt x="295" y="60"/>
                        <a:pt x="292" y="57"/>
                        <a:pt x="292" y="54"/>
                      </a:cubicBezTo>
                      <a:cubicBezTo>
                        <a:pt x="292" y="34"/>
                        <a:pt x="292" y="34"/>
                        <a:pt x="292" y="34"/>
                      </a:cubicBezTo>
                      <a:cubicBezTo>
                        <a:pt x="138" y="72"/>
                        <a:pt x="24" y="211"/>
                        <a:pt x="24" y="376"/>
                      </a:cubicBezTo>
                      <a:close/>
                      <a:moveTo>
                        <a:pt x="201" y="822"/>
                      </a:moveTo>
                      <a:cubicBezTo>
                        <a:pt x="242" y="822"/>
                        <a:pt x="242" y="822"/>
                        <a:pt x="242" y="822"/>
                      </a:cubicBezTo>
                      <a:cubicBezTo>
                        <a:pt x="242" y="513"/>
                        <a:pt x="242" y="513"/>
                        <a:pt x="242" y="513"/>
                      </a:cubicBezTo>
                      <a:cubicBezTo>
                        <a:pt x="242" y="508"/>
                        <a:pt x="246" y="504"/>
                        <a:pt x="251" y="504"/>
                      </a:cubicBezTo>
                      <a:cubicBezTo>
                        <a:pt x="296" y="504"/>
                        <a:pt x="296" y="504"/>
                        <a:pt x="296" y="504"/>
                      </a:cubicBezTo>
                      <a:cubicBezTo>
                        <a:pt x="296" y="329"/>
                        <a:pt x="296" y="329"/>
                        <a:pt x="296" y="329"/>
                      </a:cubicBezTo>
                      <a:cubicBezTo>
                        <a:pt x="127" y="329"/>
                        <a:pt x="127" y="329"/>
                        <a:pt x="127" y="329"/>
                      </a:cubicBezTo>
                      <a:cubicBezTo>
                        <a:pt x="127" y="668"/>
                        <a:pt x="127" y="668"/>
                        <a:pt x="127" y="668"/>
                      </a:cubicBezTo>
                      <a:cubicBezTo>
                        <a:pt x="139" y="687"/>
                        <a:pt x="152" y="706"/>
                        <a:pt x="167" y="725"/>
                      </a:cubicBezTo>
                      <a:cubicBezTo>
                        <a:pt x="187" y="752"/>
                        <a:pt x="197" y="782"/>
                        <a:pt x="201" y="822"/>
                      </a:cubicBezTo>
                      <a:close/>
                      <a:moveTo>
                        <a:pt x="502" y="950"/>
                      </a:moveTo>
                      <a:cubicBezTo>
                        <a:pt x="248" y="950"/>
                        <a:pt x="248" y="950"/>
                        <a:pt x="248" y="950"/>
                      </a:cubicBezTo>
                      <a:cubicBezTo>
                        <a:pt x="248" y="1019"/>
                        <a:pt x="248" y="1019"/>
                        <a:pt x="248" y="1019"/>
                      </a:cubicBezTo>
                      <a:cubicBezTo>
                        <a:pt x="502" y="1019"/>
                        <a:pt x="502" y="1019"/>
                        <a:pt x="502" y="1019"/>
                      </a:cubicBezTo>
                      <a:lnTo>
                        <a:pt x="502" y="950"/>
                      </a:lnTo>
                      <a:close/>
                      <a:moveTo>
                        <a:pt x="548" y="846"/>
                      </a:moveTo>
                      <a:cubicBezTo>
                        <a:pt x="433" y="846"/>
                        <a:pt x="433" y="846"/>
                        <a:pt x="433" y="846"/>
                      </a:cubicBezTo>
                      <a:cubicBezTo>
                        <a:pt x="327" y="846"/>
                        <a:pt x="327" y="846"/>
                        <a:pt x="327" y="846"/>
                      </a:cubicBezTo>
                      <a:cubicBezTo>
                        <a:pt x="202" y="846"/>
                        <a:pt x="202" y="846"/>
                        <a:pt x="202" y="846"/>
                      </a:cubicBezTo>
                      <a:cubicBezTo>
                        <a:pt x="202" y="926"/>
                        <a:pt x="202" y="926"/>
                        <a:pt x="202" y="926"/>
                      </a:cubicBezTo>
                      <a:cubicBezTo>
                        <a:pt x="548" y="926"/>
                        <a:pt x="548" y="926"/>
                        <a:pt x="548" y="926"/>
                      </a:cubicBezTo>
                      <a:lnTo>
                        <a:pt x="548" y="846"/>
                      </a:lnTo>
                      <a:close/>
                      <a:moveTo>
                        <a:pt x="380" y="300"/>
                      </a:moveTo>
                      <a:cubicBezTo>
                        <a:pt x="383" y="300"/>
                        <a:pt x="386" y="297"/>
                        <a:pt x="386" y="294"/>
                      </a:cubicBezTo>
                      <a:cubicBezTo>
                        <a:pt x="386" y="270"/>
                        <a:pt x="386" y="270"/>
                        <a:pt x="386" y="270"/>
                      </a:cubicBezTo>
                      <a:cubicBezTo>
                        <a:pt x="386" y="267"/>
                        <a:pt x="383" y="264"/>
                        <a:pt x="380" y="264"/>
                      </a:cubicBezTo>
                      <a:cubicBezTo>
                        <a:pt x="376" y="264"/>
                        <a:pt x="374" y="267"/>
                        <a:pt x="374" y="270"/>
                      </a:cubicBezTo>
                      <a:cubicBezTo>
                        <a:pt x="374" y="294"/>
                        <a:pt x="374" y="294"/>
                        <a:pt x="374" y="294"/>
                      </a:cubicBezTo>
                      <a:cubicBezTo>
                        <a:pt x="374" y="297"/>
                        <a:pt x="376" y="300"/>
                        <a:pt x="380" y="300"/>
                      </a:cubicBezTo>
                      <a:close/>
                      <a:moveTo>
                        <a:pt x="380" y="348"/>
                      </a:moveTo>
                      <a:cubicBezTo>
                        <a:pt x="383" y="348"/>
                        <a:pt x="386" y="345"/>
                        <a:pt x="386" y="342"/>
                      </a:cubicBezTo>
                      <a:cubicBezTo>
                        <a:pt x="386" y="318"/>
                        <a:pt x="386" y="318"/>
                        <a:pt x="386" y="318"/>
                      </a:cubicBezTo>
                      <a:cubicBezTo>
                        <a:pt x="386" y="315"/>
                        <a:pt x="383" y="312"/>
                        <a:pt x="380" y="312"/>
                      </a:cubicBezTo>
                      <a:cubicBezTo>
                        <a:pt x="376" y="312"/>
                        <a:pt x="374" y="315"/>
                        <a:pt x="374" y="318"/>
                      </a:cubicBezTo>
                      <a:cubicBezTo>
                        <a:pt x="374" y="342"/>
                        <a:pt x="374" y="342"/>
                        <a:pt x="374" y="342"/>
                      </a:cubicBezTo>
                      <a:cubicBezTo>
                        <a:pt x="374" y="345"/>
                        <a:pt x="376" y="348"/>
                        <a:pt x="380" y="348"/>
                      </a:cubicBezTo>
                      <a:close/>
                      <a:moveTo>
                        <a:pt x="380" y="396"/>
                      </a:moveTo>
                      <a:cubicBezTo>
                        <a:pt x="383" y="396"/>
                        <a:pt x="386" y="393"/>
                        <a:pt x="386" y="390"/>
                      </a:cubicBezTo>
                      <a:cubicBezTo>
                        <a:pt x="386" y="366"/>
                        <a:pt x="386" y="366"/>
                        <a:pt x="386" y="366"/>
                      </a:cubicBezTo>
                      <a:cubicBezTo>
                        <a:pt x="386" y="363"/>
                        <a:pt x="383" y="360"/>
                        <a:pt x="380" y="360"/>
                      </a:cubicBezTo>
                      <a:cubicBezTo>
                        <a:pt x="376" y="360"/>
                        <a:pt x="374" y="363"/>
                        <a:pt x="374" y="366"/>
                      </a:cubicBezTo>
                      <a:cubicBezTo>
                        <a:pt x="374" y="390"/>
                        <a:pt x="374" y="390"/>
                        <a:pt x="374" y="390"/>
                      </a:cubicBezTo>
                      <a:cubicBezTo>
                        <a:pt x="374" y="393"/>
                        <a:pt x="376" y="396"/>
                        <a:pt x="380" y="396"/>
                      </a:cubicBezTo>
                      <a:close/>
                      <a:moveTo>
                        <a:pt x="380" y="444"/>
                      </a:moveTo>
                      <a:cubicBezTo>
                        <a:pt x="383" y="444"/>
                        <a:pt x="386" y="441"/>
                        <a:pt x="386" y="438"/>
                      </a:cubicBezTo>
                      <a:cubicBezTo>
                        <a:pt x="386" y="414"/>
                        <a:pt x="386" y="414"/>
                        <a:pt x="386" y="414"/>
                      </a:cubicBezTo>
                      <a:cubicBezTo>
                        <a:pt x="386" y="411"/>
                        <a:pt x="383" y="408"/>
                        <a:pt x="380" y="408"/>
                      </a:cubicBezTo>
                      <a:cubicBezTo>
                        <a:pt x="376" y="408"/>
                        <a:pt x="374" y="411"/>
                        <a:pt x="374" y="414"/>
                      </a:cubicBezTo>
                      <a:cubicBezTo>
                        <a:pt x="374" y="438"/>
                        <a:pt x="374" y="438"/>
                        <a:pt x="374" y="438"/>
                      </a:cubicBezTo>
                      <a:cubicBezTo>
                        <a:pt x="374" y="441"/>
                        <a:pt x="376" y="444"/>
                        <a:pt x="380" y="444"/>
                      </a:cubicBezTo>
                      <a:close/>
                      <a:moveTo>
                        <a:pt x="380" y="492"/>
                      </a:moveTo>
                      <a:cubicBezTo>
                        <a:pt x="383" y="492"/>
                        <a:pt x="386" y="489"/>
                        <a:pt x="386" y="486"/>
                      </a:cubicBezTo>
                      <a:cubicBezTo>
                        <a:pt x="386" y="462"/>
                        <a:pt x="386" y="462"/>
                        <a:pt x="386" y="462"/>
                      </a:cubicBezTo>
                      <a:cubicBezTo>
                        <a:pt x="386" y="459"/>
                        <a:pt x="383" y="456"/>
                        <a:pt x="380" y="456"/>
                      </a:cubicBezTo>
                      <a:cubicBezTo>
                        <a:pt x="376" y="456"/>
                        <a:pt x="374" y="459"/>
                        <a:pt x="374" y="462"/>
                      </a:cubicBezTo>
                      <a:cubicBezTo>
                        <a:pt x="374" y="486"/>
                        <a:pt x="374" y="486"/>
                        <a:pt x="374" y="486"/>
                      </a:cubicBezTo>
                      <a:cubicBezTo>
                        <a:pt x="374" y="489"/>
                        <a:pt x="376" y="492"/>
                        <a:pt x="380" y="492"/>
                      </a:cubicBezTo>
                      <a:close/>
                      <a:moveTo>
                        <a:pt x="380" y="156"/>
                      </a:moveTo>
                      <a:cubicBezTo>
                        <a:pt x="383" y="156"/>
                        <a:pt x="386" y="153"/>
                        <a:pt x="386" y="150"/>
                      </a:cubicBezTo>
                      <a:cubicBezTo>
                        <a:pt x="386" y="126"/>
                        <a:pt x="386" y="126"/>
                        <a:pt x="386" y="126"/>
                      </a:cubicBezTo>
                      <a:cubicBezTo>
                        <a:pt x="386" y="123"/>
                        <a:pt x="383" y="120"/>
                        <a:pt x="380" y="120"/>
                      </a:cubicBezTo>
                      <a:cubicBezTo>
                        <a:pt x="376" y="120"/>
                        <a:pt x="374" y="123"/>
                        <a:pt x="374" y="126"/>
                      </a:cubicBezTo>
                      <a:cubicBezTo>
                        <a:pt x="374" y="150"/>
                        <a:pt x="374" y="150"/>
                        <a:pt x="374" y="150"/>
                      </a:cubicBezTo>
                      <a:cubicBezTo>
                        <a:pt x="374" y="153"/>
                        <a:pt x="376" y="156"/>
                        <a:pt x="380" y="156"/>
                      </a:cubicBezTo>
                      <a:close/>
                      <a:moveTo>
                        <a:pt x="380" y="204"/>
                      </a:moveTo>
                      <a:cubicBezTo>
                        <a:pt x="383" y="204"/>
                        <a:pt x="386" y="201"/>
                        <a:pt x="386" y="198"/>
                      </a:cubicBezTo>
                      <a:cubicBezTo>
                        <a:pt x="386" y="174"/>
                        <a:pt x="386" y="174"/>
                        <a:pt x="386" y="174"/>
                      </a:cubicBezTo>
                      <a:cubicBezTo>
                        <a:pt x="386" y="171"/>
                        <a:pt x="383" y="168"/>
                        <a:pt x="380" y="168"/>
                      </a:cubicBezTo>
                      <a:cubicBezTo>
                        <a:pt x="376" y="168"/>
                        <a:pt x="374" y="171"/>
                        <a:pt x="374" y="174"/>
                      </a:cubicBezTo>
                      <a:cubicBezTo>
                        <a:pt x="374" y="198"/>
                        <a:pt x="374" y="198"/>
                        <a:pt x="374" y="198"/>
                      </a:cubicBezTo>
                      <a:cubicBezTo>
                        <a:pt x="374" y="201"/>
                        <a:pt x="376" y="204"/>
                        <a:pt x="380" y="204"/>
                      </a:cubicBezTo>
                      <a:close/>
                      <a:moveTo>
                        <a:pt x="380" y="108"/>
                      </a:moveTo>
                      <a:cubicBezTo>
                        <a:pt x="383" y="108"/>
                        <a:pt x="386" y="105"/>
                        <a:pt x="386" y="102"/>
                      </a:cubicBezTo>
                      <a:cubicBezTo>
                        <a:pt x="386" y="78"/>
                        <a:pt x="386" y="78"/>
                        <a:pt x="386" y="78"/>
                      </a:cubicBezTo>
                      <a:cubicBezTo>
                        <a:pt x="386" y="75"/>
                        <a:pt x="383" y="72"/>
                        <a:pt x="380" y="72"/>
                      </a:cubicBezTo>
                      <a:cubicBezTo>
                        <a:pt x="376" y="72"/>
                        <a:pt x="374" y="75"/>
                        <a:pt x="374" y="78"/>
                      </a:cubicBezTo>
                      <a:cubicBezTo>
                        <a:pt x="374" y="102"/>
                        <a:pt x="374" y="102"/>
                        <a:pt x="374" y="102"/>
                      </a:cubicBezTo>
                      <a:cubicBezTo>
                        <a:pt x="374" y="105"/>
                        <a:pt x="376" y="108"/>
                        <a:pt x="380" y="108"/>
                      </a:cubicBezTo>
                      <a:close/>
                      <a:moveTo>
                        <a:pt x="380" y="252"/>
                      </a:moveTo>
                      <a:cubicBezTo>
                        <a:pt x="383" y="252"/>
                        <a:pt x="386" y="249"/>
                        <a:pt x="386" y="246"/>
                      </a:cubicBezTo>
                      <a:cubicBezTo>
                        <a:pt x="386" y="222"/>
                        <a:pt x="386" y="222"/>
                        <a:pt x="386" y="222"/>
                      </a:cubicBezTo>
                      <a:cubicBezTo>
                        <a:pt x="386" y="219"/>
                        <a:pt x="383" y="216"/>
                        <a:pt x="380" y="216"/>
                      </a:cubicBezTo>
                      <a:cubicBezTo>
                        <a:pt x="376" y="216"/>
                        <a:pt x="374" y="219"/>
                        <a:pt x="374" y="222"/>
                      </a:cubicBezTo>
                      <a:cubicBezTo>
                        <a:pt x="374" y="246"/>
                        <a:pt x="374" y="246"/>
                        <a:pt x="374" y="246"/>
                      </a:cubicBezTo>
                      <a:cubicBezTo>
                        <a:pt x="374" y="249"/>
                        <a:pt x="376" y="252"/>
                        <a:pt x="380" y="252"/>
                      </a:cubicBezTo>
                      <a:close/>
                      <a:moveTo>
                        <a:pt x="454" y="204"/>
                      </a:moveTo>
                      <a:cubicBezTo>
                        <a:pt x="457" y="204"/>
                        <a:pt x="460" y="201"/>
                        <a:pt x="460" y="198"/>
                      </a:cubicBezTo>
                      <a:cubicBezTo>
                        <a:pt x="460" y="174"/>
                        <a:pt x="460" y="174"/>
                        <a:pt x="460" y="174"/>
                      </a:cubicBezTo>
                      <a:cubicBezTo>
                        <a:pt x="460" y="171"/>
                        <a:pt x="457" y="168"/>
                        <a:pt x="454" y="168"/>
                      </a:cubicBezTo>
                      <a:cubicBezTo>
                        <a:pt x="450" y="168"/>
                        <a:pt x="448" y="171"/>
                        <a:pt x="448" y="174"/>
                      </a:cubicBezTo>
                      <a:cubicBezTo>
                        <a:pt x="448" y="198"/>
                        <a:pt x="448" y="198"/>
                        <a:pt x="448" y="198"/>
                      </a:cubicBezTo>
                      <a:cubicBezTo>
                        <a:pt x="448" y="201"/>
                        <a:pt x="450" y="204"/>
                        <a:pt x="454" y="204"/>
                      </a:cubicBezTo>
                      <a:close/>
                      <a:moveTo>
                        <a:pt x="454" y="252"/>
                      </a:moveTo>
                      <a:cubicBezTo>
                        <a:pt x="457" y="252"/>
                        <a:pt x="460" y="249"/>
                        <a:pt x="460" y="246"/>
                      </a:cubicBezTo>
                      <a:cubicBezTo>
                        <a:pt x="460" y="222"/>
                        <a:pt x="460" y="222"/>
                        <a:pt x="460" y="222"/>
                      </a:cubicBezTo>
                      <a:cubicBezTo>
                        <a:pt x="460" y="219"/>
                        <a:pt x="457" y="216"/>
                        <a:pt x="454" y="216"/>
                      </a:cubicBezTo>
                      <a:cubicBezTo>
                        <a:pt x="450" y="216"/>
                        <a:pt x="448" y="219"/>
                        <a:pt x="448" y="222"/>
                      </a:cubicBezTo>
                      <a:cubicBezTo>
                        <a:pt x="448" y="246"/>
                        <a:pt x="448" y="246"/>
                        <a:pt x="448" y="246"/>
                      </a:cubicBezTo>
                      <a:cubicBezTo>
                        <a:pt x="448" y="249"/>
                        <a:pt x="450" y="252"/>
                        <a:pt x="454" y="252"/>
                      </a:cubicBezTo>
                      <a:close/>
                      <a:moveTo>
                        <a:pt x="454" y="156"/>
                      </a:moveTo>
                      <a:cubicBezTo>
                        <a:pt x="457" y="156"/>
                        <a:pt x="460" y="153"/>
                        <a:pt x="460" y="150"/>
                      </a:cubicBezTo>
                      <a:cubicBezTo>
                        <a:pt x="460" y="126"/>
                        <a:pt x="460" y="126"/>
                        <a:pt x="460" y="126"/>
                      </a:cubicBezTo>
                      <a:cubicBezTo>
                        <a:pt x="460" y="123"/>
                        <a:pt x="457" y="120"/>
                        <a:pt x="454" y="120"/>
                      </a:cubicBezTo>
                      <a:cubicBezTo>
                        <a:pt x="450" y="120"/>
                        <a:pt x="448" y="123"/>
                        <a:pt x="448" y="126"/>
                      </a:cubicBezTo>
                      <a:cubicBezTo>
                        <a:pt x="448" y="150"/>
                        <a:pt x="448" y="150"/>
                        <a:pt x="448" y="150"/>
                      </a:cubicBezTo>
                      <a:cubicBezTo>
                        <a:pt x="448" y="153"/>
                        <a:pt x="450" y="156"/>
                        <a:pt x="454" y="156"/>
                      </a:cubicBezTo>
                      <a:close/>
                      <a:moveTo>
                        <a:pt x="454" y="300"/>
                      </a:moveTo>
                      <a:cubicBezTo>
                        <a:pt x="457" y="300"/>
                        <a:pt x="460" y="297"/>
                        <a:pt x="460" y="294"/>
                      </a:cubicBezTo>
                      <a:cubicBezTo>
                        <a:pt x="460" y="270"/>
                        <a:pt x="460" y="270"/>
                        <a:pt x="460" y="270"/>
                      </a:cubicBezTo>
                      <a:cubicBezTo>
                        <a:pt x="460" y="267"/>
                        <a:pt x="457" y="264"/>
                        <a:pt x="454" y="264"/>
                      </a:cubicBezTo>
                      <a:cubicBezTo>
                        <a:pt x="450" y="264"/>
                        <a:pt x="448" y="267"/>
                        <a:pt x="448" y="270"/>
                      </a:cubicBezTo>
                      <a:cubicBezTo>
                        <a:pt x="448" y="294"/>
                        <a:pt x="448" y="294"/>
                        <a:pt x="448" y="294"/>
                      </a:cubicBezTo>
                      <a:cubicBezTo>
                        <a:pt x="448" y="297"/>
                        <a:pt x="450" y="300"/>
                        <a:pt x="454" y="300"/>
                      </a:cubicBezTo>
                      <a:close/>
                      <a:moveTo>
                        <a:pt x="557" y="317"/>
                      </a:moveTo>
                      <a:cubicBezTo>
                        <a:pt x="581" y="317"/>
                        <a:pt x="581" y="317"/>
                        <a:pt x="581" y="317"/>
                      </a:cubicBezTo>
                      <a:cubicBezTo>
                        <a:pt x="584" y="317"/>
                        <a:pt x="587" y="314"/>
                        <a:pt x="587" y="311"/>
                      </a:cubicBezTo>
                      <a:cubicBezTo>
                        <a:pt x="587" y="308"/>
                        <a:pt x="584" y="305"/>
                        <a:pt x="581" y="305"/>
                      </a:cubicBezTo>
                      <a:cubicBezTo>
                        <a:pt x="557" y="305"/>
                        <a:pt x="557" y="305"/>
                        <a:pt x="557" y="305"/>
                      </a:cubicBezTo>
                      <a:cubicBezTo>
                        <a:pt x="553" y="305"/>
                        <a:pt x="551" y="308"/>
                        <a:pt x="551" y="311"/>
                      </a:cubicBezTo>
                      <a:cubicBezTo>
                        <a:pt x="551" y="314"/>
                        <a:pt x="553" y="317"/>
                        <a:pt x="557" y="317"/>
                      </a:cubicBezTo>
                      <a:close/>
                      <a:moveTo>
                        <a:pt x="455" y="311"/>
                      </a:moveTo>
                      <a:cubicBezTo>
                        <a:pt x="455" y="314"/>
                        <a:pt x="457" y="317"/>
                        <a:pt x="461" y="317"/>
                      </a:cubicBezTo>
                      <a:cubicBezTo>
                        <a:pt x="485" y="317"/>
                        <a:pt x="485" y="317"/>
                        <a:pt x="485" y="317"/>
                      </a:cubicBezTo>
                      <a:cubicBezTo>
                        <a:pt x="488" y="317"/>
                        <a:pt x="491" y="314"/>
                        <a:pt x="491" y="311"/>
                      </a:cubicBezTo>
                      <a:cubicBezTo>
                        <a:pt x="491" y="308"/>
                        <a:pt x="488" y="305"/>
                        <a:pt x="485" y="305"/>
                      </a:cubicBezTo>
                      <a:cubicBezTo>
                        <a:pt x="461" y="305"/>
                        <a:pt x="461" y="305"/>
                        <a:pt x="461" y="305"/>
                      </a:cubicBezTo>
                      <a:cubicBezTo>
                        <a:pt x="457" y="305"/>
                        <a:pt x="455" y="308"/>
                        <a:pt x="455" y="311"/>
                      </a:cubicBezTo>
                      <a:close/>
                      <a:moveTo>
                        <a:pt x="454" y="108"/>
                      </a:moveTo>
                      <a:cubicBezTo>
                        <a:pt x="457" y="108"/>
                        <a:pt x="460" y="105"/>
                        <a:pt x="460" y="102"/>
                      </a:cubicBezTo>
                      <a:cubicBezTo>
                        <a:pt x="460" y="78"/>
                        <a:pt x="460" y="78"/>
                        <a:pt x="460" y="78"/>
                      </a:cubicBezTo>
                      <a:cubicBezTo>
                        <a:pt x="460" y="75"/>
                        <a:pt x="457" y="72"/>
                        <a:pt x="454" y="72"/>
                      </a:cubicBezTo>
                      <a:cubicBezTo>
                        <a:pt x="450" y="72"/>
                        <a:pt x="448" y="75"/>
                        <a:pt x="448" y="78"/>
                      </a:cubicBezTo>
                      <a:cubicBezTo>
                        <a:pt x="448" y="102"/>
                        <a:pt x="448" y="102"/>
                        <a:pt x="448" y="102"/>
                      </a:cubicBezTo>
                      <a:cubicBezTo>
                        <a:pt x="448" y="105"/>
                        <a:pt x="450" y="108"/>
                        <a:pt x="454" y="108"/>
                      </a:cubicBezTo>
                      <a:close/>
                      <a:moveTo>
                        <a:pt x="509" y="317"/>
                      </a:moveTo>
                      <a:cubicBezTo>
                        <a:pt x="533" y="317"/>
                        <a:pt x="533" y="317"/>
                        <a:pt x="533" y="317"/>
                      </a:cubicBezTo>
                      <a:cubicBezTo>
                        <a:pt x="536" y="317"/>
                        <a:pt x="539" y="314"/>
                        <a:pt x="539" y="311"/>
                      </a:cubicBezTo>
                      <a:cubicBezTo>
                        <a:pt x="539" y="308"/>
                        <a:pt x="536" y="305"/>
                        <a:pt x="533" y="305"/>
                      </a:cubicBezTo>
                      <a:cubicBezTo>
                        <a:pt x="509" y="305"/>
                        <a:pt x="509" y="305"/>
                        <a:pt x="509" y="305"/>
                      </a:cubicBezTo>
                      <a:cubicBezTo>
                        <a:pt x="505" y="305"/>
                        <a:pt x="503" y="308"/>
                        <a:pt x="503" y="311"/>
                      </a:cubicBezTo>
                      <a:cubicBezTo>
                        <a:pt x="503" y="314"/>
                        <a:pt x="505" y="317"/>
                        <a:pt x="509" y="317"/>
                      </a:cubicBezTo>
                      <a:close/>
                      <a:moveTo>
                        <a:pt x="241" y="243"/>
                      </a:moveTo>
                      <a:cubicBezTo>
                        <a:pt x="265" y="243"/>
                        <a:pt x="265" y="243"/>
                        <a:pt x="265" y="243"/>
                      </a:cubicBezTo>
                      <a:cubicBezTo>
                        <a:pt x="268" y="243"/>
                        <a:pt x="271" y="240"/>
                        <a:pt x="271" y="237"/>
                      </a:cubicBezTo>
                      <a:cubicBezTo>
                        <a:pt x="271" y="234"/>
                        <a:pt x="268" y="231"/>
                        <a:pt x="265" y="231"/>
                      </a:cubicBezTo>
                      <a:cubicBezTo>
                        <a:pt x="241" y="231"/>
                        <a:pt x="241" y="231"/>
                        <a:pt x="241" y="231"/>
                      </a:cubicBezTo>
                      <a:cubicBezTo>
                        <a:pt x="238" y="231"/>
                        <a:pt x="235" y="234"/>
                        <a:pt x="235" y="237"/>
                      </a:cubicBezTo>
                      <a:cubicBezTo>
                        <a:pt x="235" y="240"/>
                        <a:pt x="238" y="243"/>
                        <a:pt x="241" y="243"/>
                      </a:cubicBezTo>
                      <a:close/>
                      <a:moveTo>
                        <a:pt x="196" y="246"/>
                      </a:moveTo>
                      <a:cubicBezTo>
                        <a:pt x="199" y="246"/>
                        <a:pt x="201" y="245"/>
                        <a:pt x="202" y="243"/>
                      </a:cubicBezTo>
                      <a:cubicBezTo>
                        <a:pt x="217" y="243"/>
                        <a:pt x="217" y="243"/>
                        <a:pt x="217" y="243"/>
                      </a:cubicBezTo>
                      <a:cubicBezTo>
                        <a:pt x="220" y="243"/>
                        <a:pt x="223" y="240"/>
                        <a:pt x="223" y="237"/>
                      </a:cubicBezTo>
                      <a:cubicBezTo>
                        <a:pt x="223" y="234"/>
                        <a:pt x="220" y="231"/>
                        <a:pt x="217" y="231"/>
                      </a:cubicBezTo>
                      <a:cubicBezTo>
                        <a:pt x="196" y="231"/>
                        <a:pt x="196" y="231"/>
                        <a:pt x="196" y="231"/>
                      </a:cubicBezTo>
                      <a:cubicBezTo>
                        <a:pt x="193" y="231"/>
                        <a:pt x="190" y="234"/>
                        <a:pt x="190" y="237"/>
                      </a:cubicBezTo>
                      <a:cubicBezTo>
                        <a:pt x="190" y="240"/>
                        <a:pt x="190" y="240"/>
                        <a:pt x="190" y="240"/>
                      </a:cubicBezTo>
                      <a:cubicBezTo>
                        <a:pt x="190" y="244"/>
                        <a:pt x="193" y="246"/>
                        <a:pt x="196" y="246"/>
                      </a:cubicBezTo>
                      <a:close/>
                      <a:moveTo>
                        <a:pt x="289" y="243"/>
                      </a:moveTo>
                      <a:cubicBezTo>
                        <a:pt x="298" y="243"/>
                        <a:pt x="298" y="243"/>
                        <a:pt x="298" y="243"/>
                      </a:cubicBezTo>
                      <a:cubicBezTo>
                        <a:pt x="301" y="243"/>
                        <a:pt x="304" y="240"/>
                        <a:pt x="304" y="237"/>
                      </a:cubicBezTo>
                      <a:cubicBezTo>
                        <a:pt x="304" y="222"/>
                        <a:pt x="304" y="222"/>
                        <a:pt x="304" y="222"/>
                      </a:cubicBezTo>
                      <a:cubicBezTo>
                        <a:pt x="304" y="219"/>
                        <a:pt x="301" y="216"/>
                        <a:pt x="298" y="216"/>
                      </a:cubicBezTo>
                      <a:cubicBezTo>
                        <a:pt x="295" y="216"/>
                        <a:pt x="292" y="219"/>
                        <a:pt x="292" y="222"/>
                      </a:cubicBezTo>
                      <a:cubicBezTo>
                        <a:pt x="292" y="231"/>
                        <a:pt x="292" y="231"/>
                        <a:pt x="292" y="231"/>
                      </a:cubicBezTo>
                      <a:cubicBezTo>
                        <a:pt x="289" y="231"/>
                        <a:pt x="289" y="231"/>
                        <a:pt x="289" y="231"/>
                      </a:cubicBezTo>
                      <a:cubicBezTo>
                        <a:pt x="286" y="231"/>
                        <a:pt x="283" y="234"/>
                        <a:pt x="283" y="237"/>
                      </a:cubicBezTo>
                      <a:cubicBezTo>
                        <a:pt x="283" y="240"/>
                        <a:pt x="286" y="243"/>
                        <a:pt x="289" y="243"/>
                      </a:cubicBezTo>
                      <a:close/>
                      <a:moveTo>
                        <a:pt x="196" y="294"/>
                      </a:moveTo>
                      <a:cubicBezTo>
                        <a:pt x="200" y="294"/>
                        <a:pt x="202" y="292"/>
                        <a:pt x="202" y="288"/>
                      </a:cubicBezTo>
                      <a:cubicBezTo>
                        <a:pt x="202" y="264"/>
                        <a:pt x="202" y="264"/>
                        <a:pt x="202" y="264"/>
                      </a:cubicBezTo>
                      <a:cubicBezTo>
                        <a:pt x="202" y="261"/>
                        <a:pt x="200" y="258"/>
                        <a:pt x="196" y="258"/>
                      </a:cubicBezTo>
                      <a:cubicBezTo>
                        <a:pt x="193" y="258"/>
                        <a:pt x="190" y="261"/>
                        <a:pt x="190" y="264"/>
                      </a:cubicBezTo>
                      <a:cubicBezTo>
                        <a:pt x="190" y="288"/>
                        <a:pt x="190" y="288"/>
                        <a:pt x="190" y="288"/>
                      </a:cubicBezTo>
                      <a:cubicBezTo>
                        <a:pt x="190" y="292"/>
                        <a:pt x="193" y="294"/>
                        <a:pt x="196" y="294"/>
                      </a:cubicBezTo>
                      <a:close/>
                      <a:moveTo>
                        <a:pt x="298" y="204"/>
                      </a:moveTo>
                      <a:cubicBezTo>
                        <a:pt x="301" y="204"/>
                        <a:pt x="304" y="201"/>
                        <a:pt x="304" y="198"/>
                      </a:cubicBezTo>
                      <a:cubicBezTo>
                        <a:pt x="304" y="174"/>
                        <a:pt x="304" y="174"/>
                        <a:pt x="304" y="174"/>
                      </a:cubicBezTo>
                      <a:cubicBezTo>
                        <a:pt x="304" y="171"/>
                        <a:pt x="301" y="168"/>
                        <a:pt x="298" y="168"/>
                      </a:cubicBezTo>
                      <a:cubicBezTo>
                        <a:pt x="295" y="168"/>
                        <a:pt x="292" y="171"/>
                        <a:pt x="292" y="174"/>
                      </a:cubicBezTo>
                      <a:cubicBezTo>
                        <a:pt x="292" y="198"/>
                        <a:pt x="292" y="198"/>
                        <a:pt x="292" y="198"/>
                      </a:cubicBezTo>
                      <a:cubicBezTo>
                        <a:pt x="292" y="201"/>
                        <a:pt x="295" y="204"/>
                        <a:pt x="298" y="204"/>
                      </a:cubicBezTo>
                      <a:close/>
                      <a:moveTo>
                        <a:pt x="298" y="108"/>
                      </a:moveTo>
                      <a:cubicBezTo>
                        <a:pt x="301" y="108"/>
                        <a:pt x="304" y="105"/>
                        <a:pt x="304" y="102"/>
                      </a:cubicBezTo>
                      <a:cubicBezTo>
                        <a:pt x="304" y="78"/>
                        <a:pt x="304" y="78"/>
                        <a:pt x="304" y="78"/>
                      </a:cubicBezTo>
                      <a:cubicBezTo>
                        <a:pt x="304" y="75"/>
                        <a:pt x="301" y="72"/>
                        <a:pt x="298" y="72"/>
                      </a:cubicBezTo>
                      <a:cubicBezTo>
                        <a:pt x="295" y="72"/>
                        <a:pt x="292" y="75"/>
                        <a:pt x="292" y="78"/>
                      </a:cubicBezTo>
                      <a:cubicBezTo>
                        <a:pt x="292" y="102"/>
                        <a:pt x="292" y="102"/>
                        <a:pt x="292" y="102"/>
                      </a:cubicBezTo>
                      <a:cubicBezTo>
                        <a:pt x="292" y="105"/>
                        <a:pt x="295" y="108"/>
                        <a:pt x="298" y="108"/>
                      </a:cubicBezTo>
                      <a:close/>
                      <a:moveTo>
                        <a:pt x="298" y="156"/>
                      </a:moveTo>
                      <a:cubicBezTo>
                        <a:pt x="301" y="156"/>
                        <a:pt x="304" y="153"/>
                        <a:pt x="304" y="150"/>
                      </a:cubicBezTo>
                      <a:cubicBezTo>
                        <a:pt x="304" y="126"/>
                        <a:pt x="304" y="126"/>
                        <a:pt x="304" y="126"/>
                      </a:cubicBezTo>
                      <a:cubicBezTo>
                        <a:pt x="304" y="123"/>
                        <a:pt x="301" y="120"/>
                        <a:pt x="298" y="120"/>
                      </a:cubicBezTo>
                      <a:cubicBezTo>
                        <a:pt x="295" y="120"/>
                        <a:pt x="292" y="123"/>
                        <a:pt x="292" y="126"/>
                      </a:cubicBezTo>
                      <a:cubicBezTo>
                        <a:pt x="292" y="150"/>
                        <a:pt x="292" y="150"/>
                        <a:pt x="292" y="150"/>
                      </a:cubicBezTo>
                      <a:cubicBezTo>
                        <a:pt x="292" y="153"/>
                        <a:pt x="295" y="156"/>
                        <a:pt x="298" y="156"/>
                      </a:cubicBezTo>
                      <a:close/>
                    </a:path>
                  </a:pathLst>
                </a:custGeom>
                <a:solidFill>
                  <a:srgbClr val="AACA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  <p:grpSp>
          <p:nvGrpSpPr>
            <p:cNvPr id="21" name="그룹 16"/>
            <p:cNvGrpSpPr/>
            <p:nvPr/>
          </p:nvGrpSpPr>
          <p:grpSpPr>
            <a:xfrm>
              <a:off x="7517386" y="4452940"/>
              <a:ext cx="434844" cy="382702"/>
              <a:chOff x="7517386" y="4452940"/>
              <a:chExt cx="434844" cy="382702"/>
            </a:xfrm>
          </p:grpSpPr>
          <p:sp>
            <p:nvSpPr>
              <p:cNvPr id="34" name="Freeform 6"/>
              <p:cNvSpPr>
                <a:spLocks/>
              </p:cNvSpPr>
              <p:nvPr/>
            </p:nvSpPr>
            <p:spPr bwMode="auto">
              <a:xfrm>
                <a:off x="7555346" y="4574905"/>
                <a:ext cx="274145" cy="260737"/>
              </a:xfrm>
              <a:custGeom>
                <a:avLst/>
                <a:gdLst>
                  <a:gd name="T0" fmla="*/ 270 w 518"/>
                  <a:gd name="T1" fmla="*/ 0 h 493"/>
                  <a:gd name="T2" fmla="*/ 233 w 518"/>
                  <a:gd name="T3" fmla="*/ 23 h 493"/>
                  <a:gd name="T4" fmla="*/ 210 w 518"/>
                  <a:gd name="T5" fmla="*/ 119 h 493"/>
                  <a:gd name="T6" fmla="*/ 147 w 518"/>
                  <a:gd name="T7" fmla="*/ 119 h 493"/>
                  <a:gd name="T8" fmla="*/ 147 w 518"/>
                  <a:gd name="T9" fmla="*/ 172 h 493"/>
                  <a:gd name="T10" fmla="*/ 0 w 518"/>
                  <a:gd name="T11" fmla="*/ 172 h 493"/>
                  <a:gd name="T12" fmla="*/ 0 w 518"/>
                  <a:gd name="T13" fmla="*/ 177 h 493"/>
                  <a:gd name="T14" fmla="*/ 188 w 518"/>
                  <a:gd name="T15" fmla="*/ 489 h 493"/>
                  <a:gd name="T16" fmla="*/ 251 w 518"/>
                  <a:gd name="T17" fmla="*/ 493 h 493"/>
                  <a:gd name="T18" fmla="*/ 518 w 518"/>
                  <a:gd name="T19" fmla="*/ 420 h 493"/>
                  <a:gd name="T20" fmla="*/ 270 w 518"/>
                  <a:gd name="T21" fmla="*/ 0 h 4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18" h="493">
                    <a:moveTo>
                      <a:pt x="270" y="0"/>
                    </a:moveTo>
                    <a:cubicBezTo>
                      <a:pt x="233" y="23"/>
                      <a:pt x="233" y="23"/>
                      <a:pt x="233" y="23"/>
                    </a:cubicBezTo>
                    <a:cubicBezTo>
                      <a:pt x="210" y="119"/>
                      <a:pt x="210" y="119"/>
                      <a:pt x="210" y="119"/>
                    </a:cubicBezTo>
                    <a:cubicBezTo>
                      <a:pt x="147" y="119"/>
                      <a:pt x="147" y="119"/>
                      <a:pt x="147" y="119"/>
                    </a:cubicBezTo>
                    <a:cubicBezTo>
                      <a:pt x="147" y="172"/>
                      <a:pt x="147" y="172"/>
                      <a:pt x="147" y="172"/>
                    </a:cubicBezTo>
                    <a:cubicBezTo>
                      <a:pt x="0" y="172"/>
                      <a:pt x="0" y="172"/>
                      <a:pt x="0" y="172"/>
                    </a:cubicBezTo>
                    <a:cubicBezTo>
                      <a:pt x="0" y="177"/>
                      <a:pt x="0" y="177"/>
                      <a:pt x="0" y="177"/>
                    </a:cubicBezTo>
                    <a:cubicBezTo>
                      <a:pt x="188" y="489"/>
                      <a:pt x="188" y="489"/>
                      <a:pt x="188" y="489"/>
                    </a:cubicBezTo>
                    <a:cubicBezTo>
                      <a:pt x="209" y="492"/>
                      <a:pt x="230" y="493"/>
                      <a:pt x="251" y="493"/>
                    </a:cubicBezTo>
                    <a:cubicBezTo>
                      <a:pt x="344" y="493"/>
                      <a:pt x="437" y="468"/>
                      <a:pt x="518" y="420"/>
                    </a:cubicBezTo>
                    <a:cubicBezTo>
                      <a:pt x="270" y="0"/>
                      <a:pt x="270" y="0"/>
                      <a:pt x="270" y="0"/>
                    </a:cubicBezTo>
                  </a:path>
                </a:pathLst>
              </a:custGeom>
              <a:solidFill>
                <a:schemeClr val="bg1">
                  <a:lumMod val="75000"/>
                  <a:alpha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" name="Freeform 11"/>
              <p:cNvSpPr>
                <a:spLocks/>
              </p:cNvSpPr>
              <p:nvPr/>
            </p:nvSpPr>
            <p:spPr bwMode="auto">
              <a:xfrm>
                <a:off x="7763419" y="4490681"/>
                <a:ext cx="188811" cy="294785"/>
              </a:xfrm>
              <a:custGeom>
                <a:avLst/>
                <a:gdLst>
                  <a:gd name="T0" fmla="*/ 186 w 357"/>
                  <a:gd name="T1" fmla="*/ 0 h 557"/>
                  <a:gd name="T2" fmla="*/ 186 w 357"/>
                  <a:gd name="T3" fmla="*/ 302 h 557"/>
                  <a:gd name="T4" fmla="*/ 172 w 357"/>
                  <a:gd name="T5" fmla="*/ 316 h 557"/>
                  <a:gd name="T6" fmla="*/ 13 w 357"/>
                  <a:gd name="T7" fmla="*/ 316 h 557"/>
                  <a:gd name="T8" fmla="*/ 4 w 357"/>
                  <a:gd name="T9" fmla="*/ 312 h 557"/>
                  <a:gd name="T10" fmla="*/ 0 w 357"/>
                  <a:gd name="T11" fmla="*/ 307 h 557"/>
                  <a:gd name="T12" fmla="*/ 146 w 357"/>
                  <a:gd name="T13" fmla="*/ 555 h 557"/>
                  <a:gd name="T14" fmla="*/ 158 w 357"/>
                  <a:gd name="T15" fmla="*/ 557 h 557"/>
                  <a:gd name="T16" fmla="*/ 245 w 357"/>
                  <a:gd name="T17" fmla="*/ 480 h 557"/>
                  <a:gd name="T18" fmla="*/ 357 w 357"/>
                  <a:gd name="T19" fmla="*/ 282 h 557"/>
                  <a:gd name="T20" fmla="*/ 186 w 357"/>
                  <a:gd name="T21" fmla="*/ 0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7" h="557">
                    <a:moveTo>
                      <a:pt x="186" y="0"/>
                    </a:moveTo>
                    <a:cubicBezTo>
                      <a:pt x="186" y="302"/>
                      <a:pt x="186" y="302"/>
                      <a:pt x="186" y="302"/>
                    </a:cubicBezTo>
                    <a:cubicBezTo>
                      <a:pt x="186" y="309"/>
                      <a:pt x="180" y="316"/>
                      <a:pt x="172" y="316"/>
                    </a:cubicBezTo>
                    <a:cubicBezTo>
                      <a:pt x="13" y="316"/>
                      <a:pt x="13" y="316"/>
                      <a:pt x="13" y="316"/>
                    </a:cubicBezTo>
                    <a:cubicBezTo>
                      <a:pt x="10" y="316"/>
                      <a:pt x="6" y="314"/>
                      <a:pt x="4" y="312"/>
                    </a:cubicBezTo>
                    <a:cubicBezTo>
                      <a:pt x="0" y="307"/>
                      <a:pt x="0" y="307"/>
                      <a:pt x="0" y="307"/>
                    </a:cubicBezTo>
                    <a:cubicBezTo>
                      <a:pt x="146" y="555"/>
                      <a:pt x="146" y="555"/>
                      <a:pt x="146" y="555"/>
                    </a:cubicBezTo>
                    <a:cubicBezTo>
                      <a:pt x="158" y="557"/>
                      <a:pt x="158" y="557"/>
                      <a:pt x="158" y="557"/>
                    </a:cubicBezTo>
                    <a:cubicBezTo>
                      <a:pt x="189" y="535"/>
                      <a:pt x="219" y="510"/>
                      <a:pt x="245" y="480"/>
                    </a:cubicBezTo>
                    <a:cubicBezTo>
                      <a:pt x="299" y="421"/>
                      <a:pt x="336" y="353"/>
                      <a:pt x="357" y="282"/>
                    </a:cubicBezTo>
                    <a:cubicBezTo>
                      <a:pt x="186" y="0"/>
                      <a:pt x="186" y="0"/>
                      <a:pt x="186" y="0"/>
                    </a:cubicBezTo>
                  </a:path>
                </a:pathLst>
              </a:custGeom>
              <a:solidFill>
                <a:schemeClr val="bg1">
                  <a:lumMod val="75000"/>
                  <a:alpha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" name="Freeform 146"/>
              <p:cNvSpPr>
                <a:spLocks noEditPoints="1"/>
              </p:cNvSpPr>
              <p:nvPr/>
            </p:nvSpPr>
            <p:spPr bwMode="auto">
              <a:xfrm>
                <a:off x="7517386" y="4452940"/>
                <a:ext cx="348084" cy="213753"/>
              </a:xfrm>
              <a:custGeom>
                <a:avLst/>
                <a:gdLst>
                  <a:gd name="T0" fmla="*/ 557 w 1064"/>
                  <a:gd name="T1" fmla="*/ 495 h 654"/>
                  <a:gd name="T2" fmla="*/ 581 w 1064"/>
                  <a:gd name="T3" fmla="*/ 495 h 654"/>
                  <a:gd name="T4" fmla="*/ 643 w 1064"/>
                  <a:gd name="T5" fmla="*/ 495 h 654"/>
                  <a:gd name="T6" fmla="*/ 619 w 1064"/>
                  <a:gd name="T7" fmla="*/ 495 h 654"/>
                  <a:gd name="T8" fmla="*/ 618 w 1064"/>
                  <a:gd name="T9" fmla="*/ 584 h 654"/>
                  <a:gd name="T10" fmla="*/ 652 w 1064"/>
                  <a:gd name="T11" fmla="*/ 355 h 654"/>
                  <a:gd name="T12" fmla="*/ 652 w 1064"/>
                  <a:gd name="T13" fmla="*/ 636 h 654"/>
                  <a:gd name="T14" fmla="*/ 462 w 1064"/>
                  <a:gd name="T15" fmla="*/ 568 h 654"/>
                  <a:gd name="T16" fmla="*/ 263 w 1064"/>
                  <a:gd name="T17" fmla="*/ 1 h 654"/>
                  <a:gd name="T18" fmla="*/ 118 w 1064"/>
                  <a:gd name="T19" fmla="*/ 550 h 654"/>
                  <a:gd name="T20" fmla="*/ 142 w 1064"/>
                  <a:gd name="T21" fmla="*/ 550 h 654"/>
                  <a:gd name="T22" fmla="*/ 258 w 1064"/>
                  <a:gd name="T23" fmla="*/ 24 h 654"/>
                  <a:gd name="T24" fmla="*/ 478 w 1064"/>
                  <a:gd name="T25" fmla="*/ 397 h 654"/>
                  <a:gd name="T26" fmla="*/ 142 w 1064"/>
                  <a:gd name="T27" fmla="*/ 630 h 654"/>
                  <a:gd name="T28" fmla="*/ 1041 w 1064"/>
                  <a:gd name="T29" fmla="*/ 630 h 654"/>
                  <a:gd name="T30" fmla="*/ 782 w 1064"/>
                  <a:gd name="T31" fmla="*/ 87 h 654"/>
                  <a:gd name="T32" fmla="*/ 1013 w 1064"/>
                  <a:gd name="T33" fmla="*/ 558 h 654"/>
                  <a:gd name="T34" fmla="*/ 782 w 1064"/>
                  <a:gd name="T35" fmla="*/ 618 h 654"/>
                  <a:gd name="T36" fmla="*/ 887 w 1064"/>
                  <a:gd name="T37" fmla="*/ 271 h 654"/>
                  <a:gd name="T38" fmla="*/ 857 w 1064"/>
                  <a:gd name="T39" fmla="*/ 285 h 654"/>
                  <a:gd name="T40" fmla="*/ 975 w 1064"/>
                  <a:gd name="T41" fmla="*/ 295 h 654"/>
                  <a:gd name="T42" fmla="*/ 930 w 1064"/>
                  <a:gd name="T43" fmla="*/ 271 h 654"/>
                  <a:gd name="T44" fmla="*/ 932 w 1064"/>
                  <a:gd name="T45" fmla="*/ 252 h 654"/>
                  <a:gd name="T46" fmla="*/ 939 w 1064"/>
                  <a:gd name="T47" fmla="*/ 234 h 654"/>
                  <a:gd name="T48" fmla="*/ 939 w 1064"/>
                  <a:gd name="T49" fmla="*/ 218 h 654"/>
                  <a:gd name="T50" fmla="*/ 922 w 1064"/>
                  <a:gd name="T51" fmla="*/ 197 h 654"/>
                  <a:gd name="T52" fmla="*/ 904 w 1064"/>
                  <a:gd name="T53" fmla="*/ 193 h 654"/>
                  <a:gd name="T54" fmla="*/ 887 w 1064"/>
                  <a:gd name="T55" fmla="*/ 201 h 654"/>
                  <a:gd name="T56" fmla="*/ 881 w 1064"/>
                  <a:gd name="T57" fmla="*/ 222 h 654"/>
                  <a:gd name="T58" fmla="*/ 885 w 1064"/>
                  <a:gd name="T59" fmla="*/ 248 h 654"/>
                  <a:gd name="T60" fmla="*/ 891 w 1064"/>
                  <a:gd name="T61" fmla="*/ 265 h 654"/>
                  <a:gd name="T62" fmla="*/ 907 w 1064"/>
                  <a:gd name="T63" fmla="*/ 368 h 654"/>
                  <a:gd name="T64" fmla="*/ 963 w 1064"/>
                  <a:gd name="T65" fmla="*/ 475 h 654"/>
                  <a:gd name="T66" fmla="*/ 986 w 1064"/>
                  <a:gd name="T67" fmla="*/ 411 h 654"/>
                  <a:gd name="T68" fmla="*/ 872 w 1064"/>
                  <a:gd name="T69" fmla="*/ 419 h 654"/>
                  <a:gd name="T70" fmla="*/ 858 w 1064"/>
                  <a:gd name="T71" fmla="*/ 478 h 654"/>
                  <a:gd name="T72" fmla="*/ 864 w 1064"/>
                  <a:gd name="T73" fmla="*/ 446 h 654"/>
                  <a:gd name="T74" fmla="*/ 857 w 1064"/>
                  <a:gd name="T75" fmla="*/ 499 h 654"/>
                  <a:gd name="T76" fmla="*/ 857 w 1064"/>
                  <a:gd name="T77" fmla="*/ 394 h 654"/>
                  <a:gd name="T78" fmla="*/ 1052 w 1064"/>
                  <a:gd name="T79" fmla="*/ 110 h 654"/>
                  <a:gd name="T80" fmla="*/ 771 w 1064"/>
                  <a:gd name="T81" fmla="*/ 159 h 654"/>
                  <a:gd name="T82" fmla="*/ 943 w 1064"/>
                  <a:gd name="T83" fmla="*/ 135 h 654"/>
                  <a:gd name="T84" fmla="*/ 871 w 1064"/>
                  <a:gd name="T85" fmla="*/ 126 h 654"/>
                  <a:gd name="T86" fmla="*/ 851 w 1064"/>
                  <a:gd name="T87" fmla="*/ 118 h 654"/>
                  <a:gd name="T88" fmla="*/ 833 w 1064"/>
                  <a:gd name="T89" fmla="*/ 126 h 654"/>
                  <a:gd name="T90" fmla="*/ 1000 w 1064"/>
                  <a:gd name="T91" fmla="*/ 138 h 654"/>
                  <a:gd name="T92" fmla="*/ 1000 w 1064"/>
                  <a:gd name="T93" fmla="*/ 138 h 654"/>
                  <a:gd name="T94" fmla="*/ 897 w 1064"/>
                  <a:gd name="T95" fmla="*/ 598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64" h="654">
                    <a:moveTo>
                      <a:pt x="559" y="543"/>
                    </a:moveTo>
                    <a:cubicBezTo>
                      <a:pt x="557" y="543"/>
                      <a:pt x="554" y="543"/>
                      <a:pt x="552" y="541"/>
                    </a:cubicBezTo>
                    <a:cubicBezTo>
                      <a:pt x="547" y="538"/>
                      <a:pt x="545" y="530"/>
                      <a:pt x="549" y="525"/>
                    </a:cubicBezTo>
                    <a:cubicBezTo>
                      <a:pt x="554" y="517"/>
                      <a:pt x="557" y="506"/>
                      <a:pt x="557" y="495"/>
                    </a:cubicBezTo>
                    <a:cubicBezTo>
                      <a:pt x="557" y="484"/>
                      <a:pt x="554" y="474"/>
                      <a:pt x="549" y="466"/>
                    </a:cubicBezTo>
                    <a:cubicBezTo>
                      <a:pt x="545" y="460"/>
                      <a:pt x="547" y="453"/>
                      <a:pt x="552" y="449"/>
                    </a:cubicBezTo>
                    <a:cubicBezTo>
                      <a:pt x="558" y="445"/>
                      <a:pt x="565" y="447"/>
                      <a:pt x="569" y="452"/>
                    </a:cubicBezTo>
                    <a:cubicBezTo>
                      <a:pt x="577" y="464"/>
                      <a:pt x="581" y="480"/>
                      <a:pt x="581" y="495"/>
                    </a:cubicBezTo>
                    <a:cubicBezTo>
                      <a:pt x="581" y="511"/>
                      <a:pt x="577" y="526"/>
                      <a:pt x="569" y="538"/>
                    </a:cubicBezTo>
                    <a:cubicBezTo>
                      <a:pt x="567" y="542"/>
                      <a:pt x="563" y="543"/>
                      <a:pt x="559" y="543"/>
                    </a:cubicBezTo>
                    <a:close/>
                    <a:moveTo>
                      <a:pt x="618" y="584"/>
                    </a:moveTo>
                    <a:cubicBezTo>
                      <a:pt x="634" y="559"/>
                      <a:pt x="643" y="528"/>
                      <a:pt x="643" y="495"/>
                    </a:cubicBezTo>
                    <a:cubicBezTo>
                      <a:pt x="643" y="463"/>
                      <a:pt x="634" y="431"/>
                      <a:pt x="618" y="406"/>
                    </a:cubicBezTo>
                    <a:cubicBezTo>
                      <a:pt x="614" y="401"/>
                      <a:pt x="607" y="399"/>
                      <a:pt x="601" y="403"/>
                    </a:cubicBezTo>
                    <a:cubicBezTo>
                      <a:pt x="596" y="406"/>
                      <a:pt x="594" y="414"/>
                      <a:pt x="598" y="419"/>
                    </a:cubicBezTo>
                    <a:cubicBezTo>
                      <a:pt x="611" y="440"/>
                      <a:pt x="619" y="467"/>
                      <a:pt x="619" y="495"/>
                    </a:cubicBezTo>
                    <a:cubicBezTo>
                      <a:pt x="619" y="523"/>
                      <a:pt x="611" y="550"/>
                      <a:pt x="598" y="571"/>
                    </a:cubicBezTo>
                    <a:cubicBezTo>
                      <a:pt x="594" y="577"/>
                      <a:pt x="596" y="584"/>
                      <a:pt x="601" y="588"/>
                    </a:cubicBezTo>
                    <a:cubicBezTo>
                      <a:pt x="603" y="589"/>
                      <a:pt x="605" y="590"/>
                      <a:pt x="608" y="590"/>
                    </a:cubicBezTo>
                    <a:cubicBezTo>
                      <a:pt x="612" y="590"/>
                      <a:pt x="615" y="588"/>
                      <a:pt x="618" y="584"/>
                    </a:cubicBezTo>
                    <a:close/>
                    <a:moveTo>
                      <a:pt x="669" y="632"/>
                    </a:moveTo>
                    <a:cubicBezTo>
                      <a:pt x="694" y="594"/>
                      <a:pt x="708" y="545"/>
                      <a:pt x="708" y="495"/>
                    </a:cubicBezTo>
                    <a:cubicBezTo>
                      <a:pt x="708" y="445"/>
                      <a:pt x="694" y="396"/>
                      <a:pt x="669" y="358"/>
                    </a:cubicBezTo>
                    <a:cubicBezTo>
                      <a:pt x="665" y="353"/>
                      <a:pt x="658" y="351"/>
                      <a:pt x="652" y="355"/>
                    </a:cubicBezTo>
                    <a:cubicBezTo>
                      <a:pt x="647" y="358"/>
                      <a:pt x="645" y="366"/>
                      <a:pt x="649" y="371"/>
                    </a:cubicBezTo>
                    <a:cubicBezTo>
                      <a:pt x="671" y="406"/>
                      <a:pt x="684" y="450"/>
                      <a:pt x="684" y="495"/>
                    </a:cubicBezTo>
                    <a:cubicBezTo>
                      <a:pt x="684" y="541"/>
                      <a:pt x="671" y="585"/>
                      <a:pt x="649" y="619"/>
                    </a:cubicBezTo>
                    <a:cubicBezTo>
                      <a:pt x="645" y="625"/>
                      <a:pt x="647" y="632"/>
                      <a:pt x="652" y="636"/>
                    </a:cubicBezTo>
                    <a:cubicBezTo>
                      <a:pt x="654" y="637"/>
                      <a:pt x="656" y="638"/>
                      <a:pt x="659" y="638"/>
                    </a:cubicBezTo>
                    <a:cubicBezTo>
                      <a:pt x="663" y="638"/>
                      <a:pt x="666" y="636"/>
                      <a:pt x="669" y="632"/>
                    </a:cubicBezTo>
                    <a:close/>
                    <a:moveTo>
                      <a:pt x="359" y="568"/>
                    </a:moveTo>
                    <a:cubicBezTo>
                      <a:pt x="462" y="568"/>
                      <a:pt x="462" y="568"/>
                      <a:pt x="462" y="568"/>
                    </a:cubicBezTo>
                    <a:cubicBezTo>
                      <a:pt x="499" y="412"/>
                      <a:pt x="499" y="412"/>
                      <a:pt x="499" y="412"/>
                    </a:cubicBezTo>
                    <a:cubicBezTo>
                      <a:pt x="563" y="371"/>
                      <a:pt x="563" y="371"/>
                      <a:pt x="563" y="371"/>
                    </a:cubicBezTo>
                    <a:cubicBezTo>
                      <a:pt x="500" y="244"/>
                      <a:pt x="500" y="244"/>
                      <a:pt x="500" y="244"/>
                    </a:cubicBezTo>
                    <a:cubicBezTo>
                      <a:pt x="499" y="217"/>
                      <a:pt x="480" y="14"/>
                      <a:pt x="263" y="1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232" y="0"/>
                      <a:pt x="4" y="8"/>
                      <a:pt x="4" y="260"/>
                    </a:cubicBezTo>
                    <a:cubicBezTo>
                      <a:pt x="4" y="263"/>
                      <a:pt x="0" y="331"/>
                      <a:pt x="68" y="411"/>
                    </a:cubicBezTo>
                    <a:cubicBezTo>
                      <a:pt x="69" y="412"/>
                      <a:pt x="117" y="483"/>
                      <a:pt x="118" y="550"/>
                    </a:cubicBezTo>
                    <a:cubicBezTo>
                      <a:pt x="118" y="654"/>
                      <a:pt x="118" y="654"/>
                      <a:pt x="118" y="654"/>
                    </a:cubicBezTo>
                    <a:cubicBezTo>
                      <a:pt x="359" y="654"/>
                      <a:pt x="359" y="654"/>
                      <a:pt x="359" y="654"/>
                    </a:cubicBezTo>
                    <a:lnTo>
                      <a:pt x="359" y="568"/>
                    </a:lnTo>
                    <a:close/>
                    <a:moveTo>
                      <a:pt x="142" y="550"/>
                    </a:moveTo>
                    <a:cubicBezTo>
                      <a:pt x="140" y="475"/>
                      <a:pt x="90" y="401"/>
                      <a:pt x="87" y="397"/>
                    </a:cubicBezTo>
                    <a:cubicBezTo>
                      <a:pt x="25" y="323"/>
                      <a:pt x="28" y="263"/>
                      <a:pt x="28" y="261"/>
                    </a:cubicBezTo>
                    <a:cubicBezTo>
                      <a:pt x="28" y="165"/>
                      <a:pt x="63" y="96"/>
                      <a:pt x="131" y="57"/>
                    </a:cubicBezTo>
                    <a:cubicBezTo>
                      <a:pt x="185" y="27"/>
                      <a:pt x="242" y="24"/>
                      <a:pt x="258" y="24"/>
                    </a:cubicBezTo>
                    <a:cubicBezTo>
                      <a:pt x="261" y="25"/>
                      <a:pt x="261" y="25"/>
                      <a:pt x="261" y="25"/>
                    </a:cubicBezTo>
                    <a:cubicBezTo>
                      <a:pt x="470" y="38"/>
                      <a:pt x="476" y="239"/>
                      <a:pt x="477" y="247"/>
                    </a:cubicBezTo>
                    <a:cubicBezTo>
                      <a:pt x="532" y="362"/>
                      <a:pt x="532" y="362"/>
                      <a:pt x="532" y="362"/>
                    </a:cubicBezTo>
                    <a:cubicBezTo>
                      <a:pt x="478" y="397"/>
                      <a:pt x="478" y="397"/>
                      <a:pt x="478" y="397"/>
                    </a:cubicBezTo>
                    <a:cubicBezTo>
                      <a:pt x="443" y="544"/>
                      <a:pt x="443" y="544"/>
                      <a:pt x="443" y="544"/>
                    </a:cubicBezTo>
                    <a:cubicBezTo>
                      <a:pt x="335" y="544"/>
                      <a:pt x="335" y="544"/>
                      <a:pt x="335" y="544"/>
                    </a:cubicBezTo>
                    <a:cubicBezTo>
                      <a:pt x="335" y="630"/>
                      <a:pt x="335" y="630"/>
                      <a:pt x="335" y="630"/>
                    </a:cubicBezTo>
                    <a:cubicBezTo>
                      <a:pt x="142" y="630"/>
                      <a:pt x="142" y="630"/>
                      <a:pt x="142" y="630"/>
                    </a:cubicBezTo>
                    <a:lnTo>
                      <a:pt x="142" y="550"/>
                    </a:lnTo>
                    <a:close/>
                    <a:moveTo>
                      <a:pt x="1064" y="110"/>
                    </a:moveTo>
                    <a:cubicBezTo>
                      <a:pt x="1064" y="607"/>
                      <a:pt x="1064" y="607"/>
                      <a:pt x="1064" y="607"/>
                    </a:cubicBezTo>
                    <a:cubicBezTo>
                      <a:pt x="1064" y="619"/>
                      <a:pt x="1054" y="630"/>
                      <a:pt x="1041" y="630"/>
                    </a:cubicBezTo>
                    <a:cubicBezTo>
                      <a:pt x="782" y="630"/>
                      <a:pt x="782" y="630"/>
                      <a:pt x="782" y="630"/>
                    </a:cubicBezTo>
                    <a:cubicBezTo>
                      <a:pt x="769" y="630"/>
                      <a:pt x="759" y="619"/>
                      <a:pt x="759" y="607"/>
                    </a:cubicBezTo>
                    <a:cubicBezTo>
                      <a:pt x="759" y="110"/>
                      <a:pt x="759" y="110"/>
                      <a:pt x="759" y="110"/>
                    </a:cubicBezTo>
                    <a:cubicBezTo>
                      <a:pt x="759" y="97"/>
                      <a:pt x="769" y="87"/>
                      <a:pt x="782" y="87"/>
                    </a:cubicBezTo>
                    <a:cubicBezTo>
                      <a:pt x="1041" y="87"/>
                      <a:pt x="1041" y="87"/>
                      <a:pt x="1041" y="87"/>
                    </a:cubicBezTo>
                    <a:cubicBezTo>
                      <a:pt x="1054" y="87"/>
                      <a:pt x="1064" y="97"/>
                      <a:pt x="1064" y="110"/>
                    </a:cubicBezTo>
                    <a:close/>
                    <a:moveTo>
                      <a:pt x="1052" y="558"/>
                    </a:moveTo>
                    <a:cubicBezTo>
                      <a:pt x="1013" y="558"/>
                      <a:pt x="1013" y="558"/>
                      <a:pt x="1013" y="558"/>
                    </a:cubicBezTo>
                    <a:cubicBezTo>
                      <a:pt x="804" y="558"/>
                      <a:pt x="804" y="558"/>
                      <a:pt x="804" y="558"/>
                    </a:cubicBezTo>
                    <a:cubicBezTo>
                      <a:pt x="771" y="558"/>
                      <a:pt x="771" y="558"/>
                      <a:pt x="771" y="558"/>
                    </a:cubicBezTo>
                    <a:cubicBezTo>
                      <a:pt x="771" y="607"/>
                      <a:pt x="771" y="607"/>
                      <a:pt x="771" y="607"/>
                    </a:cubicBezTo>
                    <a:cubicBezTo>
                      <a:pt x="771" y="613"/>
                      <a:pt x="776" y="618"/>
                      <a:pt x="782" y="618"/>
                    </a:cubicBezTo>
                    <a:cubicBezTo>
                      <a:pt x="1041" y="618"/>
                      <a:pt x="1041" y="618"/>
                      <a:pt x="1041" y="618"/>
                    </a:cubicBezTo>
                    <a:cubicBezTo>
                      <a:pt x="1047" y="618"/>
                      <a:pt x="1052" y="613"/>
                      <a:pt x="1052" y="607"/>
                    </a:cubicBezTo>
                    <a:lnTo>
                      <a:pt x="1052" y="558"/>
                    </a:lnTo>
                    <a:close/>
                    <a:moveTo>
                      <a:pt x="887" y="271"/>
                    </a:moveTo>
                    <a:cubicBezTo>
                      <a:pt x="887" y="271"/>
                      <a:pt x="887" y="271"/>
                      <a:pt x="887" y="271"/>
                    </a:cubicBezTo>
                    <a:cubicBezTo>
                      <a:pt x="886" y="273"/>
                      <a:pt x="885" y="274"/>
                      <a:pt x="884" y="275"/>
                    </a:cubicBezTo>
                    <a:cubicBezTo>
                      <a:pt x="882" y="275"/>
                      <a:pt x="880" y="276"/>
                      <a:pt x="878" y="276"/>
                    </a:cubicBezTo>
                    <a:cubicBezTo>
                      <a:pt x="871" y="279"/>
                      <a:pt x="864" y="283"/>
                      <a:pt x="857" y="285"/>
                    </a:cubicBezTo>
                    <a:cubicBezTo>
                      <a:pt x="851" y="288"/>
                      <a:pt x="843" y="289"/>
                      <a:pt x="841" y="295"/>
                    </a:cubicBezTo>
                    <a:cubicBezTo>
                      <a:pt x="841" y="298"/>
                      <a:pt x="839" y="311"/>
                      <a:pt x="838" y="323"/>
                    </a:cubicBezTo>
                    <a:cubicBezTo>
                      <a:pt x="978" y="323"/>
                      <a:pt x="978" y="323"/>
                      <a:pt x="978" y="323"/>
                    </a:cubicBezTo>
                    <a:cubicBezTo>
                      <a:pt x="977" y="311"/>
                      <a:pt x="975" y="298"/>
                      <a:pt x="975" y="295"/>
                    </a:cubicBezTo>
                    <a:cubicBezTo>
                      <a:pt x="973" y="289"/>
                      <a:pt x="966" y="288"/>
                      <a:pt x="959" y="285"/>
                    </a:cubicBezTo>
                    <a:cubicBezTo>
                      <a:pt x="953" y="283"/>
                      <a:pt x="945" y="279"/>
                      <a:pt x="938" y="276"/>
                    </a:cubicBezTo>
                    <a:cubicBezTo>
                      <a:pt x="936" y="276"/>
                      <a:pt x="934" y="275"/>
                      <a:pt x="932" y="275"/>
                    </a:cubicBezTo>
                    <a:cubicBezTo>
                      <a:pt x="931" y="274"/>
                      <a:pt x="930" y="273"/>
                      <a:pt x="930" y="271"/>
                    </a:cubicBezTo>
                    <a:cubicBezTo>
                      <a:pt x="927" y="264"/>
                      <a:pt x="927" y="264"/>
                      <a:pt x="927" y="264"/>
                    </a:cubicBezTo>
                    <a:cubicBezTo>
                      <a:pt x="927" y="264"/>
                      <a:pt x="927" y="263"/>
                      <a:pt x="928" y="262"/>
                    </a:cubicBezTo>
                    <a:cubicBezTo>
                      <a:pt x="928" y="259"/>
                      <a:pt x="928" y="259"/>
                      <a:pt x="928" y="259"/>
                    </a:cubicBezTo>
                    <a:cubicBezTo>
                      <a:pt x="929" y="256"/>
                      <a:pt x="931" y="254"/>
                      <a:pt x="932" y="252"/>
                    </a:cubicBezTo>
                    <a:cubicBezTo>
                      <a:pt x="933" y="251"/>
                      <a:pt x="933" y="250"/>
                      <a:pt x="934" y="249"/>
                    </a:cubicBezTo>
                    <a:cubicBezTo>
                      <a:pt x="934" y="248"/>
                      <a:pt x="935" y="247"/>
                      <a:pt x="935" y="246"/>
                    </a:cubicBezTo>
                    <a:cubicBezTo>
                      <a:pt x="937" y="243"/>
                      <a:pt x="938" y="240"/>
                      <a:pt x="939" y="236"/>
                    </a:cubicBezTo>
                    <a:cubicBezTo>
                      <a:pt x="939" y="234"/>
                      <a:pt x="939" y="234"/>
                      <a:pt x="939" y="234"/>
                    </a:cubicBezTo>
                    <a:cubicBezTo>
                      <a:pt x="939" y="233"/>
                      <a:pt x="937" y="232"/>
                      <a:pt x="937" y="231"/>
                    </a:cubicBezTo>
                    <a:cubicBezTo>
                      <a:pt x="937" y="230"/>
                      <a:pt x="938" y="230"/>
                      <a:pt x="938" y="229"/>
                    </a:cubicBezTo>
                    <a:cubicBezTo>
                      <a:pt x="939" y="227"/>
                      <a:pt x="939" y="224"/>
                      <a:pt x="939" y="221"/>
                    </a:cubicBezTo>
                    <a:cubicBezTo>
                      <a:pt x="939" y="220"/>
                      <a:pt x="939" y="219"/>
                      <a:pt x="939" y="218"/>
                    </a:cubicBezTo>
                    <a:cubicBezTo>
                      <a:pt x="939" y="212"/>
                      <a:pt x="937" y="207"/>
                      <a:pt x="934" y="204"/>
                    </a:cubicBezTo>
                    <a:cubicBezTo>
                      <a:pt x="934" y="204"/>
                      <a:pt x="933" y="203"/>
                      <a:pt x="932" y="202"/>
                    </a:cubicBezTo>
                    <a:cubicBezTo>
                      <a:pt x="932" y="202"/>
                      <a:pt x="932" y="202"/>
                      <a:pt x="932" y="202"/>
                    </a:cubicBezTo>
                    <a:cubicBezTo>
                      <a:pt x="929" y="200"/>
                      <a:pt x="926" y="198"/>
                      <a:pt x="922" y="197"/>
                    </a:cubicBezTo>
                    <a:cubicBezTo>
                      <a:pt x="921" y="196"/>
                      <a:pt x="919" y="196"/>
                      <a:pt x="918" y="196"/>
                    </a:cubicBezTo>
                    <a:cubicBezTo>
                      <a:pt x="915" y="194"/>
                      <a:pt x="913" y="191"/>
                      <a:pt x="911" y="189"/>
                    </a:cubicBezTo>
                    <a:cubicBezTo>
                      <a:pt x="909" y="189"/>
                      <a:pt x="908" y="191"/>
                      <a:pt x="907" y="193"/>
                    </a:cubicBezTo>
                    <a:cubicBezTo>
                      <a:pt x="906" y="192"/>
                      <a:pt x="905" y="192"/>
                      <a:pt x="904" y="193"/>
                    </a:cubicBezTo>
                    <a:cubicBezTo>
                      <a:pt x="903" y="193"/>
                      <a:pt x="902" y="193"/>
                      <a:pt x="902" y="192"/>
                    </a:cubicBezTo>
                    <a:cubicBezTo>
                      <a:pt x="900" y="192"/>
                      <a:pt x="900" y="192"/>
                      <a:pt x="900" y="192"/>
                    </a:cubicBezTo>
                    <a:cubicBezTo>
                      <a:pt x="896" y="194"/>
                      <a:pt x="893" y="196"/>
                      <a:pt x="889" y="199"/>
                    </a:cubicBezTo>
                    <a:cubicBezTo>
                      <a:pt x="889" y="200"/>
                      <a:pt x="888" y="201"/>
                      <a:pt x="887" y="201"/>
                    </a:cubicBezTo>
                    <a:cubicBezTo>
                      <a:pt x="884" y="205"/>
                      <a:pt x="881" y="209"/>
                      <a:pt x="881" y="216"/>
                    </a:cubicBezTo>
                    <a:cubicBezTo>
                      <a:pt x="881" y="219"/>
                      <a:pt x="881" y="219"/>
                      <a:pt x="881" y="219"/>
                    </a:cubicBezTo>
                    <a:cubicBezTo>
                      <a:pt x="881" y="219"/>
                      <a:pt x="881" y="220"/>
                      <a:pt x="881" y="220"/>
                    </a:cubicBezTo>
                    <a:cubicBezTo>
                      <a:pt x="881" y="222"/>
                      <a:pt x="881" y="222"/>
                      <a:pt x="881" y="222"/>
                    </a:cubicBezTo>
                    <a:cubicBezTo>
                      <a:pt x="881" y="225"/>
                      <a:pt x="882" y="228"/>
                      <a:pt x="882" y="231"/>
                    </a:cubicBezTo>
                    <a:cubicBezTo>
                      <a:pt x="881" y="232"/>
                      <a:pt x="880" y="233"/>
                      <a:pt x="880" y="234"/>
                    </a:cubicBezTo>
                    <a:cubicBezTo>
                      <a:pt x="880" y="236"/>
                      <a:pt x="880" y="236"/>
                      <a:pt x="880" y="236"/>
                    </a:cubicBezTo>
                    <a:cubicBezTo>
                      <a:pt x="881" y="240"/>
                      <a:pt x="882" y="245"/>
                      <a:pt x="885" y="248"/>
                    </a:cubicBezTo>
                    <a:cubicBezTo>
                      <a:pt x="885" y="250"/>
                      <a:pt x="886" y="252"/>
                      <a:pt x="887" y="254"/>
                    </a:cubicBezTo>
                    <a:cubicBezTo>
                      <a:pt x="888" y="256"/>
                      <a:pt x="890" y="258"/>
                      <a:pt x="890" y="260"/>
                    </a:cubicBezTo>
                    <a:cubicBezTo>
                      <a:pt x="890" y="261"/>
                      <a:pt x="890" y="262"/>
                      <a:pt x="890" y="263"/>
                    </a:cubicBezTo>
                    <a:cubicBezTo>
                      <a:pt x="890" y="263"/>
                      <a:pt x="891" y="264"/>
                      <a:pt x="891" y="265"/>
                    </a:cubicBezTo>
                    <a:cubicBezTo>
                      <a:pt x="891" y="265"/>
                      <a:pt x="891" y="265"/>
                      <a:pt x="891" y="265"/>
                    </a:cubicBezTo>
                    <a:lnTo>
                      <a:pt x="887" y="271"/>
                    </a:lnTo>
                    <a:close/>
                    <a:moveTo>
                      <a:pt x="963" y="411"/>
                    </a:moveTo>
                    <a:cubicBezTo>
                      <a:pt x="907" y="368"/>
                      <a:pt x="907" y="368"/>
                      <a:pt x="907" y="368"/>
                    </a:cubicBezTo>
                    <a:cubicBezTo>
                      <a:pt x="903" y="365"/>
                      <a:pt x="900" y="367"/>
                      <a:pt x="900" y="371"/>
                    </a:cubicBezTo>
                    <a:cubicBezTo>
                      <a:pt x="900" y="515"/>
                      <a:pt x="900" y="515"/>
                      <a:pt x="900" y="515"/>
                    </a:cubicBezTo>
                    <a:cubicBezTo>
                      <a:pt x="900" y="519"/>
                      <a:pt x="903" y="521"/>
                      <a:pt x="907" y="518"/>
                    </a:cubicBezTo>
                    <a:cubicBezTo>
                      <a:pt x="963" y="475"/>
                      <a:pt x="963" y="475"/>
                      <a:pt x="963" y="475"/>
                    </a:cubicBezTo>
                    <a:cubicBezTo>
                      <a:pt x="986" y="475"/>
                      <a:pt x="986" y="475"/>
                      <a:pt x="986" y="475"/>
                    </a:cubicBezTo>
                    <a:cubicBezTo>
                      <a:pt x="990" y="475"/>
                      <a:pt x="994" y="472"/>
                      <a:pt x="994" y="467"/>
                    </a:cubicBezTo>
                    <a:cubicBezTo>
                      <a:pt x="994" y="419"/>
                      <a:pt x="994" y="419"/>
                      <a:pt x="994" y="419"/>
                    </a:cubicBezTo>
                    <a:cubicBezTo>
                      <a:pt x="994" y="414"/>
                      <a:pt x="990" y="411"/>
                      <a:pt x="986" y="411"/>
                    </a:cubicBezTo>
                    <a:lnTo>
                      <a:pt x="963" y="411"/>
                    </a:lnTo>
                    <a:close/>
                    <a:moveTo>
                      <a:pt x="864" y="446"/>
                    </a:moveTo>
                    <a:cubicBezTo>
                      <a:pt x="864" y="435"/>
                      <a:pt x="868" y="428"/>
                      <a:pt x="871" y="424"/>
                    </a:cubicBezTo>
                    <a:cubicBezTo>
                      <a:pt x="871" y="424"/>
                      <a:pt x="872" y="422"/>
                      <a:pt x="872" y="419"/>
                    </a:cubicBezTo>
                    <a:cubicBezTo>
                      <a:pt x="872" y="415"/>
                      <a:pt x="869" y="411"/>
                      <a:pt x="865" y="411"/>
                    </a:cubicBezTo>
                    <a:cubicBezTo>
                      <a:pt x="860" y="411"/>
                      <a:pt x="858" y="415"/>
                      <a:pt x="858" y="415"/>
                    </a:cubicBezTo>
                    <a:cubicBezTo>
                      <a:pt x="852" y="423"/>
                      <a:pt x="848" y="434"/>
                      <a:pt x="848" y="446"/>
                    </a:cubicBezTo>
                    <a:cubicBezTo>
                      <a:pt x="848" y="458"/>
                      <a:pt x="852" y="470"/>
                      <a:pt x="858" y="478"/>
                    </a:cubicBezTo>
                    <a:cubicBezTo>
                      <a:pt x="858" y="478"/>
                      <a:pt x="860" y="481"/>
                      <a:pt x="865" y="481"/>
                    </a:cubicBezTo>
                    <a:cubicBezTo>
                      <a:pt x="869" y="481"/>
                      <a:pt x="872" y="478"/>
                      <a:pt x="872" y="473"/>
                    </a:cubicBezTo>
                    <a:cubicBezTo>
                      <a:pt x="872" y="471"/>
                      <a:pt x="871" y="469"/>
                      <a:pt x="871" y="469"/>
                    </a:cubicBezTo>
                    <a:cubicBezTo>
                      <a:pt x="868" y="464"/>
                      <a:pt x="864" y="458"/>
                      <a:pt x="864" y="446"/>
                    </a:cubicBezTo>
                    <a:close/>
                    <a:moveTo>
                      <a:pt x="819" y="446"/>
                    </a:moveTo>
                    <a:cubicBezTo>
                      <a:pt x="819" y="479"/>
                      <a:pt x="834" y="498"/>
                      <a:pt x="844" y="505"/>
                    </a:cubicBezTo>
                    <a:cubicBezTo>
                      <a:pt x="844" y="505"/>
                      <a:pt x="847" y="507"/>
                      <a:pt x="849" y="507"/>
                    </a:cubicBezTo>
                    <a:cubicBezTo>
                      <a:pt x="854" y="507"/>
                      <a:pt x="857" y="503"/>
                      <a:pt x="857" y="499"/>
                    </a:cubicBezTo>
                    <a:cubicBezTo>
                      <a:pt x="857" y="495"/>
                      <a:pt x="854" y="492"/>
                      <a:pt x="854" y="492"/>
                    </a:cubicBezTo>
                    <a:cubicBezTo>
                      <a:pt x="842" y="484"/>
                      <a:pt x="835" y="467"/>
                      <a:pt x="835" y="446"/>
                    </a:cubicBezTo>
                    <a:cubicBezTo>
                      <a:pt x="835" y="425"/>
                      <a:pt x="842" y="409"/>
                      <a:pt x="854" y="400"/>
                    </a:cubicBezTo>
                    <a:cubicBezTo>
                      <a:pt x="854" y="400"/>
                      <a:pt x="857" y="398"/>
                      <a:pt x="857" y="394"/>
                    </a:cubicBezTo>
                    <a:cubicBezTo>
                      <a:pt x="857" y="389"/>
                      <a:pt x="854" y="386"/>
                      <a:pt x="849" y="386"/>
                    </a:cubicBezTo>
                    <a:cubicBezTo>
                      <a:pt x="847" y="386"/>
                      <a:pt x="844" y="388"/>
                      <a:pt x="844" y="388"/>
                    </a:cubicBezTo>
                    <a:cubicBezTo>
                      <a:pt x="834" y="395"/>
                      <a:pt x="819" y="413"/>
                      <a:pt x="819" y="446"/>
                    </a:cubicBezTo>
                    <a:close/>
                    <a:moveTo>
                      <a:pt x="1052" y="110"/>
                    </a:moveTo>
                    <a:cubicBezTo>
                      <a:pt x="1052" y="104"/>
                      <a:pt x="1047" y="99"/>
                      <a:pt x="1041" y="99"/>
                    </a:cubicBezTo>
                    <a:cubicBezTo>
                      <a:pt x="782" y="99"/>
                      <a:pt x="782" y="99"/>
                      <a:pt x="782" y="99"/>
                    </a:cubicBezTo>
                    <a:cubicBezTo>
                      <a:pt x="776" y="99"/>
                      <a:pt x="771" y="104"/>
                      <a:pt x="771" y="110"/>
                    </a:cubicBezTo>
                    <a:cubicBezTo>
                      <a:pt x="771" y="159"/>
                      <a:pt x="771" y="159"/>
                      <a:pt x="771" y="159"/>
                    </a:cubicBezTo>
                    <a:cubicBezTo>
                      <a:pt x="1052" y="159"/>
                      <a:pt x="1052" y="159"/>
                      <a:pt x="1052" y="159"/>
                    </a:cubicBezTo>
                    <a:lnTo>
                      <a:pt x="1052" y="110"/>
                    </a:lnTo>
                    <a:close/>
                    <a:moveTo>
                      <a:pt x="880" y="135"/>
                    </a:moveTo>
                    <a:cubicBezTo>
                      <a:pt x="943" y="135"/>
                      <a:pt x="943" y="135"/>
                      <a:pt x="943" y="135"/>
                    </a:cubicBezTo>
                    <a:cubicBezTo>
                      <a:pt x="948" y="135"/>
                      <a:pt x="952" y="131"/>
                      <a:pt x="952" y="126"/>
                    </a:cubicBezTo>
                    <a:cubicBezTo>
                      <a:pt x="952" y="121"/>
                      <a:pt x="948" y="117"/>
                      <a:pt x="943" y="117"/>
                    </a:cubicBezTo>
                    <a:cubicBezTo>
                      <a:pt x="880" y="117"/>
                      <a:pt x="880" y="117"/>
                      <a:pt x="880" y="117"/>
                    </a:cubicBezTo>
                    <a:cubicBezTo>
                      <a:pt x="875" y="117"/>
                      <a:pt x="871" y="121"/>
                      <a:pt x="871" y="126"/>
                    </a:cubicBezTo>
                    <a:cubicBezTo>
                      <a:pt x="871" y="131"/>
                      <a:pt x="875" y="135"/>
                      <a:pt x="880" y="135"/>
                    </a:cubicBezTo>
                    <a:close/>
                    <a:moveTo>
                      <a:pt x="851" y="135"/>
                    </a:moveTo>
                    <a:cubicBezTo>
                      <a:pt x="856" y="135"/>
                      <a:pt x="859" y="131"/>
                      <a:pt x="859" y="126"/>
                    </a:cubicBezTo>
                    <a:cubicBezTo>
                      <a:pt x="859" y="122"/>
                      <a:pt x="856" y="118"/>
                      <a:pt x="851" y="118"/>
                    </a:cubicBezTo>
                    <a:cubicBezTo>
                      <a:pt x="846" y="118"/>
                      <a:pt x="842" y="122"/>
                      <a:pt x="842" y="126"/>
                    </a:cubicBezTo>
                    <a:cubicBezTo>
                      <a:pt x="842" y="131"/>
                      <a:pt x="846" y="135"/>
                      <a:pt x="851" y="135"/>
                    </a:cubicBezTo>
                    <a:close/>
                    <a:moveTo>
                      <a:pt x="824" y="135"/>
                    </a:moveTo>
                    <a:cubicBezTo>
                      <a:pt x="829" y="135"/>
                      <a:pt x="833" y="131"/>
                      <a:pt x="833" y="126"/>
                    </a:cubicBezTo>
                    <a:cubicBezTo>
                      <a:pt x="833" y="122"/>
                      <a:pt x="829" y="118"/>
                      <a:pt x="824" y="118"/>
                    </a:cubicBezTo>
                    <a:cubicBezTo>
                      <a:pt x="819" y="118"/>
                      <a:pt x="816" y="122"/>
                      <a:pt x="816" y="126"/>
                    </a:cubicBezTo>
                    <a:cubicBezTo>
                      <a:pt x="816" y="131"/>
                      <a:pt x="819" y="135"/>
                      <a:pt x="824" y="135"/>
                    </a:cubicBezTo>
                    <a:close/>
                    <a:moveTo>
                      <a:pt x="1000" y="138"/>
                    </a:moveTo>
                    <a:cubicBezTo>
                      <a:pt x="1007" y="138"/>
                      <a:pt x="1012" y="133"/>
                      <a:pt x="1012" y="126"/>
                    </a:cubicBezTo>
                    <a:cubicBezTo>
                      <a:pt x="1012" y="120"/>
                      <a:pt x="1007" y="114"/>
                      <a:pt x="1000" y="114"/>
                    </a:cubicBezTo>
                    <a:cubicBezTo>
                      <a:pt x="994" y="114"/>
                      <a:pt x="988" y="120"/>
                      <a:pt x="988" y="126"/>
                    </a:cubicBezTo>
                    <a:cubicBezTo>
                      <a:pt x="988" y="133"/>
                      <a:pt x="994" y="138"/>
                      <a:pt x="1000" y="138"/>
                    </a:cubicBezTo>
                    <a:close/>
                    <a:moveTo>
                      <a:pt x="926" y="574"/>
                    </a:moveTo>
                    <a:cubicBezTo>
                      <a:pt x="897" y="574"/>
                      <a:pt x="897" y="574"/>
                      <a:pt x="897" y="574"/>
                    </a:cubicBezTo>
                    <a:cubicBezTo>
                      <a:pt x="887" y="574"/>
                      <a:pt x="879" y="580"/>
                      <a:pt x="879" y="586"/>
                    </a:cubicBezTo>
                    <a:cubicBezTo>
                      <a:pt x="879" y="593"/>
                      <a:pt x="887" y="598"/>
                      <a:pt x="897" y="598"/>
                    </a:cubicBezTo>
                    <a:cubicBezTo>
                      <a:pt x="926" y="598"/>
                      <a:pt x="926" y="598"/>
                      <a:pt x="926" y="598"/>
                    </a:cubicBezTo>
                    <a:cubicBezTo>
                      <a:pt x="936" y="598"/>
                      <a:pt x="944" y="593"/>
                      <a:pt x="944" y="586"/>
                    </a:cubicBezTo>
                    <a:cubicBezTo>
                      <a:pt x="944" y="580"/>
                      <a:pt x="936" y="574"/>
                      <a:pt x="926" y="574"/>
                    </a:cubicBezTo>
                    <a:close/>
                  </a:path>
                </a:pathLst>
              </a:custGeom>
              <a:solidFill>
                <a:srgbClr val="D4A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22" name="그룹 17"/>
            <p:cNvGrpSpPr/>
            <p:nvPr/>
          </p:nvGrpSpPr>
          <p:grpSpPr>
            <a:xfrm>
              <a:off x="6066160" y="3556317"/>
              <a:ext cx="432024" cy="443802"/>
              <a:chOff x="6066160" y="3556317"/>
              <a:chExt cx="432024" cy="443802"/>
            </a:xfrm>
          </p:grpSpPr>
          <p:sp>
            <p:nvSpPr>
              <p:cNvPr id="32" name="Freeform 5"/>
              <p:cNvSpPr>
                <a:spLocks/>
              </p:cNvSpPr>
              <p:nvPr/>
            </p:nvSpPr>
            <p:spPr bwMode="auto">
              <a:xfrm>
                <a:off x="6160654" y="3666582"/>
                <a:ext cx="337530" cy="333537"/>
              </a:xfrm>
              <a:custGeom>
                <a:avLst/>
                <a:gdLst>
                  <a:gd name="T0" fmla="*/ 340 w 638"/>
                  <a:gd name="T1" fmla="*/ 0 h 630"/>
                  <a:gd name="T2" fmla="*/ 340 w 638"/>
                  <a:gd name="T3" fmla="*/ 0 h 630"/>
                  <a:gd name="T4" fmla="*/ 341 w 638"/>
                  <a:gd name="T5" fmla="*/ 11 h 630"/>
                  <a:gd name="T6" fmla="*/ 341 w 638"/>
                  <a:gd name="T7" fmla="*/ 50 h 630"/>
                  <a:gd name="T8" fmla="*/ 341 w 638"/>
                  <a:gd name="T9" fmla="*/ 265 h 630"/>
                  <a:gd name="T10" fmla="*/ 326 w 638"/>
                  <a:gd name="T11" fmla="*/ 302 h 630"/>
                  <a:gd name="T12" fmla="*/ 326 w 638"/>
                  <a:gd name="T13" fmla="*/ 303 h 630"/>
                  <a:gd name="T14" fmla="*/ 325 w 638"/>
                  <a:gd name="T15" fmla="*/ 304 h 630"/>
                  <a:gd name="T16" fmla="*/ 325 w 638"/>
                  <a:gd name="T17" fmla="*/ 304 h 630"/>
                  <a:gd name="T18" fmla="*/ 306 w 638"/>
                  <a:gd name="T19" fmla="*/ 315 h 630"/>
                  <a:gd name="T20" fmla="*/ 301 w 638"/>
                  <a:gd name="T21" fmla="*/ 319 h 630"/>
                  <a:gd name="T22" fmla="*/ 288 w 638"/>
                  <a:gd name="T23" fmla="*/ 319 h 630"/>
                  <a:gd name="T24" fmla="*/ 287 w 638"/>
                  <a:gd name="T25" fmla="*/ 319 h 630"/>
                  <a:gd name="T26" fmla="*/ 34 w 638"/>
                  <a:gd name="T27" fmla="*/ 319 h 630"/>
                  <a:gd name="T28" fmla="*/ 25 w 638"/>
                  <a:gd name="T29" fmla="*/ 318 h 630"/>
                  <a:gd name="T30" fmla="*/ 17 w 638"/>
                  <a:gd name="T31" fmla="*/ 316 h 630"/>
                  <a:gd name="T32" fmla="*/ 17 w 638"/>
                  <a:gd name="T33" fmla="*/ 316 h 630"/>
                  <a:gd name="T34" fmla="*/ 16 w 638"/>
                  <a:gd name="T35" fmla="*/ 316 h 630"/>
                  <a:gd name="T36" fmla="*/ 16 w 638"/>
                  <a:gd name="T37" fmla="*/ 316 h 630"/>
                  <a:gd name="T38" fmla="*/ 7 w 638"/>
                  <a:gd name="T39" fmla="*/ 312 h 630"/>
                  <a:gd name="T40" fmla="*/ 7 w 638"/>
                  <a:gd name="T41" fmla="*/ 312 h 630"/>
                  <a:gd name="T42" fmla="*/ 0 w 638"/>
                  <a:gd name="T43" fmla="*/ 307 h 630"/>
                  <a:gd name="T44" fmla="*/ 266 w 638"/>
                  <a:gd name="T45" fmla="*/ 630 h 630"/>
                  <a:gd name="T46" fmla="*/ 292 w 638"/>
                  <a:gd name="T47" fmla="*/ 623 h 630"/>
                  <a:gd name="T48" fmla="*/ 638 w 638"/>
                  <a:gd name="T49" fmla="*/ 309 h 630"/>
                  <a:gd name="T50" fmla="*/ 340 w 638"/>
                  <a:gd name="T51" fmla="*/ 0 h 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38" h="630">
                    <a:moveTo>
                      <a:pt x="340" y="0"/>
                    </a:moveTo>
                    <a:cubicBezTo>
                      <a:pt x="340" y="0"/>
                      <a:pt x="340" y="0"/>
                      <a:pt x="340" y="0"/>
                    </a:cubicBezTo>
                    <a:cubicBezTo>
                      <a:pt x="341" y="3"/>
                      <a:pt x="341" y="7"/>
                      <a:pt x="341" y="11"/>
                    </a:cubicBezTo>
                    <a:cubicBezTo>
                      <a:pt x="341" y="50"/>
                      <a:pt x="341" y="50"/>
                      <a:pt x="341" y="50"/>
                    </a:cubicBezTo>
                    <a:cubicBezTo>
                      <a:pt x="341" y="265"/>
                      <a:pt x="341" y="265"/>
                      <a:pt x="341" y="265"/>
                    </a:cubicBezTo>
                    <a:cubicBezTo>
                      <a:pt x="341" y="279"/>
                      <a:pt x="335" y="293"/>
                      <a:pt x="326" y="302"/>
                    </a:cubicBezTo>
                    <a:cubicBezTo>
                      <a:pt x="326" y="303"/>
                      <a:pt x="326" y="303"/>
                      <a:pt x="326" y="303"/>
                    </a:cubicBezTo>
                    <a:cubicBezTo>
                      <a:pt x="325" y="304"/>
                      <a:pt x="325" y="304"/>
                      <a:pt x="325" y="304"/>
                    </a:cubicBezTo>
                    <a:cubicBezTo>
                      <a:pt x="325" y="304"/>
                      <a:pt x="325" y="304"/>
                      <a:pt x="325" y="304"/>
                    </a:cubicBezTo>
                    <a:cubicBezTo>
                      <a:pt x="319" y="309"/>
                      <a:pt x="313" y="312"/>
                      <a:pt x="306" y="315"/>
                    </a:cubicBezTo>
                    <a:cubicBezTo>
                      <a:pt x="301" y="319"/>
                      <a:pt x="301" y="319"/>
                      <a:pt x="301" y="319"/>
                    </a:cubicBezTo>
                    <a:cubicBezTo>
                      <a:pt x="288" y="319"/>
                      <a:pt x="288" y="319"/>
                      <a:pt x="288" y="319"/>
                    </a:cubicBezTo>
                    <a:cubicBezTo>
                      <a:pt x="288" y="319"/>
                      <a:pt x="288" y="319"/>
                      <a:pt x="287" y="319"/>
                    </a:cubicBezTo>
                    <a:cubicBezTo>
                      <a:pt x="34" y="319"/>
                      <a:pt x="34" y="319"/>
                      <a:pt x="34" y="319"/>
                    </a:cubicBezTo>
                    <a:cubicBezTo>
                      <a:pt x="30" y="319"/>
                      <a:pt x="28" y="318"/>
                      <a:pt x="25" y="318"/>
                    </a:cubicBezTo>
                    <a:cubicBezTo>
                      <a:pt x="22" y="317"/>
                      <a:pt x="20" y="317"/>
                      <a:pt x="17" y="316"/>
                    </a:cubicBezTo>
                    <a:cubicBezTo>
                      <a:pt x="17" y="316"/>
                      <a:pt x="17" y="316"/>
                      <a:pt x="17" y="316"/>
                    </a:cubicBezTo>
                    <a:cubicBezTo>
                      <a:pt x="16" y="316"/>
                      <a:pt x="16" y="316"/>
                      <a:pt x="16" y="316"/>
                    </a:cubicBezTo>
                    <a:cubicBezTo>
                      <a:pt x="16" y="316"/>
                      <a:pt x="16" y="316"/>
                      <a:pt x="16" y="316"/>
                    </a:cubicBezTo>
                    <a:cubicBezTo>
                      <a:pt x="13" y="315"/>
                      <a:pt x="10" y="313"/>
                      <a:pt x="7" y="312"/>
                    </a:cubicBezTo>
                    <a:cubicBezTo>
                      <a:pt x="7" y="312"/>
                      <a:pt x="7" y="312"/>
                      <a:pt x="7" y="312"/>
                    </a:cubicBezTo>
                    <a:cubicBezTo>
                      <a:pt x="5" y="310"/>
                      <a:pt x="2" y="308"/>
                      <a:pt x="0" y="307"/>
                    </a:cubicBezTo>
                    <a:cubicBezTo>
                      <a:pt x="266" y="630"/>
                      <a:pt x="266" y="630"/>
                      <a:pt x="266" y="630"/>
                    </a:cubicBezTo>
                    <a:cubicBezTo>
                      <a:pt x="275" y="628"/>
                      <a:pt x="283" y="626"/>
                      <a:pt x="292" y="623"/>
                    </a:cubicBezTo>
                    <a:cubicBezTo>
                      <a:pt x="456" y="577"/>
                      <a:pt x="580" y="457"/>
                      <a:pt x="638" y="309"/>
                    </a:cubicBezTo>
                    <a:cubicBezTo>
                      <a:pt x="340" y="0"/>
                      <a:pt x="340" y="0"/>
                      <a:pt x="340" y="0"/>
                    </a:cubicBezTo>
                  </a:path>
                </a:pathLst>
              </a:custGeom>
              <a:solidFill>
                <a:schemeClr val="bg1">
                  <a:lumMod val="75000"/>
                  <a:alpha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3" name="Freeform 148"/>
              <p:cNvSpPr>
                <a:spLocks noEditPoints="1"/>
              </p:cNvSpPr>
              <p:nvPr/>
            </p:nvSpPr>
            <p:spPr bwMode="auto">
              <a:xfrm>
                <a:off x="6066160" y="3556317"/>
                <a:ext cx="368378" cy="368377"/>
              </a:xfrm>
              <a:custGeom>
                <a:avLst/>
                <a:gdLst>
                  <a:gd name="T0" fmla="*/ 342 w 1052"/>
                  <a:gd name="T1" fmla="*/ 417 h 1052"/>
                  <a:gd name="T2" fmla="*/ 698 w 1052"/>
                  <a:gd name="T3" fmla="*/ 737 h 1052"/>
                  <a:gd name="T4" fmla="*/ 721 w 1052"/>
                  <a:gd name="T5" fmla="*/ 596 h 1052"/>
                  <a:gd name="T6" fmla="*/ 345 w 1052"/>
                  <a:gd name="T7" fmla="*/ 611 h 1052"/>
                  <a:gd name="T8" fmla="*/ 686 w 1052"/>
                  <a:gd name="T9" fmla="*/ 339 h 1052"/>
                  <a:gd name="T10" fmla="*/ 440 w 1052"/>
                  <a:gd name="T11" fmla="*/ 162 h 1052"/>
                  <a:gd name="T12" fmla="*/ 446 w 1052"/>
                  <a:gd name="T13" fmla="*/ 180 h 1052"/>
                  <a:gd name="T14" fmla="*/ 446 w 1052"/>
                  <a:gd name="T15" fmla="*/ 180 h 1052"/>
                  <a:gd name="T16" fmla="*/ 488 w 1052"/>
                  <a:gd name="T17" fmla="*/ 48 h 1052"/>
                  <a:gd name="T18" fmla="*/ 440 w 1052"/>
                  <a:gd name="T19" fmla="*/ 72 h 1052"/>
                  <a:gd name="T20" fmla="*/ 606 w 1052"/>
                  <a:gd name="T21" fmla="*/ 132 h 1052"/>
                  <a:gd name="T22" fmla="*/ 612 w 1052"/>
                  <a:gd name="T23" fmla="*/ 210 h 1052"/>
                  <a:gd name="T24" fmla="*/ 606 w 1052"/>
                  <a:gd name="T25" fmla="*/ 108 h 1052"/>
                  <a:gd name="T26" fmla="*/ 564 w 1052"/>
                  <a:gd name="T27" fmla="*/ 48 h 1052"/>
                  <a:gd name="T28" fmla="*/ 612 w 1052"/>
                  <a:gd name="T29" fmla="*/ 24 h 1052"/>
                  <a:gd name="T30" fmla="*/ 434 w 1052"/>
                  <a:gd name="T31" fmla="*/ 920 h 1052"/>
                  <a:gd name="T32" fmla="*/ 446 w 1052"/>
                  <a:gd name="T33" fmla="*/ 872 h 1052"/>
                  <a:gd name="T34" fmla="*/ 434 w 1052"/>
                  <a:gd name="T35" fmla="*/ 944 h 1052"/>
                  <a:gd name="T36" fmla="*/ 440 w 1052"/>
                  <a:gd name="T37" fmla="*/ 1028 h 1052"/>
                  <a:gd name="T38" fmla="*/ 612 w 1052"/>
                  <a:gd name="T39" fmla="*/ 890 h 1052"/>
                  <a:gd name="T40" fmla="*/ 606 w 1052"/>
                  <a:gd name="T41" fmla="*/ 872 h 1052"/>
                  <a:gd name="T42" fmla="*/ 606 w 1052"/>
                  <a:gd name="T43" fmla="*/ 872 h 1052"/>
                  <a:gd name="T44" fmla="*/ 564 w 1052"/>
                  <a:gd name="T45" fmla="*/ 1004 h 1052"/>
                  <a:gd name="T46" fmla="*/ 612 w 1052"/>
                  <a:gd name="T47" fmla="*/ 980 h 1052"/>
                  <a:gd name="T48" fmla="*/ 842 w 1052"/>
                  <a:gd name="T49" fmla="*/ 440 h 1052"/>
                  <a:gd name="T50" fmla="*/ 896 w 1052"/>
                  <a:gd name="T51" fmla="*/ 446 h 1052"/>
                  <a:gd name="T52" fmla="*/ 830 w 1052"/>
                  <a:gd name="T53" fmla="*/ 440 h 1052"/>
                  <a:gd name="T54" fmla="*/ 618 w 1052"/>
                  <a:gd name="T55" fmla="*/ 228 h 1052"/>
                  <a:gd name="T56" fmla="*/ 440 w 1052"/>
                  <a:gd name="T57" fmla="*/ 222 h 1052"/>
                  <a:gd name="T58" fmla="*/ 228 w 1052"/>
                  <a:gd name="T59" fmla="*/ 434 h 1052"/>
                  <a:gd name="T60" fmla="*/ 222 w 1052"/>
                  <a:gd name="T61" fmla="*/ 612 h 1052"/>
                  <a:gd name="T62" fmla="*/ 434 w 1052"/>
                  <a:gd name="T63" fmla="*/ 824 h 1052"/>
                  <a:gd name="T64" fmla="*/ 612 w 1052"/>
                  <a:gd name="T65" fmla="*/ 830 h 1052"/>
                  <a:gd name="T66" fmla="*/ 824 w 1052"/>
                  <a:gd name="T67" fmla="*/ 618 h 1052"/>
                  <a:gd name="T68" fmla="*/ 773 w 1052"/>
                  <a:gd name="T69" fmla="*/ 719 h 1052"/>
                  <a:gd name="T70" fmla="*/ 719 w 1052"/>
                  <a:gd name="T71" fmla="*/ 279 h 1052"/>
                  <a:gd name="T72" fmla="*/ 1052 w 1052"/>
                  <a:gd name="T73" fmla="*/ 440 h 1052"/>
                  <a:gd name="T74" fmla="*/ 1004 w 1052"/>
                  <a:gd name="T75" fmla="*/ 416 h 1052"/>
                  <a:gd name="T76" fmla="*/ 872 w 1052"/>
                  <a:gd name="T77" fmla="*/ 618 h 1052"/>
                  <a:gd name="T78" fmla="*/ 926 w 1052"/>
                  <a:gd name="T79" fmla="*/ 612 h 1052"/>
                  <a:gd name="T80" fmla="*/ 926 w 1052"/>
                  <a:gd name="T81" fmla="*/ 612 h 1052"/>
                  <a:gd name="T82" fmla="*/ 956 w 1052"/>
                  <a:gd name="T83" fmla="*/ 618 h 1052"/>
                  <a:gd name="T84" fmla="*/ 1004 w 1052"/>
                  <a:gd name="T85" fmla="*/ 588 h 1052"/>
                  <a:gd name="T86" fmla="*/ 126 w 1052"/>
                  <a:gd name="T87" fmla="*/ 440 h 1052"/>
                  <a:gd name="T88" fmla="*/ 48 w 1052"/>
                  <a:gd name="T89" fmla="*/ 392 h 1052"/>
                  <a:gd name="T90" fmla="*/ 108 w 1052"/>
                  <a:gd name="T91" fmla="*/ 434 h 1052"/>
                  <a:gd name="T92" fmla="*/ 210 w 1052"/>
                  <a:gd name="T93" fmla="*/ 440 h 1052"/>
                  <a:gd name="T94" fmla="*/ 210 w 1052"/>
                  <a:gd name="T95" fmla="*/ 440 h 1052"/>
                  <a:gd name="T96" fmla="*/ 95 w 1052"/>
                  <a:gd name="T97" fmla="*/ 618 h 1052"/>
                  <a:gd name="T98" fmla="*/ 48 w 1052"/>
                  <a:gd name="T99" fmla="*/ 588 h 1052"/>
                  <a:gd name="T100" fmla="*/ 174 w 1052"/>
                  <a:gd name="T101" fmla="*/ 612 h 1052"/>
                  <a:gd name="T102" fmla="*/ 132 w 1052"/>
                  <a:gd name="T103" fmla="*/ 618 h 1052"/>
                  <a:gd name="T104" fmla="*/ 479 w 1052"/>
                  <a:gd name="T105" fmla="*/ 489 h 1052"/>
                  <a:gd name="T106" fmla="*/ 499 w 1052"/>
                  <a:gd name="T107" fmla="*/ 540 h 1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052" h="1052">
                    <a:moveTo>
                      <a:pt x="710" y="417"/>
                    </a:moveTo>
                    <a:cubicBezTo>
                      <a:pt x="710" y="327"/>
                      <a:pt x="710" y="327"/>
                      <a:pt x="710" y="327"/>
                    </a:cubicBezTo>
                    <a:cubicBezTo>
                      <a:pt x="710" y="321"/>
                      <a:pt x="705" y="315"/>
                      <a:pt x="698" y="315"/>
                    </a:cubicBezTo>
                    <a:cubicBezTo>
                      <a:pt x="354" y="315"/>
                      <a:pt x="354" y="315"/>
                      <a:pt x="354" y="315"/>
                    </a:cubicBezTo>
                    <a:cubicBezTo>
                      <a:pt x="347" y="315"/>
                      <a:pt x="342" y="321"/>
                      <a:pt x="342" y="327"/>
                    </a:cubicBezTo>
                    <a:cubicBezTo>
                      <a:pt x="342" y="417"/>
                      <a:pt x="342" y="417"/>
                      <a:pt x="342" y="417"/>
                    </a:cubicBezTo>
                    <a:cubicBezTo>
                      <a:pt x="322" y="419"/>
                      <a:pt x="306" y="436"/>
                      <a:pt x="306" y="456"/>
                    </a:cubicBezTo>
                    <a:cubicBezTo>
                      <a:pt x="306" y="596"/>
                      <a:pt x="306" y="596"/>
                      <a:pt x="306" y="596"/>
                    </a:cubicBezTo>
                    <a:cubicBezTo>
                      <a:pt x="306" y="616"/>
                      <a:pt x="322" y="633"/>
                      <a:pt x="342" y="635"/>
                    </a:cubicBezTo>
                    <a:cubicBezTo>
                      <a:pt x="342" y="725"/>
                      <a:pt x="342" y="725"/>
                      <a:pt x="342" y="725"/>
                    </a:cubicBezTo>
                    <a:cubicBezTo>
                      <a:pt x="342" y="731"/>
                      <a:pt x="347" y="737"/>
                      <a:pt x="354" y="737"/>
                    </a:cubicBezTo>
                    <a:cubicBezTo>
                      <a:pt x="698" y="737"/>
                      <a:pt x="698" y="737"/>
                      <a:pt x="698" y="737"/>
                    </a:cubicBezTo>
                    <a:cubicBezTo>
                      <a:pt x="705" y="737"/>
                      <a:pt x="710" y="731"/>
                      <a:pt x="710" y="725"/>
                    </a:cubicBezTo>
                    <a:cubicBezTo>
                      <a:pt x="710" y="635"/>
                      <a:pt x="710" y="635"/>
                      <a:pt x="710" y="635"/>
                    </a:cubicBezTo>
                    <a:cubicBezTo>
                      <a:pt x="730" y="633"/>
                      <a:pt x="745" y="616"/>
                      <a:pt x="745" y="596"/>
                    </a:cubicBezTo>
                    <a:cubicBezTo>
                      <a:pt x="745" y="456"/>
                      <a:pt x="745" y="456"/>
                      <a:pt x="745" y="456"/>
                    </a:cubicBezTo>
                    <a:cubicBezTo>
                      <a:pt x="745" y="436"/>
                      <a:pt x="730" y="419"/>
                      <a:pt x="710" y="417"/>
                    </a:cubicBezTo>
                    <a:close/>
                    <a:moveTo>
                      <a:pt x="721" y="596"/>
                    </a:moveTo>
                    <a:cubicBezTo>
                      <a:pt x="721" y="604"/>
                      <a:pt x="715" y="611"/>
                      <a:pt x="707" y="611"/>
                    </a:cubicBezTo>
                    <a:cubicBezTo>
                      <a:pt x="695" y="611"/>
                      <a:pt x="686" y="620"/>
                      <a:pt x="686" y="632"/>
                    </a:cubicBezTo>
                    <a:cubicBezTo>
                      <a:pt x="686" y="713"/>
                      <a:pt x="686" y="713"/>
                      <a:pt x="686" y="713"/>
                    </a:cubicBezTo>
                    <a:cubicBezTo>
                      <a:pt x="366" y="713"/>
                      <a:pt x="366" y="713"/>
                      <a:pt x="366" y="713"/>
                    </a:cubicBezTo>
                    <a:cubicBezTo>
                      <a:pt x="366" y="632"/>
                      <a:pt x="366" y="632"/>
                      <a:pt x="366" y="632"/>
                    </a:cubicBezTo>
                    <a:cubicBezTo>
                      <a:pt x="366" y="620"/>
                      <a:pt x="356" y="611"/>
                      <a:pt x="345" y="611"/>
                    </a:cubicBezTo>
                    <a:cubicBezTo>
                      <a:pt x="337" y="611"/>
                      <a:pt x="330" y="604"/>
                      <a:pt x="330" y="596"/>
                    </a:cubicBezTo>
                    <a:cubicBezTo>
                      <a:pt x="330" y="456"/>
                      <a:pt x="330" y="456"/>
                      <a:pt x="330" y="456"/>
                    </a:cubicBezTo>
                    <a:cubicBezTo>
                      <a:pt x="330" y="448"/>
                      <a:pt x="337" y="441"/>
                      <a:pt x="345" y="441"/>
                    </a:cubicBezTo>
                    <a:cubicBezTo>
                      <a:pt x="356" y="441"/>
                      <a:pt x="366" y="432"/>
                      <a:pt x="366" y="421"/>
                    </a:cubicBezTo>
                    <a:cubicBezTo>
                      <a:pt x="366" y="339"/>
                      <a:pt x="366" y="339"/>
                      <a:pt x="366" y="339"/>
                    </a:cubicBezTo>
                    <a:cubicBezTo>
                      <a:pt x="686" y="339"/>
                      <a:pt x="686" y="339"/>
                      <a:pt x="686" y="339"/>
                    </a:cubicBezTo>
                    <a:cubicBezTo>
                      <a:pt x="686" y="421"/>
                      <a:pt x="686" y="421"/>
                      <a:pt x="686" y="421"/>
                    </a:cubicBezTo>
                    <a:cubicBezTo>
                      <a:pt x="686" y="432"/>
                      <a:pt x="695" y="441"/>
                      <a:pt x="707" y="441"/>
                    </a:cubicBezTo>
                    <a:cubicBezTo>
                      <a:pt x="715" y="441"/>
                      <a:pt x="721" y="448"/>
                      <a:pt x="721" y="456"/>
                    </a:cubicBezTo>
                    <a:lnTo>
                      <a:pt x="721" y="596"/>
                    </a:lnTo>
                    <a:close/>
                    <a:moveTo>
                      <a:pt x="446" y="156"/>
                    </a:moveTo>
                    <a:cubicBezTo>
                      <a:pt x="446" y="159"/>
                      <a:pt x="443" y="162"/>
                      <a:pt x="440" y="162"/>
                    </a:cubicBezTo>
                    <a:cubicBezTo>
                      <a:pt x="436" y="162"/>
                      <a:pt x="434" y="159"/>
                      <a:pt x="434" y="156"/>
                    </a:cubicBezTo>
                    <a:cubicBezTo>
                      <a:pt x="434" y="132"/>
                      <a:pt x="434" y="132"/>
                      <a:pt x="434" y="132"/>
                    </a:cubicBezTo>
                    <a:cubicBezTo>
                      <a:pt x="434" y="129"/>
                      <a:pt x="436" y="126"/>
                      <a:pt x="440" y="126"/>
                    </a:cubicBezTo>
                    <a:cubicBezTo>
                      <a:pt x="443" y="126"/>
                      <a:pt x="446" y="129"/>
                      <a:pt x="446" y="132"/>
                    </a:cubicBezTo>
                    <a:lnTo>
                      <a:pt x="446" y="156"/>
                    </a:lnTo>
                    <a:close/>
                    <a:moveTo>
                      <a:pt x="446" y="180"/>
                    </a:moveTo>
                    <a:cubicBezTo>
                      <a:pt x="446" y="204"/>
                      <a:pt x="446" y="204"/>
                      <a:pt x="446" y="204"/>
                    </a:cubicBezTo>
                    <a:cubicBezTo>
                      <a:pt x="446" y="207"/>
                      <a:pt x="443" y="210"/>
                      <a:pt x="440" y="210"/>
                    </a:cubicBezTo>
                    <a:cubicBezTo>
                      <a:pt x="436" y="210"/>
                      <a:pt x="434" y="207"/>
                      <a:pt x="434" y="204"/>
                    </a:cubicBezTo>
                    <a:cubicBezTo>
                      <a:pt x="434" y="180"/>
                      <a:pt x="434" y="180"/>
                      <a:pt x="434" y="180"/>
                    </a:cubicBezTo>
                    <a:cubicBezTo>
                      <a:pt x="434" y="177"/>
                      <a:pt x="436" y="174"/>
                      <a:pt x="440" y="174"/>
                    </a:cubicBezTo>
                    <a:cubicBezTo>
                      <a:pt x="443" y="174"/>
                      <a:pt x="446" y="177"/>
                      <a:pt x="446" y="180"/>
                    </a:cubicBezTo>
                    <a:close/>
                    <a:moveTo>
                      <a:pt x="434" y="96"/>
                    </a:moveTo>
                    <a:cubicBezTo>
                      <a:pt x="434" y="108"/>
                      <a:pt x="434" y="108"/>
                      <a:pt x="434" y="108"/>
                    </a:cubicBezTo>
                    <a:cubicBezTo>
                      <a:pt x="434" y="111"/>
                      <a:pt x="436" y="114"/>
                      <a:pt x="440" y="114"/>
                    </a:cubicBezTo>
                    <a:cubicBezTo>
                      <a:pt x="443" y="114"/>
                      <a:pt x="446" y="111"/>
                      <a:pt x="446" y="108"/>
                    </a:cubicBezTo>
                    <a:cubicBezTo>
                      <a:pt x="446" y="96"/>
                      <a:pt x="446" y="96"/>
                      <a:pt x="446" y="96"/>
                    </a:cubicBezTo>
                    <a:cubicBezTo>
                      <a:pt x="469" y="93"/>
                      <a:pt x="488" y="72"/>
                      <a:pt x="488" y="48"/>
                    </a:cubicBezTo>
                    <a:cubicBezTo>
                      <a:pt x="488" y="21"/>
                      <a:pt x="466" y="0"/>
                      <a:pt x="440" y="0"/>
                    </a:cubicBezTo>
                    <a:cubicBezTo>
                      <a:pt x="413" y="0"/>
                      <a:pt x="391" y="21"/>
                      <a:pt x="391" y="48"/>
                    </a:cubicBezTo>
                    <a:cubicBezTo>
                      <a:pt x="391" y="72"/>
                      <a:pt x="410" y="93"/>
                      <a:pt x="434" y="96"/>
                    </a:cubicBezTo>
                    <a:close/>
                    <a:moveTo>
                      <a:pt x="440" y="24"/>
                    </a:moveTo>
                    <a:cubicBezTo>
                      <a:pt x="453" y="24"/>
                      <a:pt x="464" y="35"/>
                      <a:pt x="464" y="48"/>
                    </a:cubicBezTo>
                    <a:cubicBezTo>
                      <a:pt x="464" y="61"/>
                      <a:pt x="453" y="72"/>
                      <a:pt x="440" y="72"/>
                    </a:cubicBezTo>
                    <a:cubicBezTo>
                      <a:pt x="426" y="72"/>
                      <a:pt x="415" y="61"/>
                      <a:pt x="415" y="48"/>
                    </a:cubicBezTo>
                    <a:cubicBezTo>
                      <a:pt x="415" y="35"/>
                      <a:pt x="426" y="24"/>
                      <a:pt x="440" y="24"/>
                    </a:cubicBezTo>
                    <a:close/>
                    <a:moveTo>
                      <a:pt x="618" y="156"/>
                    </a:moveTo>
                    <a:cubicBezTo>
                      <a:pt x="618" y="159"/>
                      <a:pt x="615" y="162"/>
                      <a:pt x="612" y="162"/>
                    </a:cubicBezTo>
                    <a:cubicBezTo>
                      <a:pt x="609" y="162"/>
                      <a:pt x="606" y="159"/>
                      <a:pt x="606" y="156"/>
                    </a:cubicBezTo>
                    <a:cubicBezTo>
                      <a:pt x="606" y="132"/>
                      <a:pt x="606" y="132"/>
                      <a:pt x="606" y="132"/>
                    </a:cubicBezTo>
                    <a:cubicBezTo>
                      <a:pt x="606" y="129"/>
                      <a:pt x="609" y="126"/>
                      <a:pt x="612" y="126"/>
                    </a:cubicBezTo>
                    <a:cubicBezTo>
                      <a:pt x="615" y="126"/>
                      <a:pt x="618" y="129"/>
                      <a:pt x="618" y="132"/>
                    </a:cubicBezTo>
                    <a:lnTo>
                      <a:pt x="618" y="156"/>
                    </a:lnTo>
                    <a:close/>
                    <a:moveTo>
                      <a:pt x="618" y="180"/>
                    </a:moveTo>
                    <a:cubicBezTo>
                      <a:pt x="618" y="204"/>
                      <a:pt x="618" y="204"/>
                      <a:pt x="618" y="204"/>
                    </a:cubicBezTo>
                    <a:cubicBezTo>
                      <a:pt x="618" y="207"/>
                      <a:pt x="615" y="210"/>
                      <a:pt x="612" y="210"/>
                    </a:cubicBezTo>
                    <a:cubicBezTo>
                      <a:pt x="609" y="210"/>
                      <a:pt x="606" y="207"/>
                      <a:pt x="606" y="204"/>
                    </a:cubicBezTo>
                    <a:cubicBezTo>
                      <a:pt x="606" y="180"/>
                      <a:pt x="606" y="180"/>
                      <a:pt x="606" y="180"/>
                    </a:cubicBezTo>
                    <a:cubicBezTo>
                      <a:pt x="606" y="177"/>
                      <a:pt x="609" y="174"/>
                      <a:pt x="612" y="174"/>
                    </a:cubicBezTo>
                    <a:cubicBezTo>
                      <a:pt x="615" y="174"/>
                      <a:pt x="618" y="177"/>
                      <a:pt x="618" y="180"/>
                    </a:cubicBezTo>
                    <a:close/>
                    <a:moveTo>
                      <a:pt x="606" y="96"/>
                    </a:moveTo>
                    <a:cubicBezTo>
                      <a:pt x="606" y="108"/>
                      <a:pt x="606" y="108"/>
                      <a:pt x="606" y="108"/>
                    </a:cubicBezTo>
                    <a:cubicBezTo>
                      <a:pt x="606" y="111"/>
                      <a:pt x="609" y="114"/>
                      <a:pt x="612" y="114"/>
                    </a:cubicBezTo>
                    <a:cubicBezTo>
                      <a:pt x="615" y="114"/>
                      <a:pt x="618" y="111"/>
                      <a:pt x="618" y="108"/>
                    </a:cubicBezTo>
                    <a:cubicBezTo>
                      <a:pt x="618" y="96"/>
                      <a:pt x="618" y="96"/>
                      <a:pt x="618" y="96"/>
                    </a:cubicBezTo>
                    <a:cubicBezTo>
                      <a:pt x="642" y="93"/>
                      <a:pt x="660" y="72"/>
                      <a:pt x="660" y="48"/>
                    </a:cubicBezTo>
                    <a:cubicBezTo>
                      <a:pt x="660" y="21"/>
                      <a:pt x="639" y="0"/>
                      <a:pt x="612" y="0"/>
                    </a:cubicBezTo>
                    <a:cubicBezTo>
                      <a:pt x="586" y="0"/>
                      <a:pt x="564" y="21"/>
                      <a:pt x="564" y="48"/>
                    </a:cubicBezTo>
                    <a:cubicBezTo>
                      <a:pt x="564" y="72"/>
                      <a:pt x="582" y="93"/>
                      <a:pt x="606" y="96"/>
                    </a:cubicBezTo>
                    <a:close/>
                    <a:moveTo>
                      <a:pt x="612" y="24"/>
                    </a:moveTo>
                    <a:cubicBezTo>
                      <a:pt x="626" y="24"/>
                      <a:pt x="636" y="35"/>
                      <a:pt x="636" y="48"/>
                    </a:cubicBezTo>
                    <a:cubicBezTo>
                      <a:pt x="636" y="61"/>
                      <a:pt x="626" y="72"/>
                      <a:pt x="612" y="72"/>
                    </a:cubicBezTo>
                    <a:cubicBezTo>
                      <a:pt x="599" y="72"/>
                      <a:pt x="588" y="61"/>
                      <a:pt x="588" y="48"/>
                    </a:cubicBezTo>
                    <a:cubicBezTo>
                      <a:pt x="588" y="35"/>
                      <a:pt x="599" y="24"/>
                      <a:pt x="612" y="24"/>
                    </a:cubicBezTo>
                    <a:close/>
                    <a:moveTo>
                      <a:pt x="434" y="896"/>
                    </a:moveTo>
                    <a:cubicBezTo>
                      <a:pt x="434" y="893"/>
                      <a:pt x="436" y="890"/>
                      <a:pt x="440" y="890"/>
                    </a:cubicBezTo>
                    <a:cubicBezTo>
                      <a:pt x="443" y="890"/>
                      <a:pt x="446" y="893"/>
                      <a:pt x="446" y="896"/>
                    </a:cubicBezTo>
                    <a:cubicBezTo>
                      <a:pt x="446" y="920"/>
                      <a:pt x="446" y="920"/>
                      <a:pt x="446" y="920"/>
                    </a:cubicBezTo>
                    <a:cubicBezTo>
                      <a:pt x="446" y="923"/>
                      <a:pt x="443" y="926"/>
                      <a:pt x="440" y="926"/>
                    </a:cubicBezTo>
                    <a:cubicBezTo>
                      <a:pt x="436" y="926"/>
                      <a:pt x="434" y="923"/>
                      <a:pt x="434" y="920"/>
                    </a:cubicBezTo>
                    <a:lnTo>
                      <a:pt x="434" y="896"/>
                    </a:lnTo>
                    <a:close/>
                    <a:moveTo>
                      <a:pt x="434" y="872"/>
                    </a:moveTo>
                    <a:cubicBezTo>
                      <a:pt x="434" y="848"/>
                      <a:pt x="434" y="848"/>
                      <a:pt x="434" y="848"/>
                    </a:cubicBezTo>
                    <a:cubicBezTo>
                      <a:pt x="434" y="845"/>
                      <a:pt x="436" y="842"/>
                      <a:pt x="440" y="842"/>
                    </a:cubicBezTo>
                    <a:cubicBezTo>
                      <a:pt x="443" y="842"/>
                      <a:pt x="446" y="845"/>
                      <a:pt x="446" y="848"/>
                    </a:cubicBezTo>
                    <a:cubicBezTo>
                      <a:pt x="446" y="872"/>
                      <a:pt x="446" y="872"/>
                      <a:pt x="446" y="872"/>
                    </a:cubicBezTo>
                    <a:cubicBezTo>
                      <a:pt x="446" y="875"/>
                      <a:pt x="443" y="878"/>
                      <a:pt x="440" y="878"/>
                    </a:cubicBezTo>
                    <a:cubicBezTo>
                      <a:pt x="436" y="878"/>
                      <a:pt x="434" y="875"/>
                      <a:pt x="434" y="872"/>
                    </a:cubicBezTo>
                    <a:close/>
                    <a:moveTo>
                      <a:pt x="446" y="957"/>
                    </a:moveTo>
                    <a:cubicBezTo>
                      <a:pt x="446" y="944"/>
                      <a:pt x="446" y="944"/>
                      <a:pt x="446" y="944"/>
                    </a:cubicBezTo>
                    <a:cubicBezTo>
                      <a:pt x="446" y="941"/>
                      <a:pt x="443" y="938"/>
                      <a:pt x="440" y="938"/>
                    </a:cubicBezTo>
                    <a:cubicBezTo>
                      <a:pt x="436" y="938"/>
                      <a:pt x="434" y="941"/>
                      <a:pt x="434" y="944"/>
                    </a:cubicBezTo>
                    <a:cubicBezTo>
                      <a:pt x="434" y="957"/>
                      <a:pt x="434" y="957"/>
                      <a:pt x="434" y="957"/>
                    </a:cubicBezTo>
                    <a:cubicBezTo>
                      <a:pt x="410" y="960"/>
                      <a:pt x="391" y="980"/>
                      <a:pt x="391" y="1004"/>
                    </a:cubicBezTo>
                    <a:cubicBezTo>
                      <a:pt x="391" y="1031"/>
                      <a:pt x="413" y="1052"/>
                      <a:pt x="440" y="1052"/>
                    </a:cubicBezTo>
                    <a:cubicBezTo>
                      <a:pt x="466" y="1052"/>
                      <a:pt x="488" y="1031"/>
                      <a:pt x="488" y="1004"/>
                    </a:cubicBezTo>
                    <a:cubicBezTo>
                      <a:pt x="488" y="980"/>
                      <a:pt x="469" y="960"/>
                      <a:pt x="446" y="957"/>
                    </a:cubicBezTo>
                    <a:close/>
                    <a:moveTo>
                      <a:pt x="440" y="1028"/>
                    </a:moveTo>
                    <a:cubicBezTo>
                      <a:pt x="426" y="1028"/>
                      <a:pt x="415" y="1018"/>
                      <a:pt x="415" y="1004"/>
                    </a:cubicBezTo>
                    <a:cubicBezTo>
                      <a:pt x="415" y="991"/>
                      <a:pt x="426" y="980"/>
                      <a:pt x="440" y="980"/>
                    </a:cubicBezTo>
                    <a:cubicBezTo>
                      <a:pt x="453" y="980"/>
                      <a:pt x="464" y="991"/>
                      <a:pt x="464" y="1004"/>
                    </a:cubicBezTo>
                    <a:cubicBezTo>
                      <a:pt x="464" y="1018"/>
                      <a:pt x="453" y="1028"/>
                      <a:pt x="440" y="1028"/>
                    </a:cubicBezTo>
                    <a:close/>
                    <a:moveTo>
                      <a:pt x="606" y="896"/>
                    </a:moveTo>
                    <a:cubicBezTo>
                      <a:pt x="606" y="893"/>
                      <a:pt x="609" y="890"/>
                      <a:pt x="612" y="890"/>
                    </a:cubicBezTo>
                    <a:cubicBezTo>
                      <a:pt x="615" y="890"/>
                      <a:pt x="618" y="893"/>
                      <a:pt x="618" y="896"/>
                    </a:cubicBezTo>
                    <a:cubicBezTo>
                      <a:pt x="618" y="920"/>
                      <a:pt x="618" y="920"/>
                      <a:pt x="618" y="920"/>
                    </a:cubicBezTo>
                    <a:cubicBezTo>
                      <a:pt x="618" y="923"/>
                      <a:pt x="615" y="926"/>
                      <a:pt x="612" y="926"/>
                    </a:cubicBezTo>
                    <a:cubicBezTo>
                      <a:pt x="609" y="926"/>
                      <a:pt x="606" y="923"/>
                      <a:pt x="606" y="920"/>
                    </a:cubicBezTo>
                    <a:lnTo>
                      <a:pt x="606" y="896"/>
                    </a:lnTo>
                    <a:close/>
                    <a:moveTo>
                      <a:pt x="606" y="872"/>
                    </a:moveTo>
                    <a:cubicBezTo>
                      <a:pt x="606" y="848"/>
                      <a:pt x="606" y="848"/>
                      <a:pt x="606" y="848"/>
                    </a:cubicBezTo>
                    <a:cubicBezTo>
                      <a:pt x="606" y="845"/>
                      <a:pt x="609" y="842"/>
                      <a:pt x="612" y="842"/>
                    </a:cubicBezTo>
                    <a:cubicBezTo>
                      <a:pt x="615" y="842"/>
                      <a:pt x="618" y="845"/>
                      <a:pt x="618" y="848"/>
                    </a:cubicBezTo>
                    <a:cubicBezTo>
                      <a:pt x="618" y="872"/>
                      <a:pt x="618" y="872"/>
                      <a:pt x="618" y="872"/>
                    </a:cubicBezTo>
                    <a:cubicBezTo>
                      <a:pt x="618" y="875"/>
                      <a:pt x="615" y="878"/>
                      <a:pt x="612" y="878"/>
                    </a:cubicBezTo>
                    <a:cubicBezTo>
                      <a:pt x="609" y="878"/>
                      <a:pt x="606" y="875"/>
                      <a:pt x="606" y="872"/>
                    </a:cubicBezTo>
                    <a:close/>
                    <a:moveTo>
                      <a:pt x="618" y="957"/>
                    </a:moveTo>
                    <a:cubicBezTo>
                      <a:pt x="618" y="944"/>
                      <a:pt x="618" y="944"/>
                      <a:pt x="618" y="944"/>
                    </a:cubicBezTo>
                    <a:cubicBezTo>
                      <a:pt x="618" y="941"/>
                      <a:pt x="615" y="938"/>
                      <a:pt x="612" y="938"/>
                    </a:cubicBezTo>
                    <a:cubicBezTo>
                      <a:pt x="609" y="938"/>
                      <a:pt x="606" y="941"/>
                      <a:pt x="606" y="944"/>
                    </a:cubicBezTo>
                    <a:cubicBezTo>
                      <a:pt x="606" y="957"/>
                      <a:pt x="606" y="957"/>
                      <a:pt x="606" y="957"/>
                    </a:cubicBezTo>
                    <a:cubicBezTo>
                      <a:pt x="582" y="960"/>
                      <a:pt x="564" y="980"/>
                      <a:pt x="564" y="1004"/>
                    </a:cubicBezTo>
                    <a:cubicBezTo>
                      <a:pt x="564" y="1031"/>
                      <a:pt x="586" y="1052"/>
                      <a:pt x="612" y="1052"/>
                    </a:cubicBezTo>
                    <a:cubicBezTo>
                      <a:pt x="639" y="1052"/>
                      <a:pt x="660" y="1031"/>
                      <a:pt x="660" y="1004"/>
                    </a:cubicBezTo>
                    <a:cubicBezTo>
                      <a:pt x="660" y="980"/>
                      <a:pt x="642" y="960"/>
                      <a:pt x="618" y="957"/>
                    </a:cubicBezTo>
                    <a:close/>
                    <a:moveTo>
                      <a:pt x="612" y="1028"/>
                    </a:moveTo>
                    <a:cubicBezTo>
                      <a:pt x="599" y="1028"/>
                      <a:pt x="588" y="1018"/>
                      <a:pt x="588" y="1004"/>
                    </a:cubicBezTo>
                    <a:cubicBezTo>
                      <a:pt x="588" y="991"/>
                      <a:pt x="599" y="980"/>
                      <a:pt x="612" y="980"/>
                    </a:cubicBezTo>
                    <a:cubicBezTo>
                      <a:pt x="626" y="980"/>
                      <a:pt x="636" y="991"/>
                      <a:pt x="636" y="1004"/>
                    </a:cubicBezTo>
                    <a:cubicBezTo>
                      <a:pt x="636" y="1018"/>
                      <a:pt x="626" y="1028"/>
                      <a:pt x="612" y="1028"/>
                    </a:cubicBezTo>
                    <a:close/>
                    <a:moveTo>
                      <a:pt x="878" y="440"/>
                    </a:moveTo>
                    <a:cubicBezTo>
                      <a:pt x="878" y="443"/>
                      <a:pt x="875" y="446"/>
                      <a:pt x="872" y="446"/>
                    </a:cubicBezTo>
                    <a:cubicBezTo>
                      <a:pt x="848" y="446"/>
                      <a:pt x="848" y="446"/>
                      <a:pt x="848" y="446"/>
                    </a:cubicBezTo>
                    <a:cubicBezTo>
                      <a:pt x="844" y="446"/>
                      <a:pt x="842" y="443"/>
                      <a:pt x="842" y="440"/>
                    </a:cubicBezTo>
                    <a:cubicBezTo>
                      <a:pt x="842" y="437"/>
                      <a:pt x="844" y="434"/>
                      <a:pt x="848" y="434"/>
                    </a:cubicBezTo>
                    <a:cubicBezTo>
                      <a:pt x="872" y="434"/>
                      <a:pt x="872" y="434"/>
                      <a:pt x="872" y="434"/>
                    </a:cubicBezTo>
                    <a:cubicBezTo>
                      <a:pt x="875" y="434"/>
                      <a:pt x="878" y="437"/>
                      <a:pt x="878" y="440"/>
                    </a:cubicBezTo>
                    <a:close/>
                    <a:moveTo>
                      <a:pt x="926" y="440"/>
                    </a:moveTo>
                    <a:cubicBezTo>
                      <a:pt x="926" y="443"/>
                      <a:pt x="923" y="446"/>
                      <a:pt x="920" y="446"/>
                    </a:cubicBezTo>
                    <a:cubicBezTo>
                      <a:pt x="896" y="446"/>
                      <a:pt x="896" y="446"/>
                      <a:pt x="896" y="446"/>
                    </a:cubicBezTo>
                    <a:cubicBezTo>
                      <a:pt x="892" y="446"/>
                      <a:pt x="890" y="443"/>
                      <a:pt x="890" y="440"/>
                    </a:cubicBezTo>
                    <a:cubicBezTo>
                      <a:pt x="890" y="437"/>
                      <a:pt x="892" y="434"/>
                      <a:pt x="896" y="434"/>
                    </a:cubicBezTo>
                    <a:cubicBezTo>
                      <a:pt x="920" y="434"/>
                      <a:pt x="920" y="434"/>
                      <a:pt x="920" y="434"/>
                    </a:cubicBezTo>
                    <a:cubicBezTo>
                      <a:pt x="923" y="434"/>
                      <a:pt x="926" y="437"/>
                      <a:pt x="926" y="440"/>
                    </a:cubicBezTo>
                    <a:close/>
                    <a:moveTo>
                      <a:pt x="824" y="446"/>
                    </a:moveTo>
                    <a:cubicBezTo>
                      <a:pt x="827" y="446"/>
                      <a:pt x="830" y="443"/>
                      <a:pt x="830" y="440"/>
                    </a:cubicBezTo>
                    <a:cubicBezTo>
                      <a:pt x="830" y="437"/>
                      <a:pt x="827" y="434"/>
                      <a:pt x="824" y="434"/>
                    </a:cubicBezTo>
                    <a:cubicBezTo>
                      <a:pt x="802" y="434"/>
                      <a:pt x="802" y="434"/>
                      <a:pt x="802" y="434"/>
                    </a:cubicBezTo>
                    <a:cubicBezTo>
                      <a:pt x="802" y="333"/>
                      <a:pt x="802" y="333"/>
                      <a:pt x="802" y="333"/>
                    </a:cubicBezTo>
                    <a:cubicBezTo>
                      <a:pt x="802" y="287"/>
                      <a:pt x="765" y="250"/>
                      <a:pt x="719" y="250"/>
                    </a:cubicBezTo>
                    <a:cubicBezTo>
                      <a:pt x="618" y="250"/>
                      <a:pt x="618" y="250"/>
                      <a:pt x="618" y="250"/>
                    </a:cubicBezTo>
                    <a:cubicBezTo>
                      <a:pt x="618" y="228"/>
                      <a:pt x="618" y="228"/>
                      <a:pt x="618" y="228"/>
                    </a:cubicBezTo>
                    <a:cubicBezTo>
                      <a:pt x="618" y="225"/>
                      <a:pt x="615" y="222"/>
                      <a:pt x="612" y="222"/>
                    </a:cubicBezTo>
                    <a:cubicBezTo>
                      <a:pt x="609" y="222"/>
                      <a:pt x="606" y="225"/>
                      <a:pt x="606" y="228"/>
                    </a:cubicBezTo>
                    <a:cubicBezTo>
                      <a:pt x="606" y="250"/>
                      <a:pt x="606" y="250"/>
                      <a:pt x="606" y="250"/>
                    </a:cubicBezTo>
                    <a:cubicBezTo>
                      <a:pt x="446" y="250"/>
                      <a:pt x="446" y="250"/>
                      <a:pt x="446" y="250"/>
                    </a:cubicBezTo>
                    <a:cubicBezTo>
                      <a:pt x="446" y="228"/>
                      <a:pt x="446" y="228"/>
                      <a:pt x="446" y="228"/>
                    </a:cubicBezTo>
                    <a:cubicBezTo>
                      <a:pt x="446" y="225"/>
                      <a:pt x="443" y="222"/>
                      <a:pt x="440" y="222"/>
                    </a:cubicBezTo>
                    <a:cubicBezTo>
                      <a:pt x="436" y="222"/>
                      <a:pt x="434" y="225"/>
                      <a:pt x="434" y="228"/>
                    </a:cubicBezTo>
                    <a:cubicBezTo>
                      <a:pt x="434" y="250"/>
                      <a:pt x="434" y="250"/>
                      <a:pt x="434" y="250"/>
                    </a:cubicBezTo>
                    <a:cubicBezTo>
                      <a:pt x="333" y="250"/>
                      <a:pt x="333" y="250"/>
                      <a:pt x="333" y="250"/>
                    </a:cubicBezTo>
                    <a:cubicBezTo>
                      <a:pt x="287" y="250"/>
                      <a:pt x="250" y="287"/>
                      <a:pt x="250" y="333"/>
                    </a:cubicBezTo>
                    <a:cubicBezTo>
                      <a:pt x="250" y="434"/>
                      <a:pt x="250" y="434"/>
                      <a:pt x="250" y="434"/>
                    </a:cubicBezTo>
                    <a:cubicBezTo>
                      <a:pt x="228" y="434"/>
                      <a:pt x="228" y="434"/>
                      <a:pt x="228" y="434"/>
                    </a:cubicBezTo>
                    <a:cubicBezTo>
                      <a:pt x="225" y="434"/>
                      <a:pt x="222" y="437"/>
                      <a:pt x="222" y="440"/>
                    </a:cubicBezTo>
                    <a:cubicBezTo>
                      <a:pt x="222" y="443"/>
                      <a:pt x="225" y="446"/>
                      <a:pt x="228" y="446"/>
                    </a:cubicBezTo>
                    <a:cubicBezTo>
                      <a:pt x="250" y="446"/>
                      <a:pt x="250" y="446"/>
                      <a:pt x="250" y="446"/>
                    </a:cubicBezTo>
                    <a:cubicBezTo>
                      <a:pt x="250" y="606"/>
                      <a:pt x="250" y="606"/>
                      <a:pt x="250" y="606"/>
                    </a:cubicBezTo>
                    <a:cubicBezTo>
                      <a:pt x="228" y="606"/>
                      <a:pt x="228" y="606"/>
                      <a:pt x="228" y="606"/>
                    </a:cubicBezTo>
                    <a:cubicBezTo>
                      <a:pt x="225" y="606"/>
                      <a:pt x="222" y="609"/>
                      <a:pt x="222" y="612"/>
                    </a:cubicBezTo>
                    <a:cubicBezTo>
                      <a:pt x="222" y="616"/>
                      <a:pt x="225" y="618"/>
                      <a:pt x="228" y="618"/>
                    </a:cubicBezTo>
                    <a:cubicBezTo>
                      <a:pt x="250" y="618"/>
                      <a:pt x="250" y="618"/>
                      <a:pt x="250" y="618"/>
                    </a:cubicBezTo>
                    <a:cubicBezTo>
                      <a:pt x="250" y="719"/>
                      <a:pt x="250" y="719"/>
                      <a:pt x="250" y="719"/>
                    </a:cubicBezTo>
                    <a:cubicBezTo>
                      <a:pt x="250" y="765"/>
                      <a:pt x="287" y="802"/>
                      <a:pt x="333" y="802"/>
                    </a:cubicBezTo>
                    <a:cubicBezTo>
                      <a:pt x="434" y="802"/>
                      <a:pt x="434" y="802"/>
                      <a:pt x="434" y="802"/>
                    </a:cubicBezTo>
                    <a:cubicBezTo>
                      <a:pt x="434" y="824"/>
                      <a:pt x="434" y="824"/>
                      <a:pt x="434" y="824"/>
                    </a:cubicBezTo>
                    <a:cubicBezTo>
                      <a:pt x="434" y="827"/>
                      <a:pt x="436" y="830"/>
                      <a:pt x="440" y="830"/>
                    </a:cubicBezTo>
                    <a:cubicBezTo>
                      <a:pt x="443" y="830"/>
                      <a:pt x="446" y="827"/>
                      <a:pt x="446" y="824"/>
                    </a:cubicBezTo>
                    <a:cubicBezTo>
                      <a:pt x="446" y="802"/>
                      <a:pt x="446" y="802"/>
                      <a:pt x="446" y="802"/>
                    </a:cubicBezTo>
                    <a:cubicBezTo>
                      <a:pt x="606" y="802"/>
                      <a:pt x="606" y="802"/>
                      <a:pt x="606" y="802"/>
                    </a:cubicBezTo>
                    <a:cubicBezTo>
                      <a:pt x="606" y="824"/>
                      <a:pt x="606" y="824"/>
                      <a:pt x="606" y="824"/>
                    </a:cubicBezTo>
                    <a:cubicBezTo>
                      <a:pt x="606" y="827"/>
                      <a:pt x="609" y="830"/>
                      <a:pt x="612" y="830"/>
                    </a:cubicBezTo>
                    <a:cubicBezTo>
                      <a:pt x="615" y="830"/>
                      <a:pt x="618" y="827"/>
                      <a:pt x="618" y="824"/>
                    </a:cubicBezTo>
                    <a:cubicBezTo>
                      <a:pt x="618" y="802"/>
                      <a:pt x="618" y="802"/>
                      <a:pt x="618" y="802"/>
                    </a:cubicBezTo>
                    <a:cubicBezTo>
                      <a:pt x="719" y="802"/>
                      <a:pt x="719" y="802"/>
                      <a:pt x="719" y="802"/>
                    </a:cubicBezTo>
                    <a:cubicBezTo>
                      <a:pt x="765" y="802"/>
                      <a:pt x="802" y="765"/>
                      <a:pt x="802" y="719"/>
                    </a:cubicBezTo>
                    <a:cubicBezTo>
                      <a:pt x="802" y="618"/>
                      <a:pt x="802" y="618"/>
                      <a:pt x="802" y="618"/>
                    </a:cubicBezTo>
                    <a:cubicBezTo>
                      <a:pt x="824" y="618"/>
                      <a:pt x="824" y="618"/>
                      <a:pt x="824" y="618"/>
                    </a:cubicBezTo>
                    <a:cubicBezTo>
                      <a:pt x="827" y="618"/>
                      <a:pt x="830" y="616"/>
                      <a:pt x="830" y="612"/>
                    </a:cubicBezTo>
                    <a:cubicBezTo>
                      <a:pt x="830" y="609"/>
                      <a:pt x="827" y="606"/>
                      <a:pt x="824" y="606"/>
                    </a:cubicBezTo>
                    <a:cubicBezTo>
                      <a:pt x="802" y="606"/>
                      <a:pt x="802" y="606"/>
                      <a:pt x="802" y="606"/>
                    </a:cubicBezTo>
                    <a:cubicBezTo>
                      <a:pt x="802" y="446"/>
                      <a:pt x="802" y="446"/>
                      <a:pt x="802" y="446"/>
                    </a:cubicBezTo>
                    <a:lnTo>
                      <a:pt x="824" y="446"/>
                    </a:lnTo>
                    <a:close/>
                    <a:moveTo>
                      <a:pt x="773" y="719"/>
                    </a:moveTo>
                    <a:cubicBezTo>
                      <a:pt x="773" y="749"/>
                      <a:pt x="749" y="773"/>
                      <a:pt x="719" y="773"/>
                    </a:cubicBezTo>
                    <a:cubicBezTo>
                      <a:pt x="333" y="773"/>
                      <a:pt x="333" y="773"/>
                      <a:pt x="333" y="773"/>
                    </a:cubicBezTo>
                    <a:cubicBezTo>
                      <a:pt x="303" y="773"/>
                      <a:pt x="279" y="749"/>
                      <a:pt x="279" y="719"/>
                    </a:cubicBezTo>
                    <a:cubicBezTo>
                      <a:pt x="279" y="333"/>
                      <a:pt x="279" y="333"/>
                      <a:pt x="279" y="333"/>
                    </a:cubicBezTo>
                    <a:cubicBezTo>
                      <a:pt x="279" y="303"/>
                      <a:pt x="303" y="279"/>
                      <a:pt x="333" y="279"/>
                    </a:cubicBezTo>
                    <a:cubicBezTo>
                      <a:pt x="719" y="279"/>
                      <a:pt x="719" y="279"/>
                      <a:pt x="719" y="279"/>
                    </a:cubicBezTo>
                    <a:cubicBezTo>
                      <a:pt x="749" y="279"/>
                      <a:pt x="773" y="303"/>
                      <a:pt x="773" y="333"/>
                    </a:cubicBezTo>
                    <a:lnTo>
                      <a:pt x="773" y="719"/>
                    </a:lnTo>
                    <a:close/>
                    <a:moveTo>
                      <a:pt x="944" y="446"/>
                    </a:moveTo>
                    <a:cubicBezTo>
                      <a:pt x="956" y="446"/>
                      <a:pt x="956" y="446"/>
                      <a:pt x="956" y="446"/>
                    </a:cubicBezTo>
                    <a:cubicBezTo>
                      <a:pt x="959" y="470"/>
                      <a:pt x="979" y="488"/>
                      <a:pt x="1004" y="488"/>
                    </a:cubicBezTo>
                    <a:cubicBezTo>
                      <a:pt x="1031" y="488"/>
                      <a:pt x="1052" y="466"/>
                      <a:pt x="1052" y="440"/>
                    </a:cubicBezTo>
                    <a:cubicBezTo>
                      <a:pt x="1052" y="413"/>
                      <a:pt x="1031" y="392"/>
                      <a:pt x="1004" y="392"/>
                    </a:cubicBezTo>
                    <a:cubicBezTo>
                      <a:pt x="979" y="392"/>
                      <a:pt x="959" y="410"/>
                      <a:pt x="956" y="434"/>
                    </a:cubicBezTo>
                    <a:cubicBezTo>
                      <a:pt x="944" y="434"/>
                      <a:pt x="944" y="434"/>
                      <a:pt x="944" y="434"/>
                    </a:cubicBezTo>
                    <a:cubicBezTo>
                      <a:pt x="940" y="434"/>
                      <a:pt x="938" y="437"/>
                      <a:pt x="938" y="440"/>
                    </a:cubicBezTo>
                    <a:cubicBezTo>
                      <a:pt x="938" y="443"/>
                      <a:pt x="940" y="446"/>
                      <a:pt x="944" y="446"/>
                    </a:cubicBezTo>
                    <a:close/>
                    <a:moveTo>
                      <a:pt x="1004" y="416"/>
                    </a:moveTo>
                    <a:cubicBezTo>
                      <a:pt x="1017" y="416"/>
                      <a:pt x="1028" y="426"/>
                      <a:pt x="1028" y="440"/>
                    </a:cubicBezTo>
                    <a:cubicBezTo>
                      <a:pt x="1028" y="453"/>
                      <a:pt x="1017" y="464"/>
                      <a:pt x="1004" y="464"/>
                    </a:cubicBezTo>
                    <a:cubicBezTo>
                      <a:pt x="991" y="464"/>
                      <a:pt x="980" y="453"/>
                      <a:pt x="980" y="440"/>
                    </a:cubicBezTo>
                    <a:cubicBezTo>
                      <a:pt x="980" y="426"/>
                      <a:pt x="991" y="416"/>
                      <a:pt x="1004" y="416"/>
                    </a:cubicBezTo>
                    <a:close/>
                    <a:moveTo>
                      <a:pt x="878" y="612"/>
                    </a:moveTo>
                    <a:cubicBezTo>
                      <a:pt x="878" y="616"/>
                      <a:pt x="875" y="618"/>
                      <a:pt x="872" y="618"/>
                    </a:cubicBezTo>
                    <a:cubicBezTo>
                      <a:pt x="848" y="618"/>
                      <a:pt x="848" y="618"/>
                      <a:pt x="848" y="618"/>
                    </a:cubicBezTo>
                    <a:cubicBezTo>
                      <a:pt x="844" y="618"/>
                      <a:pt x="842" y="616"/>
                      <a:pt x="842" y="612"/>
                    </a:cubicBezTo>
                    <a:cubicBezTo>
                      <a:pt x="842" y="609"/>
                      <a:pt x="844" y="606"/>
                      <a:pt x="848" y="606"/>
                    </a:cubicBezTo>
                    <a:cubicBezTo>
                      <a:pt x="872" y="606"/>
                      <a:pt x="872" y="606"/>
                      <a:pt x="872" y="606"/>
                    </a:cubicBezTo>
                    <a:cubicBezTo>
                      <a:pt x="875" y="606"/>
                      <a:pt x="878" y="609"/>
                      <a:pt x="878" y="612"/>
                    </a:cubicBezTo>
                    <a:close/>
                    <a:moveTo>
                      <a:pt x="926" y="612"/>
                    </a:moveTo>
                    <a:cubicBezTo>
                      <a:pt x="926" y="616"/>
                      <a:pt x="923" y="618"/>
                      <a:pt x="920" y="618"/>
                    </a:cubicBezTo>
                    <a:cubicBezTo>
                      <a:pt x="896" y="618"/>
                      <a:pt x="896" y="618"/>
                      <a:pt x="896" y="618"/>
                    </a:cubicBezTo>
                    <a:cubicBezTo>
                      <a:pt x="892" y="618"/>
                      <a:pt x="890" y="616"/>
                      <a:pt x="890" y="612"/>
                    </a:cubicBezTo>
                    <a:cubicBezTo>
                      <a:pt x="890" y="609"/>
                      <a:pt x="892" y="606"/>
                      <a:pt x="896" y="606"/>
                    </a:cubicBezTo>
                    <a:cubicBezTo>
                      <a:pt x="920" y="606"/>
                      <a:pt x="920" y="606"/>
                      <a:pt x="920" y="606"/>
                    </a:cubicBezTo>
                    <a:cubicBezTo>
                      <a:pt x="923" y="606"/>
                      <a:pt x="926" y="609"/>
                      <a:pt x="926" y="612"/>
                    </a:cubicBezTo>
                    <a:close/>
                    <a:moveTo>
                      <a:pt x="1004" y="564"/>
                    </a:moveTo>
                    <a:cubicBezTo>
                      <a:pt x="979" y="564"/>
                      <a:pt x="959" y="583"/>
                      <a:pt x="956" y="606"/>
                    </a:cubicBezTo>
                    <a:cubicBezTo>
                      <a:pt x="944" y="606"/>
                      <a:pt x="944" y="606"/>
                      <a:pt x="944" y="606"/>
                    </a:cubicBezTo>
                    <a:cubicBezTo>
                      <a:pt x="940" y="606"/>
                      <a:pt x="938" y="609"/>
                      <a:pt x="938" y="612"/>
                    </a:cubicBezTo>
                    <a:cubicBezTo>
                      <a:pt x="938" y="616"/>
                      <a:pt x="940" y="618"/>
                      <a:pt x="944" y="618"/>
                    </a:cubicBezTo>
                    <a:cubicBezTo>
                      <a:pt x="956" y="618"/>
                      <a:pt x="956" y="618"/>
                      <a:pt x="956" y="618"/>
                    </a:cubicBezTo>
                    <a:cubicBezTo>
                      <a:pt x="959" y="642"/>
                      <a:pt x="979" y="661"/>
                      <a:pt x="1004" y="661"/>
                    </a:cubicBezTo>
                    <a:cubicBezTo>
                      <a:pt x="1031" y="661"/>
                      <a:pt x="1052" y="639"/>
                      <a:pt x="1052" y="612"/>
                    </a:cubicBezTo>
                    <a:cubicBezTo>
                      <a:pt x="1052" y="586"/>
                      <a:pt x="1031" y="564"/>
                      <a:pt x="1004" y="564"/>
                    </a:cubicBezTo>
                    <a:close/>
                    <a:moveTo>
                      <a:pt x="1004" y="637"/>
                    </a:moveTo>
                    <a:cubicBezTo>
                      <a:pt x="991" y="637"/>
                      <a:pt x="980" y="626"/>
                      <a:pt x="980" y="612"/>
                    </a:cubicBezTo>
                    <a:cubicBezTo>
                      <a:pt x="980" y="599"/>
                      <a:pt x="991" y="588"/>
                      <a:pt x="1004" y="588"/>
                    </a:cubicBezTo>
                    <a:cubicBezTo>
                      <a:pt x="1017" y="588"/>
                      <a:pt x="1028" y="599"/>
                      <a:pt x="1028" y="612"/>
                    </a:cubicBezTo>
                    <a:cubicBezTo>
                      <a:pt x="1028" y="626"/>
                      <a:pt x="1017" y="637"/>
                      <a:pt x="1004" y="637"/>
                    </a:cubicBezTo>
                    <a:close/>
                    <a:moveTo>
                      <a:pt x="162" y="440"/>
                    </a:moveTo>
                    <a:cubicBezTo>
                      <a:pt x="162" y="443"/>
                      <a:pt x="159" y="446"/>
                      <a:pt x="156" y="446"/>
                    </a:cubicBezTo>
                    <a:cubicBezTo>
                      <a:pt x="132" y="446"/>
                      <a:pt x="132" y="446"/>
                      <a:pt x="132" y="446"/>
                    </a:cubicBezTo>
                    <a:cubicBezTo>
                      <a:pt x="129" y="446"/>
                      <a:pt x="126" y="443"/>
                      <a:pt x="126" y="440"/>
                    </a:cubicBezTo>
                    <a:cubicBezTo>
                      <a:pt x="126" y="437"/>
                      <a:pt x="129" y="434"/>
                      <a:pt x="132" y="434"/>
                    </a:cubicBezTo>
                    <a:cubicBezTo>
                      <a:pt x="156" y="434"/>
                      <a:pt x="156" y="434"/>
                      <a:pt x="156" y="434"/>
                    </a:cubicBezTo>
                    <a:cubicBezTo>
                      <a:pt x="159" y="434"/>
                      <a:pt x="162" y="437"/>
                      <a:pt x="162" y="440"/>
                    </a:cubicBezTo>
                    <a:close/>
                    <a:moveTo>
                      <a:pt x="108" y="434"/>
                    </a:moveTo>
                    <a:cubicBezTo>
                      <a:pt x="95" y="434"/>
                      <a:pt x="95" y="434"/>
                      <a:pt x="95" y="434"/>
                    </a:cubicBezTo>
                    <a:cubicBezTo>
                      <a:pt x="92" y="410"/>
                      <a:pt x="72" y="392"/>
                      <a:pt x="48" y="392"/>
                    </a:cubicBezTo>
                    <a:cubicBezTo>
                      <a:pt x="21" y="392"/>
                      <a:pt x="0" y="413"/>
                      <a:pt x="0" y="440"/>
                    </a:cubicBezTo>
                    <a:cubicBezTo>
                      <a:pt x="0" y="466"/>
                      <a:pt x="21" y="488"/>
                      <a:pt x="48" y="488"/>
                    </a:cubicBezTo>
                    <a:cubicBezTo>
                      <a:pt x="72" y="488"/>
                      <a:pt x="92" y="470"/>
                      <a:pt x="95" y="446"/>
                    </a:cubicBezTo>
                    <a:cubicBezTo>
                      <a:pt x="108" y="446"/>
                      <a:pt x="108" y="446"/>
                      <a:pt x="108" y="446"/>
                    </a:cubicBezTo>
                    <a:cubicBezTo>
                      <a:pt x="111" y="446"/>
                      <a:pt x="114" y="443"/>
                      <a:pt x="114" y="440"/>
                    </a:cubicBezTo>
                    <a:cubicBezTo>
                      <a:pt x="114" y="437"/>
                      <a:pt x="111" y="434"/>
                      <a:pt x="108" y="434"/>
                    </a:cubicBezTo>
                    <a:close/>
                    <a:moveTo>
                      <a:pt x="48" y="464"/>
                    </a:moveTo>
                    <a:cubicBezTo>
                      <a:pt x="34" y="464"/>
                      <a:pt x="24" y="453"/>
                      <a:pt x="24" y="440"/>
                    </a:cubicBezTo>
                    <a:cubicBezTo>
                      <a:pt x="24" y="426"/>
                      <a:pt x="34" y="416"/>
                      <a:pt x="48" y="416"/>
                    </a:cubicBezTo>
                    <a:cubicBezTo>
                      <a:pt x="61" y="416"/>
                      <a:pt x="72" y="426"/>
                      <a:pt x="72" y="440"/>
                    </a:cubicBezTo>
                    <a:cubicBezTo>
                      <a:pt x="72" y="453"/>
                      <a:pt x="61" y="464"/>
                      <a:pt x="48" y="464"/>
                    </a:cubicBezTo>
                    <a:close/>
                    <a:moveTo>
                      <a:pt x="210" y="440"/>
                    </a:moveTo>
                    <a:cubicBezTo>
                      <a:pt x="210" y="443"/>
                      <a:pt x="207" y="446"/>
                      <a:pt x="204" y="446"/>
                    </a:cubicBezTo>
                    <a:cubicBezTo>
                      <a:pt x="180" y="446"/>
                      <a:pt x="180" y="446"/>
                      <a:pt x="180" y="446"/>
                    </a:cubicBezTo>
                    <a:cubicBezTo>
                      <a:pt x="177" y="446"/>
                      <a:pt x="174" y="443"/>
                      <a:pt x="174" y="440"/>
                    </a:cubicBezTo>
                    <a:cubicBezTo>
                      <a:pt x="174" y="437"/>
                      <a:pt x="177" y="434"/>
                      <a:pt x="180" y="434"/>
                    </a:cubicBezTo>
                    <a:cubicBezTo>
                      <a:pt x="204" y="434"/>
                      <a:pt x="204" y="434"/>
                      <a:pt x="204" y="434"/>
                    </a:cubicBezTo>
                    <a:cubicBezTo>
                      <a:pt x="207" y="434"/>
                      <a:pt x="210" y="437"/>
                      <a:pt x="210" y="440"/>
                    </a:cubicBezTo>
                    <a:close/>
                    <a:moveTo>
                      <a:pt x="108" y="606"/>
                    </a:moveTo>
                    <a:cubicBezTo>
                      <a:pt x="95" y="606"/>
                      <a:pt x="95" y="606"/>
                      <a:pt x="95" y="606"/>
                    </a:cubicBezTo>
                    <a:cubicBezTo>
                      <a:pt x="92" y="583"/>
                      <a:pt x="72" y="564"/>
                      <a:pt x="48" y="564"/>
                    </a:cubicBezTo>
                    <a:cubicBezTo>
                      <a:pt x="21" y="564"/>
                      <a:pt x="0" y="586"/>
                      <a:pt x="0" y="612"/>
                    </a:cubicBezTo>
                    <a:cubicBezTo>
                      <a:pt x="0" y="639"/>
                      <a:pt x="21" y="661"/>
                      <a:pt x="48" y="661"/>
                    </a:cubicBezTo>
                    <a:cubicBezTo>
                      <a:pt x="72" y="661"/>
                      <a:pt x="92" y="642"/>
                      <a:pt x="95" y="618"/>
                    </a:cubicBezTo>
                    <a:cubicBezTo>
                      <a:pt x="108" y="618"/>
                      <a:pt x="108" y="618"/>
                      <a:pt x="108" y="618"/>
                    </a:cubicBezTo>
                    <a:cubicBezTo>
                      <a:pt x="111" y="618"/>
                      <a:pt x="114" y="616"/>
                      <a:pt x="114" y="612"/>
                    </a:cubicBezTo>
                    <a:cubicBezTo>
                      <a:pt x="114" y="609"/>
                      <a:pt x="111" y="606"/>
                      <a:pt x="108" y="606"/>
                    </a:cubicBezTo>
                    <a:close/>
                    <a:moveTo>
                      <a:pt x="48" y="637"/>
                    </a:moveTo>
                    <a:cubicBezTo>
                      <a:pt x="34" y="637"/>
                      <a:pt x="24" y="626"/>
                      <a:pt x="24" y="612"/>
                    </a:cubicBezTo>
                    <a:cubicBezTo>
                      <a:pt x="24" y="599"/>
                      <a:pt x="34" y="588"/>
                      <a:pt x="48" y="588"/>
                    </a:cubicBezTo>
                    <a:cubicBezTo>
                      <a:pt x="61" y="588"/>
                      <a:pt x="72" y="599"/>
                      <a:pt x="72" y="612"/>
                    </a:cubicBezTo>
                    <a:cubicBezTo>
                      <a:pt x="72" y="626"/>
                      <a:pt x="61" y="637"/>
                      <a:pt x="48" y="637"/>
                    </a:cubicBezTo>
                    <a:close/>
                    <a:moveTo>
                      <a:pt x="210" y="612"/>
                    </a:moveTo>
                    <a:cubicBezTo>
                      <a:pt x="210" y="616"/>
                      <a:pt x="207" y="618"/>
                      <a:pt x="204" y="618"/>
                    </a:cubicBezTo>
                    <a:cubicBezTo>
                      <a:pt x="180" y="618"/>
                      <a:pt x="180" y="618"/>
                      <a:pt x="180" y="618"/>
                    </a:cubicBezTo>
                    <a:cubicBezTo>
                      <a:pt x="177" y="618"/>
                      <a:pt x="174" y="616"/>
                      <a:pt x="174" y="612"/>
                    </a:cubicBezTo>
                    <a:cubicBezTo>
                      <a:pt x="174" y="609"/>
                      <a:pt x="177" y="606"/>
                      <a:pt x="180" y="606"/>
                    </a:cubicBezTo>
                    <a:cubicBezTo>
                      <a:pt x="204" y="606"/>
                      <a:pt x="204" y="606"/>
                      <a:pt x="204" y="606"/>
                    </a:cubicBezTo>
                    <a:cubicBezTo>
                      <a:pt x="207" y="606"/>
                      <a:pt x="210" y="609"/>
                      <a:pt x="210" y="612"/>
                    </a:cubicBezTo>
                    <a:close/>
                    <a:moveTo>
                      <a:pt x="162" y="612"/>
                    </a:moveTo>
                    <a:cubicBezTo>
                      <a:pt x="162" y="616"/>
                      <a:pt x="159" y="618"/>
                      <a:pt x="156" y="618"/>
                    </a:cubicBezTo>
                    <a:cubicBezTo>
                      <a:pt x="132" y="618"/>
                      <a:pt x="132" y="618"/>
                      <a:pt x="132" y="618"/>
                    </a:cubicBezTo>
                    <a:cubicBezTo>
                      <a:pt x="129" y="618"/>
                      <a:pt x="126" y="616"/>
                      <a:pt x="126" y="612"/>
                    </a:cubicBezTo>
                    <a:cubicBezTo>
                      <a:pt x="126" y="609"/>
                      <a:pt x="129" y="606"/>
                      <a:pt x="132" y="606"/>
                    </a:cubicBezTo>
                    <a:cubicBezTo>
                      <a:pt x="156" y="606"/>
                      <a:pt x="156" y="606"/>
                      <a:pt x="156" y="606"/>
                    </a:cubicBezTo>
                    <a:cubicBezTo>
                      <a:pt x="159" y="606"/>
                      <a:pt x="162" y="609"/>
                      <a:pt x="162" y="612"/>
                    </a:cubicBezTo>
                    <a:close/>
                    <a:moveTo>
                      <a:pt x="516" y="392"/>
                    </a:moveTo>
                    <a:cubicBezTo>
                      <a:pt x="519" y="396"/>
                      <a:pt x="512" y="456"/>
                      <a:pt x="479" y="489"/>
                    </a:cubicBezTo>
                    <a:cubicBezTo>
                      <a:pt x="446" y="522"/>
                      <a:pt x="453" y="558"/>
                      <a:pt x="453" y="558"/>
                    </a:cubicBezTo>
                    <a:cubicBezTo>
                      <a:pt x="453" y="599"/>
                      <a:pt x="486" y="632"/>
                      <a:pt x="526" y="632"/>
                    </a:cubicBezTo>
                    <a:cubicBezTo>
                      <a:pt x="567" y="632"/>
                      <a:pt x="600" y="599"/>
                      <a:pt x="600" y="558"/>
                    </a:cubicBezTo>
                    <a:cubicBezTo>
                      <a:pt x="600" y="555"/>
                      <a:pt x="600" y="555"/>
                      <a:pt x="600" y="555"/>
                    </a:cubicBezTo>
                    <a:cubicBezTo>
                      <a:pt x="600" y="470"/>
                      <a:pt x="516" y="392"/>
                      <a:pt x="516" y="392"/>
                    </a:cubicBezTo>
                    <a:close/>
                    <a:moveTo>
                      <a:pt x="499" y="540"/>
                    </a:moveTo>
                    <a:cubicBezTo>
                      <a:pt x="493" y="554"/>
                      <a:pt x="482" y="563"/>
                      <a:pt x="474" y="560"/>
                    </a:cubicBezTo>
                    <a:cubicBezTo>
                      <a:pt x="466" y="557"/>
                      <a:pt x="464" y="543"/>
                      <a:pt x="470" y="529"/>
                    </a:cubicBezTo>
                    <a:cubicBezTo>
                      <a:pt x="475" y="514"/>
                      <a:pt x="486" y="505"/>
                      <a:pt x="494" y="509"/>
                    </a:cubicBezTo>
                    <a:cubicBezTo>
                      <a:pt x="502" y="512"/>
                      <a:pt x="504" y="526"/>
                      <a:pt x="499" y="540"/>
                    </a:cubicBezTo>
                    <a:close/>
                  </a:path>
                </a:pathLst>
              </a:custGeom>
              <a:solidFill>
                <a:srgbClr val="96C4DB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23" name="그룹 18"/>
            <p:cNvGrpSpPr/>
            <p:nvPr/>
          </p:nvGrpSpPr>
          <p:grpSpPr>
            <a:xfrm>
              <a:off x="8035806" y="3566555"/>
              <a:ext cx="354742" cy="413852"/>
              <a:chOff x="8035806" y="3566555"/>
              <a:chExt cx="354742" cy="413852"/>
            </a:xfrm>
          </p:grpSpPr>
          <p:sp>
            <p:nvSpPr>
              <p:cNvPr id="30" name="Freeform 13"/>
              <p:cNvSpPr>
                <a:spLocks/>
              </p:cNvSpPr>
              <p:nvPr/>
            </p:nvSpPr>
            <p:spPr bwMode="auto">
              <a:xfrm>
                <a:off x="8052346" y="3578102"/>
                <a:ext cx="338202" cy="402305"/>
              </a:xfrm>
              <a:custGeom>
                <a:avLst/>
                <a:gdLst>
                  <a:gd name="T0" fmla="*/ 290 w 639"/>
                  <a:gd name="T1" fmla="*/ 0 h 760"/>
                  <a:gd name="T2" fmla="*/ 296 w 639"/>
                  <a:gd name="T3" fmla="*/ 22 h 760"/>
                  <a:gd name="T4" fmla="*/ 296 w 639"/>
                  <a:gd name="T5" fmla="*/ 189 h 760"/>
                  <a:gd name="T6" fmla="*/ 299 w 639"/>
                  <a:gd name="T7" fmla="*/ 189 h 760"/>
                  <a:gd name="T8" fmla="*/ 299 w 639"/>
                  <a:gd name="T9" fmla="*/ 233 h 760"/>
                  <a:gd name="T10" fmla="*/ 296 w 639"/>
                  <a:gd name="T11" fmla="*/ 233 h 760"/>
                  <a:gd name="T12" fmla="*/ 296 w 639"/>
                  <a:gd name="T13" fmla="*/ 288 h 760"/>
                  <a:gd name="T14" fmla="*/ 307 w 639"/>
                  <a:gd name="T15" fmla="*/ 288 h 760"/>
                  <a:gd name="T16" fmla="*/ 307 w 639"/>
                  <a:gd name="T17" fmla="*/ 332 h 760"/>
                  <a:gd name="T18" fmla="*/ 296 w 639"/>
                  <a:gd name="T19" fmla="*/ 332 h 760"/>
                  <a:gd name="T20" fmla="*/ 296 w 639"/>
                  <a:gd name="T21" fmla="*/ 513 h 760"/>
                  <a:gd name="T22" fmla="*/ 251 w 639"/>
                  <a:gd name="T23" fmla="*/ 557 h 760"/>
                  <a:gd name="T24" fmla="*/ 13 w 639"/>
                  <a:gd name="T25" fmla="*/ 557 h 760"/>
                  <a:gd name="T26" fmla="*/ 0 w 639"/>
                  <a:gd name="T27" fmla="*/ 555 h 760"/>
                  <a:gd name="T28" fmla="*/ 241 w 639"/>
                  <a:gd name="T29" fmla="*/ 760 h 760"/>
                  <a:gd name="T30" fmla="*/ 284 w 639"/>
                  <a:gd name="T31" fmla="*/ 749 h 760"/>
                  <a:gd name="T32" fmla="*/ 639 w 639"/>
                  <a:gd name="T33" fmla="*/ 342 h 760"/>
                  <a:gd name="T34" fmla="*/ 290 w 639"/>
                  <a:gd name="T35" fmla="*/ 0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39" h="760">
                    <a:moveTo>
                      <a:pt x="290" y="0"/>
                    </a:moveTo>
                    <a:cubicBezTo>
                      <a:pt x="294" y="7"/>
                      <a:pt x="296" y="14"/>
                      <a:pt x="296" y="22"/>
                    </a:cubicBezTo>
                    <a:cubicBezTo>
                      <a:pt x="296" y="189"/>
                      <a:pt x="296" y="189"/>
                      <a:pt x="296" y="189"/>
                    </a:cubicBezTo>
                    <a:cubicBezTo>
                      <a:pt x="299" y="189"/>
                      <a:pt x="299" y="189"/>
                      <a:pt x="299" y="189"/>
                    </a:cubicBezTo>
                    <a:cubicBezTo>
                      <a:pt x="299" y="233"/>
                      <a:pt x="299" y="233"/>
                      <a:pt x="299" y="233"/>
                    </a:cubicBezTo>
                    <a:cubicBezTo>
                      <a:pt x="296" y="233"/>
                      <a:pt x="296" y="233"/>
                      <a:pt x="296" y="233"/>
                    </a:cubicBezTo>
                    <a:cubicBezTo>
                      <a:pt x="296" y="288"/>
                      <a:pt x="296" y="288"/>
                      <a:pt x="296" y="288"/>
                    </a:cubicBezTo>
                    <a:cubicBezTo>
                      <a:pt x="307" y="288"/>
                      <a:pt x="307" y="288"/>
                      <a:pt x="307" y="288"/>
                    </a:cubicBezTo>
                    <a:cubicBezTo>
                      <a:pt x="307" y="332"/>
                      <a:pt x="307" y="332"/>
                      <a:pt x="307" y="332"/>
                    </a:cubicBezTo>
                    <a:cubicBezTo>
                      <a:pt x="296" y="332"/>
                      <a:pt x="296" y="332"/>
                      <a:pt x="296" y="332"/>
                    </a:cubicBezTo>
                    <a:cubicBezTo>
                      <a:pt x="296" y="513"/>
                      <a:pt x="296" y="513"/>
                      <a:pt x="296" y="513"/>
                    </a:cubicBezTo>
                    <a:cubicBezTo>
                      <a:pt x="296" y="537"/>
                      <a:pt x="276" y="557"/>
                      <a:pt x="251" y="557"/>
                    </a:cubicBezTo>
                    <a:cubicBezTo>
                      <a:pt x="13" y="557"/>
                      <a:pt x="13" y="557"/>
                      <a:pt x="13" y="557"/>
                    </a:cubicBezTo>
                    <a:cubicBezTo>
                      <a:pt x="8" y="557"/>
                      <a:pt x="4" y="557"/>
                      <a:pt x="0" y="555"/>
                    </a:cubicBezTo>
                    <a:cubicBezTo>
                      <a:pt x="241" y="760"/>
                      <a:pt x="241" y="760"/>
                      <a:pt x="241" y="760"/>
                    </a:cubicBezTo>
                    <a:cubicBezTo>
                      <a:pt x="255" y="757"/>
                      <a:pt x="270" y="753"/>
                      <a:pt x="284" y="749"/>
                    </a:cubicBezTo>
                    <a:cubicBezTo>
                      <a:pt x="475" y="687"/>
                      <a:pt x="606" y="527"/>
                      <a:pt x="639" y="342"/>
                    </a:cubicBezTo>
                    <a:cubicBezTo>
                      <a:pt x="290" y="0"/>
                      <a:pt x="290" y="0"/>
                      <a:pt x="290" y="0"/>
                    </a:cubicBezTo>
                  </a:path>
                </a:pathLst>
              </a:custGeom>
              <a:solidFill>
                <a:schemeClr val="bg1">
                  <a:lumMod val="75000"/>
                  <a:alpha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" name="Freeform 249"/>
              <p:cNvSpPr>
                <a:spLocks noEditPoints="1"/>
              </p:cNvSpPr>
              <p:nvPr/>
            </p:nvSpPr>
            <p:spPr bwMode="auto">
              <a:xfrm>
                <a:off x="8035806" y="3566555"/>
                <a:ext cx="231179" cy="308238"/>
              </a:xfrm>
              <a:custGeom>
                <a:avLst/>
                <a:gdLst>
                  <a:gd name="T0" fmla="*/ 608 w 799"/>
                  <a:gd name="T1" fmla="*/ 388 h 1067"/>
                  <a:gd name="T2" fmla="*/ 519 w 799"/>
                  <a:gd name="T3" fmla="*/ 0 h 1067"/>
                  <a:gd name="T4" fmla="*/ 0 w 799"/>
                  <a:gd name="T5" fmla="*/ 984 h 1067"/>
                  <a:gd name="T6" fmla="*/ 602 w 799"/>
                  <a:gd name="T7" fmla="*/ 984 h 1067"/>
                  <a:gd name="T8" fmla="*/ 622 w 799"/>
                  <a:gd name="T9" fmla="*/ 571 h 1067"/>
                  <a:gd name="T10" fmla="*/ 29 w 799"/>
                  <a:gd name="T11" fmla="*/ 82 h 1067"/>
                  <a:gd name="T12" fmla="*/ 573 w 799"/>
                  <a:gd name="T13" fmla="*/ 82 h 1067"/>
                  <a:gd name="T14" fmla="*/ 29 w 799"/>
                  <a:gd name="T15" fmla="*/ 82 h 1067"/>
                  <a:gd name="T16" fmla="*/ 410 w 799"/>
                  <a:gd name="T17" fmla="*/ 429 h 1067"/>
                  <a:gd name="T18" fmla="*/ 563 w 799"/>
                  <a:gd name="T19" fmla="*/ 388 h 1067"/>
                  <a:gd name="T20" fmla="*/ 540 w 799"/>
                  <a:gd name="T21" fmla="*/ 571 h 1067"/>
                  <a:gd name="T22" fmla="*/ 519 w 799"/>
                  <a:gd name="T23" fmla="*/ 571 h 1067"/>
                  <a:gd name="T24" fmla="*/ 499 w 799"/>
                  <a:gd name="T25" fmla="*/ 652 h 1067"/>
                  <a:gd name="T26" fmla="*/ 499 w 799"/>
                  <a:gd name="T27" fmla="*/ 571 h 1067"/>
                  <a:gd name="T28" fmla="*/ 148 w 799"/>
                  <a:gd name="T29" fmla="*/ 592 h 1067"/>
                  <a:gd name="T30" fmla="*/ 182 w 799"/>
                  <a:gd name="T31" fmla="*/ 517 h 1067"/>
                  <a:gd name="T32" fmla="*/ 172 w 799"/>
                  <a:gd name="T33" fmla="*/ 541 h 1067"/>
                  <a:gd name="T34" fmla="*/ 333 w 799"/>
                  <a:gd name="T35" fmla="*/ 684 h 1067"/>
                  <a:gd name="T36" fmla="*/ 410 w 799"/>
                  <a:gd name="T37" fmla="*/ 541 h 1067"/>
                  <a:gd name="T38" fmla="*/ 430 w 799"/>
                  <a:gd name="T39" fmla="*/ 517 h 1067"/>
                  <a:gd name="T40" fmla="*/ 333 w 799"/>
                  <a:gd name="T41" fmla="*/ 708 h 1067"/>
                  <a:gd name="T42" fmla="*/ 214 w 799"/>
                  <a:gd name="T43" fmla="*/ 773 h 1067"/>
                  <a:gd name="T44" fmla="*/ 376 w 799"/>
                  <a:gd name="T45" fmla="*/ 749 h 1067"/>
                  <a:gd name="T46" fmla="*/ 378 w 799"/>
                  <a:gd name="T47" fmla="*/ 590 h 1067"/>
                  <a:gd name="T48" fmla="*/ 211 w 799"/>
                  <a:gd name="T49" fmla="*/ 590 h 1067"/>
                  <a:gd name="T50" fmla="*/ 211 w 799"/>
                  <a:gd name="T51" fmla="*/ 467 h 1067"/>
                  <a:gd name="T52" fmla="*/ 333 w 799"/>
                  <a:gd name="T53" fmla="*/ 308 h 1067"/>
                  <a:gd name="T54" fmla="*/ 211 w 799"/>
                  <a:gd name="T55" fmla="*/ 467 h 1067"/>
                  <a:gd name="T56" fmla="*/ 82 w 799"/>
                  <a:gd name="T57" fmla="*/ 1038 h 1067"/>
                  <a:gd name="T58" fmla="*/ 573 w 799"/>
                  <a:gd name="T59" fmla="*/ 923 h 1067"/>
                  <a:gd name="T60" fmla="*/ 560 w 799"/>
                  <a:gd name="T61" fmla="*/ 652 h 1067"/>
                  <a:gd name="T62" fmla="*/ 581 w 799"/>
                  <a:gd name="T63" fmla="*/ 652 h 1067"/>
                  <a:gd name="T64" fmla="*/ 670 w 799"/>
                  <a:gd name="T65" fmla="*/ 469 h 1067"/>
                  <a:gd name="T66" fmla="*/ 474 w 799"/>
                  <a:gd name="T67" fmla="*/ 57 h 1067"/>
                  <a:gd name="T68" fmla="*/ 498 w 799"/>
                  <a:gd name="T69" fmla="*/ 80 h 1067"/>
                  <a:gd name="T70" fmla="*/ 711 w 799"/>
                  <a:gd name="T71" fmla="*/ 388 h 1067"/>
                  <a:gd name="T72" fmla="*/ 731 w 799"/>
                  <a:gd name="T73" fmla="*/ 388 h 1067"/>
                  <a:gd name="T74" fmla="*/ 224 w 799"/>
                  <a:gd name="T75" fmla="*/ 80 h 1067"/>
                  <a:gd name="T76" fmla="*/ 377 w 799"/>
                  <a:gd name="T77" fmla="*/ 80 h 1067"/>
                  <a:gd name="T78" fmla="*/ 114 w 799"/>
                  <a:gd name="T79" fmla="*/ 80 h 1067"/>
                  <a:gd name="T80" fmla="*/ 130 w 799"/>
                  <a:gd name="T81" fmla="*/ 63 h 1067"/>
                  <a:gd name="T82" fmla="*/ 182 w 799"/>
                  <a:gd name="T83" fmla="*/ 97 h 1067"/>
                  <a:gd name="T84" fmla="*/ 799 w 799"/>
                  <a:gd name="T85" fmla="*/ 611 h 1067"/>
                  <a:gd name="T86" fmla="*/ 647 w 799"/>
                  <a:gd name="T87" fmla="*/ 571 h 1067"/>
                  <a:gd name="T88" fmla="*/ 722 w 799"/>
                  <a:gd name="T89" fmla="*/ 704 h 1067"/>
                  <a:gd name="T90" fmla="*/ 629 w 799"/>
                  <a:gd name="T91" fmla="*/ 388 h 1067"/>
                  <a:gd name="T92" fmla="*/ 649 w 799"/>
                  <a:gd name="T93" fmla="*/ 388 h 1067"/>
                  <a:gd name="T94" fmla="*/ 364 w 799"/>
                  <a:gd name="T95" fmla="*/ 988 h 1067"/>
                  <a:gd name="T96" fmla="*/ 251 w 799"/>
                  <a:gd name="T97" fmla="*/ 956 h 1067"/>
                  <a:gd name="T98" fmla="*/ 251 w 799"/>
                  <a:gd name="T99" fmla="*/ 1002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99" h="1067">
                    <a:moveTo>
                      <a:pt x="602" y="469"/>
                    </a:moveTo>
                    <a:cubicBezTo>
                      <a:pt x="608" y="469"/>
                      <a:pt x="608" y="469"/>
                      <a:pt x="608" y="469"/>
                    </a:cubicBezTo>
                    <a:cubicBezTo>
                      <a:pt x="608" y="388"/>
                      <a:pt x="608" y="388"/>
                      <a:pt x="608" y="388"/>
                    </a:cubicBezTo>
                    <a:cubicBezTo>
                      <a:pt x="602" y="388"/>
                      <a:pt x="602" y="388"/>
                      <a:pt x="602" y="388"/>
                    </a:cubicBezTo>
                    <a:cubicBezTo>
                      <a:pt x="602" y="82"/>
                      <a:pt x="602" y="82"/>
                      <a:pt x="602" y="82"/>
                    </a:cubicBezTo>
                    <a:cubicBezTo>
                      <a:pt x="602" y="37"/>
                      <a:pt x="565" y="0"/>
                      <a:pt x="519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37" y="0"/>
                      <a:pt x="0" y="37"/>
                      <a:pt x="0" y="82"/>
                    </a:cubicBezTo>
                    <a:cubicBezTo>
                      <a:pt x="0" y="984"/>
                      <a:pt x="0" y="984"/>
                      <a:pt x="0" y="984"/>
                    </a:cubicBezTo>
                    <a:cubicBezTo>
                      <a:pt x="0" y="1030"/>
                      <a:pt x="37" y="1067"/>
                      <a:pt x="82" y="1067"/>
                    </a:cubicBezTo>
                    <a:cubicBezTo>
                      <a:pt x="519" y="1067"/>
                      <a:pt x="519" y="1067"/>
                      <a:pt x="519" y="1067"/>
                    </a:cubicBezTo>
                    <a:cubicBezTo>
                      <a:pt x="565" y="1067"/>
                      <a:pt x="602" y="1030"/>
                      <a:pt x="602" y="984"/>
                    </a:cubicBezTo>
                    <a:cubicBezTo>
                      <a:pt x="602" y="652"/>
                      <a:pt x="602" y="652"/>
                      <a:pt x="602" y="652"/>
                    </a:cubicBezTo>
                    <a:cubicBezTo>
                      <a:pt x="622" y="652"/>
                      <a:pt x="622" y="652"/>
                      <a:pt x="622" y="652"/>
                    </a:cubicBezTo>
                    <a:cubicBezTo>
                      <a:pt x="622" y="571"/>
                      <a:pt x="622" y="571"/>
                      <a:pt x="622" y="571"/>
                    </a:cubicBezTo>
                    <a:cubicBezTo>
                      <a:pt x="602" y="571"/>
                      <a:pt x="602" y="571"/>
                      <a:pt x="602" y="571"/>
                    </a:cubicBezTo>
                    <a:lnTo>
                      <a:pt x="602" y="469"/>
                    </a:lnTo>
                    <a:close/>
                    <a:moveTo>
                      <a:pt x="29" y="82"/>
                    </a:moveTo>
                    <a:cubicBezTo>
                      <a:pt x="29" y="53"/>
                      <a:pt x="53" y="29"/>
                      <a:pt x="82" y="29"/>
                    </a:cubicBezTo>
                    <a:cubicBezTo>
                      <a:pt x="519" y="29"/>
                      <a:pt x="519" y="29"/>
                      <a:pt x="519" y="29"/>
                    </a:cubicBezTo>
                    <a:cubicBezTo>
                      <a:pt x="549" y="29"/>
                      <a:pt x="573" y="53"/>
                      <a:pt x="573" y="82"/>
                    </a:cubicBezTo>
                    <a:cubicBezTo>
                      <a:pt x="573" y="143"/>
                      <a:pt x="573" y="143"/>
                      <a:pt x="573" y="143"/>
                    </a:cubicBezTo>
                    <a:cubicBezTo>
                      <a:pt x="29" y="143"/>
                      <a:pt x="29" y="143"/>
                      <a:pt x="29" y="143"/>
                    </a:cubicBezTo>
                    <a:lnTo>
                      <a:pt x="29" y="82"/>
                    </a:lnTo>
                    <a:close/>
                    <a:moveTo>
                      <a:pt x="488" y="469"/>
                    </a:moveTo>
                    <a:cubicBezTo>
                      <a:pt x="488" y="521"/>
                      <a:pt x="488" y="521"/>
                      <a:pt x="488" y="521"/>
                    </a:cubicBezTo>
                    <a:cubicBezTo>
                      <a:pt x="410" y="429"/>
                      <a:pt x="410" y="429"/>
                      <a:pt x="410" y="429"/>
                    </a:cubicBezTo>
                    <a:cubicBezTo>
                      <a:pt x="488" y="336"/>
                      <a:pt x="488" y="336"/>
                      <a:pt x="488" y="336"/>
                    </a:cubicBezTo>
                    <a:cubicBezTo>
                      <a:pt x="488" y="388"/>
                      <a:pt x="488" y="388"/>
                      <a:pt x="488" y="388"/>
                    </a:cubicBezTo>
                    <a:cubicBezTo>
                      <a:pt x="563" y="388"/>
                      <a:pt x="563" y="388"/>
                      <a:pt x="563" y="388"/>
                    </a:cubicBezTo>
                    <a:cubicBezTo>
                      <a:pt x="563" y="469"/>
                      <a:pt x="563" y="469"/>
                      <a:pt x="563" y="469"/>
                    </a:cubicBezTo>
                    <a:lnTo>
                      <a:pt x="488" y="469"/>
                    </a:lnTo>
                    <a:close/>
                    <a:moveTo>
                      <a:pt x="540" y="571"/>
                    </a:moveTo>
                    <a:cubicBezTo>
                      <a:pt x="540" y="652"/>
                      <a:pt x="540" y="652"/>
                      <a:pt x="540" y="652"/>
                    </a:cubicBezTo>
                    <a:cubicBezTo>
                      <a:pt x="519" y="652"/>
                      <a:pt x="519" y="652"/>
                      <a:pt x="519" y="652"/>
                    </a:cubicBezTo>
                    <a:cubicBezTo>
                      <a:pt x="519" y="571"/>
                      <a:pt x="519" y="571"/>
                      <a:pt x="519" y="571"/>
                    </a:cubicBezTo>
                    <a:lnTo>
                      <a:pt x="540" y="571"/>
                    </a:lnTo>
                    <a:close/>
                    <a:moveTo>
                      <a:pt x="499" y="571"/>
                    </a:moveTo>
                    <a:cubicBezTo>
                      <a:pt x="499" y="652"/>
                      <a:pt x="499" y="652"/>
                      <a:pt x="499" y="652"/>
                    </a:cubicBezTo>
                    <a:cubicBezTo>
                      <a:pt x="479" y="652"/>
                      <a:pt x="479" y="652"/>
                      <a:pt x="479" y="652"/>
                    </a:cubicBezTo>
                    <a:cubicBezTo>
                      <a:pt x="479" y="571"/>
                      <a:pt x="479" y="571"/>
                      <a:pt x="479" y="571"/>
                    </a:cubicBezTo>
                    <a:lnTo>
                      <a:pt x="499" y="571"/>
                    </a:lnTo>
                    <a:close/>
                    <a:moveTo>
                      <a:pt x="333" y="708"/>
                    </a:moveTo>
                    <a:cubicBezTo>
                      <a:pt x="257" y="708"/>
                      <a:pt x="257" y="708"/>
                      <a:pt x="257" y="708"/>
                    </a:cubicBezTo>
                    <a:cubicBezTo>
                      <a:pt x="195" y="708"/>
                      <a:pt x="148" y="658"/>
                      <a:pt x="148" y="592"/>
                    </a:cubicBezTo>
                    <a:cubicBezTo>
                      <a:pt x="148" y="529"/>
                      <a:pt x="148" y="529"/>
                      <a:pt x="148" y="529"/>
                    </a:cubicBezTo>
                    <a:cubicBezTo>
                      <a:pt x="148" y="523"/>
                      <a:pt x="153" y="517"/>
                      <a:pt x="160" y="517"/>
                    </a:cubicBezTo>
                    <a:cubicBezTo>
                      <a:pt x="182" y="517"/>
                      <a:pt x="182" y="517"/>
                      <a:pt x="182" y="517"/>
                    </a:cubicBezTo>
                    <a:cubicBezTo>
                      <a:pt x="189" y="517"/>
                      <a:pt x="194" y="523"/>
                      <a:pt x="194" y="529"/>
                    </a:cubicBezTo>
                    <a:cubicBezTo>
                      <a:pt x="194" y="536"/>
                      <a:pt x="189" y="541"/>
                      <a:pt x="182" y="541"/>
                    </a:cubicBezTo>
                    <a:cubicBezTo>
                      <a:pt x="172" y="541"/>
                      <a:pt x="172" y="541"/>
                      <a:pt x="172" y="541"/>
                    </a:cubicBezTo>
                    <a:cubicBezTo>
                      <a:pt x="172" y="592"/>
                      <a:pt x="172" y="592"/>
                      <a:pt x="172" y="592"/>
                    </a:cubicBezTo>
                    <a:cubicBezTo>
                      <a:pt x="172" y="645"/>
                      <a:pt x="209" y="684"/>
                      <a:pt x="257" y="684"/>
                    </a:cubicBezTo>
                    <a:cubicBezTo>
                      <a:pt x="333" y="684"/>
                      <a:pt x="333" y="684"/>
                      <a:pt x="333" y="684"/>
                    </a:cubicBezTo>
                    <a:cubicBezTo>
                      <a:pt x="381" y="684"/>
                      <a:pt x="418" y="645"/>
                      <a:pt x="418" y="592"/>
                    </a:cubicBezTo>
                    <a:cubicBezTo>
                      <a:pt x="418" y="541"/>
                      <a:pt x="418" y="541"/>
                      <a:pt x="418" y="541"/>
                    </a:cubicBezTo>
                    <a:cubicBezTo>
                      <a:pt x="410" y="541"/>
                      <a:pt x="410" y="541"/>
                      <a:pt x="410" y="541"/>
                    </a:cubicBezTo>
                    <a:cubicBezTo>
                      <a:pt x="403" y="541"/>
                      <a:pt x="398" y="536"/>
                      <a:pt x="398" y="529"/>
                    </a:cubicBezTo>
                    <a:cubicBezTo>
                      <a:pt x="398" y="523"/>
                      <a:pt x="403" y="517"/>
                      <a:pt x="410" y="517"/>
                    </a:cubicBezTo>
                    <a:cubicBezTo>
                      <a:pt x="430" y="517"/>
                      <a:pt x="430" y="517"/>
                      <a:pt x="430" y="517"/>
                    </a:cubicBezTo>
                    <a:cubicBezTo>
                      <a:pt x="436" y="517"/>
                      <a:pt x="442" y="523"/>
                      <a:pt x="442" y="529"/>
                    </a:cubicBezTo>
                    <a:cubicBezTo>
                      <a:pt x="442" y="592"/>
                      <a:pt x="442" y="592"/>
                      <a:pt x="442" y="592"/>
                    </a:cubicBezTo>
                    <a:cubicBezTo>
                      <a:pt x="442" y="658"/>
                      <a:pt x="395" y="708"/>
                      <a:pt x="333" y="708"/>
                    </a:cubicBezTo>
                    <a:close/>
                    <a:moveTo>
                      <a:pt x="388" y="761"/>
                    </a:moveTo>
                    <a:cubicBezTo>
                      <a:pt x="388" y="767"/>
                      <a:pt x="382" y="773"/>
                      <a:pt x="376" y="773"/>
                    </a:cubicBezTo>
                    <a:cubicBezTo>
                      <a:pt x="214" y="773"/>
                      <a:pt x="214" y="773"/>
                      <a:pt x="214" y="773"/>
                    </a:cubicBezTo>
                    <a:cubicBezTo>
                      <a:pt x="207" y="773"/>
                      <a:pt x="202" y="767"/>
                      <a:pt x="202" y="761"/>
                    </a:cubicBezTo>
                    <a:cubicBezTo>
                      <a:pt x="202" y="754"/>
                      <a:pt x="207" y="749"/>
                      <a:pt x="214" y="749"/>
                    </a:cubicBezTo>
                    <a:cubicBezTo>
                      <a:pt x="376" y="749"/>
                      <a:pt x="376" y="749"/>
                      <a:pt x="376" y="749"/>
                    </a:cubicBezTo>
                    <a:cubicBezTo>
                      <a:pt x="382" y="749"/>
                      <a:pt x="388" y="754"/>
                      <a:pt x="388" y="761"/>
                    </a:cubicBezTo>
                    <a:close/>
                    <a:moveTo>
                      <a:pt x="378" y="495"/>
                    </a:moveTo>
                    <a:cubicBezTo>
                      <a:pt x="378" y="590"/>
                      <a:pt x="378" y="590"/>
                      <a:pt x="378" y="590"/>
                    </a:cubicBezTo>
                    <a:cubicBezTo>
                      <a:pt x="378" y="628"/>
                      <a:pt x="351" y="659"/>
                      <a:pt x="317" y="659"/>
                    </a:cubicBezTo>
                    <a:cubicBezTo>
                      <a:pt x="273" y="659"/>
                      <a:pt x="273" y="659"/>
                      <a:pt x="273" y="659"/>
                    </a:cubicBezTo>
                    <a:cubicBezTo>
                      <a:pt x="239" y="659"/>
                      <a:pt x="211" y="628"/>
                      <a:pt x="211" y="590"/>
                    </a:cubicBezTo>
                    <a:cubicBezTo>
                      <a:pt x="211" y="495"/>
                      <a:pt x="211" y="495"/>
                      <a:pt x="211" y="495"/>
                    </a:cubicBezTo>
                    <a:lnTo>
                      <a:pt x="378" y="495"/>
                    </a:lnTo>
                    <a:close/>
                    <a:moveTo>
                      <a:pt x="211" y="467"/>
                    </a:moveTo>
                    <a:cubicBezTo>
                      <a:pt x="211" y="364"/>
                      <a:pt x="211" y="364"/>
                      <a:pt x="211" y="364"/>
                    </a:cubicBezTo>
                    <a:cubicBezTo>
                      <a:pt x="211" y="326"/>
                      <a:pt x="223" y="308"/>
                      <a:pt x="257" y="308"/>
                    </a:cubicBezTo>
                    <a:cubicBezTo>
                      <a:pt x="333" y="308"/>
                      <a:pt x="333" y="308"/>
                      <a:pt x="333" y="308"/>
                    </a:cubicBezTo>
                    <a:cubicBezTo>
                      <a:pt x="367" y="308"/>
                      <a:pt x="378" y="326"/>
                      <a:pt x="378" y="364"/>
                    </a:cubicBezTo>
                    <a:cubicBezTo>
                      <a:pt x="378" y="467"/>
                      <a:pt x="378" y="467"/>
                      <a:pt x="378" y="467"/>
                    </a:cubicBezTo>
                    <a:lnTo>
                      <a:pt x="211" y="467"/>
                    </a:lnTo>
                    <a:close/>
                    <a:moveTo>
                      <a:pt x="573" y="984"/>
                    </a:moveTo>
                    <a:cubicBezTo>
                      <a:pt x="573" y="1014"/>
                      <a:pt x="549" y="1038"/>
                      <a:pt x="519" y="1038"/>
                    </a:cubicBezTo>
                    <a:cubicBezTo>
                      <a:pt x="82" y="1038"/>
                      <a:pt x="82" y="1038"/>
                      <a:pt x="82" y="1038"/>
                    </a:cubicBezTo>
                    <a:cubicBezTo>
                      <a:pt x="53" y="1038"/>
                      <a:pt x="29" y="1014"/>
                      <a:pt x="29" y="984"/>
                    </a:cubicBezTo>
                    <a:cubicBezTo>
                      <a:pt x="29" y="923"/>
                      <a:pt x="29" y="923"/>
                      <a:pt x="29" y="923"/>
                    </a:cubicBezTo>
                    <a:cubicBezTo>
                      <a:pt x="573" y="923"/>
                      <a:pt x="573" y="923"/>
                      <a:pt x="573" y="923"/>
                    </a:cubicBezTo>
                    <a:lnTo>
                      <a:pt x="573" y="984"/>
                    </a:lnTo>
                    <a:close/>
                    <a:moveTo>
                      <a:pt x="581" y="652"/>
                    </a:moveTo>
                    <a:cubicBezTo>
                      <a:pt x="560" y="652"/>
                      <a:pt x="560" y="652"/>
                      <a:pt x="560" y="652"/>
                    </a:cubicBezTo>
                    <a:cubicBezTo>
                      <a:pt x="560" y="571"/>
                      <a:pt x="560" y="571"/>
                      <a:pt x="560" y="571"/>
                    </a:cubicBezTo>
                    <a:cubicBezTo>
                      <a:pt x="581" y="571"/>
                      <a:pt x="581" y="571"/>
                      <a:pt x="581" y="571"/>
                    </a:cubicBezTo>
                    <a:lnTo>
                      <a:pt x="581" y="652"/>
                    </a:lnTo>
                    <a:close/>
                    <a:moveTo>
                      <a:pt x="690" y="388"/>
                    </a:moveTo>
                    <a:cubicBezTo>
                      <a:pt x="670" y="388"/>
                      <a:pt x="670" y="388"/>
                      <a:pt x="670" y="388"/>
                    </a:cubicBezTo>
                    <a:cubicBezTo>
                      <a:pt x="670" y="469"/>
                      <a:pt x="670" y="469"/>
                      <a:pt x="670" y="469"/>
                    </a:cubicBezTo>
                    <a:cubicBezTo>
                      <a:pt x="690" y="469"/>
                      <a:pt x="690" y="469"/>
                      <a:pt x="690" y="469"/>
                    </a:cubicBezTo>
                    <a:lnTo>
                      <a:pt x="690" y="388"/>
                    </a:lnTo>
                    <a:close/>
                    <a:moveTo>
                      <a:pt x="474" y="57"/>
                    </a:moveTo>
                    <a:cubicBezTo>
                      <a:pt x="462" y="57"/>
                      <a:pt x="451" y="67"/>
                      <a:pt x="451" y="80"/>
                    </a:cubicBezTo>
                    <a:cubicBezTo>
                      <a:pt x="451" y="93"/>
                      <a:pt x="462" y="103"/>
                      <a:pt x="474" y="103"/>
                    </a:cubicBezTo>
                    <a:cubicBezTo>
                      <a:pt x="487" y="103"/>
                      <a:pt x="498" y="93"/>
                      <a:pt x="498" y="80"/>
                    </a:cubicBezTo>
                    <a:cubicBezTo>
                      <a:pt x="498" y="67"/>
                      <a:pt x="487" y="57"/>
                      <a:pt x="474" y="57"/>
                    </a:cubicBezTo>
                    <a:close/>
                    <a:moveTo>
                      <a:pt x="731" y="388"/>
                    </a:moveTo>
                    <a:cubicBezTo>
                      <a:pt x="711" y="388"/>
                      <a:pt x="711" y="388"/>
                      <a:pt x="711" y="388"/>
                    </a:cubicBezTo>
                    <a:cubicBezTo>
                      <a:pt x="711" y="469"/>
                      <a:pt x="711" y="469"/>
                      <a:pt x="711" y="469"/>
                    </a:cubicBezTo>
                    <a:cubicBezTo>
                      <a:pt x="731" y="469"/>
                      <a:pt x="731" y="469"/>
                      <a:pt x="731" y="469"/>
                    </a:cubicBezTo>
                    <a:lnTo>
                      <a:pt x="731" y="388"/>
                    </a:lnTo>
                    <a:close/>
                    <a:moveTo>
                      <a:pt x="363" y="66"/>
                    </a:moveTo>
                    <a:cubicBezTo>
                      <a:pt x="238" y="66"/>
                      <a:pt x="238" y="66"/>
                      <a:pt x="238" y="66"/>
                    </a:cubicBezTo>
                    <a:cubicBezTo>
                      <a:pt x="230" y="66"/>
                      <a:pt x="224" y="72"/>
                      <a:pt x="224" y="80"/>
                    </a:cubicBezTo>
                    <a:cubicBezTo>
                      <a:pt x="224" y="88"/>
                      <a:pt x="230" y="95"/>
                      <a:pt x="238" y="95"/>
                    </a:cubicBezTo>
                    <a:cubicBezTo>
                      <a:pt x="363" y="95"/>
                      <a:pt x="363" y="95"/>
                      <a:pt x="363" y="95"/>
                    </a:cubicBezTo>
                    <a:cubicBezTo>
                      <a:pt x="371" y="95"/>
                      <a:pt x="377" y="88"/>
                      <a:pt x="377" y="80"/>
                    </a:cubicBezTo>
                    <a:cubicBezTo>
                      <a:pt x="377" y="72"/>
                      <a:pt x="371" y="66"/>
                      <a:pt x="363" y="66"/>
                    </a:cubicBezTo>
                    <a:close/>
                    <a:moveTo>
                      <a:pt x="130" y="63"/>
                    </a:moveTo>
                    <a:cubicBezTo>
                      <a:pt x="121" y="63"/>
                      <a:pt x="114" y="71"/>
                      <a:pt x="114" y="80"/>
                    </a:cubicBezTo>
                    <a:cubicBezTo>
                      <a:pt x="114" y="89"/>
                      <a:pt x="121" y="97"/>
                      <a:pt x="130" y="97"/>
                    </a:cubicBezTo>
                    <a:cubicBezTo>
                      <a:pt x="140" y="97"/>
                      <a:pt x="147" y="89"/>
                      <a:pt x="147" y="80"/>
                    </a:cubicBezTo>
                    <a:cubicBezTo>
                      <a:pt x="147" y="71"/>
                      <a:pt x="140" y="63"/>
                      <a:pt x="130" y="63"/>
                    </a:cubicBezTo>
                    <a:close/>
                    <a:moveTo>
                      <a:pt x="182" y="63"/>
                    </a:moveTo>
                    <a:cubicBezTo>
                      <a:pt x="173" y="63"/>
                      <a:pt x="166" y="71"/>
                      <a:pt x="166" y="80"/>
                    </a:cubicBezTo>
                    <a:cubicBezTo>
                      <a:pt x="166" y="89"/>
                      <a:pt x="173" y="97"/>
                      <a:pt x="182" y="97"/>
                    </a:cubicBezTo>
                    <a:cubicBezTo>
                      <a:pt x="192" y="97"/>
                      <a:pt x="199" y="89"/>
                      <a:pt x="199" y="80"/>
                    </a:cubicBezTo>
                    <a:cubicBezTo>
                      <a:pt x="199" y="71"/>
                      <a:pt x="192" y="63"/>
                      <a:pt x="182" y="63"/>
                    </a:cubicBezTo>
                    <a:close/>
                    <a:moveTo>
                      <a:pt x="799" y="611"/>
                    </a:moveTo>
                    <a:cubicBezTo>
                      <a:pt x="722" y="519"/>
                      <a:pt x="722" y="519"/>
                      <a:pt x="722" y="519"/>
                    </a:cubicBezTo>
                    <a:cubicBezTo>
                      <a:pt x="722" y="571"/>
                      <a:pt x="722" y="571"/>
                      <a:pt x="722" y="571"/>
                    </a:cubicBezTo>
                    <a:cubicBezTo>
                      <a:pt x="647" y="571"/>
                      <a:pt x="647" y="571"/>
                      <a:pt x="647" y="571"/>
                    </a:cubicBezTo>
                    <a:cubicBezTo>
                      <a:pt x="647" y="652"/>
                      <a:pt x="647" y="652"/>
                      <a:pt x="647" y="652"/>
                    </a:cubicBezTo>
                    <a:cubicBezTo>
                      <a:pt x="722" y="652"/>
                      <a:pt x="722" y="652"/>
                      <a:pt x="722" y="652"/>
                    </a:cubicBezTo>
                    <a:cubicBezTo>
                      <a:pt x="722" y="704"/>
                      <a:pt x="722" y="704"/>
                      <a:pt x="722" y="704"/>
                    </a:cubicBezTo>
                    <a:lnTo>
                      <a:pt x="799" y="611"/>
                    </a:lnTo>
                    <a:close/>
                    <a:moveTo>
                      <a:pt x="649" y="388"/>
                    </a:moveTo>
                    <a:cubicBezTo>
                      <a:pt x="629" y="388"/>
                      <a:pt x="629" y="388"/>
                      <a:pt x="629" y="388"/>
                    </a:cubicBezTo>
                    <a:cubicBezTo>
                      <a:pt x="629" y="469"/>
                      <a:pt x="629" y="469"/>
                      <a:pt x="629" y="469"/>
                    </a:cubicBezTo>
                    <a:cubicBezTo>
                      <a:pt x="649" y="469"/>
                      <a:pt x="649" y="469"/>
                      <a:pt x="649" y="469"/>
                    </a:cubicBezTo>
                    <a:lnTo>
                      <a:pt x="649" y="388"/>
                    </a:lnTo>
                    <a:close/>
                    <a:moveTo>
                      <a:pt x="251" y="1002"/>
                    </a:moveTo>
                    <a:cubicBezTo>
                      <a:pt x="350" y="1002"/>
                      <a:pt x="350" y="1002"/>
                      <a:pt x="350" y="1002"/>
                    </a:cubicBezTo>
                    <a:cubicBezTo>
                      <a:pt x="357" y="1002"/>
                      <a:pt x="364" y="996"/>
                      <a:pt x="364" y="988"/>
                    </a:cubicBezTo>
                    <a:cubicBezTo>
                      <a:pt x="364" y="970"/>
                      <a:pt x="364" y="970"/>
                      <a:pt x="364" y="970"/>
                    </a:cubicBezTo>
                    <a:cubicBezTo>
                      <a:pt x="364" y="962"/>
                      <a:pt x="357" y="956"/>
                      <a:pt x="350" y="956"/>
                    </a:cubicBezTo>
                    <a:cubicBezTo>
                      <a:pt x="251" y="956"/>
                      <a:pt x="251" y="956"/>
                      <a:pt x="251" y="956"/>
                    </a:cubicBezTo>
                    <a:cubicBezTo>
                      <a:pt x="244" y="956"/>
                      <a:pt x="238" y="962"/>
                      <a:pt x="238" y="970"/>
                    </a:cubicBezTo>
                    <a:cubicBezTo>
                      <a:pt x="238" y="988"/>
                      <a:pt x="238" y="988"/>
                      <a:pt x="238" y="988"/>
                    </a:cubicBezTo>
                    <a:cubicBezTo>
                      <a:pt x="238" y="996"/>
                      <a:pt x="244" y="1002"/>
                      <a:pt x="251" y="1002"/>
                    </a:cubicBezTo>
                    <a:close/>
                  </a:path>
                </a:pathLst>
              </a:custGeom>
              <a:solidFill>
                <a:srgbClr val="CBA18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4" name="그룹 19"/>
            <p:cNvGrpSpPr/>
            <p:nvPr/>
          </p:nvGrpSpPr>
          <p:grpSpPr>
            <a:xfrm>
              <a:off x="7506336" y="2769486"/>
              <a:ext cx="427976" cy="436103"/>
              <a:chOff x="7506336" y="2769486"/>
              <a:chExt cx="427976" cy="436103"/>
            </a:xfrm>
          </p:grpSpPr>
          <p:sp>
            <p:nvSpPr>
              <p:cNvPr id="28" name="Freeform 7"/>
              <p:cNvSpPr>
                <a:spLocks/>
              </p:cNvSpPr>
              <p:nvPr/>
            </p:nvSpPr>
            <p:spPr bwMode="auto">
              <a:xfrm>
                <a:off x="7565425" y="2823444"/>
                <a:ext cx="368887" cy="382145"/>
              </a:xfrm>
              <a:custGeom>
                <a:avLst/>
                <a:gdLst>
                  <a:gd name="T0" fmla="*/ 483 w 697"/>
                  <a:gd name="T1" fmla="*/ 0 h 722"/>
                  <a:gd name="T2" fmla="*/ 483 w 697"/>
                  <a:gd name="T3" fmla="*/ 6 h 722"/>
                  <a:gd name="T4" fmla="*/ 485 w 697"/>
                  <a:gd name="T5" fmla="*/ 17 h 722"/>
                  <a:gd name="T6" fmla="*/ 485 w 697"/>
                  <a:gd name="T7" fmla="*/ 359 h 722"/>
                  <a:gd name="T8" fmla="*/ 477 w 697"/>
                  <a:gd name="T9" fmla="*/ 378 h 722"/>
                  <a:gd name="T10" fmla="*/ 477 w 697"/>
                  <a:gd name="T11" fmla="*/ 380 h 722"/>
                  <a:gd name="T12" fmla="*/ 476 w 697"/>
                  <a:gd name="T13" fmla="*/ 380 h 722"/>
                  <a:gd name="T14" fmla="*/ 455 w 697"/>
                  <a:gd name="T15" fmla="*/ 388 h 722"/>
                  <a:gd name="T16" fmla="*/ 438 w 697"/>
                  <a:gd name="T17" fmla="*/ 388 h 722"/>
                  <a:gd name="T18" fmla="*/ 438 w 697"/>
                  <a:gd name="T19" fmla="*/ 411 h 722"/>
                  <a:gd name="T20" fmla="*/ 389 w 697"/>
                  <a:gd name="T21" fmla="*/ 383 h 722"/>
                  <a:gd name="T22" fmla="*/ 389 w 697"/>
                  <a:gd name="T23" fmla="*/ 457 h 722"/>
                  <a:gd name="T24" fmla="*/ 384 w 697"/>
                  <a:gd name="T25" fmla="*/ 470 h 722"/>
                  <a:gd name="T26" fmla="*/ 372 w 697"/>
                  <a:gd name="T27" fmla="*/ 475 h 722"/>
                  <a:gd name="T28" fmla="*/ 307 w 697"/>
                  <a:gd name="T29" fmla="*/ 475 h 722"/>
                  <a:gd name="T30" fmla="*/ 295 w 697"/>
                  <a:gd name="T31" fmla="*/ 471 h 722"/>
                  <a:gd name="T32" fmla="*/ 291 w 697"/>
                  <a:gd name="T33" fmla="*/ 459 h 722"/>
                  <a:gd name="T34" fmla="*/ 291 w 697"/>
                  <a:gd name="T35" fmla="*/ 452 h 722"/>
                  <a:gd name="T36" fmla="*/ 84 w 697"/>
                  <a:gd name="T37" fmla="*/ 452 h 722"/>
                  <a:gd name="T38" fmla="*/ 84 w 697"/>
                  <a:gd name="T39" fmla="*/ 459 h 722"/>
                  <a:gd name="T40" fmla="*/ 80 w 697"/>
                  <a:gd name="T41" fmla="*/ 471 h 722"/>
                  <a:gd name="T42" fmla="*/ 68 w 697"/>
                  <a:gd name="T43" fmla="*/ 475 h 722"/>
                  <a:gd name="T44" fmla="*/ 4 w 697"/>
                  <a:gd name="T45" fmla="*/ 475 h 722"/>
                  <a:gd name="T46" fmla="*/ 0 w 697"/>
                  <a:gd name="T47" fmla="*/ 475 h 722"/>
                  <a:gd name="T48" fmla="*/ 229 w 697"/>
                  <a:gd name="T49" fmla="*/ 722 h 722"/>
                  <a:gd name="T50" fmla="*/ 682 w 697"/>
                  <a:gd name="T51" fmla="*/ 332 h 722"/>
                  <a:gd name="T52" fmla="*/ 697 w 697"/>
                  <a:gd name="T53" fmla="*/ 230 h 722"/>
                  <a:gd name="T54" fmla="*/ 483 w 697"/>
                  <a:gd name="T55" fmla="*/ 0 h 7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97" h="722">
                    <a:moveTo>
                      <a:pt x="483" y="0"/>
                    </a:moveTo>
                    <a:cubicBezTo>
                      <a:pt x="483" y="6"/>
                      <a:pt x="483" y="6"/>
                      <a:pt x="483" y="6"/>
                    </a:cubicBezTo>
                    <a:cubicBezTo>
                      <a:pt x="484" y="10"/>
                      <a:pt x="485" y="13"/>
                      <a:pt x="485" y="17"/>
                    </a:cubicBezTo>
                    <a:cubicBezTo>
                      <a:pt x="485" y="359"/>
                      <a:pt x="485" y="359"/>
                      <a:pt x="485" y="359"/>
                    </a:cubicBezTo>
                    <a:cubicBezTo>
                      <a:pt x="485" y="366"/>
                      <a:pt x="482" y="373"/>
                      <a:pt x="477" y="378"/>
                    </a:cubicBezTo>
                    <a:cubicBezTo>
                      <a:pt x="477" y="380"/>
                      <a:pt x="477" y="380"/>
                      <a:pt x="477" y="380"/>
                    </a:cubicBezTo>
                    <a:cubicBezTo>
                      <a:pt x="476" y="380"/>
                      <a:pt x="476" y="380"/>
                      <a:pt x="476" y="380"/>
                    </a:cubicBezTo>
                    <a:cubicBezTo>
                      <a:pt x="470" y="385"/>
                      <a:pt x="463" y="388"/>
                      <a:pt x="455" y="388"/>
                    </a:cubicBezTo>
                    <a:cubicBezTo>
                      <a:pt x="438" y="388"/>
                      <a:pt x="438" y="388"/>
                      <a:pt x="438" y="388"/>
                    </a:cubicBezTo>
                    <a:cubicBezTo>
                      <a:pt x="438" y="411"/>
                      <a:pt x="438" y="411"/>
                      <a:pt x="438" y="411"/>
                    </a:cubicBezTo>
                    <a:cubicBezTo>
                      <a:pt x="389" y="383"/>
                      <a:pt x="389" y="383"/>
                      <a:pt x="389" y="383"/>
                    </a:cubicBezTo>
                    <a:cubicBezTo>
                      <a:pt x="389" y="457"/>
                      <a:pt x="389" y="457"/>
                      <a:pt x="389" y="457"/>
                    </a:cubicBezTo>
                    <a:cubicBezTo>
                      <a:pt x="389" y="458"/>
                      <a:pt x="389" y="465"/>
                      <a:pt x="384" y="470"/>
                    </a:cubicBezTo>
                    <a:cubicBezTo>
                      <a:pt x="382" y="473"/>
                      <a:pt x="378" y="475"/>
                      <a:pt x="372" y="475"/>
                    </a:cubicBezTo>
                    <a:cubicBezTo>
                      <a:pt x="307" y="475"/>
                      <a:pt x="307" y="475"/>
                      <a:pt x="307" y="475"/>
                    </a:cubicBezTo>
                    <a:cubicBezTo>
                      <a:pt x="301" y="475"/>
                      <a:pt x="297" y="473"/>
                      <a:pt x="295" y="471"/>
                    </a:cubicBezTo>
                    <a:cubicBezTo>
                      <a:pt x="291" y="466"/>
                      <a:pt x="291" y="460"/>
                      <a:pt x="291" y="459"/>
                    </a:cubicBezTo>
                    <a:cubicBezTo>
                      <a:pt x="291" y="452"/>
                      <a:pt x="291" y="452"/>
                      <a:pt x="291" y="452"/>
                    </a:cubicBezTo>
                    <a:cubicBezTo>
                      <a:pt x="84" y="452"/>
                      <a:pt x="84" y="452"/>
                      <a:pt x="84" y="452"/>
                    </a:cubicBezTo>
                    <a:cubicBezTo>
                      <a:pt x="84" y="459"/>
                      <a:pt x="84" y="459"/>
                      <a:pt x="84" y="459"/>
                    </a:cubicBezTo>
                    <a:cubicBezTo>
                      <a:pt x="84" y="460"/>
                      <a:pt x="84" y="466"/>
                      <a:pt x="80" y="471"/>
                    </a:cubicBezTo>
                    <a:cubicBezTo>
                      <a:pt x="78" y="473"/>
                      <a:pt x="74" y="475"/>
                      <a:pt x="68" y="475"/>
                    </a:cubicBezTo>
                    <a:cubicBezTo>
                      <a:pt x="4" y="475"/>
                      <a:pt x="4" y="475"/>
                      <a:pt x="4" y="475"/>
                    </a:cubicBezTo>
                    <a:cubicBezTo>
                      <a:pt x="2" y="475"/>
                      <a:pt x="1" y="475"/>
                      <a:pt x="0" y="475"/>
                    </a:cubicBezTo>
                    <a:cubicBezTo>
                      <a:pt x="229" y="722"/>
                      <a:pt x="229" y="722"/>
                      <a:pt x="229" y="722"/>
                    </a:cubicBezTo>
                    <a:cubicBezTo>
                      <a:pt x="441" y="700"/>
                      <a:pt x="626" y="550"/>
                      <a:pt x="682" y="332"/>
                    </a:cubicBezTo>
                    <a:cubicBezTo>
                      <a:pt x="690" y="298"/>
                      <a:pt x="695" y="264"/>
                      <a:pt x="697" y="230"/>
                    </a:cubicBezTo>
                    <a:cubicBezTo>
                      <a:pt x="483" y="0"/>
                      <a:pt x="483" y="0"/>
                      <a:pt x="483" y="0"/>
                    </a:cubicBezTo>
                  </a:path>
                </a:pathLst>
              </a:custGeom>
              <a:solidFill>
                <a:schemeClr val="bg1">
                  <a:lumMod val="75000"/>
                  <a:alpha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" name="Freeform 147"/>
              <p:cNvSpPr>
                <a:spLocks noEditPoints="1"/>
              </p:cNvSpPr>
              <p:nvPr/>
            </p:nvSpPr>
            <p:spPr bwMode="auto">
              <a:xfrm>
                <a:off x="7506336" y="2769486"/>
                <a:ext cx="316071" cy="303914"/>
              </a:xfrm>
              <a:custGeom>
                <a:avLst/>
                <a:gdLst>
                  <a:gd name="T0" fmla="*/ 637 w 935"/>
                  <a:gd name="T1" fmla="*/ 471 h 900"/>
                  <a:gd name="T2" fmla="*/ 252 w 935"/>
                  <a:gd name="T3" fmla="*/ 599 h 900"/>
                  <a:gd name="T4" fmla="*/ 676 w 935"/>
                  <a:gd name="T5" fmla="*/ 613 h 900"/>
                  <a:gd name="T6" fmla="*/ 303 w 935"/>
                  <a:gd name="T7" fmla="*/ 505 h 900"/>
                  <a:gd name="T8" fmla="*/ 639 w 935"/>
                  <a:gd name="T9" fmla="*/ 505 h 900"/>
                  <a:gd name="T10" fmla="*/ 266 w 935"/>
                  <a:gd name="T11" fmla="*/ 757 h 900"/>
                  <a:gd name="T12" fmla="*/ 266 w 935"/>
                  <a:gd name="T13" fmla="*/ 682 h 900"/>
                  <a:gd name="T14" fmla="*/ 675 w 935"/>
                  <a:gd name="T15" fmla="*/ 757 h 900"/>
                  <a:gd name="T16" fmla="*/ 675 w 935"/>
                  <a:gd name="T17" fmla="*/ 682 h 900"/>
                  <a:gd name="T18" fmla="*/ 487 w 935"/>
                  <a:gd name="T19" fmla="*/ 700 h 900"/>
                  <a:gd name="T20" fmla="*/ 477 w 935"/>
                  <a:gd name="T21" fmla="*/ 719 h 900"/>
                  <a:gd name="T22" fmla="*/ 700 w 935"/>
                  <a:gd name="T23" fmla="*/ 106 h 900"/>
                  <a:gd name="T24" fmla="*/ 692 w 935"/>
                  <a:gd name="T25" fmla="*/ 87 h 900"/>
                  <a:gd name="T26" fmla="*/ 692 w 935"/>
                  <a:gd name="T27" fmla="*/ 60 h 900"/>
                  <a:gd name="T28" fmla="*/ 712 w 935"/>
                  <a:gd name="T29" fmla="*/ 233 h 900"/>
                  <a:gd name="T30" fmla="*/ 238 w 935"/>
                  <a:gd name="T31" fmla="*/ 114 h 900"/>
                  <a:gd name="T32" fmla="*/ 46 w 935"/>
                  <a:gd name="T33" fmla="*/ 740 h 900"/>
                  <a:gd name="T34" fmla="*/ 0 w 935"/>
                  <a:gd name="T35" fmla="*/ 184 h 900"/>
                  <a:gd name="T36" fmla="*/ 120 w 935"/>
                  <a:gd name="T37" fmla="*/ 197 h 900"/>
                  <a:gd name="T38" fmla="*/ 46 w 935"/>
                  <a:gd name="T39" fmla="*/ 740 h 900"/>
                  <a:gd name="T40" fmla="*/ 247 w 935"/>
                  <a:gd name="T41" fmla="*/ 0 h 900"/>
                  <a:gd name="T42" fmla="*/ 738 w 935"/>
                  <a:gd name="T43" fmla="*/ 260 h 900"/>
                  <a:gd name="T44" fmla="*/ 889 w 935"/>
                  <a:gd name="T45" fmla="*/ 740 h 900"/>
                  <a:gd name="T46" fmla="*/ 777 w 935"/>
                  <a:gd name="T47" fmla="*/ 658 h 900"/>
                  <a:gd name="T48" fmla="*/ 725 w 935"/>
                  <a:gd name="T49" fmla="*/ 570 h 900"/>
                  <a:gd name="T50" fmla="*/ 301 w 935"/>
                  <a:gd name="T51" fmla="*/ 440 h 900"/>
                  <a:gd name="T52" fmla="*/ 122 w 935"/>
                  <a:gd name="T53" fmla="*/ 617 h 900"/>
                  <a:gd name="T54" fmla="*/ 157 w 935"/>
                  <a:gd name="T55" fmla="*/ 871 h 900"/>
                  <a:gd name="T56" fmla="*/ 309 w 935"/>
                  <a:gd name="T57" fmla="*/ 875 h 900"/>
                  <a:gd name="T58" fmla="*/ 658 w 935"/>
                  <a:gd name="T59" fmla="*/ 900 h 900"/>
                  <a:gd name="T60" fmla="*/ 862 w 935"/>
                  <a:gd name="T61" fmla="*/ 800 h 900"/>
                  <a:gd name="T62" fmla="*/ 889 w 935"/>
                  <a:gd name="T63" fmla="*/ 138 h 900"/>
                  <a:gd name="T64" fmla="*/ 644 w 935"/>
                  <a:gd name="T65" fmla="*/ 18 h 900"/>
                  <a:gd name="T66" fmla="*/ 278 w 935"/>
                  <a:gd name="T67" fmla="*/ 285 h 900"/>
                  <a:gd name="T68" fmla="*/ 695 w 935"/>
                  <a:gd name="T69" fmla="*/ 18 h 900"/>
                  <a:gd name="T70" fmla="*/ 487 w 935"/>
                  <a:gd name="T71" fmla="*/ 756 h 900"/>
                  <a:gd name="T72" fmla="*/ 477 w 935"/>
                  <a:gd name="T73" fmla="*/ 841 h 900"/>
                  <a:gd name="T74" fmla="*/ 505 w 935"/>
                  <a:gd name="T75" fmla="*/ 681 h 900"/>
                  <a:gd name="T76" fmla="*/ 515 w 935"/>
                  <a:gd name="T77" fmla="*/ 747 h 900"/>
                  <a:gd name="T78" fmla="*/ 534 w 935"/>
                  <a:gd name="T79" fmla="*/ 728 h 900"/>
                  <a:gd name="T80" fmla="*/ 534 w 935"/>
                  <a:gd name="T81" fmla="*/ 700 h 900"/>
                  <a:gd name="T82" fmla="*/ 515 w 935"/>
                  <a:gd name="T83" fmla="*/ 681 h 900"/>
                  <a:gd name="T84" fmla="*/ 496 w 935"/>
                  <a:gd name="T85" fmla="*/ 672 h 900"/>
                  <a:gd name="T86" fmla="*/ 468 w 935"/>
                  <a:gd name="T87" fmla="*/ 672 h 900"/>
                  <a:gd name="T88" fmla="*/ 449 w 935"/>
                  <a:gd name="T89" fmla="*/ 653 h 900"/>
                  <a:gd name="T90" fmla="*/ 411 w 935"/>
                  <a:gd name="T91" fmla="*/ 681 h 900"/>
                  <a:gd name="T92" fmla="*/ 411 w 935"/>
                  <a:gd name="T93" fmla="*/ 709 h 900"/>
                  <a:gd name="T94" fmla="*/ 430 w 935"/>
                  <a:gd name="T95" fmla="*/ 728 h 900"/>
                  <a:gd name="T96" fmla="*/ 430 w 935"/>
                  <a:gd name="T97" fmla="*/ 756 h 900"/>
                  <a:gd name="T98" fmla="*/ 578 w 935"/>
                  <a:gd name="T99" fmla="*/ 645 h 900"/>
                  <a:gd name="T100" fmla="*/ 468 w 935"/>
                  <a:gd name="T101" fmla="*/ 756 h 900"/>
                  <a:gd name="T102" fmla="*/ 468 w 935"/>
                  <a:gd name="T103" fmla="*/ 841 h 900"/>
                  <a:gd name="T104" fmla="*/ 759 w 935"/>
                  <a:gd name="T105" fmla="*/ 876 h 900"/>
                  <a:gd name="T106" fmla="*/ 497 w 935"/>
                  <a:gd name="T107" fmla="*/ 793 h 900"/>
                  <a:gd name="T108" fmla="*/ 352 w 935"/>
                  <a:gd name="T109" fmla="*/ 621 h 900"/>
                  <a:gd name="T110" fmla="*/ 448 w 935"/>
                  <a:gd name="T111" fmla="*/ 841 h 900"/>
                  <a:gd name="T112" fmla="*/ 181 w 935"/>
                  <a:gd name="T113" fmla="*/ 872 h 900"/>
                  <a:gd name="T114" fmla="*/ 163 w 935"/>
                  <a:gd name="T115" fmla="*/ 634 h 900"/>
                  <a:gd name="T116" fmla="*/ 237 w 935"/>
                  <a:gd name="T117" fmla="*/ 606 h 900"/>
                  <a:gd name="T118" fmla="*/ 471 w 935"/>
                  <a:gd name="T119" fmla="*/ 454 h 900"/>
                  <a:gd name="T120" fmla="*/ 705 w 935"/>
                  <a:gd name="T121" fmla="*/ 606 h 900"/>
                  <a:gd name="T122" fmla="*/ 779 w 935"/>
                  <a:gd name="T123" fmla="*/ 634 h 900"/>
                  <a:gd name="T124" fmla="*/ 761 w 935"/>
                  <a:gd name="T125" fmla="*/ 873 h 9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35" h="900">
                    <a:moveTo>
                      <a:pt x="678" y="613"/>
                    </a:moveTo>
                    <a:cubicBezTo>
                      <a:pt x="681" y="613"/>
                      <a:pt x="684" y="612"/>
                      <a:pt x="686" y="609"/>
                    </a:cubicBezTo>
                    <a:cubicBezTo>
                      <a:pt x="689" y="607"/>
                      <a:pt x="691" y="603"/>
                      <a:pt x="690" y="599"/>
                    </a:cubicBezTo>
                    <a:cubicBezTo>
                      <a:pt x="686" y="573"/>
                      <a:pt x="663" y="501"/>
                      <a:pt x="662" y="497"/>
                    </a:cubicBezTo>
                    <a:cubicBezTo>
                      <a:pt x="654" y="474"/>
                      <a:pt x="638" y="471"/>
                      <a:pt x="637" y="471"/>
                    </a:cubicBezTo>
                    <a:cubicBezTo>
                      <a:pt x="602" y="464"/>
                      <a:pt x="485" y="463"/>
                      <a:pt x="472" y="463"/>
                    </a:cubicBezTo>
                    <a:cubicBezTo>
                      <a:pt x="472" y="463"/>
                      <a:pt x="471" y="463"/>
                      <a:pt x="471" y="463"/>
                    </a:cubicBezTo>
                    <a:cubicBezTo>
                      <a:pt x="466" y="463"/>
                      <a:pt x="341" y="463"/>
                      <a:pt x="306" y="471"/>
                    </a:cubicBezTo>
                    <a:cubicBezTo>
                      <a:pt x="304" y="471"/>
                      <a:pt x="288" y="474"/>
                      <a:pt x="280" y="497"/>
                    </a:cubicBezTo>
                    <a:cubicBezTo>
                      <a:pt x="279" y="501"/>
                      <a:pt x="256" y="573"/>
                      <a:pt x="252" y="599"/>
                    </a:cubicBezTo>
                    <a:cubicBezTo>
                      <a:pt x="251" y="603"/>
                      <a:pt x="253" y="607"/>
                      <a:pt x="255" y="609"/>
                    </a:cubicBezTo>
                    <a:cubicBezTo>
                      <a:pt x="258" y="612"/>
                      <a:pt x="262" y="613"/>
                      <a:pt x="266" y="613"/>
                    </a:cubicBezTo>
                    <a:cubicBezTo>
                      <a:pt x="267" y="612"/>
                      <a:pt x="375" y="595"/>
                      <a:pt x="458" y="595"/>
                    </a:cubicBezTo>
                    <a:cubicBezTo>
                      <a:pt x="462" y="595"/>
                      <a:pt x="466" y="595"/>
                      <a:pt x="471" y="595"/>
                    </a:cubicBezTo>
                    <a:cubicBezTo>
                      <a:pt x="556" y="593"/>
                      <a:pt x="675" y="612"/>
                      <a:pt x="676" y="613"/>
                    </a:cubicBezTo>
                    <a:cubicBezTo>
                      <a:pt x="677" y="613"/>
                      <a:pt x="677" y="613"/>
                      <a:pt x="678" y="613"/>
                    </a:cubicBezTo>
                    <a:close/>
                    <a:moveTo>
                      <a:pt x="484" y="571"/>
                    </a:moveTo>
                    <a:cubicBezTo>
                      <a:pt x="479" y="571"/>
                      <a:pt x="475" y="571"/>
                      <a:pt x="471" y="571"/>
                    </a:cubicBezTo>
                    <a:cubicBezTo>
                      <a:pt x="403" y="569"/>
                      <a:pt x="316" y="581"/>
                      <a:pt x="279" y="586"/>
                    </a:cubicBezTo>
                    <a:cubicBezTo>
                      <a:pt x="286" y="555"/>
                      <a:pt x="303" y="505"/>
                      <a:pt x="303" y="505"/>
                    </a:cubicBezTo>
                    <a:cubicBezTo>
                      <a:pt x="306" y="496"/>
                      <a:pt x="310" y="495"/>
                      <a:pt x="310" y="495"/>
                    </a:cubicBezTo>
                    <a:cubicBezTo>
                      <a:pt x="342" y="488"/>
                      <a:pt x="457" y="487"/>
                      <a:pt x="470" y="487"/>
                    </a:cubicBezTo>
                    <a:cubicBezTo>
                      <a:pt x="470" y="487"/>
                      <a:pt x="471" y="487"/>
                      <a:pt x="471" y="487"/>
                    </a:cubicBezTo>
                    <a:cubicBezTo>
                      <a:pt x="496" y="487"/>
                      <a:pt x="602" y="488"/>
                      <a:pt x="632" y="495"/>
                    </a:cubicBezTo>
                    <a:cubicBezTo>
                      <a:pt x="632" y="495"/>
                      <a:pt x="636" y="496"/>
                      <a:pt x="639" y="505"/>
                    </a:cubicBezTo>
                    <a:cubicBezTo>
                      <a:pt x="639" y="505"/>
                      <a:pt x="655" y="555"/>
                      <a:pt x="663" y="586"/>
                    </a:cubicBezTo>
                    <a:cubicBezTo>
                      <a:pt x="629" y="581"/>
                      <a:pt x="550" y="571"/>
                      <a:pt x="484" y="571"/>
                    </a:cubicBezTo>
                    <a:close/>
                    <a:moveTo>
                      <a:pt x="266" y="658"/>
                    </a:moveTo>
                    <a:cubicBezTo>
                      <a:pt x="239" y="658"/>
                      <a:pt x="217" y="680"/>
                      <a:pt x="217" y="707"/>
                    </a:cubicBezTo>
                    <a:cubicBezTo>
                      <a:pt x="217" y="735"/>
                      <a:pt x="239" y="757"/>
                      <a:pt x="266" y="757"/>
                    </a:cubicBezTo>
                    <a:cubicBezTo>
                      <a:pt x="294" y="757"/>
                      <a:pt x="316" y="735"/>
                      <a:pt x="316" y="707"/>
                    </a:cubicBezTo>
                    <a:cubicBezTo>
                      <a:pt x="316" y="680"/>
                      <a:pt x="294" y="658"/>
                      <a:pt x="266" y="658"/>
                    </a:cubicBezTo>
                    <a:close/>
                    <a:moveTo>
                      <a:pt x="266" y="733"/>
                    </a:moveTo>
                    <a:cubicBezTo>
                      <a:pt x="252" y="733"/>
                      <a:pt x="241" y="721"/>
                      <a:pt x="241" y="707"/>
                    </a:cubicBezTo>
                    <a:cubicBezTo>
                      <a:pt x="241" y="693"/>
                      <a:pt x="252" y="682"/>
                      <a:pt x="266" y="682"/>
                    </a:cubicBezTo>
                    <a:cubicBezTo>
                      <a:pt x="280" y="682"/>
                      <a:pt x="292" y="693"/>
                      <a:pt x="292" y="707"/>
                    </a:cubicBezTo>
                    <a:cubicBezTo>
                      <a:pt x="292" y="721"/>
                      <a:pt x="280" y="733"/>
                      <a:pt x="266" y="733"/>
                    </a:cubicBezTo>
                    <a:close/>
                    <a:moveTo>
                      <a:pt x="675" y="658"/>
                    </a:moveTo>
                    <a:cubicBezTo>
                      <a:pt x="648" y="658"/>
                      <a:pt x="626" y="680"/>
                      <a:pt x="626" y="707"/>
                    </a:cubicBezTo>
                    <a:cubicBezTo>
                      <a:pt x="626" y="735"/>
                      <a:pt x="648" y="757"/>
                      <a:pt x="675" y="757"/>
                    </a:cubicBezTo>
                    <a:cubicBezTo>
                      <a:pt x="703" y="757"/>
                      <a:pt x="725" y="735"/>
                      <a:pt x="725" y="707"/>
                    </a:cubicBezTo>
                    <a:cubicBezTo>
                      <a:pt x="725" y="680"/>
                      <a:pt x="703" y="658"/>
                      <a:pt x="675" y="658"/>
                    </a:cubicBezTo>
                    <a:close/>
                    <a:moveTo>
                      <a:pt x="675" y="733"/>
                    </a:moveTo>
                    <a:cubicBezTo>
                      <a:pt x="661" y="733"/>
                      <a:pt x="650" y="721"/>
                      <a:pt x="650" y="707"/>
                    </a:cubicBezTo>
                    <a:cubicBezTo>
                      <a:pt x="650" y="693"/>
                      <a:pt x="661" y="682"/>
                      <a:pt x="675" y="682"/>
                    </a:cubicBezTo>
                    <a:cubicBezTo>
                      <a:pt x="689" y="682"/>
                      <a:pt x="701" y="693"/>
                      <a:pt x="701" y="707"/>
                    </a:cubicBezTo>
                    <a:cubicBezTo>
                      <a:pt x="701" y="721"/>
                      <a:pt x="689" y="733"/>
                      <a:pt x="675" y="733"/>
                    </a:cubicBezTo>
                    <a:close/>
                    <a:moveTo>
                      <a:pt x="458" y="728"/>
                    </a:moveTo>
                    <a:cubicBezTo>
                      <a:pt x="487" y="728"/>
                      <a:pt x="487" y="728"/>
                      <a:pt x="487" y="728"/>
                    </a:cubicBezTo>
                    <a:cubicBezTo>
                      <a:pt x="487" y="700"/>
                      <a:pt x="487" y="700"/>
                      <a:pt x="487" y="700"/>
                    </a:cubicBezTo>
                    <a:cubicBezTo>
                      <a:pt x="458" y="700"/>
                      <a:pt x="458" y="700"/>
                      <a:pt x="458" y="700"/>
                    </a:cubicBezTo>
                    <a:lnTo>
                      <a:pt x="458" y="728"/>
                    </a:lnTo>
                    <a:close/>
                    <a:moveTo>
                      <a:pt x="468" y="709"/>
                    </a:moveTo>
                    <a:cubicBezTo>
                      <a:pt x="477" y="709"/>
                      <a:pt x="477" y="709"/>
                      <a:pt x="477" y="709"/>
                    </a:cubicBezTo>
                    <a:cubicBezTo>
                      <a:pt x="477" y="719"/>
                      <a:pt x="477" y="719"/>
                      <a:pt x="477" y="719"/>
                    </a:cubicBezTo>
                    <a:cubicBezTo>
                      <a:pt x="468" y="719"/>
                      <a:pt x="468" y="719"/>
                      <a:pt x="468" y="719"/>
                    </a:cubicBezTo>
                    <a:lnTo>
                      <a:pt x="468" y="709"/>
                    </a:lnTo>
                    <a:close/>
                    <a:moveTo>
                      <a:pt x="691" y="177"/>
                    </a:moveTo>
                    <a:cubicBezTo>
                      <a:pt x="691" y="115"/>
                      <a:pt x="691" y="115"/>
                      <a:pt x="691" y="115"/>
                    </a:cubicBezTo>
                    <a:cubicBezTo>
                      <a:pt x="691" y="110"/>
                      <a:pt x="695" y="106"/>
                      <a:pt x="700" y="106"/>
                    </a:cubicBezTo>
                    <a:cubicBezTo>
                      <a:pt x="705" y="106"/>
                      <a:pt x="709" y="110"/>
                      <a:pt x="709" y="115"/>
                    </a:cubicBezTo>
                    <a:cubicBezTo>
                      <a:pt x="709" y="177"/>
                      <a:pt x="709" y="177"/>
                      <a:pt x="709" y="177"/>
                    </a:cubicBezTo>
                    <a:cubicBezTo>
                      <a:pt x="709" y="182"/>
                      <a:pt x="705" y="186"/>
                      <a:pt x="700" y="186"/>
                    </a:cubicBezTo>
                    <a:cubicBezTo>
                      <a:pt x="695" y="186"/>
                      <a:pt x="691" y="182"/>
                      <a:pt x="691" y="177"/>
                    </a:cubicBezTo>
                    <a:close/>
                    <a:moveTo>
                      <a:pt x="692" y="87"/>
                    </a:moveTo>
                    <a:cubicBezTo>
                      <a:pt x="692" y="82"/>
                      <a:pt x="696" y="78"/>
                      <a:pt x="700" y="78"/>
                    </a:cubicBezTo>
                    <a:cubicBezTo>
                      <a:pt x="705" y="78"/>
                      <a:pt x="709" y="82"/>
                      <a:pt x="709" y="87"/>
                    </a:cubicBezTo>
                    <a:cubicBezTo>
                      <a:pt x="709" y="91"/>
                      <a:pt x="705" y="95"/>
                      <a:pt x="700" y="95"/>
                    </a:cubicBezTo>
                    <a:cubicBezTo>
                      <a:pt x="696" y="95"/>
                      <a:pt x="692" y="91"/>
                      <a:pt x="692" y="87"/>
                    </a:cubicBezTo>
                    <a:close/>
                    <a:moveTo>
                      <a:pt x="692" y="60"/>
                    </a:moveTo>
                    <a:cubicBezTo>
                      <a:pt x="692" y="56"/>
                      <a:pt x="696" y="52"/>
                      <a:pt x="700" y="52"/>
                    </a:cubicBezTo>
                    <a:cubicBezTo>
                      <a:pt x="705" y="52"/>
                      <a:pt x="709" y="56"/>
                      <a:pt x="709" y="60"/>
                    </a:cubicBezTo>
                    <a:cubicBezTo>
                      <a:pt x="709" y="65"/>
                      <a:pt x="705" y="69"/>
                      <a:pt x="700" y="69"/>
                    </a:cubicBezTo>
                    <a:cubicBezTo>
                      <a:pt x="696" y="69"/>
                      <a:pt x="692" y="65"/>
                      <a:pt x="692" y="60"/>
                    </a:cubicBezTo>
                    <a:close/>
                    <a:moveTo>
                      <a:pt x="712" y="233"/>
                    </a:moveTo>
                    <a:cubicBezTo>
                      <a:pt x="712" y="239"/>
                      <a:pt x="707" y="245"/>
                      <a:pt x="700" y="245"/>
                    </a:cubicBezTo>
                    <a:cubicBezTo>
                      <a:pt x="694" y="245"/>
                      <a:pt x="689" y="239"/>
                      <a:pt x="689" y="233"/>
                    </a:cubicBezTo>
                    <a:cubicBezTo>
                      <a:pt x="689" y="227"/>
                      <a:pt x="694" y="221"/>
                      <a:pt x="700" y="221"/>
                    </a:cubicBezTo>
                    <a:cubicBezTo>
                      <a:pt x="707" y="221"/>
                      <a:pt x="712" y="227"/>
                      <a:pt x="712" y="233"/>
                    </a:cubicBezTo>
                    <a:close/>
                    <a:moveTo>
                      <a:pt x="238" y="114"/>
                    </a:moveTo>
                    <a:cubicBezTo>
                      <a:pt x="261" y="114"/>
                      <a:pt x="261" y="114"/>
                      <a:pt x="261" y="114"/>
                    </a:cubicBezTo>
                    <a:cubicBezTo>
                      <a:pt x="261" y="177"/>
                      <a:pt x="261" y="177"/>
                      <a:pt x="261" y="177"/>
                    </a:cubicBezTo>
                    <a:cubicBezTo>
                      <a:pt x="238" y="177"/>
                      <a:pt x="238" y="177"/>
                      <a:pt x="238" y="177"/>
                    </a:cubicBezTo>
                    <a:lnTo>
                      <a:pt x="238" y="114"/>
                    </a:lnTo>
                    <a:close/>
                    <a:moveTo>
                      <a:pt x="46" y="740"/>
                    </a:moveTo>
                    <a:cubicBezTo>
                      <a:pt x="156" y="740"/>
                      <a:pt x="156" y="740"/>
                      <a:pt x="156" y="740"/>
                    </a:cubicBezTo>
                    <a:cubicBezTo>
                      <a:pt x="156" y="764"/>
                      <a:pt x="156" y="764"/>
                      <a:pt x="156" y="764"/>
                    </a:cubicBezTo>
                    <a:cubicBezTo>
                      <a:pt x="46" y="764"/>
                      <a:pt x="46" y="764"/>
                      <a:pt x="46" y="764"/>
                    </a:cubicBezTo>
                    <a:cubicBezTo>
                      <a:pt x="21" y="764"/>
                      <a:pt x="0" y="744"/>
                      <a:pt x="0" y="718"/>
                    </a:cubicBezTo>
                    <a:cubicBezTo>
                      <a:pt x="0" y="184"/>
                      <a:pt x="0" y="184"/>
                      <a:pt x="0" y="184"/>
                    </a:cubicBezTo>
                    <a:cubicBezTo>
                      <a:pt x="0" y="158"/>
                      <a:pt x="21" y="138"/>
                      <a:pt x="46" y="138"/>
                    </a:cubicBezTo>
                    <a:cubicBezTo>
                      <a:pt x="120" y="138"/>
                      <a:pt x="120" y="138"/>
                      <a:pt x="120" y="138"/>
                    </a:cubicBezTo>
                    <a:cubicBezTo>
                      <a:pt x="120" y="102"/>
                      <a:pt x="120" y="102"/>
                      <a:pt x="120" y="102"/>
                    </a:cubicBezTo>
                    <a:cubicBezTo>
                      <a:pt x="203" y="150"/>
                      <a:pt x="203" y="150"/>
                      <a:pt x="203" y="150"/>
                    </a:cubicBezTo>
                    <a:cubicBezTo>
                      <a:pt x="120" y="197"/>
                      <a:pt x="120" y="197"/>
                      <a:pt x="120" y="197"/>
                    </a:cubicBezTo>
                    <a:cubicBezTo>
                      <a:pt x="120" y="162"/>
                      <a:pt x="120" y="162"/>
                      <a:pt x="120" y="162"/>
                    </a:cubicBezTo>
                    <a:cubicBezTo>
                      <a:pt x="46" y="162"/>
                      <a:pt x="46" y="162"/>
                      <a:pt x="46" y="162"/>
                    </a:cubicBezTo>
                    <a:cubicBezTo>
                      <a:pt x="34" y="162"/>
                      <a:pt x="24" y="171"/>
                      <a:pt x="24" y="184"/>
                    </a:cubicBezTo>
                    <a:cubicBezTo>
                      <a:pt x="24" y="718"/>
                      <a:pt x="24" y="718"/>
                      <a:pt x="24" y="718"/>
                    </a:cubicBezTo>
                    <a:cubicBezTo>
                      <a:pt x="24" y="730"/>
                      <a:pt x="34" y="740"/>
                      <a:pt x="46" y="740"/>
                    </a:cubicBezTo>
                    <a:close/>
                    <a:moveTo>
                      <a:pt x="889" y="138"/>
                    </a:moveTo>
                    <a:cubicBezTo>
                      <a:pt x="738" y="138"/>
                      <a:pt x="738" y="138"/>
                      <a:pt x="738" y="138"/>
                    </a:cubicBezTo>
                    <a:cubicBezTo>
                      <a:pt x="738" y="43"/>
                      <a:pt x="738" y="43"/>
                      <a:pt x="738" y="43"/>
                    </a:cubicBezTo>
                    <a:cubicBezTo>
                      <a:pt x="738" y="19"/>
                      <a:pt x="718" y="0"/>
                      <a:pt x="695" y="0"/>
                    </a:cubicBezTo>
                    <a:cubicBezTo>
                      <a:pt x="247" y="0"/>
                      <a:pt x="247" y="0"/>
                      <a:pt x="247" y="0"/>
                    </a:cubicBezTo>
                    <a:cubicBezTo>
                      <a:pt x="224" y="0"/>
                      <a:pt x="204" y="19"/>
                      <a:pt x="204" y="43"/>
                    </a:cubicBezTo>
                    <a:cubicBezTo>
                      <a:pt x="204" y="260"/>
                      <a:pt x="204" y="260"/>
                      <a:pt x="204" y="260"/>
                    </a:cubicBezTo>
                    <a:cubicBezTo>
                      <a:pt x="204" y="284"/>
                      <a:pt x="224" y="303"/>
                      <a:pt x="247" y="303"/>
                    </a:cubicBezTo>
                    <a:cubicBezTo>
                      <a:pt x="695" y="303"/>
                      <a:pt x="695" y="303"/>
                      <a:pt x="695" y="303"/>
                    </a:cubicBezTo>
                    <a:cubicBezTo>
                      <a:pt x="718" y="303"/>
                      <a:pt x="738" y="284"/>
                      <a:pt x="738" y="260"/>
                    </a:cubicBezTo>
                    <a:cubicBezTo>
                      <a:pt x="738" y="162"/>
                      <a:pt x="738" y="162"/>
                      <a:pt x="738" y="162"/>
                    </a:cubicBezTo>
                    <a:cubicBezTo>
                      <a:pt x="889" y="162"/>
                      <a:pt x="889" y="162"/>
                      <a:pt x="889" y="162"/>
                    </a:cubicBezTo>
                    <a:cubicBezTo>
                      <a:pt x="901" y="162"/>
                      <a:pt x="911" y="171"/>
                      <a:pt x="911" y="184"/>
                    </a:cubicBezTo>
                    <a:cubicBezTo>
                      <a:pt x="911" y="718"/>
                      <a:pt x="911" y="718"/>
                      <a:pt x="911" y="718"/>
                    </a:cubicBezTo>
                    <a:cubicBezTo>
                      <a:pt x="911" y="730"/>
                      <a:pt x="901" y="740"/>
                      <a:pt x="889" y="740"/>
                    </a:cubicBezTo>
                    <a:cubicBezTo>
                      <a:pt x="862" y="740"/>
                      <a:pt x="862" y="740"/>
                      <a:pt x="862" y="740"/>
                    </a:cubicBezTo>
                    <a:cubicBezTo>
                      <a:pt x="862" y="704"/>
                      <a:pt x="862" y="704"/>
                      <a:pt x="862" y="704"/>
                    </a:cubicBezTo>
                    <a:cubicBezTo>
                      <a:pt x="785" y="749"/>
                      <a:pt x="785" y="749"/>
                      <a:pt x="785" y="749"/>
                    </a:cubicBezTo>
                    <a:cubicBezTo>
                      <a:pt x="785" y="691"/>
                      <a:pt x="785" y="691"/>
                      <a:pt x="785" y="691"/>
                    </a:cubicBezTo>
                    <a:cubicBezTo>
                      <a:pt x="785" y="679"/>
                      <a:pt x="782" y="667"/>
                      <a:pt x="777" y="658"/>
                    </a:cubicBezTo>
                    <a:cubicBezTo>
                      <a:pt x="779" y="658"/>
                      <a:pt x="779" y="658"/>
                      <a:pt x="779" y="658"/>
                    </a:cubicBezTo>
                    <a:cubicBezTo>
                      <a:pt x="805" y="658"/>
                      <a:pt x="817" y="634"/>
                      <a:pt x="820" y="620"/>
                    </a:cubicBezTo>
                    <a:cubicBezTo>
                      <a:pt x="820" y="619"/>
                      <a:pt x="820" y="618"/>
                      <a:pt x="820" y="617"/>
                    </a:cubicBezTo>
                    <a:cubicBezTo>
                      <a:pt x="820" y="583"/>
                      <a:pt x="795" y="571"/>
                      <a:pt x="781" y="570"/>
                    </a:cubicBezTo>
                    <a:cubicBezTo>
                      <a:pt x="725" y="570"/>
                      <a:pt x="725" y="570"/>
                      <a:pt x="725" y="570"/>
                    </a:cubicBezTo>
                    <a:cubicBezTo>
                      <a:pt x="722" y="570"/>
                      <a:pt x="719" y="571"/>
                      <a:pt x="716" y="572"/>
                    </a:cubicBezTo>
                    <a:cubicBezTo>
                      <a:pt x="707" y="532"/>
                      <a:pt x="690" y="483"/>
                      <a:pt x="689" y="481"/>
                    </a:cubicBezTo>
                    <a:cubicBezTo>
                      <a:pt x="678" y="450"/>
                      <a:pt x="655" y="441"/>
                      <a:pt x="641" y="440"/>
                    </a:cubicBezTo>
                    <a:cubicBezTo>
                      <a:pt x="617" y="433"/>
                      <a:pt x="506" y="431"/>
                      <a:pt x="471" y="430"/>
                    </a:cubicBezTo>
                    <a:cubicBezTo>
                      <a:pt x="436" y="431"/>
                      <a:pt x="325" y="433"/>
                      <a:pt x="301" y="440"/>
                    </a:cubicBezTo>
                    <a:cubicBezTo>
                      <a:pt x="287" y="441"/>
                      <a:pt x="263" y="450"/>
                      <a:pt x="252" y="481"/>
                    </a:cubicBezTo>
                    <a:cubicBezTo>
                      <a:pt x="252" y="483"/>
                      <a:pt x="234" y="532"/>
                      <a:pt x="226" y="572"/>
                    </a:cubicBezTo>
                    <a:cubicBezTo>
                      <a:pt x="223" y="571"/>
                      <a:pt x="219" y="570"/>
                      <a:pt x="216" y="570"/>
                    </a:cubicBezTo>
                    <a:cubicBezTo>
                      <a:pt x="159" y="570"/>
                      <a:pt x="159" y="570"/>
                      <a:pt x="159" y="570"/>
                    </a:cubicBezTo>
                    <a:cubicBezTo>
                      <a:pt x="146" y="571"/>
                      <a:pt x="122" y="583"/>
                      <a:pt x="122" y="617"/>
                    </a:cubicBezTo>
                    <a:cubicBezTo>
                      <a:pt x="122" y="618"/>
                      <a:pt x="122" y="619"/>
                      <a:pt x="122" y="620"/>
                    </a:cubicBezTo>
                    <a:cubicBezTo>
                      <a:pt x="125" y="634"/>
                      <a:pt x="137" y="658"/>
                      <a:pt x="163" y="658"/>
                    </a:cubicBezTo>
                    <a:cubicBezTo>
                      <a:pt x="165" y="658"/>
                      <a:pt x="165" y="658"/>
                      <a:pt x="165" y="658"/>
                    </a:cubicBezTo>
                    <a:cubicBezTo>
                      <a:pt x="160" y="667"/>
                      <a:pt x="157" y="678"/>
                      <a:pt x="157" y="691"/>
                    </a:cubicBezTo>
                    <a:cubicBezTo>
                      <a:pt x="157" y="871"/>
                      <a:pt x="157" y="871"/>
                      <a:pt x="157" y="871"/>
                    </a:cubicBezTo>
                    <a:cubicBezTo>
                      <a:pt x="157" y="873"/>
                      <a:pt x="156" y="884"/>
                      <a:pt x="163" y="892"/>
                    </a:cubicBezTo>
                    <a:cubicBezTo>
                      <a:pt x="167" y="896"/>
                      <a:pt x="173" y="900"/>
                      <a:pt x="183" y="900"/>
                    </a:cubicBezTo>
                    <a:cubicBezTo>
                      <a:pt x="284" y="900"/>
                      <a:pt x="284" y="900"/>
                      <a:pt x="284" y="900"/>
                    </a:cubicBezTo>
                    <a:cubicBezTo>
                      <a:pt x="294" y="900"/>
                      <a:pt x="300" y="896"/>
                      <a:pt x="303" y="893"/>
                    </a:cubicBezTo>
                    <a:cubicBezTo>
                      <a:pt x="309" y="886"/>
                      <a:pt x="309" y="876"/>
                      <a:pt x="309" y="875"/>
                    </a:cubicBezTo>
                    <a:cubicBezTo>
                      <a:pt x="309" y="865"/>
                      <a:pt x="309" y="865"/>
                      <a:pt x="309" y="865"/>
                    </a:cubicBezTo>
                    <a:cubicBezTo>
                      <a:pt x="633" y="865"/>
                      <a:pt x="633" y="865"/>
                      <a:pt x="633" y="865"/>
                    </a:cubicBezTo>
                    <a:cubicBezTo>
                      <a:pt x="633" y="874"/>
                      <a:pt x="633" y="874"/>
                      <a:pt x="633" y="874"/>
                    </a:cubicBezTo>
                    <a:cubicBezTo>
                      <a:pt x="633" y="876"/>
                      <a:pt x="632" y="886"/>
                      <a:pt x="639" y="893"/>
                    </a:cubicBezTo>
                    <a:cubicBezTo>
                      <a:pt x="642" y="896"/>
                      <a:pt x="648" y="900"/>
                      <a:pt x="658" y="900"/>
                    </a:cubicBezTo>
                    <a:cubicBezTo>
                      <a:pt x="759" y="900"/>
                      <a:pt x="759" y="900"/>
                      <a:pt x="759" y="900"/>
                    </a:cubicBezTo>
                    <a:cubicBezTo>
                      <a:pt x="769" y="900"/>
                      <a:pt x="775" y="896"/>
                      <a:pt x="778" y="892"/>
                    </a:cubicBezTo>
                    <a:cubicBezTo>
                      <a:pt x="786" y="884"/>
                      <a:pt x="785" y="873"/>
                      <a:pt x="785" y="872"/>
                    </a:cubicBezTo>
                    <a:cubicBezTo>
                      <a:pt x="785" y="756"/>
                      <a:pt x="785" y="756"/>
                      <a:pt x="785" y="756"/>
                    </a:cubicBezTo>
                    <a:cubicBezTo>
                      <a:pt x="862" y="800"/>
                      <a:pt x="862" y="800"/>
                      <a:pt x="862" y="800"/>
                    </a:cubicBezTo>
                    <a:cubicBezTo>
                      <a:pt x="862" y="764"/>
                      <a:pt x="862" y="764"/>
                      <a:pt x="862" y="764"/>
                    </a:cubicBezTo>
                    <a:cubicBezTo>
                      <a:pt x="889" y="764"/>
                      <a:pt x="889" y="764"/>
                      <a:pt x="889" y="764"/>
                    </a:cubicBezTo>
                    <a:cubicBezTo>
                      <a:pt x="914" y="764"/>
                      <a:pt x="935" y="744"/>
                      <a:pt x="935" y="718"/>
                    </a:cubicBezTo>
                    <a:cubicBezTo>
                      <a:pt x="935" y="184"/>
                      <a:pt x="935" y="184"/>
                      <a:pt x="935" y="184"/>
                    </a:cubicBezTo>
                    <a:cubicBezTo>
                      <a:pt x="935" y="158"/>
                      <a:pt x="914" y="138"/>
                      <a:pt x="889" y="138"/>
                    </a:cubicBezTo>
                    <a:close/>
                    <a:moveTo>
                      <a:pt x="720" y="260"/>
                    </a:moveTo>
                    <a:cubicBezTo>
                      <a:pt x="720" y="274"/>
                      <a:pt x="708" y="285"/>
                      <a:pt x="695" y="285"/>
                    </a:cubicBezTo>
                    <a:cubicBezTo>
                      <a:pt x="669" y="285"/>
                      <a:pt x="669" y="285"/>
                      <a:pt x="669" y="285"/>
                    </a:cubicBezTo>
                    <a:cubicBezTo>
                      <a:pt x="669" y="18"/>
                      <a:pt x="669" y="18"/>
                      <a:pt x="669" y="18"/>
                    </a:cubicBezTo>
                    <a:cubicBezTo>
                      <a:pt x="644" y="18"/>
                      <a:pt x="644" y="18"/>
                      <a:pt x="644" y="18"/>
                    </a:cubicBezTo>
                    <a:cubicBezTo>
                      <a:pt x="644" y="205"/>
                      <a:pt x="644" y="205"/>
                      <a:pt x="644" y="205"/>
                    </a:cubicBezTo>
                    <a:cubicBezTo>
                      <a:pt x="644" y="205"/>
                      <a:pt x="643" y="221"/>
                      <a:pt x="629" y="229"/>
                    </a:cubicBezTo>
                    <a:cubicBezTo>
                      <a:pt x="615" y="237"/>
                      <a:pt x="590" y="227"/>
                      <a:pt x="581" y="220"/>
                    </a:cubicBezTo>
                    <a:cubicBezTo>
                      <a:pt x="572" y="214"/>
                      <a:pt x="278" y="50"/>
                      <a:pt x="278" y="50"/>
                    </a:cubicBezTo>
                    <a:cubicBezTo>
                      <a:pt x="278" y="285"/>
                      <a:pt x="278" y="285"/>
                      <a:pt x="278" y="285"/>
                    </a:cubicBezTo>
                    <a:cubicBezTo>
                      <a:pt x="247" y="285"/>
                      <a:pt x="247" y="285"/>
                      <a:pt x="247" y="285"/>
                    </a:cubicBezTo>
                    <a:cubicBezTo>
                      <a:pt x="233" y="285"/>
                      <a:pt x="222" y="274"/>
                      <a:pt x="222" y="260"/>
                    </a:cubicBezTo>
                    <a:cubicBezTo>
                      <a:pt x="222" y="43"/>
                      <a:pt x="222" y="43"/>
                      <a:pt x="222" y="43"/>
                    </a:cubicBezTo>
                    <a:cubicBezTo>
                      <a:pt x="222" y="29"/>
                      <a:pt x="233" y="18"/>
                      <a:pt x="247" y="18"/>
                    </a:cubicBezTo>
                    <a:cubicBezTo>
                      <a:pt x="695" y="18"/>
                      <a:pt x="695" y="18"/>
                      <a:pt x="695" y="18"/>
                    </a:cubicBezTo>
                    <a:cubicBezTo>
                      <a:pt x="708" y="18"/>
                      <a:pt x="720" y="29"/>
                      <a:pt x="720" y="43"/>
                    </a:cubicBezTo>
                    <a:lnTo>
                      <a:pt x="720" y="260"/>
                    </a:lnTo>
                    <a:close/>
                    <a:moveTo>
                      <a:pt x="477" y="769"/>
                    </a:moveTo>
                    <a:cubicBezTo>
                      <a:pt x="477" y="756"/>
                      <a:pt x="477" y="756"/>
                      <a:pt x="477" y="756"/>
                    </a:cubicBezTo>
                    <a:cubicBezTo>
                      <a:pt x="487" y="756"/>
                      <a:pt x="487" y="756"/>
                      <a:pt x="487" y="756"/>
                    </a:cubicBezTo>
                    <a:cubicBezTo>
                      <a:pt x="487" y="769"/>
                      <a:pt x="487" y="769"/>
                      <a:pt x="487" y="769"/>
                    </a:cubicBezTo>
                    <a:lnTo>
                      <a:pt x="477" y="769"/>
                    </a:lnTo>
                    <a:close/>
                    <a:moveTo>
                      <a:pt x="487" y="793"/>
                    </a:moveTo>
                    <a:cubicBezTo>
                      <a:pt x="487" y="841"/>
                      <a:pt x="487" y="841"/>
                      <a:pt x="487" y="841"/>
                    </a:cubicBezTo>
                    <a:cubicBezTo>
                      <a:pt x="477" y="841"/>
                      <a:pt x="477" y="841"/>
                      <a:pt x="477" y="841"/>
                    </a:cubicBezTo>
                    <a:cubicBezTo>
                      <a:pt x="477" y="793"/>
                      <a:pt x="477" y="793"/>
                      <a:pt x="477" y="793"/>
                    </a:cubicBezTo>
                    <a:lnTo>
                      <a:pt x="487" y="793"/>
                    </a:lnTo>
                    <a:close/>
                    <a:moveTo>
                      <a:pt x="439" y="747"/>
                    </a:moveTo>
                    <a:cubicBezTo>
                      <a:pt x="439" y="681"/>
                      <a:pt x="439" y="681"/>
                      <a:pt x="439" y="681"/>
                    </a:cubicBezTo>
                    <a:cubicBezTo>
                      <a:pt x="505" y="681"/>
                      <a:pt x="505" y="681"/>
                      <a:pt x="505" y="681"/>
                    </a:cubicBezTo>
                    <a:cubicBezTo>
                      <a:pt x="505" y="747"/>
                      <a:pt x="505" y="747"/>
                      <a:pt x="505" y="747"/>
                    </a:cubicBezTo>
                    <a:lnTo>
                      <a:pt x="439" y="747"/>
                    </a:lnTo>
                    <a:close/>
                    <a:moveTo>
                      <a:pt x="497" y="756"/>
                    </a:moveTo>
                    <a:cubicBezTo>
                      <a:pt x="515" y="756"/>
                      <a:pt x="515" y="756"/>
                      <a:pt x="515" y="756"/>
                    </a:cubicBezTo>
                    <a:cubicBezTo>
                      <a:pt x="515" y="747"/>
                      <a:pt x="515" y="747"/>
                      <a:pt x="515" y="747"/>
                    </a:cubicBezTo>
                    <a:cubicBezTo>
                      <a:pt x="534" y="747"/>
                      <a:pt x="534" y="747"/>
                      <a:pt x="534" y="747"/>
                    </a:cubicBezTo>
                    <a:cubicBezTo>
                      <a:pt x="534" y="738"/>
                      <a:pt x="534" y="738"/>
                      <a:pt x="534" y="738"/>
                    </a:cubicBezTo>
                    <a:cubicBezTo>
                      <a:pt x="515" y="738"/>
                      <a:pt x="515" y="738"/>
                      <a:pt x="515" y="738"/>
                    </a:cubicBezTo>
                    <a:cubicBezTo>
                      <a:pt x="515" y="728"/>
                      <a:pt x="515" y="728"/>
                      <a:pt x="515" y="728"/>
                    </a:cubicBezTo>
                    <a:cubicBezTo>
                      <a:pt x="534" y="728"/>
                      <a:pt x="534" y="728"/>
                      <a:pt x="534" y="728"/>
                    </a:cubicBezTo>
                    <a:cubicBezTo>
                      <a:pt x="534" y="719"/>
                      <a:pt x="534" y="719"/>
                      <a:pt x="534" y="719"/>
                    </a:cubicBezTo>
                    <a:cubicBezTo>
                      <a:pt x="515" y="719"/>
                      <a:pt x="515" y="719"/>
                      <a:pt x="515" y="719"/>
                    </a:cubicBezTo>
                    <a:cubicBezTo>
                      <a:pt x="515" y="709"/>
                      <a:pt x="515" y="709"/>
                      <a:pt x="515" y="709"/>
                    </a:cubicBezTo>
                    <a:cubicBezTo>
                      <a:pt x="534" y="709"/>
                      <a:pt x="534" y="709"/>
                      <a:pt x="534" y="709"/>
                    </a:cubicBezTo>
                    <a:cubicBezTo>
                      <a:pt x="534" y="700"/>
                      <a:pt x="534" y="700"/>
                      <a:pt x="534" y="700"/>
                    </a:cubicBezTo>
                    <a:cubicBezTo>
                      <a:pt x="515" y="700"/>
                      <a:pt x="515" y="700"/>
                      <a:pt x="515" y="700"/>
                    </a:cubicBezTo>
                    <a:cubicBezTo>
                      <a:pt x="515" y="690"/>
                      <a:pt x="515" y="690"/>
                      <a:pt x="515" y="690"/>
                    </a:cubicBezTo>
                    <a:cubicBezTo>
                      <a:pt x="534" y="690"/>
                      <a:pt x="534" y="690"/>
                      <a:pt x="534" y="690"/>
                    </a:cubicBezTo>
                    <a:cubicBezTo>
                      <a:pt x="534" y="681"/>
                      <a:pt x="534" y="681"/>
                      <a:pt x="534" y="681"/>
                    </a:cubicBezTo>
                    <a:cubicBezTo>
                      <a:pt x="515" y="681"/>
                      <a:pt x="515" y="681"/>
                      <a:pt x="515" y="681"/>
                    </a:cubicBezTo>
                    <a:cubicBezTo>
                      <a:pt x="515" y="672"/>
                      <a:pt x="515" y="672"/>
                      <a:pt x="515" y="672"/>
                    </a:cubicBezTo>
                    <a:cubicBezTo>
                      <a:pt x="505" y="672"/>
                      <a:pt x="505" y="672"/>
                      <a:pt x="505" y="672"/>
                    </a:cubicBezTo>
                    <a:cubicBezTo>
                      <a:pt x="505" y="653"/>
                      <a:pt x="505" y="653"/>
                      <a:pt x="505" y="653"/>
                    </a:cubicBezTo>
                    <a:cubicBezTo>
                      <a:pt x="496" y="653"/>
                      <a:pt x="496" y="653"/>
                      <a:pt x="496" y="653"/>
                    </a:cubicBezTo>
                    <a:cubicBezTo>
                      <a:pt x="496" y="672"/>
                      <a:pt x="496" y="672"/>
                      <a:pt x="496" y="672"/>
                    </a:cubicBezTo>
                    <a:cubicBezTo>
                      <a:pt x="487" y="672"/>
                      <a:pt x="487" y="672"/>
                      <a:pt x="487" y="672"/>
                    </a:cubicBezTo>
                    <a:cubicBezTo>
                      <a:pt x="487" y="653"/>
                      <a:pt x="487" y="653"/>
                      <a:pt x="487" y="653"/>
                    </a:cubicBezTo>
                    <a:cubicBezTo>
                      <a:pt x="477" y="653"/>
                      <a:pt x="477" y="653"/>
                      <a:pt x="477" y="653"/>
                    </a:cubicBezTo>
                    <a:cubicBezTo>
                      <a:pt x="477" y="672"/>
                      <a:pt x="477" y="672"/>
                      <a:pt x="477" y="672"/>
                    </a:cubicBezTo>
                    <a:cubicBezTo>
                      <a:pt x="468" y="672"/>
                      <a:pt x="468" y="672"/>
                      <a:pt x="468" y="672"/>
                    </a:cubicBezTo>
                    <a:cubicBezTo>
                      <a:pt x="468" y="653"/>
                      <a:pt x="468" y="653"/>
                      <a:pt x="468" y="653"/>
                    </a:cubicBezTo>
                    <a:cubicBezTo>
                      <a:pt x="458" y="653"/>
                      <a:pt x="458" y="653"/>
                      <a:pt x="458" y="653"/>
                    </a:cubicBezTo>
                    <a:cubicBezTo>
                      <a:pt x="458" y="672"/>
                      <a:pt x="458" y="672"/>
                      <a:pt x="458" y="672"/>
                    </a:cubicBezTo>
                    <a:cubicBezTo>
                      <a:pt x="449" y="672"/>
                      <a:pt x="449" y="672"/>
                      <a:pt x="449" y="672"/>
                    </a:cubicBezTo>
                    <a:cubicBezTo>
                      <a:pt x="449" y="653"/>
                      <a:pt x="449" y="653"/>
                      <a:pt x="449" y="653"/>
                    </a:cubicBezTo>
                    <a:cubicBezTo>
                      <a:pt x="439" y="653"/>
                      <a:pt x="439" y="653"/>
                      <a:pt x="439" y="653"/>
                    </a:cubicBezTo>
                    <a:cubicBezTo>
                      <a:pt x="439" y="672"/>
                      <a:pt x="439" y="672"/>
                      <a:pt x="439" y="672"/>
                    </a:cubicBezTo>
                    <a:cubicBezTo>
                      <a:pt x="430" y="672"/>
                      <a:pt x="430" y="672"/>
                      <a:pt x="430" y="672"/>
                    </a:cubicBezTo>
                    <a:cubicBezTo>
                      <a:pt x="430" y="681"/>
                      <a:pt x="430" y="681"/>
                      <a:pt x="430" y="681"/>
                    </a:cubicBezTo>
                    <a:cubicBezTo>
                      <a:pt x="411" y="681"/>
                      <a:pt x="411" y="681"/>
                      <a:pt x="411" y="681"/>
                    </a:cubicBezTo>
                    <a:cubicBezTo>
                      <a:pt x="411" y="690"/>
                      <a:pt x="411" y="690"/>
                      <a:pt x="411" y="690"/>
                    </a:cubicBezTo>
                    <a:cubicBezTo>
                      <a:pt x="430" y="690"/>
                      <a:pt x="430" y="690"/>
                      <a:pt x="430" y="690"/>
                    </a:cubicBezTo>
                    <a:cubicBezTo>
                      <a:pt x="430" y="700"/>
                      <a:pt x="430" y="700"/>
                      <a:pt x="430" y="700"/>
                    </a:cubicBezTo>
                    <a:cubicBezTo>
                      <a:pt x="411" y="700"/>
                      <a:pt x="411" y="700"/>
                      <a:pt x="411" y="700"/>
                    </a:cubicBezTo>
                    <a:cubicBezTo>
                      <a:pt x="411" y="709"/>
                      <a:pt x="411" y="709"/>
                      <a:pt x="411" y="709"/>
                    </a:cubicBezTo>
                    <a:cubicBezTo>
                      <a:pt x="430" y="709"/>
                      <a:pt x="430" y="709"/>
                      <a:pt x="430" y="709"/>
                    </a:cubicBezTo>
                    <a:cubicBezTo>
                      <a:pt x="430" y="719"/>
                      <a:pt x="430" y="719"/>
                      <a:pt x="430" y="719"/>
                    </a:cubicBezTo>
                    <a:cubicBezTo>
                      <a:pt x="411" y="719"/>
                      <a:pt x="411" y="719"/>
                      <a:pt x="411" y="719"/>
                    </a:cubicBezTo>
                    <a:cubicBezTo>
                      <a:pt x="411" y="728"/>
                      <a:pt x="411" y="728"/>
                      <a:pt x="411" y="728"/>
                    </a:cubicBezTo>
                    <a:cubicBezTo>
                      <a:pt x="430" y="728"/>
                      <a:pt x="430" y="728"/>
                      <a:pt x="430" y="728"/>
                    </a:cubicBezTo>
                    <a:cubicBezTo>
                      <a:pt x="430" y="738"/>
                      <a:pt x="430" y="738"/>
                      <a:pt x="430" y="738"/>
                    </a:cubicBezTo>
                    <a:cubicBezTo>
                      <a:pt x="411" y="738"/>
                      <a:pt x="411" y="738"/>
                      <a:pt x="411" y="738"/>
                    </a:cubicBezTo>
                    <a:cubicBezTo>
                      <a:pt x="411" y="747"/>
                      <a:pt x="411" y="747"/>
                      <a:pt x="411" y="747"/>
                    </a:cubicBezTo>
                    <a:cubicBezTo>
                      <a:pt x="430" y="747"/>
                      <a:pt x="430" y="747"/>
                      <a:pt x="430" y="747"/>
                    </a:cubicBezTo>
                    <a:cubicBezTo>
                      <a:pt x="430" y="756"/>
                      <a:pt x="430" y="756"/>
                      <a:pt x="430" y="756"/>
                    </a:cubicBezTo>
                    <a:cubicBezTo>
                      <a:pt x="448" y="756"/>
                      <a:pt x="448" y="756"/>
                      <a:pt x="448" y="756"/>
                    </a:cubicBezTo>
                    <a:cubicBezTo>
                      <a:pt x="448" y="769"/>
                      <a:pt x="448" y="769"/>
                      <a:pt x="448" y="769"/>
                    </a:cubicBezTo>
                    <a:cubicBezTo>
                      <a:pt x="364" y="769"/>
                      <a:pt x="364" y="769"/>
                      <a:pt x="364" y="769"/>
                    </a:cubicBezTo>
                    <a:cubicBezTo>
                      <a:pt x="364" y="645"/>
                      <a:pt x="364" y="645"/>
                      <a:pt x="364" y="645"/>
                    </a:cubicBezTo>
                    <a:cubicBezTo>
                      <a:pt x="578" y="645"/>
                      <a:pt x="578" y="645"/>
                      <a:pt x="578" y="645"/>
                    </a:cubicBezTo>
                    <a:cubicBezTo>
                      <a:pt x="578" y="769"/>
                      <a:pt x="578" y="769"/>
                      <a:pt x="578" y="769"/>
                    </a:cubicBezTo>
                    <a:cubicBezTo>
                      <a:pt x="497" y="769"/>
                      <a:pt x="497" y="769"/>
                      <a:pt x="497" y="769"/>
                    </a:cubicBezTo>
                    <a:lnTo>
                      <a:pt x="497" y="756"/>
                    </a:lnTo>
                    <a:close/>
                    <a:moveTo>
                      <a:pt x="457" y="756"/>
                    </a:moveTo>
                    <a:cubicBezTo>
                      <a:pt x="468" y="756"/>
                      <a:pt x="468" y="756"/>
                      <a:pt x="468" y="756"/>
                    </a:cubicBezTo>
                    <a:cubicBezTo>
                      <a:pt x="468" y="769"/>
                      <a:pt x="468" y="769"/>
                      <a:pt x="468" y="769"/>
                    </a:cubicBezTo>
                    <a:cubicBezTo>
                      <a:pt x="457" y="769"/>
                      <a:pt x="457" y="769"/>
                      <a:pt x="457" y="769"/>
                    </a:cubicBezTo>
                    <a:lnTo>
                      <a:pt x="457" y="756"/>
                    </a:lnTo>
                    <a:close/>
                    <a:moveTo>
                      <a:pt x="468" y="793"/>
                    </a:moveTo>
                    <a:cubicBezTo>
                      <a:pt x="468" y="841"/>
                      <a:pt x="468" y="841"/>
                      <a:pt x="468" y="841"/>
                    </a:cubicBezTo>
                    <a:cubicBezTo>
                      <a:pt x="457" y="841"/>
                      <a:pt x="457" y="841"/>
                      <a:pt x="457" y="841"/>
                    </a:cubicBezTo>
                    <a:cubicBezTo>
                      <a:pt x="457" y="793"/>
                      <a:pt x="457" y="793"/>
                      <a:pt x="457" y="793"/>
                    </a:cubicBezTo>
                    <a:lnTo>
                      <a:pt x="468" y="793"/>
                    </a:lnTo>
                    <a:close/>
                    <a:moveTo>
                      <a:pt x="761" y="876"/>
                    </a:moveTo>
                    <a:cubicBezTo>
                      <a:pt x="761" y="876"/>
                      <a:pt x="760" y="876"/>
                      <a:pt x="759" y="876"/>
                    </a:cubicBezTo>
                    <a:cubicBezTo>
                      <a:pt x="657" y="875"/>
                      <a:pt x="657" y="875"/>
                      <a:pt x="657" y="875"/>
                    </a:cubicBezTo>
                    <a:cubicBezTo>
                      <a:pt x="657" y="853"/>
                      <a:pt x="657" y="853"/>
                      <a:pt x="657" y="853"/>
                    </a:cubicBezTo>
                    <a:cubicBezTo>
                      <a:pt x="657" y="846"/>
                      <a:pt x="651" y="841"/>
                      <a:pt x="645" y="841"/>
                    </a:cubicBezTo>
                    <a:cubicBezTo>
                      <a:pt x="497" y="841"/>
                      <a:pt x="497" y="841"/>
                      <a:pt x="497" y="841"/>
                    </a:cubicBezTo>
                    <a:cubicBezTo>
                      <a:pt x="497" y="793"/>
                      <a:pt x="497" y="793"/>
                      <a:pt x="497" y="793"/>
                    </a:cubicBezTo>
                    <a:cubicBezTo>
                      <a:pt x="590" y="793"/>
                      <a:pt x="590" y="793"/>
                      <a:pt x="590" y="793"/>
                    </a:cubicBezTo>
                    <a:cubicBezTo>
                      <a:pt x="597" y="793"/>
                      <a:pt x="602" y="787"/>
                      <a:pt x="602" y="781"/>
                    </a:cubicBezTo>
                    <a:cubicBezTo>
                      <a:pt x="602" y="633"/>
                      <a:pt x="602" y="633"/>
                      <a:pt x="602" y="633"/>
                    </a:cubicBezTo>
                    <a:cubicBezTo>
                      <a:pt x="602" y="626"/>
                      <a:pt x="597" y="621"/>
                      <a:pt x="590" y="621"/>
                    </a:cubicBezTo>
                    <a:cubicBezTo>
                      <a:pt x="352" y="621"/>
                      <a:pt x="352" y="621"/>
                      <a:pt x="352" y="621"/>
                    </a:cubicBezTo>
                    <a:cubicBezTo>
                      <a:pt x="345" y="621"/>
                      <a:pt x="340" y="626"/>
                      <a:pt x="340" y="633"/>
                    </a:cubicBezTo>
                    <a:cubicBezTo>
                      <a:pt x="340" y="781"/>
                      <a:pt x="340" y="781"/>
                      <a:pt x="340" y="781"/>
                    </a:cubicBezTo>
                    <a:cubicBezTo>
                      <a:pt x="340" y="787"/>
                      <a:pt x="345" y="793"/>
                      <a:pt x="352" y="793"/>
                    </a:cubicBezTo>
                    <a:cubicBezTo>
                      <a:pt x="448" y="793"/>
                      <a:pt x="448" y="793"/>
                      <a:pt x="448" y="793"/>
                    </a:cubicBezTo>
                    <a:cubicBezTo>
                      <a:pt x="448" y="841"/>
                      <a:pt x="448" y="841"/>
                      <a:pt x="448" y="841"/>
                    </a:cubicBezTo>
                    <a:cubicBezTo>
                      <a:pt x="297" y="841"/>
                      <a:pt x="297" y="841"/>
                      <a:pt x="297" y="841"/>
                    </a:cubicBezTo>
                    <a:cubicBezTo>
                      <a:pt x="290" y="841"/>
                      <a:pt x="285" y="846"/>
                      <a:pt x="285" y="853"/>
                    </a:cubicBezTo>
                    <a:cubicBezTo>
                      <a:pt x="284" y="876"/>
                      <a:pt x="284" y="876"/>
                      <a:pt x="284" y="876"/>
                    </a:cubicBezTo>
                    <a:cubicBezTo>
                      <a:pt x="181" y="876"/>
                      <a:pt x="181" y="876"/>
                      <a:pt x="181" y="876"/>
                    </a:cubicBezTo>
                    <a:cubicBezTo>
                      <a:pt x="181" y="876"/>
                      <a:pt x="181" y="874"/>
                      <a:pt x="181" y="872"/>
                    </a:cubicBezTo>
                    <a:cubicBezTo>
                      <a:pt x="181" y="691"/>
                      <a:pt x="181" y="691"/>
                      <a:pt x="181" y="691"/>
                    </a:cubicBezTo>
                    <a:cubicBezTo>
                      <a:pt x="180" y="671"/>
                      <a:pt x="196" y="654"/>
                      <a:pt x="196" y="654"/>
                    </a:cubicBezTo>
                    <a:cubicBezTo>
                      <a:pt x="199" y="651"/>
                      <a:pt x="200" y="646"/>
                      <a:pt x="198" y="641"/>
                    </a:cubicBezTo>
                    <a:cubicBezTo>
                      <a:pt x="196" y="637"/>
                      <a:pt x="192" y="634"/>
                      <a:pt x="187" y="634"/>
                    </a:cubicBezTo>
                    <a:cubicBezTo>
                      <a:pt x="163" y="634"/>
                      <a:pt x="163" y="634"/>
                      <a:pt x="163" y="634"/>
                    </a:cubicBezTo>
                    <a:cubicBezTo>
                      <a:pt x="152" y="634"/>
                      <a:pt x="147" y="620"/>
                      <a:pt x="146" y="616"/>
                    </a:cubicBezTo>
                    <a:cubicBezTo>
                      <a:pt x="147" y="597"/>
                      <a:pt x="158" y="594"/>
                      <a:pt x="160" y="594"/>
                    </a:cubicBezTo>
                    <a:cubicBezTo>
                      <a:pt x="215" y="594"/>
                      <a:pt x="215" y="594"/>
                      <a:pt x="215" y="594"/>
                    </a:cubicBezTo>
                    <a:cubicBezTo>
                      <a:pt x="221" y="594"/>
                      <a:pt x="224" y="600"/>
                      <a:pt x="224" y="600"/>
                    </a:cubicBezTo>
                    <a:cubicBezTo>
                      <a:pt x="226" y="605"/>
                      <a:pt x="232" y="607"/>
                      <a:pt x="237" y="606"/>
                    </a:cubicBezTo>
                    <a:cubicBezTo>
                      <a:pt x="242" y="605"/>
                      <a:pt x="246" y="601"/>
                      <a:pt x="247" y="596"/>
                    </a:cubicBezTo>
                    <a:cubicBezTo>
                      <a:pt x="251" y="557"/>
                      <a:pt x="275" y="490"/>
                      <a:pt x="275" y="489"/>
                    </a:cubicBezTo>
                    <a:cubicBezTo>
                      <a:pt x="284" y="465"/>
                      <a:pt x="301" y="464"/>
                      <a:pt x="302" y="464"/>
                    </a:cubicBezTo>
                    <a:cubicBezTo>
                      <a:pt x="304" y="464"/>
                      <a:pt x="306" y="464"/>
                      <a:pt x="307" y="463"/>
                    </a:cubicBezTo>
                    <a:cubicBezTo>
                      <a:pt x="317" y="459"/>
                      <a:pt x="399" y="456"/>
                      <a:pt x="471" y="454"/>
                    </a:cubicBezTo>
                    <a:cubicBezTo>
                      <a:pt x="543" y="456"/>
                      <a:pt x="624" y="459"/>
                      <a:pt x="635" y="463"/>
                    </a:cubicBezTo>
                    <a:cubicBezTo>
                      <a:pt x="636" y="464"/>
                      <a:pt x="638" y="464"/>
                      <a:pt x="639" y="464"/>
                    </a:cubicBezTo>
                    <a:cubicBezTo>
                      <a:pt x="641" y="464"/>
                      <a:pt x="658" y="465"/>
                      <a:pt x="667" y="489"/>
                    </a:cubicBezTo>
                    <a:cubicBezTo>
                      <a:pt x="667" y="490"/>
                      <a:pt x="691" y="557"/>
                      <a:pt x="695" y="596"/>
                    </a:cubicBezTo>
                    <a:cubicBezTo>
                      <a:pt x="696" y="601"/>
                      <a:pt x="700" y="605"/>
                      <a:pt x="705" y="606"/>
                    </a:cubicBezTo>
                    <a:cubicBezTo>
                      <a:pt x="710" y="607"/>
                      <a:pt x="715" y="605"/>
                      <a:pt x="718" y="600"/>
                    </a:cubicBezTo>
                    <a:cubicBezTo>
                      <a:pt x="718" y="600"/>
                      <a:pt x="721" y="594"/>
                      <a:pt x="726" y="594"/>
                    </a:cubicBezTo>
                    <a:cubicBezTo>
                      <a:pt x="780" y="594"/>
                      <a:pt x="780" y="594"/>
                      <a:pt x="780" y="594"/>
                    </a:cubicBezTo>
                    <a:cubicBezTo>
                      <a:pt x="784" y="594"/>
                      <a:pt x="795" y="597"/>
                      <a:pt x="796" y="616"/>
                    </a:cubicBezTo>
                    <a:cubicBezTo>
                      <a:pt x="795" y="620"/>
                      <a:pt x="790" y="634"/>
                      <a:pt x="779" y="634"/>
                    </a:cubicBezTo>
                    <a:cubicBezTo>
                      <a:pt x="755" y="634"/>
                      <a:pt x="755" y="634"/>
                      <a:pt x="755" y="634"/>
                    </a:cubicBezTo>
                    <a:cubicBezTo>
                      <a:pt x="750" y="634"/>
                      <a:pt x="746" y="637"/>
                      <a:pt x="744" y="641"/>
                    </a:cubicBezTo>
                    <a:cubicBezTo>
                      <a:pt x="742" y="646"/>
                      <a:pt x="743" y="651"/>
                      <a:pt x="746" y="654"/>
                    </a:cubicBezTo>
                    <a:cubicBezTo>
                      <a:pt x="746" y="654"/>
                      <a:pt x="761" y="671"/>
                      <a:pt x="761" y="691"/>
                    </a:cubicBezTo>
                    <a:cubicBezTo>
                      <a:pt x="761" y="873"/>
                      <a:pt x="761" y="873"/>
                      <a:pt x="761" y="873"/>
                    </a:cubicBezTo>
                    <a:cubicBezTo>
                      <a:pt x="761" y="874"/>
                      <a:pt x="761" y="876"/>
                      <a:pt x="761" y="876"/>
                    </a:cubicBezTo>
                    <a:close/>
                  </a:path>
                </a:pathLst>
              </a:custGeom>
              <a:solidFill>
                <a:srgbClr val="BACC9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25" name="그룹 20"/>
            <p:cNvGrpSpPr/>
            <p:nvPr/>
          </p:nvGrpSpPr>
          <p:grpSpPr>
            <a:xfrm>
              <a:off x="5767933" y="3040349"/>
              <a:ext cx="244002" cy="272089"/>
              <a:chOff x="5767933" y="3040349"/>
              <a:chExt cx="244002" cy="272089"/>
            </a:xfrm>
          </p:grpSpPr>
          <p:sp>
            <p:nvSpPr>
              <p:cNvPr id="26" name="Freeform 9"/>
              <p:cNvSpPr>
                <a:spLocks/>
              </p:cNvSpPr>
              <p:nvPr/>
            </p:nvSpPr>
            <p:spPr bwMode="auto">
              <a:xfrm>
                <a:off x="5806550" y="3130325"/>
                <a:ext cx="205385" cy="182113"/>
              </a:xfrm>
              <a:custGeom>
                <a:avLst/>
                <a:gdLst>
                  <a:gd name="T0" fmla="*/ 258 w 388"/>
                  <a:gd name="T1" fmla="*/ 0 h 344"/>
                  <a:gd name="T2" fmla="*/ 184 w 388"/>
                  <a:gd name="T3" fmla="*/ 200 h 344"/>
                  <a:gd name="T4" fmla="*/ 182 w 388"/>
                  <a:gd name="T5" fmla="*/ 227 h 344"/>
                  <a:gd name="T6" fmla="*/ 0 w 388"/>
                  <a:gd name="T7" fmla="*/ 227 h 344"/>
                  <a:gd name="T8" fmla="*/ 114 w 388"/>
                  <a:gd name="T9" fmla="*/ 344 h 344"/>
                  <a:gd name="T10" fmla="*/ 180 w 388"/>
                  <a:gd name="T11" fmla="*/ 333 h 344"/>
                  <a:gd name="T12" fmla="*/ 388 w 388"/>
                  <a:gd name="T13" fmla="*/ 116 h 344"/>
                  <a:gd name="T14" fmla="*/ 258 w 388"/>
                  <a:gd name="T15" fmla="*/ 0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8" h="344">
                    <a:moveTo>
                      <a:pt x="258" y="0"/>
                    </a:moveTo>
                    <a:cubicBezTo>
                      <a:pt x="184" y="200"/>
                      <a:pt x="184" y="200"/>
                      <a:pt x="184" y="200"/>
                    </a:cubicBezTo>
                    <a:cubicBezTo>
                      <a:pt x="182" y="227"/>
                      <a:pt x="182" y="227"/>
                      <a:pt x="182" y="227"/>
                    </a:cubicBezTo>
                    <a:cubicBezTo>
                      <a:pt x="0" y="227"/>
                      <a:pt x="0" y="227"/>
                      <a:pt x="0" y="227"/>
                    </a:cubicBezTo>
                    <a:cubicBezTo>
                      <a:pt x="114" y="344"/>
                      <a:pt x="114" y="344"/>
                      <a:pt x="114" y="344"/>
                    </a:cubicBezTo>
                    <a:cubicBezTo>
                      <a:pt x="136" y="343"/>
                      <a:pt x="158" y="339"/>
                      <a:pt x="180" y="333"/>
                    </a:cubicBezTo>
                    <a:cubicBezTo>
                      <a:pt x="288" y="303"/>
                      <a:pt x="364" y="217"/>
                      <a:pt x="388" y="116"/>
                    </a:cubicBezTo>
                    <a:cubicBezTo>
                      <a:pt x="258" y="0"/>
                      <a:pt x="258" y="0"/>
                      <a:pt x="258" y="0"/>
                    </a:cubicBezTo>
                  </a:path>
                </a:pathLst>
              </a:custGeom>
              <a:solidFill>
                <a:schemeClr val="bg1">
                  <a:lumMod val="75000"/>
                  <a:alpha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" name="Freeform 290"/>
              <p:cNvSpPr>
                <a:spLocks noEditPoints="1"/>
              </p:cNvSpPr>
              <p:nvPr/>
            </p:nvSpPr>
            <p:spPr bwMode="auto">
              <a:xfrm>
                <a:off x="5767933" y="3040349"/>
                <a:ext cx="176461" cy="209784"/>
              </a:xfrm>
              <a:custGeom>
                <a:avLst/>
                <a:gdLst>
                  <a:gd name="T0" fmla="*/ 316 w 699"/>
                  <a:gd name="T1" fmla="*/ 187 h 833"/>
                  <a:gd name="T2" fmla="*/ 466 w 699"/>
                  <a:gd name="T3" fmla="*/ 686 h 833"/>
                  <a:gd name="T4" fmla="*/ 167 w 699"/>
                  <a:gd name="T5" fmla="*/ 791 h 833"/>
                  <a:gd name="T6" fmla="*/ 246 w 699"/>
                  <a:gd name="T7" fmla="*/ 710 h 833"/>
                  <a:gd name="T8" fmla="*/ 628 w 699"/>
                  <a:gd name="T9" fmla="*/ 509 h 833"/>
                  <a:gd name="T10" fmla="*/ 678 w 699"/>
                  <a:gd name="T11" fmla="*/ 393 h 833"/>
                  <a:gd name="T12" fmla="*/ 682 w 699"/>
                  <a:gd name="T13" fmla="*/ 401 h 833"/>
                  <a:gd name="T14" fmla="*/ 684 w 699"/>
                  <a:gd name="T15" fmla="*/ 382 h 833"/>
                  <a:gd name="T16" fmla="*/ 545 w 699"/>
                  <a:gd name="T17" fmla="*/ 734 h 833"/>
                  <a:gd name="T18" fmla="*/ 661 w 699"/>
                  <a:gd name="T19" fmla="*/ 438 h 833"/>
                  <a:gd name="T20" fmla="*/ 665 w 699"/>
                  <a:gd name="T21" fmla="*/ 446 h 833"/>
                  <a:gd name="T22" fmla="*/ 617 w 699"/>
                  <a:gd name="T23" fmla="*/ 562 h 833"/>
                  <a:gd name="T24" fmla="*/ 562 w 699"/>
                  <a:gd name="T25" fmla="*/ 689 h 833"/>
                  <a:gd name="T26" fmla="*/ 611 w 699"/>
                  <a:gd name="T27" fmla="*/ 573 h 833"/>
                  <a:gd name="T28" fmla="*/ 615 w 699"/>
                  <a:gd name="T29" fmla="*/ 581 h 833"/>
                  <a:gd name="T30" fmla="*/ 584 w 699"/>
                  <a:gd name="T31" fmla="*/ 652 h 833"/>
                  <a:gd name="T32" fmla="*/ 54 w 699"/>
                  <a:gd name="T33" fmla="*/ 483 h 833"/>
                  <a:gd name="T34" fmla="*/ 54 w 699"/>
                  <a:gd name="T35" fmla="*/ 464 h 833"/>
                  <a:gd name="T36" fmla="*/ 50 w 699"/>
                  <a:gd name="T37" fmla="*/ 472 h 833"/>
                  <a:gd name="T38" fmla="*/ 26 w 699"/>
                  <a:gd name="T39" fmla="*/ 423 h 833"/>
                  <a:gd name="T40" fmla="*/ 4 w 699"/>
                  <a:gd name="T41" fmla="*/ 348 h 833"/>
                  <a:gd name="T42" fmla="*/ 87 w 699"/>
                  <a:gd name="T43" fmla="*/ 554 h 833"/>
                  <a:gd name="T44" fmla="*/ 84 w 699"/>
                  <a:gd name="T45" fmla="*/ 562 h 833"/>
                  <a:gd name="T46" fmla="*/ 126 w 699"/>
                  <a:gd name="T47" fmla="*/ 693 h 833"/>
                  <a:gd name="T48" fmla="*/ 138 w 699"/>
                  <a:gd name="T49" fmla="*/ 708 h 833"/>
                  <a:gd name="T50" fmla="*/ 104 w 699"/>
                  <a:gd name="T51" fmla="*/ 599 h 833"/>
                  <a:gd name="T52" fmla="*/ 100 w 699"/>
                  <a:gd name="T53" fmla="*/ 607 h 833"/>
                  <a:gd name="T54" fmla="*/ 109 w 699"/>
                  <a:gd name="T55" fmla="*/ 648 h 833"/>
                  <a:gd name="T56" fmla="*/ 220 w 699"/>
                  <a:gd name="T57" fmla="*/ 612 h 833"/>
                  <a:gd name="T58" fmla="*/ 213 w 699"/>
                  <a:gd name="T59" fmla="*/ 565 h 833"/>
                  <a:gd name="T60" fmla="*/ 212 w 699"/>
                  <a:gd name="T61" fmla="*/ 565 h 833"/>
                  <a:gd name="T62" fmla="*/ 229 w 699"/>
                  <a:gd name="T63" fmla="*/ 629 h 833"/>
                  <a:gd name="T64" fmla="*/ 481 w 699"/>
                  <a:gd name="T65" fmla="*/ 577 h 833"/>
                  <a:gd name="T66" fmla="*/ 466 w 699"/>
                  <a:gd name="T67" fmla="*/ 629 h 833"/>
                  <a:gd name="T68" fmla="*/ 473 w 699"/>
                  <a:gd name="T69" fmla="*/ 624 h 833"/>
                  <a:gd name="T70" fmla="*/ 478 w 699"/>
                  <a:gd name="T71" fmla="*/ 558 h 833"/>
                  <a:gd name="T72" fmla="*/ 539 w 699"/>
                  <a:gd name="T73" fmla="*/ 808 h 833"/>
                  <a:gd name="T74" fmla="*/ 316 w 699"/>
                  <a:gd name="T75" fmla="*/ 0 h 833"/>
                  <a:gd name="T76" fmla="*/ 316 w 699"/>
                  <a:gd name="T77" fmla="*/ 284 h 833"/>
                  <a:gd name="T78" fmla="*/ 270 w 699"/>
                  <a:gd name="T79" fmla="*/ 70 h 833"/>
                  <a:gd name="T80" fmla="*/ 262 w 699"/>
                  <a:gd name="T81" fmla="*/ 66 h 833"/>
                  <a:gd name="T82" fmla="*/ 358 w 699"/>
                  <a:gd name="T83" fmla="*/ 215 h 833"/>
                  <a:gd name="T84" fmla="*/ 243 w 699"/>
                  <a:gd name="T85" fmla="*/ 100 h 833"/>
                  <a:gd name="T86" fmla="*/ 432 w 699"/>
                  <a:gd name="T87" fmla="*/ 218 h 833"/>
                  <a:gd name="T88" fmla="*/ 427 w 699"/>
                  <a:gd name="T89" fmla="*/ 217 h 833"/>
                  <a:gd name="T90" fmla="*/ 174 w 699"/>
                  <a:gd name="T91" fmla="*/ 142 h 833"/>
                  <a:gd name="T92" fmla="*/ 449 w 699"/>
                  <a:gd name="T93" fmla="*/ 133 h 833"/>
                  <a:gd name="T94" fmla="*/ 193 w 699"/>
                  <a:gd name="T95" fmla="*/ 213 h 833"/>
                  <a:gd name="T96" fmla="*/ 397 w 699"/>
                  <a:gd name="T97" fmla="*/ 105 h 833"/>
                  <a:gd name="T98" fmla="*/ 389 w 699"/>
                  <a:gd name="T99" fmla="*/ 100 h 833"/>
                  <a:gd name="T100" fmla="*/ 262 w 699"/>
                  <a:gd name="T101" fmla="*/ 219 h 833"/>
                  <a:gd name="T102" fmla="*/ 391 w 699"/>
                  <a:gd name="T103" fmla="*/ 32 h 833"/>
                  <a:gd name="T104" fmla="*/ 86 w 699"/>
                  <a:gd name="T105" fmla="*/ 444 h 833"/>
                  <a:gd name="T106" fmla="*/ 496 w 699"/>
                  <a:gd name="T107" fmla="*/ 281 h 833"/>
                  <a:gd name="T108" fmla="*/ 352 w 699"/>
                  <a:gd name="T109" fmla="*/ 334 h 8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99" h="833">
                    <a:moveTo>
                      <a:pt x="385" y="142"/>
                    </a:moveTo>
                    <a:cubicBezTo>
                      <a:pt x="385" y="104"/>
                      <a:pt x="354" y="73"/>
                      <a:pt x="316" y="73"/>
                    </a:cubicBezTo>
                    <a:cubicBezTo>
                      <a:pt x="278" y="73"/>
                      <a:pt x="247" y="104"/>
                      <a:pt x="247" y="142"/>
                    </a:cubicBezTo>
                    <a:cubicBezTo>
                      <a:pt x="247" y="180"/>
                      <a:pt x="278" y="211"/>
                      <a:pt x="316" y="211"/>
                    </a:cubicBezTo>
                    <a:cubicBezTo>
                      <a:pt x="354" y="211"/>
                      <a:pt x="385" y="180"/>
                      <a:pt x="385" y="142"/>
                    </a:cubicBezTo>
                    <a:close/>
                    <a:moveTo>
                      <a:pt x="316" y="187"/>
                    </a:moveTo>
                    <a:cubicBezTo>
                      <a:pt x="291" y="187"/>
                      <a:pt x="271" y="167"/>
                      <a:pt x="271" y="142"/>
                    </a:cubicBezTo>
                    <a:cubicBezTo>
                      <a:pt x="271" y="117"/>
                      <a:pt x="291" y="97"/>
                      <a:pt x="316" y="97"/>
                    </a:cubicBezTo>
                    <a:cubicBezTo>
                      <a:pt x="341" y="97"/>
                      <a:pt x="361" y="117"/>
                      <a:pt x="361" y="142"/>
                    </a:cubicBezTo>
                    <a:cubicBezTo>
                      <a:pt x="361" y="167"/>
                      <a:pt x="341" y="187"/>
                      <a:pt x="316" y="187"/>
                    </a:cubicBezTo>
                    <a:close/>
                    <a:moveTo>
                      <a:pt x="537" y="765"/>
                    </a:moveTo>
                    <a:cubicBezTo>
                      <a:pt x="466" y="686"/>
                      <a:pt x="466" y="686"/>
                      <a:pt x="466" y="686"/>
                    </a:cubicBezTo>
                    <a:cubicBezTo>
                      <a:pt x="464" y="683"/>
                      <a:pt x="460" y="681"/>
                      <a:pt x="456" y="681"/>
                    </a:cubicBezTo>
                    <a:cubicBezTo>
                      <a:pt x="239" y="681"/>
                      <a:pt x="239" y="681"/>
                      <a:pt x="239" y="681"/>
                    </a:cubicBezTo>
                    <a:cubicBezTo>
                      <a:pt x="235" y="681"/>
                      <a:pt x="231" y="683"/>
                      <a:pt x="228" y="686"/>
                    </a:cubicBezTo>
                    <a:cubicBezTo>
                      <a:pt x="156" y="767"/>
                      <a:pt x="156" y="767"/>
                      <a:pt x="156" y="767"/>
                    </a:cubicBezTo>
                    <a:cubicBezTo>
                      <a:pt x="152" y="772"/>
                      <a:pt x="151" y="778"/>
                      <a:pt x="153" y="783"/>
                    </a:cubicBezTo>
                    <a:cubicBezTo>
                      <a:pt x="156" y="788"/>
                      <a:pt x="161" y="791"/>
                      <a:pt x="167" y="791"/>
                    </a:cubicBezTo>
                    <a:cubicBezTo>
                      <a:pt x="528" y="791"/>
                      <a:pt x="528" y="791"/>
                      <a:pt x="528" y="791"/>
                    </a:cubicBezTo>
                    <a:cubicBezTo>
                      <a:pt x="528" y="791"/>
                      <a:pt x="528" y="791"/>
                      <a:pt x="529" y="791"/>
                    </a:cubicBezTo>
                    <a:cubicBezTo>
                      <a:pt x="537" y="791"/>
                      <a:pt x="543" y="785"/>
                      <a:pt x="543" y="777"/>
                    </a:cubicBezTo>
                    <a:cubicBezTo>
                      <a:pt x="543" y="772"/>
                      <a:pt x="541" y="768"/>
                      <a:pt x="537" y="765"/>
                    </a:cubicBezTo>
                    <a:close/>
                    <a:moveTo>
                      <a:pt x="199" y="763"/>
                    </a:moveTo>
                    <a:cubicBezTo>
                      <a:pt x="246" y="710"/>
                      <a:pt x="246" y="710"/>
                      <a:pt x="246" y="710"/>
                    </a:cubicBezTo>
                    <a:cubicBezTo>
                      <a:pt x="449" y="710"/>
                      <a:pt x="449" y="710"/>
                      <a:pt x="449" y="710"/>
                    </a:cubicBezTo>
                    <a:cubicBezTo>
                      <a:pt x="496" y="763"/>
                      <a:pt x="496" y="763"/>
                      <a:pt x="496" y="763"/>
                    </a:cubicBezTo>
                    <a:lnTo>
                      <a:pt x="199" y="763"/>
                    </a:lnTo>
                    <a:close/>
                    <a:moveTo>
                      <a:pt x="645" y="483"/>
                    </a:moveTo>
                    <a:cubicBezTo>
                      <a:pt x="642" y="482"/>
                      <a:pt x="638" y="484"/>
                      <a:pt x="637" y="487"/>
                    </a:cubicBezTo>
                    <a:cubicBezTo>
                      <a:pt x="628" y="509"/>
                      <a:pt x="628" y="509"/>
                      <a:pt x="628" y="509"/>
                    </a:cubicBezTo>
                    <a:cubicBezTo>
                      <a:pt x="627" y="512"/>
                      <a:pt x="629" y="516"/>
                      <a:pt x="632" y="517"/>
                    </a:cubicBezTo>
                    <a:cubicBezTo>
                      <a:pt x="633" y="517"/>
                      <a:pt x="633" y="517"/>
                      <a:pt x="634" y="517"/>
                    </a:cubicBezTo>
                    <a:cubicBezTo>
                      <a:pt x="637" y="517"/>
                      <a:pt x="639" y="516"/>
                      <a:pt x="640" y="513"/>
                    </a:cubicBezTo>
                    <a:cubicBezTo>
                      <a:pt x="648" y="491"/>
                      <a:pt x="648" y="491"/>
                      <a:pt x="648" y="491"/>
                    </a:cubicBezTo>
                    <a:cubicBezTo>
                      <a:pt x="649" y="488"/>
                      <a:pt x="648" y="484"/>
                      <a:pt x="645" y="483"/>
                    </a:cubicBezTo>
                    <a:close/>
                    <a:moveTo>
                      <a:pt x="678" y="393"/>
                    </a:moveTo>
                    <a:cubicBezTo>
                      <a:pt x="675" y="392"/>
                      <a:pt x="671" y="394"/>
                      <a:pt x="670" y="397"/>
                    </a:cubicBezTo>
                    <a:cubicBezTo>
                      <a:pt x="662" y="419"/>
                      <a:pt x="662" y="419"/>
                      <a:pt x="662" y="419"/>
                    </a:cubicBezTo>
                    <a:cubicBezTo>
                      <a:pt x="661" y="422"/>
                      <a:pt x="662" y="426"/>
                      <a:pt x="665" y="427"/>
                    </a:cubicBezTo>
                    <a:cubicBezTo>
                      <a:pt x="666" y="427"/>
                      <a:pt x="667" y="427"/>
                      <a:pt x="668" y="427"/>
                    </a:cubicBezTo>
                    <a:cubicBezTo>
                      <a:pt x="670" y="427"/>
                      <a:pt x="672" y="426"/>
                      <a:pt x="673" y="423"/>
                    </a:cubicBezTo>
                    <a:cubicBezTo>
                      <a:pt x="682" y="401"/>
                      <a:pt x="682" y="401"/>
                      <a:pt x="682" y="401"/>
                    </a:cubicBezTo>
                    <a:cubicBezTo>
                      <a:pt x="683" y="398"/>
                      <a:pt x="681" y="394"/>
                      <a:pt x="678" y="393"/>
                    </a:cubicBezTo>
                    <a:close/>
                    <a:moveTo>
                      <a:pt x="695" y="348"/>
                    </a:moveTo>
                    <a:cubicBezTo>
                      <a:pt x="692" y="347"/>
                      <a:pt x="688" y="349"/>
                      <a:pt x="687" y="352"/>
                    </a:cubicBezTo>
                    <a:cubicBezTo>
                      <a:pt x="679" y="374"/>
                      <a:pt x="679" y="374"/>
                      <a:pt x="679" y="374"/>
                    </a:cubicBezTo>
                    <a:cubicBezTo>
                      <a:pt x="677" y="377"/>
                      <a:pt x="679" y="381"/>
                      <a:pt x="682" y="382"/>
                    </a:cubicBezTo>
                    <a:cubicBezTo>
                      <a:pt x="683" y="382"/>
                      <a:pt x="684" y="382"/>
                      <a:pt x="684" y="382"/>
                    </a:cubicBezTo>
                    <a:cubicBezTo>
                      <a:pt x="687" y="382"/>
                      <a:pt x="689" y="381"/>
                      <a:pt x="690" y="378"/>
                    </a:cubicBezTo>
                    <a:cubicBezTo>
                      <a:pt x="698" y="356"/>
                      <a:pt x="698" y="356"/>
                      <a:pt x="698" y="356"/>
                    </a:cubicBezTo>
                    <a:cubicBezTo>
                      <a:pt x="699" y="353"/>
                      <a:pt x="698" y="349"/>
                      <a:pt x="695" y="348"/>
                    </a:cubicBezTo>
                    <a:close/>
                    <a:moveTo>
                      <a:pt x="561" y="708"/>
                    </a:moveTo>
                    <a:cubicBezTo>
                      <a:pt x="558" y="707"/>
                      <a:pt x="554" y="709"/>
                      <a:pt x="553" y="712"/>
                    </a:cubicBezTo>
                    <a:cubicBezTo>
                      <a:pt x="545" y="734"/>
                      <a:pt x="545" y="734"/>
                      <a:pt x="545" y="734"/>
                    </a:cubicBezTo>
                    <a:cubicBezTo>
                      <a:pt x="544" y="737"/>
                      <a:pt x="545" y="741"/>
                      <a:pt x="548" y="742"/>
                    </a:cubicBezTo>
                    <a:cubicBezTo>
                      <a:pt x="549" y="742"/>
                      <a:pt x="550" y="742"/>
                      <a:pt x="551" y="742"/>
                    </a:cubicBezTo>
                    <a:cubicBezTo>
                      <a:pt x="553" y="742"/>
                      <a:pt x="555" y="741"/>
                      <a:pt x="556" y="738"/>
                    </a:cubicBezTo>
                    <a:cubicBezTo>
                      <a:pt x="564" y="716"/>
                      <a:pt x="564" y="716"/>
                      <a:pt x="564" y="716"/>
                    </a:cubicBezTo>
                    <a:cubicBezTo>
                      <a:pt x="566" y="713"/>
                      <a:pt x="564" y="709"/>
                      <a:pt x="561" y="708"/>
                    </a:cubicBezTo>
                    <a:close/>
                    <a:moveTo>
                      <a:pt x="661" y="438"/>
                    </a:moveTo>
                    <a:cubicBezTo>
                      <a:pt x="658" y="437"/>
                      <a:pt x="655" y="439"/>
                      <a:pt x="654" y="442"/>
                    </a:cubicBezTo>
                    <a:cubicBezTo>
                      <a:pt x="645" y="464"/>
                      <a:pt x="645" y="464"/>
                      <a:pt x="645" y="464"/>
                    </a:cubicBezTo>
                    <a:cubicBezTo>
                      <a:pt x="644" y="467"/>
                      <a:pt x="646" y="471"/>
                      <a:pt x="649" y="472"/>
                    </a:cubicBezTo>
                    <a:cubicBezTo>
                      <a:pt x="649" y="472"/>
                      <a:pt x="650" y="472"/>
                      <a:pt x="651" y="472"/>
                    </a:cubicBezTo>
                    <a:cubicBezTo>
                      <a:pt x="653" y="472"/>
                      <a:pt x="656" y="471"/>
                      <a:pt x="656" y="468"/>
                    </a:cubicBezTo>
                    <a:cubicBezTo>
                      <a:pt x="665" y="446"/>
                      <a:pt x="665" y="446"/>
                      <a:pt x="665" y="446"/>
                    </a:cubicBezTo>
                    <a:cubicBezTo>
                      <a:pt x="666" y="443"/>
                      <a:pt x="664" y="439"/>
                      <a:pt x="661" y="438"/>
                    </a:cubicBezTo>
                    <a:close/>
                    <a:moveTo>
                      <a:pt x="628" y="528"/>
                    </a:moveTo>
                    <a:cubicBezTo>
                      <a:pt x="625" y="527"/>
                      <a:pt x="621" y="529"/>
                      <a:pt x="620" y="532"/>
                    </a:cubicBezTo>
                    <a:cubicBezTo>
                      <a:pt x="612" y="554"/>
                      <a:pt x="612" y="554"/>
                      <a:pt x="612" y="554"/>
                    </a:cubicBezTo>
                    <a:cubicBezTo>
                      <a:pt x="611" y="557"/>
                      <a:pt x="612" y="561"/>
                      <a:pt x="615" y="562"/>
                    </a:cubicBezTo>
                    <a:cubicBezTo>
                      <a:pt x="616" y="562"/>
                      <a:pt x="617" y="562"/>
                      <a:pt x="617" y="562"/>
                    </a:cubicBezTo>
                    <a:cubicBezTo>
                      <a:pt x="620" y="562"/>
                      <a:pt x="622" y="561"/>
                      <a:pt x="623" y="558"/>
                    </a:cubicBezTo>
                    <a:cubicBezTo>
                      <a:pt x="631" y="536"/>
                      <a:pt x="631" y="536"/>
                      <a:pt x="631" y="536"/>
                    </a:cubicBezTo>
                    <a:cubicBezTo>
                      <a:pt x="633" y="533"/>
                      <a:pt x="631" y="529"/>
                      <a:pt x="628" y="528"/>
                    </a:cubicBezTo>
                    <a:close/>
                    <a:moveTo>
                      <a:pt x="578" y="663"/>
                    </a:moveTo>
                    <a:cubicBezTo>
                      <a:pt x="575" y="662"/>
                      <a:pt x="571" y="664"/>
                      <a:pt x="570" y="667"/>
                    </a:cubicBezTo>
                    <a:cubicBezTo>
                      <a:pt x="562" y="689"/>
                      <a:pt x="562" y="689"/>
                      <a:pt x="562" y="689"/>
                    </a:cubicBezTo>
                    <a:cubicBezTo>
                      <a:pt x="560" y="692"/>
                      <a:pt x="562" y="696"/>
                      <a:pt x="565" y="697"/>
                    </a:cubicBezTo>
                    <a:cubicBezTo>
                      <a:pt x="566" y="697"/>
                      <a:pt x="567" y="697"/>
                      <a:pt x="567" y="697"/>
                    </a:cubicBezTo>
                    <a:cubicBezTo>
                      <a:pt x="570" y="697"/>
                      <a:pt x="572" y="696"/>
                      <a:pt x="573" y="693"/>
                    </a:cubicBezTo>
                    <a:cubicBezTo>
                      <a:pt x="581" y="671"/>
                      <a:pt x="581" y="671"/>
                      <a:pt x="581" y="671"/>
                    </a:cubicBezTo>
                    <a:cubicBezTo>
                      <a:pt x="582" y="668"/>
                      <a:pt x="581" y="664"/>
                      <a:pt x="578" y="663"/>
                    </a:cubicBezTo>
                    <a:close/>
                    <a:moveTo>
                      <a:pt x="611" y="573"/>
                    </a:moveTo>
                    <a:cubicBezTo>
                      <a:pt x="608" y="572"/>
                      <a:pt x="605" y="574"/>
                      <a:pt x="603" y="577"/>
                    </a:cubicBezTo>
                    <a:cubicBezTo>
                      <a:pt x="595" y="599"/>
                      <a:pt x="595" y="599"/>
                      <a:pt x="595" y="599"/>
                    </a:cubicBezTo>
                    <a:cubicBezTo>
                      <a:pt x="594" y="602"/>
                      <a:pt x="595" y="606"/>
                      <a:pt x="599" y="607"/>
                    </a:cubicBezTo>
                    <a:cubicBezTo>
                      <a:pt x="599" y="607"/>
                      <a:pt x="600" y="607"/>
                      <a:pt x="601" y="607"/>
                    </a:cubicBezTo>
                    <a:cubicBezTo>
                      <a:pt x="603" y="607"/>
                      <a:pt x="605" y="606"/>
                      <a:pt x="606" y="603"/>
                    </a:cubicBezTo>
                    <a:cubicBezTo>
                      <a:pt x="615" y="581"/>
                      <a:pt x="615" y="581"/>
                      <a:pt x="615" y="581"/>
                    </a:cubicBezTo>
                    <a:cubicBezTo>
                      <a:pt x="616" y="578"/>
                      <a:pt x="614" y="574"/>
                      <a:pt x="611" y="573"/>
                    </a:cubicBezTo>
                    <a:close/>
                    <a:moveTo>
                      <a:pt x="594" y="618"/>
                    </a:moveTo>
                    <a:cubicBezTo>
                      <a:pt x="591" y="617"/>
                      <a:pt x="588" y="619"/>
                      <a:pt x="587" y="622"/>
                    </a:cubicBezTo>
                    <a:cubicBezTo>
                      <a:pt x="578" y="644"/>
                      <a:pt x="578" y="644"/>
                      <a:pt x="578" y="644"/>
                    </a:cubicBezTo>
                    <a:cubicBezTo>
                      <a:pt x="577" y="647"/>
                      <a:pt x="579" y="651"/>
                      <a:pt x="582" y="652"/>
                    </a:cubicBezTo>
                    <a:cubicBezTo>
                      <a:pt x="583" y="652"/>
                      <a:pt x="583" y="652"/>
                      <a:pt x="584" y="652"/>
                    </a:cubicBezTo>
                    <a:cubicBezTo>
                      <a:pt x="586" y="652"/>
                      <a:pt x="589" y="651"/>
                      <a:pt x="590" y="648"/>
                    </a:cubicBezTo>
                    <a:cubicBezTo>
                      <a:pt x="598" y="626"/>
                      <a:pt x="598" y="626"/>
                      <a:pt x="598" y="626"/>
                    </a:cubicBezTo>
                    <a:cubicBezTo>
                      <a:pt x="599" y="623"/>
                      <a:pt x="598" y="619"/>
                      <a:pt x="594" y="618"/>
                    </a:cubicBezTo>
                    <a:close/>
                    <a:moveTo>
                      <a:pt x="70" y="509"/>
                    </a:moveTo>
                    <a:cubicBezTo>
                      <a:pt x="62" y="487"/>
                      <a:pt x="62" y="487"/>
                      <a:pt x="62" y="487"/>
                    </a:cubicBezTo>
                    <a:cubicBezTo>
                      <a:pt x="61" y="484"/>
                      <a:pt x="57" y="482"/>
                      <a:pt x="54" y="483"/>
                    </a:cubicBezTo>
                    <a:cubicBezTo>
                      <a:pt x="51" y="484"/>
                      <a:pt x="50" y="488"/>
                      <a:pt x="51" y="491"/>
                    </a:cubicBezTo>
                    <a:cubicBezTo>
                      <a:pt x="59" y="513"/>
                      <a:pt x="59" y="513"/>
                      <a:pt x="59" y="513"/>
                    </a:cubicBezTo>
                    <a:cubicBezTo>
                      <a:pt x="60" y="516"/>
                      <a:pt x="62" y="517"/>
                      <a:pt x="65" y="517"/>
                    </a:cubicBezTo>
                    <a:cubicBezTo>
                      <a:pt x="65" y="517"/>
                      <a:pt x="66" y="517"/>
                      <a:pt x="67" y="517"/>
                    </a:cubicBezTo>
                    <a:cubicBezTo>
                      <a:pt x="70" y="516"/>
                      <a:pt x="72" y="512"/>
                      <a:pt x="70" y="509"/>
                    </a:cubicBezTo>
                    <a:close/>
                    <a:moveTo>
                      <a:pt x="54" y="464"/>
                    </a:moveTo>
                    <a:cubicBezTo>
                      <a:pt x="45" y="442"/>
                      <a:pt x="45" y="442"/>
                      <a:pt x="45" y="442"/>
                    </a:cubicBezTo>
                    <a:cubicBezTo>
                      <a:pt x="44" y="439"/>
                      <a:pt x="41" y="437"/>
                      <a:pt x="38" y="438"/>
                    </a:cubicBezTo>
                    <a:cubicBezTo>
                      <a:pt x="35" y="439"/>
                      <a:pt x="33" y="443"/>
                      <a:pt x="34" y="446"/>
                    </a:cubicBezTo>
                    <a:cubicBezTo>
                      <a:pt x="42" y="468"/>
                      <a:pt x="42" y="468"/>
                      <a:pt x="42" y="468"/>
                    </a:cubicBezTo>
                    <a:cubicBezTo>
                      <a:pt x="43" y="471"/>
                      <a:pt x="46" y="472"/>
                      <a:pt x="48" y="472"/>
                    </a:cubicBezTo>
                    <a:cubicBezTo>
                      <a:pt x="49" y="472"/>
                      <a:pt x="49" y="472"/>
                      <a:pt x="50" y="472"/>
                    </a:cubicBezTo>
                    <a:cubicBezTo>
                      <a:pt x="53" y="471"/>
                      <a:pt x="55" y="467"/>
                      <a:pt x="54" y="464"/>
                    </a:cubicBezTo>
                    <a:close/>
                    <a:moveTo>
                      <a:pt x="37" y="419"/>
                    </a:moveTo>
                    <a:cubicBezTo>
                      <a:pt x="29" y="397"/>
                      <a:pt x="29" y="397"/>
                      <a:pt x="29" y="397"/>
                    </a:cubicBezTo>
                    <a:cubicBezTo>
                      <a:pt x="27" y="394"/>
                      <a:pt x="24" y="392"/>
                      <a:pt x="21" y="393"/>
                    </a:cubicBezTo>
                    <a:cubicBezTo>
                      <a:pt x="18" y="394"/>
                      <a:pt x="16" y="398"/>
                      <a:pt x="17" y="401"/>
                    </a:cubicBezTo>
                    <a:cubicBezTo>
                      <a:pt x="26" y="423"/>
                      <a:pt x="26" y="423"/>
                      <a:pt x="26" y="423"/>
                    </a:cubicBezTo>
                    <a:cubicBezTo>
                      <a:pt x="27" y="426"/>
                      <a:pt x="29" y="427"/>
                      <a:pt x="31" y="427"/>
                    </a:cubicBezTo>
                    <a:cubicBezTo>
                      <a:pt x="32" y="427"/>
                      <a:pt x="33" y="427"/>
                      <a:pt x="33" y="427"/>
                    </a:cubicBezTo>
                    <a:cubicBezTo>
                      <a:pt x="37" y="426"/>
                      <a:pt x="38" y="422"/>
                      <a:pt x="37" y="419"/>
                    </a:cubicBezTo>
                    <a:close/>
                    <a:moveTo>
                      <a:pt x="20" y="374"/>
                    </a:moveTo>
                    <a:cubicBezTo>
                      <a:pt x="12" y="352"/>
                      <a:pt x="12" y="352"/>
                      <a:pt x="12" y="352"/>
                    </a:cubicBezTo>
                    <a:cubicBezTo>
                      <a:pt x="11" y="349"/>
                      <a:pt x="7" y="347"/>
                      <a:pt x="4" y="348"/>
                    </a:cubicBezTo>
                    <a:cubicBezTo>
                      <a:pt x="1" y="349"/>
                      <a:pt x="0" y="353"/>
                      <a:pt x="1" y="356"/>
                    </a:cubicBezTo>
                    <a:cubicBezTo>
                      <a:pt x="9" y="378"/>
                      <a:pt x="9" y="378"/>
                      <a:pt x="9" y="378"/>
                    </a:cubicBezTo>
                    <a:cubicBezTo>
                      <a:pt x="10" y="381"/>
                      <a:pt x="12" y="382"/>
                      <a:pt x="15" y="382"/>
                    </a:cubicBezTo>
                    <a:cubicBezTo>
                      <a:pt x="15" y="382"/>
                      <a:pt x="16" y="382"/>
                      <a:pt x="17" y="382"/>
                    </a:cubicBezTo>
                    <a:cubicBezTo>
                      <a:pt x="20" y="381"/>
                      <a:pt x="21" y="377"/>
                      <a:pt x="20" y="374"/>
                    </a:cubicBezTo>
                    <a:close/>
                    <a:moveTo>
                      <a:pt x="87" y="554"/>
                    </a:moveTo>
                    <a:cubicBezTo>
                      <a:pt x="79" y="532"/>
                      <a:pt x="79" y="532"/>
                      <a:pt x="79" y="532"/>
                    </a:cubicBezTo>
                    <a:cubicBezTo>
                      <a:pt x="78" y="529"/>
                      <a:pt x="74" y="527"/>
                      <a:pt x="71" y="528"/>
                    </a:cubicBezTo>
                    <a:cubicBezTo>
                      <a:pt x="68" y="529"/>
                      <a:pt x="66" y="533"/>
                      <a:pt x="68" y="536"/>
                    </a:cubicBezTo>
                    <a:cubicBezTo>
                      <a:pt x="76" y="558"/>
                      <a:pt x="76" y="558"/>
                      <a:pt x="76" y="558"/>
                    </a:cubicBezTo>
                    <a:cubicBezTo>
                      <a:pt x="77" y="561"/>
                      <a:pt x="79" y="562"/>
                      <a:pt x="82" y="562"/>
                    </a:cubicBezTo>
                    <a:cubicBezTo>
                      <a:pt x="82" y="562"/>
                      <a:pt x="83" y="562"/>
                      <a:pt x="84" y="562"/>
                    </a:cubicBezTo>
                    <a:cubicBezTo>
                      <a:pt x="87" y="561"/>
                      <a:pt x="88" y="557"/>
                      <a:pt x="87" y="554"/>
                    </a:cubicBezTo>
                    <a:close/>
                    <a:moveTo>
                      <a:pt x="137" y="689"/>
                    </a:moveTo>
                    <a:cubicBezTo>
                      <a:pt x="129" y="667"/>
                      <a:pt x="129" y="667"/>
                      <a:pt x="129" y="667"/>
                    </a:cubicBezTo>
                    <a:cubicBezTo>
                      <a:pt x="128" y="664"/>
                      <a:pt x="124" y="662"/>
                      <a:pt x="121" y="663"/>
                    </a:cubicBezTo>
                    <a:cubicBezTo>
                      <a:pt x="118" y="664"/>
                      <a:pt x="117" y="668"/>
                      <a:pt x="118" y="671"/>
                    </a:cubicBezTo>
                    <a:cubicBezTo>
                      <a:pt x="126" y="693"/>
                      <a:pt x="126" y="693"/>
                      <a:pt x="126" y="693"/>
                    </a:cubicBezTo>
                    <a:cubicBezTo>
                      <a:pt x="127" y="696"/>
                      <a:pt x="129" y="697"/>
                      <a:pt x="132" y="697"/>
                    </a:cubicBezTo>
                    <a:cubicBezTo>
                      <a:pt x="132" y="697"/>
                      <a:pt x="133" y="697"/>
                      <a:pt x="134" y="697"/>
                    </a:cubicBezTo>
                    <a:cubicBezTo>
                      <a:pt x="137" y="696"/>
                      <a:pt x="138" y="692"/>
                      <a:pt x="137" y="689"/>
                    </a:cubicBezTo>
                    <a:close/>
                    <a:moveTo>
                      <a:pt x="154" y="734"/>
                    </a:moveTo>
                    <a:cubicBezTo>
                      <a:pt x="146" y="712"/>
                      <a:pt x="146" y="712"/>
                      <a:pt x="146" y="712"/>
                    </a:cubicBezTo>
                    <a:cubicBezTo>
                      <a:pt x="145" y="709"/>
                      <a:pt x="141" y="707"/>
                      <a:pt x="138" y="708"/>
                    </a:cubicBezTo>
                    <a:cubicBezTo>
                      <a:pt x="135" y="709"/>
                      <a:pt x="133" y="713"/>
                      <a:pt x="134" y="716"/>
                    </a:cubicBezTo>
                    <a:cubicBezTo>
                      <a:pt x="143" y="738"/>
                      <a:pt x="143" y="738"/>
                      <a:pt x="143" y="738"/>
                    </a:cubicBezTo>
                    <a:cubicBezTo>
                      <a:pt x="144" y="741"/>
                      <a:pt x="146" y="742"/>
                      <a:pt x="148" y="742"/>
                    </a:cubicBezTo>
                    <a:cubicBezTo>
                      <a:pt x="149" y="742"/>
                      <a:pt x="150" y="742"/>
                      <a:pt x="150" y="742"/>
                    </a:cubicBezTo>
                    <a:cubicBezTo>
                      <a:pt x="154" y="741"/>
                      <a:pt x="155" y="737"/>
                      <a:pt x="154" y="734"/>
                    </a:cubicBezTo>
                    <a:close/>
                    <a:moveTo>
                      <a:pt x="104" y="599"/>
                    </a:moveTo>
                    <a:cubicBezTo>
                      <a:pt x="96" y="577"/>
                      <a:pt x="96" y="577"/>
                      <a:pt x="96" y="577"/>
                    </a:cubicBezTo>
                    <a:cubicBezTo>
                      <a:pt x="94" y="574"/>
                      <a:pt x="91" y="572"/>
                      <a:pt x="88" y="573"/>
                    </a:cubicBezTo>
                    <a:cubicBezTo>
                      <a:pt x="85" y="574"/>
                      <a:pt x="83" y="578"/>
                      <a:pt x="84" y="581"/>
                    </a:cubicBezTo>
                    <a:cubicBezTo>
                      <a:pt x="93" y="603"/>
                      <a:pt x="93" y="603"/>
                      <a:pt x="93" y="603"/>
                    </a:cubicBezTo>
                    <a:cubicBezTo>
                      <a:pt x="94" y="606"/>
                      <a:pt x="96" y="607"/>
                      <a:pt x="98" y="607"/>
                    </a:cubicBezTo>
                    <a:cubicBezTo>
                      <a:pt x="99" y="607"/>
                      <a:pt x="100" y="607"/>
                      <a:pt x="100" y="607"/>
                    </a:cubicBezTo>
                    <a:cubicBezTo>
                      <a:pt x="103" y="606"/>
                      <a:pt x="105" y="602"/>
                      <a:pt x="104" y="599"/>
                    </a:cubicBezTo>
                    <a:close/>
                    <a:moveTo>
                      <a:pt x="121" y="644"/>
                    </a:moveTo>
                    <a:cubicBezTo>
                      <a:pt x="112" y="622"/>
                      <a:pt x="112" y="622"/>
                      <a:pt x="112" y="622"/>
                    </a:cubicBezTo>
                    <a:cubicBezTo>
                      <a:pt x="111" y="619"/>
                      <a:pt x="108" y="617"/>
                      <a:pt x="104" y="618"/>
                    </a:cubicBezTo>
                    <a:cubicBezTo>
                      <a:pt x="101" y="619"/>
                      <a:pt x="100" y="623"/>
                      <a:pt x="101" y="626"/>
                    </a:cubicBezTo>
                    <a:cubicBezTo>
                      <a:pt x="109" y="648"/>
                      <a:pt x="109" y="648"/>
                      <a:pt x="109" y="648"/>
                    </a:cubicBezTo>
                    <a:cubicBezTo>
                      <a:pt x="110" y="651"/>
                      <a:pt x="113" y="652"/>
                      <a:pt x="115" y="652"/>
                    </a:cubicBezTo>
                    <a:cubicBezTo>
                      <a:pt x="116" y="652"/>
                      <a:pt x="116" y="652"/>
                      <a:pt x="117" y="652"/>
                    </a:cubicBezTo>
                    <a:cubicBezTo>
                      <a:pt x="120" y="651"/>
                      <a:pt x="122" y="647"/>
                      <a:pt x="121" y="644"/>
                    </a:cubicBezTo>
                    <a:close/>
                    <a:moveTo>
                      <a:pt x="214" y="607"/>
                    </a:moveTo>
                    <a:cubicBezTo>
                      <a:pt x="214" y="610"/>
                      <a:pt x="217" y="613"/>
                      <a:pt x="220" y="613"/>
                    </a:cubicBezTo>
                    <a:cubicBezTo>
                      <a:pt x="220" y="613"/>
                      <a:pt x="220" y="612"/>
                      <a:pt x="220" y="612"/>
                    </a:cubicBezTo>
                    <a:cubicBezTo>
                      <a:pt x="224" y="612"/>
                      <a:pt x="226" y="609"/>
                      <a:pt x="225" y="606"/>
                    </a:cubicBezTo>
                    <a:cubicBezTo>
                      <a:pt x="222" y="582"/>
                      <a:pt x="222" y="582"/>
                      <a:pt x="222" y="582"/>
                    </a:cubicBezTo>
                    <a:cubicBezTo>
                      <a:pt x="221" y="579"/>
                      <a:pt x="218" y="576"/>
                      <a:pt x="215" y="577"/>
                    </a:cubicBezTo>
                    <a:cubicBezTo>
                      <a:pt x="212" y="577"/>
                      <a:pt x="210" y="580"/>
                      <a:pt x="210" y="584"/>
                    </a:cubicBezTo>
                    <a:lnTo>
                      <a:pt x="214" y="607"/>
                    </a:lnTo>
                    <a:close/>
                    <a:moveTo>
                      <a:pt x="213" y="565"/>
                    </a:moveTo>
                    <a:cubicBezTo>
                      <a:pt x="217" y="564"/>
                      <a:pt x="219" y="561"/>
                      <a:pt x="218" y="558"/>
                    </a:cubicBezTo>
                    <a:cubicBezTo>
                      <a:pt x="215" y="534"/>
                      <a:pt x="215" y="534"/>
                      <a:pt x="215" y="534"/>
                    </a:cubicBezTo>
                    <a:cubicBezTo>
                      <a:pt x="214" y="531"/>
                      <a:pt x="211" y="529"/>
                      <a:pt x="208" y="529"/>
                    </a:cubicBezTo>
                    <a:cubicBezTo>
                      <a:pt x="205" y="530"/>
                      <a:pt x="202" y="533"/>
                      <a:pt x="203" y="536"/>
                    </a:cubicBezTo>
                    <a:cubicBezTo>
                      <a:pt x="206" y="560"/>
                      <a:pt x="206" y="560"/>
                      <a:pt x="206" y="560"/>
                    </a:cubicBezTo>
                    <a:cubicBezTo>
                      <a:pt x="207" y="563"/>
                      <a:pt x="209" y="565"/>
                      <a:pt x="212" y="565"/>
                    </a:cubicBezTo>
                    <a:cubicBezTo>
                      <a:pt x="213" y="565"/>
                      <a:pt x="213" y="565"/>
                      <a:pt x="213" y="565"/>
                    </a:cubicBezTo>
                    <a:close/>
                    <a:moveTo>
                      <a:pt x="221" y="655"/>
                    </a:moveTo>
                    <a:cubicBezTo>
                      <a:pt x="221" y="658"/>
                      <a:pt x="224" y="660"/>
                      <a:pt x="227" y="660"/>
                    </a:cubicBezTo>
                    <a:cubicBezTo>
                      <a:pt x="227" y="660"/>
                      <a:pt x="227" y="660"/>
                      <a:pt x="228" y="660"/>
                    </a:cubicBezTo>
                    <a:cubicBezTo>
                      <a:pt x="231" y="659"/>
                      <a:pt x="233" y="656"/>
                      <a:pt x="233" y="653"/>
                    </a:cubicBezTo>
                    <a:cubicBezTo>
                      <a:pt x="229" y="629"/>
                      <a:pt x="229" y="629"/>
                      <a:pt x="229" y="629"/>
                    </a:cubicBezTo>
                    <a:cubicBezTo>
                      <a:pt x="229" y="626"/>
                      <a:pt x="225" y="624"/>
                      <a:pt x="222" y="624"/>
                    </a:cubicBezTo>
                    <a:cubicBezTo>
                      <a:pt x="219" y="625"/>
                      <a:pt x="217" y="628"/>
                      <a:pt x="217" y="631"/>
                    </a:cubicBezTo>
                    <a:lnTo>
                      <a:pt x="221" y="655"/>
                    </a:lnTo>
                    <a:close/>
                    <a:moveTo>
                      <a:pt x="482" y="608"/>
                    </a:moveTo>
                    <a:cubicBezTo>
                      <a:pt x="486" y="584"/>
                      <a:pt x="486" y="584"/>
                      <a:pt x="486" y="584"/>
                    </a:cubicBezTo>
                    <a:cubicBezTo>
                      <a:pt x="486" y="581"/>
                      <a:pt x="484" y="578"/>
                      <a:pt x="481" y="577"/>
                    </a:cubicBezTo>
                    <a:cubicBezTo>
                      <a:pt x="478" y="577"/>
                      <a:pt x="474" y="579"/>
                      <a:pt x="474" y="582"/>
                    </a:cubicBezTo>
                    <a:cubicBezTo>
                      <a:pt x="470" y="606"/>
                      <a:pt x="470" y="606"/>
                      <a:pt x="470" y="606"/>
                    </a:cubicBezTo>
                    <a:cubicBezTo>
                      <a:pt x="469" y="609"/>
                      <a:pt x="472" y="612"/>
                      <a:pt x="475" y="613"/>
                    </a:cubicBezTo>
                    <a:cubicBezTo>
                      <a:pt x="475" y="613"/>
                      <a:pt x="476" y="613"/>
                      <a:pt x="476" y="613"/>
                    </a:cubicBezTo>
                    <a:cubicBezTo>
                      <a:pt x="479" y="613"/>
                      <a:pt x="481" y="611"/>
                      <a:pt x="482" y="608"/>
                    </a:cubicBezTo>
                    <a:close/>
                    <a:moveTo>
                      <a:pt x="466" y="629"/>
                    </a:moveTo>
                    <a:cubicBezTo>
                      <a:pt x="462" y="653"/>
                      <a:pt x="462" y="653"/>
                      <a:pt x="462" y="653"/>
                    </a:cubicBezTo>
                    <a:cubicBezTo>
                      <a:pt x="461" y="656"/>
                      <a:pt x="464" y="659"/>
                      <a:pt x="467" y="660"/>
                    </a:cubicBezTo>
                    <a:cubicBezTo>
                      <a:pt x="467" y="660"/>
                      <a:pt x="468" y="660"/>
                      <a:pt x="468" y="660"/>
                    </a:cubicBezTo>
                    <a:cubicBezTo>
                      <a:pt x="471" y="660"/>
                      <a:pt x="473" y="658"/>
                      <a:pt x="474" y="655"/>
                    </a:cubicBezTo>
                    <a:cubicBezTo>
                      <a:pt x="478" y="631"/>
                      <a:pt x="478" y="631"/>
                      <a:pt x="478" y="631"/>
                    </a:cubicBezTo>
                    <a:cubicBezTo>
                      <a:pt x="478" y="628"/>
                      <a:pt x="476" y="625"/>
                      <a:pt x="473" y="624"/>
                    </a:cubicBezTo>
                    <a:cubicBezTo>
                      <a:pt x="470" y="624"/>
                      <a:pt x="467" y="626"/>
                      <a:pt x="466" y="629"/>
                    </a:cubicBezTo>
                    <a:close/>
                    <a:moveTo>
                      <a:pt x="490" y="560"/>
                    </a:moveTo>
                    <a:cubicBezTo>
                      <a:pt x="493" y="538"/>
                      <a:pt x="493" y="538"/>
                      <a:pt x="493" y="538"/>
                    </a:cubicBezTo>
                    <a:cubicBezTo>
                      <a:pt x="494" y="535"/>
                      <a:pt x="492" y="532"/>
                      <a:pt x="488" y="531"/>
                    </a:cubicBezTo>
                    <a:cubicBezTo>
                      <a:pt x="485" y="531"/>
                      <a:pt x="482" y="533"/>
                      <a:pt x="482" y="536"/>
                    </a:cubicBezTo>
                    <a:cubicBezTo>
                      <a:pt x="478" y="558"/>
                      <a:pt x="478" y="558"/>
                      <a:pt x="478" y="558"/>
                    </a:cubicBezTo>
                    <a:cubicBezTo>
                      <a:pt x="477" y="562"/>
                      <a:pt x="480" y="565"/>
                      <a:pt x="483" y="565"/>
                    </a:cubicBezTo>
                    <a:cubicBezTo>
                      <a:pt x="483" y="565"/>
                      <a:pt x="483" y="565"/>
                      <a:pt x="484" y="565"/>
                    </a:cubicBezTo>
                    <a:cubicBezTo>
                      <a:pt x="487" y="565"/>
                      <a:pt x="489" y="563"/>
                      <a:pt x="490" y="560"/>
                    </a:cubicBezTo>
                    <a:close/>
                    <a:moveTo>
                      <a:pt x="155" y="833"/>
                    </a:moveTo>
                    <a:cubicBezTo>
                      <a:pt x="539" y="833"/>
                      <a:pt x="539" y="833"/>
                      <a:pt x="539" y="833"/>
                    </a:cubicBezTo>
                    <a:cubicBezTo>
                      <a:pt x="539" y="808"/>
                      <a:pt x="539" y="808"/>
                      <a:pt x="539" y="808"/>
                    </a:cubicBezTo>
                    <a:cubicBezTo>
                      <a:pt x="155" y="808"/>
                      <a:pt x="155" y="808"/>
                      <a:pt x="155" y="808"/>
                    </a:cubicBezTo>
                    <a:lnTo>
                      <a:pt x="155" y="833"/>
                    </a:lnTo>
                    <a:close/>
                    <a:moveTo>
                      <a:pt x="316" y="58"/>
                    </a:moveTo>
                    <a:cubicBezTo>
                      <a:pt x="321" y="58"/>
                      <a:pt x="325" y="54"/>
                      <a:pt x="325" y="49"/>
                    </a:cubicBezTo>
                    <a:cubicBezTo>
                      <a:pt x="325" y="9"/>
                      <a:pt x="325" y="9"/>
                      <a:pt x="325" y="9"/>
                    </a:cubicBezTo>
                    <a:cubicBezTo>
                      <a:pt x="325" y="4"/>
                      <a:pt x="321" y="0"/>
                      <a:pt x="316" y="0"/>
                    </a:cubicBezTo>
                    <a:cubicBezTo>
                      <a:pt x="311" y="0"/>
                      <a:pt x="307" y="4"/>
                      <a:pt x="307" y="9"/>
                    </a:cubicBezTo>
                    <a:cubicBezTo>
                      <a:pt x="307" y="49"/>
                      <a:pt x="307" y="49"/>
                      <a:pt x="307" y="49"/>
                    </a:cubicBezTo>
                    <a:cubicBezTo>
                      <a:pt x="307" y="54"/>
                      <a:pt x="311" y="58"/>
                      <a:pt x="316" y="58"/>
                    </a:cubicBezTo>
                    <a:close/>
                    <a:moveTo>
                      <a:pt x="307" y="236"/>
                    </a:moveTo>
                    <a:cubicBezTo>
                      <a:pt x="307" y="275"/>
                      <a:pt x="307" y="275"/>
                      <a:pt x="307" y="275"/>
                    </a:cubicBezTo>
                    <a:cubicBezTo>
                      <a:pt x="307" y="280"/>
                      <a:pt x="311" y="284"/>
                      <a:pt x="316" y="284"/>
                    </a:cubicBezTo>
                    <a:cubicBezTo>
                      <a:pt x="321" y="284"/>
                      <a:pt x="325" y="280"/>
                      <a:pt x="325" y="275"/>
                    </a:cubicBezTo>
                    <a:cubicBezTo>
                      <a:pt x="325" y="236"/>
                      <a:pt x="325" y="236"/>
                      <a:pt x="325" y="236"/>
                    </a:cubicBezTo>
                    <a:cubicBezTo>
                      <a:pt x="325" y="231"/>
                      <a:pt x="321" y="227"/>
                      <a:pt x="316" y="227"/>
                    </a:cubicBezTo>
                    <a:cubicBezTo>
                      <a:pt x="311" y="227"/>
                      <a:pt x="307" y="231"/>
                      <a:pt x="307" y="236"/>
                    </a:cubicBezTo>
                    <a:close/>
                    <a:moveTo>
                      <a:pt x="262" y="66"/>
                    </a:moveTo>
                    <a:cubicBezTo>
                      <a:pt x="264" y="69"/>
                      <a:pt x="267" y="70"/>
                      <a:pt x="270" y="70"/>
                    </a:cubicBezTo>
                    <a:cubicBezTo>
                      <a:pt x="271" y="70"/>
                      <a:pt x="273" y="70"/>
                      <a:pt x="274" y="69"/>
                    </a:cubicBezTo>
                    <a:cubicBezTo>
                      <a:pt x="278" y="67"/>
                      <a:pt x="280" y="61"/>
                      <a:pt x="277" y="57"/>
                    </a:cubicBezTo>
                    <a:cubicBezTo>
                      <a:pt x="258" y="23"/>
                      <a:pt x="258" y="23"/>
                      <a:pt x="258" y="23"/>
                    </a:cubicBezTo>
                    <a:cubicBezTo>
                      <a:pt x="255" y="18"/>
                      <a:pt x="250" y="17"/>
                      <a:pt x="245" y="19"/>
                    </a:cubicBezTo>
                    <a:cubicBezTo>
                      <a:pt x="241" y="22"/>
                      <a:pt x="239" y="27"/>
                      <a:pt x="242" y="32"/>
                    </a:cubicBezTo>
                    <a:lnTo>
                      <a:pt x="262" y="66"/>
                    </a:lnTo>
                    <a:close/>
                    <a:moveTo>
                      <a:pt x="375" y="262"/>
                    </a:moveTo>
                    <a:cubicBezTo>
                      <a:pt x="377" y="265"/>
                      <a:pt x="380" y="267"/>
                      <a:pt x="383" y="267"/>
                    </a:cubicBezTo>
                    <a:cubicBezTo>
                      <a:pt x="384" y="267"/>
                      <a:pt x="386" y="266"/>
                      <a:pt x="387" y="265"/>
                    </a:cubicBezTo>
                    <a:cubicBezTo>
                      <a:pt x="392" y="263"/>
                      <a:pt x="393" y="257"/>
                      <a:pt x="391" y="253"/>
                    </a:cubicBezTo>
                    <a:cubicBezTo>
                      <a:pt x="371" y="219"/>
                      <a:pt x="371" y="219"/>
                      <a:pt x="371" y="219"/>
                    </a:cubicBezTo>
                    <a:cubicBezTo>
                      <a:pt x="368" y="214"/>
                      <a:pt x="363" y="213"/>
                      <a:pt x="358" y="215"/>
                    </a:cubicBezTo>
                    <a:cubicBezTo>
                      <a:pt x="354" y="218"/>
                      <a:pt x="353" y="223"/>
                      <a:pt x="355" y="228"/>
                    </a:cubicBezTo>
                    <a:lnTo>
                      <a:pt x="375" y="262"/>
                    </a:lnTo>
                    <a:close/>
                    <a:moveTo>
                      <a:pt x="197" y="84"/>
                    </a:moveTo>
                    <a:cubicBezTo>
                      <a:pt x="231" y="103"/>
                      <a:pt x="231" y="103"/>
                      <a:pt x="231" y="103"/>
                    </a:cubicBezTo>
                    <a:cubicBezTo>
                      <a:pt x="232" y="104"/>
                      <a:pt x="234" y="105"/>
                      <a:pt x="235" y="105"/>
                    </a:cubicBezTo>
                    <a:cubicBezTo>
                      <a:pt x="239" y="105"/>
                      <a:pt x="242" y="103"/>
                      <a:pt x="243" y="100"/>
                    </a:cubicBezTo>
                    <a:cubicBezTo>
                      <a:pt x="246" y="96"/>
                      <a:pt x="244" y="90"/>
                      <a:pt x="240" y="88"/>
                    </a:cubicBezTo>
                    <a:cubicBezTo>
                      <a:pt x="206" y="68"/>
                      <a:pt x="206" y="68"/>
                      <a:pt x="206" y="68"/>
                    </a:cubicBezTo>
                    <a:cubicBezTo>
                      <a:pt x="201" y="65"/>
                      <a:pt x="196" y="67"/>
                      <a:pt x="193" y="71"/>
                    </a:cubicBezTo>
                    <a:cubicBezTo>
                      <a:pt x="191" y="76"/>
                      <a:pt x="192" y="81"/>
                      <a:pt x="197" y="84"/>
                    </a:cubicBezTo>
                    <a:close/>
                    <a:moveTo>
                      <a:pt x="427" y="217"/>
                    </a:moveTo>
                    <a:cubicBezTo>
                      <a:pt x="429" y="217"/>
                      <a:pt x="430" y="218"/>
                      <a:pt x="432" y="218"/>
                    </a:cubicBezTo>
                    <a:cubicBezTo>
                      <a:pt x="435" y="218"/>
                      <a:pt x="438" y="216"/>
                      <a:pt x="439" y="213"/>
                    </a:cubicBezTo>
                    <a:cubicBezTo>
                      <a:pt x="442" y="209"/>
                      <a:pt x="440" y="204"/>
                      <a:pt x="436" y="201"/>
                    </a:cubicBezTo>
                    <a:cubicBezTo>
                      <a:pt x="402" y="181"/>
                      <a:pt x="402" y="181"/>
                      <a:pt x="402" y="181"/>
                    </a:cubicBezTo>
                    <a:cubicBezTo>
                      <a:pt x="397" y="179"/>
                      <a:pt x="392" y="180"/>
                      <a:pt x="389" y="184"/>
                    </a:cubicBezTo>
                    <a:cubicBezTo>
                      <a:pt x="387" y="189"/>
                      <a:pt x="388" y="194"/>
                      <a:pt x="393" y="197"/>
                    </a:cubicBezTo>
                    <a:lnTo>
                      <a:pt x="427" y="217"/>
                    </a:lnTo>
                    <a:close/>
                    <a:moveTo>
                      <a:pt x="183" y="151"/>
                    </a:moveTo>
                    <a:cubicBezTo>
                      <a:pt x="223" y="151"/>
                      <a:pt x="223" y="151"/>
                      <a:pt x="223" y="151"/>
                    </a:cubicBezTo>
                    <a:cubicBezTo>
                      <a:pt x="228" y="151"/>
                      <a:pt x="232" y="147"/>
                      <a:pt x="232" y="142"/>
                    </a:cubicBezTo>
                    <a:cubicBezTo>
                      <a:pt x="232" y="137"/>
                      <a:pt x="228" y="133"/>
                      <a:pt x="223" y="133"/>
                    </a:cubicBezTo>
                    <a:cubicBezTo>
                      <a:pt x="183" y="133"/>
                      <a:pt x="183" y="133"/>
                      <a:pt x="183" y="133"/>
                    </a:cubicBezTo>
                    <a:cubicBezTo>
                      <a:pt x="178" y="133"/>
                      <a:pt x="174" y="137"/>
                      <a:pt x="174" y="142"/>
                    </a:cubicBezTo>
                    <a:cubicBezTo>
                      <a:pt x="174" y="147"/>
                      <a:pt x="178" y="151"/>
                      <a:pt x="183" y="151"/>
                    </a:cubicBezTo>
                    <a:close/>
                    <a:moveTo>
                      <a:pt x="401" y="142"/>
                    </a:moveTo>
                    <a:cubicBezTo>
                      <a:pt x="401" y="147"/>
                      <a:pt x="405" y="151"/>
                      <a:pt x="410" y="151"/>
                    </a:cubicBezTo>
                    <a:cubicBezTo>
                      <a:pt x="449" y="151"/>
                      <a:pt x="449" y="151"/>
                      <a:pt x="449" y="151"/>
                    </a:cubicBezTo>
                    <a:cubicBezTo>
                      <a:pt x="454" y="151"/>
                      <a:pt x="458" y="147"/>
                      <a:pt x="458" y="142"/>
                    </a:cubicBezTo>
                    <a:cubicBezTo>
                      <a:pt x="458" y="137"/>
                      <a:pt x="454" y="133"/>
                      <a:pt x="449" y="133"/>
                    </a:cubicBezTo>
                    <a:cubicBezTo>
                      <a:pt x="410" y="133"/>
                      <a:pt x="410" y="133"/>
                      <a:pt x="410" y="133"/>
                    </a:cubicBezTo>
                    <a:cubicBezTo>
                      <a:pt x="405" y="133"/>
                      <a:pt x="401" y="137"/>
                      <a:pt x="401" y="142"/>
                    </a:cubicBezTo>
                    <a:close/>
                    <a:moveTo>
                      <a:pt x="243" y="184"/>
                    </a:moveTo>
                    <a:cubicBezTo>
                      <a:pt x="241" y="180"/>
                      <a:pt x="235" y="179"/>
                      <a:pt x="231" y="181"/>
                    </a:cubicBezTo>
                    <a:cubicBezTo>
                      <a:pt x="197" y="201"/>
                      <a:pt x="197" y="201"/>
                      <a:pt x="197" y="201"/>
                    </a:cubicBezTo>
                    <a:cubicBezTo>
                      <a:pt x="192" y="204"/>
                      <a:pt x="191" y="209"/>
                      <a:pt x="193" y="213"/>
                    </a:cubicBezTo>
                    <a:cubicBezTo>
                      <a:pt x="195" y="216"/>
                      <a:pt x="198" y="218"/>
                      <a:pt x="201" y="218"/>
                    </a:cubicBezTo>
                    <a:cubicBezTo>
                      <a:pt x="203" y="218"/>
                      <a:pt x="204" y="217"/>
                      <a:pt x="206" y="217"/>
                    </a:cubicBezTo>
                    <a:cubicBezTo>
                      <a:pt x="240" y="197"/>
                      <a:pt x="240" y="197"/>
                      <a:pt x="240" y="197"/>
                    </a:cubicBezTo>
                    <a:cubicBezTo>
                      <a:pt x="244" y="194"/>
                      <a:pt x="246" y="189"/>
                      <a:pt x="243" y="184"/>
                    </a:cubicBezTo>
                    <a:close/>
                    <a:moveTo>
                      <a:pt x="389" y="100"/>
                    </a:moveTo>
                    <a:cubicBezTo>
                      <a:pt x="391" y="103"/>
                      <a:pt x="394" y="105"/>
                      <a:pt x="397" y="105"/>
                    </a:cubicBezTo>
                    <a:cubicBezTo>
                      <a:pt x="399" y="105"/>
                      <a:pt x="400" y="104"/>
                      <a:pt x="402" y="103"/>
                    </a:cubicBezTo>
                    <a:cubicBezTo>
                      <a:pt x="436" y="84"/>
                      <a:pt x="436" y="84"/>
                      <a:pt x="436" y="84"/>
                    </a:cubicBezTo>
                    <a:cubicBezTo>
                      <a:pt x="440" y="81"/>
                      <a:pt x="442" y="76"/>
                      <a:pt x="439" y="71"/>
                    </a:cubicBezTo>
                    <a:cubicBezTo>
                      <a:pt x="437" y="67"/>
                      <a:pt x="431" y="65"/>
                      <a:pt x="427" y="68"/>
                    </a:cubicBezTo>
                    <a:cubicBezTo>
                      <a:pt x="393" y="88"/>
                      <a:pt x="393" y="88"/>
                      <a:pt x="393" y="88"/>
                    </a:cubicBezTo>
                    <a:cubicBezTo>
                      <a:pt x="388" y="90"/>
                      <a:pt x="387" y="96"/>
                      <a:pt x="389" y="100"/>
                    </a:cubicBezTo>
                    <a:close/>
                    <a:moveTo>
                      <a:pt x="245" y="265"/>
                    </a:moveTo>
                    <a:cubicBezTo>
                      <a:pt x="247" y="266"/>
                      <a:pt x="248" y="267"/>
                      <a:pt x="250" y="267"/>
                    </a:cubicBezTo>
                    <a:cubicBezTo>
                      <a:pt x="253" y="267"/>
                      <a:pt x="256" y="265"/>
                      <a:pt x="258" y="262"/>
                    </a:cubicBezTo>
                    <a:cubicBezTo>
                      <a:pt x="277" y="228"/>
                      <a:pt x="277" y="228"/>
                      <a:pt x="277" y="228"/>
                    </a:cubicBezTo>
                    <a:cubicBezTo>
                      <a:pt x="280" y="223"/>
                      <a:pt x="279" y="218"/>
                      <a:pt x="274" y="215"/>
                    </a:cubicBezTo>
                    <a:cubicBezTo>
                      <a:pt x="270" y="213"/>
                      <a:pt x="264" y="214"/>
                      <a:pt x="262" y="219"/>
                    </a:cubicBezTo>
                    <a:cubicBezTo>
                      <a:pt x="242" y="253"/>
                      <a:pt x="242" y="253"/>
                      <a:pt x="242" y="253"/>
                    </a:cubicBezTo>
                    <a:cubicBezTo>
                      <a:pt x="239" y="257"/>
                      <a:pt x="241" y="263"/>
                      <a:pt x="245" y="265"/>
                    </a:cubicBezTo>
                    <a:close/>
                    <a:moveTo>
                      <a:pt x="359" y="69"/>
                    </a:moveTo>
                    <a:cubicBezTo>
                      <a:pt x="360" y="70"/>
                      <a:pt x="361" y="70"/>
                      <a:pt x="363" y="70"/>
                    </a:cubicBezTo>
                    <a:cubicBezTo>
                      <a:pt x="366" y="70"/>
                      <a:pt x="369" y="69"/>
                      <a:pt x="371" y="66"/>
                    </a:cubicBezTo>
                    <a:cubicBezTo>
                      <a:pt x="391" y="32"/>
                      <a:pt x="391" y="32"/>
                      <a:pt x="391" y="32"/>
                    </a:cubicBezTo>
                    <a:cubicBezTo>
                      <a:pt x="393" y="27"/>
                      <a:pt x="392" y="22"/>
                      <a:pt x="387" y="19"/>
                    </a:cubicBezTo>
                    <a:cubicBezTo>
                      <a:pt x="383" y="17"/>
                      <a:pt x="378" y="18"/>
                      <a:pt x="375" y="23"/>
                    </a:cubicBezTo>
                    <a:cubicBezTo>
                      <a:pt x="355" y="57"/>
                      <a:pt x="355" y="57"/>
                      <a:pt x="355" y="57"/>
                    </a:cubicBezTo>
                    <a:cubicBezTo>
                      <a:pt x="353" y="61"/>
                      <a:pt x="354" y="67"/>
                      <a:pt x="359" y="69"/>
                    </a:cubicBezTo>
                    <a:close/>
                    <a:moveTo>
                      <a:pt x="82" y="444"/>
                    </a:moveTo>
                    <a:cubicBezTo>
                      <a:pt x="83" y="444"/>
                      <a:pt x="84" y="444"/>
                      <a:pt x="86" y="444"/>
                    </a:cubicBezTo>
                    <a:cubicBezTo>
                      <a:pt x="91" y="444"/>
                      <a:pt x="95" y="441"/>
                      <a:pt x="97" y="436"/>
                    </a:cubicBezTo>
                    <a:cubicBezTo>
                      <a:pt x="97" y="435"/>
                      <a:pt x="129" y="336"/>
                      <a:pt x="200" y="336"/>
                    </a:cubicBezTo>
                    <a:cubicBezTo>
                      <a:pt x="231" y="336"/>
                      <a:pt x="247" y="346"/>
                      <a:pt x="264" y="356"/>
                    </a:cubicBezTo>
                    <a:cubicBezTo>
                      <a:pt x="288" y="370"/>
                      <a:pt x="311" y="383"/>
                      <a:pt x="363" y="355"/>
                    </a:cubicBezTo>
                    <a:cubicBezTo>
                      <a:pt x="396" y="337"/>
                      <a:pt x="414" y="321"/>
                      <a:pt x="429" y="308"/>
                    </a:cubicBezTo>
                    <a:cubicBezTo>
                      <a:pt x="450" y="290"/>
                      <a:pt x="460" y="281"/>
                      <a:pt x="496" y="281"/>
                    </a:cubicBezTo>
                    <a:cubicBezTo>
                      <a:pt x="545" y="281"/>
                      <a:pt x="594" y="361"/>
                      <a:pt x="609" y="392"/>
                    </a:cubicBezTo>
                    <a:cubicBezTo>
                      <a:pt x="612" y="398"/>
                      <a:pt x="619" y="401"/>
                      <a:pt x="625" y="398"/>
                    </a:cubicBezTo>
                    <a:cubicBezTo>
                      <a:pt x="631" y="395"/>
                      <a:pt x="633" y="388"/>
                      <a:pt x="631" y="382"/>
                    </a:cubicBezTo>
                    <a:cubicBezTo>
                      <a:pt x="628" y="377"/>
                      <a:pt x="570" y="257"/>
                      <a:pt x="496" y="257"/>
                    </a:cubicBezTo>
                    <a:cubicBezTo>
                      <a:pt x="451" y="257"/>
                      <a:pt x="435" y="271"/>
                      <a:pt x="413" y="290"/>
                    </a:cubicBezTo>
                    <a:cubicBezTo>
                      <a:pt x="399" y="302"/>
                      <a:pt x="382" y="317"/>
                      <a:pt x="352" y="334"/>
                    </a:cubicBezTo>
                    <a:cubicBezTo>
                      <a:pt x="312" y="355"/>
                      <a:pt x="298" y="348"/>
                      <a:pt x="276" y="335"/>
                    </a:cubicBezTo>
                    <a:cubicBezTo>
                      <a:pt x="258" y="325"/>
                      <a:pt x="237" y="312"/>
                      <a:pt x="200" y="312"/>
                    </a:cubicBezTo>
                    <a:cubicBezTo>
                      <a:pt x="112" y="312"/>
                      <a:pt x="76" y="424"/>
                      <a:pt x="74" y="429"/>
                    </a:cubicBezTo>
                    <a:cubicBezTo>
                      <a:pt x="72" y="435"/>
                      <a:pt x="76" y="442"/>
                      <a:pt x="82" y="444"/>
                    </a:cubicBezTo>
                    <a:close/>
                  </a:path>
                </a:pathLst>
              </a:custGeom>
              <a:solidFill>
                <a:srgbClr val="98BA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grpSp>
        <p:nvGrpSpPr>
          <p:cNvPr id="79" name="그룹 6"/>
          <p:cNvGrpSpPr/>
          <p:nvPr userDrawn="1"/>
        </p:nvGrpSpPr>
        <p:grpSpPr>
          <a:xfrm>
            <a:off x="287339" y="2440080"/>
            <a:ext cx="3857625" cy="31749"/>
            <a:chOff x="509588" y="2508251"/>
            <a:chExt cx="3857625" cy="31749"/>
          </a:xfrm>
        </p:grpSpPr>
        <p:sp>
          <p:nvSpPr>
            <p:cNvPr id="80" name="Rectangle 5"/>
            <p:cNvSpPr>
              <a:spLocks noChangeArrowheads="1"/>
            </p:cNvSpPr>
            <p:nvPr/>
          </p:nvSpPr>
          <p:spPr bwMode="auto">
            <a:xfrm>
              <a:off x="2805113" y="2508251"/>
              <a:ext cx="1038225" cy="31749"/>
            </a:xfrm>
            <a:prstGeom prst="rect">
              <a:avLst/>
            </a:prstGeom>
            <a:solidFill>
              <a:srgbClr val="E75D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1" name="Rectangle 6"/>
            <p:cNvSpPr>
              <a:spLocks noChangeArrowheads="1"/>
            </p:cNvSpPr>
            <p:nvPr/>
          </p:nvSpPr>
          <p:spPr bwMode="auto">
            <a:xfrm>
              <a:off x="509588" y="2508251"/>
              <a:ext cx="1735138" cy="31749"/>
            </a:xfrm>
            <a:prstGeom prst="rect">
              <a:avLst/>
            </a:prstGeom>
            <a:solidFill>
              <a:srgbClr val="084F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2" name="Rectangle 7"/>
            <p:cNvSpPr>
              <a:spLocks noChangeArrowheads="1"/>
            </p:cNvSpPr>
            <p:nvPr/>
          </p:nvSpPr>
          <p:spPr bwMode="auto">
            <a:xfrm>
              <a:off x="2235201" y="2508251"/>
              <a:ext cx="627063" cy="31749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3" name="Rectangle 8"/>
            <p:cNvSpPr>
              <a:spLocks noChangeArrowheads="1"/>
            </p:cNvSpPr>
            <p:nvPr/>
          </p:nvSpPr>
          <p:spPr bwMode="auto">
            <a:xfrm>
              <a:off x="3836988" y="2508251"/>
              <a:ext cx="530225" cy="31749"/>
            </a:xfrm>
            <a:prstGeom prst="rect">
              <a:avLst/>
            </a:prstGeom>
            <a:solidFill>
              <a:srgbClr val="059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4" name="Rectangle 9"/>
            <p:cNvSpPr>
              <a:spLocks noChangeArrowheads="1"/>
            </p:cNvSpPr>
            <p:nvPr/>
          </p:nvSpPr>
          <p:spPr bwMode="auto">
            <a:xfrm>
              <a:off x="3584576" y="2508251"/>
              <a:ext cx="265113" cy="31749"/>
            </a:xfrm>
            <a:prstGeom prst="rect">
              <a:avLst/>
            </a:prstGeom>
            <a:solidFill>
              <a:srgbClr val="B93D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49" name="그림 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00" t="5448" r="83667" b="89072"/>
          <a:stretch/>
        </p:blipFill>
        <p:spPr>
          <a:xfrm>
            <a:off x="224782" y="108505"/>
            <a:ext cx="1082040" cy="281941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 xmlns="">
        <p15:guide id="1" pos="3356" userDrawn="1">
          <p15:clr>
            <a:srgbClr val="FBAE40"/>
          </p15:clr>
        </p15:guide>
        <p15:guide id="2" pos="181" userDrawn="1">
          <p15:clr>
            <a:srgbClr val="FBAE40"/>
          </p15:clr>
        </p15:guide>
        <p15:guide id="3" pos="653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661" y="312250"/>
            <a:ext cx="9191566" cy="115864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2661" y="1595731"/>
            <a:ext cx="9191566" cy="3803392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661" y="5555921"/>
            <a:ext cx="2397800" cy="319146"/>
          </a:xfrm>
          <a:prstGeom prst="rect">
            <a:avLst/>
          </a:prstGeom>
        </p:spPr>
        <p:txBody>
          <a:bodyPr/>
          <a:lstStyle/>
          <a:p>
            <a:fld id="{7D575AEA-0F6E-4EBB-A6E2-146D45D7A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30094" y="5555921"/>
            <a:ext cx="3596700" cy="319146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26427" y="5555921"/>
            <a:ext cx="2397800" cy="319146"/>
          </a:xfrm>
          <a:prstGeom prst="rect">
            <a:avLst/>
          </a:prstGeom>
        </p:spPr>
        <p:txBody>
          <a:bodyPr/>
          <a:lstStyle/>
          <a:p>
            <a:fld id="{4F60C47D-BA1B-4F63-B5D6-7C629E789E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그림 44">
            <a:extLst>
              <a:ext uri="{FF2B5EF4-FFF2-40B4-BE49-F238E27FC236}">
                <a16:creationId xmlns:a16="http://schemas.microsoft.com/office/drawing/2014/main" xmlns="" id="{47DE8471-4C95-41F6-B03D-77D9CCF6BE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933395" y="201201"/>
            <a:ext cx="1443655" cy="22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1446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500" b="87917"/>
          <a:stretch/>
        </p:blipFill>
        <p:spPr>
          <a:xfrm>
            <a:off x="9513888" y="12581"/>
            <a:ext cx="1143000" cy="621507"/>
          </a:xfrm>
          <a:prstGeom prst="rect">
            <a:avLst/>
          </a:prstGeom>
        </p:spPr>
      </p:pic>
      <p:sp>
        <p:nvSpPr>
          <p:cNvPr id="3" name="Round Same Side Corner Rectangle 2"/>
          <p:cNvSpPr/>
          <p:nvPr userDrawn="1"/>
        </p:nvSpPr>
        <p:spPr>
          <a:xfrm>
            <a:off x="9721055" y="5729864"/>
            <a:ext cx="853124" cy="264058"/>
          </a:xfrm>
          <a:prstGeom prst="round2Same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4813" y="1"/>
            <a:ext cx="10492936" cy="732649"/>
          </a:xfrm>
          <a:prstGeom prst="rect">
            <a:avLst/>
          </a:prstGeom>
        </p:spPr>
        <p:txBody>
          <a:bodyPr lIns="91434" tIns="45718" rIns="91434" bIns="45718" anchor="ctr"/>
          <a:lstStyle>
            <a:lvl1pPr marL="0" algn="l" defTabSz="1072789" rtl="0" eaLnBrk="1" latinLnBrk="0" hangingPunct="1">
              <a:defRPr lang="ko-KR" altLang="en-US" sz="3500" b="1" kern="120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HYGothic-Extra" pitchFamily="18" charset="-127"/>
                <a:cs typeface="Arial" pitchFamily="34" charset="0"/>
              </a:defRPr>
            </a:lvl1pPr>
          </a:lstStyle>
          <a:p>
            <a:r>
              <a:rPr lang="en-US" altLang="ko-KR" dirty="0"/>
              <a:t>Arial 40pt - 1 row / 24pt - 2 rows</a:t>
            </a:r>
            <a:endParaRPr lang="ko-KR" altLang="en-US" dirty="0"/>
          </a:p>
        </p:txBody>
      </p:sp>
      <p:sp>
        <p:nvSpPr>
          <p:cNvPr id="8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1958568" y="1455119"/>
            <a:ext cx="6739757" cy="3084162"/>
          </a:xfrm>
          <a:prstGeom prst="rect">
            <a:avLst/>
          </a:prstGeom>
        </p:spPr>
        <p:txBody>
          <a:bodyPr lIns="0" tIns="45718" rIns="91434" bIns="45718"/>
          <a:lstStyle>
            <a:lvl1pPr marL="0" indent="-719949" algn="just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Pct val="120000"/>
              <a:buFont typeface="+mj-lt"/>
              <a:buAutoNum type="romanUcPeriod"/>
              <a:defRPr sz="2400" b="1" baseline="0">
                <a:solidFill>
                  <a:schemeClr val="tx2"/>
                </a:solidFill>
                <a:latin typeface="+mn-lt"/>
                <a:cs typeface="Arial" pitchFamily="34" charset="0"/>
              </a:defRPr>
            </a:lvl1pPr>
            <a:lvl2pPr marL="719994" indent="179998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-"/>
              <a:defRPr lang="en-US" altLang="en-US" sz="1800" b="1" dirty="0" smtClean="0">
                <a:solidFill>
                  <a:schemeClr val="tx2"/>
                </a:solidFill>
                <a:latin typeface="+mn-lt"/>
                <a:ea typeface="+mn-ea"/>
                <a:cs typeface="Arial" pitchFamily="34" charset="0"/>
              </a:defRPr>
            </a:lvl2pPr>
            <a:lvl3pPr marL="0" indent="-719949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+mj-lt"/>
              <a:buAutoNum type="romanUcPeriod"/>
              <a:defRPr sz="2400" b="1">
                <a:solidFill>
                  <a:schemeClr val="tx2"/>
                </a:solidFill>
                <a:latin typeface="+mn-lt"/>
              </a:defRPr>
            </a:lvl3pPr>
            <a:lvl4pPr marL="0" indent="-719949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+mj-lt"/>
              <a:buAutoNum type="romanUcPeriod"/>
              <a:defRPr sz="2400" b="1">
                <a:solidFill>
                  <a:schemeClr val="tx2"/>
                </a:solidFill>
                <a:latin typeface="+mn-lt"/>
              </a:defRPr>
            </a:lvl4pPr>
            <a:lvl5pPr marL="0" indent="-719949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+mj-lt"/>
              <a:buAutoNum type="romanUcPeriod"/>
              <a:defRPr sz="2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9" hasCustomPrompt="1"/>
          </p:nvPr>
        </p:nvSpPr>
        <p:spPr>
          <a:xfrm>
            <a:off x="287338" y="5275073"/>
            <a:ext cx="10080626" cy="319701"/>
          </a:xfrm>
          <a:prstGeom prst="rect">
            <a:avLst/>
          </a:prstGeom>
        </p:spPr>
        <p:txBody>
          <a:bodyPr lIns="0" tIns="45718" rIns="91434" bIns="0" anchor="b" anchorCtr="0"/>
          <a:lstStyle>
            <a:lvl1pPr marL="0" indent="0">
              <a:spcBef>
                <a:spcPts val="0"/>
              </a:spcBef>
              <a:buNone/>
              <a:defRPr sz="900" i="0" baseline="0">
                <a:solidFill>
                  <a:schemeClr val="tx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Sources and footnotes</a:t>
            </a:r>
          </a:p>
        </p:txBody>
      </p:sp>
      <p:sp>
        <p:nvSpPr>
          <p:cNvPr id="13" name="Rectangle 6"/>
          <p:cNvSpPr>
            <a:spLocks noChangeArrowheads="1"/>
          </p:cNvSpPr>
          <p:nvPr userDrawn="1"/>
        </p:nvSpPr>
        <p:spPr bwMode="black">
          <a:xfrm>
            <a:off x="217654" y="5746652"/>
            <a:ext cx="2849452" cy="283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7344" tIns="33671" rIns="67344" bIns="33671">
            <a:spAutoFit/>
          </a:bodyPr>
          <a:lstStyle/>
          <a:p>
            <a:pPr defTabSz="672976" eaLnBrk="0" hangingPunct="0">
              <a:defRPr/>
            </a:pPr>
            <a:r>
              <a:rPr lang="en-US" altLang="ko-KR" sz="1400" b="1" dirty="0">
                <a:solidFill>
                  <a:schemeClr val="accent1"/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S</a:t>
            </a:r>
            <a:r>
              <a:rPr lang="en-US" altLang="ko-KR" sz="1400" b="0" dirty="0">
                <a:solidFill>
                  <a:schemeClr val="tx2"/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amsung </a:t>
            </a:r>
            <a:r>
              <a:rPr lang="en-US" altLang="ko-KR" sz="1400" b="1" dirty="0">
                <a:solidFill>
                  <a:schemeClr val="accent1"/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R</a:t>
            </a:r>
            <a:r>
              <a:rPr lang="en-US" altLang="ko-KR" sz="1400" b="0" dirty="0">
                <a:solidFill>
                  <a:schemeClr val="tx2"/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&amp;D Institute </a:t>
            </a:r>
            <a:r>
              <a:rPr lang="en-US" altLang="ko-KR" sz="1400" b="1" dirty="0">
                <a:solidFill>
                  <a:schemeClr val="accent1"/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R</a:t>
            </a:r>
            <a:r>
              <a:rPr lang="en-US" altLang="ko-KR" sz="1400" b="0" dirty="0">
                <a:solidFill>
                  <a:schemeClr val="tx2"/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ussia</a:t>
            </a:r>
            <a:endParaRPr lang="en-US" altLang="en-US" sz="1400" b="0" dirty="0">
              <a:solidFill>
                <a:schemeClr val="tx2"/>
              </a:solidFill>
              <a:latin typeface="Arial" pitchFamily="34" charset="0"/>
              <a:ea typeface="HY견고딕" pitchFamily="18" charset="-127"/>
              <a:cs typeface="Arial" pitchFamily="34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 userDrawn="1"/>
        </p:nvSpPr>
        <p:spPr bwMode="black">
          <a:xfrm>
            <a:off x="9721055" y="5746652"/>
            <a:ext cx="853124" cy="283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7344" tIns="33671" rIns="67344" bIns="33671">
            <a:spAutoFit/>
          </a:bodyPr>
          <a:lstStyle/>
          <a:p>
            <a:pPr algn="ctr" defTabSz="672976" eaLnBrk="0" hangingPunct="0">
              <a:defRPr/>
            </a:pPr>
            <a:r>
              <a:rPr lang="en-US" altLang="en-US" sz="1400" b="0" dirty="0">
                <a:solidFill>
                  <a:schemeClr val="tx2"/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Page</a:t>
            </a:r>
            <a:r>
              <a:rPr lang="en-US" altLang="en-US" sz="1400" b="0" dirty="0">
                <a:solidFill>
                  <a:schemeClr val="accent1"/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 </a:t>
            </a:r>
            <a:fld id="{029918DC-C8F7-4D02-9AD2-58A659584AEF}" type="slidenum">
              <a:rPr lang="en-US" altLang="en-US" sz="1400" b="1" smtClean="0">
                <a:solidFill>
                  <a:schemeClr val="accent1"/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pPr algn="ctr" defTabSz="672976" eaLnBrk="0" hangingPunct="0">
                <a:defRPr/>
              </a:pPr>
              <a:t>‹#›</a:t>
            </a:fld>
            <a:endParaRPr lang="en-US" altLang="en-US" sz="1400" b="1" dirty="0">
              <a:solidFill>
                <a:schemeClr val="accent1"/>
              </a:solidFill>
              <a:latin typeface="Arial" pitchFamily="34" charset="0"/>
              <a:ea typeface="HY견고딕" pitchFamily="18" charset="-127"/>
              <a:cs typeface="Arial" pitchFamily="34" charset="0"/>
            </a:endParaRPr>
          </a:p>
        </p:txBody>
      </p:sp>
      <p:pic>
        <p:nvPicPr>
          <p:cNvPr id="15" name="그림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0" t="11954" r="2500" b="86713"/>
          <a:stretch/>
        </p:blipFill>
        <p:spPr>
          <a:xfrm>
            <a:off x="267153" y="696310"/>
            <a:ext cx="10140950" cy="8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0001858"/>
      </p:ext>
    </p:extLst>
  </p:cSld>
  <p:clrMapOvr>
    <a:masterClrMapping/>
  </p:clrMapOvr>
  <p:transition advClick="0"/>
  <p:extLst>
    <p:ext uri="{DCECCB84-F9BA-43D5-87BE-67443E8EF086}">
      <p15:sldGuideLst xmlns:p15="http://schemas.microsoft.com/office/powerpoint/2012/main" xmlns="">
        <p15:guide id="1" orient="horz" pos="1888" userDrawn="1">
          <p15:clr>
            <a:srgbClr val="FBAE40"/>
          </p15:clr>
        </p15:guide>
        <p15:guide id="2" pos="3357" userDrawn="1">
          <p15:clr>
            <a:srgbClr val="FBAE40"/>
          </p15:clr>
        </p15:guide>
        <p15:guide id="3" pos="6532" userDrawn="1">
          <p15:clr>
            <a:srgbClr val="FBAE40"/>
          </p15:clr>
        </p15:guide>
        <p15:guide id="4" pos="18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500" b="87917"/>
          <a:stretch/>
        </p:blipFill>
        <p:spPr>
          <a:xfrm>
            <a:off x="9513888" y="12581"/>
            <a:ext cx="1143000" cy="6215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3954" y="1"/>
            <a:ext cx="10492936" cy="732649"/>
          </a:xfrm>
          <a:prstGeom prst="rect">
            <a:avLst/>
          </a:prstGeom>
        </p:spPr>
        <p:txBody>
          <a:bodyPr lIns="91434" tIns="45718" rIns="91434" bIns="45718" anchor="ctr"/>
          <a:lstStyle>
            <a:lvl1pPr marL="0" algn="l" defTabSz="1072789" rtl="0" eaLnBrk="1" latinLnBrk="0" hangingPunct="1">
              <a:defRPr lang="ko-KR" altLang="en-US" sz="3500" b="1" kern="120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HYGothic-Extra" pitchFamily="18" charset="-127"/>
                <a:cs typeface="Arial" pitchFamily="34" charset="0"/>
              </a:defRPr>
            </a:lvl1pPr>
          </a:lstStyle>
          <a:p>
            <a:r>
              <a:rPr lang="en-US" altLang="ko-KR" dirty="0"/>
              <a:t>Arial 40pt - 1 row / 24pt - 2 rows</a:t>
            </a:r>
            <a:endParaRPr lang="ko-KR" altLang="en-US" dirty="0"/>
          </a:p>
        </p:txBody>
      </p:sp>
      <p:sp>
        <p:nvSpPr>
          <p:cNvPr id="8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288444" y="857170"/>
            <a:ext cx="10080000" cy="4417903"/>
          </a:xfrm>
          <a:prstGeom prst="rect">
            <a:avLst/>
          </a:prstGeom>
        </p:spPr>
        <p:txBody>
          <a:bodyPr lIns="0" tIns="45718" rIns="0" bIns="45718"/>
          <a:lstStyle>
            <a:lvl1pPr marL="251982" indent="-251982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5000"/>
              <a:buFont typeface="Wingdings" pitchFamily="2" charset="2"/>
              <a:buChar char="§"/>
              <a:defRPr sz="1600" baseline="0">
                <a:latin typeface="Arial" pitchFamily="34" charset="0"/>
                <a:cs typeface="Arial" pitchFamily="34" charset="0"/>
              </a:defRPr>
            </a:lvl1pPr>
            <a:lvl2pPr marL="467966" indent="-215984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5000"/>
              <a:buFont typeface="Arial" pitchFamily="34" charset="0"/>
              <a:buChar char="-"/>
              <a:defRPr lang="en-US" altLang="en-US" sz="16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3951" indent="-215984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sz="1600" baseline="0">
                <a:solidFill>
                  <a:schemeClr val="tx1"/>
                </a:solidFill>
              </a:defRPr>
            </a:lvl3pPr>
            <a:lvl4pPr marL="899936" indent="-215984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4pPr>
            <a:lvl5pPr marL="1115919" indent="-215984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endParaRPr lang="en-US" dirty="0"/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9" hasCustomPrompt="1"/>
          </p:nvPr>
        </p:nvSpPr>
        <p:spPr>
          <a:xfrm>
            <a:off x="287339" y="5275073"/>
            <a:ext cx="10080625" cy="319701"/>
          </a:xfrm>
          <a:prstGeom prst="rect">
            <a:avLst/>
          </a:prstGeom>
        </p:spPr>
        <p:txBody>
          <a:bodyPr lIns="0" tIns="45718" rIns="91434" bIns="0" anchor="b" anchorCtr="0"/>
          <a:lstStyle>
            <a:lvl1pPr marL="0" indent="0">
              <a:spcBef>
                <a:spcPts val="0"/>
              </a:spcBef>
              <a:buNone/>
              <a:defRPr sz="900" i="0" baseline="0">
                <a:solidFill>
                  <a:schemeClr val="tx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Sources and footnotes</a:t>
            </a:r>
          </a:p>
        </p:txBody>
      </p:sp>
      <p:sp>
        <p:nvSpPr>
          <p:cNvPr id="15" name="Rectangle 6"/>
          <p:cNvSpPr>
            <a:spLocks noChangeArrowheads="1"/>
          </p:cNvSpPr>
          <p:nvPr userDrawn="1"/>
        </p:nvSpPr>
        <p:spPr bwMode="black">
          <a:xfrm>
            <a:off x="217654" y="5746652"/>
            <a:ext cx="2849452" cy="283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7344" tIns="33671" rIns="67344" bIns="33671">
            <a:spAutoFit/>
          </a:bodyPr>
          <a:lstStyle/>
          <a:p>
            <a:pPr defTabSz="672976" eaLnBrk="0" hangingPunct="0">
              <a:defRPr/>
            </a:pPr>
            <a:r>
              <a:rPr lang="en-US" altLang="ko-KR" sz="1400" b="1" dirty="0">
                <a:solidFill>
                  <a:schemeClr val="accent1"/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S</a:t>
            </a:r>
            <a:r>
              <a:rPr lang="en-US" altLang="ko-KR" sz="1400" b="0" dirty="0">
                <a:solidFill>
                  <a:schemeClr val="tx2"/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amsung </a:t>
            </a:r>
            <a:r>
              <a:rPr lang="en-US" altLang="ko-KR" sz="1400" b="1" dirty="0">
                <a:solidFill>
                  <a:schemeClr val="accent1"/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R</a:t>
            </a:r>
            <a:r>
              <a:rPr lang="en-US" altLang="ko-KR" sz="1400" b="0" dirty="0">
                <a:solidFill>
                  <a:schemeClr val="tx2"/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&amp;D Institute </a:t>
            </a:r>
            <a:r>
              <a:rPr lang="en-US" altLang="ko-KR" sz="1400" b="1" dirty="0">
                <a:solidFill>
                  <a:schemeClr val="accent1"/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R</a:t>
            </a:r>
            <a:r>
              <a:rPr lang="en-US" altLang="ko-KR" sz="1400" b="0" dirty="0">
                <a:solidFill>
                  <a:schemeClr val="tx2"/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ussia</a:t>
            </a:r>
            <a:endParaRPr lang="en-US" altLang="en-US" sz="1400" b="0" dirty="0">
              <a:solidFill>
                <a:schemeClr val="tx2"/>
              </a:solidFill>
              <a:latin typeface="Arial" pitchFamily="34" charset="0"/>
              <a:ea typeface="HY견고딕" pitchFamily="18" charset="-127"/>
              <a:cs typeface="Arial" pitchFamily="34" charset="0"/>
            </a:endParaRPr>
          </a:p>
        </p:txBody>
      </p:sp>
      <p:sp>
        <p:nvSpPr>
          <p:cNvPr id="14" name="Round Same Side Corner Rectangle 13"/>
          <p:cNvSpPr/>
          <p:nvPr userDrawn="1"/>
        </p:nvSpPr>
        <p:spPr>
          <a:xfrm>
            <a:off x="9721055" y="5729864"/>
            <a:ext cx="853124" cy="264058"/>
          </a:xfrm>
          <a:prstGeom prst="round2Same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17" name="Rectangle 6"/>
          <p:cNvSpPr>
            <a:spLocks noChangeArrowheads="1"/>
          </p:cNvSpPr>
          <p:nvPr userDrawn="1"/>
        </p:nvSpPr>
        <p:spPr bwMode="black">
          <a:xfrm>
            <a:off x="9721055" y="5746652"/>
            <a:ext cx="853124" cy="283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7344" tIns="33671" rIns="67344" bIns="33671">
            <a:spAutoFit/>
          </a:bodyPr>
          <a:lstStyle/>
          <a:p>
            <a:pPr algn="ctr" defTabSz="672976" eaLnBrk="0" hangingPunct="0">
              <a:defRPr/>
            </a:pPr>
            <a:r>
              <a:rPr lang="en-US" altLang="en-US" sz="1400" b="0" dirty="0">
                <a:solidFill>
                  <a:schemeClr val="tx2"/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Page</a:t>
            </a:r>
            <a:r>
              <a:rPr lang="en-US" altLang="en-US" sz="1400" b="0" dirty="0">
                <a:solidFill>
                  <a:schemeClr val="accent1"/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 </a:t>
            </a:r>
            <a:fld id="{029918DC-C8F7-4D02-9AD2-58A659584AEF}" type="slidenum">
              <a:rPr lang="en-US" altLang="en-US" sz="1400" b="1" smtClean="0">
                <a:solidFill>
                  <a:schemeClr val="accent1"/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pPr algn="ctr" defTabSz="672976" eaLnBrk="0" hangingPunct="0">
                <a:defRPr/>
              </a:pPr>
              <a:t>‹#›</a:t>
            </a:fld>
            <a:endParaRPr lang="en-US" altLang="en-US" sz="1400" b="1" dirty="0">
              <a:solidFill>
                <a:schemeClr val="accent1"/>
              </a:solidFill>
              <a:latin typeface="Arial" pitchFamily="34" charset="0"/>
              <a:ea typeface="HY견고딕" pitchFamily="18" charset="-127"/>
              <a:cs typeface="Arial" pitchFamily="34" charset="0"/>
            </a:endParaRPr>
          </a:p>
        </p:txBody>
      </p:sp>
      <p:pic>
        <p:nvPicPr>
          <p:cNvPr id="11" name="그림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0" t="11954" r="2500" b="86713"/>
          <a:stretch/>
        </p:blipFill>
        <p:spPr>
          <a:xfrm>
            <a:off x="267153" y="696310"/>
            <a:ext cx="10140950" cy="8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0512014"/>
      </p:ext>
    </p:extLst>
  </p:cSld>
  <p:clrMapOvr>
    <a:masterClrMapping/>
  </p:clrMapOvr>
  <p:transition advClick="0"/>
  <p:extLst>
    <p:ext uri="{DCECCB84-F9BA-43D5-87BE-67443E8EF086}">
      <p15:sldGuideLst xmlns:p15="http://schemas.microsoft.com/office/powerpoint/2012/main" xmlns="">
        <p15:guide id="1" pos="3356" userDrawn="1">
          <p15:clr>
            <a:srgbClr val="FBAE40"/>
          </p15:clr>
        </p15:guide>
        <p15:guide id="2" pos="181" userDrawn="1">
          <p15:clr>
            <a:srgbClr val="FBAE40"/>
          </p15:clr>
        </p15:guide>
        <p15:guide id="3" pos="653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1"/>
          <p:cNvSpPr>
            <a:spLocks noGrp="1"/>
          </p:cNvSpPr>
          <p:nvPr>
            <p:ph sz="quarter" idx="29" hasCustomPrompt="1"/>
          </p:nvPr>
        </p:nvSpPr>
        <p:spPr>
          <a:xfrm>
            <a:off x="287338" y="1224064"/>
            <a:ext cx="4835098" cy="4051009"/>
          </a:xfrm>
          <a:prstGeom prst="rect">
            <a:avLst/>
          </a:prstGeom>
        </p:spPr>
        <p:txBody>
          <a:bodyPr lIns="0" tIns="45718" rIns="91434" bIns="45718"/>
          <a:lstStyle>
            <a:lvl1pPr marL="251982" indent="-251982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5000"/>
              <a:buFont typeface="Wingdings" pitchFamily="2" charset="2"/>
              <a:buChar char="§"/>
              <a:defRPr sz="16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67966" indent="-215984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5000"/>
              <a:buFont typeface="Arial" pitchFamily="34" charset="0"/>
              <a:buChar char="-"/>
              <a:defRPr lang="en-US" altLang="en-US" sz="16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3951" indent="-215984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sz="1600" baseline="0">
                <a:solidFill>
                  <a:schemeClr val="tx1"/>
                </a:solidFill>
              </a:defRPr>
            </a:lvl3pPr>
            <a:lvl4pPr marL="899936" indent="-215984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4pPr>
            <a:lvl5pPr marL="1115919" indent="-215984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1"/>
          <p:cNvSpPr>
            <a:spLocks noGrp="1"/>
          </p:cNvSpPr>
          <p:nvPr>
            <p:ph sz="quarter" idx="30" hasCustomPrompt="1"/>
          </p:nvPr>
        </p:nvSpPr>
        <p:spPr>
          <a:xfrm>
            <a:off x="5484060" y="1234822"/>
            <a:ext cx="4879835" cy="4040250"/>
          </a:xfrm>
          <a:prstGeom prst="rect">
            <a:avLst/>
          </a:prstGeom>
        </p:spPr>
        <p:txBody>
          <a:bodyPr lIns="0" tIns="45718" rIns="91434" bIns="45718"/>
          <a:lstStyle>
            <a:lvl1pPr marL="251982" indent="-251982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5000"/>
              <a:buFont typeface="Wingdings" pitchFamily="2" charset="2"/>
              <a:buChar char="§"/>
              <a:defRPr sz="16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67966" indent="-215984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5000"/>
              <a:buFont typeface="Arial" pitchFamily="34" charset="0"/>
              <a:buChar char="-"/>
              <a:defRPr lang="en-US" altLang="en-US" sz="16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3951" indent="-215984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sz="1600" baseline="0">
                <a:solidFill>
                  <a:schemeClr val="tx1"/>
                </a:solidFill>
              </a:defRPr>
            </a:lvl3pPr>
            <a:lvl4pPr marL="899936" indent="-215984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4pPr>
            <a:lvl5pPr marL="1115919" indent="-215984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3954" y="1"/>
            <a:ext cx="10492936" cy="732649"/>
          </a:xfrm>
          <a:prstGeom prst="rect">
            <a:avLst/>
          </a:prstGeom>
        </p:spPr>
        <p:txBody>
          <a:bodyPr lIns="91434" tIns="45718" rIns="91434" bIns="45718" anchor="ctr"/>
          <a:lstStyle>
            <a:lvl1pPr marL="0" algn="l" defTabSz="1072789" rtl="0" eaLnBrk="1" latinLnBrk="0" hangingPunct="1">
              <a:defRPr lang="ko-KR" altLang="en-US" sz="3500" b="1" kern="120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HYGothic-Extra" pitchFamily="18" charset="-127"/>
                <a:cs typeface="Arial" pitchFamily="34" charset="0"/>
              </a:defRPr>
            </a:lvl1pPr>
          </a:lstStyle>
          <a:p>
            <a:r>
              <a:rPr lang="en-US" altLang="ko-KR" dirty="0"/>
              <a:t>Arial 40pt - 1 row / 24pt - 2 rows</a:t>
            </a:r>
            <a:endParaRPr lang="ko-KR" altLang="en-US" dirty="0"/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9" hasCustomPrompt="1"/>
          </p:nvPr>
        </p:nvSpPr>
        <p:spPr>
          <a:xfrm>
            <a:off x="287339" y="5275073"/>
            <a:ext cx="10076556" cy="319701"/>
          </a:xfrm>
          <a:prstGeom prst="rect">
            <a:avLst/>
          </a:prstGeom>
        </p:spPr>
        <p:txBody>
          <a:bodyPr lIns="0" tIns="45718" rIns="91434" bIns="0" anchor="b" anchorCtr="0"/>
          <a:lstStyle>
            <a:lvl1pPr marL="0" indent="0">
              <a:spcBef>
                <a:spcPts val="0"/>
              </a:spcBef>
              <a:buNone/>
              <a:defRPr sz="900" i="0" baseline="0">
                <a:solidFill>
                  <a:schemeClr val="tx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Sources and footnotes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27" hasCustomPrompt="1"/>
          </p:nvPr>
        </p:nvSpPr>
        <p:spPr>
          <a:xfrm>
            <a:off x="287339" y="828771"/>
            <a:ext cx="4838425" cy="342987"/>
          </a:xfrm>
          <a:prstGeom prst="rect">
            <a:avLst/>
          </a:prstGeom>
        </p:spPr>
        <p:txBody>
          <a:bodyPr lIns="0" tIns="45718" rIns="91434" bIns="45718" anchor="t"/>
          <a:lstStyle>
            <a:lvl1pPr marL="0" marR="0" indent="0" algn="l" defTabSz="91433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altLang="en-US" sz="16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91433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Subtitle - no more than 1 line</a:t>
            </a:r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28" hasCustomPrompt="1"/>
          </p:nvPr>
        </p:nvSpPr>
        <p:spPr>
          <a:xfrm>
            <a:off x="5484060" y="828771"/>
            <a:ext cx="4879835" cy="342987"/>
          </a:xfrm>
          <a:prstGeom prst="rect">
            <a:avLst/>
          </a:prstGeom>
        </p:spPr>
        <p:txBody>
          <a:bodyPr lIns="0" tIns="45718" rIns="91434" bIns="45718" anchor="t"/>
          <a:lstStyle>
            <a:lvl1pPr marL="0" marR="0" indent="0" algn="l" defTabSz="91433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altLang="en-US" sz="16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91433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Subtitle - no more than 1 line</a:t>
            </a:r>
          </a:p>
        </p:txBody>
      </p:sp>
      <p:cxnSp>
        <p:nvCxnSpPr>
          <p:cNvPr id="12" name="Straight Connector 11"/>
          <p:cNvCxnSpPr/>
          <p:nvPr userDrawn="1"/>
        </p:nvCxnSpPr>
        <p:spPr bwMode="auto">
          <a:xfrm>
            <a:off x="287338" y="1201520"/>
            <a:ext cx="4838426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 bwMode="auto">
          <a:xfrm>
            <a:off x="5484060" y="1201520"/>
            <a:ext cx="4879835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Rectangle 6"/>
          <p:cNvSpPr>
            <a:spLocks noChangeArrowheads="1"/>
          </p:cNvSpPr>
          <p:nvPr userDrawn="1"/>
        </p:nvSpPr>
        <p:spPr bwMode="black">
          <a:xfrm>
            <a:off x="217654" y="5746652"/>
            <a:ext cx="2849452" cy="283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7344" tIns="33671" rIns="67344" bIns="33671">
            <a:spAutoFit/>
          </a:bodyPr>
          <a:lstStyle/>
          <a:p>
            <a:pPr defTabSz="672976" eaLnBrk="0" hangingPunct="0">
              <a:defRPr/>
            </a:pPr>
            <a:r>
              <a:rPr lang="en-US" altLang="ko-KR" sz="1400" b="1" dirty="0">
                <a:solidFill>
                  <a:schemeClr val="accent1"/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S</a:t>
            </a:r>
            <a:r>
              <a:rPr lang="en-US" altLang="ko-KR" sz="1400" b="0" dirty="0">
                <a:solidFill>
                  <a:schemeClr val="tx2"/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amsung </a:t>
            </a:r>
            <a:r>
              <a:rPr lang="en-US" altLang="ko-KR" sz="1400" b="1" dirty="0">
                <a:solidFill>
                  <a:schemeClr val="accent1"/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R</a:t>
            </a:r>
            <a:r>
              <a:rPr lang="en-US" altLang="ko-KR" sz="1400" b="0" dirty="0">
                <a:solidFill>
                  <a:schemeClr val="tx2"/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&amp;D Institute </a:t>
            </a:r>
            <a:r>
              <a:rPr lang="en-US" altLang="ko-KR" sz="1400" b="1" dirty="0">
                <a:solidFill>
                  <a:schemeClr val="accent1"/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R</a:t>
            </a:r>
            <a:r>
              <a:rPr lang="en-US" altLang="ko-KR" sz="1400" b="0" dirty="0">
                <a:solidFill>
                  <a:schemeClr val="tx2"/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ussia</a:t>
            </a:r>
            <a:endParaRPr lang="en-US" altLang="en-US" sz="1400" b="0" dirty="0">
              <a:solidFill>
                <a:schemeClr val="tx2"/>
              </a:solidFill>
              <a:latin typeface="Arial" pitchFamily="34" charset="0"/>
              <a:ea typeface="HY견고딕" pitchFamily="18" charset="-127"/>
              <a:cs typeface="Arial" pitchFamily="34" charset="0"/>
            </a:endParaRPr>
          </a:p>
        </p:txBody>
      </p:sp>
      <p:sp>
        <p:nvSpPr>
          <p:cNvPr id="24" name="Round Same Side Corner Rectangle 23"/>
          <p:cNvSpPr/>
          <p:nvPr userDrawn="1"/>
        </p:nvSpPr>
        <p:spPr>
          <a:xfrm>
            <a:off x="9721055" y="5729864"/>
            <a:ext cx="853124" cy="264058"/>
          </a:xfrm>
          <a:prstGeom prst="round2Same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25" name="Rectangle 6"/>
          <p:cNvSpPr>
            <a:spLocks noChangeArrowheads="1"/>
          </p:cNvSpPr>
          <p:nvPr userDrawn="1"/>
        </p:nvSpPr>
        <p:spPr bwMode="black">
          <a:xfrm>
            <a:off x="9721055" y="5746652"/>
            <a:ext cx="853124" cy="283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7344" tIns="33671" rIns="67344" bIns="33671">
            <a:spAutoFit/>
          </a:bodyPr>
          <a:lstStyle/>
          <a:p>
            <a:pPr algn="ctr" defTabSz="672976" eaLnBrk="0" hangingPunct="0">
              <a:defRPr/>
            </a:pPr>
            <a:r>
              <a:rPr lang="en-US" altLang="en-US" sz="1400" b="0" dirty="0">
                <a:solidFill>
                  <a:schemeClr val="tx2"/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Page</a:t>
            </a:r>
            <a:r>
              <a:rPr lang="en-US" altLang="en-US" sz="1400" b="0" dirty="0">
                <a:solidFill>
                  <a:schemeClr val="accent1"/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 </a:t>
            </a:r>
            <a:fld id="{029918DC-C8F7-4D02-9AD2-58A659584AEF}" type="slidenum">
              <a:rPr lang="en-US" altLang="en-US" sz="1400" b="1" smtClean="0">
                <a:solidFill>
                  <a:schemeClr val="accent1"/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pPr algn="ctr" defTabSz="672976" eaLnBrk="0" hangingPunct="0">
                <a:defRPr/>
              </a:pPr>
              <a:t>‹#›</a:t>
            </a:fld>
            <a:endParaRPr lang="en-US" altLang="en-US" sz="1400" b="1" dirty="0">
              <a:solidFill>
                <a:schemeClr val="accent1"/>
              </a:solidFill>
              <a:latin typeface="Arial" pitchFamily="34" charset="0"/>
              <a:ea typeface="HY견고딕" pitchFamily="18" charset="-127"/>
              <a:cs typeface="Arial" pitchFamily="34" charset="0"/>
            </a:endParaRPr>
          </a:p>
        </p:txBody>
      </p:sp>
      <p:pic>
        <p:nvPicPr>
          <p:cNvPr id="20" name="그림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500" b="87917"/>
          <a:stretch/>
        </p:blipFill>
        <p:spPr>
          <a:xfrm>
            <a:off x="9513888" y="12581"/>
            <a:ext cx="1143000" cy="621507"/>
          </a:xfrm>
          <a:prstGeom prst="rect">
            <a:avLst/>
          </a:prstGeom>
        </p:spPr>
      </p:pic>
      <p:pic>
        <p:nvPicPr>
          <p:cNvPr id="21" name="그림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0" t="11954" r="2500" b="86713"/>
          <a:stretch/>
        </p:blipFill>
        <p:spPr>
          <a:xfrm>
            <a:off x="267153" y="696310"/>
            <a:ext cx="10140950" cy="8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8303244"/>
      </p:ext>
    </p:extLst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1"/>
          <p:cNvSpPr>
            <a:spLocks noGrp="1"/>
          </p:cNvSpPr>
          <p:nvPr>
            <p:ph sz="quarter" idx="29" hasCustomPrompt="1"/>
          </p:nvPr>
        </p:nvSpPr>
        <p:spPr>
          <a:xfrm>
            <a:off x="287339" y="1224063"/>
            <a:ext cx="10080625" cy="4051010"/>
          </a:xfrm>
          <a:prstGeom prst="rect">
            <a:avLst/>
          </a:prstGeom>
        </p:spPr>
        <p:txBody>
          <a:bodyPr lIns="0" tIns="45718" rIns="91434" bIns="45718"/>
          <a:lstStyle>
            <a:lvl1pPr marL="251982" indent="-251982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5000"/>
              <a:buFont typeface="Wingdings" pitchFamily="2" charset="2"/>
              <a:buChar char="§"/>
              <a:defRPr sz="16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67966" indent="-215984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5000"/>
              <a:buFont typeface="Arial" pitchFamily="34" charset="0"/>
              <a:buChar char="-"/>
              <a:defRPr lang="en-US" altLang="en-US" sz="14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3951" indent="-215984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  <a:defRPr sz="1400" baseline="0">
                <a:solidFill>
                  <a:schemeClr val="tx1"/>
                </a:solidFill>
              </a:defRPr>
            </a:lvl3pPr>
            <a:lvl4pPr marL="899936" indent="-215984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1115919" indent="-215984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3954" y="1"/>
            <a:ext cx="10492936" cy="732649"/>
          </a:xfrm>
          <a:prstGeom prst="rect">
            <a:avLst/>
          </a:prstGeom>
        </p:spPr>
        <p:txBody>
          <a:bodyPr lIns="91434" tIns="45718" rIns="91434" bIns="45718" anchor="ctr"/>
          <a:lstStyle>
            <a:lvl1pPr marL="0" algn="l" defTabSz="1072789" rtl="0" eaLnBrk="1" latinLnBrk="0" hangingPunct="1">
              <a:defRPr lang="ko-KR" altLang="en-US" sz="3500" b="1" kern="120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HYGothic-Extra" pitchFamily="18" charset="-127"/>
                <a:cs typeface="Arial" pitchFamily="34" charset="0"/>
              </a:defRPr>
            </a:lvl1pPr>
          </a:lstStyle>
          <a:p>
            <a:r>
              <a:rPr lang="en-US" altLang="ko-KR" dirty="0"/>
              <a:t>Arial 40pt - 1 row / 24pt - 2 rows</a:t>
            </a:r>
            <a:endParaRPr lang="ko-KR" altLang="en-US" dirty="0"/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27" hasCustomPrompt="1"/>
          </p:nvPr>
        </p:nvSpPr>
        <p:spPr>
          <a:xfrm>
            <a:off x="287339" y="828771"/>
            <a:ext cx="10080625" cy="343679"/>
          </a:xfrm>
          <a:prstGeom prst="rect">
            <a:avLst/>
          </a:prstGeom>
        </p:spPr>
        <p:txBody>
          <a:bodyPr lIns="0" tIns="45718" rIns="91434" bIns="45718"/>
          <a:lstStyle>
            <a:lvl1pPr marL="0" marR="0" indent="0" algn="l" defTabSz="91433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altLang="en-US" sz="16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91433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Subtitle - no more than 1 line</a:t>
            </a:r>
          </a:p>
        </p:txBody>
      </p:sp>
      <p:cxnSp>
        <p:nvCxnSpPr>
          <p:cNvPr id="12" name="Straight Connector 11"/>
          <p:cNvCxnSpPr/>
          <p:nvPr userDrawn="1"/>
        </p:nvCxnSpPr>
        <p:spPr bwMode="auto">
          <a:xfrm>
            <a:off x="287339" y="1198880"/>
            <a:ext cx="10080625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9" hasCustomPrompt="1"/>
          </p:nvPr>
        </p:nvSpPr>
        <p:spPr>
          <a:xfrm>
            <a:off x="287339" y="5275073"/>
            <a:ext cx="10080625" cy="319701"/>
          </a:xfrm>
          <a:prstGeom prst="rect">
            <a:avLst/>
          </a:prstGeom>
        </p:spPr>
        <p:txBody>
          <a:bodyPr lIns="0" tIns="45718" rIns="91434" bIns="0" anchor="b" anchorCtr="0"/>
          <a:lstStyle>
            <a:lvl1pPr marL="0" indent="0">
              <a:spcBef>
                <a:spcPts val="0"/>
              </a:spcBef>
              <a:buNone/>
              <a:defRPr sz="900" i="0" baseline="0">
                <a:solidFill>
                  <a:schemeClr val="tx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Sources and footnotes</a:t>
            </a:r>
          </a:p>
        </p:txBody>
      </p:sp>
      <p:sp>
        <p:nvSpPr>
          <p:cNvPr id="19" name="Rectangle 6"/>
          <p:cNvSpPr>
            <a:spLocks noChangeArrowheads="1"/>
          </p:cNvSpPr>
          <p:nvPr userDrawn="1"/>
        </p:nvSpPr>
        <p:spPr bwMode="black">
          <a:xfrm>
            <a:off x="217654" y="5746652"/>
            <a:ext cx="2849452" cy="283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7344" tIns="33671" rIns="67344" bIns="33671">
            <a:spAutoFit/>
          </a:bodyPr>
          <a:lstStyle/>
          <a:p>
            <a:pPr defTabSz="672976" eaLnBrk="0" hangingPunct="0">
              <a:defRPr/>
            </a:pPr>
            <a:r>
              <a:rPr lang="en-US" altLang="ko-KR" sz="1400" b="1" dirty="0">
                <a:solidFill>
                  <a:schemeClr val="accent1"/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S</a:t>
            </a:r>
            <a:r>
              <a:rPr lang="en-US" altLang="ko-KR" sz="1400" b="0" dirty="0">
                <a:solidFill>
                  <a:schemeClr val="tx2"/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amsung </a:t>
            </a:r>
            <a:r>
              <a:rPr lang="en-US" altLang="ko-KR" sz="1400" b="1" dirty="0">
                <a:solidFill>
                  <a:schemeClr val="accent1"/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R</a:t>
            </a:r>
            <a:r>
              <a:rPr lang="en-US" altLang="ko-KR" sz="1400" b="0" dirty="0">
                <a:solidFill>
                  <a:schemeClr val="tx2"/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&amp;D Institute </a:t>
            </a:r>
            <a:r>
              <a:rPr lang="en-US" altLang="ko-KR" sz="1400" b="1" dirty="0">
                <a:solidFill>
                  <a:schemeClr val="accent1"/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R</a:t>
            </a:r>
            <a:r>
              <a:rPr lang="en-US" altLang="ko-KR" sz="1400" b="0" dirty="0">
                <a:solidFill>
                  <a:schemeClr val="tx2"/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ussia</a:t>
            </a:r>
            <a:endParaRPr lang="en-US" altLang="en-US" sz="1400" b="0" dirty="0">
              <a:solidFill>
                <a:schemeClr val="tx2"/>
              </a:solidFill>
              <a:latin typeface="Arial" pitchFamily="34" charset="0"/>
              <a:ea typeface="HY견고딕" pitchFamily="18" charset="-127"/>
              <a:cs typeface="Arial" pitchFamily="34" charset="0"/>
            </a:endParaRPr>
          </a:p>
        </p:txBody>
      </p:sp>
      <p:sp>
        <p:nvSpPr>
          <p:cNvPr id="18" name="Round Same Side Corner Rectangle 17"/>
          <p:cNvSpPr/>
          <p:nvPr userDrawn="1"/>
        </p:nvSpPr>
        <p:spPr>
          <a:xfrm>
            <a:off x="9721055" y="5729864"/>
            <a:ext cx="853124" cy="264058"/>
          </a:xfrm>
          <a:prstGeom prst="round2Same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21" name="Rectangle 6"/>
          <p:cNvSpPr>
            <a:spLocks noChangeArrowheads="1"/>
          </p:cNvSpPr>
          <p:nvPr userDrawn="1"/>
        </p:nvSpPr>
        <p:spPr bwMode="black">
          <a:xfrm>
            <a:off x="9721055" y="5746652"/>
            <a:ext cx="853124" cy="283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7344" tIns="33671" rIns="67344" bIns="33671">
            <a:spAutoFit/>
          </a:bodyPr>
          <a:lstStyle/>
          <a:p>
            <a:pPr algn="ctr" defTabSz="672976" eaLnBrk="0" hangingPunct="0">
              <a:defRPr/>
            </a:pPr>
            <a:r>
              <a:rPr lang="en-US" altLang="en-US" sz="1400" b="0" dirty="0">
                <a:solidFill>
                  <a:schemeClr val="tx2"/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Page</a:t>
            </a:r>
            <a:r>
              <a:rPr lang="en-US" altLang="en-US" sz="1400" b="0" dirty="0">
                <a:solidFill>
                  <a:schemeClr val="accent1"/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 </a:t>
            </a:r>
            <a:fld id="{029918DC-C8F7-4D02-9AD2-58A659584AEF}" type="slidenum">
              <a:rPr lang="en-US" altLang="en-US" sz="1400" b="1" smtClean="0">
                <a:solidFill>
                  <a:schemeClr val="accent1"/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pPr algn="ctr" defTabSz="672976" eaLnBrk="0" hangingPunct="0">
                <a:defRPr/>
              </a:pPr>
              <a:t>‹#›</a:t>
            </a:fld>
            <a:endParaRPr lang="en-US" altLang="en-US" sz="1400" b="1" dirty="0">
              <a:solidFill>
                <a:schemeClr val="accent1"/>
              </a:solidFill>
              <a:latin typeface="Arial" pitchFamily="34" charset="0"/>
              <a:ea typeface="HY견고딕" pitchFamily="18" charset="-127"/>
              <a:cs typeface="Arial" pitchFamily="34" charset="0"/>
            </a:endParaRPr>
          </a:p>
        </p:txBody>
      </p:sp>
      <p:pic>
        <p:nvPicPr>
          <p:cNvPr id="13" name="그림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500" b="87917"/>
          <a:stretch/>
        </p:blipFill>
        <p:spPr>
          <a:xfrm>
            <a:off x="9513888" y="12581"/>
            <a:ext cx="1143000" cy="621507"/>
          </a:xfrm>
          <a:prstGeom prst="rect">
            <a:avLst/>
          </a:prstGeom>
        </p:spPr>
      </p:pic>
      <p:pic>
        <p:nvPicPr>
          <p:cNvPr id="20" name="그림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0" t="11954" r="2500" b="86713"/>
          <a:stretch/>
        </p:blipFill>
        <p:spPr>
          <a:xfrm>
            <a:off x="267153" y="696310"/>
            <a:ext cx="10140950" cy="8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1948016"/>
      </p:ext>
    </p:extLst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3954" y="1"/>
            <a:ext cx="10492936" cy="732649"/>
          </a:xfrm>
          <a:prstGeom prst="rect">
            <a:avLst/>
          </a:prstGeom>
        </p:spPr>
        <p:txBody>
          <a:bodyPr lIns="91434" tIns="45718" rIns="91434" bIns="45718" anchor="ctr"/>
          <a:lstStyle>
            <a:lvl1pPr marL="0" algn="l" defTabSz="1072789" rtl="0" eaLnBrk="1" latinLnBrk="0" hangingPunct="1">
              <a:defRPr lang="ko-KR" altLang="en-US" sz="3500" b="1" kern="120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HYGothic-Extra" pitchFamily="18" charset="-127"/>
                <a:cs typeface="Arial" pitchFamily="34" charset="0"/>
              </a:defRPr>
            </a:lvl1pPr>
          </a:lstStyle>
          <a:p>
            <a:r>
              <a:rPr lang="en-US" altLang="ko-KR" dirty="0"/>
              <a:t>Arial 40pt - 1 row / 24pt - 2 rows</a:t>
            </a:r>
            <a:endParaRPr lang="ko-KR" altLang="en-US" dirty="0"/>
          </a:p>
        </p:txBody>
      </p:sp>
      <p:sp>
        <p:nvSpPr>
          <p:cNvPr id="13" name="Round Same Side Corner Rectangle 12"/>
          <p:cNvSpPr/>
          <p:nvPr userDrawn="1"/>
        </p:nvSpPr>
        <p:spPr>
          <a:xfrm>
            <a:off x="9721055" y="5729864"/>
            <a:ext cx="853124" cy="264058"/>
          </a:xfrm>
          <a:prstGeom prst="round2Same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14" name="Rectangle 6"/>
          <p:cNvSpPr>
            <a:spLocks noChangeArrowheads="1"/>
          </p:cNvSpPr>
          <p:nvPr userDrawn="1"/>
        </p:nvSpPr>
        <p:spPr bwMode="black">
          <a:xfrm>
            <a:off x="9721055" y="5746652"/>
            <a:ext cx="853124" cy="283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7344" tIns="33671" rIns="67344" bIns="33671">
            <a:spAutoFit/>
          </a:bodyPr>
          <a:lstStyle/>
          <a:p>
            <a:pPr algn="ctr" defTabSz="672976" eaLnBrk="0" hangingPunct="0">
              <a:defRPr/>
            </a:pPr>
            <a:r>
              <a:rPr lang="en-US" altLang="en-US" sz="1400" b="0" dirty="0">
                <a:solidFill>
                  <a:schemeClr val="tx2"/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Page</a:t>
            </a:r>
            <a:r>
              <a:rPr lang="en-US" altLang="en-US" sz="1400" b="0" dirty="0">
                <a:solidFill>
                  <a:schemeClr val="accent1"/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 </a:t>
            </a:r>
            <a:fld id="{029918DC-C8F7-4D02-9AD2-58A659584AEF}" type="slidenum">
              <a:rPr lang="en-US" altLang="en-US" sz="1400" b="1" smtClean="0">
                <a:solidFill>
                  <a:schemeClr val="accent1"/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pPr algn="ctr" defTabSz="672976" eaLnBrk="0" hangingPunct="0">
                <a:defRPr/>
              </a:pPr>
              <a:t>‹#›</a:t>
            </a:fld>
            <a:endParaRPr lang="en-US" altLang="en-US" sz="1400" b="1" dirty="0">
              <a:solidFill>
                <a:schemeClr val="accent1"/>
              </a:solidFill>
              <a:latin typeface="Arial" pitchFamily="34" charset="0"/>
              <a:ea typeface="HY견고딕" pitchFamily="18" charset="-127"/>
              <a:cs typeface="Arial" pitchFamily="34" charset="0"/>
            </a:endParaRPr>
          </a:p>
        </p:txBody>
      </p:sp>
      <p:pic>
        <p:nvPicPr>
          <p:cNvPr id="9" name="그림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500" b="87917"/>
          <a:stretch/>
        </p:blipFill>
        <p:spPr>
          <a:xfrm>
            <a:off x="9513888" y="12581"/>
            <a:ext cx="1143000" cy="621507"/>
          </a:xfrm>
          <a:prstGeom prst="rect">
            <a:avLst/>
          </a:prstGeom>
        </p:spPr>
      </p:pic>
      <p:pic>
        <p:nvPicPr>
          <p:cNvPr id="12" name="그림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0" t="11954" r="2500" b="86713"/>
          <a:stretch/>
        </p:blipFill>
        <p:spPr>
          <a:xfrm>
            <a:off x="267153" y="696310"/>
            <a:ext cx="10140950" cy="8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4494453"/>
      </p:ext>
    </p:extLst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elimi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368425" y="1632221"/>
            <a:ext cx="7823200" cy="35953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0">
                <a:solidFill>
                  <a:schemeClr val="tx2"/>
                </a:solidFill>
              </a:defRPr>
            </a:lvl1pPr>
            <a:lvl2pPr marL="457116" indent="0" algn="r">
              <a:buNone/>
              <a:defRPr/>
            </a:lvl2pPr>
            <a:lvl3pPr marL="914231" indent="0" algn="r">
              <a:buNone/>
              <a:defRPr/>
            </a:lvl3pPr>
            <a:lvl4pPr marL="1371347" indent="0" algn="r">
              <a:buNone/>
              <a:defRPr/>
            </a:lvl4pPr>
            <a:lvl5pPr marL="1828462" indent="0" algn="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Rectangle 6"/>
          <p:cNvSpPr>
            <a:spLocks noChangeArrowheads="1"/>
          </p:cNvSpPr>
          <p:nvPr userDrawn="1"/>
        </p:nvSpPr>
        <p:spPr bwMode="black">
          <a:xfrm>
            <a:off x="217654" y="5746652"/>
            <a:ext cx="2849452" cy="283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7344" tIns="33671" rIns="67344" bIns="33671">
            <a:spAutoFit/>
          </a:bodyPr>
          <a:lstStyle/>
          <a:p>
            <a:pPr defTabSz="672976" eaLnBrk="0" hangingPunct="0">
              <a:defRPr/>
            </a:pPr>
            <a:r>
              <a:rPr lang="en-US" altLang="ko-KR" sz="1400" b="1" dirty="0">
                <a:solidFill>
                  <a:schemeClr val="accent1"/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S</a:t>
            </a:r>
            <a:r>
              <a:rPr lang="en-US" altLang="ko-KR" sz="1400" b="0" dirty="0">
                <a:solidFill>
                  <a:schemeClr val="tx2"/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amsung </a:t>
            </a:r>
            <a:r>
              <a:rPr lang="en-US" altLang="ko-KR" sz="1400" b="1" dirty="0">
                <a:solidFill>
                  <a:schemeClr val="accent1"/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R</a:t>
            </a:r>
            <a:r>
              <a:rPr lang="en-US" altLang="ko-KR" sz="1400" b="0" dirty="0">
                <a:solidFill>
                  <a:schemeClr val="tx2"/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&amp;D Institute </a:t>
            </a:r>
            <a:r>
              <a:rPr lang="en-US" altLang="ko-KR" sz="1400" b="1" dirty="0">
                <a:solidFill>
                  <a:schemeClr val="accent1"/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R</a:t>
            </a:r>
            <a:r>
              <a:rPr lang="en-US" altLang="ko-KR" sz="1400" b="0" dirty="0">
                <a:solidFill>
                  <a:schemeClr val="tx2"/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ussia</a:t>
            </a:r>
            <a:endParaRPr lang="en-US" altLang="en-US" sz="1400" b="0" dirty="0">
              <a:solidFill>
                <a:schemeClr val="tx2"/>
              </a:solidFill>
              <a:latin typeface="Arial" pitchFamily="34" charset="0"/>
              <a:ea typeface="HY견고딕" pitchFamily="18" charset="-127"/>
              <a:cs typeface="Arial" pitchFamily="34" charset="0"/>
            </a:endParaRPr>
          </a:p>
        </p:txBody>
      </p:sp>
      <p:sp>
        <p:nvSpPr>
          <p:cNvPr id="13" name="Round Same Side Corner Rectangle 12"/>
          <p:cNvSpPr/>
          <p:nvPr userDrawn="1"/>
        </p:nvSpPr>
        <p:spPr>
          <a:xfrm>
            <a:off x="9721055" y="5729864"/>
            <a:ext cx="853124" cy="264058"/>
          </a:xfrm>
          <a:prstGeom prst="round2Same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14" name="Rectangle 6"/>
          <p:cNvSpPr>
            <a:spLocks noChangeArrowheads="1"/>
          </p:cNvSpPr>
          <p:nvPr userDrawn="1"/>
        </p:nvSpPr>
        <p:spPr bwMode="black">
          <a:xfrm>
            <a:off x="9721055" y="5746652"/>
            <a:ext cx="853124" cy="283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7344" tIns="33671" rIns="67344" bIns="33671">
            <a:spAutoFit/>
          </a:bodyPr>
          <a:lstStyle/>
          <a:p>
            <a:pPr algn="ctr" defTabSz="672976" eaLnBrk="0" hangingPunct="0">
              <a:defRPr/>
            </a:pPr>
            <a:r>
              <a:rPr lang="en-US" altLang="en-US" sz="1400" b="0" dirty="0">
                <a:solidFill>
                  <a:schemeClr val="tx2"/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Page</a:t>
            </a:r>
            <a:r>
              <a:rPr lang="en-US" altLang="en-US" sz="1400" b="0" dirty="0">
                <a:solidFill>
                  <a:schemeClr val="accent1"/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 </a:t>
            </a:r>
            <a:fld id="{029918DC-C8F7-4D02-9AD2-58A659584AEF}" type="slidenum">
              <a:rPr lang="en-US" altLang="en-US" sz="1400" b="1" smtClean="0">
                <a:solidFill>
                  <a:schemeClr val="accent1"/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pPr algn="ctr" defTabSz="672976" eaLnBrk="0" hangingPunct="0">
                <a:defRPr/>
              </a:pPr>
              <a:t>‹#›</a:t>
            </a:fld>
            <a:endParaRPr lang="en-US" altLang="en-US" sz="1400" b="1" dirty="0">
              <a:solidFill>
                <a:schemeClr val="accent1"/>
              </a:solidFill>
              <a:latin typeface="Arial" pitchFamily="34" charset="0"/>
              <a:ea typeface="HY견고딕" pitchFamily="18" charset="-127"/>
              <a:cs typeface="Arial" pitchFamily="34" charset="0"/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9192249" y="1345719"/>
            <a:ext cx="0" cy="539496"/>
          </a:xfrm>
          <a:prstGeom prst="line">
            <a:avLst/>
          </a:prstGeom>
          <a:ln w="19050">
            <a:solidFill>
              <a:srgbClr val="5B93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2794375"/>
            <a:ext cx="10656888" cy="17865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119062" indent="-119062" algn="ctr">
              <a:defRPr sz="1200"/>
            </a:lvl1pPr>
          </a:lstStyle>
          <a:p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211" y="1181732"/>
            <a:ext cx="9190038" cy="446888"/>
          </a:xfrm>
          <a:prstGeom prst="rect">
            <a:avLst/>
          </a:prstGeom>
        </p:spPr>
        <p:txBody>
          <a:bodyPr/>
          <a:lstStyle>
            <a:lvl1pPr algn="r">
              <a:defRPr sz="3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pic>
        <p:nvPicPr>
          <p:cNvPr id="22" name="그림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500" b="87917"/>
          <a:stretch/>
        </p:blipFill>
        <p:spPr>
          <a:xfrm>
            <a:off x="9513888" y="12581"/>
            <a:ext cx="1143000" cy="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7853939"/>
      </p:ext>
    </p:extLst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667" t="52397"/>
          <a:stretch/>
        </p:blipFill>
        <p:spPr>
          <a:xfrm>
            <a:off x="6680762" y="3545237"/>
            <a:ext cx="3962400" cy="2449163"/>
          </a:xfrm>
          <a:prstGeom prst="rect">
            <a:avLst/>
          </a:prstGeom>
        </p:spPr>
      </p:pic>
      <p:pic>
        <p:nvPicPr>
          <p:cNvPr id="11" name="그림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472" r="74083"/>
          <a:stretch/>
        </p:blipFill>
        <p:spPr>
          <a:xfrm>
            <a:off x="0" y="3446177"/>
            <a:ext cx="2369820" cy="2548223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287339" y="649990"/>
            <a:ext cx="100806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1072789" rtl="0"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sz="6600" b="1" kern="1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HYGothic-Extra" pitchFamily="18" charset="-127"/>
                <a:cs typeface="Arial" pitchFamily="34" charset="0"/>
              </a:rPr>
              <a:t>THANK YOU!</a:t>
            </a:r>
          </a:p>
          <a:p>
            <a:pPr marL="0" algn="ctr" defTabSz="1072789" rtl="0"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ko-KR" altLang="en-US" sz="6600" b="1" kern="1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HYGothic-Extra" pitchFamily="18" charset="-127"/>
                <a:cs typeface="Arial" pitchFamily="34" charset="0"/>
              </a:rPr>
              <a:t>감사합니다</a:t>
            </a:r>
            <a:r>
              <a:rPr lang="en-US" altLang="ko-KR" sz="6600" b="1" kern="1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HYGothic-Extra" pitchFamily="18" charset="-127"/>
                <a:cs typeface="Arial" pitchFamily="34" charset="0"/>
              </a:rPr>
              <a:t>!</a:t>
            </a:r>
          </a:p>
          <a:p>
            <a:pPr marL="0" algn="r" defTabSz="1072789" rtl="0"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ru-RU" sz="6600" b="1" kern="1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HYGothic-Extra" pitchFamily="18" charset="-127"/>
                <a:cs typeface="Arial" pitchFamily="34" charset="0"/>
              </a:rPr>
              <a:t>СПАСИБО!</a:t>
            </a:r>
          </a:p>
        </p:txBody>
      </p:sp>
      <p:pic>
        <p:nvPicPr>
          <p:cNvPr id="14" name="그림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416" t="92978" r="45501" b="1987"/>
          <a:stretch/>
        </p:blipFill>
        <p:spPr>
          <a:xfrm>
            <a:off x="4619802" y="5301520"/>
            <a:ext cx="1417284" cy="44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5494268"/>
      </p:ext>
    </p:extLst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2111" y="981029"/>
            <a:ext cx="7992666" cy="2086939"/>
          </a:xfrm>
        </p:spPr>
        <p:txBody>
          <a:bodyPr anchor="b"/>
          <a:lstStyle>
            <a:lvl1pPr algn="ctr">
              <a:defRPr sz="524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2111" y="3148448"/>
            <a:ext cx="7992666" cy="1447259"/>
          </a:xfrm>
        </p:spPr>
        <p:txBody>
          <a:bodyPr/>
          <a:lstStyle>
            <a:lvl1pPr marL="0" indent="0" algn="ctr">
              <a:buNone/>
              <a:defRPr sz="2098"/>
            </a:lvl1pPr>
            <a:lvl2pPr marL="399639" indent="0" algn="ctr">
              <a:buNone/>
              <a:defRPr sz="1748"/>
            </a:lvl2pPr>
            <a:lvl3pPr marL="799277" indent="0" algn="ctr">
              <a:buNone/>
              <a:defRPr sz="1573"/>
            </a:lvl3pPr>
            <a:lvl4pPr marL="1198916" indent="0" algn="ctr">
              <a:buNone/>
              <a:defRPr sz="1399"/>
            </a:lvl4pPr>
            <a:lvl5pPr marL="1598554" indent="0" algn="ctr">
              <a:buNone/>
              <a:defRPr sz="1399"/>
            </a:lvl5pPr>
            <a:lvl6pPr marL="1998193" indent="0" algn="ctr">
              <a:buNone/>
              <a:defRPr sz="1399"/>
            </a:lvl6pPr>
            <a:lvl7pPr marL="2397831" indent="0" algn="ctr">
              <a:buNone/>
              <a:defRPr sz="1399"/>
            </a:lvl7pPr>
            <a:lvl8pPr marL="2797470" indent="0" algn="ctr">
              <a:buNone/>
              <a:defRPr sz="1399"/>
            </a:lvl8pPr>
            <a:lvl9pPr marL="3197108" indent="0" algn="ctr">
              <a:buNone/>
              <a:defRPr sz="13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E5F1A-5F1E-456A-A5EF-BC7C1C6AE687}" type="datetimeFigureOut">
              <a:rPr lang="en-US" smtClean="0"/>
              <a:pPr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84BC-8C08-4FC1-9FB5-3287F0ACEF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65395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8" r:id="rId2"/>
    <p:sldLayoutId id="2147483661" r:id="rId3"/>
    <p:sldLayoutId id="2147483662" r:id="rId4"/>
    <p:sldLayoutId id="2147483663" r:id="rId5"/>
    <p:sldLayoutId id="2147483664" r:id="rId6"/>
    <p:sldLayoutId id="2147483667" r:id="rId7"/>
    <p:sldLayoutId id="2147483666" r:id="rId8"/>
    <p:sldLayoutId id="2147483669" r:id="rId9"/>
    <p:sldLayoutId id="2147483670" r:id="rId10"/>
  </p:sldLayoutIdLst>
  <p:transition/>
  <p:txStyles>
    <p:titleStyle>
      <a:lvl1pPr algn="ctr" defTabSz="457116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11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11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11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11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116" algn="ctr" defTabSz="45711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230" algn="ctr" defTabSz="45711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346" algn="ctr" defTabSz="45711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462" algn="ctr" defTabSz="45711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836" indent="-342836" algn="l" defTabSz="457116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812" indent="-285697" algn="l" defTabSz="457116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2788" indent="-228557" algn="l" defTabSz="457116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9904" indent="-228557" algn="l" defTabSz="457116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018" indent="-228557" algn="l" defTabSz="457116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135" indent="-228557" algn="l" defTabSz="45711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49" indent="-228557" algn="l" defTabSz="45711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4" indent="-228557" algn="l" defTabSz="45711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80" indent="-228557" algn="l" defTabSz="45711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6" algn="l" defTabSz="457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0" algn="l" defTabSz="457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46" algn="l" defTabSz="457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62" algn="l" defTabSz="457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76" algn="l" defTabSz="457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92" algn="l" defTabSz="457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08" algn="l" defTabSz="457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22" algn="l" defTabSz="457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11" Type="http://schemas.openxmlformats.org/officeDocument/2006/relationships/image" Target="../media/image52.png"/><Relationship Id="rId5" Type="http://schemas.openxmlformats.org/officeDocument/2006/relationships/image" Target="../media/image46.jpe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13" Type="http://schemas.openxmlformats.org/officeDocument/2006/relationships/image" Target="../media/image75.png"/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11" Type="http://schemas.openxmlformats.org/officeDocument/2006/relationships/image" Target="../media/image73.emf"/><Relationship Id="rId5" Type="http://schemas.openxmlformats.org/officeDocument/2006/relationships/image" Target="../media/image67.jpeg"/><Relationship Id="rId15" Type="http://schemas.openxmlformats.org/officeDocument/2006/relationships/image" Target="../media/image77.png"/><Relationship Id="rId10" Type="http://schemas.openxmlformats.org/officeDocument/2006/relationships/image" Target="../media/image72.emf"/><Relationship Id="rId4" Type="http://schemas.openxmlformats.org/officeDocument/2006/relationships/image" Target="../media/image66.png"/><Relationship Id="rId9" Type="http://schemas.openxmlformats.org/officeDocument/2006/relationships/image" Target="../media/image71.emf"/><Relationship Id="rId1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emf"/><Relationship Id="rId3" Type="http://schemas.openxmlformats.org/officeDocument/2006/relationships/image" Target="../media/image79.tiff"/><Relationship Id="rId7" Type="http://schemas.openxmlformats.org/officeDocument/2006/relationships/image" Target="../media/image83.em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emf"/><Relationship Id="rId5" Type="http://schemas.openxmlformats.org/officeDocument/2006/relationships/image" Target="../media/image81.emf"/><Relationship Id="rId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mishlanova.o@samsung.com" TargetMode="External"/><Relationship Id="rId2" Type="http://schemas.openxmlformats.org/officeDocument/2006/relationships/hyperlink" Target="mailto:korolev.i@samsung.com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3.png"/><Relationship Id="rId12" Type="http://schemas.openxmlformats.org/officeDocument/2006/relationships/image" Target="../media/image17.png"/><Relationship Id="rId2" Type="http://schemas.openxmlformats.org/officeDocument/2006/relationships/diagramData" Target="../diagrams/data1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openxmlformats.org/officeDocument/2006/relationships/image" Target="../media/image27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59" y="836900"/>
            <a:ext cx="10080626" cy="1225940"/>
          </a:xfrm>
        </p:spPr>
        <p:txBody>
          <a:bodyPr/>
          <a:lstStyle/>
          <a:p>
            <a:pPr algn="ctr"/>
            <a:r>
              <a:rPr lang="ru-RU" sz="3600" dirty="0" smtClean="0">
                <a:latin typeface="+mj-lt"/>
                <a:ea typeface="Malgun Gothic" panose="020B0503020000020004" pitchFamily="34" charset="-127"/>
              </a:rPr>
              <a:t>Эффективные </a:t>
            </a:r>
            <a:r>
              <a:rPr lang="ru-RU" sz="3600" dirty="0">
                <a:latin typeface="+mj-lt"/>
                <a:ea typeface="Malgun Gothic" panose="020B0503020000020004" pitchFamily="34" charset="-127"/>
              </a:rPr>
              <a:t>мобильные решения </a:t>
            </a:r>
            <a:r>
              <a:rPr lang="ru-RU" sz="3600" dirty="0" err="1">
                <a:latin typeface="+mj-lt"/>
                <a:ea typeface="Malgun Gothic" panose="020B0503020000020004" pitchFamily="34" charset="-127"/>
              </a:rPr>
              <a:t>Samsung</a:t>
            </a:r>
            <a:r>
              <a:rPr lang="ru-RU" sz="3600" dirty="0">
                <a:latin typeface="+mj-lt"/>
                <a:ea typeface="Malgun Gothic" panose="020B0503020000020004" pitchFamily="34" charset="-127"/>
              </a:rPr>
              <a:t/>
            </a:r>
            <a:br>
              <a:rPr lang="ru-RU" sz="3600" dirty="0">
                <a:latin typeface="+mj-lt"/>
                <a:ea typeface="Malgun Gothic" panose="020B0503020000020004" pitchFamily="34" charset="-127"/>
              </a:rPr>
            </a:br>
            <a:r>
              <a:rPr lang="ru-RU" sz="3600" dirty="0" smtClean="0">
                <a:latin typeface="+mj-lt"/>
                <a:ea typeface="Malgun Gothic" panose="020B0503020000020004" pitchFamily="34" charset="-127"/>
              </a:rPr>
              <a:t/>
            </a:r>
            <a:br>
              <a:rPr lang="ru-RU" sz="3600" dirty="0" smtClean="0">
                <a:latin typeface="+mj-lt"/>
                <a:ea typeface="Malgun Gothic" panose="020B0503020000020004" pitchFamily="34" charset="-127"/>
              </a:rPr>
            </a:br>
            <a:r>
              <a:rPr lang="ru-RU" sz="2800" dirty="0" smtClean="0">
                <a:latin typeface="+mj-lt"/>
                <a:ea typeface="Malgun Gothic" panose="020B0503020000020004" pitchFamily="34" charset="-127"/>
              </a:rPr>
              <a:t>для цифровой трансформации </a:t>
            </a:r>
            <a:r>
              <a:rPr lang="ru-RU" sz="2800" dirty="0" smtClean="0">
                <a:latin typeface="+mj-lt"/>
                <a:ea typeface="Malgun Gothic" panose="020B0503020000020004" pitchFamily="34" charset="-127"/>
              </a:rPr>
              <a:t>предприятий</a:t>
            </a:r>
            <a:br>
              <a:rPr lang="ru-RU" sz="2800" dirty="0" smtClean="0">
                <a:latin typeface="+mj-lt"/>
                <a:ea typeface="Malgun Gothic" panose="020B0503020000020004" pitchFamily="34" charset="-127"/>
              </a:rPr>
            </a:br>
            <a:r>
              <a:rPr lang="ru-RU" sz="2800" dirty="0" smtClean="0">
                <a:latin typeface="+mj-lt"/>
                <a:ea typeface="Malgun Gothic" panose="020B0503020000020004" pitchFamily="34" charset="-127"/>
              </a:rPr>
              <a:t>энергетической отрасли</a:t>
            </a:r>
            <a:br>
              <a:rPr lang="ru-RU" sz="2800" dirty="0" smtClean="0">
                <a:latin typeface="+mj-lt"/>
                <a:ea typeface="Malgun Gothic" panose="020B0503020000020004" pitchFamily="34" charset="-127"/>
              </a:rPr>
            </a:br>
            <a:r>
              <a:rPr lang="ru-RU" sz="2800" dirty="0" smtClean="0">
                <a:latin typeface="+mj-lt"/>
                <a:ea typeface="Malgun Gothic" panose="020B0503020000020004" pitchFamily="34" charset="-127"/>
              </a:rPr>
              <a:t/>
            </a:r>
            <a:br>
              <a:rPr lang="ru-RU" sz="2800" dirty="0" smtClean="0">
                <a:latin typeface="+mj-lt"/>
                <a:ea typeface="Malgun Gothic" panose="020B0503020000020004" pitchFamily="34" charset="-127"/>
              </a:rPr>
            </a:br>
            <a:r>
              <a:rPr lang="ru-RU" sz="2800" dirty="0" smtClean="0">
                <a:latin typeface="+mj-lt"/>
                <a:ea typeface="Malgun Gothic" panose="020B0503020000020004" pitchFamily="34" charset="-127"/>
              </a:rPr>
              <a:t/>
            </a:r>
            <a:br>
              <a:rPr lang="ru-RU" sz="2800" dirty="0" smtClean="0">
                <a:latin typeface="+mj-lt"/>
                <a:ea typeface="Malgun Gothic" panose="020B0503020000020004" pitchFamily="34" charset="-127"/>
              </a:rPr>
            </a:br>
            <a:r>
              <a:rPr lang="ru-RU" sz="2800" dirty="0" smtClean="0">
                <a:latin typeface="+mj-lt"/>
                <a:ea typeface="Malgun Gothic" panose="020B0503020000020004" pitchFamily="34" charset="-127"/>
              </a:rPr>
              <a:t/>
            </a:r>
            <a:br>
              <a:rPr lang="ru-RU" sz="2800" dirty="0" smtClean="0">
                <a:latin typeface="+mj-lt"/>
                <a:ea typeface="Malgun Gothic" panose="020B0503020000020004" pitchFamily="34" charset="-127"/>
              </a:rPr>
            </a:br>
            <a:r>
              <a:rPr lang="ru-RU" sz="2800" dirty="0" smtClean="0">
                <a:latin typeface="+mj-lt"/>
                <a:ea typeface="Malgun Gothic" panose="020B0503020000020004" pitchFamily="34" charset="-127"/>
              </a:rPr>
              <a:t> </a:t>
            </a:r>
            <a:r>
              <a:rPr lang="ru-RU" sz="2800" dirty="0">
                <a:latin typeface="+mj-lt"/>
                <a:ea typeface="Malgun Gothic" panose="020B0503020000020004" pitchFamily="34" charset="-127"/>
              </a:rPr>
              <a:t/>
            </a:r>
            <a:br>
              <a:rPr lang="ru-RU" sz="2800" dirty="0">
                <a:latin typeface="+mj-lt"/>
                <a:ea typeface="Malgun Gothic" panose="020B0503020000020004" pitchFamily="34" charset="-127"/>
              </a:rPr>
            </a:br>
            <a:r>
              <a:rPr lang="ru-RU" sz="3600" dirty="0">
                <a:latin typeface="+mj-lt"/>
                <a:ea typeface="Malgun Gothic" panose="020B0503020000020004" pitchFamily="34" charset="-127"/>
              </a:rPr>
              <a:t/>
            </a:r>
            <a:br>
              <a:rPr lang="ru-RU" sz="3600" dirty="0">
                <a:latin typeface="+mj-lt"/>
                <a:ea typeface="Malgun Gothic" panose="020B0503020000020004" pitchFamily="34" charset="-127"/>
              </a:rPr>
            </a:br>
            <a:endParaRPr lang="en-US" sz="3600" dirty="0">
              <a:latin typeface="+mj-lt"/>
              <a:ea typeface="Malgun Gothic" panose="020B0503020000020004" pitchFamily="34" charset="-127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83212" y="3798791"/>
            <a:ext cx="4490463" cy="2000857"/>
          </a:xfrm>
        </p:spPr>
        <p:txBody>
          <a:bodyPr/>
          <a:lstStyle/>
          <a:p>
            <a:pPr algn="ctr"/>
            <a:endParaRPr lang="ru-RU" dirty="0"/>
          </a:p>
          <a:p>
            <a:pPr algn="ctr"/>
            <a:endParaRPr lang="ru-RU" sz="1800" dirty="0" smtClean="0">
              <a:latin typeface="+mj-lt"/>
              <a:ea typeface="Malgun Gothic" panose="020B0503020000020004" pitchFamily="34" charset="-127"/>
            </a:endParaRPr>
          </a:p>
          <a:p>
            <a:pPr algn="ctr"/>
            <a:r>
              <a:rPr lang="ru-RU" sz="1800" dirty="0" smtClean="0">
                <a:latin typeface="+mj-lt"/>
                <a:ea typeface="Malgun Gothic" panose="020B0503020000020004" pitchFamily="34" charset="-127"/>
              </a:rPr>
              <a:t>Докладчик</a:t>
            </a:r>
            <a:r>
              <a:rPr lang="ru-RU" sz="1800" dirty="0" smtClean="0">
                <a:latin typeface="+mj-lt"/>
                <a:ea typeface="Malgun Gothic" panose="020B0503020000020004" pitchFamily="34" charset="-127"/>
              </a:rPr>
              <a:t>: </a:t>
            </a:r>
            <a:r>
              <a:rPr lang="ru-RU" sz="1800" dirty="0" err="1" smtClean="0">
                <a:latin typeface="+mj-lt"/>
                <a:ea typeface="Malgun Gothic" panose="020B0503020000020004" pitchFamily="34" charset="-127"/>
              </a:rPr>
              <a:t>Мишланова</a:t>
            </a:r>
            <a:r>
              <a:rPr lang="ru-RU" sz="1800" dirty="0" smtClean="0">
                <a:latin typeface="+mj-lt"/>
                <a:ea typeface="Malgun Gothic" panose="020B0503020000020004" pitchFamily="34" charset="-127"/>
              </a:rPr>
              <a:t> Олеся</a:t>
            </a:r>
            <a:endParaRPr lang="ru-RU" sz="1800" dirty="0" smtClean="0"/>
          </a:p>
          <a:p>
            <a:pPr algn="ctr"/>
            <a:endParaRPr lang="ru-RU" sz="1800" dirty="0" smtClean="0"/>
          </a:p>
          <a:p>
            <a:pPr algn="ctr"/>
            <a:r>
              <a:rPr lang="ru-RU" sz="1800" dirty="0" smtClean="0"/>
              <a:t>06-08 </a:t>
            </a:r>
            <a:r>
              <a:rPr lang="ru-RU" sz="1800" dirty="0" smtClean="0"/>
              <a:t>ноября </a:t>
            </a:r>
            <a:r>
              <a:rPr lang="ru-RU" sz="1800" dirty="0" smtClean="0"/>
              <a:t>2019, г.Сочи</a:t>
            </a:r>
            <a:endParaRPr lang="ru-RU" sz="1800" dirty="0" smtClean="0"/>
          </a:p>
          <a:p>
            <a:pPr algn="ctr"/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xmlns="" val="973528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988" y="1091682"/>
            <a:ext cx="10080626" cy="1225940"/>
          </a:xfrm>
        </p:spPr>
        <p:txBody>
          <a:bodyPr/>
          <a:lstStyle/>
          <a:p>
            <a:r>
              <a:rPr lang="ru-RU" sz="4000"/>
              <a:t>  Примеры реализованных проектов</a:t>
            </a:r>
            <a:br>
              <a:rPr lang="ru-RU" sz="4000"/>
            </a:br>
            <a:r>
              <a:rPr lang="ru-RU" sz="4000"/>
              <a:t/>
            </a:r>
            <a:br>
              <a:rPr lang="ru-RU" sz="4000"/>
            </a:br>
            <a:r>
              <a:rPr lang="ru-RU" sz="4000"/>
              <a:t/>
            </a:r>
            <a:br>
              <a:rPr lang="ru-RU" sz="4000"/>
            </a:br>
            <a:endParaRPr lang="en-US" dirty="0">
              <a:latin typeface="+mj-lt"/>
              <a:ea typeface="Malgun Gothic" panose="020B0503020000020004" pitchFamily="34" charset="-127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DD81DED4-DC29-814A-8F10-74224F473F04}"/>
              </a:ext>
            </a:extLst>
          </p:cNvPr>
          <p:cNvSpPr txBox="1">
            <a:spLocks/>
          </p:cNvSpPr>
          <p:nvPr/>
        </p:nvSpPr>
        <p:spPr>
          <a:xfrm>
            <a:off x="1255353" y="1704652"/>
            <a:ext cx="10080626" cy="909300"/>
          </a:xfrm>
          <a:prstGeom prst="rect">
            <a:avLst/>
          </a:prstGeom>
        </p:spPr>
        <p:txBody>
          <a:bodyPr lIns="91434" tIns="45718" rIns="91434" bIns="45718">
            <a:noAutofit/>
          </a:bodyPr>
          <a:lstStyle>
            <a:lvl1pPr marL="0" algn="l" defTabSz="1072789" rtl="0" eaLnBrk="1" fontAlgn="base" latinLnBrk="0" hangingPunct="1">
              <a:spcBef>
                <a:spcPct val="0"/>
              </a:spcBef>
              <a:spcAft>
                <a:spcPct val="0"/>
              </a:spcAft>
              <a:defRPr lang="ru-RU" sz="3800" b="1" kern="120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HYGothic-Extra" pitchFamily="18" charset="-127"/>
                <a:cs typeface="Arial" pitchFamily="34" charset="0"/>
              </a:defRPr>
            </a:lvl1pPr>
            <a:lvl2pPr algn="ctr" defTabSz="457116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116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116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116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116" algn="ctr" defTabSz="457116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230" algn="ctr" defTabSz="457116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346" algn="ctr" defTabSz="457116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462" algn="ctr" defTabSz="457116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ru-RU" sz="3200"/>
              <a:t>Типовые тиражируемые бизнес-задачи</a:t>
            </a:r>
            <a:endParaRPr lang="ru-RU" sz="3200">
              <a:latin typeface="+mj-lt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0143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lIns="91434" tIns="45718" rIns="91434" bIns="45718" anchor="ctr"/>
          <a:lstStyle/>
          <a:p>
            <a:r>
              <a:rPr lang="ru-RU" sz="3200" dirty="0"/>
              <a:t>Инспекторы, учет показаний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799665" y="836900"/>
            <a:ext cx="5731848" cy="1963594"/>
          </a:xfrm>
          <a:prstGeom prst="rect">
            <a:avLst/>
          </a:prstGeom>
        </p:spPr>
        <p:txBody>
          <a:bodyPr wrap="square" lIns="79925" tIns="39963" rIns="79925" bIns="39963">
            <a:spAutoFit/>
          </a:bodyPr>
          <a:lstStyle/>
          <a:p>
            <a:pPr>
              <a:spcBef>
                <a:spcPct val="0"/>
              </a:spcBef>
            </a:pPr>
            <a:r>
              <a:rPr lang="ru-RU" sz="2447" b="1" dirty="0">
                <a:solidFill>
                  <a:srgbClr val="000000"/>
                </a:solidFill>
                <a:ea typeface="SamsungOne 700" charset="0"/>
                <a:cs typeface="SamsungOne 700" charset="0"/>
              </a:rPr>
              <a:t>Компания: 	</a:t>
            </a:r>
            <a:r>
              <a:rPr lang="ru-RU" sz="2447" b="1" dirty="0" err="1">
                <a:solidFill>
                  <a:srgbClr val="000000"/>
                </a:solidFill>
                <a:ea typeface="SamsungOne 700" charset="0"/>
                <a:cs typeface="SamsungOne 700" charset="0"/>
              </a:rPr>
              <a:t>Россети</a:t>
            </a:r>
            <a:endParaRPr lang="ru-RU" sz="2447" b="1" dirty="0">
              <a:solidFill>
                <a:srgbClr val="000000"/>
              </a:solidFill>
              <a:ea typeface="SamsungOne 700" charset="0"/>
              <a:cs typeface="SamsungOne 700" charset="0"/>
            </a:endParaRPr>
          </a:p>
          <a:p>
            <a:pPr>
              <a:spcBef>
                <a:spcPct val="0"/>
              </a:spcBef>
            </a:pPr>
            <a:r>
              <a:rPr lang="ru-RU" sz="2447" b="1" dirty="0">
                <a:solidFill>
                  <a:srgbClr val="000000"/>
                </a:solidFill>
                <a:ea typeface="SamsungOne 700" charset="0"/>
                <a:cs typeface="SamsungOne 700" charset="0"/>
              </a:rPr>
              <a:t>Проект: 	</a:t>
            </a:r>
            <a:r>
              <a:rPr lang="ru-RU" sz="2000" b="1" dirty="0" err="1">
                <a:solidFill>
                  <a:srgbClr val="000000"/>
                </a:solidFill>
                <a:ea typeface="SamsungOne 700" charset="0"/>
                <a:cs typeface="SamsungOne 700" charset="0"/>
              </a:rPr>
              <a:t>ТОиР</a:t>
            </a:r>
            <a:endParaRPr lang="ru-RU" sz="2000" b="1" dirty="0">
              <a:solidFill>
                <a:srgbClr val="000000"/>
              </a:solidFill>
              <a:ea typeface="SamsungOne 700" charset="0"/>
              <a:cs typeface="SamsungOne 700" charset="0"/>
            </a:endParaRPr>
          </a:p>
          <a:p>
            <a:pPr>
              <a:spcBef>
                <a:spcPct val="0"/>
              </a:spcBef>
            </a:pPr>
            <a:endParaRPr lang="ru-RU" sz="2447" b="1" dirty="0">
              <a:solidFill>
                <a:srgbClr val="000000"/>
              </a:solidFill>
              <a:ea typeface="SamsungOne 700" charset="0"/>
              <a:cs typeface="SamsungOne 700" charset="0"/>
            </a:endParaRPr>
          </a:p>
          <a:p>
            <a:pPr>
              <a:spcBef>
                <a:spcPct val="0"/>
              </a:spcBef>
            </a:pPr>
            <a:r>
              <a:rPr lang="ru-RU" sz="2447" b="1" dirty="0">
                <a:solidFill>
                  <a:srgbClr val="000000"/>
                </a:solidFill>
                <a:ea typeface="SamsungOne 700" charset="0"/>
                <a:cs typeface="SamsungOne 700" charset="0"/>
              </a:rPr>
              <a:t>Продукт: 	</a:t>
            </a:r>
            <a:r>
              <a:rPr lang="en-US" sz="2447" b="1" dirty="0">
                <a:solidFill>
                  <a:srgbClr val="008ECE"/>
                </a:solidFill>
                <a:ea typeface="SamsungOne 700" charset="0"/>
              </a:rPr>
              <a:t>Tab Active </a:t>
            </a:r>
            <a:endParaRPr lang="ru-RU" sz="2447" b="1" dirty="0">
              <a:solidFill>
                <a:srgbClr val="008ECE"/>
              </a:solidFill>
              <a:ea typeface="SamsungOne 400" charset="0"/>
            </a:endParaRPr>
          </a:p>
          <a:p>
            <a:pPr>
              <a:spcBef>
                <a:spcPct val="0"/>
              </a:spcBef>
            </a:pPr>
            <a:r>
              <a:rPr lang="ru-RU" altLang="ko-KR" sz="2447" b="1" dirty="0">
                <a:solidFill>
                  <a:srgbClr val="000000"/>
                </a:solidFill>
                <a:ea typeface="SamsungOne 700" charset="0"/>
                <a:cs typeface="SamsungOne 700" charset="0"/>
              </a:rPr>
              <a:t>Решение:</a:t>
            </a:r>
            <a:r>
              <a:rPr lang="ru-RU" altLang="ko-KR" sz="2447" b="1" dirty="0">
                <a:solidFill>
                  <a:srgbClr val="008ECE"/>
                </a:solidFill>
                <a:ea typeface="SamsungOne 400" charset="0"/>
              </a:rPr>
              <a:t>	</a:t>
            </a:r>
            <a:r>
              <a:rPr lang="en-US" altLang="ko-KR" sz="2447" b="1" dirty="0">
                <a:solidFill>
                  <a:srgbClr val="008ECE"/>
                </a:solidFill>
                <a:ea typeface="SamsungOne 400" charset="0"/>
              </a:rPr>
              <a:t>Optimizer</a:t>
            </a:r>
            <a:endParaRPr lang="en-US" sz="2447" b="1" dirty="0">
              <a:solidFill>
                <a:srgbClr val="008ECE"/>
              </a:solidFill>
              <a:ea typeface="SamsungOne 40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24375" y="3005205"/>
            <a:ext cx="5731848" cy="2901992"/>
          </a:xfrm>
          <a:prstGeom prst="rect">
            <a:avLst/>
          </a:prstGeom>
          <a:noFill/>
        </p:spPr>
        <p:txBody>
          <a:bodyPr wrap="square" lIns="79925" tIns="39963" rIns="79925" bIns="39963" rtlCol="0">
            <a:spAutoFit/>
          </a:bodyPr>
          <a:lstStyle/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0000"/>
                </a:solidFill>
                <a:ea typeface="SamsungOne 400" charset="0"/>
                <a:cs typeface="SamsungOne 400" charset="0"/>
              </a:rPr>
              <a:t>Повышение эффективности распределение аварийных бригад и транспорта на работы и управление ходом работ</a:t>
            </a:r>
          </a:p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0000"/>
                </a:solidFill>
                <a:ea typeface="SamsungOne 400" charset="0"/>
                <a:cs typeface="SamsungOne 400" charset="0"/>
              </a:rPr>
              <a:t>Оперативное управление ходом ремонтов: контроль ремонтных графиков, нарядов, рабочих заданий</a:t>
            </a:r>
          </a:p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0000"/>
                </a:solidFill>
                <a:ea typeface="SamsungOne 400" charset="0"/>
                <a:cs typeface="SamsungOne 400" charset="0"/>
              </a:rPr>
              <a:t>Обеспечение безопасности выполнения работ: контроль последовательности работ, инструкции, проверки</a:t>
            </a:r>
          </a:p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0000"/>
                </a:solidFill>
                <a:ea typeface="SamsungOne 400" charset="0"/>
                <a:cs typeface="SamsungOne 400" charset="0"/>
              </a:rPr>
              <a:t>Контроль текущего хода работ</a:t>
            </a:r>
          </a:p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0000"/>
                </a:solidFill>
                <a:ea typeface="SamsungOne 400" charset="0"/>
                <a:cs typeface="SamsungOne 400" charset="0"/>
              </a:rPr>
              <a:t>Мониторинг местоположения специалистов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5758" y="3206077"/>
            <a:ext cx="4085955" cy="26427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5758" y="803142"/>
            <a:ext cx="4085955" cy="226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9190105"/>
      </p:ext>
    </p:extLst>
  </p:cSld>
  <p:clrMapOvr>
    <a:masterClrMapping/>
  </p:clrMapOvr>
  <p:transition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lIns="91434" tIns="45718" rIns="91434" bIns="45718" anchor="ctr"/>
          <a:lstStyle/>
          <a:p>
            <a:r>
              <a:rPr lang="ru-RU" sz="3200" dirty="0"/>
              <a:t>Партнерское решение </a:t>
            </a:r>
            <a:r>
              <a:rPr lang="ru-RU" sz="3200" dirty="0" err="1"/>
              <a:t>Мобин</a:t>
            </a:r>
            <a:r>
              <a:rPr lang="ru-RU" sz="3200" dirty="0"/>
              <a:t> для ТОИР</a:t>
            </a:r>
          </a:p>
        </p:txBody>
      </p:sp>
      <p:sp>
        <p:nvSpPr>
          <p:cNvPr id="11" name="Номер слайда 3"/>
          <p:cNvSpPr txBox="1">
            <a:spLocks/>
          </p:cNvSpPr>
          <p:nvPr/>
        </p:nvSpPr>
        <p:spPr bwMode="auto">
          <a:xfrm>
            <a:off x="7546615" y="5631863"/>
            <a:ext cx="2486607" cy="31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1072680" rtl="0" eaLnBrk="1" latinLnBrk="0" hangingPunct="1"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71676" indent="-296799" algn="l" defTabSz="1072680" rtl="0" eaLnBrk="1" latinLnBrk="0" hangingPunct="1"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87195" indent="-237439" algn="l" defTabSz="1072680" rtl="0" eaLnBrk="1" latinLnBrk="0" hangingPunct="1"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62071" indent="-237439" algn="l" defTabSz="1072680" rtl="0" eaLnBrk="1" latinLnBrk="0" hangingPunct="1"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36948" indent="-237439" algn="l" defTabSz="1072680" rtl="0" eaLnBrk="1" latinLnBrk="0" hangingPunct="1"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611825" indent="-237439" algn="l" defTabSz="107268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3086704" indent="-237439" algn="l" defTabSz="107268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561582" indent="-237439" algn="l" defTabSz="107268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4036460" indent="-237439" algn="l" defTabSz="107268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fld id="{D2BAB2A5-9A7B-4E4A-986E-BB41DA13C597}" type="slidenum">
              <a:rPr lang="ru-RU" smtClean="0">
                <a:solidFill>
                  <a:prstClr val="white"/>
                </a:solidFill>
                <a:latin typeface="+mj-lt"/>
              </a:rPr>
              <a:pPr/>
              <a:t>12</a:t>
            </a:fld>
            <a:endParaRPr lang="ru-RU" dirty="0">
              <a:solidFill>
                <a:prstClr val="white"/>
              </a:solidFill>
              <a:latin typeface="+mj-lt"/>
            </a:endParaRPr>
          </a:p>
        </p:txBody>
      </p:sp>
      <p:cxnSp>
        <p:nvCxnSpPr>
          <p:cNvPr id="12" name="Соединительная линия уступом 14"/>
          <p:cNvCxnSpPr/>
          <p:nvPr/>
        </p:nvCxnSpPr>
        <p:spPr>
          <a:xfrm>
            <a:off x="7113330" y="1887591"/>
            <a:ext cx="1233033" cy="2408"/>
          </a:xfrm>
          <a:prstGeom prst="straightConnector1">
            <a:avLst/>
          </a:prstGeom>
          <a:ln w="5715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15734" y="881933"/>
            <a:ext cx="2451821" cy="7447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49754">
              <a:lnSpc>
                <a:spcPct val="85000"/>
              </a:lnSpc>
            </a:pPr>
            <a:r>
              <a:rPr lang="ru-RU" sz="1658" dirty="0">
                <a:solidFill>
                  <a:prstClr val="black"/>
                </a:solidFill>
                <a:latin typeface="+mj-lt"/>
              </a:rPr>
              <a:t>Много-функциональное устройство </a:t>
            </a:r>
            <a:r>
              <a:rPr lang="en-US" sz="1658" dirty="0" err="1">
                <a:solidFill>
                  <a:prstClr val="black"/>
                </a:solidFill>
                <a:latin typeface="+mj-lt"/>
              </a:rPr>
              <a:t>SmartBox</a:t>
            </a:r>
            <a:r>
              <a:rPr lang="en-US" sz="1658" dirty="0">
                <a:solidFill>
                  <a:prstClr val="black"/>
                </a:solidFill>
                <a:latin typeface="+mj-lt"/>
              </a:rPr>
              <a:t>©</a:t>
            </a:r>
          </a:p>
        </p:txBody>
      </p:sp>
      <p:cxnSp>
        <p:nvCxnSpPr>
          <p:cNvPr id="14" name="Соединительная линия уступом 16"/>
          <p:cNvCxnSpPr/>
          <p:nvPr/>
        </p:nvCxnSpPr>
        <p:spPr>
          <a:xfrm flipV="1">
            <a:off x="2306331" y="2497959"/>
            <a:ext cx="888723" cy="7725"/>
          </a:xfrm>
          <a:prstGeom prst="straightConnector1">
            <a:avLst/>
          </a:prstGeom>
          <a:ln w="5715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http://4mphone.ru/uploads/posts/2010-10/1285959104_bluetoot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4725" y="1831511"/>
            <a:ext cx="403337" cy="42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13"/>
          <a:stretch/>
        </p:blipFill>
        <p:spPr>
          <a:xfrm rot="5400000">
            <a:off x="304099" y="1651198"/>
            <a:ext cx="2205784" cy="1798680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5638" y="1506648"/>
            <a:ext cx="3719036" cy="192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581113" y="913897"/>
            <a:ext cx="2792780" cy="5304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49754">
              <a:lnSpc>
                <a:spcPct val="85000"/>
              </a:lnSpc>
            </a:pPr>
            <a:r>
              <a:rPr lang="en-US" alt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HYGothic-Extra" pitchFamily="18" charset="-127"/>
                <a:cs typeface="Arial" pitchFamily="34" charset="0"/>
              </a:rPr>
              <a:t>Tab Active 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42936" y="876279"/>
            <a:ext cx="2714250" cy="5426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49754">
              <a:lnSpc>
                <a:spcPct val="85000"/>
              </a:lnSpc>
            </a:pPr>
            <a:r>
              <a:rPr lang="ru-RU" sz="1658" dirty="0">
                <a:solidFill>
                  <a:prstClr val="black"/>
                </a:solidFill>
                <a:latin typeface="+mj-lt"/>
              </a:rPr>
              <a:t>Облачная часть </a:t>
            </a:r>
          </a:p>
          <a:p>
            <a:pPr algn="ctr" defTabSz="949754">
              <a:lnSpc>
                <a:spcPct val="85000"/>
              </a:lnSpc>
            </a:pPr>
            <a:r>
              <a:rPr lang="ru-RU" sz="1658" dirty="0">
                <a:solidFill>
                  <a:prstClr val="black"/>
                </a:solidFill>
                <a:latin typeface="+mj-lt"/>
              </a:rPr>
              <a:t>решения Мобин</a:t>
            </a:r>
            <a:endParaRPr lang="en-US" sz="1658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21" name="Picture 4" descr="http://www.atspribor.ru/published/publicdata/PRIBOR/attachments/SC/products_pictures/large_piton-1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6560" y="4679509"/>
            <a:ext cx="623060" cy="72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www.setrix.ru/images/product_images/popup_images/463_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356" t="9424" r="16431"/>
          <a:stretch/>
        </p:blipFill>
        <p:spPr bwMode="auto">
          <a:xfrm>
            <a:off x="530832" y="4679508"/>
            <a:ext cx="642483" cy="72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6" descr="http://www.progressid.ru/images/stories/Symbol-ls34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4725" y="4679507"/>
            <a:ext cx="690329" cy="72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055258" y="2110339"/>
            <a:ext cx="1156509" cy="4233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49754">
              <a:lnSpc>
                <a:spcPct val="85000"/>
              </a:lnSpc>
            </a:pPr>
            <a:r>
              <a:rPr lang="en-US" sz="2052" dirty="0">
                <a:latin typeface="+mj-lt"/>
              </a:rPr>
              <a:t>GPRS/</a:t>
            </a:r>
            <a:endParaRPr lang="ru-RU" sz="2052" dirty="0">
              <a:latin typeface="+mj-lt"/>
            </a:endParaRPr>
          </a:p>
          <a:p>
            <a:pPr algn="ctr" defTabSz="949754">
              <a:lnSpc>
                <a:spcPct val="85000"/>
              </a:lnSpc>
            </a:pPr>
            <a:r>
              <a:rPr lang="en-US" sz="2052" dirty="0">
                <a:latin typeface="+mj-lt"/>
              </a:rPr>
              <a:t>Wi-Fi</a:t>
            </a:r>
          </a:p>
        </p:txBody>
      </p:sp>
      <p:cxnSp>
        <p:nvCxnSpPr>
          <p:cNvPr id="25" name="Соединительная линия уступом 50"/>
          <p:cNvCxnSpPr>
            <a:stCxn id="16" idx="3"/>
            <a:endCxn id="22" idx="0"/>
          </p:cNvCxnSpPr>
          <p:nvPr/>
        </p:nvCxnSpPr>
        <p:spPr>
          <a:xfrm rot="5400000">
            <a:off x="616494" y="3889011"/>
            <a:ext cx="1026078" cy="554917"/>
          </a:xfrm>
          <a:prstGeom prst="bentConnector3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оединительная линия уступом 63"/>
          <p:cNvCxnSpPr>
            <a:stCxn id="17" idx="2"/>
          </p:cNvCxnSpPr>
          <p:nvPr/>
        </p:nvCxnSpPr>
        <p:spPr>
          <a:xfrm rot="16200000" flipH="1">
            <a:off x="4780786" y="3773630"/>
            <a:ext cx="1040360" cy="351620"/>
          </a:xfrm>
          <a:prstGeom prst="bentConnector3">
            <a:avLst>
              <a:gd name="adj1" fmla="val 50000"/>
            </a:avLst>
          </a:prstGeom>
          <a:ln w="158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оединительная линия уступом 67"/>
          <p:cNvCxnSpPr>
            <a:stCxn id="16" idx="3"/>
            <a:endCxn id="23" idx="0"/>
          </p:cNvCxnSpPr>
          <p:nvPr/>
        </p:nvCxnSpPr>
        <p:spPr>
          <a:xfrm rot="16200000" flipH="1">
            <a:off x="1615402" y="3445018"/>
            <a:ext cx="1026077" cy="1442899"/>
          </a:xfrm>
          <a:prstGeom prst="bentConnector3">
            <a:avLst>
              <a:gd name="adj1" fmla="val 50000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оединительная линия уступом 70"/>
          <p:cNvCxnSpPr>
            <a:stCxn id="16" idx="3"/>
            <a:endCxn id="21" idx="0"/>
          </p:cNvCxnSpPr>
          <p:nvPr/>
        </p:nvCxnSpPr>
        <p:spPr>
          <a:xfrm rot="16200000" flipH="1">
            <a:off x="1104501" y="3955919"/>
            <a:ext cx="1026079" cy="421099"/>
          </a:xfrm>
          <a:prstGeom prst="bentConnector3">
            <a:avLst>
              <a:gd name="adj1" fmla="val 50000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54951" y="5419111"/>
            <a:ext cx="1163955" cy="290250"/>
          </a:xfrm>
          <a:prstGeom prst="rect">
            <a:avLst/>
          </a:prstGeom>
          <a:noFill/>
        </p:spPr>
        <p:txBody>
          <a:bodyPr wrap="square" lIns="94975" tIns="47487" rIns="94975" bIns="47487" rtlCol="0">
            <a:spAutoFit/>
          </a:bodyPr>
          <a:lstStyle/>
          <a:p>
            <a:pPr defTabSz="949754"/>
            <a:r>
              <a:rPr lang="ru-RU" sz="1263" dirty="0">
                <a:solidFill>
                  <a:prstClr val="black"/>
                </a:solidFill>
                <a:latin typeface="+mj-lt"/>
              </a:rPr>
              <a:t>Виброметр</a:t>
            </a:r>
            <a:endParaRPr lang="en-US" sz="1263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63652" y="5419111"/>
            <a:ext cx="1043328" cy="290250"/>
          </a:xfrm>
          <a:prstGeom prst="rect">
            <a:avLst/>
          </a:prstGeom>
          <a:noFill/>
        </p:spPr>
        <p:txBody>
          <a:bodyPr wrap="square" lIns="94975" tIns="47487" rIns="94975" bIns="47487" rtlCol="0">
            <a:spAutoFit/>
          </a:bodyPr>
          <a:lstStyle/>
          <a:p>
            <a:pPr defTabSz="949754"/>
            <a:r>
              <a:rPr lang="ru-RU" sz="1263" dirty="0">
                <a:solidFill>
                  <a:prstClr val="black"/>
                </a:solidFill>
                <a:latin typeface="+mj-lt"/>
              </a:rPr>
              <a:t>Пирометр</a:t>
            </a:r>
            <a:endParaRPr lang="en-US" sz="1263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312569" y="5419493"/>
            <a:ext cx="1232124" cy="290250"/>
          </a:xfrm>
          <a:prstGeom prst="rect">
            <a:avLst/>
          </a:prstGeom>
          <a:noFill/>
        </p:spPr>
        <p:txBody>
          <a:bodyPr wrap="square" lIns="94975" tIns="47487" rIns="94975" bIns="47487" rtlCol="0">
            <a:spAutoFit/>
          </a:bodyPr>
          <a:lstStyle/>
          <a:p>
            <a:pPr defTabSz="949754"/>
            <a:r>
              <a:rPr lang="en-US" sz="1263" dirty="0">
                <a:solidFill>
                  <a:prstClr val="black"/>
                </a:solidFill>
                <a:latin typeface="+mj-lt"/>
              </a:rPr>
              <a:t>RFID-</a:t>
            </a:r>
            <a:r>
              <a:rPr lang="ru-RU" sz="1263" dirty="0">
                <a:solidFill>
                  <a:prstClr val="black"/>
                </a:solidFill>
                <a:latin typeface="+mj-lt"/>
              </a:rPr>
              <a:t>сканер</a:t>
            </a:r>
            <a:endParaRPr lang="en-US" sz="1263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74327" y="5390808"/>
            <a:ext cx="968290" cy="290250"/>
          </a:xfrm>
          <a:prstGeom prst="rect">
            <a:avLst/>
          </a:prstGeom>
          <a:noFill/>
        </p:spPr>
        <p:txBody>
          <a:bodyPr wrap="square" lIns="94975" tIns="47487" rIns="94975" bIns="47487" rtlCol="0">
            <a:spAutoFit/>
          </a:bodyPr>
          <a:lstStyle/>
          <a:p>
            <a:pPr defTabSz="949754"/>
            <a:r>
              <a:rPr lang="ru-RU" sz="1263" dirty="0">
                <a:solidFill>
                  <a:prstClr val="black"/>
                </a:solidFill>
                <a:latin typeface="+mj-lt"/>
              </a:rPr>
              <a:t>Камера</a:t>
            </a:r>
            <a:endParaRPr lang="en-US" sz="1263" dirty="0">
              <a:solidFill>
                <a:prstClr val="black"/>
              </a:solidFill>
              <a:latin typeface="+mj-lt"/>
            </a:endParaRPr>
          </a:p>
        </p:txBody>
      </p:sp>
      <p:cxnSp>
        <p:nvCxnSpPr>
          <p:cNvPr id="33" name="Соединительная линия уступом 90"/>
          <p:cNvCxnSpPr>
            <a:stCxn id="16" idx="3"/>
            <a:endCxn id="34" idx="0"/>
          </p:cNvCxnSpPr>
          <p:nvPr/>
        </p:nvCxnSpPr>
        <p:spPr>
          <a:xfrm rot="16200000" flipH="1">
            <a:off x="2190419" y="2870001"/>
            <a:ext cx="1026077" cy="2592933"/>
          </a:xfrm>
          <a:prstGeom prst="bentConnector3">
            <a:avLst>
              <a:gd name="adj1" fmla="val 50000"/>
            </a:avLst>
          </a:prstGeom>
          <a:ln w="158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733501" y="4679507"/>
            <a:ext cx="532845" cy="351036"/>
          </a:xfrm>
          <a:prstGeom prst="rect">
            <a:avLst/>
          </a:prstGeom>
          <a:noFill/>
        </p:spPr>
        <p:txBody>
          <a:bodyPr wrap="square" lIns="94975" tIns="47487" rIns="94975" bIns="47487" rtlCol="0">
            <a:spAutoFit/>
          </a:bodyPr>
          <a:lstStyle/>
          <a:p>
            <a:pPr defTabSz="949754"/>
            <a:r>
              <a:rPr lang="ru-RU" sz="1658" dirty="0">
                <a:solidFill>
                  <a:prstClr val="black"/>
                </a:solidFill>
                <a:latin typeface="+mj-lt"/>
              </a:rPr>
              <a:t>. . . </a:t>
            </a:r>
            <a:endParaRPr lang="en-US" sz="1658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982486" y="5589560"/>
            <a:ext cx="2714250" cy="2127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49754">
              <a:lnSpc>
                <a:spcPct val="85000"/>
              </a:lnSpc>
            </a:pPr>
            <a:r>
              <a:rPr lang="ru-RU" sz="1658" dirty="0">
                <a:solidFill>
                  <a:prstClr val="black"/>
                </a:solidFill>
                <a:latin typeface="+mj-lt"/>
              </a:rPr>
              <a:t>Рабочее место ИТР</a:t>
            </a:r>
            <a:endParaRPr lang="en-US" sz="1658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480953" y="5390808"/>
            <a:ext cx="968290" cy="484598"/>
          </a:xfrm>
          <a:prstGeom prst="rect">
            <a:avLst/>
          </a:prstGeom>
          <a:noFill/>
        </p:spPr>
        <p:txBody>
          <a:bodyPr wrap="square" lIns="94975" tIns="47487" rIns="94975" bIns="47487" rtlCol="0">
            <a:spAutoFit/>
          </a:bodyPr>
          <a:lstStyle/>
          <a:p>
            <a:pPr algn="ctr" defTabSz="949754"/>
            <a:r>
              <a:rPr lang="ru-RU" sz="1263" dirty="0">
                <a:solidFill>
                  <a:prstClr val="black"/>
                </a:solidFill>
                <a:latin typeface="+mj-lt"/>
              </a:rPr>
              <a:t>Другие приборы</a:t>
            </a:r>
            <a:endParaRPr lang="en-US" sz="1263" dirty="0">
              <a:solidFill>
                <a:prstClr val="black"/>
              </a:solidFill>
              <a:latin typeface="+mj-lt"/>
            </a:endParaRPr>
          </a:p>
        </p:txBody>
      </p:sp>
      <p:grpSp>
        <p:nvGrpSpPr>
          <p:cNvPr id="37" name="Группа 37"/>
          <p:cNvGrpSpPr/>
          <p:nvPr/>
        </p:nvGrpSpPr>
        <p:grpSpPr>
          <a:xfrm>
            <a:off x="8106929" y="3933330"/>
            <a:ext cx="2362166" cy="1763825"/>
            <a:chOff x="6027515" y="4812125"/>
            <a:chExt cx="2026825" cy="2026825"/>
          </a:xfrm>
        </p:grpSpPr>
        <p:pic>
          <p:nvPicPr>
            <p:cNvPr id="38" name="Рисунок 3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027515" y="4812125"/>
              <a:ext cx="2026825" cy="2026825"/>
            </a:xfrm>
            <a:prstGeom prst="rect">
              <a:avLst/>
            </a:prstGeom>
          </p:spPr>
        </p:pic>
        <p:pic>
          <p:nvPicPr>
            <p:cNvPr id="39" name="Рисунок 47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14124" y="5120053"/>
              <a:ext cx="1476000" cy="900000"/>
            </a:xfrm>
            <a:prstGeom prst="rect">
              <a:avLst/>
            </a:prstGeom>
          </p:spPr>
        </p:pic>
      </p:grpSp>
      <p:pic>
        <p:nvPicPr>
          <p:cNvPr id="40" name="Рисунок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6363" y="1412980"/>
            <a:ext cx="1965517" cy="1156324"/>
          </a:xfrm>
          <a:prstGeom prst="rect">
            <a:avLst/>
          </a:prstGeom>
        </p:spPr>
      </p:pic>
      <p:pic>
        <p:nvPicPr>
          <p:cNvPr id="41" name="Рисунок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84551" y="2637150"/>
            <a:ext cx="971057" cy="103718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7990654" y="3717300"/>
            <a:ext cx="2714250" cy="5426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49754">
              <a:lnSpc>
                <a:spcPct val="85000"/>
              </a:lnSpc>
            </a:pPr>
            <a:r>
              <a:rPr lang="ru-RU" sz="1658" dirty="0">
                <a:solidFill>
                  <a:prstClr val="black"/>
                </a:solidFill>
                <a:latin typeface="+mj-lt"/>
              </a:rPr>
              <a:t>Сервер Заказчика</a:t>
            </a:r>
            <a:endParaRPr lang="en-US" sz="1658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013207" y="2358124"/>
            <a:ext cx="635837" cy="351036"/>
          </a:xfrm>
          <a:prstGeom prst="rect">
            <a:avLst/>
          </a:prstGeom>
          <a:noFill/>
        </p:spPr>
        <p:txBody>
          <a:bodyPr wrap="none" lIns="94975" tIns="47487" rIns="94975" bIns="47487" rtlCol="0">
            <a:spAutoFit/>
          </a:bodyPr>
          <a:lstStyle/>
          <a:p>
            <a:pPr defTabSz="949754"/>
            <a:r>
              <a:rPr lang="ru-RU" sz="1658" dirty="0">
                <a:solidFill>
                  <a:srgbClr val="FF0000"/>
                </a:solidFill>
                <a:latin typeface="+mj-lt"/>
              </a:rPr>
              <a:t>ИЛИ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729164" y="4543813"/>
            <a:ext cx="1356026" cy="846995"/>
          </a:xfrm>
          <a:prstGeom prst="rect">
            <a:avLst/>
          </a:prstGeom>
        </p:spPr>
      </p:pic>
      <p:cxnSp>
        <p:nvCxnSpPr>
          <p:cNvPr id="59" name="Соединительная линия уступом 14"/>
          <p:cNvCxnSpPr/>
          <p:nvPr/>
        </p:nvCxnSpPr>
        <p:spPr>
          <a:xfrm>
            <a:off x="7113330" y="2709160"/>
            <a:ext cx="1171735" cy="446581"/>
          </a:xfrm>
          <a:prstGeom prst="straightConnector1">
            <a:avLst/>
          </a:prstGeom>
          <a:ln w="5715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557341737"/>
      </p:ext>
    </p:extLst>
  </p:cSld>
  <p:clrMapOvr>
    <a:masterClrMapping/>
  </p:clrMapOvr>
  <p:transition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4799665" y="836900"/>
            <a:ext cx="5731848" cy="1210439"/>
          </a:xfrm>
          <a:prstGeom prst="rect">
            <a:avLst/>
          </a:prstGeom>
        </p:spPr>
        <p:txBody>
          <a:bodyPr wrap="square" lIns="79925" tIns="39963" rIns="79925" bIns="39963">
            <a:spAutoFit/>
          </a:bodyPr>
          <a:lstStyle/>
          <a:p>
            <a:pPr>
              <a:spcBef>
                <a:spcPct val="0"/>
              </a:spcBef>
            </a:pPr>
            <a:r>
              <a:rPr lang="ru-RU" sz="2447" b="1" dirty="0" smtClean="0">
                <a:solidFill>
                  <a:srgbClr val="000000"/>
                </a:solidFill>
                <a:ea typeface="SamsungOne 700" charset="0"/>
                <a:cs typeface="SamsungOne 700" charset="0"/>
              </a:rPr>
              <a:t>Проект: 	</a:t>
            </a:r>
            <a:r>
              <a:rPr lang="ru-RU" sz="2447" b="1" dirty="0">
                <a:solidFill>
                  <a:srgbClr val="000000"/>
                </a:solidFill>
                <a:ea typeface="SamsungOne 700" charset="0"/>
                <a:cs typeface="SamsungOne 700" charset="0"/>
              </a:rPr>
              <a:t>Планшет </a:t>
            </a:r>
            <a:r>
              <a:rPr lang="ru-RU" sz="2447" b="1" dirty="0" smtClean="0">
                <a:solidFill>
                  <a:srgbClr val="000000"/>
                </a:solidFill>
                <a:ea typeface="SamsungOne 700" charset="0"/>
                <a:cs typeface="SamsungOne 700" charset="0"/>
              </a:rPr>
              <a:t>водителя</a:t>
            </a:r>
            <a:endParaRPr lang="ru-RU" sz="2447" b="1" dirty="0">
              <a:solidFill>
                <a:srgbClr val="000000"/>
              </a:solidFill>
              <a:ea typeface="SamsungOne 700" charset="0"/>
              <a:cs typeface="SamsungOne 700" charset="0"/>
            </a:endParaRPr>
          </a:p>
          <a:p>
            <a:pPr>
              <a:spcBef>
                <a:spcPct val="0"/>
              </a:spcBef>
            </a:pPr>
            <a:r>
              <a:rPr lang="ru-RU" sz="2447" b="1" dirty="0" smtClean="0">
                <a:solidFill>
                  <a:srgbClr val="000000"/>
                </a:solidFill>
                <a:ea typeface="SamsungOne 700" charset="0"/>
                <a:cs typeface="SamsungOne 700" charset="0"/>
              </a:rPr>
              <a:t>Продукт: 	</a:t>
            </a:r>
            <a:r>
              <a:rPr lang="ru-RU" sz="2447" b="1" dirty="0" smtClean="0">
                <a:solidFill>
                  <a:srgbClr val="008ECE"/>
                </a:solidFill>
                <a:ea typeface="SamsungOne 400" charset="0"/>
              </a:rPr>
              <a:t>T</a:t>
            </a:r>
            <a:r>
              <a:rPr lang="en-US" sz="2447" b="1" dirty="0">
                <a:solidFill>
                  <a:srgbClr val="008ECE"/>
                </a:solidFill>
                <a:ea typeface="SamsungOne 400" charset="0"/>
              </a:rPr>
              <a:t>ab</a:t>
            </a:r>
            <a:r>
              <a:rPr lang="ru-RU" sz="2447" b="1" dirty="0">
                <a:solidFill>
                  <a:srgbClr val="008ECE"/>
                </a:solidFill>
                <a:ea typeface="SamsungOne 400" charset="0"/>
              </a:rPr>
              <a:t> </a:t>
            </a:r>
            <a:r>
              <a:rPr lang="ru-RU" sz="2447" b="1" dirty="0" smtClean="0">
                <a:solidFill>
                  <a:srgbClr val="008ECE"/>
                </a:solidFill>
                <a:ea typeface="SamsungOne 400" charset="0"/>
              </a:rPr>
              <a:t>A</a:t>
            </a:r>
            <a:r>
              <a:rPr lang="ru-RU" sz="2447" b="1" dirty="0">
                <a:solidFill>
                  <a:srgbClr val="008ECE"/>
                </a:solidFill>
                <a:ea typeface="SamsungOne 400" charset="0"/>
              </a:rPr>
              <a:t> </a:t>
            </a:r>
            <a:r>
              <a:rPr lang="ru-RU" sz="2447" b="1" dirty="0" smtClean="0">
                <a:solidFill>
                  <a:srgbClr val="008ECE"/>
                </a:solidFill>
                <a:ea typeface="SamsungOne 400" charset="0"/>
              </a:rPr>
              <a:t>8.0</a:t>
            </a:r>
          </a:p>
          <a:p>
            <a:pPr>
              <a:spcBef>
                <a:spcPct val="0"/>
              </a:spcBef>
            </a:pPr>
            <a:r>
              <a:rPr lang="ru-RU" altLang="ko-KR" sz="2447" b="1" dirty="0">
                <a:solidFill>
                  <a:srgbClr val="000000"/>
                </a:solidFill>
                <a:ea typeface="SamsungOne 700" charset="0"/>
                <a:cs typeface="SamsungOne 700" charset="0"/>
              </a:rPr>
              <a:t>Решение:</a:t>
            </a:r>
            <a:r>
              <a:rPr lang="ru-RU" altLang="ko-KR" sz="2447" b="1" dirty="0" smtClean="0">
                <a:solidFill>
                  <a:srgbClr val="008ECE"/>
                </a:solidFill>
                <a:ea typeface="SamsungOne 400" charset="0"/>
              </a:rPr>
              <a:t>	</a:t>
            </a:r>
            <a:r>
              <a:rPr lang="en-US" altLang="ko-KR" sz="2447" b="1" dirty="0">
                <a:solidFill>
                  <a:srgbClr val="008ECE"/>
                </a:solidFill>
                <a:ea typeface="SamsungOne 400" charset="0"/>
              </a:rPr>
              <a:t>Customer CRM</a:t>
            </a:r>
            <a:endParaRPr lang="en-US" sz="2447" b="1" dirty="0">
              <a:solidFill>
                <a:srgbClr val="008ECE"/>
              </a:solidFill>
              <a:ea typeface="SamsungOne 400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12414" y="2249626"/>
            <a:ext cx="5731848" cy="3820192"/>
          </a:xfrm>
          <a:prstGeom prst="rect">
            <a:avLst/>
          </a:prstGeom>
          <a:noFill/>
        </p:spPr>
        <p:txBody>
          <a:bodyPr wrap="square" lIns="79925" tIns="39963" rIns="79925" bIns="39963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800" dirty="0" smtClean="0">
                <a:solidFill>
                  <a:srgbClr val="000000"/>
                </a:solidFill>
                <a:ea typeface="SamsungOne 400" charset="0"/>
                <a:cs typeface="SamsungOne 400" charset="0"/>
              </a:rPr>
              <a:t>Эффективная система  </a:t>
            </a:r>
            <a:r>
              <a:rPr lang="ru-RU" sz="1800" dirty="0">
                <a:solidFill>
                  <a:srgbClr val="000000"/>
                </a:solidFill>
                <a:ea typeface="SamsungOne 400" charset="0"/>
                <a:cs typeface="SamsungOne 400" charset="0"/>
              </a:rPr>
              <a:t>мониторинга транспортных средств и </a:t>
            </a:r>
            <a:r>
              <a:rPr lang="ru-RU" sz="1800" dirty="0" smtClean="0">
                <a:solidFill>
                  <a:srgbClr val="000000"/>
                </a:solidFill>
                <a:ea typeface="SamsungOne 400" charset="0"/>
                <a:cs typeface="SamsungOne 400" charset="0"/>
              </a:rPr>
              <a:t>оптимизация </a:t>
            </a:r>
            <a:r>
              <a:rPr lang="ru-RU" sz="1800" dirty="0">
                <a:solidFill>
                  <a:srgbClr val="000000"/>
                </a:solidFill>
                <a:ea typeface="SamsungOne 400" charset="0"/>
                <a:cs typeface="SamsungOne 400" charset="0"/>
              </a:rPr>
              <a:t>логистических </a:t>
            </a:r>
            <a:r>
              <a:rPr lang="ru-RU" sz="1800" dirty="0" smtClean="0">
                <a:solidFill>
                  <a:srgbClr val="000000"/>
                </a:solidFill>
                <a:ea typeface="SamsungOne 400" charset="0"/>
                <a:cs typeface="SamsungOne 400" charset="0"/>
              </a:rPr>
              <a:t>затрат</a:t>
            </a:r>
            <a:endParaRPr lang="ru-RU" sz="1800" dirty="0">
              <a:solidFill>
                <a:srgbClr val="000000"/>
              </a:solidFill>
              <a:ea typeface="SamsungOne 400" charset="0"/>
              <a:cs typeface="SamsungOne 400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800" dirty="0" smtClean="0">
                <a:solidFill>
                  <a:srgbClr val="000000"/>
                </a:solidFill>
                <a:ea typeface="SamsungOne 400" charset="0"/>
                <a:cs typeface="SamsungOne 400" charset="0"/>
              </a:rPr>
              <a:t>Обеспечение </a:t>
            </a:r>
            <a:r>
              <a:rPr lang="ru-RU" sz="1800" dirty="0">
                <a:solidFill>
                  <a:srgbClr val="000000"/>
                </a:solidFill>
                <a:ea typeface="SamsungOne 400" charset="0"/>
                <a:cs typeface="SamsungOne 400" charset="0"/>
              </a:rPr>
              <a:t>всех водителей  мобильным рабочим местом  </a:t>
            </a:r>
            <a:endParaRPr lang="ru-RU" sz="1800" dirty="0" smtClean="0">
              <a:solidFill>
                <a:srgbClr val="000000"/>
              </a:solidFill>
              <a:ea typeface="SamsungOne 400" charset="0"/>
              <a:cs typeface="SamsungOne 400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0000"/>
                </a:solidFill>
                <a:ea typeface="SamsungOne 400" charset="0"/>
                <a:cs typeface="SamsungOne 400" charset="0"/>
              </a:rPr>
              <a:t>О</a:t>
            </a:r>
            <a:r>
              <a:rPr lang="ru-RU" sz="1800" dirty="0" smtClean="0">
                <a:solidFill>
                  <a:srgbClr val="000000"/>
                </a:solidFill>
                <a:ea typeface="SamsungOne 400" charset="0"/>
                <a:cs typeface="SamsungOne 400" charset="0"/>
              </a:rPr>
              <a:t>перативное </a:t>
            </a:r>
            <a:r>
              <a:rPr lang="ru-RU" sz="1800" dirty="0">
                <a:solidFill>
                  <a:srgbClr val="000000"/>
                </a:solidFill>
                <a:ea typeface="SamsungOne 400" charset="0"/>
                <a:cs typeface="SamsungOne 400" charset="0"/>
              </a:rPr>
              <a:t>управление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800" dirty="0" smtClean="0">
                <a:solidFill>
                  <a:srgbClr val="000000"/>
                </a:solidFill>
                <a:ea typeface="SamsungOne 400" charset="0"/>
                <a:cs typeface="SamsungOne 400" charset="0"/>
              </a:rPr>
              <a:t>Логистическая CRM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800" dirty="0" smtClean="0">
                <a:solidFill>
                  <a:srgbClr val="000000"/>
                </a:solidFill>
                <a:ea typeface="SamsungOne 400" charset="0"/>
                <a:cs typeface="SamsungOne 400" charset="0"/>
              </a:rPr>
              <a:t>Электронные транспортные накладные</a:t>
            </a:r>
            <a:r>
              <a:rPr lang="ru-RU" sz="1800" dirty="0">
                <a:solidFill>
                  <a:srgbClr val="000000"/>
                </a:solidFill>
                <a:ea typeface="SamsungOne 400" charset="0"/>
                <a:cs typeface="SamsungOne 400" charset="0"/>
              </a:rPr>
              <a:t/>
            </a:r>
            <a:br>
              <a:rPr lang="ru-RU" sz="1800" dirty="0">
                <a:solidFill>
                  <a:srgbClr val="000000"/>
                </a:solidFill>
                <a:ea typeface="SamsungOne 400" charset="0"/>
                <a:cs typeface="SamsungOne 400" charset="0"/>
              </a:rPr>
            </a:br>
            <a:endParaRPr lang="ru-RU" sz="1800" dirty="0">
              <a:solidFill>
                <a:srgbClr val="000000"/>
              </a:solidFill>
              <a:ea typeface="SamsungOne 400" charset="0"/>
              <a:cs typeface="SamsungOne 400" charset="0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288002" y="2111455"/>
            <a:ext cx="4766605" cy="3484528"/>
            <a:chOff x="95435" y="1728629"/>
            <a:chExt cx="4766605" cy="3484528"/>
          </a:xfrm>
        </p:grpSpPr>
        <p:grpSp>
          <p:nvGrpSpPr>
            <p:cNvPr id="3" name="Group 1"/>
            <p:cNvGrpSpPr/>
            <p:nvPr/>
          </p:nvGrpSpPr>
          <p:grpSpPr>
            <a:xfrm>
              <a:off x="95435" y="1728629"/>
              <a:ext cx="2500373" cy="3442942"/>
              <a:chOff x="431764" y="1073983"/>
              <a:chExt cx="2500373" cy="3442942"/>
            </a:xfrm>
          </p:grpSpPr>
          <p:pic>
            <p:nvPicPr>
              <p:cNvPr id="7" name="Picture 14" descr="GPRS icon에 대한 이미지 검색결과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9507" y="3732466"/>
                <a:ext cx="542409" cy="5664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684093" y="4230243"/>
                <a:ext cx="953239" cy="286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263" b="1" dirty="0">
                    <a:latin typeface="Calibri" panose="020F0502020204030204" pitchFamily="34" charset="0"/>
                  </a:rPr>
                  <a:t>GPRS</a:t>
                </a:r>
                <a:endParaRPr lang="ko-KR" altLang="en-US" sz="1263" b="1">
                  <a:latin typeface="Calibri" panose="020F0502020204030204" pitchFamily="34" charset="0"/>
                </a:endParaRPr>
              </a:p>
            </p:txBody>
          </p:sp>
          <p:pic>
            <p:nvPicPr>
              <p:cNvPr id="10" name="Picture 16" descr="Navigation icon에 대한 이미지 검색결과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1250" y="1286496"/>
                <a:ext cx="542409" cy="5664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715836" y="1782253"/>
                <a:ext cx="953239" cy="286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263" b="1" dirty="0">
                    <a:latin typeface="Calibri" panose="020F0502020204030204" pitchFamily="34" charset="0"/>
                  </a:rPr>
                  <a:t>Navigation</a:t>
                </a:r>
                <a:endParaRPr lang="ko-KR" altLang="en-US" sz="1263" b="1">
                  <a:latin typeface="Calibri" panose="020F0502020204030204" pitchFamily="34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587610" y="1639774"/>
                <a:ext cx="1041724" cy="4810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263" b="1" dirty="0">
                    <a:latin typeface="Calibri" panose="020F0502020204030204" pitchFamily="34" charset="0"/>
                  </a:rPr>
                  <a:t>Control Working Day</a:t>
                </a:r>
                <a:endParaRPr lang="ko-KR" altLang="en-US" sz="1263" b="1" dirty="0">
                  <a:latin typeface="Calibri" panose="020F0502020204030204" pitchFamily="34" charset="0"/>
                </a:endParaRPr>
              </a:p>
            </p:txBody>
          </p:sp>
          <p:pic>
            <p:nvPicPr>
              <p:cNvPr id="13" name="Picture 18" descr="Logistics icon에 대한 이미지 검색결과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99776" y="1162211"/>
                <a:ext cx="542409" cy="5664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24" descr="관련 이미지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0884" y="3691574"/>
                <a:ext cx="542408" cy="5664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1601470" y="4224911"/>
                <a:ext cx="1139019" cy="286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263" b="1" dirty="0">
                    <a:latin typeface="Calibri" panose="020F0502020204030204" pitchFamily="34" charset="0"/>
                  </a:rPr>
                  <a:t>Logistics CRM</a:t>
                </a:r>
                <a:endParaRPr lang="ko-KR" altLang="en-US" sz="1263" b="1" dirty="0">
                  <a:latin typeface="Calibri" panose="020F0502020204030204" pitchFamily="34" charset="0"/>
                </a:endParaRPr>
              </a:p>
            </p:txBody>
          </p:sp>
          <p:pic>
            <p:nvPicPr>
              <p:cNvPr id="16" name="Picture 30" descr="SM-T355에 대한 이미지 검색결과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6498" y="2183093"/>
                <a:ext cx="864194" cy="10572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32" descr="driver icon에 대한 이미지 검색결과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8224" y="2379358"/>
                <a:ext cx="639108" cy="6673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모서리가 둥근 직사각형 11"/>
              <p:cNvSpPr/>
              <p:nvPr/>
            </p:nvSpPr>
            <p:spPr>
              <a:xfrm>
                <a:off x="723974" y="2057078"/>
                <a:ext cx="1944735" cy="1546735"/>
              </a:xfrm>
              <a:prstGeom prst="roundRect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58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834308" y="3168285"/>
                <a:ext cx="1750983" cy="4810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263" b="1" dirty="0">
                    <a:latin typeface="Calibri" panose="020F0502020204030204" pitchFamily="34" charset="0"/>
                  </a:rPr>
                  <a:t>Drivers </a:t>
                </a:r>
              </a:p>
              <a:p>
                <a:pPr algn="ctr"/>
                <a:r>
                  <a:rPr lang="en-US" altLang="ko-KR" sz="1263" b="1" dirty="0">
                    <a:latin typeface="Calibri" panose="020F0502020204030204" pitchFamily="34" charset="0"/>
                  </a:rPr>
                  <a:t>with Samsung </a:t>
                </a:r>
                <a:r>
                  <a:rPr lang="en-US" altLang="ko-KR" sz="1263" b="1" dirty="0" smtClean="0">
                    <a:latin typeface="Calibri" panose="020F0502020204030204" pitchFamily="34" charset="0"/>
                  </a:rPr>
                  <a:t>Tablet</a:t>
                </a:r>
                <a:endParaRPr lang="ko-KR" altLang="en-US" sz="1263" b="1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0" name="모서리가 둥근 직사각형 16"/>
              <p:cNvSpPr/>
              <p:nvPr/>
            </p:nvSpPr>
            <p:spPr>
              <a:xfrm>
                <a:off x="431764" y="1073983"/>
                <a:ext cx="2500373" cy="3397316"/>
              </a:xfrm>
              <a:prstGeom prst="roundRect">
                <a:avLst/>
              </a:prstGeom>
              <a:noFill/>
              <a:ln w="254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58"/>
              </a:p>
            </p:txBody>
          </p:sp>
        </p:grpSp>
        <p:pic>
          <p:nvPicPr>
            <p:cNvPr id="25" name="Picture 2" descr="russia magnit에 대한 이미지 검색결과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7564" y="1978448"/>
              <a:ext cx="1384475" cy="10169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8" descr="russia magnit에 대한 이미지 검색결과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7564" y="3176426"/>
              <a:ext cx="1384476" cy="9252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0" descr="russia magnit에 대한 이미지 검색결과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7564" y="4353653"/>
              <a:ext cx="1384475" cy="85950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줄무늬가 있는 오른쪽 화살표 34"/>
            <p:cNvSpPr/>
            <p:nvPr/>
          </p:nvSpPr>
          <p:spPr>
            <a:xfrm rot="19800000">
              <a:off x="2632139" y="2367674"/>
              <a:ext cx="766771" cy="434550"/>
            </a:xfrm>
            <a:prstGeom prst="stripedRightArrow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58"/>
            </a:p>
          </p:txBody>
        </p:sp>
        <p:sp>
          <p:nvSpPr>
            <p:cNvPr id="29" name="줄무늬가 있는 오른쪽 화살표 35"/>
            <p:cNvSpPr/>
            <p:nvPr/>
          </p:nvSpPr>
          <p:spPr>
            <a:xfrm>
              <a:off x="2665997" y="3426770"/>
              <a:ext cx="825351" cy="434550"/>
            </a:xfrm>
            <a:prstGeom prst="stripedRightArrow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58"/>
            </a:p>
          </p:txBody>
        </p:sp>
        <p:sp>
          <p:nvSpPr>
            <p:cNvPr id="30" name="줄무늬가 있는 오른쪽 화살표 36"/>
            <p:cNvSpPr/>
            <p:nvPr/>
          </p:nvSpPr>
          <p:spPr>
            <a:xfrm rot="1800000">
              <a:off x="2687921" y="4431293"/>
              <a:ext cx="706984" cy="434550"/>
            </a:xfrm>
            <a:prstGeom prst="stripedRightArrow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58"/>
            </a:p>
          </p:txBody>
        </p:sp>
      </p:grpSp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1584" y="783025"/>
            <a:ext cx="2304568" cy="132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itle 7"/>
          <p:cNvSpPr txBox="1">
            <a:spLocks/>
          </p:cNvSpPr>
          <p:nvPr/>
        </p:nvSpPr>
        <p:spPr>
          <a:xfrm>
            <a:off x="191875" y="18394"/>
            <a:ext cx="10492936" cy="732649"/>
          </a:xfrm>
          <a:prstGeom prst="rect">
            <a:avLst/>
          </a:prstGeom>
        </p:spPr>
        <p:txBody>
          <a:bodyPr lIns="91434" tIns="45718" rIns="91434" bIns="45718" anchor="ctr"/>
          <a:lstStyle>
            <a:lvl1pPr marL="0" algn="l" defTabSz="1072789" rtl="0" eaLnBrk="1" fontAlgn="base" latinLnBrk="0" hangingPunct="1">
              <a:spcBef>
                <a:spcPct val="0"/>
              </a:spcBef>
              <a:spcAft>
                <a:spcPct val="0"/>
              </a:spcAft>
              <a:defRPr lang="ko-KR" altLang="en-US" sz="3500" b="1" kern="120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HYGothic-Extra" pitchFamily="18" charset="-127"/>
                <a:cs typeface="Arial" pitchFamily="34" charset="0"/>
              </a:defRPr>
            </a:lvl1pPr>
            <a:lvl2pPr algn="ctr" defTabSz="457116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116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116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116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116" algn="ctr" defTabSz="457116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230" algn="ctr" defTabSz="457116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346" algn="ctr" defTabSz="457116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462" algn="ctr" defTabSz="457116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ru-RU" sz="3000" dirty="0" smtClean="0"/>
              <a:t>Управление транспортом 4.0.: практика РФ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xmlns="" val="292435188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lIns="91434" tIns="45718" rIns="91434" bIns="45718" anchor="ctr"/>
          <a:lstStyle/>
          <a:p>
            <a:r>
              <a:rPr lang="ru-RU" sz="3000" dirty="0" smtClean="0"/>
              <a:t>Замена ТСД: решение на базе смартфона </a:t>
            </a:r>
            <a:r>
              <a:rPr lang="en-GB" sz="3000" dirty="0" smtClean="0"/>
              <a:t>Samsung</a:t>
            </a:r>
            <a:endParaRPr lang="ru-RU" sz="3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462" y="1640008"/>
            <a:ext cx="2893830" cy="15856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3246" y="4151822"/>
            <a:ext cx="1921976" cy="10801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49332" y="1628631"/>
            <a:ext cx="2154723" cy="16419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42905" y="4038638"/>
            <a:ext cx="1728240" cy="1440200"/>
          </a:xfrm>
          <a:prstGeom prst="rect">
            <a:avLst/>
          </a:prstGeom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7287" y="4350585"/>
            <a:ext cx="1296180" cy="109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678"/>
          <a:stretch>
            <a:fillRect/>
          </a:stretch>
        </p:blipFill>
        <p:spPr bwMode="auto">
          <a:xfrm>
            <a:off x="2561088" y="4160385"/>
            <a:ext cx="1800249" cy="1113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41830" y="1499106"/>
            <a:ext cx="1676688" cy="16592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478044" y="1623555"/>
            <a:ext cx="1543307" cy="13896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211426" y="1640122"/>
            <a:ext cx="1266618" cy="13772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279298" y="1603775"/>
            <a:ext cx="654936" cy="13865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49839" y="1007172"/>
            <a:ext cx="1998985" cy="4233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151864" y="3478043"/>
            <a:ext cx="2880104" cy="4078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487675" y="788692"/>
            <a:ext cx="2419350" cy="7524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751761" y="3376496"/>
            <a:ext cx="1891177" cy="53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1861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5834" y="3344410"/>
            <a:ext cx="1173865" cy="1504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1864" y="749260"/>
            <a:ext cx="1224170" cy="7791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Защищенные смартфон и планшет</a:t>
            </a:r>
            <a:endParaRPr lang="en-GB" dirty="0"/>
          </a:p>
        </p:txBody>
      </p:sp>
      <p:sp>
        <p:nvSpPr>
          <p:cNvPr id="6" name="TextBox 12"/>
          <p:cNvSpPr txBox="1"/>
          <p:nvPr/>
        </p:nvSpPr>
        <p:spPr>
          <a:xfrm>
            <a:off x="3421684" y="922513"/>
            <a:ext cx="4816874" cy="4110461"/>
          </a:xfrm>
          <a:prstGeom prst="rect">
            <a:avLst/>
          </a:prstGeom>
          <a:noFill/>
        </p:spPr>
        <p:txBody>
          <a:bodyPr wrap="square" lIns="100817" tIns="50408" rIns="100817" bIns="50408" rtlCol="0">
            <a:spAutoFit/>
          </a:bodyPr>
          <a:lstStyle/>
          <a:p>
            <a:pPr>
              <a:lnSpc>
                <a:spcPct val="120000"/>
              </a:lnSpc>
              <a:spcAft>
                <a:spcPts val="662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SamsungOne 400" charset="0"/>
                <a:ea typeface="SamsungOne 400" charset="0"/>
              </a:rPr>
              <a:t>Требования</a:t>
            </a:r>
            <a:r>
              <a:rPr lang="en-US" sz="3200" b="1" dirty="0" smtClean="0">
                <a:solidFill>
                  <a:srgbClr val="000000"/>
                </a:solidFill>
                <a:latin typeface="SamsungOne 400" charset="0"/>
                <a:ea typeface="SamsungOne 400" charset="0"/>
              </a:rPr>
              <a:t> </a:t>
            </a:r>
            <a:r>
              <a:rPr lang="ru-RU" sz="3200" b="1" dirty="0" smtClean="0">
                <a:solidFill>
                  <a:srgbClr val="000000"/>
                </a:solidFill>
                <a:latin typeface="SamsungOne 400" charset="0"/>
                <a:ea typeface="SamsungOne 400" charset="0"/>
              </a:rPr>
              <a:t>бизнеса</a:t>
            </a:r>
            <a:endParaRPr lang="en-US" sz="3200" b="1" dirty="0">
              <a:solidFill>
                <a:srgbClr val="000000"/>
              </a:solidFill>
              <a:latin typeface="SamsungOne 400" charset="0"/>
              <a:ea typeface="SamsungOne 400" charset="0"/>
            </a:endParaRPr>
          </a:p>
          <a:p>
            <a:pPr marL="315062" indent="-315062">
              <a:lnSpc>
                <a:spcPct val="120000"/>
              </a:lnSpc>
              <a:spcAft>
                <a:spcPts val="662"/>
              </a:spcAft>
              <a:buFont typeface="Arial" charset="0"/>
              <a:buChar char="•"/>
            </a:pPr>
            <a:r>
              <a:rPr lang="ru-RU" sz="1617" dirty="0">
                <a:solidFill>
                  <a:srgbClr val="231F20"/>
                </a:solidFill>
                <a:latin typeface="SamsungOne 400" charset="0"/>
                <a:ea typeface="SamsungOne 400" charset="0"/>
              </a:rPr>
              <a:t>Ударопрочные, адаптированные к использованию в корпоративной среде</a:t>
            </a:r>
          </a:p>
          <a:p>
            <a:pPr marL="315062" indent="-315062">
              <a:lnSpc>
                <a:spcPct val="120000"/>
              </a:lnSpc>
              <a:spcAft>
                <a:spcPts val="662"/>
              </a:spcAft>
              <a:buFont typeface="Arial" charset="0"/>
              <a:buChar char="•"/>
            </a:pPr>
            <a:r>
              <a:rPr lang="ru-RU" sz="1617" dirty="0">
                <a:solidFill>
                  <a:srgbClr val="231F20"/>
                </a:solidFill>
                <a:latin typeface="SamsungOne 400" charset="0"/>
                <a:ea typeface="SamsungOne 400" charset="0"/>
              </a:rPr>
              <a:t>Водонепроницаемые, </a:t>
            </a:r>
            <a:r>
              <a:rPr lang="en-US" sz="1617" dirty="0">
                <a:solidFill>
                  <a:srgbClr val="231F20"/>
                </a:solidFill>
                <a:latin typeface="SamsungOne 400" charset="0"/>
                <a:ea typeface="SamsungOne 400" charset="0"/>
              </a:rPr>
              <a:t>IP68</a:t>
            </a:r>
            <a:endParaRPr lang="ru-RU" sz="1617" dirty="0">
              <a:solidFill>
                <a:srgbClr val="231F20"/>
              </a:solidFill>
              <a:latin typeface="SamsungOne 400" charset="0"/>
              <a:ea typeface="SamsungOne 400" charset="0"/>
            </a:endParaRPr>
          </a:p>
          <a:p>
            <a:pPr marL="315062" indent="-315062">
              <a:lnSpc>
                <a:spcPct val="120000"/>
              </a:lnSpc>
              <a:spcAft>
                <a:spcPts val="662"/>
              </a:spcAft>
              <a:buFont typeface="Arial" charset="0"/>
              <a:buChar char="•"/>
            </a:pPr>
            <a:r>
              <a:rPr lang="ru-RU" sz="1617" dirty="0">
                <a:solidFill>
                  <a:srgbClr val="231F20"/>
                </a:solidFill>
                <a:latin typeface="SamsungOne 400" charset="0"/>
                <a:ea typeface="SamsungOne 400" charset="0"/>
              </a:rPr>
              <a:t>Длительный жизненный цикл устройств</a:t>
            </a:r>
          </a:p>
          <a:p>
            <a:pPr marL="315062" indent="-315062">
              <a:lnSpc>
                <a:spcPct val="120000"/>
              </a:lnSpc>
              <a:spcAft>
                <a:spcPts val="662"/>
              </a:spcAft>
              <a:buFont typeface="Arial" charset="0"/>
              <a:buChar char="•"/>
            </a:pPr>
            <a:r>
              <a:rPr lang="ru-RU" sz="1617" dirty="0">
                <a:solidFill>
                  <a:srgbClr val="231F20"/>
                </a:solidFill>
                <a:latin typeface="SamsungOne 400" charset="0"/>
                <a:ea typeface="SamsungOne 400" charset="0"/>
              </a:rPr>
              <a:t>Возможность замены и покупки запасного аккумулятора</a:t>
            </a:r>
          </a:p>
          <a:p>
            <a:pPr marL="315062" indent="-315062">
              <a:lnSpc>
                <a:spcPct val="120000"/>
              </a:lnSpc>
              <a:spcAft>
                <a:spcPts val="662"/>
              </a:spcAft>
              <a:buFont typeface="Arial" charset="0"/>
              <a:buChar char="•"/>
            </a:pPr>
            <a:r>
              <a:rPr lang="ru-RU" sz="1617" dirty="0">
                <a:solidFill>
                  <a:srgbClr val="231F20"/>
                </a:solidFill>
                <a:latin typeface="SamsungOne 400" charset="0"/>
                <a:ea typeface="SamsungOne 400" charset="0"/>
              </a:rPr>
              <a:t>Экран адаптированный для работы в перчатках, а так же в условиях внешних осадков (дождь, снег)</a:t>
            </a:r>
          </a:p>
          <a:p>
            <a:pPr>
              <a:lnSpc>
                <a:spcPct val="120000"/>
              </a:lnSpc>
              <a:spcAft>
                <a:spcPts val="662"/>
              </a:spcAft>
            </a:pPr>
            <a:endParaRPr lang="en-US" sz="1617" dirty="0">
              <a:solidFill>
                <a:srgbClr val="53565A"/>
              </a:solidFill>
              <a:latin typeface="SamsungOne 400" charset="0"/>
              <a:ea typeface="SamsungOne 400" charset="0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5328" y="922513"/>
            <a:ext cx="2685476" cy="4595037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92814" y="1565709"/>
            <a:ext cx="2326022" cy="2583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그림 7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72214" y="4892749"/>
            <a:ext cx="1054187" cy="1056861"/>
          </a:xfrm>
          <a:prstGeom prst="rect">
            <a:avLst/>
          </a:prstGeom>
        </p:spPr>
      </p:pic>
      <p:pic>
        <p:nvPicPr>
          <p:cNvPr id="16" name="그림 7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02712" y="4879265"/>
            <a:ext cx="1020549" cy="1020549"/>
          </a:xfrm>
          <a:prstGeom prst="rect">
            <a:avLst/>
          </a:prstGeom>
        </p:spPr>
      </p:pic>
      <p:pic>
        <p:nvPicPr>
          <p:cNvPr id="17" name="그림 7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99572" y="4870654"/>
            <a:ext cx="1014807" cy="1014807"/>
          </a:xfrm>
          <a:prstGeom prst="rect">
            <a:avLst/>
          </a:prstGeom>
        </p:spPr>
      </p:pic>
      <p:pic>
        <p:nvPicPr>
          <p:cNvPr id="18" name="그림 7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59434" y="4879265"/>
            <a:ext cx="1007438" cy="100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491135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lIns="91434" tIns="45718" rIns="91434" bIns="45718" anchor="ctr"/>
          <a:lstStyle/>
          <a:p>
            <a:r>
              <a:rPr lang="en-US" sz="3200" dirty="0"/>
              <a:t>VR </a:t>
            </a:r>
            <a:r>
              <a:rPr lang="ru-RU" sz="3200" dirty="0"/>
              <a:t>технологии для обучения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51405" y="-91443"/>
            <a:ext cx="1216365" cy="784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162" y="1052930"/>
            <a:ext cx="3311474" cy="189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91694" y="1050724"/>
            <a:ext cx="3289600" cy="189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72714" y="1052932"/>
            <a:ext cx="3207022" cy="188886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249163" y="3047362"/>
            <a:ext cx="3311473" cy="2619863"/>
          </a:xfrm>
          <a:prstGeom prst="rect">
            <a:avLst/>
          </a:prstGeom>
          <a:noFill/>
        </p:spPr>
        <p:txBody>
          <a:bodyPr wrap="square" lIns="79925" tIns="39963" rIns="79925" bIns="39963" rtlCol="0">
            <a:spAutoFit/>
          </a:bodyPr>
          <a:lstStyle/>
          <a:p>
            <a:r>
              <a:rPr lang="ru-RU" sz="1500" b="1" dirty="0">
                <a:latin typeface="+mj-lt"/>
                <a:ea typeface="Malgun Gothic" panose="020B0503020000020004" pitchFamily="34" charset="-127"/>
                <a:cs typeface="SamsungOne 400" charset="0"/>
              </a:rPr>
              <a:t>План ликвидации аварии</a:t>
            </a:r>
          </a:p>
          <a:p>
            <a:endParaRPr lang="ru-RU" sz="1500" b="1" dirty="0">
              <a:latin typeface="+mj-lt"/>
              <a:ea typeface="Malgun Gothic" panose="020B0503020000020004" pitchFamily="34" charset="-127"/>
              <a:cs typeface="SamsungOne 400" charset="0"/>
            </a:endParaRPr>
          </a:p>
          <a:p>
            <a:r>
              <a:rPr lang="ru-RU" sz="1500" dirty="0">
                <a:latin typeface="+mj-lt"/>
                <a:ea typeface="Malgun Gothic" panose="020B0503020000020004" pitchFamily="34" charset="-127"/>
                <a:cs typeface="SamsungOne 400" charset="0"/>
              </a:rPr>
              <a:t>Роль оператора налива / старшего смены</a:t>
            </a:r>
          </a:p>
          <a:p>
            <a:endParaRPr lang="ru-RU" sz="1500" dirty="0">
              <a:latin typeface="+mj-lt"/>
              <a:ea typeface="Malgun Gothic" panose="020B0503020000020004" pitchFamily="34" charset="-127"/>
              <a:cs typeface="SamsungOne 400" charset="0"/>
            </a:endParaRPr>
          </a:p>
          <a:p>
            <a:r>
              <a:rPr lang="ru-RU" sz="1500" dirty="0">
                <a:latin typeface="+mj-lt"/>
                <a:ea typeface="Malgun Gothic" panose="020B0503020000020004" pitchFamily="34" charset="-127"/>
                <a:cs typeface="SamsungOne 400" charset="0"/>
              </a:rPr>
              <a:t>Отработка действий согласно регламенту</a:t>
            </a:r>
          </a:p>
          <a:p>
            <a:r>
              <a:rPr lang="ru-RU" sz="1500" dirty="0">
                <a:latin typeface="+mj-lt"/>
                <a:ea typeface="Malgun Gothic" panose="020B0503020000020004" pitchFamily="34" charset="-127"/>
                <a:cs typeface="SamsungOne 400" charset="0"/>
              </a:rPr>
              <a:t>Коммуникативных навыков,</a:t>
            </a:r>
          </a:p>
          <a:p>
            <a:r>
              <a:rPr lang="ru-RU" sz="1500" dirty="0">
                <a:latin typeface="+mj-lt"/>
                <a:ea typeface="Malgun Gothic" panose="020B0503020000020004" pitchFamily="34" charset="-127"/>
                <a:cs typeface="SamsungOne 400" charset="0"/>
              </a:rPr>
              <a:t>Принятие управленческих решений в стрессовой ситуации и временном ограничении</a:t>
            </a:r>
          </a:p>
        </p:txBody>
      </p:sp>
      <p:sp>
        <p:nvSpPr>
          <p:cNvPr id="22" name="직사각형 15"/>
          <p:cNvSpPr/>
          <p:nvPr/>
        </p:nvSpPr>
        <p:spPr bwMode="auto">
          <a:xfrm>
            <a:off x="249163" y="3069210"/>
            <a:ext cx="3311473" cy="2719773"/>
          </a:xfrm>
          <a:prstGeom prst="rect">
            <a:avLst/>
          </a:prstGeom>
          <a:noFill/>
          <a:ln w="12700" algn="ctr">
            <a:solidFill>
              <a:srgbClr val="3399FF"/>
            </a:solidFill>
            <a:miter lim="800000"/>
            <a:headEnd/>
            <a:tailEnd/>
          </a:ln>
        </p:spPr>
        <p:txBody>
          <a:bodyPr wrap="none" lIns="72000" tIns="90000" rIns="72000" bIns="91440" anchor="t"/>
          <a:lstStyle/>
          <a:p>
            <a:pPr lvl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altLang="ko-KR" dirty="0"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77652" y="3047362"/>
            <a:ext cx="3311473" cy="2619863"/>
          </a:xfrm>
          <a:prstGeom prst="rect">
            <a:avLst/>
          </a:prstGeom>
          <a:noFill/>
        </p:spPr>
        <p:txBody>
          <a:bodyPr wrap="square" lIns="79925" tIns="39963" rIns="79925" bIns="39963" rtlCol="0">
            <a:spAutoFit/>
          </a:bodyPr>
          <a:lstStyle/>
          <a:p>
            <a:r>
              <a:rPr lang="ru-RU" sz="1500" b="1" dirty="0">
                <a:latin typeface="+mj-lt"/>
                <a:ea typeface="Malgun Gothic" panose="020B0503020000020004" pitchFamily="34" charset="-127"/>
                <a:cs typeface="SamsungOne 400" charset="0"/>
              </a:rPr>
              <a:t>Полевые учения</a:t>
            </a:r>
          </a:p>
          <a:p>
            <a:endParaRPr lang="ru-RU" sz="1500" b="1" dirty="0">
              <a:latin typeface="+mj-lt"/>
              <a:ea typeface="Malgun Gothic" panose="020B0503020000020004" pitchFamily="34" charset="-127"/>
              <a:cs typeface="SamsungOne 400" charset="0"/>
            </a:endParaRPr>
          </a:p>
          <a:p>
            <a:r>
              <a:rPr lang="ru-RU" sz="1500" dirty="0">
                <a:latin typeface="+mj-lt"/>
                <a:ea typeface="Malgun Gothic" panose="020B0503020000020004" pitchFamily="34" charset="-127"/>
                <a:cs typeface="SamsungOne 400" charset="0"/>
              </a:rPr>
              <a:t>Роль оператора налива </a:t>
            </a:r>
          </a:p>
          <a:p>
            <a:endParaRPr lang="ru-RU" sz="1500" dirty="0">
              <a:latin typeface="+mj-lt"/>
              <a:ea typeface="Malgun Gothic" panose="020B0503020000020004" pitchFamily="34" charset="-127"/>
              <a:cs typeface="SamsungOne 400" charset="0"/>
            </a:endParaRPr>
          </a:p>
          <a:p>
            <a:r>
              <a:rPr lang="ru-RU" sz="1500" dirty="0">
                <a:latin typeface="+mj-lt"/>
                <a:ea typeface="Malgun Gothic" panose="020B0503020000020004" pitchFamily="34" charset="-127"/>
                <a:cs typeface="SamsungOne 400" charset="0"/>
              </a:rPr>
              <a:t>Видит и слышит своих коллег</a:t>
            </a:r>
          </a:p>
          <a:p>
            <a:r>
              <a:rPr lang="ru-RU" sz="1500" dirty="0">
                <a:latin typeface="+mj-lt"/>
                <a:ea typeface="Malgun Gothic" panose="020B0503020000020004" pitchFamily="34" charset="-127"/>
                <a:cs typeface="SamsungOne 400" charset="0"/>
              </a:rPr>
              <a:t>Отработка действий согласно регламенту</a:t>
            </a:r>
          </a:p>
          <a:p>
            <a:r>
              <a:rPr lang="ru-RU" sz="1500" dirty="0">
                <a:latin typeface="+mj-lt"/>
                <a:ea typeface="Malgun Gothic" panose="020B0503020000020004" pitchFamily="34" charset="-127"/>
                <a:cs typeface="SamsungOne 400" charset="0"/>
              </a:rPr>
              <a:t>Коммуникативных навыков (правильных докладов и команд)</a:t>
            </a:r>
          </a:p>
          <a:p>
            <a:r>
              <a:rPr lang="ru-RU" sz="1500" dirty="0">
                <a:latin typeface="+mj-lt"/>
                <a:ea typeface="Malgun Gothic" panose="020B0503020000020004" pitchFamily="34" charset="-127"/>
                <a:cs typeface="SamsungOne 400" charset="0"/>
              </a:rPr>
              <a:t>Принятие решений в стрессовой ситуации</a:t>
            </a:r>
          </a:p>
        </p:txBody>
      </p:sp>
      <p:sp>
        <p:nvSpPr>
          <p:cNvPr id="25" name="직사각형 15"/>
          <p:cNvSpPr/>
          <p:nvPr/>
        </p:nvSpPr>
        <p:spPr bwMode="auto">
          <a:xfrm>
            <a:off x="3791695" y="3069210"/>
            <a:ext cx="3289600" cy="2719773"/>
          </a:xfrm>
          <a:prstGeom prst="rect">
            <a:avLst/>
          </a:prstGeom>
          <a:noFill/>
          <a:ln w="12700" algn="ctr">
            <a:solidFill>
              <a:srgbClr val="3399FF"/>
            </a:solidFill>
            <a:miter lim="800000"/>
            <a:headEnd/>
            <a:tailEnd/>
          </a:ln>
        </p:spPr>
        <p:txBody>
          <a:bodyPr wrap="none" lIns="72000" tIns="90000" rIns="72000" bIns="91440" anchor="t"/>
          <a:lstStyle/>
          <a:p>
            <a:pPr lvl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altLang="ko-KR" dirty="0"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73701" y="3052710"/>
            <a:ext cx="3311473" cy="2619863"/>
          </a:xfrm>
          <a:prstGeom prst="rect">
            <a:avLst/>
          </a:prstGeom>
          <a:noFill/>
        </p:spPr>
        <p:txBody>
          <a:bodyPr wrap="square" lIns="79925" tIns="39963" rIns="79925" bIns="39963" rtlCol="0">
            <a:spAutoFit/>
          </a:bodyPr>
          <a:lstStyle/>
          <a:p>
            <a:r>
              <a:rPr lang="ru-RU" sz="1500" b="1" dirty="0">
                <a:latin typeface="+mj-lt"/>
                <a:ea typeface="Malgun Gothic" panose="020B0503020000020004" pitchFamily="34" charset="-127"/>
                <a:cs typeface="SamsungOne 400" charset="0"/>
              </a:rPr>
              <a:t>Инструктаж</a:t>
            </a:r>
          </a:p>
          <a:p>
            <a:r>
              <a:rPr lang="ru-RU" sz="1500" dirty="0">
                <a:latin typeface="+mj-lt"/>
                <a:ea typeface="Malgun Gothic" panose="020B0503020000020004" pitchFamily="34" charset="-127"/>
                <a:cs typeface="SamsungOne 400" charset="0"/>
              </a:rPr>
              <a:t>Наглядный инструктаж по работе со страховкой при подъеме на цистерну</a:t>
            </a:r>
          </a:p>
          <a:p>
            <a:r>
              <a:rPr lang="ru-RU" sz="1500" dirty="0">
                <a:latin typeface="+mj-lt"/>
                <a:ea typeface="Malgun Gothic" panose="020B0503020000020004" pitchFamily="34" charset="-127"/>
                <a:cs typeface="SamsungOne 400" charset="0"/>
              </a:rPr>
              <a:t>Регламент работы со страховкой</a:t>
            </a:r>
          </a:p>
          <a:p>
            <a:r>
              <a:rPr lang="ru-RU" sz="1500" dirty="0">
                <a:latin typeface="+mj-lt"/>
                <a:ea typeface="Malgun Gothic" panose="020B0503020000020004" pitchFamily="34" charset="-127"/>
                <a:cs typeface="SamsungOne 400" charset="0"/>
              </a:rPr>
              <a:t>Задание на выявление нарушений</a:t>
            </a:r>
          </a:p>
          <a:p>
            <a:r>
              <a:rPr lang="ru-RU" sz="1500" dirty="0">
                <a:latin typeface="+mj-lt"/>
                <a:ea typeface="Malgun Gothic" panose="020B0503020000020004" pitchFamily="34" charset="-127"/>
                <a:cs typeface="SamsungOne 400" charset="0"/>
              </a:rPr>
              <a:t>Последствия неисполнения инструкции –</a:t>
            </a:r>
          </a:p>
          <a:p>
            <a:r>
              <a:rPr lang="ru-RU" sz="1500" dirty="0" err="1">
                <a:latin typeface="+mj-lt"/>
                <a:ea typeface="Malgun Gothic" panose="020B0503020000020004" pitchFamily="34" charset="-127"/>
                <a:cs typeface="SamsungOne 400" charset="0"/>
              </a:rPr>
              <a:t>травмирование</a:t>
            </a:r>
            <a:r>
              <a:rPr lang="ru-RU" sz="1500" dirty="0">
                <a:latin typeface="+mj-lt"/>
                <a:ea typeface="Malgun Gothic" panose="020B0503020000020004" pitchFamily="34" charset="-127"/>
                <a:cs typeface="SamsungOne 400" charset="0"/>
              </a:rPr>
              <a:t> коллеги</a:t>
            </a:r>
          </a:p>
          <a:p>
            <a:r>
              <a:rPr lang="ru-RU" sz="1500" dirty="0">
                <a:latin typeface="+mj-lt"/>
                <a:ea typeface="Malgun Gothic" panose="020B0503020000020004" pitchFamily="34" charset="-127"/>
                <a:cs typeface="SamsungOne 400" charset="0"/>
              </a:rPr>
              <a:t>Отработка  регламентных действий в нештатной ситуации</a:t>
            </a:r>
          </a:p>
        </p:txBody>
      </p:sp>
      <p:sp>
        <p:nvSpPr>
          <p:cNvPr id="27" name="직사각형 15"/>
          <p:cNvSpPr/>
          <p:nvPr/>
        </p:nvSpPr>
        <p:spPr bwMode="auto">
          <a:xfrm>
            <a:off x="7272713" y="3074558"/>
            <a:ext cx="3207023" cy="2719773"/>
          </a:xfrm>
          <a:prstGeom prst="rect">
            <a:avLst/>
          </a:prstGeom>
          <a:noFill/>
          <a:ln w="12700" algn="ctr">
            <a:solidFill>
              <a:srgbClr val="3399FF"/>
            </a:solidFill>
            <a:miter lim="800000"/>
            <a:headEnd/>
            <a:tailEnd/>
          </a:ln>
        </p:spPr>
        <p:txBody>
          <a:bodyPr wrap="none" lIns="72000" tIns="90000" rIns="72000" bIns="91440" anchor="t"/>
          <a:lstStyle/>
          <a:p>
            <a:pPr lvl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altLang="ko-KR" dirty="0">
              <a:latin typeface="Malgun Gothic" pitchFamily="34" charset="-127"/>
              <a:ea typeface="Malgun Gothic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7583318"/>
      </p:ext>
    </p:extLst>
  </p:cSld>
  <p:clrMapOvr>
    <a:masterClrMapping/>
  </p:clrMapOvr>
  <p:transition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мартфон Samsung Galaxy S10 8/128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9216" y="3088367"/>
            <a:ext cx="2592359" cy="259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Программа корпоративной </a:t>
            </a:r>
            <a:r>
              <a:rPr lang="ru-RU" sz="3200" dirty="0" smtClean="0"/>
              <a:t>лояльности</a:t>
            </a:r>
            <a:r>
              <a:rPr lang="en-GB" sz="3200" dirty="0" smtClean="0"/>
              <a:t> Samsung</a:t>
            </a:r>
            <a:endParaRPr lang="ru-RU" sz="3200" dirty="0"/>
          </a:p>
        </p:txBody>
      </p:sp>
      <p:sp>
        <p:nvSpPr>
          <p:cNvPr id="23" name="Rectangle 22"/>
          <p:cNvSpPr/>
          <p:nvPr/>
        </p:nvSpPr>
        <p:spPr>
          <a:xfrm>
            <a:off x="6367674" y="1340970"/>
            <a:ext cx="4032560" cy="38885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4" name="Title 2"/>
          <p:cNvSpPr txBox="1">
            <a:spLocks/>
          </p:cNvSpPr>
          <p:nvPr/>
        </p:nvSpPr>
        <p:spPr>
          <a:xfrm>
            <a:off x="7758539" y="1645457"/>
            <a:ext cx="2898349" cy="288582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285750" indent="-285750">
              <a:lnSpc>
                <a:spcPct val="200000"/>
              </a:lnSpc>
              <a:buClr>
                <a:srgbClr val="0070C0"/>
              </a:buClr>
              <a:buSzPct val="110000"/>
              <a:buFont typeface="Wingdings" panose="05000000000000000000" pitchFamily="2" charset="2"/>
              <a:buChar char="Ø"/>
            </a:pPr>
            <a:r>
              <a:rPr lang="ru-R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Смартфоны</a:t>
            </a:r>
          </a:p>
          <a:p>
            <a:pPr marL="285750" indent="-285750">
              <a:lnSpc>
                <a:spcPct val="200000"/>
              </a:lnSpc>
              <a:buClr>
                <a:srgbClr val="0070C0"/>
              </a:buClr>
              <a:buSzPct val="110000"/>
              <a:buFont typeface="Wingdings" panose="05000000000000000000" pitchFamily="2" charset="2"/>
              <a:buChar char="Ø"/>
            </a:pPr>
            <a:r>
              <a:rPr lang="ru-R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Планшеты</a:t>
            </a:r>
          </a:p>
          <a:p>
            <a:pPr marL="285750" indent="-285750">
              <a:lnSpc>
                <a:spcPct val="200000"/>
              </a:lnSpc>
              <a:buClr>
                <a:srgbClr val="0070C0"/>
              </a:buClr>
              <a:buSzPct val="110000"/>
              <a:buFont typeface="Wingdings" panose="05000000000000000000" pitchFamily="2" charset="2"/>
              <a:buChar char="Ø"/>
            </a:pPr>
            <a:r>
              <a:rPr lang="ru-R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Умные часы</a:t>
            </a:r>
            <a:endParaRPr lang="en-GB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Clr>
                <a:srgbClr val="0070C0"/>
              </a:buClr>
              <a:buSzPct val="110000"/>
              <a:buFont typeface="Wingdings" panose="05000000000000000000" pitchFamily="2" charset="2"/>
              <a:buChar char="Ø"/>
            </a:pPr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VR </a:t>
            </a:r>
            <a:r>
              <a:rPr lang="ru-R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очки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standing1 gr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050" y="732650"/>
            <a:ext cx="314325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Очки виртуальной реальности Samsung Gear VR (SM-R325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7173" y="3768741"/>
            <a:ext cx="2225659" cy="222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Промо Power of 10 Galaxy S10 и Not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4323" y="845370"/>
            <a:ext cx="2904720" cy="302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Просмотреть информацию по Galaxy Watch Activ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747" y="3707688"/>
            <a:ext cx="2701740" cy="180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822129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82719" y="4869460"/>
            <a:ext cx="2102455" cy="87203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  <a:spcAft>
                <a:spcPts val="450"/>
              </a:spcAft>
            </a:pPr>
            <a:r>
              <a:rPr lang="ru-RU" altLang="en-US" sz="2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HYGothic-Extra" pitchFamily="18" charset="-127"/>
                <a:cs typeface="Arial" pitchFamily="34" charset="0"/>
              </a:rPr>
              <a:t>Королев Иван</a:t>
            </a:r>
          </a:p>
          <a:p>
            <a:r>
              <a:rPr lang="en-US" sz="1200" dirty="0"/>
              <a:t>+7 (985) 924-62-86</a:t>
            </a:r>
          </a:p>
          <a:p>
            <a:r>
              <a:rPr lang="en-US" sz="1200" u="sng" dirty="0" err="1">
                <a:hlinkClick r:id="rId2"/>
              </a:rPr>
              <a:t>korolev</a:t>
            </a:r>
            <a:r>
              <a:rPr lang="ru-RU" sz="1200" u="sng" dirty="0">
                <a:hlinkClick r:id="rId2"/>
              </a:rPr>
              <a:t>.</a:t>
            </a:r>
            <a:r>
              <a:rPr lang="en-US" sz="1200" u="sng" dirty="0" err="1">
                <a:hlinkClick r:id="rId2"/>
              </a:rPr>
              <a:t>i</a:t>
            </a:r>
            <a:r>
              <a:rPr lang="ru-RU" sz="1200" u="sng" dirty="0">
                <a:hlinkClick r:id="rId2"/>
              </a:rPr>
              <a:t>@</a:t>
            </a:r>
            <a:r>
              <a:rPr lang="en-US" sz="1200" u="sng" dirty="0" err="1">
                <a:hlinkClick r:id="rId2"/>
              </a:rPr>
              <a:t>samsung</a:t>
            </a:r>
            <a:r>
              <a:rPr lang="ru-RU" sz="1200" u="sng" dirty="0">
                <a:hlinkClick r:id="rId2"/>
              </a:rPr>
              <a:t>.</a:t>
            </a:r>
            <a:r>
              <a:rPr lang="en-US" sz="1200" u="sng" dirty="0">
                <a:hlinkClick r:id="rId2"/>
              </a:rPr>
              <a:t>com</a:t>
            </a:r>
            <a:endParaRPr lang="en-US" sz="1200" dirty="0">
              <a:solidFill>
                <a:srgbClr val="53565A"/>
              </a:solidFill>
              <a:latin typeface="+mj-lt"/>
              <a:ea typeface="SamsungOne 400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9754" y="4869460"/>
            <a:ext cx="2376034" cy="87203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  <a:spcAft>
                <a:spcPts val="450"/>
              </a:spcAft>
            </a:pPr>
            <a:r>
              <a:rPr lang="ru-RU" altLang="en-US" sz="200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HYGothic-Extra" pitchFamily="18" charset="-127"/>
                <a:cs typeface="Arial" pitchFamily="34" charset="0"/>
              </a:rPr>
              <a:t>Мишланова</a:t>
            </a:r>
            <a:r>
              <a:rPr lang="ru-RU" altLang="en-US" sz="2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HYGothic-Extra" pitchFamily="18" charset="-127"/>
                <a:cs typeface="Arial" pitchFamily="34" charset="0"/>
              </a:rPr>
              <a:t> Олеся</a:t>
            </a:r>
          </a:p>
          <a:p>
            <a:r>
              <a:rPr lang="en-US" sz="1200" dirty="0"/>
              <a:t>+7 (985) 175-62</a:t>
            </a:r>
            <a:r>
              <a:rPr lang="ru-RU" sz="1200" dirty="0"/>
              <a:t>-</a:t>
            </a:r>
            <a:r>
              <a:rPr lang="en-US" sz="1200" dirty="0"/>
              <a:t>39</a:t>
            </a:r>
            <a:r>
              <a:rPr lang="ru-RU" sz="1200" dirty="0"/>
              <a:t> </a:t>
            </a:r>
            <a:r>
              <a:rPr lang="en-US" sz="1200" u="sng" dirty="0">
                <a:hlinkClick r:id="rId3"/>
              </a:rPr>
              <a:t>mishlanova.o@samsung.com</a:t>
            </a:r>
            <a:r>
              <a:rPr lang="ru-RU" sz="1200" u="sng" dirty="0"/>
              <a:t> </a:t>
            </a:r>
            <a:endParaRPr lang="en-US" sz="1200" dirty="0">
              <a:solidFill>
                <a:srgbClr val="53565A"/>
              </a:solidFill>
              <a:latin typeface="+mj-lt"/>
              <a:ea typeface="SamsungOne 4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9315644"/>
      </p:ext>
    </p:extLst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0228" y="-39769"/>
            <a:ext cx="10492936" cy="732649"/>
          </a:xfrm>
        </p:spPr>
        <p:txBody>
          <a:bodyPr/>
          <a:lstStyle/>
          <a:p>
            <a:r>
              <a:rPr lang="en-GB" sz="2400" dirty="0" smtClean="0"/>
              <a:t>7</a:t>
            </a:r>
            <a:r>
              <a:rPr lang="ru-RU" sz="2400" dirty="0" smtClean="0"/>
              <a:t>-летняя </a:t>
            </a:r>
            <a:r>
              <a:rPr lang="ru-RU" sz="2400" dirty="0"/>
              <a:t>п</a:t>
            </a:r>
            <a:r>
              <a:rPr lang="ru-RU" sz="2400" dirty="0" smtClean="0"/>
              <a:t>рактика внедрения цифровых </a:t>
            </a:r>
            <a:br>
              <a:rPr lang="ru-RU" sz="2400" dirty="0" smtClean="0"/>
            </a:br>
            <a:r>
              <a:rPr lang="ru-RU" sz="2400" dirty="0" smtClean="0"/>
              <a:t>решений для бизнеса и государства в России</a:t>
            </a:r>
            <a:endParaRPr lang="ru-RU" sz="2400" dirty="0"/>
          </a:p>
        </p:txBody>
      </p:sp>
      <p:sp>
        <p:nvSpPr>
          <p:cNvPr id="19" name="Arc 18"/>
          <p:cNvSpPr/>
          <p:nvPr/>
        </p:nvSpPr>
        <p:spPr>
          <a:xfrm rot="20838597">
            <a:off x="1301918" y="3222059"/>
            <a:ext cx="2808390" cy="998218"/>
          </a:xfrm>
          <a:prstGeom prst="arc">
            <a:avLst>
              <a:gd name="adj1" fmla="val 18549985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/>
          <p:cNvSpPr/>
          <p:nvPr/>
        </p:nvSpPr>
        <p:spPr>
          <a:xfrm rot="1217961">
            <a:off x="1784300" y="1821255"/>
            <a:ext cx="2808390" cy="1008140"/>
          </a:xfrm>
          <a:prstGeom prst="arc">
            <a:avLst>
              <a:gd name="adj1" fmla="val 18549985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/>
          <p:cNvSpPr/>
          <p:nvPr/>
        </p:nvSpPr>
        <p:spPr>
          <a:xfrm>
            <a:off x="4759028" y="3612858"/>
            <a:ext cx="2808390" cy="1008140"/>
          </a:xfrm>
          <a:prstGeom prst="arc">
            <a:avLst>
              <a:gd name="adj1" fmla="val 14565182"/>
              <a:gd name="adj2" fmla="val 342823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c 21"/>
          <p:cNvSpPr/>
          <p:nvPr/>
        </p:nvSpPr>
        <p:spPr>
          <a:xfrm rot="18025994">
            <a:off x="2287909" y="4112039"/>
            <a:ext cx="3151755" cy="1735985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/>
          <p:cNvSpPr/>
          <p:nvPr/>
        </p:nvSpPr>
        <p:spPr>
          <a:xfrm rot="18410713">
            <a:off x="4325424" y="2347653"/>
            <a:ext cx="3024420" cy="1735985"/>
          </a:xfrm>
          <a:prstGeom prst="arc">
            <a:avLst>
              <a:gd name="adj1" fmla="val 14459841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3974" y="4445589"/>
            <a:ext cx="1549036" cy="14320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내용 개체 틀 4"/>
          <p:cNvSpPr txBox="1">
            <a:spLocks/>
          </p:cNvSpPr>
          <p:nvPr/>
        </p:nvSpPr>
        <p:spPr>
          <a:xfrm>
            <a:off x="4393" y="4725440"/>
            <a:ext cx="3074531" cy="3337389"/>
          </a:xfrm>
          <a:prstGeom prst="rect">
            <a:avLst/>
          </a:prstGeom>
        </p:spPr>
        <p:txBody>
          <a:bodyPr>
            <a:normAutofit/>
          </a:bodyPr>
          <a:lstStyle>
            <a:lvl1pPr marL="342836" indent="-342836" algn="l" defTabSz="45711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812" indent="-285697" algn="l" defTabSz="45711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2788" indent="-228557" algn="l" defTabSz="45711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9904" indent="-228557" algn="l" defTabSz="45711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018" indent="-228557" algn="l" defTabSz="45711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135" indent="-228557" algn="l" defTabSz="45711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49" indent="-228557" algn="l" defTabSz="45711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64" indent="-228557" algn="l" defTabSz="45711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80" indent="-228557" algn="l" defTabSz="45711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ru-RU" altLang="ko-KR" sz="1200" dirty="0" smtClean="0">
                <a:latin typeface="Calibri" panose="020F0502020204030204" pitchFamily="34" charset="0"/>
              </a:rPr>
              <a:t>-</a:t>
            </a:r>
            <a:r>
              <a:rPr lang="ru-RU" altLang="ko-KR" sz="1200" dirty="0">
                <a:latin typeface="Calibri" panose="020F0502020204030204" pitchFamily="34" charset="0"/>
              </a:rPr>
              <a:t>Розничное обслуживание</a:t>
            </a:r>
            <a:endParaRPr lang="en-US" altLang="ko-KR" sz="1200" dirty="0">
              <a:latin typeface="Calibri" panose="020F0502020204030204" pitchFamily="34" charset="0"/>
            </a:endParaRPr>
          </a:p>
          <a:p>
            <a:pPr marL="0" indent="0">
              <a:lnSpc>
                <a:spcPts val="1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ru-RU" altLang="ko-KR" sz="1200" dirty="0">
                <a:latin typeface="Calibri" panose="020F0502020204030204" pitchFamily="34" charset="0"/>
              </a:rPr>
              <a:t>-Цифровой офис</a:t>
            </a:r>
          </a:p>
          <a:p>
            <a:pPr marL="0" indent="0">
              <a:lnSpc>
                <a:spcPts val="1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ru-RU" altLang="ko-KR" sz="1200" dirty="0">
                <a:latin typeface="Calibri" panose="020F0502020204030204" pitchFamily="34" charset="0"/>
              </a:rPr>
              <a:t>-СЭД с цифровой подписью</a:t>
            </a:r>
          </a:p>
          <a:p>
            <a:pPr marL="0" indent="0">
              <a:lnSpc>
                <a:spcPts val="1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ru-RU" altLang="ko-KR" sz="1200" dirty="0">
                <a:latin typeface="Calibri" panose="020F0502020204030204" pitchFamily="34" charset="0"/>
              </a:rPr>
              <a:t>-Мобильные </a:t>
            </a:r>
            <a:r>
              <a:rPr lang="en-US" altLang="ko-KR" sz="1200" dirty="0">
                <a:latin typeface="Calibri" panose="020F0502020204030204" pitchFamily="34" charset="0"/>
              </a:rPr>
              <a:t>PoS </a:t>
            </a:r>
            <a:r>
              <a:rPr lang="ru-RU" altLang="ko-KR" sz="1200" dirty="0">
                <a:latin typeface="Calibri" panose="020F0502020204030204" pitchFamily="34" charset="0"/>
              </a:rPr>
              <a:t>терминалы</a:t>
            </a:r>
          </a:p>
          <a:p>
            <a:pPr marL="0" indent="0">
              <a:lnSpc>
                <a:spcPts val="1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ru-RU" altLang="ko-KR" sz="1200" dirty="0">
                <a:latin typeface="Calibri" panose="020F0502020204030204" pitchFamily="34" charset="0"/>
              </a:rPr>
              <a:t>-Инкассация</a:t>
            </a:r>
          </a:p>
          <a:p>
            <a:pPr marL="0" indent="0">
              <a:lnSpc>
                <a:spcPts val="1000"/>
              </a:lnSpc>
              <a:spcBef>
                <a:spcPts val="0"/>
              </a:spcBef>
              <a:buNone/>
            </a:pPr>
            <a:endParaRPr lang="en-US" altLang="ko-KR" sz="1200" dirty="0" smtClean="0">
              <a:latin typeface="Calibri" panose="020F0502020204030204" pitchFamily="34" charset="0"/>
            </a:endParaRPr>
          </a:p>
          <a:p>
            <a:pPr marL="0" indent="0">
              <a:lnSpc>
                <a:spcPts val="1000"/>
              </a:lnSpc>
              <a:spcBef>
                <a:spcPts val="0"/>
              </a:spcBef>
              <a:buNone/>
            </a:pPr>
            <a:endParaRPr lang="ko-KR" altLang="en-US" sz="1600" dirty="0">
              <a:latin typeface="Calibri" panose="020F05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17306" y="1129771"/>
            <a:ext cx="2319528" cy="12196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내용 개체 틀 4"/>
          <p:cNvSpPr txBox="1">
            <a:spLocks/>
          </p:cNvSpPr>
          <p:nvPr/>
        </p:nvSpPr>
        <p:spPr>
          <a:xfrm>
            <a:off x="8136834" y="1100011"/>
            <a:ext cx="3074531" cy="3337389"/>
          </a:xfrm>
          <a:prstGeom prst="rect">
            <a:avLst/>
          </a:prstGeom>
        </p:spPr>
        <p:txBody>
          <a:bodyPr>
            <a:normAutofit/>
          </a:bodyPr>
          <a:lstStyle>
            <a:lvl1pPr marL="342836" indent="-342836" algn="l" defTabSz="45711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812" indent="-285697" algn="l" defTabSz="45711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2788" indent="-228557" algn="l" defTabSz="45711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9904" indent="-228557" algn="l" defTabSz="45711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018" indent="-228557" algn="l" defTabSz="45711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135" indent="-228557" algn="l" defTabSz="45711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49" indent="-228557" algn="l" defTabSz="45711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64" indent="-228557" algn="l" defTabSz="45711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80" indent="-228557" algn="l" defTabSz="45711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000"/>
              </a:lnSpc>
              <a:spcBef>
                <a:spcPts val="0"/>
              </a:spcBef>
              <a:buNone/>
            </a:pPr>
            <a:r>
              <a:rPr lang="ru-RU" altLang="ko-KR" sz="1200" dirty="0" smtClean="0">
                <a:latin typeface="Calibri" panose="020F0502020204030204" pitchFamily="34" charset="0"/>
              </a:rPr>
              <a:t>- Цифровая школа</a:t>
            </a:r>
          </a:p>
          <a:p>
            <a:pPr marL="0" indent="0">
              <a:lnSpc>
                <a:spcPts val="1000"/>
              </a:lnSpc>
              <a:spcBef>
                <a:spcPts val="0"/>
              </a:spcBef>
              <a:buNone/>
            </a:pPr>
            <a:r>
              <a:rPr lang="ru-RU" altLang="ko-KR" sz="1200" dirty="0" smtClean="0">
                <a:latin typeface="Calibri" panose="020F0502020204030204" pitchFamily="34" charset="0"/>
              </a:rPr>
              <a:t>- Мобильное рабочее место </a:t>
            </a:r>
          </a:p>
          <a:p>
            <a:pPr marL="0" indent="0">
              <a:lnSpc>
                <a:spcPts val="1000"/>
              </a:lnSpc>
              <a:spcBef>
                <a:spcPts val="0"/>
              </a:spcBef>
              <a:buNone/>
            </a:pPr>
            <a:r>
              <a:rPr lang="ru-RU" altLang="ko-KR" sz="1200" dirty="0" smtClean="0">
                <a:latin typeface="Calibri" panose="020F0502020204030204" pitchFamily="34" charset="0"/>
              </a:rPr>
              <a:t>   медицинского работника</a:t>
            </a:r>
          </a:p>
          <a:p>
            <a:pPr marL="0" indent="0">
              <a:lnSpc>
                <a:spcPts val="1000"/>
              </a:lnSpc>
              <a:spcBef>
                <a:spcPts val="0"/>
              </a:spcBef>
              <a:buNone/>
            </a:pPr>
            <a:r>
              <a:rPr lang="ru-RU" altLang="ko-KR" sz="1200" dirty="0" smtClean="0">
                <a:latin typeface="Calibri" panose="020F0502020204030204" pitchFamily="34" charset="0"/>
              </a:rPr>
              <a:t>- Планшет для скорой помощи</a:t>
            </a:r>
          </a:p>
          <a:p>
            <a:pPr marL="0" indent="0">
              <a:lnSpc>
                <a:spcPts val="1000"/>
              </a:lnSpc>
              <a:spcBef>
                <a:spcPts val="0"/>
              </a:spcBef>
              <a:buNone/>
            </a:pPr>
            <a:r>
              <a:rPr lang="ru-RU" altLang="ko-KR" sz="1200" dirty="0" smtClean="0">
                <a:latin typeface="Calibri" panose="020F0502020204030204" pitchFamily="34" charset="0"/>
              </a:rPr>
              <a:t>- Цифровое правительство (СЭД)</a:t>
            </a:r>
          </a:p>
          <a:p>
            <a:pPr marL="0" indent="0">
              <a:lnSpc>
                <a:spcPts val="1000"/>
              </a:lnSpc>
              <a:spcBef>
                <a:spcPts val="0"/>
              </a:spcBef>
              <a:buNone/>
            </a:pPr>
            <a:r>
              <a:rPr lang="ru-RU" altLang="ko-KR" sz="1200" dirty="0" smtClean="0">
                <a:latin typeface="Calibri" panose="020F0502020204030204" pitchFamily="34" charset="0"/>
              </a:rPr>
              <a:t>- Выборы: агитация избирателей</a:t>
            </a:r>
          </a:p>
          <a:p>
            <a:pPr marL="0" indent="0">
              <a:lnSpc>
                <a:spcPts val="1000"/>
              </a:lnSpc>
              <a:spcBef>
                <a:spcPts val="0"/>
              </a:spcBef>
              <a:buNone/>
            </a:pPr>
            <a:r>
              <a:rPr lang="ru-RU" altLang="ko-KR" sz="1200" dirty="0" smtClean="0">
                <a:latin typeface="Calibri" panose="020F0502020204030204" pitchFamily="34" charset="0"/>
              </a:rPr>
              <a:t>- Социальная сфера</a:t>
            </a:r>
          </a:p>
          <a:p>
            <a:pPr marL="0" indent="0">
              <a:lnSpc>
                <a:spcPts val="1000"/>
              </a:lnSpc>
              <a:spcBef>
                <a:spcPts val="0"/>
              </a:spcBef>
              <a:buNone/>
            </a:pPr>
            <a:r>
              <a:rPr lang="ru-RU" altLang="ko-KR" sz="1200" dirty="0" smtClean="0">
                <a:latin typeface="Calibri" panose="020F0502020204030204" pitchFamily="34" charset="0"/>
              </a:rPr>
              <a:t>- Безопасность</a:t>
            </a:r>
          </a:p>
          <a:p>
            <a:pPr marL="0" indent="0">
              <a:lnSpc>
                <a:spcPts val="1000"/>
              </a:lnSpc>
              <a:spcBef>
                <a:spcPts val="0"/>
              </a:spcBef>
              <a:buNone/>
            </a:pPr>
            <a:r>
              <a:rPr lang="ru-RU" altLang="ko-KR" sz="1200" dirty="0" smtClean="0">
                <a:latin typeface="Calibri" panose="020F0502020204030204" pitchFamily="34" charset="0"/>
              </a:rPr>
              <a:t>- Природопользование</a:t>
            </a:r>
          </a:p>
          <a:p>
            <a:pPr marL="0" indent="0">
              <a:lnSpc>
                <a:spcPts val="1000"/>
              </a:lnSpc>
              <a:spcBef>
                <a:spcPts val="0"/>
              </a:spcBef>
              <a:buNone/>
            </a:pPr>
            <a:r>
              <a:rPr lang="ru-RU" altLang="ko-KR" sz="1200" dirty="0" smtClean="0">
                <a:latin typeface="Calibri" panose="020F0502020204030204" pitchFamily="34" charset="0"/>
              </a:rPr>
              <a:t>- Умное ЖКХ</a:t>
            </a:r>
          </a:p>
          <a:p>
            <a:pPr>
              <a:lnSpc>
                <a:spcPts val="1000"/>
              </a:lnSpc>
              <a:spcBef>
                <a:spcPts val="0"/>
              </a:spcBef>
              <a:buFontTx/>
              <a:buChar char="-"/>
            </a:pPr>
            <a:endParaRPr lang="ru-RU" altLang="ko-KR" sz="1200" dirty="0">
              <a:latin typeface="Calibri" panose="020F0502020204030204" pitchFamily="34" charset="0"/>
            </a:endParaRPr>
          </a:p>
          <a:p>
            <a:pPr>
              <a:lnSpc>
                <a:spcPts val="1000"/>
              </a:lnSpc>
              <a:spcBef>
                <a:spcPts val="0"/>
              </a:spcBef>
              <a:buFontTx/>
              <a:buChar char="-"/>
            </a:pPr>
            <a:endParaRPr lang="ru-RU" altLang="ko-KR" sz="1200" dirty="0" smtClean="0">
              <a:latin typeface="Calibri" panose="020F0502020204030204" pitchFamily="34" charset="0"/>
            </a:endParaRPr>
          </a:p>
          <a:p>
            <a:pPr marL="0" indent="0">
              <a:lnSpc>
                <a:spcPts val="1000"/>
              </a:lnSpc>
              <a:spcBef>
                <a:spcPts val="0"/>
              </a:spcBef>
              <a:buNone/>
            </a:pPr>
            <a:r>
              <a:rPr lang="ru-RU" altLang="ko-KR" sz="1200" dirty="0" smtClean="0">
                <a:latin typeface="Calibri" panose="020F0502020204030204" pitchFamily="34" charset="0"/>
              </a:rPr>
              <a:t>* </a:t>
            </a:r>
            <a:r>
              <a:rPr lang="ru-RU" altLang="ko-KR" sz="1100" dirty="0" smtClean="0">
                <a:latin typeface="Calibri" panose="020F0502020204030204" pitchFamily="34" charset="0"/>
              </a:rPr>
              <a:t>наличие сертификатов ФСТЭК, ФСБ</a:t>
            </a:r>
          </a:p>
          <a:p>
            <a:pPr>
              <a:lnSpc>
                <a:spcPts val="1000"/>
              </a:lnSpc>
              <a:spcBef>
                <a:spcPts val="0"/>
              </a:spcBef>
              <a:buFontTx/>
              <a:buChar char="-"/>
            </a:pPr>
            <a:endParaRPr lang="ru-RU" altLang="ko-KR" sz="1200" dirty="0" smtClean="0">
              <a:latin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4698" y="1052930"/>
            <a:ext cx="1599526" cy="11245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내용 개체 틀 4"/>
          <p:cNvSpPr txBox="1">
            <a:spLocks/>
          </p:cNvSpPr>
          <p:nvPr/>
        </p:nvSpPr>
        <p:spPr>
          <a:xfrm>
            <a:off x="-296" y="1028001"/>
            <a:ext cx="3074531" cy="3337389"/>
          </a:xfrm>
          <a:prstGeom prst="rect">
            <a:avLst/>
          </a:prstGeom>
        </p:spPr>
        <p:txBody>
          <a:bodyPr>
            <a:normAutofit/>
          </a:bodyPr>
          <a:lstStyle>
            <a:lvl1pPr marL="342836" indent="-342836" algn="l" defTabSz="45711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812" indent="-285697" algn="l" defTabSz="45711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2788" indent="-228557" algn="l" defTabSz="45711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9904" indent="-228557" algn="l" defTabSz="45711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018" indent="-228557" algn="l" defTabSz="45711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135" indent="-228557" algn="l" defTabSz="45711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49" indent="-228557" algn="l" defTabSz="45711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64" indent="-228557" algn="l" defTabSz="45711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80" indent="-228557" algn="l" defTabSz="45711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ru-RU" altLang="ko-KR" sz="1200" dirty="0" smtClean="0">
                <a:latin typeface="Calibri" panose="020F0502020204030204" pitchFamily="34" charset="0"/>
              </a:rPr>
              <a:t>-Консультанты</a:t>
            </a:r>
          </a:p>
          <a:p>
            <a:pPr marL="0" indent="0">
              <a:lnSpc>
                <a:spcPts val="1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ru-RU" altLang="ko-KR" sz="1200" dirty="0" smtClean="0">
                <a:latin typeface="Calibri" panose="020F0502020204030204" pitchFamily="34" charset="0"/>
              </a:rPr>
              <a:t>-Мерчендайзеры</a:t>
            </a:r>
          </a:p>
          <a:p>
            <a:pPr marL="0" indent="0">
              <a:lnSpc>
                <a:spcPts val="1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ru-RU" altLang="ko-KR" sz="1200" dirty="0" smtClean="0">
                <a:latin typeface="Calibri" panose="020F0502020204030204" pitchFamily="34" charset="0"/>
              </a:rPr>
              <a:t>-Складской учет (сканирование)</a:t>
            </a:r>
          </a:p>
          <a:p>
            <a:pPr marL="0" indent="0">
              <a:lnSpc>
                <a:spcPts val="1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ru-RU" altLang="ko-KR" sz="1200" dirty="0" smtClean="0">
                <a:latin typeface="Calibri" panose="020F0502020204030204" pitchFamily="34" charset="0"/>
              </a:rPr>
              <a:t>-Умное производство</a:t>
            </a:r>
          </a:p>
          <a:p>
            <a:pPr marL="0" indent="0">
              <a:lnSpc>
                <a:spcPts val="1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ru-RU" altLang="ko-KR" sz="1200" dirty="0" smtClean="0">
                <a:latin typeface="Calibri" panose="020F0502020204030204" pitchFamily="34" charset="0"/>
              </a:rPr>
              <a:t>-</a:t>
            </a:r>
            <a:r>
              <a:rPr lang="en-US" altLang="ko-KR" sz="1200" dirty="0" smtClean="0">
                <a:latin typeface="Calibri" panose="020F0502020204030204" pitchFamily="34" charset="0"/>
              </a:rPr>
              <a:t>HR: </a:t>
            </a:r>
            <a:r>
              <a:rPr lang="ru-RU" altLang="ko-KR" sz="1200" dirty="0" smtClean="0">
                <a:latin typeface="Calibri" panose="020F0502020204030204" pitchFamily="34" charset="0"/>
              </a:rPr>
              <a:t>геймификация</a:t>
            </a:r>
          </a:p>
          <a:p>
            <a:pPr marL="0" indent="0">
              <a:lnSpc>
                <a:spcPts val="1000"/>
              </a:lnSpc>
              <a:spcBef>
                <a:spcPts val="0"/>
              </a:spcBef>
              <a:buNone/>
            </a:pPr>
            <a:endParaRPr lang="ru-RU" altLang="ko-KR" sz="1200" dirty="0">
              <a:latin typeface="Calibri" panose="020F0502020204030204" pitchFamily="34" charset="0"/>
            </a:endParaRPr>
          </a:p>
          <a:p>
            <a:pPr marL="0" indent="0">
              <a:lnSpc>
                <a:spcPts val="1000"/>
              </a:lnSpc>
              <a:spcBef>
                <a:spcPts val="0"/>
              </a:spcBef>
              <a:buNone/>
            </a:pPr>
            <a:endParaRPr lang="ru-RU" altLang="ko-KR" sz="1200" dirty="0" smtClean="0">
              <a:latin typeface="Calibri" panose="020F050202020403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67888" y="4205434"/>
            <a:ext cx="1755878" cy="11564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내용 개체 틀 4"/>
          <p:cNvSpPr txBox="1">
            <a:spLocks/>
          </p:cNvSpPr>
          <p:nvPr/>
        </p:nvSpPr>
        <p:spPr>
          <a:xfrm>
            <a:off x="7885982" y="4208905"/>
            <a:ext cx="3074531" cy="3337389"/>
          </a:xfrm>
          <a:prstGeom prst="rect">
            <a:avLst/>
          </a:prstGeom>
        </p:spPr>
        <p:txBody>
          <a:bodyPr>
            <a:normAutofit/>
          </a:bodyPr>
          <a:lstStyle>
            <a:lvl1pPr marL="342836" indent="-342836" algn="l" defTabSz="45711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812" indent="-285697" algn="l" defTabSz="45711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2788" indent="-228557" algn="l" defTabSz="45711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9904" indent="-228557" algn="l" defTabSz="45711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018" indent="-228557" algn="l" defTabSz="45711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135" indent="-228557" algn="l" defTabSz="45711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49" indent="-228557" algn="l" defTabSz="45711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64" indent="-228557" algn="l" defTabSz="45711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80" indent="-228557" algn="l" defTabSz="45711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altLang="ko-KR" sz="1200" dirty="0" smtClean="0">
                <a:latin typeface="Calibri" panose="020F0502020204030204" pitchFamily="34" charset="0"/>
              </a:rPr>
              <a:t>- </a:t>
            </a:r>
            <a:r>
              <a:rPr lang="ru-RU" altLang="ko-KR" sz="1200" dirty="0">
                <a:latin typeface="Calibri" panose="020F0502020204030204" pitchFamily="34" charset="0"/>
              </a:rPr>
              <a:t>Цифровой офис</a:t>
            </a:r>
            <a:endParaRPr lang="en-US" altLang="ko-KR" sz="1200" dirty="0">
              <a:latin typeface="Calibri" panose="020F0502020204030204" pitchFamily="34" charset="0"/>
            </a:endParaRPr>
          </a:p>
          <a:p>
            <a:pPr marL="0" indent="0">
              <a:lnSpc>
                <a:spcPts val="1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altLang="ko-KR" sz="1200" dirty="0">
                <a:latin typeface="Calibri" panose="020F0502020204030204" pitchFamily="34" charset="0"/>
              </a:rPr>
              <a:t>- </a:t>
            </a:r>
            <a:r>
              <a:rPr lang="ru-RU" altLang="ko-KR" sz="1200" dirty="0">
                <a:latin typeface="Calibri" panose="020F0502020204030204" pitchFamily="34" charset="0"/>
              </a:rPr>
              <a:t>Техническое обслуживание и ремонт </a:t>
            </a:r>
          </a:p>
          <a:p>
            <a:pPr marL="0" indent="0">
              <a:lnSpc>
                <a:spcPts val="1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altLang="ko-KR" sz="1200" dirty="0">
                <a:latin typeface="Calibri" panose="020F0502020204030204" pitchFamily="34" charset="0"/>
              </a:rPr>
              <a:t>- IP 68: </a:t>
            </a:r>
            <a:r>
              <a:rPr lang="ru-RU" altLang="ko-KR" sz="1200" dirty="0">
                <a:latin typeface="Calibri" panose="020F0502020204030204" pitchFamily="34" charset="0"/>
              </a:rPr>
              <a:t>Промышленные защищенные </a:t>
            </a:r>
            <a:r>
              <a:rPr lang="en-US" altLang="ko-KR" sz="1200" dirty="0">
                <a:latin typeface="Calibri" panose="020F0502020204030204" pitchFamily="34" charset="0"/>
              </a:rPr>
              <a:t> </a:t>
            </a:r>
            <a:r>
              <a:rPr lang="en-US" altLang="ko-KR" sz="1200" dirty="0">
                <a:solidFill>
                  <a:schemeClr val="bg1"/>
                </a:solidFill>
                <a:latin typeface="Calibri" panose="020F0502020204030204" pitchFamily="34" charset="0"/>
              </a:rPr>
              <a:t>_</a:t>
            </a:r>
            <a:r>
              <a:rPr lang="ru-RU" altLang="ko-KR" sz="1200" dirty="0">
                <a:latin typeface="Calibri" panose="020F0502020204030204" pitchFamily="34" charset="0"/>
              </a:rPr>
              <a:t>планшеты и смартфоны</a:t>
            </a:r>
          </a:p>
          <a:p>
            <a:pPr marL="0" indent="0">
              <a:lnSpc>
                <a:spcPts val="1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altLang="ko-KR" sz="1200" dirty="0">
                <a:latin typeface="Calibri" panose="020F0502020204030204" pitchFamily="34" charset="0"/>
              </a:rPr>
              <a:t>-</a:t>
            </a:r>
            <a:r>
              <a:rPr lang="ru-RU" altLang="ko-KR" sz="1200" dirty="0">
                <a:latin typeface="Calibri" panose="020F0502020204030204" pitchFamily="34" charset="0"/>
              </a:rPr>
              <a:t> </a:t>
            </a:r>
            <a:r>
              <a:rPr lang="en-US" altLang="ko-KR" sz="1200" dirty="0">
                <a:latin typeface="Calibri" panose="020F0502020204030204" pitchFamily="34" charset="0"/>
              </a:rPr>
              <a:t>VR/AR: </a:t>
            </a:r>
            <a:r>
              <a:rPr lang="ru-RU" altLang="ko-KR" sz="1200" dirty="0">
                <a:latin typeface="Calibri" panose="020F0502020204030204" pitchFamily="34" charset="0"/>
              </a:rPr>
              <a:t>обучение для ЧС </a:t>
            </a:r>
          </a:p>
          <a:p>
            <a:pPr marL="0" indent="0">
              <a:lnSpc>
                <a:spcPts val="1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ru-RU" altLang="ko-KR" sz="1200" dirty="0">
                <a:latin typeface="Calibri" panose="020F0502020204030204" pitchFamily="34" charset="0"/>
              </a:rPr>
              <a:t>-</a:t>
            </a:r>
            <a:r>
              <a:rPr lang="en-US" altLang="ko-KR" sz="1200" dirty="0">
                <a:latin typeface="Calibri" panose="020F0502020204030204" pitchFamily="34" charset="0"/>
              </a:rPr>
              <a:t> </a:t>
            </a:r>
            <a:r>
              <a:rPr lang="ru-RU" altLang="ko-KR" sz="1200" dirty="0">
                <a:latin typeface="Calibri" panose="020F0502020204030204" pitchFamily="34" charset="0"/>
              </a:rPr>
              <a:t>Сертифицированные                 </a:t>
            </a:r>
            <a:r>
              <a:rPr lang="ru-RU" altLang="ko-KR" sz="1200" dirty="0">
                <a:solidFill>
                  <a:schemeClr val="bg1"/>
                </a:solidFill>
                <a:latin typeface="Calibri" panose="020F0502020204030204" pitchFamily="34" charset="0"/>
              </a:rPr>
              <a:t>_</a:t>
            </a:r>
            <a:r>
              <a:rPr lang="ru-RU" altLang="ko-KR" sz="1200" dirty="0">
                <a:latin typeface="Calibri" panose="020F0502020204030204" pitchFamily="34" charset="0"/>
              </a:rPr>
              <a:t>Взрывозащищенные планшеты</a:t>
            </a:r>
          </a:p>
          <a:p>
            <a:pPr marL="0" indent="0">
              <a:lnSpc>
                <a:spcPts val="1000"/>
              </a:lnSpc>
              <a:spcBef>
                <a:spcPts val="0"/>
              </a:spcBef>
              <a:buNone/>
            </a:pPr>
            <a:endParaRPr lang="ru-RU" altLang="ko-KR" sz="1200" dirty="0" smtClean="0">
              <a:latin typeface="Calibri" panose="020F0502020204030204" pitchFamily="34" charset="0"/>
            </a:endParaRPr>
          </a:p>
          <a:p>
            <a:pPr marL="0" indent="0">
              <a:lnSpc>
                <a:spcPts val="1000"/>
              </a:lnSpc>
              <a:spcBef>
                <a:spcPts val="0"/>
              </a:spcBef>
              <a:buNone/>
            </a:pPr>
            <a:r>
              <a:rPr lang="ru-RU" altLang="ko-KR" sz="1200" dirty="0" smtClean="0">
                <a:latin typeface="Calibri" panose="020F0502020204030204" pitchFamily="34" charset="0"/>
              </a:rPr>
              <a:t> </a:t>
            </a:r>
          </a:p>
          <a:p>
            <a:pPr>
              <a:lnSpc>
                <a:spcPts val="1000"/>
              </a:lnSpc>
              <a:spcBef>
                <a:spcPts val="0"/>
              </a:spcBef>
              <a:buFontTx/>
              <a:buChar char="-"/>
            </a:pPr>
            <a:endParaRPr lang="ru-RU" altLang="ko-KR" sz="1200" dirty="0" smtClean="0">
              <a:latin typeface="Calibri" panose="020F0502020204030204" pitchFamily="34" charset="0"/>
            </a:endParaRPr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15207" y="2781170"/>
            <a:ext cx="1061827" cy="57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49044" y="2781170"/>
            <a:ext cx="397767" cy="533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88244" y="2781170"/>
            <a:ext cx="2462493" cy="9180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818604" y="2637150"/>
            <a:ext cx="1637580" cy="10352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내용 개체 틀 4"/>
          <p:cNvSpPr txBox="1">
            <a:spLocks/>
          </p:cNvSpPr>
          <p:nvPr/>
        </p:nvSpPr>
        <p:spPr>
          <a:xfrm>
            <a:off x="-2875" y="2933183"/>
            <a:ext cx="3074531" cy="3337389"/>
          </a:xfrm>
          <a:prstGeom prst="rect">
            <a:avLst/>
          </a:prstGeom>
        </p:spPr>
        <p:txBody>
          <a:bodyPr>
            <a:normAutofit/>
          </a:bodyPr>
          <a:lstStyle>
            <a:lvl1pPr marL="342836" indent="-342836" algn="l" defTabSz="45711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812" indent="-285697" algn="l" defTabSz="45711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2788" indent="-228557" algn="l" defTabSz="45711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9904" indent="-228557" algn="l" defTabSz="45711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018" indent="-228557" algn="l" defTabSz="45711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135" indent="-228557" algn="l" defTabSz="45711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49" indent="-228557" algn="l" defTabSz="45711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64" indent="-228557" algn="l" defTabSz="45711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80" indent="-228557" algn="l" defTabSz="45711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ru-RU" altLang="ko-KR" sz="1200" dirty="0" smtClean="0">
                <a:latin typeface="Calibri" panose="020F0502020204030204" pitchFamily="34" charset="0"/>
              </a:rPr>
              <a:t>-Диспетчеризация</a:t>
            </a:r>
          </a:p>
          <a:p>
            <a:pPr marL="0" indent="0">
              <a:lnSpc>
                <a:spcPts val="1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ru-RU" altLang="ko-KR" sz="1200" dirty="0" smtClean="0">
                <a:latin typeface="Calibri" panose="020F0502020204030204" pitchFamily="34" charset="0"/>
              </a:rPr>
              <a:t>-Отслеживание маршрута</a:t>
            </a:r>
            <a:endParaRPr lang="en-US" altLang="ko-KR" sz="1200" dirty="0" smtClean="0">
              <a:latin typeface="Calibri" panose="020F0502020204030204" pitchFamily="34" charset="0"/>
            </a:endParaRPr>
          </a:p>
          <a:p>
            <a:pPr marL="0" indent="0">
              <a:lnSpc>
                <a:spcPts val="1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ru-RU" altLang="ko-KR" sz="1200" dirty="0">
                <a:latin typeface="Calibri" panose="020F0502020204030204" pitchFamily="34" charset="0"/>
              </a:rPr>
              <a:t>-Логистика (для авто парка)</a:t>
            </a:r>
          </a:p>
          <a:p>
            <a:pPr marL="0" indent="0">
              <a:lnSpc>
                <a:spcPts val="1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ru-RU" altLang="ko-KR" sz="1200" dirty="0" smtClean="0">
                <a:latin typeface="Calibri" panose="020F0502020204030204" pitchFamily="34" charset="0"/>
              </a:rPr>
              <a:t>-Развлечения на борту</a:t>
            </a:r>
          </a:p>
          <a:p>
            <a:pPr marL="0" indent="0">
              <a:lnSpc>
                <a:spcPts val="1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ru-RU" altLang="ko-KR" sz="1200" dirty="0" smtClean="0">
                <a:latin typeface="Calibri" panose="020F0502020204030204" pitchFamily="34" charset="0"/>
              </a:rPr>
              <a:t>-Контроль</a:t>
            </a:r>
            <a:r>
              <a:rPr lang="en-US" altLang="ko-KR" sz="1200" dirty="0" smtClean="0">
                <a:latin typeface="Calibri" panose="020F0502020204030204" pitchFamily="34" charset="0"/>
              </a:rPr>
              <a:t>/</a:t>
            </a:r>
            <a:r>
              <a:rPr lang="ru-RU" altLang="ko-KR" sz="1200" dirty="0" smtClean="0">
                <a:latin typeface="Calibri" panose="020F0502020204030204" pitchFamily="34" charset="0"/>
              </a:rPr>
              <a:t>Аудит</a:t>
            </a:r>
          </a:p>
        </p:txBody>
      </p:sp>
    </p:spTree>
    <p:extLst>
      <p:ext uri="{BB962C8B-B14F-4D97-AF65-F5344CB8AC3E}">
        <p14:creationId xmlns:p14="http://schemas.microsoft.com/office/powerpoint/2010/main" xmlns="" val="17108765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2238" y="-39769"/>
            <a:ext cx="10492936" cy="732649"/>
          </a:xfrm>
        </p:spPr>
        <p:txBody>
          <a:bodyPr/>
          <a:lstStyle/>
          <a:p>
            <a:r>
              <a:rPr lang="ru-RU" sz="2400" dirty="0" smtClean="0"/>
              <a:t>Цифровые мобильные решения для промышленности</a:t>
            </a:r>
            <a:endParaRPr lang="ru-RU" sz="2400" dirty="0"/>
          </a:p>
        </p:txBody>
      </p:sp>
      <p:sp>
        <p:nvSpPr>
          <p:cNvPr id="19" name="Arc 18"/>
          <p:cNvSpPr/>
          <p:nvPr/>
        </p:nvSpPr>
        <p:spPr>
          <a:xfrm rot="20838597">
            <a:off x="1301918" y="3222059"/>
            <a:ext cx="2808390" cy="998218"/>
          </a:xfrm>
          <a:prstGeom prst="arc">
            <a:avLst>
              <a:gd name="adj1" fmla="val 18549985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/>
          <p:cNvSpPr/>
          <p:nvPr/>
        </p:nvSpPr>
        <p:spPr>
          <a:xfrm rot="1217961">
            <a:off x="1784300" y="1821255"/>
            <a:ext cx="2808390" cy="1008140"/>
          </a:xfrm>
          <a:prstGeom prst="arc">
            <a:avLst>
              <a:gd name="adj1" fmla="val 16557182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/>
          <p:cNvSpPr/>
          <p:nvPr/>
        </p:nvSpPr>
        <p:spPr>
          <a:xfrm>
            <a:off x="4759028" y="3612858"/>
            <a:ext cx="2808390" cy="1008140"/>
          </a:xfrm>
          <a:prstGeom prst="arc">
            <a:avLst>
              <a:gd name="adj1" fmla="val 14565182"/>
              <a:gd name="adj2" fmla="val 342823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c 21"/>
          <p:cNvSpPr/>
          <p:nvPr/>
        </p:nvSpPr>
        <p:spPr>
          <a:xfrm rot="18025994">
            <a:off x="2287909" y="4112039"/>
            <a:ext cx="3151755" cy="1735985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/>
          <p:cNvSpPr/>
          <p:nvPr/>
        </p:nvSpPr>
        <p:spPr>
          <a:xfrm rot="18410713">
            <a:off x="4325424" y="2347653"/>
            <a:ext cx="3024420" cy="1735985"/>
          </a:xfrm>
          <a:prstGeom prst="arc">
            <a:avLst>
              <a:gd name="adj1" fmla="val 14459841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내용 개체 틀 4"/>
          <p:cNvSpPr txBox="1">
            <a:spLocks/>
          </p:cNvSpPr>
          <p:nvPr/>
        </p:nvSpPr>
        <p:spPr>
          <a:xfrm>
            <a:off x="4393" y="4581420"/>
            <a:ext cx="3074531" cy="3337389"/>
          </a:xfrm>
          <a:prstGeom prst="rect">
            <a:avLst/>
          </a:prstGeom>
        </p:spPr>
        <p:txBody>
          <a:bodyPr>
            <a:normAutofit/>
          </a:bodyPr>
          <a:lstStyle>
            <a:lvl1pPr marL="342836" indent="-342836" algn="l" defTabSz="45711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812" indent="-285697" algn="l" defTabSz="45711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2788" indent="-228557" algn="l" defTabSz="45711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9904" indent="-228557" algn="l" defTabSz="45711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018" indent="-228557" algn="l" defTabSz="45711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135" indent="-228557" algn="l" defTabSz="45711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49" indent="-228557" algn="l" defTabSz="45711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64" indent="-228557" algn="l" defTabSz="45711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80" indent="-228557" algn="l" defTabSz="45711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ru-RU" altLang="ko-KR" sz="1200" dirty="0" smtClean="0">
                <a:latin typeface="Calibri" panose="020F0502020204030204" pitchFamily="34" charset="0"/>
              </a:rPr>
              <a:t>-Контроль проведение </a:t>
            </a:r>
          </a:p>
          <a:p>
            <a:pPr marL="0" indent="0">
              <a:lnSpc>
                <a:spcPts val="1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ru-RU" altLang="ko-KR" sz="1200" dirty="0">
                <a:latin typeface="Calibri" panose="020F0502020204030204" pitchFamily="34" charset="0"/>
              </a:rPr>
              <a:t> </a:t>
            </a:r>
            <a:r>
              <a:rPr lang="ru-RU" altLang="ko-KR" sz="1200" dirty="0" smtClean="0">
                <a:latin typeface="Calibri" panose="020F0502020204030204" pitchFamily="34" charset="0"/>
              </a:rPr>
              <a:t>строительных работ </a:t>
            </a:r>
            <a:endParaRPr lang="en-US" altLang="ko-KR" sz="1200" dirty="0">
              <a:latin typeface="Calibri" panose="020F0502020204030204" pitchFamily="34" charset="0"/>
            </a:endParaRPr>
          </a:p>
          <a:p>
            <a:pPr marL="0" indent="0">
              <a:lnSpc>
                <a:spcPts val="1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ru-RU" altLang="ko-KR" sz="1200" dirty="0" smtClean="0">
                <a:latin typeface="Calibri" panose="020F0502020204030204" pitchFamily="34" charset="0"/>
              </a:rPr>
              <a:t>-Контроль  капитального</a:t>
            </a:r>
          </a:p>
          <a:p>
            <a:pPr marL="0" indent="0">
              <a:lnSpc>
                <a:spcPts val="1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GB" altLang="ko-KR" sz="1200" dirty="0" smtClean="0">
                <a:latin typeface="Calibri" panose="020F0502020204030204" pitchFamily="34" charset="0"/>
              </a:rPr>
              <a:t> </a:t>
            </a:r>
            <a:r>
              <a:rPr lang="ru-RU" altLang="ko-KR" sz="1200" dirty="0" smtClean="0">
                <a:latin typeface="Calibri" panose="020F0502020204030204" pitchFamily="34" charset="0"/>
              </a:rPr>
              <a:t>ремонта</a:t>
            </a:r>
            <a:endParaRPr lang="en-GB" altLang="ko-KR" sz="1200" dirty="0" smtClean="0">
              <a:latin typeface="Calibri" panose="020F0502020204030204" pitchFamily="34" charset="0"/>
            </a:endParaRPr>
          </a:p>
          <a:p>
            <a:pPr marL="0" indent="0">
              <a:lnSpc>
                <a:spcPts val="1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GB" altLang="ko-KR" sz="1200" dirty="0" smtClean="0">
                <a:latin typeface="Calibri" panose="020F0502020204030204" pitchFamily="34" charset="0"/>
              </a:rPr>
              <a:t>-</a:t>
            </a:r>
            <a:r>
              <a:rPr lang="ru-RU" altLang="ko-KR" sz="1200" dirty="0" smtClean="0">
                <a:latin typeface="Calibri" panose="020F0502020204030204" pitchFamily="34" charset="0"/>
              </a:rPr>
              <a:t>Сканнеры (замена </a:t>
            </a:r>
            <a:r>
              <a:rPr lang="en-GB" altLang="ko-KR" sz="1200" dirty="0" smtClean="0">
                <a:latin typeface="Calibri" panose="020F0502020204030204" pitchFamily="34" charset="0"/>
              </a:rPr>
              <a:t>TSD)</a:t>
            </a:r>
            <a:endParaRPr lang="ru-RU" altLang="ko-KR" sz="1200" dirty="0">
              <a:latin typeface="Calibri" panose="020F0502020204030204" pitchFamily="34" charset="0"/>
            </a:endParaRPr>
          </a:p>
          <a:p>
            <a:pPr marL="0" indent="0">
              <a:lnSpc>
                <a:spcPts val="1000"/>
              </a:lnSpc>
              <a:spcBef>
                <a:spcPts val="0"/>
              </a:spcBef>
              <a:buNone/>
            </a:pPr>
            <a:endParaRPr lang="en-US" altLang="ko-KR" sz="1200" dirty="0" smtClean="0">
              <a:latin typeface="Calibri" panose="020F0502020204030204" pitchFamily="34" charset="0"/>
            </a:endParaRPr>
          </a:p>
          <a:p>
            <a:pPr marL="0" indent="0">
              <a:lnSpc>
                <a:spcPts val="1000"/>
              </a:lnSpc>
              <a:spcBef>
                <a:spcPts val="0"/>
              </a:spcBef>
              <a:buNone/>
            </a:pPr>
            <a:endParaRPr lang="ko-KR" altLang="en-US" sz="1600" dirty="0">
              <a:latin typeface="Calibri" panose="020F0502020204030204" pitchFamily="34" charset="0"/>
            </a:endParaRPr>
          </a:p>
        </p:txBody>
      </p:sp>
      <p:sp>
        <p:nvSpPr>
          <p:cNvPr id="28" name="내용 개체 틀 4"/>
          <p:cNvSpPr txBox="1">
            <a:spLocks/>
          </p:cNvSpPr>
          <p:nvPr/>
        </p:nvSpPr>
        <p:spPr>
          <a:xfrm>
            <a:off x="8209140" y="1028001"/>
            <a:ext cx="2520054" cy="3337389"/>
          </a:xfrm>
          <a:prstGeom prst="rect">
            <a:avLst/>
          </a:prstGeom>
        </p:spPr>
        <p:txBody>
          <a:bodyPr>
            <a:normAutofit/>
          </a:bodyPr>
          <a:lstStyle>
            <a:lvl1pPr marL="342836" indent="-342836" algn="l" defTabSz="45711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812" indent="-285697" algn="l" defTabSz="45711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2788" indent="-228557" algn="l" defTabSz="45711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9904" indent="-228557" algn="l" defTabSz="45711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018" indent="-228557" algn="l" defTabSz="45711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135" indent="-228557" algn="l" defTabSz="45711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49" indent="-228557" algn="l" defTabSz="45711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64" indent="-228557" algn="l" defTabSz="45711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80" indent="-228557" algn="l" defTabSz="45711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000"/>
              </a:lnSpc>
              <a:spcBef>
                <a:spcPts val="0"/>
              </a:spcBef>
              <a:buNone/>
            </a:pPr>
            <a:r>
              <a:rPr lang="ru-RU" altLang="ko-KR" sz="1200" dirty="0" smtClean="0">
                <a:latin typeface="Calibri" panose="020F0502020204030204" pitchFamily="34" charset="0"/>
              </a:rPr>
              <a:t>- Мобильное рабочее место</a:t>
            </a:r>
          </a:p>
          <a:p>
            <a:pPr marL="0" indent="0">
              <a:lnSpc>
                <a:spcPts val="1000"/>
              </a:lnSpc>
              <a:spcBef>
                <a:spcPts val="0"/>
              </a:spcBef>
              <a:buNone/>
            </a:pPr>
            <a:r>
              <a:rPr lang="ru-RU" altLang="ko-KR" sz="1200" dirty="0" smtClean="0">
                <a:latin typeface="Calibri" panose="020F0502020204030204" pitchFamily="34" charset="0"/>
              </a:rPr>
              <a:t>- Защита данных, шифрование</a:t>
            </a:r>
            <a:endParaRPr lang="en-US" altLang="ko-KR" sz="1200" dirty="0" smtClean="0">
              <a:latin typeface="Calibri" panose="020F0502020204030204" pitchFamily="34" charset="0"/>
            </a:endParaRPr>
          </a:p>
          <a:p>
            <a:pPr marL="0" indent="0">
              <a:lnSpc>
                <a:spcPts val="1000"/>
              </a:lnSpc>
              <a:spcBef>
                <a:spcPts val="0"/>
              </a:spcBef>
              <a:buNone/>
            </a:pPr>
            <a:r>
              <a:rPr lang="ru-RU" altLang="ko-KR" sz="1200" dirty="0" smtClean="0">
                <a:latin typeface="Calibri" panose="020F0502020204030204" pitchFamily="34" charset="0"/>
              </a:rPr>
              <a:t>- Удаленный доступ по  </a:t>
            </a:r>
            <a:r>
              <a:rPr lang="ru-RU" altLang="ko-KR" sz="1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_</a:t>
            </a:r>
            <a:r>
              <a:rPr lang="ru-RU" altLang="ko-KR" sz="1200" dirty="0" smtClean="0">
                <a:latin typeface="Calibri" panose="020F0502020204030204" pitchFamily="34" charset="0"/>
              </a:rPr>
              <a:t>защищенному каналу связи</a:t>
            </a:r>
          </a:p>
          <a:p>
            <a:pPr marL="0" indent="0">
              <a:lnSpc>
                <a:spcPts val="1000"/>
              </a:lnSpc>
              <a:spcBef>
                <a:spcPts val="0"/>
              </a:spcBef>
              <a:buNone/>
            </a:pPr>
            <a:r>
              <a:rPr lang="ru-RU" altLang="ko-KR" sz="1200" dirty="0" smtClean="0">
                <a:latin typeface="Calibri" panose="020F0502020204030204" pitchFamily="34" charset="0"/>
              </a:rPr>
              <a:t>- Разграничение личной и рабочей </a:t>
            </a:r>
            <a:r>
              <a:rPr lang="ru-RU" altLang="ko-KR" sz="1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_</a:t>
            </a:r>
            <a:r>
              <a:rPr lang="ru-RU" altLang="ko-KR" sz="1200" dirty="0" smtClean="0">
                <a:latin typeface="Calibri" panose="020F0502020204030204" pitchFamily="34" charset="0"/>
              </a:rPr>
              <a:t>зоны на одном устройстве</a:t>
            </a:r>
          </a:p>
          <a:p>
            <a:pPr marL="0" indent="0">
              <a:lnSpc>
                <a:spcPts val="1000"/>
              </a:lnSpc>
              <a:spcBef>
                <a:spcPts val="0"/>
              </a:spcBef>
              <a:buNone/>
            </a:pPr>
            <a:r>
              <a:rPr lang="ru-RU" altLang="ko-KR" sz="1200" dirty="0" smtClean="0">
                <a:latin typeface="Calibri" panose="020F0502020204030204" pitchFamily="34" charset="0"/>
              </a:rPr>
              <a:t>- Замена компьютеров и ноутбуков</a:t>
            </a:r>
          </a:p>
          <a:p>
            <a:pPr marL="0" indent="0">
              <a:lnSpc>
                <a:spcPts val="1000"/>
              </a:lnSpc>
              <a:spcBef>
                <a:spcPts val="0"/>
              </a:spcBef>
              <a:buNone/>
            </a:pPr>
            <a:r>
              <a:rPr lang="ru-RU" altLang="ko-KR" sz="1200" dirty="0" smtClean="0">
                <a:latin typeface="Calibri" panose="020F0502020204030204" pitchFamily="34" charset="0"/>
              </a:rPr>
              <a:t>  на планшеты с технологий </a:t>
            </a:r>
            <a:r>
              <a:rPr lang="en-US" altLang="ko-KR" sz="1200" dirty="0" smtClean="0">
                <a:latin typeface="Calibri" panose="020F0502020204030204" pitchFamily="34" charset="0"/>
              </a:rPr>
              <a:t>DeX</a:t>
            </a:r>
            <a:endParaRPr lang="ru-RU" altLang="ko-KR" sz="1200" dirty="0" smtClean="0">
              <a:latin typeface="Calibri" panose="020F0502020204030204" pitchFamily="34" charset="0"/>
            </a:endParaRPr>
          </a:p>
          <a:p>
            <a:pPr marL="0" indent="0">
              <a:lnSpc>
                <a:spcPts val="1000"/>
              </a:lnSpc>
              <a:spcBef>
                <a:spcPts val="0"/>
              </a:spcBef>
              <a:buNone/>
            </a:pPr>
            <a:r>
              <a:rPr lang="ru-RU" altLang="ko-KR" sz="1200" dirty="0" smtClean="0">
                <a:latin typeface="Calibri" panose="020F0502020204030204" pitchFamily="34" charset="0"/>
              </a:rPr>
              <a:t>- Использование СЭД систем</a:t>
            </a:r>
          </a:p>
          <a:p>
            <a:pPr marL="0" indent="0">
              <a:lnSpc>
                <a:spcPts val="1000"/>
              </a:lnSpc>
              <a:spcBef>
                <a:spcPts val="0"/>
              </a:spcBef>
              <a:buNone/>
            </a:pPr>
            <a:r>
              <a:rPr lang="ru-RU" altLang="ko-KR" sz="1200" dirty="0" smtClean="0">
                <a:latin typeface="Calibri" panose="020F0502020204030204" pitchFamily="34" charset="0"/>
              </a:rPr>
              <a:t>- Система удаленного управления </a:t>
            </a:r>
            <a:r>
              <a:rPr lang="ru-RU" altLang="ko-KR" sz="1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_</a:t>
            </a:r>
            <a:r>
              <a:rPr lang="ru-RU" altLang="ko-KR" sz="1200" dirty="0" smtClean="0">
                <a:latin typeface="Calibri" panose="020F0502020204030204" pitchFamily="34" charset="0"/>
              </a:rPr>
              <a:t>парком мобильных устройств</a:t>
            </a:r>
          </a:p>
          <a:p>
            <a:pPr>
              <a:lnSpc>
                <a:spcPts val="1000"/>
              </a:lnSpc>
              <a:spcBef>
                <a:spcPts val="0"/>
              </a:spcBef>
              <a:buFontTx/>
              <a:buChar char="-"/>
            </a:pPr>
            <a:endParaRPr lang="ru-RU" altLang="ko-KR" sz="1200" dirty="0" smtClean="0">
              <a:latin typeface="Calibri" panose="020F0502020204030204" pitchFamily="34" charset="0"/>
            </a:endParaRPr>
          </a:p>
          <a:p>
            <a:pPr marL="0" indent="0">
              <a:lnSpc>
                <a:spcPts val="1000"/>
              </a:lnSpc>
              <a:spcBef>
                <a:spcPts val="0"/>
              </a:spcBef>
              <a:buNone/>
            </a:pPr>
            <a:r>
              <a:rPr lang="ru-RU" altLang="ko-KR" sz="1200" dirty="0" smtClean="0">
                <a:latin typeface="Calibri" panose="020F0502020204030204" pitchFamily="34" charset="0"/>
              </a:rPr>
              <a:t>* </a:t>
            </a:r>
            <a:r>
              <a:rPr lang="ru-RU" altLang="ko-KR" sz="1100" dirty="0" smtClean="0">
                <a:latin typeface="Calibri" panose="020F0502020204030204" pitchFamily="34" charset="0"/>
              </a:rPr>
              <a:t>наличие сертификатов ФСТЭК, ФСБ</a:t>
            </a:r>
          </a:p>
          <a:p>
            <a:pPr>
              <a:lnSpc>
                <a:spcPts val="1000"/>
              </a:lnSpc>
              <a:spcBef>
                <a:spcPts val="0"/>
              </a:spcBef>
              <a:buFontTx/>
              <a:buChar char="-"/>
            </a:pPr>
            <a:endParaRPr lang="ru-RU" altLang="ko-KR" sz="1200" dirty="0" smtClean="0">
              <a:latin typeface="Calibri" panose="020F0502020204030204" pitchFamily="34" charset="0"/>
            </a:endParaRPr>
          </a:p>
        </p:txBody>
      </p:sp>
      <p:sp>
        <p:nvSpPr>
          <p:cNvPr id="30" name="내용 개체 틀 4"/>
          <p:cNvSpPr txBox="1">
            <a:spLocks/>
          </p:cNvSpPr>
          <p:nvPr/>
        </p:nvSpPr>
        <p:spPr>
          <a:xfrm>
            <a:off x="71714" y="1196950"/>
            <a:ext cx="3074531" cy="3337389"/>
          </a:xfrm>
          <a:prstGeom prst="rect">
            <a:avLst/>
          </a:prstGeom>
        </p:spPr>
        <p:txBody>
          <a:bodyPr>
            <a:normAutofit/>
          </a:bodyPr>
          <a:lstStyle>
            <a:lvl1pPr marL="342836" indent="-342836" algn="l" defTabSz="45711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812" indent="-285697" algn="l" defTabSz="45711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2788" indent="-228557" algn="l" defTabSz="45711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9904" indent="-228557" algn="l" defTabSz="45711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018" indent="-228557" algn="l" defTabSz="45711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135" indent="-228557" algn="l" defTabSz="45711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49" indent="-228557" algn="l" defTabSz="45711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64" indent="-228557" algn="l" defTabSz="45711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80" indent="-228557" algn="l" defTabSz="45711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ru-RU" altLang="ko-KR" sz="1200" dirty="0" smtClean="0">
                <a:latin typeface="Calibri" panose="020F0502020204030204" pitchFamily="34" charset="0"/>
              </a:rPr>
              <a:t>-ТОиР </a:t>
            </a:r>
            <a:r>
              <a:rPr lang="en-GB" altLang="ko-KR" sz="1200" dirty="0" smtClean="0">
                <a:latin typeface="Calibri" panose="020F0502020204030204" pitchFamily="34" charset="0"/>
              </a:rPr>
              <a:t>/ </a:t>
            </a:r>
            <a:r>
              <a:rPr lang="ru-RU" altLang="ko-KR" sz="1200" dirty="0" smtClean="0">
                <a:latin typeface="Calibri" panose="020F0502020204030204" pitchFamily="34" charset="0"/>
              </a:rPr>
              <a:t>ТОРО</a:t>
            </a:r>
          </a:p>
          <a:p>
            <a:pPr marL="0" indent="0">
              <a:lnSpc>
                <a:spcPts val="1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ru-RU" altLang="ko-KR" sz="1200" dirty="0" smtClean="0">
                <a:latin typeface="Calibri" panose="020F0502020204030204" pitchFamily="34" charset="0"/>
              </a:rPr>
              <a:t>-Мобильный инженер</a:t>
            </a:r>
          </a:p>
          <a:p>
            <a:pPr marL="0" indent="0">
              <a:lnSpc>
                <a:spcPts val="1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ru-RU" altLang="ko-KR" sz="1200" dirty="0" smtClean="0">
                <a:latin typeface="Calibri" panose="020F0502020204030204" pitchFamily="34" charset="0"/>
              </a:rPr>
              <a:t>-Инспекции ОТ и ПБ</a:t>
            </a:r>
          </a:p>
          <a:p>
            <a:pPr marL="0" indent="0">
              <a:lnSpc>
                <a:spcPts val="1000"/>
              </a:lnSpc>
              <a:spcBef>
                <a:spcPts val="0"/>
              </a:spcBef>
              <a:spcAft>
                <a:spcPts val="400"/>
              </a:spcAft>
              <a:buNone/>
            </a:pPr>
            <a:endParaRPr lang="ru-RU" altLang="ko-KR" sz="1200" dirty="0" smtClean="0">
              <a:latin typeface="Calibri" panose="020F0502020204030204" pitchFamily="34" charset="0"/>
            </a:endParaRPr>
          </a:p>
        </p:txBody>
      </p:sp>
      <p:sp>
        <p:nvSpPr>
          <p:cNvPr id="32" name="내용 개체 틀 4"/>
          <p:cNvSpPr txBox="1">
            <a:spLocks/>
          </p:cNvSpPr>
          <p:nvPr/>
        </p:nvSpPr>
        <p:spPr>
          <a:xfrm>
            <a:off x="7798683" y="4412471"/>
            <a:ext cx="3074531" cy="3337389"/>
          </a:xfrm>
          <a:prstGeom prst="rect">
            <a:avLst/>
          </a:prstGeom>
        </p:spPr>
        <p:txBody>
          <a:bodyPr>
            <a:normAutofit/>
          </a:bodyPr>
          <a:lstStyle>
            <a:lvl1pPr marL="342836" indent="-342836" algn="l" defTabSz="45711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812" indent="-285697" algn="l" defTabSz="45711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2788" indent="-228557" algn="l" defTabSz="45711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9904" indent="-228557" algn="l" defTabSz="45711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018" indent="-228557" algn="l" defTabSz="45711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135" indent="-228557" algn="l" defTabSz="45711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49" indent="-228557" algn="l" defTabSz="45711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64" indent="-228557" algn="l" defTabSz="45711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80" indent="-228557" algn="l" defTabSz="45711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ru-RU" altLang="ko-KR" sz="1200" dirty="0" smtClean="0">
                <a:latin typeface="Calibri" panose="020F0502020204030204" pitchFamily="34" charset="0"/>
              </a:rPr>
              <a:t>-</a:t>
            </a:r>
            <a:r>
              <a:rPr lang="en-GB" altLang="ko-KR" sz="1200" dirty="0" smtClean="0">
                <a:latin typeface="Calibri" panose="020F0502020204030204" pitchFamily="34" charset="0"/>
              </a:rPr>
              <a:t> </a:t>
            </a:r>
            <a:r>
              <a:rPr lang="ru-RU" altLang="ko-KR" sz="1200" dirty="0" smtClean="0">
                <a:latin typeface="Calibri" panose="020F0502020204030204" pitchFamily="34" charset="0"/>
              </a:rPr>
              <a:t>Использование виртуальной и </a:t>
            </a:r>
            <a:r>
              <a:rPr lang="en-GB" altLang="ko-KR" sz="1200" dirty="0" smtClean="0">
                <a:latin typeface="Calibri" panose="020F0502020204030204" pitchFamily="34" charset="0"/>
              </a:rPr>
              <a:t>  </a:t>
            </a:r>
            <a:r>
              <a:rPr lang="en-GB" altLang="ko-KR" sz="1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_</a:t>
            </a:r>
            <a:r>
              <a:rPr lang="ru-RU" altLang="ko-KR" sz="1200" dirty="0" smtClean="0">
                <a:latin typeface="Calibri" panose="020F0502020204030204" pitchFamily="34" charset="0"/>
              </a:rPr>
              <a:t>дополненной </a:t>
            </a:r>
            <a:r>
              <a:rPr lang="ru-RU" altLang="ko-KR" sz="1200" dirty="0">
                <a:latin typeface="Calibri" panose="020F0502020204030204" pitchFamily="34" charset="0"/>
              </a:rPr>
              <a:t>реальности </a:t>
            </a:r>
            <a:r>
              <a:rPr lang="ru-RU" altLang="ko-KR" sz="1200" dirty="0" smtClean="0">
                <a:latin typeface="Calibri" panose="020F0502020204030204" pitchFamily="34" charset="0"/>
              </a:rPr>
              <a:t>(</a:t>
            </a:r>
            <a:r>
              <a:rPr lang="en-US" altLang="ko-KR" sz="1200" dirty="0" smtClean="0">
                <a:latin typeface="Calibri" panose="020F0502020204030204" pitchFamily="34" charset="0"/>
              </a:rPr>
              <a:t>VR/AR</a:t>
            </a:r>
            <a:r>
              <a:rPr lang="ru-RU" altLang="ko-KR" sz="1200" dirty="0" smtClean="0">
                <a:latin typeface="Calibri" panose="020F0502020204030204" pitchFamily="34" charset="0"/>
              </a:rPr>
              <a:t>)                    </a:t>
            </a:r>
            <a:r>
              <a:rPr lang="ru-RU" altLang="ko-KR" sz="1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_</a:t>
            </a:r>
            <a:r>
              <a:rPr lang="ru-RU" altLang="ko-KR" sz="1200" dirty="0" smtClean="0">
                <a:latin typeface="Calibri" panose="020F0502020204030204" pitchFamily="34" charset="0"/>
              </a:rPr>
              <a:t>в целях охраны труда </a:t>
            </a:r>
            <a:endParaRPr lang="ru-RU" altLang="ko-KR" sz="1200" dirty="0">
              <a:latin typeface="Calibri" panose="020F0502020204030204" pitchFamily="34" charset="0"/>
            </a:endParaRPr>
          </a:p>
          <a:p>
            <a:pPr marL="0" indent="0">
              <a:lnSpc>
                <a:spcPts val="1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ru-RU" altLang="ko-KR" sz="1200" dirty="0" smtClean="0">
                <a:latin typeface="Calibri" panose="020F0502020204030204" pitchFamily="34" charset="0"/>
              </a:rPr>
              <a:t>-</a:t>
            </a:r>
            <a:r>
              <a:rPr lang="en-GB" altLang="ko-KR" sz="1200" dirty="0" smtClean="0">
                <a:latin typeface="Calibri" panose="020F0502020204030204" pitchFamily="34" charset="0"/>
              </a:rPr>
              <a:t> </a:t>
            </a:r>
            <a:r>
              <a:rPr lang="ru-RU" altLang="ko-KR" sz="1200" dirty="0" smtClean="0">
                <a:latin typeface="Calibri" panose="020F0502020204030204" pitchFamily="34" charset="0"/>
              </a:rPr>
              <a:t>Взрывозащищенные планшеты</a:t>
            </a:r>
          </a:p>
          <a:p>
            <a:pPr marL="0" indent="0">
              <a:lnSpc>
                <a:spcPts val="1000"/>
              </a:lnSpc>
              <a:spcBef>
                <a:spcPts val="0"/>
              </a:spcBef>
              <a:buNone/>
            </a:pPr>
            <a:endParaRPr lang="ru-RU" altLang="ko-KR" sz="1200" dirty="0" smtClean="0">
              <a:latin typeface="Calibri" panose="020F0502020204030204" pitchFamily="34" charset="0"/>
            </a:endParaRPr>
          </a:p>
          <a:p>
            <a:pPr marL="0" indent="0">
              <a:lnSpc>
                <a:spcPts val="1000"/>
              </a:lnSpc>
              <a:spcBef>
                <a:spcPts val="0"/>
              </a:spcBef>
              <a:buNone/>
            </a:pPr>
            <a:r>
              <a:rPr lang="ru-RU" altLang="ko-KR" sz="1200" dirty="0" smtClean="0">
                <a:latin typeface="Calibri" panose="020F0502020204030204" pitchFamily="34" charset="0"/>
              </a:rPr>
              <a:t> </a:t>
            </a:r>
          </a:p>
          <a:p>
            <a:pPr>
              <a:lnSpc>
                <a:spcPts val="1000"/>
              </a:lnSpc>
              <a:spcBef>
                <a:spcPts val="0"/>
              </a:spcBef>
              <a:buFontTx/>
              <a:buChar char="-"/>
            </a:pPr>
            <a:endParaRPr lang="ru-RU" altLang="ko-KR" sz="1200" dirty="0" smtClean="0">
              <a:latin typeface="Calibri" panose="020F0502020204030204" pitchFamily="34" charset="0"/>
            </a:endParaRPr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15207" y="2781170"/>
            <a:ext cx="1061827" cy="57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49044" y="2781170"/>
            <a:ext cx="397767" cy="533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44224" y="2781170"/>
            <a:ext cx="2462493" cy="9180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37" name="내용 개체 틀 4"/>
          <p:cNvSpPr txBox="1">
            <a:spLocks/>
          </p:cNvSpPr>
          <p:nvPr/>
        </p:nvSpPr>
        <p:spPr>
          <a:xfrm>
            <a:off x="21603" y="2933183"/>
            <a:ext cx="3074531" cy="3337389"/>
          </a:xfrm>
          <a:prstGeom prst="rect">
            <a:avLst/>
          </a:prstGeom>
        </p:spPr>
        <p:txBody>
          <a:bodyPr>
            <a:normAutofit/>
          </a:bodyPr>
          <a:lstStyle>
            <a:lvl1pPr marL="342836" indent="-342836" algn="l" defTabSz="45711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812" indent="-285697" algn="l" defTabSz="45711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2788" indent="-228557" algn="l" defTabSz="45711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9904" indent="-228557" algn="l" defTabSz="45711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018" indent="-228557" algn="l" defTabSz="45711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135" indent="-228557" algn="l" defTabSz="45711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49" indent="-228557" algn="l" defTabSz="45711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64" indent="-228557" algn="l" defTabSz="45711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80" indent="-228557" algn="l" defTabSz="45711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ru-RU" altLang="ko-KR" sz="1200" dirty="0" smtClean="0">
                <a:latin typeface="Calibri" panose="020F0502020204030204" pitchFamily="34" charset="0"/>
              </a:rPr>
              <a:t>-Планирование и контроль</a:t>
            </a:r>
          </a:p>
          <a:p>
            <a:pPr marL="0" indent="0">
              <a:lnSpc>
                <a:spcPts val="1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ru-RU" altLang="ko-KR" sz="1200" dirty="0" smtClean="0">
                <a:latin typeface="Calibri" panose="020F0502020204030204" pitchFamily="34" charset="0"/>
              </a:rPr>
              <a:t> работы автотранспорта и</a:t>
            </a:r>
          </a:p>
          <a:p>
            <a:pPr marL="0" indent="0">
              <a:lnSpc>
                <a:spcPts val="1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ru-RU" altLang="ko-KR" sz="1200" dirty="0">
                <a:latin typeface="Calibri" panose="020F0502020204030204" pitchFamily="34" charset="0"/>
              </a:rPr>
              <a:t> </a:t>
            </a:r>
            <a:r>
              <a:rPr lang="ru-RU" altLang="ko-KR" sz="1200" dirty="0" smtClean="0">
                <a:latin typeface="Calibri" panose="020F0502020204030204" pitchFamily="34" charset="0"/>
              </a:rPr>
              <a:t>промышленной техники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11530" y="1058977"/>
            <a:ext cx="1870728" cy="16339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11697" y="2712539"/>
            <a:ext cx="1186151" cy="12044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7"/>
          <p:cNvGrpSpPr/>
          <p:nvPr/>
        </p:nvGrpSpPr>
        <p:grpSpPr>
          <a:xfrm>
            <a:off x="1678752" y="1058977"/>
            <a:ext cx="1832527" cy="935980"/>
            <a:chOff x="276872" y="1183308"/>
            <a:chExt cx="3754208" cy="190949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9" name="Рисунок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6872" y="1183308"/>
              <a:ext cx="3754208" cy="1909491"/>
            </a:xfrm>
            <a:prstGeom prst="rect">
              <a:avLst/>
            </a:prstGeom>
          </p:spPr>
        </p:pic>
        <p:pic>
          <p:nvPicPr>
            <p:cNvPr id="40" name="Picture 10" descr="Энергоаудит – тепловизионное обследование на предприятиях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655" y="1329770"/>
              <a:ext cx="2876128" cy="1611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870988" y="4539724"/>
            <a:ext cx="1329829" cy="9858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076240" y="4130435"/>
            <a:ext cx="1698594" cy="12103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81923700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59" y="1195180"/>
            <a:ext cx="10080626" cy="1225940"/>
          </a:xfrm>
        </p:spPr>
        <p:txBody>
          <a:bodyPr/>
          <a:lstStyle/>
          <a:p>
            <a:r>
              <a:rPr lang="ru-RU" sz="4000" dirty="0"/>
              <a:t>Концепция мобильного </a:t>
            </a:r>
            <a:br>
              <a:rPr lang="ru-RU" sz="4000" dirty="0"/>
            </a:br>
            <a:r>
              <a:rPr lang="ru-RU" sz="4000" dirty="0"/>
              <a:t>рабочего места</a:t>
            </a:r>
            <a:endParaRPr lang="en-US" dirty="0">
              <a:latin typeface="+mj-lt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3319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lIns="91434" tIns="45718" rIns="91434" bIns="45718" anchor="ctr"/>
          <a:lstStyle/>
          <a:p>
            <a:r>
              <a:rPr lang="ru-RU" sz="3200" dirty="0" smtClean="0"/>
              <a:t>Категории мобильных работников</a:t>
            </a:r>
            <a:endParaRPr lang="ru-RU" sz="3200" dirty="0"/>
          </a:p>
        </p:txBody>
      </p:sp>
      <p:sp>
        <p:nvSpPr>
          <p:cNvPr id="4" name="Right Arrow 3"/>
          <p:cNvSpPr/>
          <p:nvPr/>
        </p:nvSpPr>
        <p:spPr>
          <a:xfrm rot="10800000">
            <a:off x="3219924" y="3359476"/>
            <a:ext cx="408532" cy="36005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xmlns="" val="3402849737"/>
              </p:ext>
            </p:extLst>
          </p:nvPr>
        </p:nvGraphicFramePr>
        <p:xfrm>
          <a:off x="542276" y="980920"/>
          <a:ext cx="9826868" cy="4736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그림 42">
            <a:extLst>
              <a:ext uri="{FF2B5EF4-FFF2-40B4-BE49-F238E27FC236}">
                <a16:creationId xmlns="" xmlns:a16="http://schemas.microsoft.com/office/drawing/2014/main" id="{4CF1EFB4-168E-473F-A17D-F7206B5698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160004" y="1412980"/>
            <a:ext cx="1015415" cy="402003"/>
          </a:xfrm>
          <a:prstGeom prst="rect">
            <a:avLst/>
          </a:prstGeom>
        </p:spPr>
      </p:pic>
      <p:grpSp>
        <p:nvGrpSpPr>
          <p:cNvPr id="2" name="Group 14"/>
          <p:cNvGrpSpPr/>
          <p:nvPr/>
        </p:nvGrpSpPr>
        <p:grpSpPr>
          <a:xfrm>
            <a:off x="3455545" y="937630"/>
            <a:ext cx="936769" cy="835400"/>
            <a:chOff x="6446837" y="4508439"/>
            <a:chExt cx="2542082" cy="2305786"/>
          </a:xfrm>
        </p:grpSpPr>
        <p:grpSp>
          <p:nvGrpSpPr>
            <p:cNvPr id="3" name="Group 15"/>
            <p:cNvGrpSpPr/>
            <p:nvPr/>
          </p:nvGrpSpPr>
          <p:grpSpPr>
            <a:xfrm>
              <a:off x="7277701" y="4508439"/>
              <a:ext cx="1711218" cy="2305786"/>
              <a:chOff x="5485333" y="1613762"/>
              <a:chExt cx="3487867" cy="4848225"/>
            </a:xfrm>
          </p:grpSpPr>
          <p:pic>
            <p:nvPicPr>
              <p:cNvPr id="18" name="Picture 4" descr="https://www.sotophone.com/images/mobile/samsung-galaxy-tab-s4-10.5.jpg"/>
              <p:cNvPicPr>
                <a:picLocks noChangeAspect="1" noChangeArrowheads="1"/>
              </p:cNvPicPr>
              <p:nvPr/>
            </p:nvPicPr>
            <p:blipFill rotWithShape="1">
              <a:blip r:embed="rId8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/>
            </p:blipFill>
            <p:spPr bwMode="auto">
              <a:xfrm>
                <a:off x="5485333" y="1613762"/>
                <a:ext cx="3200400" cy="4848225"/>
              </a:xfrm>
              <a:prstGeom prst="rect">
                <a:avLst/>
              </a:prstGeom>
              <a:effectLst>
                <a:reflection blurRad="6350" stA="52000" endA="300" endPos="8000" dist="63500" dir="5400000" sy="-100000" algn="bl" rotWithShape="0"/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2" descr="https://www.ixbt.com/img/x780/n1/news/2018/6/3/Dhy9M3yVMAAnP7P.jpg"/>
              <p:cNvPicPr>
                <a:picLocks noChangeAspect="1" noChangeArrowheads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/>
            </p:blipFill>
            <p:spPr bwMode="auto">
              <a:xfrm flipH="1">
                <a:off x="8763330" y="3130879"/>
                <a:ext cx="209870" cy="3331108"/>
              </a:xfrm>
              <a:prstGeom prst="rect">
                <a:avLst/>
              </a:prstGeom>
              <a:effectLst>
                <a:reflection blurRad="6350" stA="52000" endA="300" endPos="8000" dist="63500" dir="5400000" sy="-100000" algn="bl" rotWithShape="0"/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7" name="Picture 2" descr="https://ss7.vzw.com/is/image/VerizonWireless/SAMSUNG_Galaxy_S9_Blue?$png8alpha256$&amp;hei=410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6837" y="5346967"/>
              <a:ext cx="697842" cy="1467258"/>
            </a:xfrm>
            <a:prstGeom prst="rect">
              <a:avLst/>
            </a:prstGeom>
            <a:effectLst>
              <a:reflection blurRad="6350" stA="52000" endA="300" endPos="8000" dist="63500" dir="5400000" sy="-100000" algn="bl" rotWithShape="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165251" y="1102733"/>
            <a:ext cx="1002893" cy="238237"/>
          </a:xfrm>
          <a:prstGeom prst="rect">
            <a:avLst/>
          </a:prstGeom>
        </p:spPr>
      </p:pic>
      <p:pic>
        <p:nvPicPr>
          <p:cNvPr id="22" name="그림 42">
            <a:extLst>
              <a:ext uri="{FF2B5EF4-FFF2-40B4-BE49-F238E27FC236}">
                <a16:creationId xmlns="" xmlns:a16="http://schemas.microsoft.com/office/drawing/2014/main" id="{4CF1EFB4-168E-473F-A17D-F7206B5698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25489" y="1435187"/>
            <a:ext cx="1015415" cy="40200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30736" y="1124940"/>
            <a:ext cx="1002893" cy="23823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40257" y="937630"/>
            <a:ext cx="1870728" cy="16339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832500" y="937631"/>
            <a:ext cx="1619250" cy="16177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103"/>
          <p:cNvGrpSpPr/>
          <p:nvPr/>
        </p:nvGrpSpPr>
        <p:grpSpPr>
          <a:xfrm>
            <a:off x="8856934" y="937630"/>
            <a:ext cx="1023533" cy="814459"/>
            <a:chOff x="6605826" y="4676090"/>
            <a:chExt cx="2287447" cy="1917589"/>
          </a:xfrm>
        </p:grpSpPr>
        <p:grpSp>
          <p:nvGrpSpPr>
            <p:cNvPr id="6" name="Group 104"/>
            <p:cNvGrpSpPr/>
            <p:nvPr/>
          </p:nvGrpSpPr>
          <p:grpSpPr>
            <a:xfrm>
              <a:off x="7516481" y="4676090"/>
              <a:ext cx="1376792" cy="1916002"/>
              <a:chOff x="659206" y="1324637"/>
              <a:chExt cx="1961228" cy="2609321"/>
            </a:xfrm>
          </p:grpSpPr>
          <p:pic>
            <p:nvPicPr>
              <p:cNvPr id="32" name="Picture 106"/>
              <p:cNvPicPr>
                <a:picLocks noChangeAspect="1"/>
              </p:cNvPicPr>
              <p:nvPr/>
            </p:nvPicPr>
            <p:blipFill>
              <a:blip r:embed="rId14" cstate="email"/>
              <a:stretch>
                <a:fillRect/>
              </a:stretch>
            </p:blipFill>
            <p:spPr>
              <a:xfrm rot="16735852">
                <a:off x="1772195" y="2978685"/>
                <a:ext cx="1163406" cy="533073"/>
              </a:xfrm>
              <a:prstGeom prst="rect">
                <a:avLst/>
              </a:prstGeom>
              <a:effectLst>
                <a:reflection blurRad="6350" stA="52000" endA="300" endPos="8000" dist="50800" dir="5400000" sy="-100000" algn="bl" rotWithShape="0"/>
              </a:effectLst>
            </p:spPr>
          </p:pic>
          <p:pic>
            <p:nvPicPr>
              <p:cNvPr id="33" name="Picture 107"/>
              <p:cNvPicPr>
                <a:picLocks noChangeAspect="1"/>
              </p:cNvPicPr>
              <p:nvPr/>
            </p:nvPicPr>
            <p:blipFill>
              <a:blip r:embed="rId15" cstate="email"/>
              <a:stretch>
                <a:fillRect/>
              </a:stretch>
            </p:blipFill>
            <p:spPr>
              <a:xfrm>
                <a:off x="659206" y="1324637"/>
                <a:ext cx="1519213" cy="2609321"/>
              </a:xfrm>
              <a:prstGeom prst="rect">
                <a:avLst/>
              </a:prstGeom>
              <a:effectLst>
                <a:reflection blurRad="6350" stA="52000" endA="300" endPos="8000" dist="63500" dir="5400000" sy="-100000" algn="bl" rotWithShape="0"/>
              </a:effectLst>
            </p:spPr>
          </p:pic>
        </p:grpSp>
        <p:pic>
          <p:nvPicPr>
            <p:cNvPr id="31" name="Picture 2" descr="ÐÐ°ÑÑÐ¸Ð½ÐºÐ¸ Ð¿Ð¾ Ð·Ð°Ð¿ÑÐ¾ÑÑ xCover 4 png"/>
            <p:cNvPicPr>
              <a:picLocks noChangeAspect="1" noChangeArrowheads="1"/>
            </p:cNvPicPr>
            <p:nvPr/>
          </p:nvPicPr>
          <p:blipFill rotWithShape="1">
            <a:blip r:embed="rId16" cstate="email"/>
            <a:srcRect/>
            <a:stretch>
              <a:fillRect/>
            </a:stretch>
          </p:blipFill>
          <p:spPr bwMode="auto">
            <a:xfrm>
              <a:off x="6605826" y="5331043"/>
              <a:ext cx="705591" cy="1262636"/>
            </a:xfrm>
            <a:prstGeom prst="rect">
              <a:avLst/>
            </a:prstGeom>
            <a:effectLst>
              <a:reflection blurRad="6350" stA="52000" endA="300" endPos="13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148886969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63954" y="1"/>
            <a:ext cx="8837000" cy="732649"/>
          </a:xfrm>
        </p:spPr>
        <p:txBody>
          <a:bodyPr/>
          <a:lstStyle/>
          <a:p>
            <a:r>
              <a:rPr lang="ru-RU" sz="3200" dirty="0"/>
              <a:t>Архитектура</a:t>
            </a:r>
            <a:r>
              <a:rPr lang="en-US" sz="3200" dirty="0"/>
              <a:t> </a:t>
            </a:r>
            <a:r>
              <a:rPr lang="ru-RU" sz="3200" dirty="0"/>
              <a:t>комплексного решения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884" y="874000"/>
            <a:ext cx="7921099" cy="4948323"/>
          </a:xfrm>
          <a:prstGeom prst="rect">
            <a:avLst/>
          </a:prstGeom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0604" y="2577487"/>
            <a:ext cx="473894" cy="56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24374" y="3065645"/>
            <a:ext cx="578163" cy="5576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28444" y="3265719"/>
            <a:ext cx="291268" cy="35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4507497"/>
      </p:ext>
    </p:extLst>
  </p:cSld>
  <p:clrMapOvr>
    <a:masterClrMapping/>
  </p:clrMapOvr>
  <p:transition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59" y="1195180"/>
            <a:ext cx="10080626" cy="1225940"/>
          </a:xfrm>
        </p:spPr>
        <p:txBody>
          <a:bodyPr/>
          <a:lstStyle/>
          <a:p>
            <a:r>
              <a:rPr lang="en-US" sz="4000" dirty="0"/>
              <a:t>IT </a:t>
            </a:r>
            <a:r>
              <a:rPr lang="ru-RU" sz="4000" dirty="0"/>
              <a:t>безопасность и </a:t>
            </a:r>
            <a:br>
              <a:rPr lang="ru-RU" sz="4000" dirty="0"/>
            </a:br>
            <a:r>
              <a:rPr lang="ru-RU" sz="4000" dirty="0" err="1"/>
              <a:t>киберугрозы</a:t>
            </a:r>
            <a:endParaRPr lang="en-US" dirty="0">
              <a:latin typeface="+mj-lt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5096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Карта типичных угрозы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4962" y="808258"/>
            <a:ext cx="8430899" cy="5156854"/>
          </a:xfrm>
          <a:prstGeom prst="rect">
            <a:avLst/>
          </a:prstGeom>
        </p:spPr>
      </p:pic>
      <p:pic>
        <p:nvPicPr>
          <p:cNvPr id="4" name="Picture 5" descr="C:\Users\admin\AppData\Local\Microsoft\Windows\Temporary Internet Files\Content.IE5\6OZB6WG0\man-in-black-silhouette[1]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96665" y="1313900"/>
            <a:ext cx="762000" cy="9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37952" y="2210689"/>
            <a:ext cx="1454112" cy="287123"/>
          </a:xfrm>
          <a:prstGeom prst="rect">
            <a:avLst/>
          </a:prstGeom>
          <a:noFill/>
        </p:spPr>
        <p:txBody>
          <a:bodyPr wrap="square" lIns="124328" tIns="62163" rIns="124328" bIns="62163" rtlCol="0">
            <a:spAutoFit/>
          </a:bodyPr>
          <a:lstStyle/>
          <a:p>
            <a:pPr algn="ctr"/>
            <a:r>
              <a:rPr lang="ru-RU" sz="1050" b="1" dirty="0">
                <a:latin typeface="+mj-lt"/>
              </a:rPr>
              <a:t>Злоумышленник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45240" y="1124940"/>
            <a:ext cx="237974" cy="2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4090622"/>
      </p:ext>
    </p:extLst>
  </p:cSld>
  <p:clrMapOvr>
    <a:masterClrMapping/>
  </p:clrMapOvr>
  <p:transition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직사각형 47">
            <a:extLst>
              <a:ext uri="{FF2B5EF4-FFF2-40B4-BE49-F238E27FC236}">
                <a16:creationId xmlns="" xmlns:a16="http://schemas.microsoft.com/office/drawing/2014/main" id="{51AA6AFC-F488-42DD-9A3D-C43758BAA7F4}"/>
              </a:ext>
            </a:extLst>
          </p:cNvPr>
          <p:cNvSpPr/>
          <p:nvPr/>
        </p:nvSpPr>
        <p:spPr>
          <a:xfrm>
            <a:off x="787899" y="3820255"/>
            <a:ext cx="8933536" cy="1766367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99277"/>
            <a:endParaRPr lang="ko-KR" altLang="en-US" sz="2098" dirty="0">
              <a:solidFill>
                <a:prstClr val="white"/>
              </a:solidFill>
              <a:ea typeface="Arial Unicode MS" panose="020B0604020202020204" pitchFamily="50" charset="-127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8238207B-DFE9-4F02-9152-8901976F6921}"/>
              </a:ext>
            </a:extLst>
          </p:cNvPr>
          <p:cNvSpPr txBox="1"/>
          <p:nvPr/>
        </p:nvSpPr>
        <p:spPr>
          <a:xfrm>
            <a:off x="878572" y="3985440"/>
            <a:ext cx="3281860" cy="425758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defTabSz="799277">
              <a:lnSpc>
                <a:spcPts val="2564"/>
              </a:lnSpc>
            </a:pPr>
            <a:r>
              <a:rPr lang="en-US" altLang="ko-KR" sz="2098" dirty="0">
                <a:solidFill>
                  <a:prstClr val="white"/>
                </a:solidFill>
                <a:ea typeface="Samsung Sharp Sans Bold" pitchFamily="2" charset="0"/>
                <a:cs typeface="Samsung Sharp Sans Bold" pitchFamily="2" charset="0"/>
              </a:rPr>
              <a:t>Knox Platform for Enterprise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A9CB2A6A-F39D-407C-BD99-A14E3165A8C7}"/>
              </a:ext>
            </a:extLst>
          </p:cNvPr>
          <p:cNvSpPr txBox="1"/>
          <p:nvPr/>
        </p:nvSpPr>
        <p:spPr>
          <a:xfrm>
            <a:off x="934189" y="4480001"/>
            <a:ext cx="3825086" cy="929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114300" indent="-114300">
              <a:lnSpc>
                <a:spcPts val="1500"/>
              </a:lnSpc>
              <a:buFont typeface="Arial" panose="020B0604020202020204" pitchFamily="34" charset="0"/>
              <a:buChar char="•"/>
              <a:defRPr sz="1000">
                <a:solidFill>
                  <a:prstClr val="white"/>
                </a:solidFill>
                <a:latin typeface="SamsungOne 400" panose="020B0503030303020204" pitchFamily="34" charset="0"/>
                <a:ea typeface="SamsungOne 400" panose="020B0503030303020204" pitchFamily="34" charset="0"/>
              </a:defRPr>
            </a:lvl1pPr>
          </a:lstStyle>
          <a:p>
            <a:pPr defTabSz="799277">
              <a:lnSpc>
                <a:spcPct val="90000"/>
              </a:lnSpc>
              <a:spcAft>
                <a:spcPts val="466"/>
              </a:spcAft>
            </a:pPr>
            <a:r>
              <a:rPr lang="ru-RU" altLang="ko-KR" sz="1165" dirty="0">
                <a:latin typeface="Calibri" panose="020F0502020204030204"/>
                <a:ea typeface="SamsungOne 400C" panose="020B0506030303020204" pitchFamily="34" charset="0"/>
              </a:rPr>
              <a:t>Встроенный программно-аппаратный комплекс</a:t>
            </a:r>
            <a:endParaRPr lang="en-US" altLang="ko-KR" sz="1165" dirty="0">
              <a:latin typeface="Calibri" panose="020F0502020204030204"/>
              <a:ea typeface="SamsungOne 400C" panose="020B0506030303020204" pitchFamily="34" charset="0"/>
            </a:endParaRPr>
          </a:p>
          <a:p>
            <a:pPr defTabSz="799277">
              <a:lnSpc>
                <a:spcPct val="90000"/>
              </a:lnSpc>
              <a:spcAft>
                <a:spcPts val="466"/>
              </a:spcAft>
            </a:pPr>
            <a:r>
              <a:rPr lang="ru-RU" altLang="ko-KR" sz="1165" dirty="0">
                <a:latin typeface="Calibri" panose="020F0502020204030204"/>
                <a:ea typeface="SamsungOne 400C" panose="020B0506030303020204" pitchFamily="34" charset="0"/>
              </a:rPr>
              <a:t>Проверка целостности устройства в реальном времени</a:t>
            </a:r>
            <a:endParaRPr lang="en-US" altLang="ko-KR" sz="1165" dirty="0">
              <a:latin typeface="Calibri" panose="020F0502020204030204"/>
              <a:ea typeface="SamsungOne 400C" panose="020B0506030303020204" pitchFamily="34" charset="0"/>
            </a:endParaRPr>
          </a:p>
          <a:p>
            <a:pPr defTabSz="799277">
              <a:lnSpc>
                <a:spcPct val="90000"/>
              </a:lnSpc>
              <a:spcAft>
                <a:spcPts val="466"/>
              </a:spcAft>
            </a:pPr>
            <a:r>
              <a:rPr lang="ru-RU" altLang="ko-KR" sz="1165" dirty="0">
                <a:latin typeface="Calibri" panose="020F0502020204030204"/>
                <a:ea typeface="SamsungOne 400C" panose="020B0506030303020204" pitchFamily="34" charset="0"/>
              </a:rPr>
              <a:t>Надёжная защита данных</a:t>
            </a:r>
            <a:endParaRPr lang="en-US" altLang="ko-KR" sz="1165" dirty="0">
              <a:latin typeface="Calibri" panose="020F0502020204030204"/>
              <a:ea typeface="SamsungOne 400C" panose="020B0506030303020204" pitchFamily="34" charset="0"/>
            </a:endParaRPr>
          </a:p>
          <a:p>
            <a:pPr defTabSz="799277">
              <a:lnSpc>
                <a:spcPct val="90000"/>
              </a:lnSpc>
              <a:spcAft>
                <a:spcPts val="466"/>
              </a:spcAft>
            </a:pPr>
            <a:r>
              <a:rPr lang="ru-RU" altLang="ko-KR" sz="1165" dirty="0">
                <a:latin typeface="Calibri" panose="020F0502020204030204"/>
                <a:ea typeface="SamsungOne 400C" panose="020B0506030303020204" pitchFamily="34" charset="0"/>
              </a:rPr>
              <a:t>Настройка </a:t>
            </a:r>
            <a:r>
              <a:rPr lang="en-US" altLang="ko-KR" sz="1165" dirty="0">
                <a:latin typeface="Calibri" panose="020F0502020204030204"/>
                <a:ea typeface="SamsungOne 400C" panose="020B0506030303020204" pitchFamily="34" charset="0"/>
              </a:rPr>
              <a:t>VPN, APN, </a:t>
            </a:r>
            <a:r>
              <a:rPr lang="ru-RU" altLang="ko-KR" sz="1165" dirty="0">
                <a:latin typeface="Calibri" panose="020F0502020204030204"/>
                <a:ea typeface="SamsungOne 400C" panose="020B0506030303020204" pitchFamily="34" charset="0"/>
              </a:rPr>
              <a:t>встроенного </a:t>
            </a:r>
            <a:r>
              <a:rPr lang="ru-RU" sz="1165" dirty="0">
                <a:latin typeface="Calibri" panose="020F0502020204030204"/>
              </a:rPr>
              <a:t>брандмауэра</a:t>
            </a:r>
            <a:endParaRPr lang="en-US" altLang="ko-KR" sz="1165" dirty="0">
              <a:latin typeface="Calibri" panose="020F0502020204030204"/>
              <a:ea typeface="SamsungOne 400C" panose="020B0506030303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1B172523-341E-4116-82EC-9310ADC354DB}"/>
              </a:ext>
            </a:extLst>
          </p:cNvPr>
          <p:cNvSpPr txBox="1"/>
          <p:nvPr/>
        </p:nvSpPr>
        <p:spPr>
          <a:xfrm>
            <a:off x="753507" y="1137206"/>
            <a:ext cx="1929952" cy="343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99277"/>
            <a:r>
              <a:rPr lang="ru-RU" altLang="ko-KR" sz="1632" b="1" dirty="0">
                <a:solidFill>
                  <a:prstClr val="white">
                    <a:lumMod val="65000"/>
                  </a:prstClr>
                </a:solidFill>
                <a:ea typeface="SamsungOne 700C" panose="020B0806030303020204" pitchFamily="34" charset="0"/>
              </a:rPr>
              <a:t>Облачные сервисы</a:t>
            </a:r>
            <a:endParaRPr lang="ko-KR" altLang="en-US" sz="1632" b="1" dirty="0">
              <a:solidFill>
                <a:prstClr val="white">
                  <a:lumMod val="65000"/>
                </a:prstClr>
              </a:solidFill>
              <a:ea typeface="Arial Unicode MS" panose="020B0604020202020204" pitchFamily="50" charset="-127"/>
            </a:endParaRPr>
          </a:p>
        </p:txBody>
      </p:sp>
      <p:sp>
        <p:nvSpPr>
          <p:cNvPr id="70" name="직사각형 12">
            <a:extLst>
              <a:ext uri="{FF2B5EF4-FFF2-40B4-BE49-F238E27FC236}">
                <a16:creationId xmlns="" xmlns:a16="http://schemas.microsoft.com/office/drawing/2014/main" id="{70799357-39B6-4FA2-8024-B601C9131CF6}"/>
              </a:ext>
            </a:extLst>
          </p:cNvPr>
          <p:cNvSpPr/>
          <p:nvPr/>
        </p:nvSpPr>
        <p:spPr>
          <a:xfrm>
            <a:off x="796928" y="1497383"/>
            <a:ext cx="2097778" cy="181164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99277"/>
            <a:endParaRPr lang="ko-KR" altLang="en-US" sz="2098" dirty="0">
              <a:solidFill>
                <a:prstClr val="white"/>
              </a:solidFill>
              <a:ea typeface="Arial Unicode MS" panose="020B0604020202020204" pitchFamily="50" charset="-127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5AC8EA0C-8727-4361-8107-A8F8E6430A67}"/>
              </a:ext>
            </a:extLst>
          </p:cNvPr>
          <p:cNvSpPr txBox="1"/>
          <p:nvPr/>
        </p:nvSpPr>
        <p:spPr>
          <a:xfrm>
            <a:off x="878572" y="1618902"/>
            <a:ext cx="1247136" cy="759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99277">
              <a:lnSpc>
                <a:spcPts val="2564"/>
              </a:lnSpc>
            </a:pPr>
            <a:r>
              <a:rPr lang="en-US" altLang="ko-KR" sz="2098" dirty="0">
                <a:solidFill>
                  <a:prstClr val="white"/>
                </a:solidFill>
                <a:ea typeface="Samsung Sharp Sans Bold" pitchFamily="2" charset="0"/>
                <a:cs typeface="Samsung Sharp Sans Bold" pitchFamily="2" charset="0"/>
              </a:rPr>
              <a:t>Knox </a:t>
            </a:r>
            <a:br>
              <a:rPr lang="en-US" altLang="ko-KR" sz="2098" dirty="0">
                <a:solidFill>
                  <a:prstClr val="white"/>
                </a:solidFill>
                <a:ea typeface="Samsung Sharp Sans Bold" pitchFamily="2" charset="0"/>
                <a:cs typeface="Samsung Sharp Sans Bold" pitchFamily="2" charset="0"/>
              </a:rPr>
            </a:br>
            <a:r>
              <a:rPr lang="en-US" altLang="ko-KR" sz="2098" dirty="0">
                <a:solidFill>
                  <a:prstClr val="white"/>
                </a:solidFill>
                <a:ea typeface="Samsung Sharp Sans Bold" pitchFamily="2" charset="0"/>
                <a:cs typeface="Samsung Sharp Sans Bold" pitchFamily="2" charset="0"/>
              </a:rPr>
              <a:t>Configure</a:t>
            </a:r>
            <a:endParaRPr lang="ko-KR" altLang="en-US" sz="2098" dirty="0">
              <a:solidFill>
                <a:prstClr val="white"/>
              </a:solidFill>
              <a:ea typeface="Arial Unicode MS" panose="020B0604020202020204" pitchFamily="50" charset="-127"/>
              <a:cs typeface="Samsung Sharp Sans Bold" pitchFamily="2" charset="0"/>
            </a:endParaRPr>
          </a:p>
        </p:txBody>
      </p:sp>
      <p:sp>
        <p:nvSpPr>
          <p:cNvPr id="72" name="직사각형 57">
            <a:extLst>
              <a:ext uri="{FF2B5EF4-FFF2-40B4-BE49-F238E27FC236}">
                <a16:creationId xmlns="" xmlns:a16="http://schemas.microsoft.com/office/drawing/2014/main" id="{09E33119-30BC-4345-AD24-5399E61C96D9}"/>
              </a:ext>
            </a:extLst>
          </p:cNvPr>
          <p:cNvSpPr/>
          <p:nvPr/>
        </p:nvSpPr>
        <p:spPr>
          <a:xfrm>
            <a:off x="5334174" y="1497383"/>
            <a:ext cx="2097778" cy="181164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99277"/>
            <a:endParaRPr lang="ko-KR" altLang="en-US" sz="2098" dirty="0">
              <a:solidFill>
                <a:prstClr val="white"/>
              </a:solidFill>
              <a:ea typeface="Arial Unicode MS" panose="020B0604020202020204" pitchFamily="50" charset="-127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66FF1716-C6A5-4549-9A9D-0AF5F7DA04D1}"/>
              </a:ext>
            </a:extLst>
          </p:cNvPr>
          <p:cNvSpPr txBox="1"/>
          <p:nvPr/>
        </p:nvSpPr>
        <p:spPr>
          <a:xfrm>
            <a:off x="5388033" y="1618903"/>
            <a:ext cx="222418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99277">
              <a:lnSpc>
                <a:spcPts val="2564"/>
              </a:lnSpc>
            </a:pPr>
            <a:r>
              <a:rPr lang="en-US" altLang="ko-KR" sz="2098" dirty="0">
                <a:solidFill>
                  <a:prstClr val="white"/>
                </a:solidFill>
                <a:ea typeface="Samsung Sharp Sans Bold" pitchFamily="2" charset="0"/>
                <a:cs typeface="Samsung Sharp Sans Bold" pitchFamily="2" charset="0"/>
              </a:rPr>
              <a:t>Knox </a:t>
            </a:r>
            <a:br>
              <a:rPr lang="en-US" altLang="ko-KR" sz="2098" dirty="0">
                <a:solidFill>
                  <a:prstClr val="white"/>
                </a:solidFill>
                <a:ea typeface="Samsung Sharp Sans Bold" pitchFamily="2" charset="0"/>
                <a:cs typeface="Samsung Sharp Sans Bold" pitchFamily="2" charset="0"/>
              </a:rPr>
            </a:br>
            <a:r>
              <a:rPr lang="en-US" altLang="ko-KR" sz="2098" dirty="0">
                <a:solidFill>
                  <a:prstClr val="white"/>
                </a:solidFill>
                <a:ea typeface="Samsung Sharp Sans Bold" pitchFamily="2" charset="0"/>
                <a:cs typeface="Samsung Sharp Sans Bold" pitchFamily="2" charset="0"/>
              </a:rPr>
              <a:t>Manage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1B172523-341E-4116-82EC-9310ADC354DB}"/>
              </a:ext>
            </a:extLst>
          </p:cNvPr>
          <p:cNvSpPr txBox="1"/>
          <p:nvPr/>
        </p:nvSpPr>
        <p:spPr>
          <a:xfrm>
            <a:off x="761406" y="3466263"/>
            <a:ext cx="3810274" cy="343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99277"/>
            <a:r>
              <a:rPr lang="ru-RU" altLang="ko-KR" sz="1632" b="1" dirty="0">
                <a:solidFill>
                  <a:prstClr val="white">
                    <a:lumMod val="65000"/>
                  </a:prstClr>
                </a:solidFill>
                <a:ea typeface="SamsungOne 700C" panose="020B0806030303020204" pitchFamily="34" charset="0"/>
              </a:rPr>
              <a:t>Платформа безопасности на устройстве</a:t>
            </a:r>
            <a:endParaRPr lang="ko-KR" altLang="en-US" sz="1632" b="1" dirty="0">
              <a:solidFill>
                <a:prstClr val="white">
                  <a:lumMod val="65000"/>
                </a:prstClr>
              </a:solidFill>
              <a:ea typeface="Arial Unicode MS" panose="020B0604020202020204" pitchFamily="50" charset="-127"/>
            </a:endParaRPr>
          </a:p>
        </p:txBody>
      </p:sp>
      <p:pic>
        <p:nvPicPr>
          <p:cNvPr id="75" name="그림 42">
            <a:extLst>
              <a:ext uri="{FF2B5EF4-FFF2-40B4-BE49-F238E27FC236}">
                <a16:creationId xmlns="" xmlns:a16="http://schemas.microsoft.com/office/drawing/2014/main" id="{4CF1EFB4-168E-473F-A17D-F7206B5698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30653" y="3504653"/>
            <a:ext cx="4553878" cy="2277324"/>
          </a:xfrm>
          <a:prstGeom prst="rect">
            <a:avLst/>
          </a:prstGeom>
        </p:spPr>
      </p:pic>
      <p:sp>
        <p:nvSpPr>
          <p:cNvPr id="76" name="타원 63"/>
          <p:cNvSpPr/>
          <p:nvPr/>
        </p:nvSpPr>
        <p:spPr>
          <a:xfrm>
            <a:off x="9236339" y="4120040"/>
            <a:ext cx="965222" cy="941388"/>
          </a:xfrm>
          <a:prstGeom prst="ellipse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99277"/>
            <a:endParaRPr lang="ko-KR" altLang="en-US" sz="1224" dirty="0">
              <a:solidFill>
                <a:prstClr val="white"/>
              </a:solidFill>
              <a:ea typeface="Arial Unicode MS" panose="020B0604020202020204" pitchFamily="50" charset="-127"/>
            </a:endParaRPr>
          </a:p>
        </p:txBody>
      </p:sp>
      <p:sp>
        <p:nvSpPr>
          <p:cNvPr id="77" name="직사각형 64"/>
          <p:cNvSpPr/>
          <p:nvPr/>
        </p:nvSpPr>
        <p:spPr>
          <a:xfrm>
            <a:off x="9110595" y="4273335"/>
            <a:ext cx="1253076" cy="687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99277">
              <a:lnSpc>
                <a:spcPct val="80000"/>
              </a:lnSpc>
              <a:spcAft>
                <a:spcPts val="466"/>
              </a:spcAft>
            </a:pPr>
            <a:r>
              <a:rPr lang="ru-RU" altLang="ko-KR" sz="933" dirty="0">
                <a:solidFill>
                  <a:prstClr val="white"/>
                </a:solidFill>
                <a:ea typeface="SamsungOne 400C" panose="020B0506030303020204" pitchFamily="34" charset="0"/>
              </a:rPr>
              <a:t>Интегрирован</a:t>
            </a:r>
            <a:br>
              <a:rPr lang="ru-RU" altLang="ko-KR" sz="933" dirty="0">
                <a:solidFill>
                  <a:prstClr val="white"/>
                </a:solidFill>
                <a:ea typeface="SamsungOne 400C" panose="020B0506030303020204" pitchFamily="34" charset="0"/>
              </a:rPr>
            </a:br>
            <a:r>
              <a:rPr lang="ru-RU" altLang="ko-KR" sz="933" dirty="0">
                <a:solidFill>
                  <a:prstClr val="white"/>
                </a:solidFill>
                <a:ea typeface="SamsungOne 400C" panose="020B0506030303020204" pitchFamily="34" charset="0"/>
              </a:rPr>
              <a:t>контейнер</a:t>
            </a:r>
            <a:endParaRPr lang="en-US" altLang="ko-KR" sz="933" dirty="0">
              <a:solidFill>
                <a:prstClr val="white"/>
              </a:solidFill>
              <a:ea typeface="SamsungOne 400C" panose="020B0506030303020204" pitchFamily="34" charset="0"/>
            </a:endParaRPr>
          </a:p>
          <a:p>
            <a:pPr algn="ctr" defTabSz="799277">
              <a:lnSpc>
                <a:spcPct val="80000"/>
              </a:lnSpc>
              <a:spcAft>
                <a:spcPts val="466"/>
              </a:spcAft>
            </a:pPr>
            <a:r>
              <a:rPr lang="en-US" altLang="ko-KR" sz="1224" dirty="0">
                <a:solidFill>
                  <a:prstClr val="white"/>
                </a:solidFill>
                <a:ea typeface="SamsungOne 800C" panose="020B0906030303020204" pitchFamily="34" charset="0"/>
              </a:rPr>
              <a:t>Knox</a:t>
            </a:r>
            <a:br>
              <a:rPr lang="en-US" altLang="ko-KR" sz="1224" dirty="0">
                <a:solidFill>
                  <a:prstClr val="white"/>
                </a:solidFill>
                <a:ea typeface="SamsungOne 800C" panose="020B0906030303020204" pitchFamily="34" charset="0"/>
              </a:rPr>
            </a:br>
            <a:r>
              <a:rPr lang="en-US" altLang="ko-KR" sz="1224" dirty="0">
                <a:solidFill>
                  <a:prstClr val="white"/>
                </a:solidFill>
                <a:ea typeface="SamsungOne 800C" panose="020B0906030303020204" pitchFamily="34" charset="0"/>
              </a:rPr>
              <a:t>Workspace</a:t>
            </a:r>
          </a:p>
        </p:txBody>
      </p:sp>
      <p:pic>
        <p:nvPicPr>
          <p:cNvPr id="78" name="그림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669437" y="3459759"/>
            <a:ext cx="876309" cy="999541"/>
          </a:xfrm>
          <a:prstGeom prst="rect">
            <a:avLst/>
          </a:prstGeom>
        </p:spPr>
      </p:pic>
      <p:sp>
        <p:nvSpPr>
          <p:cNvPr id="79" name="직사각형 57">
            <a:extLst>
              <a:ext uri="{FF2B5EF4-FFF2-40B4-BE49-F238E27FC236}">
                <a16:creationId xmlns="" xmlns:a16="http://schemas.microsoft.com/office/drawing/2014/main" id="{09E33119-30BC-4345-AD24-5399E61C96D9}"/>
              </a:ext>
            </a:extLst>
          </p:cNvPr>
          <p:cNvSpPr/>
          <p:nvPr/>
        </p:nvSpPr>
        <p:spPr>
          <a:xfrm>
            <a:off x="7599095" y="1497383"/>
            <a:ext cx="2097778" cy="181164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99277"/>
            <a:endParaRPr lang="ko-KR" altLang="en-US" sz="2098" dirty="0">
              <a:solidFill>
                <a:prstClr val="white"/>
              </a:solidFill>
              <a:ea typeface="Arial Unicode MS" panose="020B0604020202020204" pitchFamily="50" charset="-127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66FF1716-C6A5-4549-9A9D-0AF5F7DA04D1}"/>
              </a:ext>
            </a:extLst>
          </p:cNvPr>
          <p:cNvSpPr txBox="1"/>
          <p:nvPr/>
        </p:nvSpPr>
        <p:spPr>
          <a:xfrm>
            <a:off x="7657887" y="1618903"/>
            <a:ext cx="2543674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99277">
              <a:lnSpc>
                <a:spcPts val="2564"/>
              </a:lnSpc>
            </a:pPr>
            <a:r>
              <a:rPr lang="en-US" altLang="ko-KR" sz="2098" dirty="0">
                <a:solidFill>
                  <a:prstClr val="white"/>
                </a:solidFill>
                <a:ea typeface="Samsung Sharp Sans Bold" pitchFamily="2" charset="0"/>
                <a:cs typeface="Samsung Sharp Sans Bold" pitchFamily="2" charset="0"/>
              </a:rPr>
              <a:t>Samsung </a:t>
            </a:r>
            <a:br>
              <a:rPr lang="en-US" altLang="ko-KR" sz="2098" dirty="0">
                <a:solidFill>
                  <a:prstClr val="white"/>
                </a:solidFill>
                <a:ea typeface="Samsung Sharp Sans Bold" pitchFamily="2" charset="0"/>
                <a:cs typeface="Samsung Sharp Sans Bold" pitchFamily="2" charset="0"/>
              </a:rPr>
            </a:br>
            <a:r>
              <a:rPr lang="en-US" altLang="ko-KR" sz="2098" dirty="0">
                <a:solidFill>
                  <a:prstClr val="white"/>
                </a:solidFill>
                <a:ea typeface="Samsung Sharp Sans Bold" pitchFamily="2" charset="0"/>
                <a:cs typeface="Samsung Sharp Sans Bold" pitchFamily="2" charset="0"/>
              </a:rPr>
              <a:t>E-FOTA</a:t>
            </a:r>
            <a:r>
              <a:rPr lang="ru-RU" altLang="ko-KR" sz="2098" dirty="0">
                <a:solidFill>
                  <a:prstClr val="white"/>
                </a:solidFill>
                <a:ea typeface="Samsung Sharp Sans Bold" pitchFamily="2" charset="0"/>
                <a:cs typeface="Samsung Sharp Sans Bold" pitchFamily="2" charset="0"/>
              </a:rPr>
              <a:t>*</a:t>
            </a:r>
            <a:endParaRPr lang="en-US" altLang="ko-KR" sz="2098" dirty="0">
              <a:solidFill>
                <a:prstClr val="white"/>
              </a:solidFill>
              <a:ea typeface="Samsung Sharp Sans Bold" pitchFamily="2" charset="0"/>
              <a:cs typeface="Samsung Sharp Sans Bold" pitchFamily="2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A9CB2A6A-F39D-407C-BD99-A14E3165A8C7}"/>
              </a:ext>
            </a:extLst>
          </p:cNvPr>
          <p:cNvSpPr txBox="1"/>
          <p:nvPr/>
        </p:nvSpPr>
        <p:spPr>
          <a:xfrm>
            <a:off x="7666051" y="2409757"/>
            <a:ext cx="1811714" cy="447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114300" indent="-114300">
              <a:lnSpc>
                <a:spcPts val="1500"/>
              </a:lnSpc>
              <a:buFont typeface="Arial" panose="020B0604020202020204" pitchFamily="34" charset="0"/>
              <a:buChar char="•"/>
              <a:defRPr sz="1000">
                <a:solidFill>
                  <a:prstClr val="white"/>
                </a:solidFill>
                <a:latin typeface="SamsungOne 400" panose="020B0503030303020204" pitchFamily="34" charset="0"/>
                <a:ea typeface="SamsungOne 400" panose="020B0503030303020204" pitchFamily="34" charset="0"/>
              </a:defRPr>
            </a:lvl1pPr>
          </a:lstStyle>
          <a:p>
            <a:pPr defTabSz="799277">
              <a:lnSpc>
                <a:spcPct val="90000"/>
              </a:lnSpc>
              <a:spcAft>
                <a:spcPts val="466"/>
              </a:spcAft>
            </a:pPr>
            <a:r>
              <a:rPr lang="ru-RU" altLang="ko-KR" sz="1049" dirty="0">
                <a:latin typeface="Calibri" panose="020F0502020204030204"/>
                <a:ea typeface="SamsungOne 400C" panose="020B0506030303020204" pitchFamily="34" charset="0"/>
              </a:rPr>
              <a:t>Управление версиями ОС</a:t>
            </a:r>
            <a:endParaRPr lang="en-US" altLang="ko-KR" sz="1049" dirty="0">
              <a:latin typeface="Calibri" panose="020F0502020204030204"/>
              <a:ea typeface="SamsungOne 400C" panose="020B0506030303020204" pitchFamily="34" charset="0"/>
            </a:endParaRPr>
          </a:p>
          <a:p>
            <a:pPr defTabSz="799277">
              <a:lnSpc>
                <a:spcPct val="90000"/>
              </a:lnSpc>
              <a:spcAft>
                <a:spcPts val="466"/>
              </a:spcAft>
            </a:pPr>
            <a:r>
              <a:rPr lang="ru-RU" altLang="ko-KR" sz="1049" dirty="0">
                <a:latin typeface="Calibri" panose="020F0502020204030204"/>
                <a:ea typeface="SamsungOne 400C" panose="020B0506030303020204" pitchFamily="34" charset="0"/>
              </a:rPr>
              <a:t>Настройка обновления ОС</a:t>
            </a:r>
            <a:endParaRPr lang="en-US" altLang="ko-KR" sz="1049" dirty="0">
              <a:latin typeface="Calibri" panose="020F0502020204030204"/>
              <a:ea typeface="SamsungOne 400C" panose="020B0506030303020204" pitchFamily="34" charset="0"/>
            </a:endParaRPr>
          </a:p>
        </p:txBody>
      </p:sp>
      <p:sp>
        <p:nvSpPr>
          <p:cNvPr id="82" name="직사각형 12">
            <a:extLst>
              <a:ext uri="{FF2B5EF4-FFF2-40B4-BE49-F238E27FC236}">
                <a16:creationId xmlns="" xmlns:a16="http://schemas.microsoft.com/office/drawing/2014/main" id="{70799357-39B6-4FA2-8024-B601C9131CF6}"/>
              </a:ext>
            </a:extLst>
          </p:cNvPr>
          <p:cNvSpPr/>
          <p:nvPr/>
        </p:nvSpPr>
        <p:spPr>
          <a:xfrm>
            <a:off x="3068323" y="1497383"/>
            <a:ext cx="2097778" cy="181164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99277"/>
            <a:endParaRPr lang="ko-KR" altLang="en-US" sz="2098" dirty="0">
              <a:solidFill>
                <a:prstClr val="white"/>
              </a:solidFill>
              <a:ea typeface="Arial Unicode MS" panose="020B0604020202020204" pitchFamily="50" charset="-127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5AC8EA0C-8727-4361-8107-A8F8E6430A67}"/>
              </a:ext>
            </a:extLst>
          </p:cNvPr>
          <p:cNvSpPr txBox="1"/>
          <p:nvPr/>
        </p:nvSpPr>
        <p:spPr>
          <a:xfrm>
            <a:off x="3141845" y="1618902"/>
            <a:ext cx="1548950" cy="759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99277">
              <a:lnSpc>
                <a:spcPts val="2564"/>
              </a:lnSpc>
            </a:pPr>
            <a:r>
              <a:rPr lang="en-US" altLang="ko-KR" sz="2098" dirty="0">
                <a:solidFill>
                  <a:prstClr val="white"/>
                </a:solidFill>
                <a:ea typeface="Samsung Sharp Sans Bold" pitchFamily="2" charset="0"/>
                <a:cs typeface="Samsung Sharp Sans Bold" pitchFamily="2" charset="0"/>
              </a:rPr>
              <a:t>Knox Mobile</a:t>
            </a:r>
            <a:br>
              <a:rPr lang="en-US" altLang="ko-KR" sz="2098" dirty="0">
                <a:solidFill>
                  <a:prstClr val="white"/>
                </a:solidFill>
                <a:ea typeface="Samsung Sharp Sans Bold" pitchFamily="2" charset="0"/>
                <a:cs typeface="Samsung Sharp Sans Bold" pitchFamily="2" charset="0"/>
              </a:rPr>
            </a:br>
            <a:r>
              <a:rPr lang="en-US" altLang="ko-KR" sz="2098" dirty="0">
                <a:solidFill>
                  <a:prstClr val="white"/>
                </a:solidFill>
                <a:ea typeface="Samsung Sharp Sans Bold" pitchFamily="2" charset="0"/>
                <a:cs typeface="Samsung Sharp Sans Bold" pitchFamily="2" charset="0"/>
              </a:rPr>
              <a:t>Enrollment</a:t>
            </a:r>
            <a:endParaRPr lang="ko-KR" altLang="en-US" sz="2098" dirty="0">
              <a:solidFill>
                <a:prstClr val="white"/>
              </a:solidFill>
              <a:ea typeface="Arial Unicode MS" panose="020B0604020202020204" pitchFamily="50" charset="-127"/>
              <a:cs typeface="Samsung Sharp Sans Bold" pitchFamily="2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FB31108C-B3BC-430D-9912-FAC5E4D5C6B4}"/>
              </a:ext>
            </a:extLst>
          </p:cNvPr>
          <p:cNvSpPr txBox="1"/>
          <p:nvPr/>
        </p:nvSpPr>
        <p:spPr>
          <a:xfrm>
            <a:off x="3132937" y="2412463"/>
            <a:ext cx="2366563" cy="88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3209" indent="-133209" defTabSz="799277">
              <a:lnSpc>
                <a:spcPct val="90000"/>
              </a:lnSpc>
              <a:spcAft>
                <a:spcPts val="466"/>
              </a:spcAft>
              <a:buFont typeface="Arial" panose="020B0604020202020204" pitchFamily="34" charset="0"/>
              <a:buChar char="•"/>
            </a:pPr>
            <a:r>
              <a:rPr lang="ru-RU" altLang="ko-KR" sz="1049" dirty="0">
                <a:solidFill>
                  <a:prstClr val="white"/>
                </a:solidFill>
                <a:ea typeface="SamsungOne 400C" panose="020B0506030303020204" pitchFamily="34" charset="0"/>
              </a:rPr>
              <a:t>Массовая регистрация в</a:t>
            </a:r>
            <a:r>
              <a:rPr lang="en-US" altLang="ko-KR" sz="1049" dirty="0">
                <a:solidFill>
                  <a:prstClr val="white"/>
                </a:solidFill>
                <a:ea typeface="SamsungOne 400C" panose="020B0506030303020204" pitchFamily="34" charset="0"/>
              </a:rPr>
              <a:t> </a:t>
            </a:r>
            <a:r>
              <a:rPr lang="ru-RU" altLang="ko-KR" sz="1049" dirty="0">
                <a:solidFill>
                  <a:prstClr val="white"/>
                </a:solidFill>
                <a:ea typeface="SamsungOne 400C" panose="020B0506030303020204" pitchFamily="34" charset="0"/>
              </a:rPr>
              <a:t/>
            </a:r>
            <a:br>
              <a:rPr lang="ru-RU" altLang="ko-KR" sz="1049" dirty="0">
                <a:solidFill>
                  <a:prstClr val="white"/>
                </a:solidFill>
                <a:ea typeface="SamsungOne 400C" panose="020B0506030303020204" pitchFamily="34" charset="0"/>
              </a:rPr>
            </a:br>
            <a:r>
              <a:rPr lang="ru-RU" altLang="ko-KR" sz="1049" dirty="0">
                <a:solidFill>
                  <a:prstClr val="white"/>
                </a:solidFill>
                <a:ea typeface="SamsungOne 400C" panose="020B0506030303020204" pitchFamily="34" charset="0"/>
              </a:rPr>
              <a:t>системах </a:t>
            </a:r>
            <a:r>
              <a:rPr lang="en-US" altLang="ko-KR" sz="1049" dirty="0">
                <a:solidFill>
                  <a:prstClr val="white"/>
                </a:solidFill>
                <a:ea typeface="SamsungOne 400C" panose="020B0506030303020204" pitchFamily="34" charset="0"/>
              </a:rPr>
              <a:t>EMM</a:t>
            </a:r>
          </a:p>
          <a:p>
            <a:pPr marL="133209" indent="-133209" defTabSz="799277">
              <a:lnSpc>
                <a:spcPct val="90000"/>
              </a:lnSpc>
              <a:spcAft>
                <a:spcPts val="466"/>
              </a:spcAft>
              <a:buFont typeface="Arial" panose="020B0604020202020204" pitchFamily="34" charset="0"/>
              <a:buChar char="•"/>
            </a:pPr>
            <a:r>
              <a:rPr lang="ru-RU" altLang="ko-KR" sz="1049" dirty="0">
                <a:solidFill>
                  <a:prstClr val="white"/>
                </a:solidFill>
                <a:ea typeface="SamsungOne 400C" panose="020B0506030303020204" pitchFamily="34" charset="0"/>
              </a:rPr>
              <a:t>Автоматизированная </a:t>
            </a:r>
            <a:br>
              <a:rPr lang="ru-RU" altLang="ko-KR" sz="1049" dirty="0">
                <a:solidFill>
                  <a:prstClr val="white"/>
                </a:solidFill>
                <a:ea typeface="SamsungOne 400C" panose="020B0506030303020204" pitchFamily="34" charset="0"/>
              </a:rPr>
            </a:br>
            <a:r>
              <a:rPr lang="ru-RU" altLang="ko-KR" sz="1049" dirty="0">
                <a:solidFill>
                  <a:prstClr val="white"/>
                </a:solidFill>
                <a:ea typeface="SamsungOne 400C" panose="020B0506030303020204" pitchFamily="34" charset="0"/>
              </a:rPr>
              <a:t>регистрация без </a:t>
            </a:r>
            <a:br>
              <a:rPr lang="ru-RU" altLang="ko-KR" sz="1049" dirty="0">
                <a:solidFill>
                  <a:prstClr val="white"/>
                </a:solidFill>
                <a:ea typeface="SamsungOne 400C" panose="020B0506030303020204" pitchFamily="34" charset="0"/>
              </a:rPr>
            </a:br>
            <a:r>
              <a:rPr lang="ru-RU" altLang="ko-KR" sz="1049" dirty="0">
                <a:solidFill>
                  <a:prstClr val="white"/>
                </a:solidFill>
                <a:ea typeface="SamsungOne 400C" panose="020B0506030303020204" pitchFamily="34" charset="0"/>
              </a:rPr>
              <a:t>возможности отмены</a:t>
            </a:r>
            <a:endParaRPr lang="en-US" altLang="ko-KR" sz="1049" dirty="0">
              <a:solidFill>
                <a:prstClr val="white"/>
              </a:solidFill>
              <a:ea typeface="SamsungOne 400C" panose="020B0506030303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="" xmlns:a16="http://schemas.microsoft.com/office/drawing/2014/main" id="{FB31108C-B3BC-430D-9912-FAC5E4D5C6B4}"/>
              </a:ext>
            </a:extLst>
          </p:cNvPr>
          <p:cNvSpPr txBox="1"/>
          <p:nvPr/>
        </p:nvSpPr>
        <p:spPr>
          <a:xfrm>
            <a:off x="5405254" y="2409757"/>
            <a:ext cx="1922321" cy="801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33209" indent="-133209" defTabSz="799277">
              <a:lnSpc>
                <a:spcPct val="90000"/>
              </a:lnSpc>
              <a:spcAft>
                <a:spcPts val="466"/>
              </a:spcAft>
              <a:buFont typeface="Arial" panose="020B0604020202020204" pitchFamily="34" charset="0"/>
              <a:buChar char="•"/>
            </a:pPr>
            <a:r>
              <a:rPr lang="ru-RU" altLang="ko-KR" sz="1049" dirty="0">
                <a:solidFill>
                  <a:prstClr val="white"/>
                </a:solidFill>
                <a:ea typeface="SamsungOne 400C" panose="020B0506030303020204" pitchFamily="34" charset="0"/>
              </a:rPr>
              <a:t>Облачное</a:t>
            </a:r>
            <a:r>
              <a:rPr lang="en-US" altLang="ko-KR" sz="1049" dirty="0">
                <a:solidFill>
                  <a:prstClr val="white"/>
                </a:solidFill>
                <a:ea typeface="SamsungOne 400C" panose="020B0506030303020204" pitchFamily="34" charset="0"/>
              </a:rPr>
              <a:t> EMM</a:t>
            </a:r>
            <a:r>
              <a:rPr lang="ru-RU" altLang="ko-KR" sz="1049" dirty="0">
                <a:solidFill>
                  <a:prstClr val="white"/>
                </a:solidFill>
                <a:ea typeface="SamsungOne 400C" panose="020B0506030303020204" pitchFamily="34" charset="0"/>
              </a:rPr>
              <a:t> решение</a:t>
            </a:r>
            <a:endParaRPr lang="en-US" altLang="ko-KR" sz="1049" dirty="0">
              <a:solidFill>
                <a:prstClr val="white"/>
              </a:solidFill>
              <a:ea typeface="SamsungOne 400C" panose="020B0506030303020204" pitchFamily="34" charset="0"/>
            </a:endParaRPr>
          </a:p>
          <a:p>
            <a:pPr marL="133209" indent="-133209" defTabSz="799277">
              <a:lnSpc>
                <a:spcPct val="90000"/>
              </a:lnSpc>
              <a:spcAft>
                <a:spcPts val="466"/>
              </a:spcAft>
              <a:buFont typeface="Arial" panose="020B0604020202020204" pitchFamily="34" charset="0"/>
              <a:buChar char="•"/>
            </a:pPr>
            <a:r>
              <a:rPr lang="ru-RU" altLang="ko-KR" sz="1049" dirty="0">
                <a:solidFill>
                  <a:prstClr val="white"/>
                </a:solidFill>
                <a:ea typeface="SamsungOne 400C" panose="020B0506030303020204" pitchFamily="34" charset="0"/>
              </a:rPr>
              <a:t>Настройка политик </a:t>
            </a:r>
            <a:br>
              <a:rPr lang="ru-RU" altLang="ko-KR" sz="1049" dirty="0">
                <a:solidFill>
                  <a:prstClr val="white"/>
                </a:solidFill>
                <a:ea typeface="SamsungOne 400C" panose="020B0506030303020204" pitchFamily="34" charset="0"/>
              </a:rPr>
            </a:br>
            <a:r>
              <a:rPr lang="ru-RU" altLang="ko-KR" sz="1049" dirty="0">
                <a:solidFill>
                  <a:prstClr val="white"/>
                </a:solidFill>
                <a:ea typeface="SamsungOne 400C" panose="020B0506030303020204" pitchFamily="34" charset="0"/>
              </a:rPr>
              <a:t>безопасности</a:t>
            </a:r>
          </a:p>
          <a:p>
            <a:pPr marL="133209" indent="-133209" defTabSz="799277">
              <a:lnSpc>
                <a:spcPct val="90000"/>
              </a:lnSpc>
              <a:spcAft>
                <a:spcPts val="466"/>
              </a:spcAft>
              <a:buFont typeface="Arial" panose="020B0604020202020204" pitchFamily="34" charset="0"/>
              <a:buChar char="•"/>
            </a:pPr>
            <a:r>
              <a:rPr lang="ru-RU" altLang="ko-KR" sz="1049" dirty="0">
                <a:solidFill>
                  <a:prstClr val="white"/>
                </a:solidFill>
                <a:ea typeface="SamsungOne 400C" panose="020B0506030303020204" pitchFamily="34" charset="0"/>
              </a:rPr>
              <a:t>Управление приложениями</a:t>
            </a:r>
            <a:endParaRPr lang="en-US" altLang="ko-KR" sz="1049" dirty="0">
              <a:solidFill>
                <a:prstClr val="white"/>
              </a:solidFill>
              <a:ea typeface="SamsungOne 400C" panose="020B0506030303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FB31108C-B3BC-430D-9912-FAC5E4D5C6B4}"/>
              </a:ext>
            </a:extLst>
          </p:cNvPr>
          <p:cNvSpPr txBox="1"/>
          <p:nvPr/>
        </p:nvSpPr>
        <p:spPr>
          <a:xfrm>
            <a:off x="878573" y="2413797"/>
            <a:ext cx="1745991" cy="7376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33209" indent="-133209" defTabSz="799277">
              <a:lnSpc>
                <a:spcPct val="90000"/>
              </a:lnSpc>
              <a:spcAft>
                <a:spcPts val="466"/>
              </a:spcAft>
              <a:buFont typeface="Arial" panose="020B0604020202020204" pitchFamily="34" charset="0"/>
              <a:buChar char="•"/>
            </a:pPr>
            <a:r>
              <a:rPr lang="ru-RU" altLang="ko-KR" sz="1049" dirty="0">
                <a:solidFill>
                  <a:prstClr val="white"/>
                </a:solidFill>
                <a:ea typeface="SamsungOne 400C" panose="020B0506030303020204" pitchFamily="34" charset="0"/>
              </a:rPr>
              <a:t>Настройка устройства </a:t>
            </a:r>
            <a:br>
              <a:rPr lang="ru-RU" altLang="ko-KR" sz="1049" dirty="0">
                <a:solidFill>
                  <a:prstClr val="white"/>
                </a:solidFill>
                <a:ea typeface="SamsungOne 400C" panose="020B0506030303020204" pitchFamily="34" charset="0"/>
              </a:rPr>
            </a:br>
            <a:r>
              <a:rPr lang="ru-RU" altLang="ko-KR" sz="1049" dirty="0">
                <a:solidFill>
                  <a:prstClr val="white"/>
                </a:solidFill>
                <a:ea typeface="SamsungOne 400C" panose="020B0506030303020204" pitchFamily="34" charset="0"/>
              </a:rPr>
              <a:t>«из корбки»</a:t>
            </a:r>
            <a:endParaRPr lang="en-US" altLang="ko-KR" sz="1049" dirty="0">
              <a:solidFill>
                <a:prstClr val="white"/>
              </a:solidFill>
              <a:ea typeface="SamsungOne 400C" panose="020B0506030303020204" pitchFamily="34" charset="0"/>
            </a:endParaRPr>
          </a:p>
          <a:p>
            <a:pPr marL="133209" indent="-133209" defTabSz="799277">
              <a:lnSpc>
                <a:spcPct val="90000"/>
              </a:lnSpc>
              <a:spcAft>
                <a:spcPts val="466"/>
              </a:spcAft>
              <a:buFont typeface="Arial" panose="020B0604020202020204" pitchFamily="34" charset="0"/>
              <a:buChar char="•"/>
            </a:pPr>
            <a:r>
              <a:rPr lang="ru-RU" altLang="ko-KR" sz="1049" dirty="0">
                <a:solidFill>
                  <a:prstClr val="white"/>
                </a:solidFill>
                <a:ea typeface="SamsungOne 400C" panose="020B0506030303020204" pitchFamily="34" charset="0"/>
              </a:rPr>
              <a:t>Массовая конфигурация </a:t>
            </a:r>
            <a:br>
              <a:rPr lang="ru-RU" altLang="ko-KR" sz="1049" dirty="0">
                <a:solidFill>
                  <a:prstClr val="white"/>
                </a:solidFill>
                <a:ea typeface="SamsungOne 400C" panose="020B0506030303020204" pitchFamily="34" charset="0"/>
              </a:rPr>
            </a:br>
            <a:r>
              <a:rPr lang="ru-RU" altLang="ko-KR" sz="1049" dirty="0">
                <a:solidFill>
                  <a:prstClr val="white"/>
                </a:solidFill>
                <a:ea typeface="SamsungOne 400C" panose="020B0506030303020204" pitchFamily="34" charset="0"/>
              </a:rPr>
              <a:t>устройств</a:t>
            </a:r>
            <a:endParaRPr lang="en-US" altLang="ko-KR" sz="1049" dirty="0">
              <a:solidFill>
                <a:prstClr val="white"/>
              </a:solidFill>
              <a:ea typeface="SamsungOne 400C" panose="020B0506030303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462763" y="5300105"/>
            <a:ext cx="1151846" cy="125547"/>
          </a:xfrm>
          <a:prstGeom prst="rect">
            <a:avLst/>
          </a:prstGeom>
          <a:solidFill>
            <a:srgbClr val="1E2736"/>
          </a:solidFill>
        </p:spPr>
        <p:txBody>
          <a:bodyPr wrap="none" lIns="0" tIns="0" rIns="127881" bIns="0" rtlCol="0" anchor="ctr">
            <a:spAutoFit/>
          </a:bodyPr>
          <a:lstStyle/>
          <a:p>
            <a:pPr defTabSz="799277"/>
            <a:r>
              <a:rPr lang="en-US" sz="816" dirty="0">
                <a:solidFill>
                  <a:prstClr val="white"/>
                </a:solidFill>
                <a:ea typeface="SamsungOne 400C" panose="020B0506030303020204" pitchFamily="34" charset="0"/>
              </a:rPr>
              <a:t>Hardware Root of Trust 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5462763" y="5046328"/>
            <a:ext cx="2276264" cy="125547"/>
          </a:xfrm>
          <a:prstGeom prst="rect">
            <a:avLst/>
          </a:prstGeom>
          <a:solidFill>
            <a:srgbClr val="142539"/>
          </a:solidFill>
        </p:spPr>
        <p:txBody>
          <a:bodyPr wrap="none" lIns="0" tIns="0" rIns="0" bIns="0" rtlCol="0" anchor="ctr">
            <a:spAutoFit/>
          </a:bodyPr>
          <a:lstStyle/>
          <a:p>
            <a:pPr defTabSz="799277"/>
            <a:r>
              <a:rPr lang="en-US" sz="816" dirty="0">
                <a:solidFill>
                  <a:prstClr val="white"/>
                </a:solidFill>
                <a:ea typeface="SamsungOne 400C" panose="020B0506030303020204" pitchFamily="34" charset="0"/>
              </a:rPr>
              <a:t>TrustZone-based Integrity Measurement Architecture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5462764" y="4786833"/>
            <a:ext cx="610745" cy="125547"/>
          </a:xfrm>
          <a:prstGeom prst="rect">
            <a:avLst/>
          </a:prstGeom>
          <a:solidFill>
            <a:srgbClr val="142539"/>
          </a:solidFill>
        </p:spPr>
        <p:txBody>
          <a:bodyPr wrap="none" lIns="0" tIns="0" rIns="0" bIns="0" rtlCol="0" anchor="ctr">
            <a:spAutoFit/>
          </a:bodyPr>
          <a:lstStyle/>
          <a:p>
            <a:pPr defTabSz="799277"/>
            <a:r>
              <a:rPr lang="en-US" sz="816" dirty="0">
                <a:solidFill>
                  <a:prstClr val="white"/>
                </a:solidFill>
                <a:ea typeface="SamsungOne 400C" panose="020B0506030303020204" pitchFamily="34" charset="0"/>
              </a:rPr>
              <a:t>SE for Android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5462762" y="4519462"/>
            <a:ext cx="1049967" cy="125547"/>
          </a:xfrm>
          <a:prstGeom prst="rect">
            <a:avLst/>
          </a:prstGeom>
          <a:solidFill>
            <a:srgbClr val="142539"/>
          </a:solidFill>
        </p:spPr>
        <p:txBody>
          <a:bodyPr wrap="none" lIns="0" tIns="0" rIns="0" bIns="0" rtlCol="0" anchor="ctr">
            <a:spAutoFit/>
          </a:bodyPr>
          <a:lstStyle/>
          <a:p>
            <a:pPr defTabSz="799277"/>
            <a:r>
              <a:rPr lang="ru-RU" sz="816" dirty="0">
                <a:solidFill>
                  <a:prstClr val="white"/>
                </a:solidFill>
                <a:ea typeface="SamsungOne 400C" panose="020B0506030303020204" pitchFamily="34" charset="0"/>
              </a:rPr>
              <a:t>Платформа управления</a:t>
            </a:r>
            <a:endParaRPr lang="en-US" sz="816" dirty="0">
              <a:solidFill>
                <a:prstClr val="white"/>
              </a:solidFill>
              <a:ea typeface="SamsungOne 400C" panose="020B0506030303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462762" y="4278456"/>
            <a:ext cx="1207062" cy="125547"/>
          </a:xfrm>
          <a:prstGeom prst="rect">
            <a:avLst/>
          </a:prstGeom>
          <a:solidFill>
            <a:srgbClr val="11273C"/>
          </a:solidFill>
        </p:spPr>
        <p:txBody>
          <a:bodyPr wrap="none" lIns="0" tIns="0" rIns="0" bIns="0" rtlCol="0" anchor="ctr">
            <a:spAutoFit/>
          </a:bodyPr>
          <a:lstStyle/>
          <a:p>
            <a:pPr defTabSz="799277"/>
            <a:r>
              <a:rPr lang="ru-RU" sz="816" dirty="0">
                <a:solidFill>
                  <a:prstClr val="white"/>
                </a:solidFill>
                <a:ea typeface="SamsungOne 400C" panose="020B0506030303020204" pitchFamily="34" charset="0"/>
              </a:rPr>
              <a:t>Контейнер </a:t>
            </a:r>
            <a:r>
              <a:rPr lang="en-US" sz="816" dirty="0">
                <a:solidFill>
                  <a:prstClr val="white"/>
                </a:solidFill>
                <a:ea typeface="SamsungOne 400C" panose="020B0506030303020204" pitchFamily="34" charset="0"/>
              </a:rPr>
              <a:t>Knox Workspace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66050" y="3026443"/>
            <a:ext cx="1354858" cy="199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99277"/>
            <a:r>
              <a:rPr lang="ru-RU" sz="699" dirty="0">
                <a:solidFill>
                  <a:prstClr val="white"/>
                </a:solidFill>
                <a:ea typeface="SamsungOne 400C" panose="020B0506030303020204" pitchFamily="34" charset="0"/>
              </a:rPr>
              <a:t>* </a:t>
            </a:r>
            <a:r>
              <a:rPr lang="en-US" sz="699" dirty="0">
                <a:solidFill>
                  <a:prstClr val="white"/>
                </a:solidFill>
                <a:ea typeface="SamsungOne 400C" panose="020B0506030303020204" pitchFamily="34" charset="0"/>
              </a:rPr>
              <a:t>FOTA – Firmware Over The Air</a:t>
            </a:r>
            <a:endParaRPr lang="ru-RU" sz="699" dirty="0">
              <a:solidFill>
                <a:prstClr val="white"/>
              </a:solidFill>
              <a:ea typeface="SamsungOne 400C" panose="020B050603030302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500717" y="549637"/>
            <a:ext cx="2997028" cy="71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1830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RR">
  <a:themeElements>
    <a:clrScheme name="Samsung 2016">
      <a:dk1>
        <a:srgbClr val="000000"/>
      </a:dk1>
      <a:lt1>
        <a:srgbClr val="FFFFFF"/>
      </a:lt1>
      <a:dk2>
        <a:srgbClr val="75787B"/>
      </a:dk2>
      <a:lt2>
        <a:srgbClr val="FFFFFF"/>
      </a:lt2>
      <a:accent1>
        <a:srgbClr val="0689D8"/>
      </a:accent1>
      <a:accent2>
        <a:srgbClr val="C800A1"/>
      </a:accent2>
      <a:accent3>
        <a:srgbClr val="009CA6"/>
      </a:accent3>
      <a:accent4>
        <a:srgbClr val="685BC7"/>
      </a:accent4>
      <a:accent5>
        <a:srgbClr val="1428A0"/>
      </a:accent5>
      <a:accent6>
        <a:srgbClr val="F45C10"/>
      </a:accent6>
      <a:hlink>
        <a:srgbClr val="0689D8"/>
      </a:hlink>
      <a:folHlink>
        <a:srgbClr val="009CA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1400" dirty="0"/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defRPr sz="14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27306</TotalTime>
  <Words>740</Words>
  <Application>Microsoft Office PowerPoint</Application>
  <PresentationFormat>Произвольный</PresentationFormat>
  <Paragraphs>206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SRR</vt:lpstr>
      <vt:lpstr>Эффективные мобильные решения Samsung  для цифровой трансформации предприятий энергетической отрасли       </vt:lpstr>
      <vt:lpstr>7-летняя практика внедрения цифровых  решений для бизнеса и государства в России</vt:lpstr>
      <vt:lpstr>Цифровые мобильные решения для промышленности</vt:lpstr>
      <vt:lpstr>Концепция мобильного  рабочего места</vt:lpstr>
      <vt:lpstr>Категории мобильных работников</vt:lpstr>
      <vt:lpstr>Архитектура комплексного решения</vt:lpstr>
      <vt:lpstr>IT безопасность и  киберугрозы</vt:lpstr>
      <vt:lpstr>Карта типичных угрозы</vt:lpstr>
      <vt:lpstr>Слайд 9</vt:lpstr>
      <vt:lpstr>  Примеры реализованных проектов   </vt:lpstr>
      <vt:lpstr>Инспекторы, учет показаний</vt:lpstr>
      <vt:lpstr>Партнерское решение Мобин для ТОИР</vt:lpstr>
      <vt:lpstr>Слайд 13</vt:lpstr>
      <vt:lpstr>Замена ТСД: решение на базе смартфона Samsung</vt:lpstr>
      <vt:lpstr>Защищенные смартфон и планшет</vt:lpstr>
      <vt:lpstr>VR технологии для обучения</vt:lpstr>
      <vt:lpstr>Программа корпоративной лояльности Samsung</vt:lpstr>
      <vt:lpstr>Слайд 18</vt:lpstr>
    </vt:vector>
  </TitlesOfParts>
  <Company>Samsung Electronics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SRR Presentation Template</dc:title>
  <dc:subject>SRR Presentation Template</dc:subject>
  <dc:creator>Labutin-Rymsho Yaroslav</dc:creator>
  <cp:keywords>SRR Presentation Template</cp:keywords>
  <cp:lastModifiedBy>Андрей</cp:lastModifiedBy>
  <cp:revision>1526</cp:revision>
  <cp:lastPrinted>2017-01-19T13:17:56Z</cp:lastPrinted>
  <dcterms:created xsi:type="dcterms:W3CDTF">2011-12-28T16:57:40Z</dcterms:created>
  <dcterms:modified xsi:type="dcterms:W3CDTF">2019-11-06T06:13:10Z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5C58129F-E5B8-477A-9B38-B3E54BFA04C8}" pid="2">
    <vt:lpwstr>2EE5EF2A2F8A2B931BD50EF01B2AAF8D262D0D5CF6DCE72DA360FC7CBA4C1FEC</vt:lpwstr>
  </property>
  <property fmtid="{D5CDD505-2E9C-101B-9397-08002B2CF9AE}" pid="2" name="ContentTypeId">
    <vt:lpwstr>0x010100C41B9AF1520EDB4BB853F78C6B8D000F</vt:lpwstr>
  </property>
  <property fmtid="{D5CDD505-2E9C-101B-9397-08002B2CF9AE}" pid="3" name="NSCPROP_SA">
    <vt:lpwstr>E:\Work Documents\Projects\МВД\Samsung_СЭД_v1.1.pptx</vt:lpwstr>
  </property>
</Properties>
</file>